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40"/>
  </p:notesMasterIdLst>
  <p:sldIdLst>
    <p:sldId id="297" r:id="rId2"/>
    <p:sldId id="257" r:id="rId3"/>
    <p:sldId id="258" r:id="rId4"/>
    <p:sldId id="300" r:id="rId5"/>
    <p:sldId id="260" r:id="rId6"/>
    <p:sldId id="261" r:id="rId7"/>
    <p:sldId id="263" r:id="rId8"/>
    <p:sldId id="324" r:id="rId9"/>
    <p:sldId id="303" r:id="rId10"/>
    <p:sldId id="271" r:id="rId11"/>
    <p:sldId id="266" r:id="rId12"/>
    <p:sldId id="301" r:id="rId13"/>
    <p:sldId id="267" r:id="rId14"/>
    <p:sldId id="268" r:id="rId15"/>
    <p:sldId id="304" r:id="rId16"/>
    <p:sldId id="305" r:id="rId17"/>
    <p:sldId id="273" r:id="rId18"/>
    <p:sldId id="274" r:id="rId19"/>
    <p:sldId id="306" r:id="rId20"/>
    <p:sldId id="307" r:id="rId21"/>
    <p:sldId id="308" r:id="rId22"/>
    <p:sldId id="309" r:id="rId23"/>
    <p:sldId id="310" r:id="rId24"/>
    <p:sldId id="280" r:id="rId25"/>
    <p:sldId id="311" r:id="rId26"/>
    <p:sldId id="312" r:id="rId27"/>
    <p:sldId id="313" r:id="rId28"/>
    <p:sldId id="314" r:id="rId29"/>
    <p:sldId id="316" r:id="rId30"/>
    <p:sldId id="317" r:id="rId31"/>
    <p:sldId id="318" r:id="rId32"/>
    <p:sldId id="319" r:id="rId33"/>
    <p:sldId id="320" r:id="rId34"/>
    <p:sldId id="321" r:id="rId35"/>
    <p:sldId id="322" r:id="rId36"/>
    <p:sldId id="323" r:id="rId37"/>
    <p:sldId id="298" r:id="rId38"/>
    <p:sldId id="302" r:id="rId3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0" autoAdjust="0"/>
  </p:normalViewPr>
  <p:slideViewPr>
    <p:cSldViewPr snapToGrid="0">
      <p:cViewPr varScale="1">
        <p:scale>
          <a:sx n="58" d="100"/>
          <a:sy n="58" d="100"/>
        </p:scale>
        <p:origin x="97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EAF46-9925-4148-B945-76F2224F016E}" type="doc">
      <dgm:prSet loTypeId="urn:microsoft.com/office/officeart/2005/8/layout/default#1" loCatId="list" qsTypeId="urn:microsoft.com/office/officeart/2005/8/quickstyle/simple5" qsCatId="simple" csTypeId="urn:microsoft.com/office/officeart/2005/8/colors/accent4_4" csCatId="accent4" phldr="1"/>
      <dgm:spPr/>
      <dgm:t>
        <a:bodyPr/>
        <a:lstStyle/>
        <a:p>
          <a:endParaRPr lang="uk-UA"/>
        </a:p>
      </dgm:t>
    </dgm:pt>
    <dgm:pt modelId="{41BE9170-9A47-4E72-8FAE-132FFE2F1367}">
      <dgm:prSet phldrT="[Текст]" custT="1"/>
      <dgm:spPr/>
      <dgm:t>
        <a:bodyPr/>
        <a:lstStyle/>
        <a:p>
          <a:r>
            <a:rPr lang="uk-UA" sz="2500" dirty="0" smtClean="0">
              <a:latin typeface="Times New Roman" panose="02020603050405020304" pitchFamily="18" charset="0"/>
              <a:cs typeface="Times New Roman" panose="02020603050405020304" pitchFamily="18" charset="0"/>
            </a:rPr>
            <a:t>Класовий зміст функцій держави</a:t>
          </a:r>
          <a:endParaRPr lang="uk-UA" sz="2500" i="0" baseline="0" dirty="0">
            <a:latin typeface="Times New Roman" panose="02020603050405020304" pitchFamily="18" charset="0"/>
            <a:cs typeface="Times New Roman" panose="02020603050405020304" pitchFamily="18" charset="0"/>
          </a:endParaRPr>
        </a:p>
      </dgm:t>
    </dgm:pt>
    <dgm:pt modelId="{7E40AE03-F8CD-4E41-AD4C-A42E6EA09A26}" type="parTrans" cxnId="{E3A792D2-3004-4D11-B410-CB91909D4634}">
      <dgm:prSet/>
      <dgm:spPr/>
      <dgm:t>
        <a:bodyPr/>
        <a:lstStyle/>
        <a:p>
          <a:endParaRPr lang="uk-UA"/>
        </a:p>
      </dgm:t>
    </dgm:pt>
    <dgm:pt modelId="{3F1AEC3B-F608-4637-818E-4991FDDCB15D}" type="sibTrans" cxnId="{E3A792D2-3004-4D11-B410-CB91909D4634}">
      <dgm:prSet/>
      <dgm:spPr/>
      <dgm:t>
        <a:bodyPr/>
        <a:lstStyle/>
        <a:p>
          <a:endParaRPr lang="uk-UA"/>
        </a:p>
      </dgm:t>
    </dgm:pt>
    <dgm:pt modelId="{849DC97E-BB2C-4DF6-9882-2B51A307FB7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500" dirty="0" smtClean="0">
              <a:latin typeface="Times New Roman" panose="02020603050405020304" pitchFamily="18" charset="0"/>
              <a:cs typeface="Times New Roman" panose="02020603050405020304" pitchFamily="18" charset="0"/>
            </a:rPr>
            <a:t>Національний зміст функцій держави</a:t>
          </a:r>
          <a:endParaRPr lang="uk-UA" sz="2500" i="0" baseline="0" dirty="0">
            <a:latin typeface="Times New Roman" panose="02020603050405020304" pitchFamily="18" charset="0"/>
            <a:cs typeface="Times New Roman" panose="02020603050405020304" pitchFamily="18" charset="0"/>
          </a:endParaRPr>
        </a:p>
      </dgm:t>
    </dgm:pt>
    <dgm:pt modelId="{58C4495F-D310-4917-9F90-644D6C18B6EB}" type="parTrans" cxnId="{70CB54B3-912D-446A-B360-86C06F55C24F}">
      <dgm:prSet/>
      <dgm:spPr/>
      <dgm:t>
        <a:bodyPr/>
        <a:lstStyle/>
        <a:p>
          <a:endParaRPr lang="uk-UA"/>
        </a:p>
      </dgm:t>
    </dgm:pt>
    <dgm:pt modelId="{38BC555E-A644-4CA2-90EE-B319691985DC}" type="sibTrans" cxnId="{70CB54B3-912D-446A-B360-86C06F55C24F}">
      <dgm:prSet/>
      <dgm:spPr/>
      <dgm:t>
        <a:bodyPr/>
        <a:lstStyle/>
        <a:p>
          <a:endParaRPr lang="uk-UA"/>
        </a:p>
      </dgm:t>
    </dgm:pt>
    <dgm:pt modelId="{D796DDCA-8FEC-4275-8300-9EEBC27EFB4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latin typeface="Times New Roman" panose="02020603050405020304" pitchFamily="18" charset="0"/>
              <a:cs typeface="Times New Roman" panose="02020603050405020304" pitchFamily="18" charset="0"/>
            </a:rPr>
            <a:t>Внутрішні функції</a:t>
          </a:r>
          <a:endParaRPr lang="uk-UA" sz="2800" i="0" baseline="0" dirty="0">
            <a:latin typeface="Times New Roman" panose="02020603050405020304" pitchFamily="18" charset="0"/>
            <a:cs typeface="Times New Roman" panose="02020603050405020304" pitchFamily="18" charset="0"/>
          </a:endParaRPr>
        </a:p>
      </dgm:t>
    </dgm:pt>
    <dgm:pt modelId="{DD774088-4CAD-47D0-BC64-E0C71D0C9E49}" type="parTrans" cxnId="{C759571B-B8FD-4500-9F12-6E7FDEEC372D}">
      <dgm:prSet/>
      <dgm:spPr/>
      <dgm:t>
        <a:bodyPr/>
        <a:lstStyle/>
        <a:p>
          <a:endParaRPr lang="uk-UA"/>
        </a:p>
      </dgm:t>
    </dgm:pt>
    <dgm:pt modelId="{5A375663-8573-4E9F-B902-AAFAC9F3597B}" type="sibTrans" cxnId="{C759571B-B8FD-4500-9F12-6E7FDEEC372D}">
      <dgm:prSet/>
      <dgm:spPr/>
      <dgm:t>
        <a:bodyPr/>
        <a:lstStyle/>
        <a:p>
          <a:endParaRPr lang="uk-UA"/>
        </a:p>
      </dgm:t>
    </dgm:pt>
    <dgm:pt modelId="{56C1F35E-636C-4D1B-8911-060F7612E03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noProof="0" dirty="0" smtClean="0">
              <a:latin typeface="Times New Roman" panose="02020603050405020304" pitchFamily="18" charset="0"/>
              <a:cs typeface="Times New Roman" panose="02020603050405020304" pitchFamily="18" charset="0"/>
            </a:rPr>
            <a:t>Державний орган</a:t>
          </a:r>
          <a:endParaRPr lang="uk-UA" sz="2800" i="0" baseline="0" noProof="0" dirty="0">
            <a:latin typeface="Times New Roman" panose="02020603050405020304" pitchFamily="18" charset="0"/>
            <a:cs typeface="Times New Roman" panose="02020603050405020304" pitchFamily="18" charset="0"/>
          </a:endParaRPr>
        </a:p>
      </dgm:t>
    </dgm:pt>
    <dgm:pt modelId="{E8C1485F-C242-4561-8DC6-DC049C59FC71}" type="parTrans" cxnId="{5EC84D79-E199-4611-B2B1-732528130F5C}">
      <dgm:prSet/>
      <dgm:spPr/>
      <dgm:t>
        <a:bodyPr/>
        <a:lstStyle/>
        <a:p>
          <a:endParaRPr lang="uk-UA"/>
        </a:p>
      </dgm:t>
    </dgm:pt>
    <dgm:pt modelId="{A9FDC298-DE3D-4683-8819-3512F34ACF52}" type="sibTrans" cxnId="{5EC84D79-E199-4611-B2B1-732528130F5C}">
      <dgm:prSet/>
      <dgm:spPr/>
      <dgm:t>
        <a:bodyPr/>
        <a:lstStyle/>
        <a:p>
          <a:endParaRPr lang="uk-UA"/>
        </a:p>
      </dgm:t>
    </dgm:pt>
    <dgm:pt modelId="{5A430131-1F52-4B3D-A8D0-65978BDB9C2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i="0" baseline="0" dirty="0" err="1" smtClean="0">
              <a:solidFill>
                <a:schemeClr val="bg2">
                  <a:lumMod val="25000"/>
                </a:schemeClr>
              </a:solidFill>
              <a:latin typeface="Times New Roman" panose="02020603050405020304" pitchFamily="18" charset="0"/>
              <a:cs typeface="Times New Roman" panose="02020603050405020304" pitchFamily="18" charset="0"/>
            </a:rPr>
            <a:t>Правозахисна</a:t>
          </a:r>
          <a:r>
            <a:rPr lang="ru-RU" sz="2400" i="0"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ru-RU" sz="2400" i="0" baseline="0" dirty="0" err="1" smtClean="0">
              <a:solidFill>
                <a:schemeClr val="bg2">
                  <a:lumMod val="25000"/>
                </a:schemeClr>
              </a:solidFill>
              <a:latin typeface="Times New Roman" panose="02020603050405020304" pitchFamily="18" charset="0"/>
              <a:cs typeface="Times New Roman" panose="02020603050405020304" pitchFamily="18" charset="0"/>
            </a:rPr>
            <a:t>функція</a:t>
          </a:r>
          <a:endParaRPr lang="uk-UA" sz="2400" i="0" baseline="0" dirty="0">
            <a:solidFill>
              <a:schemeClr val="bg2">
                <a:lumMod val="25000"/>
              </a:schemeClr>
            </a:solidFill>
            <a:latin typeface="Times New Roman" panose="02020603050405020304" pitchFamily="18" charset="0"/>
            <a:cs typeface="Times New Roman" panose="02020603050405020304" pitchFamily="18" charset="0"/>
          </a:endParaRPr>
        </a:p>
      </dgm:t>
    </dgm:pt>
    <dgm:pt modelId="{EFC88A7B-4563-4D3A-AA49-FEA46DE03BC8}" type="parTrans" cxnId="{AA32D8A3-37AE-4C1A-950F-F039BCC194E0}">
      <dgm:prSet/>
      <dgm:spPr/>
      <dgm:t>
        <a:bodyPr/>
        <a:lstStyle/>
        <a:p>
          <a:endParaRPr lang="uk-UA"/>
        </a:p>
      </dgm:t>
    </dgm:pt>
    <dgm:pt modelId="{A2154172-D69E-445B-9F62-F45F03BF792D}" type="sibTrans" cxnId="{AA32D8A3-37AE-4C1A-950F-F039BCC194E0}">
      <dgm:prSet/>
      <dgm:spPr/>
      <dgm:t>
        <a:bodyPr/>
        <a:lstStyle/>
        <a:p>
          <a:endParaRPr lang="uk-UA"/>
        </a:p>
      </dgm:t>
    </dgm:pt>
    <dgm:pt modelId="{C5819FAC-1039-41C9-B9C9-8E9D71F5D8F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noProof="0" dirty="0" smtClean="0">
              <a:solidFill>
                <a:schemeClr val="bg2">
                  <a:lumMod val="25000"/>
                </a:schemeClr>
              </a:solidFill>
              <a:latin typeface="Times New Roman" panose="02020603050405020304" pitchFamily="18" charset="0"/>
              <a:cs typeface="Times New Roman" panose="02020603050405020304" pitchFamily="18" charset="0"/>
            </a:rPr>
            <a:t>Соціальна функція</a:t>
          </a:r>
          <a:endParaRPr lang="uk-UA" sz="2800" i="0" baseline="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E59A3AD5-B314-4187-AF02-B596DB101DDB}" type="parTrans" cxnId="{F6DA08DB-ACB1-4D9A-9B21-7A1EA82F65F1}">
      <dgm:prSet/>
      <dgm:spPr/>
      <dgm:t>
        <a:bodyPr/>
        <a:lstStyle/>
        <a:p>
          <a:endParaRPr lang="uk-UA"/>
        </a:p>
      </dgm:t>
    </dgm:pt>
    <dgm:pt modelId="{EB68AE78-A3A0-4067-B663-AE9004987219}" type="sibTrans" cxnId="{F6DA08DB-ACB1-4D9A-9B21-7A1EA82F65F1}">
      <dgm:prSet/>
      <dgm:spPr/>
      <dgm:t>
        <a:bodyPr/>
        <a:lstStyle/>
        <a:p>
          <a:endParaRPr lang="uk-UA"/>
        </a:p>
      </dgm:t>
    </dgm:pt>
    <dgm:pt modelId="{42F81094-E338-4AAC-883C-25E9CB12305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noProof="0" dirty="0" smtClean="0">
              <a:solidFill>
                <a:schemeClr val="bg2">
                  <a:lumMod val="25000"/>
                </a:schemeClr>
              </a:solidFill>
              <a:latin typeface="Times New Roman" panose="02020603050405020304" pitchFamily="18" charset="0"/>
              <a:cs typeface="Times New Roman" panose="02020603050405020304" pitchFamily="18" charset="0"/>
            </a:rPr>
            <a:t>Механізм держави</a:t>
          </a:r>
          <a:endParaRPr lang="uk-UA" sz="2800" i="0" baseline="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8238866B-2840-4A7E-A357-095580B1BAED}" type="parTrans" cxnId="{C543B90E-4894-4AC7-B42E-FE6BE3F5AD96}">
      <dgm:prSet/>
      <dgm:spPr/>
      <dgm:t>
        <a:bodyPr/>
        <a:lstStyle/>
        <a:p>
          <a:endParaRPr lang="uk-UA"/>
        </a:p>
      </dgm:t>
    </dgm:pt>
    <dgm:pt modelId="{6651BD62-01C5-4E3C-A4E9-BF3859917244}" type="sibTrans" cxnId="{C543B90E-4894-4AC7-B42E-FE6BE3F5AD96}">
      <dgm:prSet/>
      <dgm:spPr/>
      <dgm:t>
        <a:bodyPr/>
        <a:lstStyle/>
        <a:p>
          <a:endParaRPr lang="uk-UA"/>
        </a:p>
      </dgm:t>
    </dgm:pt>
    <dgm:pt modelId="{72C30047-826B-4192-81E2-C71C1DC98FB6}">
      <dgm:prSet phldrT="[Текст]" custT="1"/>
      <dgm:spPr/>
      <dgm:t>
        <a:bodyPr/>
        <a:lstStyle/>
        <a:p>
          <a:r>
            <a:rPr lang="uk-UA" sz="2600" dirty="0" smtClean="0">
              <a:latin typeface="Times New Roman" panose="02020603050405020304" pitchFamily="18" charset="0"/>
              <a:cs typeface="Times New Roman" panose="02020603050405020304" pitchFamily="18" charset="0"/>
            </a:rPr>
            <a:t>Функції держави</a:t>
          </a:r>
          <a:endParaRPr lang="uk-UA" sz="2600" i="0" baseline="0" dirty="0">
            <a:latin typeface="Times New Roman" panose="02020603050405020304" pitchFamily="18" charset="0"/>
            <a:cs typeface="Times New Roman" panose="02020603050405020304" pitchFamily="18" charset="0"/>
          </a:endParaRPr>
        </a:p>
      </dgm:t>
    </dgm:pt>
    <dgm:pt modelId="{3DFFDEED-0D37-4BB8-983B-B697516BD48D}" type="parTrans" cxnId="{86CB69C9-B31B-4C0C-B058-D0A2038A6303}">
      <dgm:prSet/>
      <dgm:spPr/>
      <dgm:t>
        <a:bodyPr/>
        <a:lstStyle/>
        <a:p>
          <a:endParaRPr lang="uk-UA"/>
        </a:p>
      </dgm:t>
    </dgm:pt>
    <dgm:pt modelId="{30BB3CA4-4DFA-45F2-BD84-1500C45E2190}" type="sibTrans" cxnId="{86CB69C9-B31B-4C0C-B058-D0A2038A6303}">
      <dgm:prSet/>
      <dgm:spPr/>
      <dgm:t>
        <a:bodyPr/>
        <a:lstStyle/>
        <a:p>
          <a:endParaRPr lang="uk-UA"/>
        </a:p>
      </dgm:t>
    </dgm:pt>
    <dgm:pt modelId="{C83EE3AA-EF67-4A18-8B91-4D1B1EF81B4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noProof="0" dirty="0" smtClean="0">
              <a:latin typeface="Times New Roman" panose="02020603050405020304" pitchFamily="18" charset="0"/>
              <a:cs typeface="Times New Roman" panose="02020603050405020304" pitchFamily="18" charset="0"/>
            </a:rPr>
            <a:t>Зовнішні функції</a:t>
          </a:r>
          <a:endParaRPr lang="uk-UA" sz="2800" i="0" baseline="0" noProof="0" dirty="0">
            <a:latin typeface="Times New Roman" panose="02020603050405020304" pitchFamily="18" charset="0"/>
            <a:cs typeface="Times New Roman" panose="02020603050405020304" pitchFamily="18" charset="0"/>
          </a:endParaRPr>
        </a:p>
      </dgm:t>
    </dgm:pt>
    <dgm:pt modelId="{C77DDFA6-5FFF-439E-8211-6053F531E1CA}" type="parTrans" cxnId="{03C7694E-525E-4320-95C9-4F3FD5C10E5F}">
      <dgm:prSet/>
      <dgm:spPr/>
      <dgm:t>
        <a:bodyPr/>
        <a:lstStyle/>
        <a:p>
          <a:endParaRPr lang="uk-UA"/>
        </a:p>
      </dgm:t>
    </dgm:pt>
    <dgm:pt modelId="{88F45124-C565-45CC-89CF-1A88D9A1A2DC}" type="sibTrans" cxnId="{03C7694E-525E-4320-95C9-4F3FD5C10E5F}">
      <dgm:prSet/>
      <dgm:spPr/>
      <dgm:t>
        <a:bodyPr/>
        <a:lstStyle/>
        <a:p>
          <a:endParaRPr lang="uk-UA"/>
        </a:p>
      </dgm:t>
    </dgm:pt>
    <dgm:pt modelId="{1F502989-8861-442B-9C68-FF3B2BF76CB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bg2">
                  <a:lumMod val="25000"/>
                </a:schemeClr>
              </a:solidFill>
              <a:latin typeface="Times New Roman" panose="02020603050405020304" pitchFamily="18" charset="0"/>
              <a:cs typeface="Times New Roman" panose="02020603050405020304" pitchFamily="18" charset="0"/>
            </a:rPr>
            <a:t>Основні функції</a:t>
          </a:r>
          <a:endParaRPr lang="uk-UA" sz="2800" i="0" baseline="0" dirty="0">
            <a:solidFill>
              <a:schemeClr val="bg2">
                <a:lumMod val="25000"/>
              </a:schemeClr>
            </a:solidFill>
            <a:latin typeface="Times New Roman" panose="02020603050405020304" pitchFamily="18" charset="0"/>
            <a:cs typeface="Times New Roman" panose="02020603050405020304" pitchFamily="18" charset="0"/>
          </a:endParaRPr>
        </a:p>
      </dgm:t>
    </dgm:pt>
    <dgm:pt modelId="{B907608A-1927-48D6-ADEB-0DD38C88D9BC}" type="parTrans" cxnId="{89B2BB1B-A2B3-4035-93D7-F179BB8F0EB9}">
      <dgm:prSet/>
      <dgm:spPr/>
      <dgm:t>
        <a:bodyPr/>
        <a:lstStyle/>
        <a:p>
          <a:endParaRPr lang="uk-UA"/>
        </a:p>
      </dgm:t>
    </dgm:pt>
    <dgm:pt modelId="{440E3CC5-95A9-42E5-A7F6-513D97C8E614}" type="sibTrans" cxnId="{89B2BB1B-A2B3-4035-93D7-F179BB8F0EB9}">
      <dgm:prSet/>
      <dgm:spPr/>
      <dgm:t>
        <a:bodyPr/>
        <a:lstStyle/>
        <a:p>
          <a:endParaRPr lang="uk-UA"/>
        </a:p>
      </dgm:t>
    </dgm:pt>
    <dgm:pt modelId="{5190140F-8992-4A64-8E7F-265EAA0F769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bg2">
                  <a:lumMod val="25000"/>
                </a:schemeClr>
              </a:solidFill>
              <a:latin typeface="Times New Roman" panose="02020603050405020304" pitchFamily="18" charset="0"/>
              <a:cs typeface="Times New Roman" panose="02020603050405020304" pitchFamily="18" charset="0"/>
            </a:rPr>
            <a:t>Неосновні функції</a:t>
          </a:r>
          <a:endParaRPr lang="uk-UA" sz="2800" i="0" baseline="0" dirty="0">
            <a:solidFill>
              <a:schemeClr val="bg2">
                <a:lumMod val="25000"/>
              </a:schemeClr>
            </a:solidFill>
            <a:latin typeface="Times New Roman" panose="02020603050405020304" pitchFamily="18" charset="0"/>
            <a:cs typeface="Times New Roman" panose="02020603050405020304" pitchFamily="18" charset="0"/>
          </a:endParaRPr>
        </a:p>
      </dgm:t>
    </dgm:pt>
    <dgm:pt modelId="{5205974C-CAB2-4A7C-83F1-85BA7018E8B3}" type="parTrans" cxnId="{A18BB5D9-3067-483F-AFA5-880AC7FD6911}">
      <dgm:prSet/>
      <dgm:spPr/>
      <dgm:t>
        <a:bodyPr/>
        <a:lstStyle/>
        <a:p>
          <a:endParaRPr lang="uk-UA"/>
        </a:p>
      </dgm:t>
    </dgm:pt>
    <dgm:pt modelId="{A4B3E884-D7EA-43C9-92B5-92C2471AB22A}" type="sibTrans" cxnId="{A18BB5D9-3067-483F-AFA5-880AC7FD6911}">
      <dgm:prSet/>
      <dgm:spPr/>
      <dgm:t>
        <a:bodyPr/>
        <a:lstStyle/>
        <a:p>
          <a:endParaRPr lang="uk-UA"/>
        </a:p>
      </dgm:t>
    </dgm:pt>
    <dgm:pt modelId="{D04E4F42-6F54-45FA-BB29-B3AB6D1C7D0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600" i="0" baseline="0" dirty="0" err="1" smtClean="0">
              <a:solidFill>
                <a:schemeClr val="bg2">
                  <a:lumMod val="25000"/>
                </a:schemeClr>
              </a:solidFill>
              <a:latin typeface="Times New Roman" panose="02020603050405020304" pitchFamily="18" charset="0"/>
              <a:cs typeface="Times New Roman" panose="02020603050405020304" pitchFamily="18" charset="0"/>
            </a:rPr>
            <a:t>Правовста-новлююча</a:t>
          </a:r>
          <a:r>
            <a:rPr lang="ru-RU" sz="2600" i="0"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ru-RU" sz="2600" i="0" baseline="0" dirty="0" err="1" smtClean="0">
              <a:solidFill>
                <a:schemeClr val="bg2">
                  <a:lumMod val="25000"/>
                </a:schemeClr>
              </a:solidFill>
              <a:latin typeface="Times New Roman" panose="02020603050405020304" pitchFamily="18" charset="0"/>
              <a:cs typeface="Times New Roman" panose="02020603050405020304" pitchFamily="18" charset="0"/>
            </a:rPr>
            <a:t>функція</a:t>
          </a:r>
          <a:endParaRPr lang="uk-UA" sz="2600" i="0" baseline="0" dirty="0">
            <a:solidFill>
              <a:schemeClr val="bg2">
                <a:lumMod val="25000"/>
              </a:schemeClr>
            </a:solidFill>
            <a:latin typeface="Times New Roman" panose="02020603050405020304" pitchFamily="18" charset="0"/>
            <a:cs typeface="Times New Roman" panose="02020603050405020304" pitchFamily="18" charset="0"/>
          </a:endParaRPr>
        </a:p>
      </dgm:t>
    </dgm:pt>
    <dgm:pt modelId="{0EA35F4E-43D9-4514-950A-748F7EA4E1FF}" type="parTrans" cxnId="{CDFB61C5-C42F-4F24-A274-50B409D74A19}">
      <dgm:prSet/>
      <dgm:spPr/>
      <dgm:t>
        <a:bodyPr/>
        <a:lstStyle/>
        <a:p>
          <a:endParaRPr lang="uk-UA"/>
        </a:p>
      </dgm:t>
    </dgm:pt>
    <dgm:pt modelId="{48B47CE6-9580-4E5C-8C01-D5388B3150F8}" type="sibTrans" cxnId="{CDFB61C5-C42F-4F24-A274-50B409D74A19}">
      <dgm:prSet/>
      <dgm:spPr/>
      <dgm:t>
        <a:bodyPr/>
        <a:lstStyle/>
        <a:p>
          <a:endParaRPr lang="uk-UA"/>
        </a:p>
      </dgm:t>
    </dgm:pt>
    <dgm:pt modelId="{61F65AA2-036C-4B22-BC30-E79E2B6B7C8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600" i="0" baseline="0" dirty="0" smtClean="0">
              <a:solidFill>
                <a:schemeClr val="bg2">
                  <a:lumMod val="25000"/>
                </a:schemeClr>
              </a:solidFill>
              <a:latin typeface="Times New Roman" panose="02020603050405020304" pitchFamily="18" charset="0"/>
              <a:cs typeface="Times New Roman" panose="02020603050405020304" pitchFamily="18" charset="0"/>
            </a:rPr>
            <a:t>Право </a:t>
          </a:r>
          <a:r>
            <a:rPr lang="ru-RU" sz="2600" i="0" baseline="0" dirty="0" err="1" smtClean="0">
              <a:solidFill>
                <a:schemeClr val="bg2">
                  <a:lumMod val="25000"/>
                </a:schemeClr>
              </a:solidFill>
              <a:latin typeface="Times New Roman" panose="02020603050405020304" pitchFamily="18" charset="0"/>
              <a:cs typeface="Times New Roman" panose="02020603050405020304" pitchFamily="18" charset="0"/>
            </a:rPr>
            <a:t>реалізаційна</a:t>
          </a:r>
          <a:r>
            <a:rPr lang="ru-RU" sz="2600" i="0"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ru-RU" sz="2600" i="0" baseline="0" dirty="0" err="1" smtClean="0">
              <a:solidFill>
                <a:schemeClr val="bg2">
                  <a:lumMod val="25000"/>
                </a:schemeClr>
              </a:solidFill>
              <a:latin typeface="Times New Roman" panose="02020603050405020304" pitchFamily="18" charset="0"/>
              <a:cs typeface="Times New Roman" panose="02020603050405020304" pitchFamily="18" charset="0"/>
            </a:rPr>
            <a:t>функція</a:t>
          </a:r>
          <a:endParaRPr lang="uk-UA" sz="2600" i="0" baseline="0" dirty="0">
            <a:solidFill>
              <a:schemeClr val="bg2">
                <a:lumMod val="25000"/>
              </a:schemeClr>
            </a:solidFill>
            <a:latin typeface="Times New Roman" panose="02020603050405020304" pitchFamily="18" charset="0"/>
            <a:cs typeface="Times New Roman" panose="02020603050405020304" pitchFamily="18" charset="0"/>
          </a:endParaRPr>
        </a:p>
      </dgm:t>
    </dgm:pt>
    <dgm:pt modelId="{EA92E665-BD3D-4091-87DB-E175A859DB03}" type="parTrans" cxnId="{B3C18CFB-7BEC-46B8-8D14-214EEA0D5C2F}">
      <dgm:prSet/>
      <dgm:spPr/>
      <dgm:t>
        <a:bodyPr/>
        <a:lstStyle/>
        <a:p>
          <a:endParaRPr lang="uk-UA"/>
        </a:p>
      </dgm:t>
    </dgm:pt>
    <dgm:pt modelId="{4598E706-11AA-4F8C-A17F-24FF19518EF0}" type="sibTrans" cxnId="{B3C18CFB-7BEC-46B8-8D14-214EEA0D5C2F}">
      <dgm:prSet/>
      <dgm:spPr/>
      <dgm:t>
        <a:bodyPr/>
        <a:lstStyle/>
        <a:p>
          <a:endParaRPr lang="uk-UA"/>
        </a:p>
      </dgm:t>
    </dgm:pt>
    <dgm:pt modelId="{B806A102-DB16-41B4-93A3-EC5A0D5FE3B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noProof="0" dirty="0" smtClean="0">
              <a:latin typeface="Times New Roman" panose="02020603050405020304" pitchFamily="18" charset="0"/>
              <a:cs typeface="Times New Roman" panose="02020603050405020304" pitchFamily="18" charset="0"/>
            </a:rPr>
            <a:t>Апарат держави</a:t>
          </a:r>
          <a:endParaRPr lang="uk-UA" sz="2800" i="0" baseline="0" noProof="0" dirty="0">
            <a:latin typeface="Times New Roman" panose="02020603050405020304" pitchFamily="18" charset="0"/>
            <a:cs typeface="Times New Roman" panose="02020603050405020304" pitchFamily="18" charset="0"/>
          </a:endParaRPr>
        </a:p>
      </dgm:t>
    </dgm:pt>
    <dgm:pt modelId="{295CE19E-B62C-48AD-BDF3-587597843206}" type="parTrans" cxnId="{84629CBE-44B7-489C-A27B-D7DDC43143D2}">
      <dgm:prSet/>
      <dgm:spPr/>
      <dgm:t>
        <a:bodyPr/>
        <a:lstStyle/>
        <a:p>
          <a:endParaRPr lang="uk-UA"/>
        </a:p>
      </dgm:t>
    </dgm:pt>
    <dgm:pt modelId="{700308D0-6934-4B8D-BA5B-4BAE1A5E2B48}" type="sibTrans" cxnId="{84629CBE-44B7-489C-A27B-D7DDC43143D2}">
      <dgm:prSet/>
      <dgm:spPr/>
      <dgm:t>
        <a:bodyPr/>
        <a:lstStyle/>
        <a:p>
          <a:endParaRPr lang="uk-UA"/>
        </a:p>
      </dgm:t>
    </dgm:pt>
    <dgm:pt modelId="{3FC468BE-1C5E-4765-B79C-D86A255C9D5E}">
      <dgm:prSet custT="1"/>
      <dgm:spPr/>
      <dgm:t>
        <a:bodyPr/>
        <a:lstStyle/>
        <a:p>
          <a:pPr marR="0" eaLnBrk="1" fontAlgn="auto" latinLnBrk="0" hangingPunct="1">
            <a:buClrTx/>
            <a:buSzTx/>
            <a:buFontTx/>
            <a:tabLst/>
            <a:defRPr/>
          </a:pPr>
          <a:r>
            <a:rPr lang="uk-UA" sz="2800" dirty="0" smtClean="0">
              <a:latin typeface="Times New Roman" panose="02020603050405020304" pitchFamily="18" charset="0"/>
              <a:cs typeface="Times New Roman" panose="02020603050405020304" pitchFamily="18" charset="0"/>
            </a:rPr>
            <a:t>Парламент</a:t>
          </a:r>
          <a:endParaRPr lang="uk-UA" sz="2800" i="0" baseline="0" dirty="0">
            <a:latin typeface="Times New Roman" panose="02020603050405020304" pitchFamily="18" charset="0"/>
            <a:cs typeface="Times New Roman" panose="02020603050405020304" pitchFamily="18" charset="0"/>
          </a:endParaRPr>
        </a:p>
      </dgm:t>
    </dgm:pt>
    <dgm:pt modelId="{78E475C6-7605-44E2-8E62-97DF8EFC63F0}" type="parTrans" cxnId="{7E852864-067D-40D2-B0BB-8155C7BBB474}">
      <dgm:prSet/>
      <dgm:spPr/>
      <dgm:t>
        <a:bodyPr/>
        <a:lstStyle/>
        <a:p>
          <a:endParaRPr lang="ru-RU"/>
        </a:p>
      </dgm:t>
    </dgm:pt>
    <dgm:pt modelId="{4CA30639-ABF5-4BC1-8503-3EBF4EFDA3B4}" type="sibTrans" cxnId="{7E852864-067D-40D2-B0BB-8155C7BBB474}">
      <dgm:prSet/>
      <dgm:spPr/>
      <dgm:t>
        <a:bodyPr/>
        <a:lstStyle/>
        <a:p>
          <a:endParaRPr lang="ru-RU"/>
        </a:p>
      </dgm:t>
    </dgm:pt>
    <dgm:pt modelId="{DEDB464C-3721-4062-9BBA-902D534AC10A}" type="pres">
      <dgm:prSet presAssocID="{331EAF46-9925-4148-B945-76F2224F016E}" presName="diagram" presStyleCnt="0">
        <dgm:presLayoutVars>
          <dgm:dir/>
          <dgm:resizeHandles val="exact"/>
        </dgm:presLayoutVars>
      </dgm:prSet>
      <dgm:spPr/>
      <dgm:t>
        <a:bodyPr/>
        <a:lstStyle/>
        <a:p>
          <a:endParaRPr lang="uk-UA"/>
        </a:p>
      </dgm:t>
    </dgm:pt>
    <dgm:pt modelId="{648614FD-7084-40BE-9D18-E1A64A0FB9DF}" type="pres">
      <dgm:prSet presAssocID="{72C30047-826B-4192-81E2-C71C1DC98FB6}" presName="node" presStyleLbl="node1" presStyleIdx="0" presStyleCnt="15">
        <dgm:presLayoutVars>
          <dgm:bulletEnabled val="1"/>
        </dgm:presLayoutVars>
      </dgm:prSet>
      <dgm:spPr/>
      <dgm:t>
        <a:bodyPr/>
        <a:lstStyle/>
        <a:p>
          <a:endParaRPr lang="uk-UA"/>
        </a:p>
      </dgm:t>
    </dgm:pt>
    <dgm:pt modelId="{9C38036A-F101-4C63-892D-EFA0A1413E34}" type="pres">
      <dgm:prSet presAssocID="{30BB3CA4-4DFA-45F2-BD84-1500C45E2190}" presName="sibTrans" presStyleCnt="0"/>
      <dgm:spPr/>
      <dgm:t>
        <a:bodyPr/>
        <a:lstStyle/>
        <a:p>
          <a:endParaRPr lang="ru-RU"/>
        </a:p>
      </dgm:t>
    </dgm:pt>
    <dgm:pt modelId="{77C2E7A7-BE7C-4B92-87AE-49C5E83DB55A}" type="pres">
      <dgm:prSet presAssocID="{41BE9170-9A47-4E72-8FAE-132FFE2F1367}" presName="node" presStyleLbl="node1" presStyleIdx="1" presStyleCnt="15">
        <dgm:presLayoutVars>
          <dgm:bulletEnabled val="1"/>
        </dgm:presLayoutVars>
      </dgm:prSet>
      <dgm:spPr/>
      <dgm:t>
        <a:bodyPr/>
        <a:lstStyle/>
        <a:p>
          <a:endParaRPr lang="uk-UA"/>
        </a:p>
      </dgm:t>
    </dgm:pt>
    <dgm:pt modelId="{B7E990AA-795C-4DE0-A537-B2E250B61C75}" type="pres">
      <dgm:prSet presAssocID="{3F1AEC3B-F608-4637-818E-4991FDDCB15D}" presName="sibTrans" presStyleCnt="0"/>
      <dgm:spPr/>
      <dgm:t>
        <a:bodyPr/>
        <a:lstStyle/>
        <a:p>
          <a:endParaRPr lang="ru-RU"/>
        </a:p>
      </dgm:t>
    </dgm:pt>
    <dgm:pt modelId="{4FD0F721-2CC4-41A9-ABAD-44536F94AFB3}" type="pres">
      <dgm:prSet presAssocID="{849DC97E-BB2C-4DF6-9882-2B51A307FB7A}" presName="node" presStyleLbl="node1" presStyleIdx="2" presStyleCnt="15">
        <dgm:presLayoutVars>
          <dgm:bulletEnabled val="1"/>
        </dgm:presLayoutVars>
      </dgm:prSet>
      <dgm:spPr/>
      <dgm:t>
        <a:bodyPr/>
        <a:lstStyle/>
        <a:p>
          <a:endParaRPr lang="uk-UA"/>
        </a:p>
      </dgm:t>
    </dgm:pt>
    <dgm:pt modelId="{466C5432-8ADB-4D0C-A34D-8C8F327B494A}" type="pres">
      <dgm:prSet presAssocID="{38BC555E-A644-4CA2-90EE-B319691985DC}" presName="sibTrans" presStyleCnt="0"/>
      <dgm:spPr/>
      <dgm:t>
        <a:bodyPr/>
        <a:lstStyle/>
        <a:p>
          <a:endParaRPr lang="ru-RU"/>
        </a:p>
      </dgm:t>
    </dgm:pt>
    <dgm:pt modelId="{A8C748B1-4A9D-4D08-A7B2-C9615FAB5A17}" type="pres">
      <dgm:prSet presAssocID="{D796DDCA-8FEC-4275-8300-9EEBC27EFB4A}" presName="node" presStyleLbl="node1" presStyleIdx="3" presStyleCnt="15">
        <dgm:presLayoutVars>
          <dgm:bulletEnabled val="1"/>
        </dgm:presLayoutVars>
      </dgm:prSet>
      <dgm:spPr/>
      <dgm:t>
        <a:bodyPr/>
        <a:lstStyle/>
        <a:p>
          <a:endParaRPr lang="uk-UA"/>
        </a:p>
      </dgm:t>
    </dgm:pt>
    <dgm:pt modelId="{E36B0E0A-43A1-4895-8374-944D03D3980F}" type="pres">
      <dgm:prSet presAssocID="{5A375663-8573-4E9F-B902-AAFAC9F3597B}" presName="sibTrans" presStyleCnt="0"/>
      <dgm:spPr/>
      <dgm:t>
        <a:bodyPr/>
        <a:lstStyle/>
        <a:p>
          <a:endParaRPr lang="ru-RU"/>
        </a:p>
      </dgm:t>
    </dgm:pt>
    <dgm:pt modelId="{087C7AE2-F84E-402B-B98F-122062860B03}" type="pres">
      <dgm:prSet presAssocID="{C83EE3AA-EF67-4A18-8B91-4D1B1EF81B43}" presName="node" presStyleLbl="node1" presStyleIdx="4" presStyleCnt="15">
        <dgm:presLayoutVars>
          <dgm:bulletEnabled val="1"/>
        </dgm:presLayoutVars>
      </dgm:prSet>
      <dgm:spPr/>
      <dgm:t>
        <a:bodyPr/>
        <a:lstStyle/>
        <a:p>
          <a:endParaRPr lang="uk-UA"/>
        </a:p>
      </dgm:t>
    </dgm:pt>
    <dgm:pt modelId="{5EAB26FD-C52B-4139-8AD3-EE00A5357A1D}" type="pres">
      <dgm:prSet presAssocID="{88F45124-C565-45CC-89CF-1A88D9A1A2DC}" presName="sibTrans" presStyleCnt="0"/>
      <dgm:spPr/>
      <dgm:t>
        <a:bodyPr/>
        <a:lstStyle/>
        <a:p>
          <a:endParaRPr lang="ru-RU"/>
        </a:p>
      </dgm:t>
    </dgm:pt>
    <dgm:pt modelId="{757CB513-9995-4050-A677-4D21F87312DE}" type="pres">
      <dgm:prSet presAssocID="{1F502989-8861-442B-9C68-FF3B2BF76CB1}" presName="node" presStyleLbl="node1" presStyleIdx="5" presStyleCnt="15">
        <dgm:presLayoutVars>
          <dgm:bulletEnabled val="1"/>
        </dgm:presLayoutVars>
      </dgm:prSet>
      <dgm:spPr/>
      <dgm:t>
        <a:bodyPr/>
        <a:lstStyle/>
        <a:p>
          <a:endParaRPr lang="uk-UA"/>
        </a:p>
      </dgm:t>
    </dgm:pt>
    <dgm:pt modelId="{02A34F6D-4200-43C6-8303-95DAD767A312}" type="pres">
      <dgm:prSet presAssocID="{440E3CC5-95A9-42E5-A7F6-513D97C8E614}" presName="sibTrans" presStyleCnt="0"/>
      <dgm:spPr/>
      <dgm:t>
        <a:bodyPr/>
        <a:lstStyle/>
        <a:p>
          <a:endParaRPr lang="ru-RU"/>
        </a:p>
      </dgm:t>
    </dgm:pt>
    <dgm:pt modelId="{52274A85-13E1-4C05-AA1F-297AA6951F08}" type="pres">
      <dgm:prSet presAssocID="{5190140F-8992-4A64-8E7F-265EAA0F769A}" presName="node" presStyleLbl="node1" presStyleIdx="6" presStyleCnt="15">
        <dgm:presLayoutVars>
          <dgm:bulletEnabled val="1"/>
        </dgm:presLayoutVars>
      </dgm:prSet>
      <dgm:spPr/>
      <dgm:t>
        <a:bodyPr/>
        <a:lstStyle/>
        <a:p>
          <a:endParaRPr lang="uk-UA"/>
        </a:p>
      </dgm:t>
    </dgm:pt>
    <dgm:pt modelId="{0135DFB5-867D-42DC-B6DC-23202EF44E09}" type="pres">
      <dgm:prSet presAssocID="{A4B3E884-D7EA-43C9-92B5-92C2471AB22A}" presName="sibTrans" presStyleCnt="0"/>
      <dgm:spPr/>
      <dgm:t>
        <a:bodyPr/>
        <a:lstStyle/>
        <a:p>
          <a:endParaRPr lang="ru-RU"/>
        </a:p>
      </dgm:t>
    </dgm:pt>
    <dgm:pt modelId="{51B913C9-FB60-4027-8A99-BA42F0E055A0}" type="pres">
      <dgm:prSet presAssocID="{D04E4F42-6F54-45FA-BB29-B3AB6D1C7D02}" presName="node" presStyleLbl="node1" presStyleIdx="7" presStyleCnt="15">
        <dgm:presLayoutVars>
          <dgm:bulletEnabled val="1"/>
        </dgm:presLayoutVars>
      </dgm:prSet>
      <dgm:spPr/>
      <dgm:t>
        <a:bodyPr/>
        <a:lstStyle/>
        <a:p>
          <a:endParaRPr lang="uk-UA"/>
        </a:p>
      </dgm:t>
    </dgm:pt>
    <dgm:pt modelId="{AB09980A-B482-4D15-862D-CEF162248994}" type="pres">
      <dgm:prSet presAssocID="{48B47CE6-9580-4E5C-8C01-D5388B3150F8}" presName="sibTrans" presStyleCnt="0"/>
      <dgm:spPr/>
      <dgm:t>
        <a:bodyPr/>
        <a:lstStyle/>
        <a:p>
          <a:endParaRPr lang="ru-RU"/>
        </a:p>
      </dgm:t>
    </dgm:pt>
    <dgm:pt modelId="{400D4EFC-AA68-4C80-AB23-2AF9007B3CCA}" type="pres">
      <dgm:prSet presAssocID="{61F65AA2-036C-4B22-BC30-E79E2B6B7C8D}" presName="node" presStyleLbl="node1" presStyleIdx="8" presStyleCnt="15">
        <dgm:presLayoutVars>
          <dgm:bulletEnabled val="1"/>
        </dgm:presLayoutVars>
      </dgm:prSet>
      <dgm:spPr/>
      <dgm:t>
        <a:bodyPr/>
        <a:lstStyle/>
        <a:p>
          <a:endParaRPr lang="uk-UA"/>
        </a:p>
      </dgm:t>
    </dgm:pt>
    <dgm:pt modelId="{EC8FC899-FF3F-4177-BC33-2A9F03652B9F}" type="pres">
      <dgm:prSet presAssocID="{4598E706-11AA-4F8C-A17F-24FF19518EF0}" presName="sibTrans" presStyleCnt="0"/>
      <dgm:spPr/>
      <dgm:t>
        <a:bodyPr/>
        <a:lstStyle/>
        <a:p>
          <a:endParaRPr lang="ru-RU"/>
        </a:p>
      </dgm:t>
    </dgm:pt>
    <dgm:pt modelId="{D4E63A78-AA72-4E35-86B1-2C259FE77B40}" type="pres">
      <dgm:prSet presAssocID="{5A430131-1F52-4B3D-A8D0-65978BDB9C27}" presName="node" presStyleLbl="node1" presStyleIdx="9" presStyleCnt="15">
        <dgm:presLayoutVars>
          <dgm:bulletEnabled val="1"/>
        </dgm:presLayoutVars>
      </dgm:prSet>
      <dgm:spPr/>
      <dgm:t>
        <a:bodyPr/>
        <a:lstStyle/>
        <a:p>
          <a:endParaRPr lang="uk-UA"/>
        </a:p>
      </dgm:t>
    </dgm:pt>
    <dgm:pt modelId="{ED2D1B63-D110-462F-A947-A8F8942D0948}" type="pres">
      <dgm:prSet presAssocID="{A2154172-D69E-445B-9F62-F45F03BF792D}" presName="sibTrans" presStyleCnt="0"/>
      <dgm:spPr/>
      <dgm:t>
        <a:bodyPr/>
        <a:lstStyle/>
        <a:p>
          <a:endParaRPr lang="ru-RU"/>
        </a:p>
      </dgm:t>
    </dgm:pt>
    <dgm:pt modelId="{F50FB119-0147-4386-85B3-72F540E68080}" type="pres">
      <dgm:prSet presAssocID="{C5819FAC-1039-41C9-B9C9-8E9D71F5D8F9}" presName="node" presStyleLbl="node1" presStyleIdx="10" presStyleCnt="15" custScaleX="100066" custLinFactNeighborX="-52828">
        <dgm:presLayoutVars>
          <dgm:bulletEnabled val="1"/>
        </dgm:presLayoutVars>
      </dgm:prSet>
      <dgm:spPr/>
      <dgm:t>
        <a:bodyPr/>
        <a:lstStyle/>
        <a:p>
          <a:endParaRPr lang="uk-UA"/>
        </a:p>
      </dgm:t>
    </dgm:pt>
    <dgm:pt modelId="{92F68485-4EA4-4B9A-8DD6-D793F50B9B42}" type="pres">
      <dgm:prSet presAssocID="{EB68AE78-A3A0-4067-B663-AE9004987219}" presName="sibTrans" presStyleCnt="0"/>
      <dgm:spPr/>
      <dgm:t>
        <a:bodyPr/>
        <a:lstStyle/>
        <a:p>
          <a:endParaRPr lang="ru-RU"/>
        </a:p>
      </dgm:t>
    </dgm:pt>
    <dgm:pt modelId="{231F6A7C-8AD6-4C4A-9B6B-43036585934F}" type="pres">
      <dgm:prSet presAssocID="{42F81094-E338-4AAC-883C-25E9CB12305C}" presName="node" presStyleLbl="node1" presStyleIdx="11" presStyleCnt="15" custLinFactNeighborX="-1744" custLinFactNeighborY="4842">
        <dgm:presLayoutVars>
          <dgm:bulletEnabled val="1"/>
        </dgm:presLayoutVars>
      </dgm:prSet>
      <dgm:spPr/>
      <dgm:t>
        <a:bodyPr/>
        <a:lstStyle/>
        <a:p>
          <a:endParaRPr lang="uk-UA"/>
        </a:p>
      </dgm:t>
    </dgm:pt>
    <dgm:pt modelId="{DD4EE4F4-53A2-42CD-8E98-6B77B539DDFD}" type="pres">
      <dgm:prSet presAssocID="{6651BD62-01C5-4E3C-A4E9-BF3859917244}" presName="sibTrans" presStyleCnt="0"/>
      <dgm:spPr/>
      <dgm:t>
        <a:bodyPr/>
        <a:lstStyle/>
        <a:p>
          <a:endParaRPr lang="ru-RU"/>
        </a:p>
      </dgm:t>
    </dgm:pt>
    <dgm:pt modelId="{A7D902A0-150F-409B-AE5A-BB7E3B37FD9C}" type="pres">
      <dgm:prSet presAssocID="{B806A102-DB16-41B4-93A3-EC5A0D5FE3B2}" presName="node" presStyleLbl="node1" presStyleIdx="12" presStyleCnt="15" custLinFactNeighborX="0" custLinFactNeighborY="6778">
        <dgm:presLayoutVars>
          <dgm:bulletEnabled val="1"/>
        </dgm:presLayoutVars>
      </dgm:prSet>
      <dgm:spPr/>
      <dgm:t>
        <a:bodyPr/>
        <a:lstStyle/>
        <a:p>
          <a:endParaRPr lang="uk-UA"/>
        </a:p>
      </dgm:t>
    </dgm:pt>
    <dgm:pt modelId="{FE6078BF-3611-41C6-8E1C-920DBC7EB46D}" type="pres">
      <dgm:prSet presAssocID="{700308D0-6934-4B8D-BA5B-4BAE1A5E2B48}" presName="sibTrans" presStyleCnt="0"/>
      <dgm:spPr/>
      <dgm:t>
        <a:bodyPr/>
        <a:lstStyle/>
        <a:p>
          <a:endParaRPr lang="ru-RU"/>
        </a:p>
      </dgm:t>
    </dgm:pt>
    <dgm:pt modelId="{35426E4E-60D4-487A-ACF7-AFE886C2B0F1}" type="pres">
      <dgm:prSet presAssocID="{56C1F35E-636C-4D1B-8911-060F7612E037}" presName="node" presStyleLbl="node1" presStyleIdx="13" presStyleCnt="15" custLinFactNeighborX="-581" custLinFactNeighborY="4842">
        <dgm:presLayoutVars>
          <dgm:bulletEnabled val="1"/>
        </dgm:presLayoutVars>
      </dgm:prSet>
      <dgm:spPr/>
      <dgm:t>
        <a:bodyPr/>
        <a:lstStyle/>
        <a:p>
          <a:endParaRPr lang="uk-UA"/>
        </a:p>
      </dgm:t>
    </dgm:pt>
    <dgm:pt modelId="{CC6A9655-1FCD-4266-BF08-4021C5A21128}" type="pres">
      <dgm:prSet presAssocID="{A9FDC298-DE3D-4683-8819-3512F34ACF52}" presName="sibTrans" presStyleCnt="0"/>
      <dgm:spPr/>
      <dgm:t>
        <a:bodyPr/>
        <a:lstStyle/>
        <a:p>
          <a:endParaRPr lang="ru-RU"/>
        </a:p>
      </dgm:t>
    </dgm:pt>
    <dgm:pt modelId="{A52A5AA6-3329-4C6D-ABF1-BCC14BB601DA}" type="pres">
      <dgm:prSet presAssocID="{3FC468BE-1C5E-4765-B79C-D86A255C9D5E}" presName="node" presStyleLbl="node1" presStyleIdx="14" presStyleCnt="15" custLinFactNeighborX="581" custLinFactNeighborY="2905">
        <dgm:presLayoutVars>
          <dgm:bulletEnabled val="1"/>
        </dgm:presLayoutVars>
      </dgm:prSet>
      <dgm:spPr/>
      <dgm:t>
        <a:bodyPr/>
        <a:lstStyle/>
        <a:p>
          <a:endParaRPr lang="ru-RU"/>
        </a:p>
      </dgm:t>
    </dgm:pt>
  </dgm:ptLst>
  <dgm:cxnLst>
    <dgm:cxn modelId="{C543B90E-4894-4AC7-B42E-FE6BE3F5AD96}" srcId="{331EAF46-9925-4148-B945-76F2224F016E}" destId="{42F81094-E338-4AAC-883C-25E9CB12305C}" srcOrd="11" destOrd="0" parTransId="{8238866B-2840-4A7E-A357-095580B1BAED}" sibTransId="{6651BD62-01C5-4E3C-A4E9-BF3859917244}"/>
    <dgm:cxn modelId="{241689C1-33E7-4C37-B228-F9AE39F69444}" type="presOf" srcId="{B806A102-DB16-41B4-93A3-EC5A0D5FE3B2}" destId="{A7D902A0-150F-409B-AE5A-BB7E3B37FD9C}" srcOrd="0" destOrd="0" presId="urn:microsoft.com/office/officeart/2005/8/layout/default#1"/>
    <dgm:cxn modelId="{BECD6F43-BC03-4F3C-949F-881B91229ECE}" type="presOf" srcId="{D04E4F42-6F54-45FA-BB29-B3AB6D1C7D02}" destId="{51B913C9-FB60-4027-8A99-BA42F0E055A0}" srcOrd="0" destOrd="0" presId="urn:microsoft.com/office/officeart/2005/8/layout/default#1"/>
    <dgm:cxn modelId="{89B2BB1B-A2B3-4035-93D7-F179BB8F0EB9}" srcId="{331EAF46-9925-4148-B945-76F2224F016E}" destId="{1F502989-8861-442B-9C68-FF3B2BF76CB1}" srcOrd="5" destOrd="0" parTransId="{B907608A-1927-48D6-ADEB-0DD38C88D9BC}" sibTransId="{440E3CC5-95A9-42E5-A7F6-513D97C8E614}"/>
    <dgm:cxn modelId="{A18BB5D9-3067-483F-AFA5-880AC7FD6911}" srcId="{331EAF46-9925-4148-B945-76F2224F016E}" destId="{5190140F-8992-4A64-8E7F-265EAA0F769A}" srcOrd="6" destOrd="0" parTransId="{5205974C-CAB2-4A7C-83F1-85BA7018E8B3}" sibTransId="{A4B3E884-D7EA-43C9-92B5-92C2471AB22A}"/>
    <dgm:cxn modelId="{F6DA08DB-ACB1-4D9A-9B21-7A1EA82F65F1}" srcId="{331EAF46-9925-4148-B945-76F2224F016E}" destId="{C5819FAC-1039-41C9-B9C9-8E9D71F5D8F9}" srcOrd="10" destOrd="0" parTransId="{E59A3AD5-B314-4187-AF02-B596DB101DDB}" sibTransId="{EB68AE78-A3A0-4067-B663-AE9004987219}"/>
    <dgm:cxn modelId="{AA32D8A3-37AE-4C1A-950F-F039BCC194E0}" srcId="{331EAF46-9925-4148-B945-76F2224F016E}" destId="{5A430131-1F52-4B3D-A8D0-65978BDB9C27}" srcOrd="9" destOrd="0" parTransId="{EFC88A7B-4563-4D3A-AA49-FEA46DE03BC8}" sibTransId="{A2154172-D69E-445B-9F62-F45F03BF792D}"/>
    <dgm:cxn modelId="{84629CBE-44B7-489C-A27B-D7DDC43143D2}" srcId="{331EAF46-9925-4148-B945-76F2224F016E}" destId="{B806A102-DB16-41B4-93A3-EC5A0D5FE3B2}" srcOrd="12" destOrd="0" parTransId="{295CE19E-B62C-48AD-BDF3-587597843206}" sibTransId="{700308D0-6934-4B8D-BA5B-4BAE1A5E2B48}"/>
    <dgm:cxn modelId="{7E852864-067D-40D2-B0BB-8155C7BBB474}" srcId="{331EAF46-9925-4148-B945-76F2224F016E}" destId="{3FC468BE-1C5E-4765-B79C-D86A255C9D5E}" srcOrd="14" destOrd="0" parTransId="{78E475C6-7605-44E2-8E62-97DF8EFC63F0}" sibTransId="{4CA30639-ABF5-4BC1-8503-3EBF4EFDA3B4}"/>
    <dgm:cxn modelId="{BB5E9B72-F086-4769-A7D7-FB800C0C2BB7}" type="presOf" srcId="{849DC97E-BB2C-4DF6-9882-2B51A307FB7A}" destId="{4FD0F721-2CC4-41A9-ABAD-44536F94AFB3}" srcOrd="0" destOrd="0" presId="urn:microsoft.com/office/officeart/2005/8/layout/default#1"/>
    <dgm:cxn modelId="{BB96F461-22A5-4011-8E93-3C20124856AB}" type="presOf" srcId="{5190140F-8992-4A64-8E7F-265EAA0F769A}" destId="{52274A85-13E1-4C05-AA1F-297AA6951F08}" srcOrd="0" destOrd="0" presId="urn:microsoft.com/office/officeart/2005/8/layout/default#1"/>
    <dgm:cxn modelId="{3DC26433-23D1-4530-8BFC-1B0A7D23BEF1}" type="presOf" srcId="{331EAF46-9925-4148-B945-76F2224F016E}" destId="{DEDB464C-3721-4062-9BBA-902D534AC10A}" srcOrd="0" destOrd="0" presId="urn:microsoft.com/office/officeart/2005/8/layout/default#1"/>
    <dgm:cxn modelId="{C759571B-B8FD-4500-9F12-6E7FDEEC372D}" srcId="{331EAF46-9925-4148-B945-76F2224F016E}" destId="{D796DDCA-8FEC-4275-8300-9EEBC27EFB4A}" srcOrd="3" destOrd="0" parTransId="{DD774088-4CAD-47D0-BC64-E0C71D0C9E49}" sibTransId="{5A375663-8573-4E9F-B902-AAFAC9F3597B}"/>
    <dgm:cxn modelId="{70CB54B3-912D-446A-B360-86C06F55C24F}" srcId="{331EAF46-9925-4148-B945-76F2224F016E}" destId="{849DC97E-BB2C-4DF6-9882-2B51A307FB7A}" srcOrd="2" destOrd="0" parTransId="{58C4495F-D310-4917-9F90-644D6C18B6EB}" sibTransId="{38BC555E-A644-4CA2-90EE-B319691985DC}"/>
    <dgm:cxn modelId="{86CB69C9-B31B-4C0C-B058-D0A2038A6303}" srcId="{331EAF46-9925-4148-B945-76F2224F016E}" destId="{72C30047-826B-4192-81E2-C71C1DC98FB6}" srcOrd="0" destOrd="0" parTransId="{3DFFDEED-0D37-4BB8-983B-B697516BD48D}" sibTransId="{30BB3CA4-4DFA-45F2-BD84-1500C45E2190}"/>
    <dgm:cxn modelId="{03C7694E-525E-4320-95C9-4F3FD5C10E5F}" srcId="{331EAF46-9925-4148-B945-76F2224F016E}" destId="{C83EE3AA-EF67-4A18-8B91-4D1B1EF81B43}" srcOrd="4" destOrd="0" parTransId="{C77DDFA6-5FFF-439E-8211-6053F531E1CA}" sibTransId="{88F45124-C565-45CC-89CF-1A88D9A1A2DC}"/>
    <dgm:cxn modelId="{F616B285-D916-453A-96E2-60D29E9D41E7}" type="presOf" srcId="{56C1F35E-636C-4D1B-8911-060F7612E037}" destId="{35426E4E-60D4-487A-ACF7-AFE886C2B0F1}" srcOrd="0" destOrd="0" presId="urn:microsoft.com/office/officeart/2005/8/layout/default#1"/>
    <dgm:cxn modelId="{5EC84D79-E199-4611-B2B1-732528130F5C}" srcId="{331EAF46-9925-4148-B945-76F2224F016E}" destId="{56C1F35E-636C-4D1B-8911-060F7612E037}" srcOrd="13" destOrd="0" parTransId="{E8C1485F-C242-4561-8DC6-DC049C59FC71}" sibTransId="{A9FDC298-DE3D-4683-8819-3512F34ACF52}"/>
    <dgm:cxn modelId="{A989DCB2-579D-42F2-9D81-85AE13A0DA07}" type="presOf" srcId="{3FC468BE-1C5E-4765-B79C-D86A255C9D5E}" destId="{A52A5AA6-3329-4C6D-ABF1-BCC14BB601DA}" srcOrd="0" destOrd="0" presId="urn:microsoft.com/office/officeart/2005/8/layout/default#1"/>
    <dgm:cxn modelId="{CDFB61C5-C42F-4F24-A274-50B409D74A19}" srcId="{331EAF46-9925-4148-B945-76F2224F016E}" destId="{D04E4F42-6F54-45FA-BB29-B3AB6D1C7D02}" srcOrd="7" destOrd="0" parTransId="{0EA35F4E-43D9-4514-950A-748F7EA4E1FF}" sibTransId="{48B47CE6-9580-4E5C-8C01-D5388B3150F8}"/>
    <dgm:cxn modelId="{B3C18CFB-7BEC-46B8-8D14-214EEA0D5C2F}" srcId="{331EAF46-9925-4148-B945-76F2224F016E}" destId="{61F65AA2-036C-4B22-BC30-E79E2B6B7C8D}" srcOrd="8" destOrd="0" parTransId="{EA92E665-BD3D-4091-87DB-E175A859DB03}" sibTransId="{4598E706-11AA-4F8C-A17F-24FF19518EF0}"/>
    <dgm:cxn modelId="{860CB056-474C-4501-8AFD-88419209F40E}" type="presOf" srcId="{C83EE3AA-EF67-4A18-8B91-4D1B1EF81B43}" destId="{087C7AE2-F84E-402B-B98F-122062860B03}" srcOrd="0" destOrd="0" presId="urn:microsoft.com/office/officeart/2005/8/layout/default#1"/>
    <dgm:cxn modelId="{2C5BBDFD-F366-4AE2-A0F0-FCEC21E668D8}" type="presOf" srcId="{5A430131-1F52-4B3D-A8D0-65978BDB9C27}" destId="{D4E63A78-AA72-4E35-86B1-2C259FE77B40}" srcOrd="0" destOrd="0" presId="urn:microsoft.com/office/officeart/2005/8/layout/default#1"/>
    <dgm:cxn modelId="{184FC1D5-5603-49E8-9ED3-EAB347EE781F}" type="presOf" srcId="{41BE9170-9A47-4E72-8FAE-132FFE2F1367}" destId="{77C2E7A7-BE7C-4B92-87AE-49C5E83DB55A}" srcOrd="0" destOrd="0" presId="urn:microsoft.com/office/officeart/2005/8/layout/default#1"/>
    <dgm:cxn modelId="{762C24C6-CBF8-472E-BE61-A6C62C8C3FB1}" type="presOf" srcId="{42F81094-E338-4AAC-883C-25E9CB12305C}" destId="{231F6A7C-8AD6-4C4A-9B6B-43036585934F}" srcOrd="0" destOrd="0" presId="urn:microsoft.com/office/officeart/2005/8/layout/default#1"/>
    <dgm:cxn modelId="{E3A792D2-3004-4D11-B410-CB91909D4634}" srcId="{331EAF46-9925-4148-B945-76F2224F016E}" destId="{41BE9170-9A47-4E72-8FAE-132FFE2F1367}" srcOrd="1" destOrd="0" parTransId="{7E40AE03-F8CD-4E41-AD4C-A42E6EA09A26}" sibTransId="{3F1AEC3B-F608-4637-818E-4991FDDCB15D}"/>
    <dgm:cxn modelId="{5732F8B4-B004-4170-AF79-F8B0ADB88C3E}" type="presOf" srcId="{C5819FAC-1039-41C9-B9C9-8E9D71F5D8F9}" destId="{F50FB119-0147-4386-85B3-72F540E68080}" srcOrd="0" destOrd="0" presId="urn:microsoft.com/office/officeart/2005/8/layout/default#1"/>
    <dgm:cxn modelId="{1592C17A-F021-4F2E-AD08-B6D324678672}" type="presOf" srcId="{D796DDCA-8FEC-4275-8300-9EEBC27EFB4A}" destId="{A8C748B1-4A9D-4D08-A7B2-C9615FAB5A17}" srcOrd="0" destOrd="0" presId="urn:microsoft.com/office/officeart/2005/8/layout/default#1"/>
    <dgm:cxn modelId="{3436B5FC-5E46-4E03-BEE6-DCCF1A269435}" type="presOf" srcId="{72C30047-826B-4192-81E2-C71C1DC98FB6}" destId="{648614FD-7084-40BE-9D18-E1A64A0FB9DF}" srcOrd="0" destOrd="0" presId="urn:microsoft.com/office/officeart/2005/8/layout/default#1"/>
    <dgm:cxn modelId="{DD7ECFC3-47E9-434A-B3B6-BC88BC02FFD1}" type="presOf" srcId="{61F65AA2-036C-4B22-BC30-E79E2B6B7C8D}" destId="{400D4EFC-AA68-4C80-AB23-2AF9007B3CCA}" srcOrd="0" destOrd="0" presId="urn:microsoft.com/office/officeart/2005/8/layout/default#1"/>
    <dgm:cxn modelId="{8D0590A9-E4E5-487C-AECB-5EA46F76721B}" type="presOf" srcId="{1F502989-8861-442B-9C68-FF3B2BF76CB1}" destId="{757CB513-9995-4050-A677-4D21F87312DE}" srcOrd="0" destOrd="0" presId="urn:microsoft.com/office/officeart/2005/8/layout/default#1"/>
    <dgm:cxn modelId="{8E0D14E3-9B01-4E59-A917-E4556FBC9AB1}" type="presParOf" srcId="{DEDB464C-3721-4062-9BBA-902D534AC10A}" destId="{648614FD-7084-40BE-9D18-E1A64A0FB9DF}" srcOrd="0" destOrd="0" presId="urn:microsoft.com/office/officeart/2005/8/layout/default#1"/>
    <dgm:cxn modelId="{FA9B057E-2D8F-466E-9DE4-C8972D68B031}" type="presParOf" srcId="{DEDB464C-3721-4062-9BBA-902D534AC10A}" destId="{9C38036A-F101-4C63-892D-EFA0A1413E34}" srcOrd="1" destOrd="0" presId="urn:microsoft.com/office/officeart/2005/8/layout/default#1"/>
    <dgm:cxn modelId="{51E4449D-563F-43DF-B08F-17CEE91AB6AD}" type="presParOf" srcId="{DEDB464C-3721-4062-9BBA-902D534AC10A}" destId="{77C2E7A7-BE7C-4B92-87AE-49C5E83DB55A}" srcOrd="2" destOrd="0" presId="urn:microsoft.com/office/officeart/2005/8/layout/default#1"/>
    <dgm:cxn modelId="{5607A782-20F3-4FC5-A3BB-D03B46B1CB6D}" type="presParOf" srcId="{DEDB464C-3721-4062-9BBA-902D534AC10A}" destId="{B7E990AA-795C-4DE0-A537-B2E250B61C75}" srcOrd="3" destOrd="0" presId="urn:microsoft.com/office/officeart/2005/8/layout/default#1"/>
    <dgm:cxn modelId="{51CB2787-4D60-46D9-A450-3845A95D2028}" type="presParOf" srcId="{DEDB464C-3721-4062-9BBA-902D534AC10A}" destId="{4FD0F721-2CC4-41A9-ABAD-44536F94AFB3}" srcOrd="4" destOrd="0" presId="urn:microsoft.com/office/officeart/2005/8/layout/default#1"/>
    <dgm:cxn modelId="{531ABF08-FBAB-46A4-83EC-7294B3140DFD}" type="presParOf" srcId="{DEDB464C-3721-4062-9BBA-902D534AC10A}" destId="{466C5432-8ADB-4D0C-A34D-8C8F327B494A}" srcOrd="5" destOrd="0" presId="urn:microsoft.com/office/officeart/2005/8/layout/default#1"/>
    <dgm:cxn modelId="{F8E0C3D3-5645-48C4-9B19-D8504B647DE0}" type="presParOf" srcId="{DEDB464C-3721-4062-9BBA-902D534AC10A}" destId="{A8C748B1-4A9D-4D08-A7B2-C9615FAB5A17}" srcOrd="6" destOrd="0" presId="urn:microsoft.com/office/officeart/2005/8/layout/default#1"/>
    <dgm:cxn modelId="{DBC0C4A0-143F-4692-8AE1-3C041D8DC229}" type="presParOf" srcId="{DEDB464C-3721-4062-9BBA-902D534AC10A}" destId="{E36B0E0A-43A1-4895-8374-944D03D3980F}" srcOrd="7" destOrd="0" presId="urn:microsoft.com/office/officeart/2005/8/layout/default#1"/>
    <dgm:cxn modelId="{6A4B30C4-1BA8-44B7-AE9B-121AA1A3BA43}" type="presParOf" srcId="{DEDB464C-3721-4062-9BBA-902D534AC10A}" destId="{087C7AE2-F84E-402B-B98F-122062860B03}" srcOrd="8" destOrd="0" presId="urn:microsoft.com/office/officeart/2005/8/layout/default#1"/>
    <dgm:cxn modelId="{BB795C6C-ABFD-4719-AFE7-888CE4CD9E52}" type="presParOf" srcId="{DEDB464C-3721-4062-9BBA-902D534AC10A}" destId="{5EAB26FD-C52B-4139-8AD3-EE00A5357A1D}" srcOrd="9" destOrd="0" presId="urn:microsoft.com/office/officeart/2005/8/layout/default#1"/>
    <dgm:cxn modelId="{DA289ABF-E7B8-4069-A54A-09B3446C643D}" type="presParOf" srcId="{DEDB464C-3721-4062-9BBA-902D534AC10A}" destId="{757CB513-9995-4050-A677-4D21F87312DE}" srcOrd="10" destOrd="0" presId="urn:microsoft.com/office/officeart/2005/8/layout/default#1"/>
    <dgm:cxn modelId="{2FF34909-DCF2-4D92-A6B0-90D952901D8B}" type="presParOf" srcId="{DEDB464C-3721-4062-9BBA-902D534AC10A}" destId="{02A34F6D-4200-43C6-8303-95DAD767A312}" srcOrd="11" destOrd="0" presId="urn:microsoft.com/office/officeart/2005/8/layout/default#1"/>
    <dgm:cxn modelId="{A4F5EF1F-CF5C-43FB-BD61-6082C717FED4}" type="presParOf" srcId="{DEDB464C-3721-4062-9BBA-902D534AC10A}" destId="{52274A85-13E1-4C05-AA1F-297AA6951F08}" srcOrd="12" destOrd="0" presId="urn:microsoft.com/office/officeart/2005/8/layout/default#1"/>
    <dgm:cxn modelId="{8BD08E66-6673-4DF6-B917-E27D20393132}" type="presParOf" srcId="{DEDB464C-3721-4062-9BBA-902D534AC10A}" destId="{0135DFB5-867D-42DC-B6DC-23202EF44E09}" srcOrd="13" destOrd="0" presId="urn:microsoft.com/office/officeart/2005/8/layout/default#1"/>
    <dgm:cxn modelId="{367F038C-7E8D-418C-A555-ECA2B0F0968C}" type="presParOf" srcId="{DEDB464C-3721-4062-9BBA-902D534AC10A}" destId="{51B913C9-FB60-4027-8A99-BA42F0E055A0}" srcOrd="14" destOrd="0" presId="urn:microsoft.com/office/officeart/2005/8/layout/default#1"/>
    <dgm:cxn modelId="{D137C75C-3AB4-46EE-A97B-8D3138DF4A21}" type="presParOf" srcId="{DEDB464C-3721-4062-9BBA-902D534AC10A}" destId="{AB09980A-B482-4D15-862D-CEF162248994}" srcOrd="15" destOrd="0" presId="urn:microsoft.com/office/officeart/2005/8/layout/default#1"/>
    <dgm:cxn modelId="{58E13288-1506-4530-BB35-A30C6BE4A8C5}" type="presParOf" srcId="{DEDB464C-3721-4062-9BBA-902D534AC10A}" destId="{400D4EFC-AA68-4C80-AB23-2AF9007B3CCA}" srcOrd="16" destOrd="0" presId="urn:microsoft.com/office/officeart/2005/8/layout/default#1"/>
    <dgm:cxn modelId="{7C19D695-81D5-479A-9CCB-0EC6D82904E6}" type="presParOf" srcId="{DEDB464C-3721-4062-9BBA-902D534AC10A}" destId="{EC8FC899-FF3F-4177-BC33-2A9F03652B9F}" srcOrd="17" destOrd="0" presId="urn:microsoft.com/office/officeart/2005/8/layout/default#1"/>
    <dgm:cxn modelId="{1144B86A-15B3-43A5-9441-DF7EA2A5A0FE}" type="presParOf" srcId="{DEDB464C-3721-4062-9BBA-902D534AC10A}" destId="{D4E63A78-AA72-4E35-86B1-2C259FE77B40}" srcOrd="18" destOrd="0" presId="urn:microsoft.com/office/officeart/2005/8/layout/default#1"/>
    <dgm:cxn modelId="{BA3663B2-986B-4E9B-952D-33B81B17C22A}" type="presParOf" srcId="{DEDB464C-3721-4062-9BBA-902D534AC10A}" destId="{ED2D1B63-D110-462F-A947-A8F8942D0948}" srcOrd="19" destOrd="0" presId="urn:microsoft.com/office/officeart/2005/8/layout/default#1"/>
    <dgm:cxn modelId="{516D0527-3DFE-4125-9D9B-7747DD20FAD6}" type="presParOf" srcId="{DEDB464C-3721-4062-9BBA-902D534AC10A}" destId="{F50FB119-0147-4386-85B3-72F540E68080}" srcOrd="20" destOrd="0" presId="urn:microsoft.com/office/officeart/2005/8/layout/default#1"/>
    <dgm:cxn modelId="{2344D347-B21D-4E39-99AE-EA0D4C069257}" type="presParOf" srcId="{DEDB464C-3721-4062-9BBA-902D534AC10A}" destId="{92F68485-4EA4-4B9A-8DD6-D793F50B9B42}" srcOrd="21" destOrd="0" presId="urn:microsoft.com/office/officeart/2005/8/layout/default#1"/>
    <dgm:cxn modelId="{73EF5CB8-EBEA-492A-B00F-F4D47D4D18A4}" type="presParOf" srcId="{DEDB464C-3721-4062-9BBA-902D534AC10A}" destId="{231F6A7C-8AD6-4C4A-9B6B-43036585934F}" srcOrd="22" destOrd="0" presId="urn:microsoft.com/office/officeart/2005/8/layout/default#1"/>
    <dgm:cxn modelId="{02EF66D0-34C8-49E2-B596-5A0A11219D35}" type="presParOf" srcId="{DEDB464C-3721-4062-9BBA-902D534AC10A}" destId="{DD4EE4F4-53A2-42CD-8E98-6B77B539DDFD}" srcOrd="23" destOrd="0" presId="urn:microsoft.com/office/officeart/2005/8/layout/default#1"/>
    <dgm:cxn modelId="{2AE7B857-0FF3-462A-9854-2F187D1BB679}" type="presParOf" srcId="{DEDB464C-3721-4062-9BBA-902D534AC10A}" destId="{A7D902A0-150F-409B-AE5A-BB7E3B37FD9C}" srcOrd="24" destOrd="0" presId="urn:microsoft.com/office/officeart/2005/8/layout/default#1"/>
    <dgm:cxn modelId="{C64BC647-B9ED-4D3C-BC24-89E1C1C7C1F5}" type="presParOf" srcId="{DEDB464C-3721-4062-9BBA-902D534AC10A}" destId="{FE6078BF-3611-41C6-8E1C-920DBC7EB46D}" srcOrd="25" destOrd="0" presId="urn:microsoft.com/office/officeart/2005/8/layout/default#1"/>
    <dgm:cxn modelId="{8C22A0EB-DE9F-4C64-BECB-4CC5CA904006}" type="presParOf" srcId="{DEDB464C-3721-4062-9BBA-902D534AC10A}" destId="{35426E4E-60D4-487A-ACF7-AFE886C2B0F1}" srcOrd="26" destOrd="0" presId="urn:microsoft.com/office/officeart/2005/8/layout/default#1"/>
    <dgm:cxn modelId="{340C6C27-1231-46AD-B5D2-EF27CC50D218}" type="presParOf" srcId="{DEDB464C-3721-4062-9BBA-902D534AC10A}" destId="{CC6A9655-1FCD-4266-BF08-4021C5A21128}" srcOrd="27" destOrd="0" presId="urn:microsoft.com/office/officeart/2005/8/layout/default#1"/>
    <dgm:cxn modelId="{9263C254-F0F4-49C1-9850-F7EC846EB38B}" type="presParOf" srcId="{DEDB464C-3721-4062-9BBA-902D534AC10A}" destId="{A52A5AA6-3329-4C6D-ABF1-BCC14BB601DA}" srcOrd="2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472E99-D2DD-4CF5-91F6-8255150BD634}" type="doc">
      <dgm:prSet loTypeId="urn:microsoft.com/office/officeart/2008/layout/VerticalCircleList" loCatId="list" qsTypeId="urn:microsoft.com/office/officeart/2005/8/quickstyle/simple1" qsCatId="simple" csTypeId="urn:microsoft.com/office/officeart/2005/8/colors/accent4_5" csCatId="accent4" phldr="1"/>
      <dgm:spPr/>
      <dgm:t>
        <a:bodyPr/>
        <a:lstStyle/>
        <a:p>
          <a:endParaRPr lang="ru-RU"/>
        </a:p>
      </dgm:t>
    </dgm:pt>
    <dgm:pt modelId="{EA7D2BB6-665C-4172-859A-E07BDE02E247}">
      <dgm:prSet phldrT="[Текст]" custT="1"/>
      <dgm:spPr/>
      <dgm:t>
        <a:bodyPr/>
        <a:lstStyle/>
        <a:p>
          <a:r>
            <a:rPr lang="uk-UA" sz="4400" noProof="0" dirty="0" smtClean="0">
              <a:latin typeface="Times New Roman" panose="02020603050405020304" pitchFamily="18" charset="0"/>
              <a:cs typeface="Times New Roman" panose="02020603050405020304" pitchFamily="18" charset="0"/>
            </a:rPr>
            <a:t>Функціональна характеристика держави охоплює не </a:t>
          </a:r>
          <a:r>
            <a:rPr lang="uk-UA" sz="4400" noProof="0" dirty="0" smtClean="0">
              <a:latin typeface="Times New Roman" panose="02020603050405020304" pitchFamily="18" charset="0"/>
              <a:cs typeface="Times New Roman" panose="02020603050405020304" pitchFamily="18" charset="0"/>
            </a:rPr>
            <a:t>лише зміст </a:t>
          </a:r>
          <a:r>
            <a:rPr lang="uk-UA" sz="4400" noProof="0" dirty="0" smtClean="0">
              <a:latin typeface="Times New Roman" panose="02020603050405020304" pitchFamily="18" charset="0"/>
              <a:cs typeface="Times New Roman" panose="02020603050405020304" pitchFamily="18" charset="0"/>
            </a:rPr>
            <a:t>її функцій, але й форми і методи їх реалізації. Здійснення функцій сучасної держави відбувається в процесі її діяльності та виражається в правових і організаційних (фактичних) формах</a:t>
          </a:r>
          <a:endParaRPr lang="uk-UA" sz="4400" noProof="0" dirty="0">
            <a:latin typeface="Times New Roman" panose="02020603050405020304" pitchFamily="18" charset="0"/>
            <a:cs typeface="Times New Roman" panose="02020603050405020304" pitchFamily="18" charset="0"/>
          </a:endParaRPr>
        </a:p>
      </dgm:t>
    </dgm:pt>
    <dgm:pt modelId="{BF8D2047-BE37-4D2F-87D9-C7638CCA9092}" type="parTrans" cxnId="{C3F256D5-60BE-4798-A7F9-F69935BDBD48}">
      <dgm:prSet/>
      <dgm:spPr/>
      <dgm:t>
        <a:bodyPr/>
        <a:lstStyle/>
        <a:p>
          <a:endParaRPr lang="ru-RU"/>
        </a:p>
      </dgm:t>
    </dgm:pt>
    <dgm:pt modelId="{556DB821-AD5A-46B5-B0E0-0AE6829964CD}" type="sibTrans" cxnId="{C3F256D5-60BE-4798-A7F9-F69935BDBD48}">
      <dgm:prSet/>
      <dgm:spPr/>
      <dgm:t>
        <a:bodyPr/>
        <a:lstStyle/>
        <a:p>
          <a:endParaRPr lang="ru-RU"/>
        </a:p>
      </dgm:t>
    </dgm:pt>
    <dgm:pt modelId="{2C584408-EE2B-4AEA-BDBE-FD7301C504AE}" type="pres">
      <dgm:prSet presAssocID="{AC472E99-D2DD-4CF5-91F6-8255150BD634}" presName="Name0" presStyleCnt="0">
        <dgm:presLayoutVars>
          <dgm:dir/>
        </dgm:presLayoutVars>
      </dgm:prSet>
      <dgm:spPr/>
      <dgm:t>
        <a:bodyPr/>
        <a:lstStyle/>
        <a:p>
          <a:endParaRPr lang="ru-RU"/>
        </a:p>
      </dgm:t>
    </dgm:pt>
    <dgm:pt modelId="{F36A2B17-9A0C-4486-8120-A647FDAAE261}" type="pres">
      <dgm:prSet presAssocID="{EA7D2BB6-665C-4172-859A-E07BDE02E247}" presName="noChildren" presStyleCnt="0"/>
      <dgm:spPr/>
    </dgm:pt>
    <dgm:pt modelId="{E3E1BF22-B880-4707-9CF2-BE14CCCD5CD3}" type="pres">
      <dgm:prSet presAssocID="{EA7D2BB6-665C-4172-859A-E07BDE02E247}" presName="gap" presStyleCnt="0"/>
      <dgm:spPr/>
    </dgm:pt>
    <dgm:pt modelId="{67122F46-67F2-4820-9C1E-E89D74ED2A94}" type="pres">
      <dgm:prSet presAssocID="{EA7D2BB6-665C-4172-859A-E07BDE02E247}" presName="medCircle2" presStyleLbl="vennNode1" presStyleIdx="0" presStyleCnt="1"/>
      <dgm:spPr/>
    </dgm:pt>
    <dgm:pt modelId="{04881F18-1874-40EE-9C28-1A5FC6AF3EAC}" type="pres">
      <dgm:prSet presAssocID="{EA7D2BB6-665C-4172-859A-E07BDE02E247}" presName="txLvlOnly1" presStyleLbl="revTx" presStyleIdx="0" presStyleCnt="1"/>
      <dgm:spPr/>
      <dgm:t>
        <a:bodyPr/>
        <a:lstStyle/>
        <a:p>
          <a:endParaRPr lang="ru-RU"/>
        </a:p>
      </dgm:t>
    </dgm:pt>
  </dgm:ptLst>
  <dgm:cxnLst>
    <dgm:cxn modelId="{C3F256D5-60BE-4798-A7F9-F69935BDBD48}" srcId="{AC472E99-D2DD-4CF5-91F6-8255150BD634}" destId="{EA7D2BB6-665C-4172-859A-E07BDE02E247}" srcOrd="0" destOrd="0" parTransId="{BF8D2047-BE37-4D2F-87D9-C7638CCA9092}" sibTransId="{556DB821-AD5A-46B5-B0E0-0AE6829964CD}"/>
    <dgm:cxn modelId="{037E44CD-6B57-48C0-ADA7-D1BCD855FD39}" type="presOf" srcId="{EA7D2BB6-665C-4172-859A-E07BDE02E247}" destId="{04881F18-1874-40EE-9C28-1A5FC6AF3EAC}" srcOrd="0" destOrd="0" presId="urn:microsoft.com/office/officeart/2008/layout/VerticalCircleList"/>
    <dgm:cxn modelId="{34CE30BE-0513-401B-8851-D61671DECFC9}" type="presOf" srcId="{AC472E99-D2DD-4CF5-91F6-8255150BD634}" destId="{2C584408-EE2B-4AEA-BDBE-FD7301C504AE}" srcOrd="0" destOrd="0" presId="urn:microsoft.com/office/officeart/2008/layout/VerticalCircleList"/>
    <dgm:cxn modelId="{F32D5DF3-E2A1-44DE-9033-30039B13654C}" type="presParOf" srcId="{2C584408-EE2B-4AEA-BDBE-FD7301C504AE}" destId="{F36A2B17-9A0C-4486-8120-A647FDAAE261}" srcOrd="0" destOrd="0" presId="urn:microsoft.com/office/officeart/2008/layout/VerticalCircleList"/>
    <dgm:cxn modelId="{8C475BC7-D5F2-4595-97DD-365724F415ED}" type="presParOf" srcId="{F36A2B17-9A0C-4486-8120-A647FDAAE261}" destId="{E3E1BF22-B880-4707-9CF2-BE14CCCD5CD3}" srcOrd="0" destOrd="0" presId="urn:microsoft.com/office/officeart/2008/layout/VerticalCircleList"/>
    <dgm:cxn modelId="{AD756AC3-423A-4791-8242-F188698FC56B}" type="presParOf" srcId="{F36A2B17-9A0C-4486-8120-A647FDAAE261}" destId="{67122F46-67F2-4820-9C1E-E89D74ED2A94}" srcOrd="1" destOrd="0" presId="urn:microsoft.com/office/officeart/2008/layout/VerticalCircleList"/>
    <dgm:cxn modelId="{717A5DAE-8519-4907-BF7E-0DBF34B33BF8}" type="presParOf" srcId="{F36A2B17-9A0C-4486-8120-A647FDAAE261}" destId="{04881F18-1874-40EE-9C28-1A5FC6AF3EA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8C82B3-3D9E-4106-8729-C31870D1F9E0}" type="doc">
      <dgm:prSet loTypeId="urn:microsoft.com/office/officeart/2005/8/layout/hList1" loCatId="list" qsTypeId="urn:microsoft.com/office/officeart/2005/8/quickstyle/simple1" qsCatId="simple" csTypeId="urn:microsoft.com/office/officeart/2005/8/colors/accent4_4" csCatId="accent4" phldr="1"/>
      <dgm:spPr/>
      <dgm:t>
        <a:bodyPr/>
        <a:lstStyle/>
        <a:p>
          <a:endParaRPr lang="ru-RU"/>
        </a:p>
      </dgm:t>
    </dgm:pt>
    <dgm:pt modelId="{CA035AF4-DF32-4396-8442-756A0D451F9B}">
      <dgm:prSet phldrT="[Текст]" custT="1"/>
      <dgm:spPr/>
      <dgm:t>
        <a:bodyPr/>
        <a:lstStyle/>
        <a:p>
          <a:r>
            <a:rPr lang="ru-RU" sz="2400" b="1" dirty="0" smtClean="0">
              <a:latin typeface="Times New Roman" panose="02020603050405020304" pitchFamily="18" charset="0"/>
              <a:cs typeface="Times New Roman" panose="02020603050405020304" pitchFamily="18" charset="0"/>
            </a:rPr>
            <a:t>Правотворча </a:t>
          </a:r>
          <a:r>
            <a:rPr lang="uk-UA" sz="2400" b="1" noProof="0" dirty="0" smtClean="0">
              <a:latin typeface="Times New Roman" panose="02020603050405020304" pitchFamily="18" charset="0"/>
              <a:cs typeface="Times New Roman" panose="02020603050405020304" pitchFamily="18" charset="0"/>
            </a:rPr>
            <a:t>діяльність</a:t>
          </a:r>
          <a:endParaRPr lang="uk-UA" sz="2400" noProof="0" dirty="0">
            <a:latin typeface="Times New Roman" panose="02020603050405020304" pitchFamily="18" charset="0"/>
            <a:cs typeface="Times New Roman" panose="02020603050405020304" pitchFamily="18" charset="0"/>
          </a:endParaRPr>
        </a:p>
      </dgm:t>
    </dgm:pt>
    <dgm:pt modelId="{CCAC9131-EEF1-499A-B15F-A1304E08DC9F}" type="parTrans" cxnId="{B07E14A7-6D07-4FF9-8D85-01E74CA2CBA0}">
      <dgm:prSet/>
      <dgm:spPr/>
      <dgm:t>
        <a:bodyPr/>
        <a:lstStyle/>
        <a:p>
          <a:endParaRPr lang="ru-RU"/>
        </a:p>
      </dgm:t>
    </dgm:pt>
    <dgm:pt modelId="{8E2EDBD2-3DF0-4E7C-8874-9D1E79D2ED9B}" type="sibTrans" cxnId="{B07E14A7-6D07-4FF9-8D85-01E74CA2CBA0}">
      <dgm:prSet/>
      <dgm:spPr/>
      <dgm:t>
        <a:bodyPr/>
        <a:lstStyle/>
        <a:p>
          <a:endParaRPr lang="ru-RU"/>
        </a:p>
      </dgm:t>
    </dgm:pt>
    <dgm:pt modelId="{28DFC46C-6D26-4796-BA58-7CA58BBDFA0F}">
      <dgm:prSet phldrT="[Текст]" custT="1"/>
      <dgm:spPr/>
      <dgm:t>
        <a:bodyPr/>
        <a:lstStyle/>
        <a:p>
          <a:r>
            <a:rPr lang="uk-UA" sz="2400" b="1" dirty="0" smtClean="0">
              <a:solidFill>
                <a:schemeClr val="bg2">
                  <a:lumMod val="25000"/>
                </a:schemeClr>
              </a:solidFill>
              <a:latin typeface="Times New Roman" panose="02020603050405020304" pitchFamily="18" charset="0"/>
              <a:cs typeface="Times New Roman" panose="02020603050405020304" pitchFamily="18" charset="0"/>
            </a:rPr>
            <a:t>Правозастосовна діяльність</a:t>
          </a:r>
          <a:endParaRPr lang="ru-RU"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E1548156-91FB-40BF-BCA1-A9AA030764E7}" type="parTrans" cxnId="{E416621E-0D14-444D-814E-12A749E211F9}">
      <dgm:prSet/>
      <dgm:spPr/>
      <dgm:t>
        <a:bodyPr/>
        <a:lstStyle/>
        <a:p>
          <a:endParaRPr lang="ru-RU"/>
        </a:p>
      </dgm:t>
    </dgm:pt>
    <dgm:pt modelId="{089B1A47-D689-4EB2-98DF-F4A4D3C64787}" type="sibTrans" cxnId="{E416621E-0D14-444D-814E-12A749E211F9}">
      <dgm:prSet/>
      <dgm:spPr/>
      <dgm:t>
        <a:bodyPr/>
        <a:lstStyle/>
        <a:p>
          <a:endParaRPr lang="ru-RU"/>
        </a:p>
      </dgm:t>
    </dgm:pt>
    <dgm:pt modelId="{375E5399-B434-4F87-9102-C20D2262F92E}">
      <dgm:prSet phldrT="[Текст]" custT="1"/>
      <dgm:spPr/>
      <dgm:t>
        <a:bodyPr/>
        <a:lstStyle/>
        <a:p>
          <a:r>
            <a:rPr lang="uk-UA" sz="2400" b="1" dirty="0" smtClean="0">
              <a:solidFill>
                <a:schemeClr val="bg2">
                  <a:lumMod val="25000"/>
                </a:schemeClr>
              </a:solidFill>
              <a:latin typeface="Times New Roman" panose="02020603050405020304" pitchFamily="18" charset="0"/>
              <a:cs typeface="Times New Roman" panose="02020603050405020304" pitchFamily="18" charset="0"/>
            </a:rPr>
            <a:t>Правоохоронна діяльність</a:t>
          </a:r>
          <a:endParaRPr lang="ru-RU"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5985A38A-4815-4C94-B294-E2C873205A5E}" type="parTrans" cxnId="{813D05CE-EEDE-459A-B736-080EF662598B}">
      <dgm:prSet/>
      <dgm:spPr/>
      <dgm:t>
        <a:bodyPr/>
        <a:lstStyle/>
        <a:p>
          <a:endParaRPr lang="ru-RU"/>
        </a:p>
      </dgm:t>
    </dgm:pt>
    <dgm:pt modelId="{DBDC723A-69E4-4ECA-802A-3119EAE84328}" type="sibTrans" cxnId="{813D05CE-EEDE-459A-B736-080EF662598B}">
      <dgm:prSet/>
      <dgm:spPr/>
      <dgm:t>
        <a:bodyPr/>
        <a:lstStyle/>
        <a:p>
          <a:endParaRPr lang="ru-RU"/>
        </a:p>
      </dgm:t>
    </dgm:pt>
    <dgm:pt modelId="{C744022B-D57F-4C2E-9E57-86C7732D3664}">
      <dgm:prSet phldrT="[Текст]" custT="1"/>
      <dgm:spPr/>
      <dgm:t>
        <a:bodyPr/>
        <a:lstStyle/>
        <a:p>
          <a:r>
            <a:rPr lang="uk-UA" sz="2000" b="1" noProof="0" dirty="0" smtClean="0">
              <a:latin typeface="Times New Roman" panose="02020603050405020304" pitchFamily="18" charset="0"/>
              <a:cs typeface="Times New Roman" panose="02020603050405020304" pitchFamily="18" charset="0"/>
            </a:rPr>
            <a:t> </a:t>
          </a:r>
          <a:r>
            <a:rPr lang="uk-UA" sz="2000" noProof="0" dirty="0" smtClean="0">
              <a:latin typeface="Times New Roman" panose="02020603050405020304" pitchFamily="18" charset="0"/>
              <a:cs typeface="Times New Roman" panose="02020603050405020304" pitchFamily="18" charset="0"/>
            </a:rPr>
            <a:t>– це діяльність компетентних органів і посадових осіб, спрямованих на видання або санкціонування, зміни або скасування норм права, що завершується оприлюдненням нормативно-правових актів, а також їх </a:t>
          </a:r>
          <a:r>
            <a:rPr lang="uk-UA" sz="2000" noProof="0" dirty="0" smtClean="0">
              <a:latin typeface="Times New Roman" panose="02020603050405020304" pitchFamily="18" charset="0"/>
              <a:cs typeface="Times New Roman" panose="02020603050405020304" pitchFamily="18" charset="0"/>
            </a:rPr>
            <a:t>систематизацією</a:t>
          </a:r>
          <a:endParaRPr lang="uk-UA" sz="2000" noProof="0" dirty="0">
            <a:latin typeface="Times New Roman" panose="02020603050405020304" pitchFamily="18" charset="0"/>
            <a:cs typeface="Times New Roman" panose="02020603050405020304" pitchFamily="18" charset="0"/>
          </a:endParaRPr>
        </a:p>
      </dgm:t>
    </dgm:pt>
    <dgm:pt modelId="{11FEF383-151B-4EEF-981B-52590E496AC0}" type="parTrans" cxnId="{F079C3B4-AEEF-43E2-BE40-EA92D0BF3C2B}">
      <dgm:prSet/>
      <dgm:spPr/>
      <dgm:t>
        <a:bodyPr/>
        <a:lstStyle/>
        <a:p>
          <a:endParaRPr lang="ru-RU"/>
        </a:p>
      </dgm:t>
    </dgm:pt>
    <dgm:pt modelId="{6351AA67-4D8C-4EBE-A6F0-61CF974C3038}" type="sibTrans" cxnId="{F079C3B4-AEEF-43E2-BE40-EA92D0BF3C2B}">
      <dgm:prSet/>
      <dgm:spPr/>
      <dgm:t>
        <a:bodyPr/>
        <a:lstStyle/>
        <a:p>
          <a:endParaRPr lang="ru-RU"/>
        </a:p>
      </dgm:t>
    </dgm:pt>
    <dgm:pt modelId="{A877F585-B330-40E2-B7A4-5B5712305C80}">
      <dgm:prSet phldrT="[Текст]" custT="1"/>
      <dgm:spPr/>
      <dgm:t>
        <a:bodyPr/>
        <a:lstStyle/>
        <a:p>
          <a:r>
            <a:rPr lang="uk-UA" sz="2000" dirty="0" smtClean="0">
              <a:latin typeface="Times New Roman" panose="02020603050405020304" pitchFamily="18" charset="0"/>
              <a:cs typeface="Times New Roman" panose="02020603050405020304" pitchFamily="18" charset="0"/>
            </a:rPr>
            <a:t> – це діяльність компетентних державних органів із виконання законів і підзаконних нормативних-правових актів шляхом прийняття правозастосовного </a:t>
          </a:r>
          <a:r>
            <a:rPr lang="uk-UA" sz="2000" dirty="0" smtClean="0">
              <a:latin typeface="Times New Roman" panose="02020603050405020304" pitchFamily="18" charset="0"/>
              <a:cs typeface="Times New Roman" panose="02020603050405020304" pitchFamily="18" charset="0"/>
            </a:rPr>
            <a:t>акта. </a:t>
          </a:r>
          <a:r>
            <a:rPr lang="uk-UA" sz="2000" dirty="0" smtClean="0">
              <a:latin typeface="Times New Roman" panose="02020603050405020304" pitchFamily="18" charset="0"/>
              <a:cs typeface="Times New Roman" panose="02020603050405020304" pitchFamily="18" charset="0"/>
            </a:rPr>
            <a:t>Суб</a:t>
          </a:r>
          <a:r>
            <a:rPr lang="en-US" sz="2000" dirty="0" smtClean="0">
              <a:latin typeface="Times New Roman" panose="02020603050405020304" pitchFamily="18" charset="0"/>
              <a:cs typeface="Times New Roman" panose="02020603050405020304" pitchFamily="18" charset="0"/>
            </a:rPr>
            <a:t>’</a:t>
          </a:r>
          <a:r>
            <a:rPr lang="uk-UA" sz="2000" noProof="0" dirty="0" err="1" smtClean="0">
              <a:latin typeface="Times New Roman" panose="02020603050405020304" pitchFamily="18" charset="0"/>
              <a:cs typeface="Times New Roman" panose="02020603050405020304" pitchFamily="18" charset="0"/>
            </a:rPr>
            <a:t>єкти</a:t>
          </a:r>
          <a:r>
            <a:rPr lang="uk-UA" sz="2000" dirty="0" smtClean="0">
              <a:latin typeface="Times New Roman" panose="02020603050405020304" pitchFamily="18" charset="0"/>
              <a:cs typeface="Times New Roman" panose="02020603050405020304" pitchFamily="18" charset="0"/>
            </a:rPr>
            <a:t> правозастосовної діяльності – державні органи та посадові особи</a:t>
          </a:r>
          <a:endParaRPr lang="ru-RU" sz="2000" dirty="0">
            <a:latin typeface="Times New Roman" panose="02020603050405020304" pitchFamily="18" charset="0"/>
            <a:cs typeface="Times New Roman" panose="02020603050405020304" pitchFamily="18" charset="0"/>
          </a:endParaRPr>
        </a:p>
      </dgm:t>
    </dgm:pt>
    <dgm:pt modelId="{B398711B-687F-4FF4-9DAE-4B486B012956}" type="parTrans" cxnId="{074F018E-2125-4AB8-A1A3-01769F59B33A}">
      <dgm:prSet/>
      <dgm:spPr/>
      <dgm:t>
        <a:bodyPr/>
        <a:lstStyle/>
        <a:p>
          <a:endParaRPr lang="ru-RU"/>
        </a:p>
      </dgm:t>
    </dgm:pt>
    <dgm:pt modelId="{1126A5DB-A32E-40CE-AF5F-669BA51BAA52}" type="sibTrans" cxnId="{074F018E-2125-4AB8-A1A3-01769F59B33A}">
      <dgm:prSet/>
      <dgm:spPr/>
      <dgm:t>
        <a:bodyPr/>
        <a:lstStyle/>
        <a:p>
          <a:endParaRPr lang="ru-RU"/>
        </a:p>
      </dgm:t>
    </dgm:pt>
    <dgm:pt modelId="{DC5BD1B0-3A38-4EBD-8EFF-058987A41F66}">
      <dgm:prSet phldrT="[Текст]" custT="1"/>
      <dgm:spPr/>
      <dgm:t>
        <a:bodyPr/>
        <a:lstStyle/>
        <a:p>
          <a:r>
            <a:rPr lang="uk-UA" sz="2000" dirty="0" smtClean="0">
              <a:latin typeface="Times New Roman" panose="02020603050405020304" pitchFamily="18" charset="0"/>
              <a:cs typeface="Times New Roman" panose="02020603050405020304" pitchFamily="18" charset="0"/>
            </a:rPr>
            <a:t> – це діяльність, сутність якої полягає </a:t>
          </a:r>
          <a:r>
            <a:rPr lang="uk-UA" sz="2000" dirty="0" smtClean="0">
              <a:latin typeface="Times New Roman" panose="02020603050405020304" pitchFamily="18" charset="0"/>
              <a:cs typeface="Times New Roman" panose="02020603050405020304" pitchFamily="18" charset="0"/>
            </a:rPr>
            <a:t>в </a:t>
          </a:r>
          <a:r>
            <a:rPr lang="uk-UA" sz="2000" dirty="0" smtClean="0">
              <a:latin typeface="Times New Roman" panose="02020603050405020304" pitchFamily="18" charset="0"/>
              <a:cs typeface="Times New Roman" panose="02020603050405020304" pitchFamily="18" charset="0"/>
            </a:rPr>
            <a:t>забезпеченні безпосереднього реагування на вчиненні правопорушення у сфері здійснення державних функцій, встановлення і притягнення до юридичної відповідальності осіб, які їх вчинили</a:t>
          </a:r>
          <a:endParaRPr lang="ru-RU" sz="2000" dirty="0">
            <a:latin typeface="Times New Roman" panose="02020603050405020304" pitchFamily="18" charset="0"/>
            <a:cs typeface="Times New Roman" panose="02020603050405020304" pitchFamily="18" charset="0"/>
          </a:endParaRPr>
        </a:p>
      </dgm:t>
    </dgm:pt>
    <dgm:pt modelId="{4329D129-C11E-428A-AF8C-0720ECF160E8}" type="parTrans" cxnId="{56C34512-B87C-4B47-A02D-C1B6228EB863}">
      <dgm:prSet/>
      <dgm:spPr/>
      <dgm:t>
        <a:bodyPr/>
        <a:lstStyle/>
        <a:p>
          <a:endParaRPr lang="ru-RU"/>
        </a:p>
      </dgm:t>
    </dgm:pt>
    <dgm:pt modelId="{8F62D39B-A7EB-4C37-9D7B-F6FD2AAFA98F}" type="sibTrans" cxnId="{56C34512-B87C-4B47-A02D-C1B6228EB863}">
      <dgm:prSet/>
      <dgm:spPr/>
      <dgm:t>
        <a:bodyPr/>
        <a:lstStyle/>
        <a:p>
          <a:endParaRPr lang="ru-RU"/>
        </a:p>
      </dgm:t>
    </dgm:pt>
    <dgm:pt modelId="{906B04AE-3C47-4BE7-BCAC-A24F90F8B653}" type="pres">
      <dgm:prSet presAssocID="{E48C82B3-3D9E-4106-8729-C31870D1F9E0}" presName="Name0" presStyleCnt="0">
        <dgm:presLayoutVars>
          <dgm:dir/>
          <dgm:animLvl val="lvl"/>
          <dgm:resizeHandles val="exact"/>
        </dgm:presLayoutVars>
      </dgm:prSet>
      <dgm:spPr/>
      <dgm:t>
        <a:bodyPr/>
        <a:lstStyle/>
        <a:p>
          <a:endParaRPr lang="ru-RU"/>
        </a:p>
      </dgm:t>
    </dgm:pt>
    <dgm:pt modelId="{F5590427-6C5C-48D7-BBC6-6128C4B2C886}" type="pres">
      <dgm:prSet presAssocID="{CA035AF4-DF32-4396-8442-756A0D451F9B}" presName="composite" presStyleCnt="0"/>
      <dgm:spPr/>
    </dgm:pt>
    <dgm:pt modelId="{EC5D26C5-EBA4-443C-A40A-38298EEBF07A}" type="pres">
      <dgm:prSet presAssocID="{CA035AF4-DF32-4396-8442-756A0D451F9B}" presName="parTx" presStyleLbl="alignNode1" presStyleIdx="0" presStyleCnt="3">
        <dgm:presLayoutVars>
          <dgm:chMax val="0"/>
          <dgm:chPref val="0"/>
          <dgm:bulletEnabled val="1"/>
        </dgm:presLayoutVars>
      </dgm:prSet>
      <dgm:spPr/>
      <dgm:t>
        <a:bodyPr/>
        <a:lstStyle/>
        <a:p>
          <a:endParaRPr lang="ru-RU"/>
        </a:p>
      </dgm:t>
    </dgm:pt>
    <dgm:pt modelId="{7D20CA6A-39F3-4ACA-B027-343670A13368}" type="pres">
      <dgm:prSet presAssocID="{CA035AF4-DF32-4396-8442-756A0D451F9B}" presName="desTx" presStyleLbl="alignAccFollowNode1" presStyleIdx="0" presStyleCnt="3">
        <dgm:presLayoutVars>
          <dgm:bulletEnabled val="1"/>
        </dgm:presLayoutVars>
      </dgm:prSet>
      <dgm:spPr/>
      <dgm:t>
        <a:bodyPr/>
        <a:lstStyle/>
        <a:p>
          <a:endParaRPr lang="ru-RU"/>
        </a:p>
      </dgm:t>
    </dgm:pt>
    <dgm:pt modelId="{9F874037-B844-4742-8CC4-11CF7621F24E}" type="pres">
      <dgm:prSet presAssocID="{8E2EDBD2-3DF0-4E7C-8874-9D1E79D2ED9B}" presName="space" presStyleCnt="0"/>
      <dgm:spPr/>
    </dgm:pt>
    <dgm:pt modelId="{39A41CC9-5F90-4045-ACD3-B10026F8DC05}" type="pres">
      <dgm:prSet presAssocID="{28DFC46C-6D26-4796-BA58-7CA58BBDFA0F}" presName="composite" presStyleCnt="0"/>
      <dgm:spPr/>
    </dgm:pt>
    <dgm:pt modelId="{104FB952-8EF5-4A0A-A09E-B32F1BCB89FF}" type="pres">
      <dgm:prSet presAssocID="{28DFC46C-6D26-4796-BA58-7CA58BBDFA0F}" presName="parTx" presStyleLbl="alignNode1" presStyleIdx="1" presStyleCnt="3">
        <dgm:presLayoutVars>
          <dgm:chMax val="0"/>
          <dgm:chPref val="0"/>
          <dgm:bulletEnabled val="1"/>
        </dgm:presLayoutVars>
      </dgm:prSet>
      <dgm:spPr/>
      <dgm:t>
        <a:bodyPr/>
        <a:lstStyle/>
        <a:p>
          <a:endParaRPr lang="ru-RU"/>
        </a:p>
      </dgm:t>
    </dgm:pt>
    <dgm:pt modelId="{F3CB5206-3627-4124-B905-547139A454A7}" type="pres">
      <dgm:prSet presAssocID="{28DFC46C-6D26-4796-BA58-7CA58BBDFA0F}" presName="desTx" presStyleLbl="alignAccFollowNode1" presStyleIdx="1" presStyleCnt="3">
        <dgm:presLayoutVars>
          <dgm:bulletEnabled val="1"/>
        </dgm:presLayoutVars>
      </dgm:prSet>
      <dgm:spPr/>
      <dgm:t>
        <a:bodyPr/>
        <a:lstStyle/>
        <a:p>
          <a:endParaRPr lang="ru-RU"/>
        </a:p>
      </dgm:t>
    </dgm:pt>
    <dgm:pt modelId="{5D023584-9815-42E5-B71A-64CB60D71BF3}" type="pres">
      <dgm:prSet presAssocID="{089B1A47-D689-4EB2-98DF-F4A4D3C64787}" presName="space" presStyleCnt="0"/>
      <dgm:spPr/>
    </dgm:pt>
    <dgm:pt modelId="{469A5DBB-F961-42E7-B6F3-26B12AA5D8F6}" type="pres">
      <dgm:prSet presAssocID="{375E5399-B434-4F87-9102-C20D2262F92E}" presName="composite" presStyleCnt="0"/>
      <dgm:spPr/>
    </dgm:pt>
    <dgm:pt modelId="{A7AE8D73-37CC-4648-9D35-DF9055D02F0E}" type="pres">
      <dgm:prSet presAssocID="{375E5399-B434-4F87-9102-C20D2262F92E}" presName="parTx" presStyleLbl="alignNode1" presStyleIdx="2" presStyleCnt="3">
        <dgm:presLayoutVars>
          <dgm:chMax val="0"/>
          <dgm:chPref val="0"/>
          <dgm:bulletEnabled val="1"/>
        </dgm:presLayoutVars>
      </dgm:prSet>
      <dgm:spPr/>
      <dgm:t>
        <a:bodyPr/>
        <a:lstStyle/>
        <a:p>
          <a:endParaRPr lang="ru-RU"/>
        </a:p>
      </dgm:t>
    </dgm:pt>
    <dgm:pt modelId="{C0F210FE-6C70-48EC-990A-3BCF87DA0681}" type="pres">
      <dgm:prSet presAssocID="{375E5399-B434-4F87-9102-C20D2262F92E}" presName="desTx" presStyleLbl="alignAccFollowNode1" presStyleIdx="2" presStyleCnt="3">
        <dgm:presLayoutVars>
          <dgm:bulletEnabled val="1"/>
        </dgm:presLayoutVars>
      </dgm:prSet>
      <dgm:spPr/>
      <dgm:t>
        <a:bodyPr/>
        <a:lstStyle/>
        <a:p>
          <a:endParaRPr lang="ru-RU"/>
        </a:p>
      </dgm:t>
    </dgm:pt>
  </dgm:ptLst>
  <dgm:cxnLst>
    <dgm:cxn modelId="{CA1E8A61-E271-427B-9A21-7556A8FD85F5}" type="presOf" srcId="{E48C82B3-3D9E-4106-8729-C31870D1F9E0}" destId="{906B04AE-3C47-4BE7-BCAC-A24F90F8B653}" srcOrd="0" destOrd="0" presId="urn:microsoft.com/office/officeart/2005/8/layout/hList1"/>
    <dgm:cxn modelId="{813D05CE-EEDE-459A-B736-080EF662598B}" srcId="{E48C82B3-3D9E-4106-8729-C31870D1F9E0}" destId="{375E5399-B434-4F87-9102-C20D2262F92E}" srcOrd="2" destOrd="0" parTransId="{5985A38A-4815-4C94-B294-E2C873205A5E}" sibTransId="{DBDC723A-69E4-4ECA-802A-3119EAE84328}"/>
    <dgm:cxn modelId="{074F018E-2125-4AB8-A1A3-01769F59B33A}" srcId="{28DFC46C-6D26-4796-BA58-7CA58BBDFA0F}" destId="{A877F585-B330-40E2-B7A4-5B5712305C80}" srcOrd="0" destOrd="0" parTransId="{B398711B-687F-4FF4-9DAE-4B486B012956}" sibTransId="{1126A5DB-A32E-40CE-AF5F-669BA51BAA52}"/>
    <dgm:cxn modelId="{56C34512-B87C-4B47-A02D-C1B6228EB863}" srcId="{375E5399-B434-4F87-9102-C20D2262F92E}" destId="{DC5BD1B0-3A38-4EBD-8EFF-058987A41F66}" srcOrd="0" destOrd="0" parTransId="{4329D129-C11E-428A-AF8C-0720ECF160E8}" sibTransId="{8F62D39B-A7EB-4C37-9D7B-F6FD2AAFA98F}"/>
    <dgm:cxn modelId="{A5B8659E-40F5-4BEA-B0A2-834F03D4F409}" type="presOf" srcId="{CA035AF4-DF32-4396-8442-756A0D451F9B}" destId="{EC5D26C5-EBA4-443C-A40A-38298EEBF07A}" srcOrd="0" destOrd="0" presId="urn:microsoft.com/office/officeart/2005/8/layout/hList1"/>
    <dgm:cxn modelId="{C0DB81D6-A422-42D0-A869-14A6A10A4762}" type="presOf" srcId="{A877F585-B330-40E2-B7A4-5B5712305C80}" destId="{F3CB5206-3627-4124-B905-547139A454A7}" srcOrd="0" destOrd="0" presId="urn:microsoft.com/office/officeart/2005/8/layout/hList1"/>
    <dgm:cxn modelId="{B3419B06-7E79-44BC-B707-F4A473B0E746}" type="presOf" srcId="{DC5BD1B0-3A38-4EBD-8EFF-058987A41F66}" destId="{C0F210FE-6C70-48EC-990A-3BCF87DA0681}" srcOrd="0" destOrd="0" presId="urn:microsoft.com/office/officeart/2005/8/layout/hList1"/>
    <dgm:cxn modelId="{F079C3B4-AEEF-43E2-BE40-EA92D0BF3C2B}" srcId="{CA035AF4-DF32-4396-8442-756A0D451F9B}" destId="{C744022B-D57F-4C2E-9E57-86C7732D3664}" srcOrd="0" destOrd="0" parTransId="{11FEF383-151B-4EEF-981B-52590E496AC0}" sibTransId="{6351AA67-4D8C-4EBE-A6F0-61CF974C3038}"/>
    <dgm:cxn modelId="{E416621E-0D14-444D-814E-12A749E211F9}" srcId="{E48C82B3-3D9E-4106-8729-C31870D1F9E0}" destId="{28DFC46C-6D26-4796-BA58-7CA58BBDFA0F}" srcOrd="1" destOrd="0" parTransId="{E1548156-91FB-40BF-BCA1-A9AA030764E7}" sibTransId="{089B1A47-D689-4EB2-98DF-F4A4D3C64787}"/>
    <dgm:cxn modelId="{E0F84067-B9E3-4A58-93CE-0550FE49A9A2}" type="presOf" srcId="{28DFC46C-6D26-4796-BA58-7CA58BBDFA0F}" destId="{104FB952-8EF5-4A0A-A09E-B32F1BCB89FF}" srcOrd="0" destOrd="0" presId="urn:microsoft.com/office/officeart/2005/8/layout/hList1"/>
    <dgm:cxn modelId="{B9B7CF7D-CFE2-49CC-877B-372FC0E961C7}" type="presOf" srcId="{375E5399-B434-4F87-9102-C20D2262F92E}" destId="{A7AE8D73-37CC-4648-9D35-DF9055D02F0E}" srcOrd="0" destOrd="0" presId="urn:microsoft.com/office/officeart/2005/8/layout/hList1"/>
    <dgm:cxn modelId="{B07E14A7-6D07-4FF9-8D85-01E74CA2CBA0}" srcId="{E48C82B3-3D9E-4106-8729-C31870D1F9E0}" destId="{CA035AF4-DF32-4396-8442-756A0D451F9B}" srcOrd="0" destOrd="0" parTransId="{CCAC9131-EEF1-499A-B15F-A1304E08DC9F}" sibTransId="{8E2EDBD2-3DF0-4E7C-8874-9D1E79D2ED9B}"/>
    <dgm:cxn modelId="{C0947EF7-448B-430C-8E09-A20335BB4AD2}" type="presOf" srcId="{C744022B-D57F-4C2E-9E57-86C7732D3664}" destId="{7D20CA6A-39F3-4ACA-B027-343670A13368}" srcOrd="0" destOrd="0" presId="urn:microsoft.com/office/officeart/2005/8/layout/hList1"/>
    <dgm:cxn modelId="{3B2306D3-034E-4AAE-A567-A603DA40AE8A}" type="presParOf" srcId="{906B04AE-3C47-4BE7-BCAC-A24F90F8B653}" destId="{F5590427-6C5C-48D7-BBC6-6128C4B2C886}" srcOrd="0" destOrd="0" presId="urn:microsoft.com/office/officeart/2005/8/layout/hList1"/>
    <dgm:cxn modelId="{001F4C46-37C4-49AA-99C9-344DF5FF4958}" type="presParOf" srcId="{F5590427-6C5C-48D7-BBC6-6128C4B2C886}" destId="{EC5D26C5-EBA4-443C-A40A-38298EEBF07A}" srcOrd="0" destOrd="0" presId="urn:microsoft.com/office/officeart/2005/8/layout/hList1"/>
    <dgm:cxn modelId="{FA68832D-526F-4653-B6F7-B752C4A2C23B}" type="presParOf" srcId="{F5590427-6C5C-48D7-BBC6-6128C4B2C886}" destId="{7D20CA6A-39F3-4ACA-B027-343670A13368}" srcOrd="1" destOrd="0" presId="urn:microsoft.com/office/officeart/2005/8/layout/hList1"/>
    <dgm:cxn modelId="{5B898609-FF5F-430E-87EA-2F1034340BB1}" type="presParOf" srcId="{906B04AE-3C47-4BE7-BCAC-A24F90F8B653}" destId="{9F874037-B844-4742-8CC4-11CF7621F24E}" srcOrd="1" destOrd="0" presId="urn:microsoft.com/office/officeart/2005/8/layout/hList1"/>
    <dgm:cxn modelId="{AD429819-B182-4995-A569-D1EDE773305B}" type="presParOf" srcId="{906B04AE-3C47-4BE7-BCAC-A24F90F8B653}" destId="{39A41CC9-5F90-4045-ACD3-B10026F8DC05}" srcOrd="2" destOrd="0" presId="urn:microsoft.com/office/officeart/2005/8/layout/hList1"/>
    <dgm:cxn modelId="{3FE9B178-5941-42FC-9F94-40F052E04B39}" type="presParOf" srcId="{39A41CC9-5F90-4045-ACD3-B10026F8DC05}" destId="{104FB952-8EF5-4A0A-A09E-B32F1BCB89FF}" srcOrd="0" destOrd="0" presId="urn:microsoft.com/office/officeart/2005/8/layout/hList1"/>
    <dgm:cxn modelId="{87711B44-2A0A-4268-A82F-5C277DE6FC5E}" type="presParOf" srcId="{39A41CC9-5F90-4045-ACD3-B10026F8DC05}" destId="{F3CB5206-3627-4124-B905-547139A454A7}" srcOrd="1" destOrd="0" presId="urn:microsoft.com/office/officeart/2005/8/layout/hList1"/>
    <dgm:cxn modelId="{191A5175-4721-4473-991A-672A117242FB}" type="presParOf" srcId="{906B04AE-3C47-4BE7-BCAC-A24F90F8B653}" destId="{5D023584-9815-42E5-B71A-64CB60D71BF3}" srcOrd="3" destOrd="0" presId="urn:microsoft.com/office/officeart/2005/8/layout/hList1"/>
    <dgm:cxn modelId="{68B6E3DC-DEE6-4989-95E4-D97A6161D436}" type="presParOf" srcId="{906B04AE-3C47-4BE7-BCAC-A24F90F8B653}" destId="{469A5DBB-F961-42E7-B6F3-26B12AA5D8F6}" srcOrd="4" destOrd="0" presId="urn:microsoft.com/office/officeart/2005/8/layout/hList1"/>
    <dgm:cxn modelId="{6DDD2911-688C-4ACD-9F0D-5BD4A5D829A8}" type="presParOf" srcId="{469A5DBB-F961-42E7-B6F3-26B12AA5D8F6}" destId="{A7AE8D73-37CC-4648-9D35-DF9055D02F0E}" srcOrd="0" destOrd="0" presId="urn:microsoft.com/office/officeart/2005/8/layout/hList1"/>
    <dgm:cxn modelId="{C4B49E71-C52A-452F-AD51-78DEF37D9036}" type="presParOf" srcId="{469A5DBB-F961-42E7-B6F3-26B12AA5D8F6}" destId="{C0F210FE-6C70-48EC-990A-3BCF87DA068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AFD60F-153D-462E-9852-9E5302744792}" type="doc">
      <dgm:prSet loTypeId="urn:microsoft.com/office/officeart/2008/layout/VerticalCircleList" loCatId="list" qsTypeId="urn:microsoft.com/office/officeart/2005/8/quickstyle/simple2" qsCatId="simple" csTypeId="urn:microsoft.com/office/officeart/2005/8/colors/colorful5" csCatId="colorful" phldr="1"/>
      <dgm:spPr/>
      <dgm:t>
        <a:bodyPr/>
        <a:lstStyle/>
        <a:p>
          <a:endParaRPr lang="ru-RU"/>
        </a:p>
      </dgm:t>
    </dgm:pt>
    <dgm:pt modelId="{0998E834-BB76-467F-BAAC-CFEFE117909F}">
      <dgm:prSet phldrT="[Текст]" custT="1"/>
      <dgm:spPr/>
      <dgm:t>
        <a:bodyPr/>
        <a:lstStyle/>
        <a:p>
          <a:r>
            <a:rPr lang="uk-UA" sz="3600" b="0" i="0" cap="none" spc="0" noProof="0" dirty="0" smtClean="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організаційно-економічна</a:t>
          </a:r>
          <a:endParaRPr lang="uk-UA" sz="3600" b="0" i="0" cap="none" spc="0" noProof="0"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dgm:t>
    </dgm:pt>
    <dgm:pt modelId="{7098A4A4-2880-408B-B087-3DA366E3F096}" type="parTrans" cxnId="{2C119E00-4677-4E0A-90A3-9726828D3705}">
      <dgm:prSet/>
      <dgm:spPr/>
      <dgm:t>
        <a:bodyPr/>
        <a:lstStyle/>
        <a:p>
          <a:endParaRPr lang="ru-RU"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D089DBBC-5A57-43A7-B494-6CD5EF34B693}" type="sibTrans" cxnId="{2C119E00-4677-4E0A-90A3-9726828D3705}">
      <dgm:prSet/>
      <dgm:spPr/>
      <dgm:t>
        <a:bodyPr/>
        <a:lstStyle/>
        <a:p>
          <a:endParaRPr lang="ru-RU"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9CE002EC-0C53-48C8-A12B-32CF924B5988}">
      <dgm:prSet phldrT="[Текст]" custT="1"/>
      <dgm:spPr/>
      <dgm:t>
        <a:bodyPr/>
        <a:lstStyle/>
        <a:p>
          <a:r>
            <a:rPr lang="uk-UA" sz="3600" b="0" i="0" cap="none" spc="0" noProof="0" dirty="0" smtClean="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організаційно-контрольна</a:t>
          </a:r>
          <a:endParaRPr lang="uk-UA" sz="3600" b="0" i="0" cap="none" spc="0" noProof="0"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dgm:t>
    </dgm:pt>
    <dgm:pt modelId="{7D30AA60-79ED-4F4A-8D3E-E982D56873C4}" type="parTrans" cxnId="{ED246498-9D66-4398-83DC-3AD1657D5803}">
      <dgm:prSet/>
      <dgm:spPr/>
      <dgm:t>
        <a:bodyPr/>
        <a:lstStyle/>
        <a:p>
          <a:endParaRPr lang="ru-RU"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52BC94C-788D-4AFA-8EC1-88FA44488CB0}" type="sibTrans" cxnId="{ED246498-9D66-4398-83DC-3AD1657D5803}">
      <dgm:prSet/>
      <dgm:spPr/>
      <dgm:t>
        <a:bodyPr/>
        <a:lstStyle/>
        <a:p>
          <a:endParaRPr lang="ru-RU"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145F255E-7AFE-426C-A0CD-FE49CD328539}">
      <dgm:prSet phldrT="[Текст]" custT="1"/>
      <dgm:spPr/>
      <dgm:t>
        <a:bodyPr/>
        <a:lstStyle/>
        <a:p>
          <a:r>
            <a:rPr lang="uk-UA" sz="3600" b="0" i="0" cap="none" spc="0" noProof="0" dirty="0" smtClean="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організаційно-виховна</a:t>
          </a:r>
          <a:endParaRPr lang="uk-UA" sz="3600" b="0" i="0" cap="none" spc="0" noProof="0"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dgm:t>
    </dgm:pt>
    <dgm:pt modelId="{CA1DC358-E0CB-4E94-89F5-1941BE4A98D5}" type="parTrans" cxnId="{6592C4B2-C330-44AE-886F-EA42D2B0D4FE}">
      <dgm:prSet/>
      <dgm:spPr/>
      <dgm:t>
        <a:bodyPr/>
        <a:lstStyle/>
        <a:p>
          <a:endParaRPr lang="ru-RU"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506575E4-999D-4A07-98AD-8C211E5EF8EC}" type="sibTrans" cxnId="{6592C4B2-C330-44AE-886F-EA42D2B0D4FE}">
      <dgm:prSet/>
      <dgm:spPr/>
      <dgm:t>
        <a:bodyPr/>
        <a:lstStyle/>
        <a:p>
          <a:endParaRPr lang="ru-RU"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404792C-C303-4C7F-808F-C54ACB571682}">
      <dgm:prSet phldrT="[Текст]" custT="1"/>
      <dgm:spPr/>
      <dgm:t>
        <a:bodyPr/>
        <a:lstStyle/>
        <a:p>
          <a:r>
            <a:rPr lang="uk-UA" sz="3600" b="0" i="0" cap="none" spc="0" noProof="0" dirty="0" smtClean="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організаційно-регламентуюча</a:t>
          </a:r>
          <a:endParaRPr lang="uk-UA" sz="3600" b="0" i="0" cap="none" spc="0" noProof="0"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dgm:t>
    </dgm:pt>
    <dgm:pt modelId="{D54C864D-981B-4D07-BB88-FC3F5413929D}" type="sibTrans" cxnId="{7C07E418-05F4-47F7-B495-A8210645A4A0}">
      <dgm:prSet/>
      <dgm:spPr/>
      <dgm:t>
        <a:bodyPr/>
        <a:lstStyle/>
        <a:p>
          <a:endParaRPr lang="ru-RU"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9D3ACCBB-D802-403E-8789-33F3A0D33FB4}" type="parTrans" cxnId="{7C07E418-05F4-47F7-B495-A8210645A4A0}">
      <dgm:prSet/>
      <dgm:spPr/>
      <dgm:t>
        <a:bodyPr/>
        <a:lstStyle/>
        <a:p>
          <a:endParaRPr lang="ru-RU"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6C01DF24-0BB0-4FE7-9195-D1E4A7D8DCB2}" type="pres">
      <dgm:prSet presAssocID="{96AFD60F-153D-462E-9852-9E5302744792}" presName="Name0" presStyleCnt="0">
        <dgm:presLayoutVars>
          <dgm:dir/>
        </dgm:presLayoutVars>
      </dgm:prSet>
      <dgm:spPr/>
      <dgm:t>
        <a:bodyPr/>
        <a:lstStyle/>
        <a:p>
          <a:endParaRPr lang="ru-RU"/>
        </a:p>
      </dgm:t>
    </dgm:pt>
    <dgm:pt modelId="{21812AE3-0DB9-499D-A915-B6846F358DF7}" type="pres">
      <dgm:prSet presAssocID="{E404792C-C303-4C7F-808F-C54ACB571682}" presName="noChildren" presStyleCnt="0"/>
      <dgm:spPr/>
      <dgm:t>
        <a:bodyPr/>
        <a:lstStyle/>
        <a:p>
          <a:endParaRPr lang="ru-RU"/>
        </a:p>
      </dgm:t>
    </dgm:pt>
    <dgm:pt modelId="{FCA68048-4453-40D5-A079-4AED75CF9EE3}" type="pres">
      <dgm:prSet presAssocID="{E404792C-C303-4C7F-808F-C54ACB571682}" presName="gap" presStyleCnt="0"/>
      <dgm:spPr/>
      <dgm:t>
        <a:bodyPr/>
        <a:lstStyle/>
        <a:p>
          <a:endParaRPr lang="ru-RU"/>
        </a:p>
      </dgm:t>
    </dgm:pt>
    <dgm:pt modelId="{D83C0F01-55FA-4DE4-9D72-AF2CEED4A82C}" type="pres">
      <dgm:prSet presAssocID="{E404792C-C303-4C7F-808F-C54ACB571682}" presName="medCircle2" presStyleLbl="vennNode1" presStyleIdx="0" presStyleCnt="4"/>
      <dgm:spPr/>
      <dgm:t>
        <a:bodyPr/>
        <a:lstStyle/>
        <a:p>
          <a:endParaRPr lang="ru-RU"/>
        </a:p>
      </dgm:t>
    </dgm:pt>
    <dgm:pt modelId="{4CBF9BE0-8D39-4497-AC70-3E5D2B0E9D0D}" type="pres">
      <dgm:prSet presAssocID="{E404792C-C303-4C7F-808F-C54ACB571682}" presName="txLvlOnly1" presStyleLbl="revTx" presStyleIdx="0" presStyleCnt="4"/>
      <dgm:spPr/>
      <dgm:t>
        <a:bodyPr/>
        <a:lstStyle/>
        <a:p>
          <a:endParaRPr lang="ru-RU"/>
        </a:p>
      </dgm:t>
    </dgm:pt>
    <dgm:pt modelId="{E42F246B-3502-4150-8DC7-F1ADACDACBA0}" type="pres">
      <dgm:prSet presAssocID="{0998E834-BB76-467F-BAAC-CFEFE117909F}" presName="noChildren" presStyleCnt="0"/>
      <dgm:spPr/>
      <dgm:t>
        <a:bodyPr/>
        <a:lstStyle/>
        <a:p>
          <a:endParaRPr lang="ru-RU"/>
        </a:p>
      </dgm:t>
    </dgm:pt>
    <dgm:pt modelId="{49B186D2-7E2C-46EE-A100-84C57C3E9327}" type="pres">
      <dgm:prSet presAssocID="{0998E834-BB76-467F-BAAC-CFEFE117909F}" presName="gap" presStyleCnt="0"/>
      <dgm:spPr/>
      <dgm:t>
        <a:bodyPr/>
        <a:lstStyle/>
        <a:p>
          <a:endParaRPr lang="ru-RU"/>
        </a:p>
      </dgm:t>
    </dgm:pt>
    <dgm:pt modelId="{722F9C6B-C619-45F9-B9E2-E98D95895DB9}" type="pres">
      <dgm:prSet presAssocID="{0998E834-BB76-467F-BAAC-CFEFE117909F}" presName="medCircle2" presStyleLbl="vennNode1" presStyleIdx="1" presStyleCnt="4"/>
      <dgm:spPr/>
      <dgm:t>
        <a:bodyPr/>
        <a:lstStyle/>
        <a:p>
          <a:endParaRPr lang="ru-RU"/>
        </a:p>
      </dgm:t>
    </dgm:pt>
    <dgm:pt modelId="{A306B0E0-475B-4044-8A31-1CFBCA6E33B0}" type="pres">
      <dgm:prSet presAssocID="{0998E834-BB76-467F-BAAC-CFEFE117909F}" presName="txLvlOnly1" presStyleLbl="revTx" presStyleIdx="1" presStyleCnt="4"/>
      <dgm:spPr/>
      <dgm:t>
        <a:bodyPr/>
        <a:lstStyle/>
        <a:p>
          <a:endParaRPr lang="ru-RU"/>
        </a:p>
      </dgm:t>
    </dgm:pt>
    <dgm:pt modelId="{B7A9D61B-DC6D-468B-B996-687CE1688B9E}" type="pres">
      <dgm:prSet presAssocID="{9CE002EC-0C53-48C8-A12B-32CF924B5988}" presName="noChildren" presStyleCnt="0"/>
      <dgm:spPr/>
      <dgm:t>
        <a:bodyPr/>
        <a:lstStyle/>
        <a:p>
          <a:endParaRPr lang="ru-RU"/>
        </a:p>
      </dgm:t>
    </dgm:pt>
    <dgm:pt modelId="{6A981D0D-2E0B-4D79-8796-EB9A5F8CEC3D}" type="pres">
      <dgm:prSet presAssocID="{9CE002EC-0C53-48C8-A12B-32CF924B5988}" presName="gap" presStyleCnt="0"/>
      <dgm:spPr/>
      <dgm:t>
        <a:bodyPr/>
        <a:lstStyle/>
        <a:p>
          <a:endParaRPr lang="ru-RU"/>
        </a:p>
      </dgm:t>
    </dgm:pt>
    <dgm:pt modelId="{284B11BF-E9AA-47EA-A768-122DA697D83D}" type="pres">
      <dgm:prSet presAssocID="{9CE002EC-0C53-48C8-A12B-32CF924B5988}" presName="medCircle2" presStyleLbl="vennNode1" presStyleIdx="2" presStyleCnt="4"/>
      <dgm:spPr/>
      <dgm:t>
        <a:bodyPr/>
        <a:lstStyle/>
        <a:p>
          <a:endParaRPr lang="ru-RU"/>
        </a:p>
      </dgm:t>
    </dgm:pt>
    <dgm:pt modelId="{E3A6C7D6-36E4-4DC5-83FA-C143FDC1A485}" type="pres">
      <dgm:prSet presAssocID="{9CE002EC-0C53-48C8-A12B-32CF924B5988}" presName="txLvlOnly1" presStyleLbl="revTx" presStyleIdx="2" presStyleCnt="4"/>
      <dgm:spPr/>
      <dgm:t>
        <a:bodyPr/>
        <a:lstStyle/>
        <a:p>
          <a:endParaRPr lang="ru-RU"/>
        </a:p>
      </dgm:t>
    </dgm:pt>
    <dgm:pt modelId="{A2002E43-5080-4F67-B015-3A1D2C853472}" type="pres">
      <dgm:prSet presAssocID="{145F255E-7AFE-426C-A0CD-FE49CD328539}" presName="noChildren" presStyleCnt="0"/>
      <dgm:spPr/>
      <dgm:t>
        <a:bodyPr/>
        <a:lstStyle/>
        <a:p>
          <a:endParaRPr lang="ru-RU"/>
        </a:p>
      </dgm:t>
    </dgm:pt>
    <dgm:pt modelId="{5081558E-1880-4F1B-8440-20BFD14E059B}" type="pres">
      <dgm:prSet presAssocID="{145F255E-7AFE-426C-A0CD-FE49CD328539}" presName="gap" presStyleCnt="0"/>
      <dgm:spPr/>
      <dgm:t>
        <a:bodyPr/>
        <a:lstStyle/>
        <a:p>
          <a:endParaRPr lang="ru-RU"/>
        </a:p>
      </dgm:t>
    </dgm:pt>
    <dgm:pt modelId="{218EFF8E-F65A-4043-8A57-E6AB14968C9C}" type="pres">
      <dgm:prSet presAssocID="{145F255E-7AFE-426C-A0CD-FE49CD328539}" presName="medCircle2" presStyleLbl="vennNode1" presStyleIdx="3" presStyleCnt="4"/>
      <dgm:spPr/>
      <dgm:t>
        <a:bodyPr/>
        <a:lstStyle/>
        <a:p>
          <a:endParaRPr lang="ru-RU"/>
        </a:p>
      </dgm:t>
    </dgm:pt>
    <dgm:pt modelId="{D5D13291-CC8E-4B5F-9834-93622BCCBE2A}" type="pres">
      <dgm:prSet presAssocID="{145F255E-7AFE-426C-A0CD-FE49CD328539}" presName="txLvlOnly1" presStyleLbl="revTx" presStyleIdx="3" presStyleCnt="4"/>
      <dgm:spPr/>
      <dgm:t>
        <a:bodyPr/>
        <a:lstStyle/>
        <a:p>
          <a:endParaRPr lang="ru-RU"/>
        </a:p>
      </dgm:t>
    </dgm:pt>
  </dgm:ptLst>
  <dgm:cxnLst>
    <dgm:cxn modelId="{2C119E00-4677-4E0A-90A3-9726828D3705}" srcId="{96AFD60F-153D-462E-9852-9E5302744792}" destId="{0998E834-BB76-467F-BAAC-CFEFE117909F}" srcOrd="1" destOrd="0" parTransId="{7098A4A4-2880-408B-B087-3DA366E3F096}" sibTransId="{D089DBBC-5A57-43A7-B494-6CD5EF34B693}"/>
    <dgm:cxn modelId="{ED246498-9D66-4398-83DC-3AD1657D5803}" srcId="{96AFD60F-153D-462E-9852-9E5302744792}" destId="{9CE002EC-0C53-48C8-A12B-32CF924B5988}" srcOrd="2" destOrd="0" parTransId="{7D30AA60-79ED-4F4A-8D3E-E982D56873C4}" sibTransId="{252BC94C-788D-4AFA-8EC1-88FA44488CB0}"/>
    <dgm:cxn modelId="{209F2E17-1B9D-4D3B-858F-895EE71C892F}" type="presOf" srcId="{145F255E-7AFE-426C-A0CD-FE49CD328539}" destId="{D5D13291-CC8E-4B5F-9834-93622BCCBE2A}" srcOrd="0" destOrd="0" presId="urn:microsoft.com/office/officeart/2008/layout/VerticalCircleList"/>
    <dgm:cxn modelId="{A4368A5C-C615-4454-B403-D8EF9D28A070}" type="presOf" srcId="{E404792C-C303-4C7F-808F-C54ACB571682}" destId="{4CBF9BE0-8D39-4497-AC70-3E5D2B0E9D0D}" srcOrd="0" destOrd="0" presId="urn:microsoft.com/office/officeart/2008/layout/VerticalCircleList"/>
    <dgm:cxn modelId="{7C07E418-05F4-47F7-B495-A8210645A4A0}" srcId="{96AFD60F-153D-462E-9852-9E5302744792}" destId="{E404792C-C303-4C7F-808F-C54ACB571682}" srcOrd="0" destOrd="0" parTransId="{9D3ACCBB-D802-403E-8789-33F3A0D33FB4}" sibTransId="{D54C864D-981B-4D07-BB88-FC3F5413929D}"/>
    <dgm:cxn modelId="{2D154387-BF68-4966-9081-45CD0FC4425E}" type="presOf" srcId="{0998E834-BB76-467F-BAAC-CFEFE117909F}" destId="{A306B0E0-475B-4044-8A31-1CFBCA6E33B0}" srcOrd="0" destOrd="0" presId="urn:microsoft.com/office/officeart/2008/layout/VerticalCircleList"/>
    <dgm:cxn modelId="{4C75D145-B1EE-426D-9061-79EF8AB69C48}" type="presOf" srcId="{9CE002EC-0C53-48C8-A12B-32CF924B5988}" destId="{E3A6C7D6-36E4-4DC5-83FA-C143FDC1A485}" srcOrd="0" destOrd="0" presId="urn:microsoft.com/office/officeart/2008/layout/VerticalCircleList"/>
    <dgm:cxn modelId="{6592C4B2-C330-44AE-886F-EA42D2B0D4FE}" srcId="{96AFD60F-153D-462E-9852-9E5302744792}" destId="{145F255E-7AFE-426C-A0CD-FE49CD328539}" srcOrd="3" destOrd="0" parTransId="{CA1DC358-E0CB-4E94-89F5-1941BE4A98D5}" sibTransId="{506575E4-999D-4A07-98AD-8C211E5EF8EC}"/>
    <dgm:cxn modelId="{C09BC91A-038F-42E4-BCF8-2F176412E948}" type="presOf" srcId="{96AFD60F-153D-462E-9852-9E5302744792}" destId="{6C01DF24-0BB0-4FE7-9195-D1E4A7D8DCB2}" srcOrd="0" destOrd="0" presId="urn:microsoft.com/office/officeart/2008/layout/VerticalCircleList"/>
    <dgm:cxn modelId="{91E3126B-33E9-45C0-A854-69B097E79C71}" type="presParOf" srcId="{6C01DF24-0BB0-4FE7-9195-D1E4A7D8DCB2}" destId="{21812AE3-0DB9-499D-A915-B6846F358DF7}" srcOrd="0" destOrd="0" presId="urn:microsoft.com/office/officeart/2008/layout/VerticalCircleList"/>
    <dgm:cxn modelId="{69F09E07-4694-4367-9E44-77D785CB7840}" type="presParOf" srcId="{21812AE3-0DB9-499D-A915-B6846F358DF7}" destId="{FCA68048-4453-40D5-A079-4AED75CF9EE3}" srcOrd="0" destOrd="0" presId="urn:microsoft.com/office/officeart/2008/layout/VerticalCircleList"/>
    <dgm:cxn modelId="{29514A73-3D44-47D4-B11F-84F064060113}" type="presParOf" srcId="{21812AE3-0DB9-499D-A915-B6846F358DF7}" destId="{D83C0F01-55FA-4DE4-9D72-AF2CEED4A82C}" srcOrd="1" destOrd="0" presId="urn:microsoft.com/office/officeart/2008/layout/VerticalCircleList"/>
    <dgm:cxn modelId="{3ABBBC76-8AE5-46C0-BDC2-D6161DF0A55E}" type="presParOf" srcId="{21812AE3-0DB9-499D-A915-B6846F358DF7}" destId="{4CBF9BE0-8D39-4497-AC70-3E5D2B0E9D0D}" srcOrd="2" destOrd="0" presId="urn:microsoft.com/office/officeart/2008/layout/VerticalCircleList"/>
    <dgm:cxn modelId="{3C658AB8-7436-4523-9DCB-992408A8D40D}" type="presParOf" srcId="{6C01DF24-0BB0-4FE7-9195-D1E4A7D8DCB2}" destId="{E42F246B-3502-4150-8DC7-F1ADACDACBA0}" srcOrd="1" destOrd="0" presId="urn:microsoft.com/office/officeart/2008/layout/VerticalCircleList"/>
    <dgm:cxn modelId="{077083D0-33E6-4AB8-AECA-F0093EF42D43}" type="presParOf" srcId="{E42F246B-3502-4150-8DC7-F1ADACDACBA0}" destId="{49B186D2-7E2C-46EE-A100-84C57C3E9327}" srcOrd="0" destOrd="0" presId="urn:microsoft.com/office/officeart/2008/layout/VerticalCircleList"/>
    <dgm:cxn modelId="{6ACEE665-9776-48F0-8F3B-A0508139CB67}" type="presParOf" srcId="{E42F246B-3502-4150-8DC7-F1ADACDACBA0}" destId="{722F9C6B-C619-45F9-B9E2-E98D95895DB9}" srcOrd="1" destOrd="0" presId="urn:microsoft.com/office/officeart/2008/layout/VerticalCircleList"/>
    <dgm:cxn modelId="{3A8BC84F-0945-47B1-9A87-4E259B52282F}" type="presParOf" srcId="{E42F246B-3502-4150-8DC7-F1ADACDACBA0}" destId="{A306B0E0-475B-4044-8A31-1CFBCA6E33B0}" srcOrd="2" destOrd="0" presId="urn:microsoft.com/office/officeart/2008/layout/VerticalCircleList"/>
    <dgm:cxn modelId="{DAB3290E-10DA-435D-88A9-9237EC026FD5}" type="presParOf" srcId="{6C01DF24-0BB0-4FE7-9195-D1E4A7D8DCB2}" destId="{B7A9D61B-DC6D-468B-B996-687CE1688B9E}" srcOrd="2" destOrd="0" presId="urn:microsoft.com/office/officeart/2008/layout/VerticalCircleList"/>
    <dgm:cxn modelId="{53E5C536-29F5-46F5-803F-856FEC060D23}" type="presParOf" srcId="{B7A9D61B-DC6D-468B-B996-687CE1688B9E}" destId="{6A981D0D-2E0B-4D79-8796-EB9A5F8CEC3D}" srcOrd="0" destOrd="0" presId="urn:microsoft.com/office/officeart/2008/layout/VerticalCircleList"/>
    <dgm:cxn modelId="{2B1E4F00-12E3-49F6-8F95-B182D783133A}" type="presParOf" srcId="{B7A9D61B-DC6D-468B-B996-687CE1688B9E}" destId="{284B11BF-E9AA-47EA-A768-122DA697D83D}" srcOrd="1" destOrd="0" presId="urn:microsoft.com/office/officeart/2008/layout/VerticalCircleList"/>
    <dgm:cxn modelId="{7E861A2E-56D1-451F-946E-6C07DDD72660}" type="presParOf" srcId="{B7A9D61B-DC6D-468B-B996-687CE1688B9E}" destId="{E3A6C7D6-36E4-4DC5-83FA-C143FDC1A485}" srcOrd="2" destOrd="0" presId="urn:microsoft.com/office/officeart/2008/layout/VerticalCircleList"/>
    <dgm:cxn modelId="{E306313B-8617-4ECD-9AE1-3665CFAAFDF2}" type="presParOf" srcId="{6C01DF24-0BB0-4FE7-9195-D1E4A7D8DCB2}" destId="{A2002E43-5080-4F67-B015-3A1D2C853472}" srcOrd="3" destOrd="0" presId="urn:microsoft.com/office/officeart/2008/layout/VerticalCircleList"/>
    <dgm:cxn modelId="{5D8BCAAD-10C5-4E4C-A326-C43B57586B3C}" type="presParOf" srcId="{A2002E43-5080-4F67-B015-3A1D2C853472}" destId="{5081558E-1880-4F1B-8440-20BFD14E059B}" srcOrd="0" destOrd="0" presId="urn:microsoft.com/office/officeart/2008/layout/VerticalCircleList"/>
    <dgm:cxn modelId="{00FF18A8-82F0-4F65-9C02-5A188362766E}" type="presParOf" srcId="{A2002E43-5080-4F67-B015-3A1D2C853472}" destId="{218EFF8E-F65A-4043-8A57-E6AB14968C9C}" srcOrd="1" destOrd="0" presId="urn:microsoft.com/office/officeart/2008/layout/VerticalCircleList"/>
    <dgm:cxn modelId="{0A6F2B6C-957C-4F74-A911-CC49FC1FD093}" type="presParOf" srcId="{A2002E43-5080-4F67-B015-3A1D2C853472}" destId="{D5D13291-CC8E-4B5F-9834-93622BCCBE2A}" srcOrd="2" destOrd="0" presId="urn:microsoft.com/office/officeart/2008/layout/Vertical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4F829F-9B92-4E55-A447-2C72F5DFE7D3}" type="doc">
      <dgm:prSet loTypeId="urn:microsoft.com/office/officeart/2005/8/layout/hierarchy1" loCatId="hierarchy" qsTypeId="urn:microsoft.com/office/officeart/2005/8/quickstyle/simple1" qsCatId="simple" csTypeId="urn:microsoft.com/office/officeart/2005/8/colors/accent4_4" csCatId="accent4" phldr="1"/>
      <dgm:spPr/>
      <dgm:t>
        <a:bodyPr/>
        <a:lstStyle/>
        <a:p>
          <a:endParaRPr lang="ru-RU"/>
        </a:p>
      </dgm:t>
    </dgm:pt>
    <dgm:pt modelId="{607D3BEB-B1CB-4FBC-A6BD-E46D5C700C8B}">
      <dgm:prSet phldrT="[Текст]" custT="1"/>
      <dgm:spPr/>
      <dgm:t>
        <a:bodyPr/>
        <a:lstStyle/>
        <a:p>
          <a:r>
            <a:rPr lang="uk-UA" sz="3200" b="0" i="0" dirty="0" smtClean="0">
              <a:latin typeface="Times New Roman" panose="02020603050405020304" pitchFamily="18" charset="0"/>
              <a:cs typeface="Times New Roman" panose="02020603050405020304" pitchFamily="18" charset="0"/>
            </a:rPr>
            <a:t>м</a:t>
          </a:r>
          <a:r>
            <a:rPr lang="uk-UA" sz="3200" b="0" i="0" noProof="0" dirty="0" err="1" smtClean="0">
              <a:latin typeface="Times New Roman" panose="02020603050405020304" pitchFamily="18" charset="0"/>
              <a:cs typeface="Times New Roman" panose="02020603050405020304" pitchFamily="18" charset="0"/>
            </a:rPr>
            <a:t>етод</a:t>
          </a:r>
          <a:r>
            <a:rPr lang="en-US" sz="3200" b="0" i="0" dirty="0" smtClean="0">
              <a:latin typeface="Times New Roman" panose="02020603050405020304" pitchFamily="18" charset="0"/>
              <a:cs typeface="Times New Roman" panose="02020603050405020304" pitchFamily="18" charset="0"/>
            </a:rPr>
            <a:t/>
          </a:r>
          <a:br>
            <a:rPr lang="en-US" sz="3200" b="0" i="0" dirty="0" smtClean="0">
              <a:latin typeface="Times New Roman" panose="02020603050405020304" pitchFamily="18" charset="0"/>
              <a:cs typeface="Times New Roman" panose="02020603050405020304" pitchFamily="18" charset="0"/>
            </a:rPr>
          </a:br>
          <a:r>
            <a:rPr lang="uk-UA" sz="3200" b="0" i="0" noProof="0" dirty="0" smtClean="0">
              <a:latin typeface="Times New Roman" panose="02020603050405020304" pitchFamily="18" charset="0"/>
              <a:cs typeface="Times New Roman" panose="02020603050405020304" pitchFamily="18" charset="0"/>
            </a:rPr>
            <a:t>переконання </a:t>
          </a:r>
          <a:endParaRPr lang="uk-UA" sz="3200" b="0" i="0" noProof="0" dirty="0">
            <a:latin typeface="Times New Roman" panose="02020603050405020304" pitchFamily="18" charset="0"/>
            <a:cs typeface="Times New Roman" panose="02020603050405020304" pitchFamily="18" charset="0"/>
          </a:endParaRPr>
        </a:p>
      </dgm:t>
    </dgm:pt>
    <dgm:pt modelId="{5E677DEF-98F3-40E3-A002-FA5DC7DE6284}" type="parTrans" cxnId="{3BCBB85E-7594-48B4-ABD1-AA3CA1B70C0A}">
      <dgm:prSet/>
      <dgm:spPr/>
      <dgm:t>
        <a:bodyPr/>
        <a:lstStyle/>
        <a:p>
          <a:endParaRPr lang="ru-RU"/>
        </a:p>
      </dgm:t>
    </dgm:pt>
    <dgm:pt modelId="{A5723B4A-6BA7-4B81-8705-9BF52C9B597A}" type="sibTrans" cxnId="{3BCBB85E-7594-48B4-ABD1-AA3CA1B70C0A}">
      <dgm:prSet/>
      <dgm:spPr/>
      <dgm:t>
        <a:bodyPr/>
        <a:lstStyle/>
        <a:p>
          <a:endParaRPr lang="ru-RU"/>
        </a:p>
      </dgm:t>
    </dgm:pt>
    <dgm:pt modelId="{FF9B4CB7-9E57-469E-ABCD-655A6E1F1296}">
      <dgm:prSet phldrT="[Текст]" custT="1"/>
      <dgm:spPr/>
      <dgm:t>
        <a:bodyPr/>
        <a:lstStyle/>
        <a:p>
          <a:r>
            <a:rPr lang="uk-UA" sz="3200" b="0" i="0" noProof="0" dirty="0" smtClean="0">
              <a:latin typeface="Times New Roman" panose="02020603050405020304" pitchFamily="18" charset="0"/>
              <a:cs typeface="Times New Roman" panose="02020603050405020304" pitchFamily="18" charset="0"/>
            </a:rPr>
            <a:t>методи рекомендації і заохочення </a:t>
          </a:r>
          <a:endParaRPr lang="uk-UA" sz="3200" b="0" i="0" noProof="0" dirty="0">
            <a:latin typeface="Times New Roman" panose="02020603050405020304" pitchFamily="18" charset="0"/>
            <a:cs typeface="Times New Roman" panose="02020603050405020304" pitchFamily="18" charset="0"/>
          </a:endParaRPr>
        </a:p>
      </dgm:t>
    </dgm:pt>
    <dgm:pt modelId="{8030EA88-EAFB-466B-913C-545EFD964969}" type="parTrans" cxnId="{40CD9153-6BD0-4617-8630-A00B2E49D9EA}">
      <dgm:prSet/>
      <dgm:spPr/>
      <dgm:t>
        <a:bodyPr/>
        <a:lstStyle/>
        <a:p>
          <a:endParaRPr lang="ru-RU"/>
        </a:p>
      </dgm:t>
    </dgm:pt>
    <dgm:pt modelId="{7E3A153F-92C2-44FD-9F10-D626EF8656FF}" type="sibTrans" cxnId="{40CD9153-6BD0-4617-8630-A00B2E49D9EA}">
      <dgm:prSet/>
      <dgm:spPr/>
      <dgm:t>
        <a:bodyPr/>
        <a:lstStyle/>
        <a:p>
          <a:endParaRPr lang="ru-RU"/>
        </a:p>
      </dgm:t>
    </dgm:pt>
    <dgm:pt modelId="{E49B4A7A-C42B-4CA1-82D5-A3C9C012D4C7}">
      <dgm:prSet phldrT="[Текст]" custT="1"/>
      <dgm:spPr/>
      <dgm:t>
        <a:bodyPr/>
        <a:lstStyle/>
        <a:p>
          <a:r>
            <a:rPr lang="ru-RU" sz="3200" b="0" i="0" dirty="0" smtClean="0">
              <a:latin typeface="Times New Roman" panose="02020603050405020304" pitchFamily="18" charset="0"/>
              <a:cs typeface="Times New Roman" panose="02020603050405020304" pitchFamily="18" charset="0"/>
            </a:rPr>
            <a:t>метод примусу</a:t>
          </a:r>
          <a:endParaRPr lang="ru-RU" sz="3200" b="0" i="0" dirty="0">
            <a:latin typeface="Times New Roman" panose="02020603050405020304" pitchFamily="18" charset="0"/>
            <a:cs typeface="Times New Roman" panose="02020603050405020304" pitchFamily="18" charset="0"/>
          </a:endParaRPr>
        </a:p>
      </dgm:t>
    </dgm:pt>
    <dgm:pt modelId="{0A344DA4-7F0B-4D0B-9287-96810BDA5477}" type="parTrans" cxnId="{7E395075-BA1F-42D5-9018-3D7989D54EF7}">
      <dgm:prSet/>
      <dgm:spPr/>
      <dgm:t>
        <a:bodyPr/>
        <a:lstStyle/>
        <a:p>
          <a:endParaRPr lang="ru-RU"/>
        </a:p>
      </dgm:t>
    </dgm:pt>
    <dgm:pt modelId="{5AA21555-8E37-465A-98EF-664ED9504F66}" type="sibTrans" cxnId="{7E395075-BA1F-42D5-9018-3D7989D54EF7}">
      <dgm:prSet/>
      <dgm:spPr/>
      <dgm:t>
        <a:bodyPr/>
        <a:lstStyle/>
        <a:p>
          <a:endParaRPr lang="ru-RU"/>
        </a:p>
      </dgm:t>
    </dgm:pt>
    <dgm:pt modelId="{CF9FF477-37E5-415A-BE65-EFFBE5BE62A3}" type="pres">
      <dgm:prSet presAssocID="{944F829F-9B92-4E55-A447-2C72F5DFE7D3}" presName="hierChild1" presStyleCnt="0">
        <dgm:presLayoutVars>
          <dgm:chPref val="1"/>
          <dgm:dir/>
          <dgm:animOne val="branch"/>
          <dgm:animLvl val="lvl"/>
          <dgm:resizeHandles/>
        </dgm:presLayoutVars>
      </dgm:prSet>
      <dgm:spPr/>
      <dgm:t>
        <a:bodyPr/>
        <a:lstStyle/>
        <a:p>
          <a:endParaRPr lang="ru-RU"/>
        </a:p>
      </dgm:t>
    </dgm:pt>
    <dgm:pt modelId="{0D5F1CB5-C988-4ADA-8BED-9C6A45F2DA6B}" type="pres">
      <dgm:prSet presAssocID="{607D3BEB-B1CB-4FBC-A6BD-E46D5C700C8B}" presName="hierRoot1" presStyleCnt="0"/>
      <dgm:spPr/>
    </dgm:pt>
    <dgm:pt modelId="{64DF0222-3BC2-4CC0-8E67-303C1080BADE}" type="pres">
      <dgm:prSet presAssocID="{607D3BEB-B1CB-4FBC-A6BD-E46D5C700C8B}" presName="composite" presStyleCnt="0"/>
      <dgm:spPr/>
    </dgm:pt>
    <dgm:pt modelId="{AA2F7529-2749-4E34-A59E-F6878621A2ED}" type="pres">
      <dgm:prSet presAssocID="{607D3BEB-B1CB-4FBC-A6BD-E46D5C700C8B}" presName="background" presStyleLbl="node0" presStyleIdx="0" presStyleCnt="3"/>
      <dgm:spPr/>
    </dgm:pt>
    <dgm:pt modelId="{6EA9800D-8942-4F03-B0FC-9B00EA479BB4}" type="pres">
      <dgm:prSet presAssocID="{607D3BEB-B1CB-4FBC-A6BD-E46D5C700C8B}" presName="text" presStyleLbl="fgAcc0" presStyleIdx="0" presStyleCnt="3">
        <dgm:presLayoutVars>
          <dgm:chPref val="3"/>
        </dgm:presLayoutVars>
      </dgm:prSet>
      <dgm:spPr/>
      <dgm:t>
        <a:bodyPr/>
        <a:lstStyle/>
        <a:p>
          <a:endParaRPr lang="ru-RU"/>
        </a:p>
      </dgm:t>
    </dgm:pt>
    <dgm:pt modelId="{5ED51F88-92B6-442A-BECF-D6EA1DB582C7}" type="pres">
      <dgm:prSet presAssocID="{607D3BEB-B1CB-4FBC-A6BD-E46D5C700C8B}" presName="hierChild2" presStyleCnt="0"/>
      <dgm:spPr/>
    </dgm:pt>
    <dgm:pt modelId="{BEA51EED-5CCA-4F0D-85A6-034F7109DC1D}" type="pres">
      <dgm:prSet presAssocID="{FF9B4CB7-9E57-469E-ABCD-655A6E1F1296}" presName="hierRoot1" presStyleCnt="0"/>
      <dgm:spPr/>
    </dgm:pt>
    <dgm:pt modelId="{18139A06-3AE1-4339-9A2F-1C1A844AD020}" type="pres">
      <dgm:prSet presAssocID="{FF9B4CB7-9E57-469E-ABCD-655A6E1F1296}" presName="composite" presStyleCnt="0"/>
      <dgm:spPr/>
    </dgm:pt>
    <dgm:pt modelId="{8FF22763-56DA-4ABD-A28A-A3038B2EFB44}" type="pres">
      <dgm:prSet presAssocID="{FF9B4CB7-9E57-469E-ABCD-655A6E1F1296}" presName="background" presStyleLbl="node0" presStyleIdx="1" presStyleCnt="3"/>
      <dgm:spPr/>
    </dgm:pt>
    <dgm:pt modelId="{A95791D1-4E56-4EC0-B1BF-FBBBA8DCB0D8}" type="pres">
      <dgm:prSet presAssocID="{FF9B4CB7-9E57-469E-ABCD-655A6E1F1296}" presName="text" presStyleLbl="fgAcc0" presStyleIdx="1" presStyleCnt="3">
        <dgm:presLayoutVars>
          <dgm:chPref val="3"/>
        </dgm:presLayoutVars>
      </dgm:prSet>
      <dgm:spPr/>
      <dgm:t>
        <a:bodyPr/>
        <a:lstStyle/>
        <a:p>
          <a:endParaRPr lang="ru-RU"/>
        </a:p>
      </dgm:t>
    </dgm:pt>
    <dgm:pt modelId="{6F8960EC-41D5-4E6D-91A9-936A355B2C2E}" type="pres">
      <dgm:prSet presAssocID="{FF9B4CB7-9E57-469E-ABCD-655A6E1F1296}" presName="hierChild2" presStyleCnt="0"/>
      <dgm:spPr/>
    </dgm:pt>
    <dgm:pt modelId="{D7AB3E31-96C7-4117-8D5D-8730F688F5EC}" type="pres">
      <dgm:prSet presAssocID="{E49B4A7A-C42B-4CA1-82D5-A3C9C012D4C7}" presName="hierRoot1" presStyleCnt="0"/>
      <dgm:spPr/>
    </dgm:pt>
    <dgm:pt modelId="{6B872C31-EB65-4F05-8298-821F461B553B}" type="pres">
      <dgm:prSet presAssocID="{E49B4A7A-C42B-4CA1-82D5-A3C9C012D4C7}" presName="composite" presStyleCnt="0"/>
      <dgm:spPr/>
    </dgm:pt>
    <dgm:pt modelId="{F09FAC2C-EA1F-491B-B068-72C276B3DD0B}" type="pres">
      <dgm:prSet presAssocID="{E49B4A7A-C42B-4CA1-82D5-A3C9C012D4C7}" presName="background" presStyleLbl="node0" presStyleIdx="2" presStyleCnt="3"/>
      <dgm:spPr/>
    </dgm:pt>
    <dgm:pt modelId="{F040E194-D2F5-402C-8B74-B23483A9F3CC}" type="pres">
      <dgm:prSet presAssocID="{E49B4A7A-C42B-4CA1-82D5-A3C9C012D4C7}" presName="text" presStyleLbl="fgAcc0" presStyleIdx="2" presStyleCnt="3">
        <dgm:presLayoutVars>
          <dgm:chPref val="3"/>
        </dgm:presLayoutVars>
      </dgm:prSet>
      <dgm:spPr/>
      <dgm:t>
        <a:bodyPr/>
        <a:lstStyle/>
        <a:p>
          <a:endParaRPr lang="ru-RU"/>
        </a:p>
      </dgm:t>
    </dgm:pt>
    <dgm:pt modelId="{40C4053D-3970-4C34-94B1-1B025E8E73A0}" type="pres">
      <dgm:prSet presAssocID="{E49B4A7A-C42B-4CA1-82D5-A3C9C012D4C7}" presName="hierChild2" presStyleCnt="0"/>
      <dgm:spPr/>
    </dgm:pt>
  </dgm:ptLst>
  <dgm:cxnLst>
    <dgm:cxn modelId="{3BCBB85E-7594-48B4-ABD1-AA3CA1B70C0A}" srcId="{944F829F-9B92-4E55-A447-2C72F5DFE7D3}" destId="{607D3BEB-B1CB-4FBC-A6BD-E46D5C700C8B}" srcOrd="0" destOrd="0" parTransId="{5E677DEF-98F3-40E3-A002-FA5DC7DE6284}" sibTransId="{A5723B4A-6BA7-4B81-8705-9BF52C9B597A}"/>
    <dgm:cxn modelId="{0C11A68F-9B0E-414E-BB1E-791933D052F2}" type="presOf" srcId="{FF9B4CB7-9E57-469E-ABCD-655A6E1F1296}" destId="{A95791D1-4E56-4EC0-B1BF-FBBBA8DCB0D8}" srcOrd="0" destOrd="0" presId="urn:microsoft.com/office/officeart/2005/8/layout/hierarchy1"/>
    <dgm:cxn modelId="{564CE572-E72A-4766-9046-84EE04875ECA}" type="presOf" srcId="{944F829F-9B92-4E55-A447-2C72F5DFE7D3}" destId="{CF9FF477-37E5-415A-BE65-EFFBE5BE62A3}" srcOrd="0" destOrd="0" presId="urn:microsoft.com/office/officeart/2005/8/layout/hierarchy1"/>
    <dgm:cxn modelId="{7E395075-BA1F-42D5-9018-3D7989D54EF7}" srcId="{944F829F-9B92-4E55-A447-2C72F5DFE7D3}" destId="{E49B4A7A-C42B-4CA1-82D5-A3C9C012D4C7}" srcOrd="2" destOrd="0" parTransId="{0A344DA4-7F0B-4D0B-9287-96810BDA5477}" sibTransId="{5AA21555-8E37-465A-98EF-664ED9504F66}"/>
    <dgm:cxn modelId="{1F6A7CAD-8828-4463-9166-BD41014341D3}" type="presOf" srcId="{E49B4A7A-C42B-4CA1-82D5-A3C9C012D4C7}" destId="{F040E194-D2F5-402C-8B74-B23483A9F3CC}" srcOrd="0" destOrd="0" presId="urn:microsoft.com/office/officeart/2005/8/layout/hierarchy1"/>
    <dgm:cxn modelId="{531C9EF0-ACE9-415A-961A-DE6B709B9334}" type="presOf" srcId="{607D3BEB-B1CB-4FBC-A6BD-E46D5C700C8B}" destId="{6EA9800D-8942-4F03-B0FC-9B00EA479BB4}" srcOrd="0" destOrd="0" presId="urn:microsoft.com/office/officeart/2005/8/layout/hierarchy1"/>
    <dgm:cxn modelId="{40CD9153-6BD0-4617-8630-A00B2E49D9EA}" srcId="{944F829F-9B92-4E55-A447-2C72F5DFE7D3}" destId="{FF9B4CB7-9E57-469E-ABCD-655A6E1F1296}" srcOrd="1" destOrd="0" parTransId="{8030EA88-EAFB-466B-913C-545EFD964969}" sibTransId="{7E3A153F-92C2-44FD-9F10-D626EF8656FF}"/>
    <dgm:cxn modelId="{F2A2C4F9-6238-4390-86DB-E0757A383BAA}" type="presParOf" srcId="{CF9FF477-37E5-415A-BE65-EFFBE5BE62A3}" destId="{0D5F1CB5-C988-4ADA-8BED-9C6A45F2DA6B}" srcOrd="0" destOrd="0" presId="urn:microsoft.com/office/officeart/2005/8/layout/hierarchy1"/>
    <dgm:cxn modelId="{9A2967A3-ECEF-4DEA-A293-4F37C20C868A}" type="presParOf" srcId="{0D5F1CB5-C988-4ADA-8BED-9C6A45F2DA6B}" destId="{64DF0222-3BC2-4CC0-8E67-303C1080BADE}" srcOrd="0" destOrd="0" presId="urn:microsoft.com/office/officeart/2005/8/layout/hierarchy1"/>
    <dgm:cxn modelId="{B9AEF166-6DE2-4C1D-8D40-303885C9EF41}" type="presParOf" srcId="{64DF0222-3BC2-4CC0-8E67-303C1080BADE}" destId="{AA2F7529-2749-4E34-A59E-F6878621A2ED}" srcOrd="0" destOrd="0" presId="urn:microsoft.com/office/officeart/2005/8/layout/hierarchy1"/>
    <dgm:cxn modelId="{7F4F2356-4A23-480B-8C6B-EFA86B4742F9}" type="presParOf" srcId="{64DF0222-3BC2-4CC0-8E67-303C1080BADE}" destId="{6EA9800D-8942-4F03-B0FC-9B00EA479BB4}" srcOrd="1" destOrd="0" presId="urn:microsoft.com/office/officeart/2005/8/layout/hierarchy1"/>
    <dgm:cxn modelId="{59FFB3DE-D383-4B68-B40C-6D2C2E57A283}" type="presParOf" srcId="{0D5F1CB5-C988-4ADA-8BED-9C6A45F2DA6B}" destId="{5ED51F88-92B6-442A-BECF-D6EA1DB582C7}" srcOrd="1" destOrd="0" presId="urn:microsoft.com/office/officeart/2005/8/layout/hierarchy1"/>
    <dgm:cxn modelId="{380D5DDF-D5E0-4D82-8F3A-BBB4157B65BA}" type="presParOf" srcId="{CF9FF477-37E5-415A-BE65-EFFBE5BE62A3}" destId="{BEA51EED-5CCA-4F0D-85A6-034F7109DC1D}" srcOrd="1" destOrd="0" presId="urn:microsoft.com/office/officeart/2005/8/layout/hierarchy1"/>
    <dgm:cxn modelId="{1AA9CE32-6DA8-432A-80EB-B2D3ED75810F}" type="presParOf" srcId="{BEA51EED-5CCA-4F0D-85A6-034F7109DC1D}" destId="{18139A06-3AE1-4339-9A2F-1C1A844AD020}" srcOrd="0" destOrd="0" presId="urn:microsoft.com/office/officeart/2005/8/layout/hierarchy1"/>
    <dgm:cxn modelId="{C3E99758-116A-49C9-A504-9CF640B81051}" type="presParOf" srcId="{18139A06-3AE1-4339-9A2F-1C1A844AD020}" destId="{8FF22763-56DA-4ABD-A28A-A3038B2EFB44}" srcOrd="0" destOrd="0" presId="urn:microsoft.com/office/officeart/2005/8/layout/hierarchy1"/>
    <dgm:cxn modelId="{6772C098-F964-4753-98BD-EFD4B693D2D4}" type="presParOf" srcId="{18139A06-3AE1-4339-9A2F-1C1A844AD020}" destId="{A95791D1-4E56-4EC0-B1BF-FBBBA8DCB0D8}" srcOrd="1" destOrd="0" presId="urn:microsoft.com/office/officeart/2005/8/layout/hierarchy1"/>
    <dgm:cxn modelId="{CC63407E-D1C1-4049-882E-E39AB2F6855B}" type="presParOf" srcId="{BEA51EED-5CCA-4F0D-85A6-034F7109DC1D}" destId="{6F8960EC-41D5-4E6D-91A9-936A355B2C2E}" srcOrd="1" destOrd="0" presId="urn:microsoft.com/office/officeart/2005/8/layout/hierarchy1"/>
    <dgm:cxn modelId="{811622F3-6364-41AA-B318-C80C6FBC88DF}" type="presParOf" srcId="{CF9FF477-37E5-415A-BE65-EFFBE5BE62A3}" destId="{D7AB3E31-96C7-4117-8D5D-8730F688F5EC}" srcOrd="2" destOrd="0" presId="urn:microsoft.com/office/officeart/2005/8/layout/hierarchy1"/>
    <dgm:cxn modelId="{066B0C72-6E23-449D-86CD-BCD15E62AC78}" type="presParOf" srcId="{D7AB3E31-96C7-4117-8D5D-8730F688F5EC}" destId="{6B872C31-EB65-4F05-8298-821F461B553B}" srcOrd="0" destOrd="0" presId="urn:microsoft.com/office/officeart/2005/8/layout/hierarchy1"/>
    <dgm:cxn modelId="{92760033-1CE5-4D35-81D6-5763827C43A4}" type="presParOf" srcId="{6B872C31-EB65-4F05-8298-821F461B553B}" destId="{F09FAC2C-EA1F-491B-B068-72C276B3DD0B}" srcOrd="0" destOrd="0" presId="urn:microsoft.com/office/officeart/2005/8/layout/hierarchy1"/>
    <dgm:cxn modelId="{A7BDD2DD-E8F0-4134-86B3-88D908A73EE3}" type="presParOf" srcId="{6B872C31-EB65-4F05-8298-821F461B553B}" destId="{F040E194-D2F5-402C-8B74-B23483A9F3CC}" srcOrd="1" destOrd="0" presId="urn:microsoft.com/office/officeart/2005/8/layout/hierarchy1"/>
    <dgm:cxn modelId="{9410308E-D330-4168-BD8A-A3E14F6D5D4E}" type="presParOf" srcId="{D7AB3E31-96C7-4117-8D5D-8730F688F5EC}" destId="{40C4053D-3970-4C34-94B1-1B025E8E73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5DD4E8-DB8D-46C6-A95F-17D9250DA675}" type="doc">
      <dgm:prSet loTypeId="urn:microsoft.com/office/officeart/2008/layout/HalfCircleOrganizationChart" loCatId="hierarchy" qsTypeId="urn:microsoft.com/office/officeart/2005/8/quickstyle/simple1" qsCatId="simple" csTypeId="urn:microsoft.com/office/officeart/2005/8/colors/accent1_2" csCatId="accent1" phldr="1"/>
      <dgm:spPr/>
    </dgm:pt>
    <dgm:pt modelId="{6CD80628-8D10-41EA-9255-200A8F7DF121}">
      <dgm:prSet phldrT="[Текст]" custT="1"/>
      <dgm:spPr/>
      <dgm:t>
        <a:bodyPr/>
        <a:lstStyle/>
        <a:p>
          <a:pPr algn="l"/>
          <a:r>
            <a:rPr lang="uk-UA" sz="3200" b="1" dirty="0" smtClean="0">
              <a:solidFill>
                <a:schemeClr val="tx2">
                  <a:lumMod val="75000"/>
                </a:schemeClr>
              </a:solidFill>
              <a:latin typeface="Times New Roman" panose="02020603050405020304" pitchFamily="18" charset="0"/>
              <a:cs typeface="Times New Roman" panose="02020603050405020304" pitchFamily="18" charset="0"/>
            </a:rPr>
            <a:t>Механізм держави </a:t>
          </a:r>
          <a:r>
            <a:rPr lang="uk-UA" sz="3200" dirty="0" smtClean="0">
              <a:solidFill>
                <a:schemeClr val="tx2">
                  <a:lumMod val="75000"/>
                </a:schemeClr>
              </a:solidFill>
              <a:latin typeface="Times New Roman" panose="02020603050405020304" pitchFamily="18" charset="0"/>
              <a:cs typeface="Times New Roman" panose="02020603050405020304" pitchFamily="18" charset="0"/>
            </a:rPr>
            <a:t>– </a:t>
          </a:r>
          <a:r>
            <a:rPr lang="uk-UA" sz="3600" noProof="0" dirty="0" smtClean="0">
              <a:solidFill>
                <a:schemeClr val="tx2">
                  <a:lumMod val="75000"/>
                </a:schemeClr>
              </a:solidFill>
              <a:latin typeface="Times New Roman" panose="02020603050405020304" pitchFamily="18" charset="0"/>
              <a:cs typeface="Times New Roman" panose="02020603050405020304" pitchFamily="18" charset="0"/>
            </a:rPr>
            <a:t>це система різноманітних державних організацій (державних органів, підприємств та установ), що перебувають між собою в постійному зв’язку та за допомогою яких здійснюється державна влада та управління суспільством</a:t>
          </a:r>
          <a:endParaRPr lang="uk-UA" sz="3600" noProof="0" dirty="0">
            <a:solidFill>
              <a:schemeClr val="tx2">
                <a:lumMod val="75000"/>
              </a:schemeClr>
            </a:solidFill>
            <a:latin typeface="Times New Roman" panose="02020603050405020304" pitchFamily="18" charset="0"/>
            <a:cs typeface="Times New Roman" panose="02020603050405020304" pitchFamily="18" charset="0"/>
          </a:endParaRPr>
        </a:p>
      </dgm:t>
    </dgm:pt>
    <dgm:pt modelId="{01D5B711-7597-4B31-AF45-98A6B891D7E7}" type="parTrans" cxnId="{2B4546AD-4E91-4EF6-BBD6-A227BB8B4946}">
      <dgm:prSet/>
      <dgm:spPr/>
      <dgm:t>
        <a:bodyPr/>
        <a:lstStyle/>
        <a:p>
          <a:endParaRPr lang="ru-RU"/>
        </a:p>
      </dgm:t>
    </dgm:pt>
    <dgm:pt modelId="{586FDDB4-B51B-47DF-9315-EBC286A63C93}" type="sibTrans" cxnId="{2B4546AD-4E91-4EF6-BBD6-A227BB8B4946}">
      <dgm:prSet/>
      <dgm:spPr/>
      <dgm:t>
        <a:bodyPr/>
        <a:lstStyle/>
        <a:p>
          <a:endParaRPr lang="ru-RU"/>
        </a:p>
      </dgm:t>
    </dgm:pt>
    <dgm:pt modelId="{C2301092-BEFC-4EBE-9790-C76D850D9C34}" type="pres">
      <dgm:prSet presAssocID="{9D5DD4E8-DB8D-46C6-A95F-17D9250DA675}" presName="Name0" presStyleCnt="0">
        <dgm:presLayoutVars>
          <dgm:orgChart val="1"/>
          <dgm:chPref val="1"/>
          <dgm:dir/>
          <dgm:animOne val="branch"/>
          <dgm:animLvl val="lvl"/>
          <dgm:resizeHandles/>
        </dgm:presLayoutVars>
      </dgm:prSet>
      <dgm:spPr/>
    </dgm:pt>
    <dgm:pt modelId="{FB513736-D13A-41C9-9740-FF7159D85A00}" type="pres">
      <dgm:prSet presAssocID="{6CD80628-8D10-41EA-9255-200A8F7DF121}" presName="hierRoot1" presStyleCnt="0">
        <dgm:presLayoutVars>
          <dgm:hierBranch val="init"/>
        </dgm:presLayoutVars>
      </dgm:prSet>
      <dgm:spPr/>
    </dgm:pt>
    <dgm:pt modelId="{E79F9AAC-8CE1-4C71-8B55-D8DB18756337}" type="pres">
      <dgm:prSet presAssocID="{6CD80628-8D10-41EA-9255-200A8F7DF121}" presName="rootComposite1" presStyleCnt="0"/>
      <dgm:spPr/>
    </dgm:pt>
    <dgm:pt modelId="{B921A8B3-CD96-4ECA-9116-D60F33BC837E}" type="pres">
      <dgm:prSet presAssocID="{6CD80628-8D10-41EA-9255-200A8F7DF121}" presName="rootText1" presStyleLbl="alignAcc1" presStyleIdx="0" presStyleCnt="0">
        <dgm:presLayoutVars>
          <dgm:chPref val="3"/>
        </dgm:presLayoutVars>
      </dgm:prSet>
      <dgm:spPr/>
      <dgm:t>
        <a:bodyPr/>
        <a:lstStyle/>
        <a:p>
          <a:endParaRPr lang="ru-RU"/>
        </a:p>
      </dgm:t>
    </dgm:pt>
    <dgm:pt modelId="{4094350C-BF50-489D-9AEE-653C41306E77}" type="pres">
      <dgm:prSet presAssocID="{6CD80628-8D10-41EA-9255-200A8F7DF121}" presName="topArc1" presStyleLbl="parChTrans1D1" presStyleIdx="0" presStyleCnt="2"/>
      <dgm:spPr/>
    </dgm:pt>
    <dgm:pt modelId="{69767D70-DAB0-4757-9F5F-E81ACDE4ADD4}" type="pres">
      <dgm:prSet presAssocID="{6CD80628-8D10-41EA-9255-200A8F7DF121}" presName="bottomArc1" presStyleLbl="parChTrans1D1" presStyleIdx="1" presStyleCnt="2"/>
      <dgm:spPr/>
    </dgm:pt>
    <dgm:pt modelId="{32001428-4A5A-47CB-B5CE-81A17152AB89}" type="pres">
      <dgm:prSet presAssocID="{6CD80628-8D10-41EA-9255-200A8F7DF121}" presName="topConnNode1" presStyleLbl="node1" presStyleIdx="0" presStyleCnt="0"/>
      <dgm:spPr/>
      <dgm:t>
        <a:bodyPr/>
        <a:lstStyle/>
        <a:p>
          <a:endParaRPr lang="ru-RU"/>
        </a:p>
      </dgm:t>
    </dgm:pt>
    <dgm:pt modelId="{C8E563D5-D0BA-4631-9513-101CD05BFA31}" type="pres">
      <dgm:prSet presAssocID="{6CD80628-8D10-41EA-9255-200A8F7DF121}" presName="hierChild2" presStyleCnt="0"/>
      <dgm:spPr/>
    </dgm:pt>
    <dgm:pt modelId="{5440D4F6-D40D-4C67-AB9F-430D46924DD6}" type="pres">
      <dgm:prSet presAssocID="{6CD80628-8D10-41EA-9255-200A8F7DF121}" presName="hierChild3" presStyleCnt="0"/>
      <dgm:spPr/>
    </dgm:pt>
  </dgm:ptLst>
  <dgm:cxnLst>
    <dgm:cxn modelId="{2B4546AD-4E91-4EF6-BBD6-A227BB8B4946}" srcId="{9D5DD4E8-DB8D-46C6-A95F-17D9250DA675}" destId="{6CD80628-8D10-41EA-9255-200A8F7DF121}" srcOrd="0" destOrd="0" parTransId="{01D5B711-7597-4B31-AF45-98A6B891D7E7}" sibTransId="{586FDDB4-B51B-47DF-9315-EBC286A63C93}"/>
    <dgm:cxn modelId="{F23A54B0-30F9-466F-9E9E-22B9B1CD3846}" type="presOf" srcId="{9D5DD4E8-DB8D-46C6-A95F-17D9250DA675}" destId="{C2301092-BEFC-4EBE-9790-C76D850D9C34}" srcOrd="0" destOrd="0" presId="urn:microsoft.com/office/officeart/2008/layout/HalfCircleOrganizationChart"/>
    <dgm:cxn modelId="{CF0F638F-A210-46C5-BD19-139FB01E7F92}" type="presOf" srcId="{6CD80628-8D10-41EA-9255-200A8F7DF121}" destId="{32001428-4A5A-47CB-B5CE-81A17152AB89}" srcOrd="1" destOrd="0" presId="urn:microsoft.com/office/officeart/2008/layout/HalfCircleOrganizationChart"/>
    <dgm:cxn modelId="{0F6CD4E1-311D-4D68-B9E1-7F8BBF8D94EF}" type="presOf" srcId="{6CD80628-8D10-41EA-9255-200A8F7DF121}" destId="{B921A8B3-CD96-4ECA-9116-D60F33BC837E}" srcOrd="0" destOrd="0" presId="urn:microsoft.com/office/officeart/2008/layout/HalfCircleOrganizationChart"/>
    <dgm:cxn modelId="{36BE8548-CC6F-483A-81A4-93EE5D02FF3F}" type="presParOf" srcId="{C2301092-BEFC-4EBE-9790-C76D850D9C34}" destId="{FB513736-D13A-41C9-9740-FF7159D85A00}" srcOrd="0" destOrd="0" presId="urn:microsoft.com/office/officeart/2008/layout/HalfCircleOrganizationChart"/>
    <dgm:cxn modelId="{EF9039A2-0EC6-4E95-B950-3F92E090F5E1}" type="presParOf" srcId="{FB513736-D13A-41C9-9740-FF7159D85A00}" destId="{E79F9AAC-8CE1-4C71-8B55-D8DB18756337}" srcOrd="0" destOrd="0" presId="urn:microsoft.com/office/officeart/2008/layout/HalfCircleOrganizationChart"/>
    <dgm:cxn modelId="{FD869980-8C56-4099-8017-E2A338FD55D2}" type="presParOf" srcId="{E79F9AAC-8CE1-4C71-8B55-D8DB18756337}" destId="{B921A8B3-CD96-4ECA-9116-D60F33BC837E}" srcOrd="0" destOrd="0" presId="urn:microsoft.com/office/officeart/2008/layout/HalfCircleOrganizationChart"/>
    <dgm:cxn modelId="{FFC90558-5D2B-402E-B01D-106A6D74C64C}" type="presParOf" srcId="{E79F9AAC-8CE1-4C71-8B55-D8DB18756337}" destId="{4094350C-BF50-489D-9AEE-653C41306E77}" srcOrd="1" destOrd="0" presId="urn:microsoft.com/office/officeart/2008/layout/HalfCircleOrganizationChart"/>
    <dgm:cxn modelId="{D98B82FA-168D-4215-B274-37476D7F8DC1}" type="presParOf" srcId="{E79F9AAC-8CE1-4C71-8B55-D8DB18756337}" destId="{69767D70-DAB0-4757-9F5F-E81ACDE4ADD4}" srcOrd="2" destOrd="0" presId="urn:microsoft.com/office/officeart/2008/layout/HalfCircleOrganizationChart"/>
    <dgm:cxn modelId="{88D84C12-B3FB-4CA2-A3F4-A4D59180C3E9}" type="presParOf" srcId="{E79F9AAC-8CE1-4C71-8B55-D8DB18756337}" destId="{32001428-4A5A-47CB-B5CE-81A17152AB89}" srcOrd="3" destOrd="0" presId="urn:microsoft.com/office/officeart/2008/layout/HalfCircleOrganizationChart"/>
    <dgm:cxn modelId="{8606DE8C-CC98-47FD-82E6-76EA47D6E78F}" type="presParOf" srcId="{FB513736-D13A-41C9-9740-FF7159D85A00}" destId="{C8E563D5-D0BA-4631-9513-101CD05BFA31}" srcOrd="1" destOrd="0" presId="urn:microsoft.com/office/officeart/2008/layout/HalfCircleOrganizationChart"/>
    <dgm:cxn modelId="{775AEF74-3EED-43A1-81D1-1E1BF6399E02}" type="presParOf" srcId="{FB513736-D13A-41C9-9740-FF7159D85A00}" destId="{5440D4F6-D40D-4C67-AB9F-430D46924DD6}"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3E18D9-43F3-433A-9366-495D2DE773E8}" type="doc">
      <dgm:prSet loTypeId="urn:microsoft.com/office/officeart/2005/8/layout/hierarchy2" loCatId="hierarchy" qsTypeId="urn:microsoft.com/office/officeart/2005/8/quickstyle/simple1" qsCatId="simple" csTypeId="urn:microsoft.com/office/officeart/2005/8/colors/accent4_4" csCatId="accent4" phldr="1"/>
      <dgm:spPr/>
      <dgm:t>
        <a:bodyPr/>
        <a:lstStyle/>
        <a:p>
          <a:endParaRPr lang="ru-RU"/>
        </a:p>
      </dgm:t>
    </dgm:pt>
    <dgm:pt modelId="{D140FEDC-E979-4BB1-A2AF-1E4317187BAE}">
      <dgm:prSet phldrT="[Текст]" custT="1"/>
      <dgm:spPr/>
      <dgm:t>
        <a:bodyPr/>
        <a:lstStyle/>
        <a:p>
          <a:r>
            <a:rPr lang="uk-UA" sz="3200" noProof="0" dirty="0" smtClean="0">
              <a:latin typeface="Times New Roman" panose="02020603050405020304" pitchFamily="18" charset="0"/>
              <a:cs typeface="Times New Roman" panose="02020603050405020304" pitchFamily="18" charset="0"/>
            </a:rPr>
            <a:t>Поняття «</a:t>
          </a:r>
          <a:r>
            <a:rPr lang="uk-UA" sz="3200" b="1" noProof="0" dirty="0" smtClean="0">
              <a:latin typeface="Times New Roman" panose="02020603050405020304" pitchFamily="18" charset="0"/>
              <a:cs typeface="Times New Roman" panose="02020603050405020304" pitchFamily="18" charset="0"/>
            </a:rPr>
            <a:t>механізм держави</a:t>
          </a:r>
          <a:r>
            <a:rPr lang="uk-UA" sz="3200" noProof="0" dirty="0" smtClean="0">
              <a:latin typeface="Times New Roman" panose="02020603050405020304" pitchFamily="18" charset="0"/>
              <a:cs typeface="Times New Roman" panose="02020603050405020304" pitchFamily="18" charset="0"/>
            </a:rPr>
            <a:t>» вживається в теорії держави у дуалістичному розумінні</a:t>
          </a:r>
          <a:endParaRPr lang="uk-UA" sz="3200" noProof="0" dirty="0">
            <a:latin typeface="Times New Roman" panose="02020603050405020304" pitchFamily="18" charset="0"/>
            <a:cs typeface="Times New Roman" panose="02020603050405020304" pitchFamily="18" charset="0"/>
          </a:endParaRPr>
        </a:p>
      </dgm:t>
    </dgm:pt>
    <dgm:pt modelId="{F4609788-7082-4285-BA4C-67430A1DE1B2}" type="parTrans" cxnId="{84865FFC-C05F-4324-A0DC-02DE52CC6BE0}">
      <dgm:prSet/>
      <dgm:spPr/>
      <dgm:t>
        <a:bodyPr/>
        <a:lstStyle/>
        <a:p>
          <a:endParaRPr lang="ru-RU"/>
        </a:p>
      </dgm:t>
    </dgm:pt>
    <dgm:pt modelId="{D3EAB711-2120-402F-AAB9-387CEF00AEC7}" type="sibTrans" cxnId="{84865FFC-C05F-4324-A0DC-02DE52CC6BE0}">
      <dgm:prSet/>
      <dgm:spPr/>
      <dgm:t>
        <a:bodyPr/>
        <a:lstStyle/>
        <a:p>
          <a:endParaRPr lang="ru-RU"/>
        </a:p>
      </dgm:t>
    </dgm:pt>
    <dgm:pt modelId="{C598B332-06A6-49E7-8915-8D31D2268A8A}">
      <dgm:prSet phldrT="[Текст]" custT="1"/>
      <dgm:spPr/>
      <dgm:t>
        <a:bodyPr/>
        <a:lstStyle/>
        <a:p>
          <a:r>
            <a:rPr lang="ru-RU" sz="3200" dirty="0" smtClean="0">
              <a:solidFill>
                <a:schemeClr val="tx2">
                  <a:lumMod val="75000"/>
                </a:schemeClr>
              </a:solidFill>
              <a:latin typeface="Times New Roman" panose="02020603050405020304" pitchFamily="18" charset="0"/>
              <a:cs typeface="Times New Roman" panose="02020603050405020304" pitchFamily="18" charset="0"/>
            </a:rPr>
            <a:t>широкому</a:t>
          </a:r>
          <a:endParaRPr lang="ru-RU" sz="3200" dirty="0">
            <a:solidFill>
              <a:schemeClr val="tx2">
                <a:lumMod val="75000"/>
              </a:schemeClr>
            </a:solidFill>
            <a:latin typeface="Times New Roman" panose="02020603050405020304" pitchFamily="18" charset="0"/>
            <a:cs typeface="Times New Roman" panose="02020603050405020304" pitchFamily="18" charset="0"/>
          </a:endParaRPr>
        </a:p>
      </dgm:t>
    </dgm:pt>
    <dgm:pt modelId="{477FF4B2-A1B9-4D59-83E5-6FB60D6D0A0B}" type="parTrans" cxnId="{8735E070-6BA0-4FB4-9FD8-6E5B2603B5E1}">
      <dgm:prSet/>
      <dgm:spPr/>
      <dgm:t>
        <a:bodyPr/>
        <a:lstStyle/>
        <a:p>
          <a:endParaRPr lang="ru-RU"/>
        </a:p>
      </dgm:t>
    </dgm:pt>
    <dgm:pt modelId="{8D1DC8DA-8CEB-40EA-984A-EF00A6A73D17}" type="sibTrans" cxnId="{8735E070-6BA0-4FB4-9FD8-6E5B2603B5E1}">
      <dgm:prSet/>
      <dgm:spPr/>
      <dgm:t>
        <a:bodyPr/>
        <a:lstStyle/>
        <a:p>
          <a:endParaRPr lang="ru-RU"/>
        </a:p>
      </dgm:t>
    </dgm:pt>
    <dgm:pt modelId="{B476BE5E-675E-496E-8CF6-CB2030B84C53}">
      <dgm:prSet phldrT="[Текст]" custT="1"/>
      <dgm:spPr/>
      <dgm:t>
        <a:bodyPr/>
        <a:lstStyle/>
        <a:p>
          <a:r>
            <a:rPr lang="uk-UA" sz="3200" noProof="0" dirty="0" smtClean="0">
              <a:solidFill>
                <a:schemeClr val="tx2">
                  <a:lumMod val="75000"/>
                </a:schemeClr>
              </a:solidFill>
              <a:latin typeface="Times New Roman" panose="02020603050405020304" pitchFamily="18" charset="0"/>
              <a:cs typeface="Times New Roman" panose="02020603050405020304" pitchFamily="18" charset="0"/>
            </a:rPr>
            <a:t>вузькому</a:t>
          </a:r>
          <a:endParaRPr lang="uk-UA" sz="3200" noProof="0" dirty="0">
            <a:solidFill>
              <a:schemeClr val="tx2">
                <a:lumMod val="75000"/>
              </a:schemeClr>
            </a:solidFill>
            <a:latin typeface="Times New Roman" panose="02020603050405020304" pitchFamily="18" charset="0"/>
            <a:cs typeface="Times New Roman" panose="02020603050405020304" pitchFamily="18" charset="0"/>
          </a:endParaRPr>
        </a:p>
      </dgm:t>
    </dgm:pt>
    <dgm:pt modelId="{E04CC4BB-A55C-4733-9EBD-11415B1E677D}" type="parTrans" cxnId="{B54D566E-8CFA-4B33-AC14-EA3BA90ECE12}">
      <dgm:prSet/>
      <dgm:spPr/>
      <dgm:t>
        <a:bodyPr/>
        <a:lstStyle/>
        <a:p>
          <a:endParaRPr lang="ru-RU"/>
        </a:p>
      </dgm:t>
    </dgm:pt>
    <dgm:pt modelId="{75161160-7B20-4698-AD5D-2C7773CB3066}" type="sibTrans" cxnId="{B54D566E-8CFA-4B33-AC14-EA3BA90ECE12}">
      <dgm:prSet/>
      <dgm:spPr/>
      <dgm:t>
        <a:bodyPr/>
        <a:lstStyle/>
        <a:p>
          <a:endParaRPr lang="ru-RU"/>
        </a:p>
      </dgm:t>
    </dgm:pt>
    <dgm:pt modelId="{CA340331-CCBF-4C9B-93D4-2E1CDE14C2A1}" type="pres">
      <dgm:prSet presAssocID="{C13E18D9-43F3-433A-9366-495D2DE773E8}" presName="diagram" presStyleCnt="0">
        <dgm:presLayoutVars>
          <dgm:chPref val="1"/>
          <dgm:dir/>
          <dgm:animOne val="branch"/>
          <dgm:animLvl val="lvl"/>
          <dgm:resizeHandles val="exact"/>
        </dgm:presLayoutVars>
      </dgm:prSet>
      <dgm:spPr/>
      <dgm:t>
        <a:bodyPr/>
        <a:lstStyle/>
        <a:p>
          <a:endParaRPr lang="ru-RU"/>
        </a:p>
      </dgm:t>
    </dgm:pt>
    <dgm:pt modelId="{9E27AF42-5DFE-4BAF-BDE1-759DCDEA268F}" type="pres">
      <dgm:prSet presAssocID="{D140FEDC-E979-4BB1-A2AF-1E4317187BAE}" presName="root1" presStyleCnt="0"/>
      <dgm:spPr/>
    </dgm:pt>
    <dgm:pt modelId="{BD071F04-819E-492D-B91A-A4A7C903D607}" type="pres">
      <dgm:prSet presAssocID="{D140FEDC-E979-4BB1-A2AF-1E4317187BAE}" presName="LevelOneTextNode" presStyleLbl="node0" presStyleIdx="0" presStyleCnt="1" custScaleY="146787">
        <dgm:presLayoutVars>
          <dgm:chPref val="3"/>
        </dgm:presLayoutVars>
      </dgm:prSet>
      <dgm:spPr/>
      <dgm:t>
        <a:bodyPr/>
        <a:lstStyle/>
        <a:p>
          <a:endParaRPr lang="ru-RU"/>
        </a:p>
      </dgm:t>
    </dgm:pt>
    <dgm:pt modelId="{00FE4669-769F-46A6-837E-9609812E7A85}" type="pres">
      <dgm:prSet presAssocID="{D140FEDC-E979-4BB1-A2AF-1E4317187BAE}" presName="level2hierChild" presStyleCnt="0"/>
      <dgm:spPr/>
    </dgm:pt>
    <dgm:pt modelId="{12551DF4-F83F-4389-9933-A043AA9F67D2}" type="pres">
      <dgm:prSet presAssocID="{477FF4B2-A1B9-4D59-83E5-6FB60D6D0A0B}" presName="conn2-1" presStyleLbl="parChTrans1D2" presStyleIdx="0" presStyleCnt="2"/>
      <dgm:spPr/>
      <dgm:t>
        <a:bodyPr/>
        <a:lstStyle/>
        <a:p>
          <a:endParaRPr lang="ru-RU"/>
        </a:p>
      </dgm:t>
    </dgm:pt>
    <dgm:pt modelId="{786FEE97-684A-481F-BAEF-4209264D237C}" type="pres">
      <dgm:prSet presAssocID="{477FF4B2-A1B9-4D59-83E5-6FB60D6D0A0B}" presName="connTx" presStyleLbl="parChTrans1D2" presStyleIdx="0" presStyleCnt="2"/>
      <dgm:spPr/>
      <dgm:t>
        <a:bodyPr/>
        <a:lstStyle/>
        <a:p>
          <a:endParaRPr lang="ru-RU"/>
        </a:p>
      </dgm:t>
    </dgm:pt>
    <dgm:pt modelId="{7F27E823-00F4-49AB-8C3F-B9DB1761E199}" type="pres">
      <dgm:prSet presAssocID="{C598B332-06A6-49E7-8915-8D31D2268A8A}" presName="root2" presStyleCnt="0"/>
      <dgm:spPr/>
    </dgm:pt>
    <dgm:pt modelId="{46EC295C-9AF7-402B-B683-274599185F40}" type="pres">
      <dgm:prSet presAssocID="{C598B332-06A6-49E7-8915-8D31D2268A8A}" presName="LevelTwoTextNode" presStyleLbl="node2" presStyleIdx="0" presStyleCnt="2" custScaleY="38124">
        <dgm:presLayoutVars>
          <dgm:chPref val="3"/>
        </dgm:presLayoutVars>
      </dgm:prSet>
      <dgm:spPr/>
      <dgm:t>
        <a:bodyPr/>
        <a:lstStyle/>
        <a:p>
          <a:endParaRPr lang="ru-RU"/>
        </a:p>
      </dgm:t>
    </dgm:pt>
    <dgm:pt modelId="{4C729790-7919-4EB2-9C53-5606DD08EAC6}" type="pres">
      <dgm:prSet presAssocID="{C598B332-06A6-49E7-8915-8D31D2268A8A}" presName="level3hierChild" presStyleCnt="0"/>
      <dgm:spPr/>
    </dgm:pt>
    <dgm:pt modelId="{D4477119-38C2-48E0-9E9C-C4C5B4BA07E3}" type="pres">
      <dgm:prSet presAssocID="{E04CC4BB-A55C-4733-9EBD-11415B1E677D}" presName="conn2-1" presStyleLbl="parChTrans1D2" presStyleIdx="1" presStyleCnt="2"/>
      <dgm:spPr/>
      <dgm:t>
        <a:bodyPr/>
        <a:lstStyle/>
        <a:p>
          <a:endParaRPr lang="ru-RU"/>
        </a:p>
      </dgm:t>
    </dgm:pt>
    <dgm:pt modelId="{C301C476-3AD5-4007-BBD3-9AC1C66CFCA6}" type="pres">
      <dgm:prSet presAssocID="{E04CC4BB-A55C-4733-9EBD-11415B1E677D}" presName="connTx" presStyleLbl="parChTrans1D2" presStyleIdx="1" presStyleCnt="2"/>
      <dgm:spPr/>
      <dgm:t>
        <a:bodyPr/>
        <a:lstStyle/>
        <a:p>
          <a:endParaRPr lang="ru-RU"/>
        </a:p>
      </dgm:t>
    </dgm:pt>
    <dgm:pt modelId="{F3E0E9A7-77BA-4AA7-81B8-8BEDE0F9BBC6}" type="pres">
      <dgm:prSet presAssocID="{B476BE5E-675E-496E-8CF6-CB2030B84C53}" presName="root2" presStyleCnt="0"/>
      <dgm:spPr/>
    </dgm:pt>
    <dgm:pt modelId="{ABB78875-0FF1-4C19-B990-B8CAD6036591}" type="pres">
      <dgm:prSet presAssocID="{B476BE5E-675E-496E-8CF6-CB2030B84C53}" presName="LevelTwoTextNode" presStyleLbl="node2" presStyleIdx="1" presStyleCnt="2" custScaleY="38124">
        <dgm:presLayoutVars>
          <dgm:chPref val="3"/>
        </dgm:presLayoutVars>
      </dgm:prSet>
      <dgm:spPr/>
      <dgm:t>
        <a:bodyPr/>
        <a:lstStyle/>
        <a:p>
          <a:endParaRPr lang="ru-RU"/>
        </a:p>
      </dgm:t>
    </dgm:pt>
    <dgm:pt modelId="{0C68DF8D-0555-4D2D-B7F2-86483F7318EB}" type="pres">
      <dgm:prSet presAssocID="{B476BE5E-675E-496E-8CF6-CB2030B84C53}" presName="level3hierChild" presStyleCnt="0"/>
      <dgm:spPr/>
    </dgm:pt>
  </dgm:ptLst>
  <dgm:cxnLst>
    <dgm:cxn modelId="{8735E070-6BA0-4FB4-9FD8-6E5B2603B5E1}" srcId="{D140FEDC-E979-4BB1-A2AF-1E4317187BAE}" destId="{C598B332-06A6-49E7-8915-8D31D2268A8A}" srcOrd="0" destOrd="0" parTransId="{477FF4B2-A1B9-4D59-83E5-6FB60D6D0A0B}" sibTransId="{8D1DC8DA-8CEB-40EA-984A-EF00A6A73D17}"/>
    <dgm:cxn modelId="{C2228689-27D8-4C00-836B-53E79764B30E}" type="presOf" srcId="{477FF4B2-A1B9-4D59-83E5-6FB60D6D0A0B}" destId="{786FEE97-684A-481F-BAEF-4209264D237C}" srcOrd="1" destOrd="0" presId="urn:microsoft.com/office/officeart/2005/8/layout/hierarchy2"/>
    <dgm:cxn modelId="{B54D566E-8CFA-4B33-AC14-EA3BA90ECE12}" srcId="{D140FEDC-E979-4BB1-A2AF-1E4317187BAE}" destId="{B476BE5E-675E-496E-8CF6-CB2030B84C53}" srcOrd="1" destOrd="0" parTransId="{E04CC4BB-A55C-4733-9EBD-11415B1E677D}" sibTransId="{75161160-7B20-4698-AD5D-2C7773CB3066}"/>
    <dgm:cxn modelId="{4A3A344F-C2D7-4F39-BA87-DA24E8F6F950}" type="presOf" srcId="{E04CC4BB-A55C-4733-9EBD-11415B1E677D}" destId="{D4477119-38C2-48E0-9E9C-C4C5B4BA07E3}" srcOrd="0" destOrd="0" presId="urn:microsoft.com/office/officeart/2005/8/layout/hierarchy2"/>
    <dgm:cxn modelId="{42CE8E23-1549-4487-8C5F-ECB52569E170}" type="presOf" srcId="{C13E18D9-43F3-433A-9366-495D2DE773E8}" destId="{CA340331-CCBF-4C9B-93D4-2E1CDE14C2A1}" srcOrd="0" destOrd="0" presId="urn:microsoft.com/office/officeart/2005/8/layout/hierarchy2"/>
    <dgm:cxn modelId="{87D3B2A9-3155-4DFE-AFD7-D275A4313F78}" type="presOf" srcId="{B476BE5E-675E-496E-8CF6-CB2030B84C53}" destId="{ABB78875-0FF1-4C19-B990-B8CAD6036591}" srcOrd="0" destOrd="0" presId="urn:microsoft.com/office/officeart/2005/8/layout/hierarchy2"/>
    <dgm:cxn modelId="{E37D1042-F5C0-4688-8238-4C3DAB884222}" type="presOf" srcId="{477FF4B2-A1B9-4D59-83E5-6FB60D6D0A0B}" destId="{12551DF4-F83F-4389-9933-A043AA9F67D2}" srcOrd="0" destOrd="0" presId="urn:microsoft.com/office/officeart/2005/8/layout/hierarchy2"/>
    <dgm:cxn modelId="{84865FFC-C05F-4324-A0DC-02DE52CC6BE0}" srcId="{C13E18D9-43F3-433A-9366-495D2DE773E8}" destId="{D140FEDC-E979-4BB1-A2AF-1E4317187BAE}" srcOrd="0" destOrd="0" parTransId="{F4609788-7082-4285-BA4C-67430A1DE1B2}" sibTransId="{D3EAB711-2120-402F-AAB9-387CEF00AEC7}"/>
    <dgm:cxn modelId="{E3DF2110-87E8-4F52-8282-F3156BC5DFA1}" type="presOf" srcId="{E04CC4BB-A55C-4733-9EBD-11415B1E677D}" destId="{C301C476-3AD5-4007-BBD3-9AC1C66CFCA6}" srcOrd="1" destOrd="0" presId="urn:microsoft.com/office/officeart/2005/8/layout/hierarchy2"/>
    <dgm:cxn modelId="{001CF256-2AB1-4E3D-80BA-804256C9A86C}" type="presOf" srcId="{C598B332-06A6-49E7-8915-8D31D2268A8A}" destId="{46EC295C-9AF7-402B-B683-274599185F40}" srcOrd="0" destOrd="0" presId="urn:microsoft.com/office/officeart/2005/8/layout/hierarchy2"/>
    <dgm:cxn modelId="{75187239-5D3C-45FC-9B68-27DEDE26EC74}" type="presOf" srcId="{D140FEDC-E979-4BB1-A2AF-1E4317187BAE}" destId="{BD071F04-819E-492D-B91A-A4A7C903D607}" srcOrd="0" destOrd="0" presId="urn:microsoft.com/office/officeart/2005/8/layout/hierarchy2"/>
    <dgm:cxn modelId="{062CBE05-4874-496E-92A7-83EAD24F88FC}" type="presParOf" srcId="{CA340331-CCBF-4C9B-93D4-2E1CDE14C2A1}" destId="{9E27AF42-5DFE-4BAF-BDE1-759DCDEA268F}" srcOrd="0" destOrd="0" presId="urn:microsoft.com/office/officeart/2005/8/layout/hierarchy2"/>
    <dgm:cxn modelId="{ADED622D-4D55-452B-BEF9-AEFBA618B16E}" type="presParOf" srcId="{9E27AF42-5DFE-4BAF-BDE1-759DCDEA268F}" destId="{BD071F04-819E-492D-B91A-A4A7C903D607}" srcOrd="0" destOrd="0" presId="urn:microsoft.com/office/officeart/2005/8/layout/hierarchy2"/>
    <dgm:cxn modelId="{B6B291BE-D266-44F5-AAFB-D3CCF9C2E8C1}" type="presParOf" srcId="{9E27AF42-5DFE-4BAF-BDE1-759DCDEA268F}" destId="{00FE4669-769F-46A6-837E-9609812E7A85}" srcOrd="1" destOrd="0" presId="urn:microsoft.com/office/officeart/2005/8/layout/hierarchy2"/>
    <dgm:cxn modelId="{F1CB0908-D178-4120-9F6E-C002B19C86A4}" type="presParOf" srcId="{00FE4669-769F-46A6-837E-9609812E7A85}" destId="{12551DF4-F83F-4389-9933-A043AA9F67D2}" srcOrd="0" destOrd="0" presId="urn:microsoft.com/office/officeart/2005/8/layout/hierarchy2"/>
    <dgm:cxn modelId="{9D727BD4-5AE8-4CDC-9759-2E3350197194}" type="presParOf" srcId="{12551DF4-F83F-4389-9933-A043AA9F67D2}" destId="{786FEE97-684A-481F-BAEF-4209264D237C}" srcOrd="0" destOrd="0" presId="urn:microsoft.com/office/officeart/2005/8/layout/hierarchy2"/>
    <dgm:cxn modelId="{FF89026B-A155-4B57-BE49-058501072989}" type="presParOf" srcId="{00FE4669-769F-46A6-837E-9609812E7A85}" destId="{7F27E823-00F4-49AB-8C3F-B9DB1761E199}" srcOrd="1" destOrd="0" presId="urn:microsoft.com/office/officeart/2005/8/layout/hierarchy2"/>
    <dgm:cxn modelId="{A05C60B2-200F-4688-934E-382FF63C98E4}" type="presParOf" srcId="{7F27E823-00F4-49AB-8C3F-B9DB1761E199}" destId="{46EC295C-9AF7-402B-B683-274599185F40}" srcOrd="0" destOrd="0" presId="urn:microsoft.com/office/officeart/2005/8/layout/hierarchy2"/>
    <dgm:cxn modelId="{E79D6A5C-E7D1-4FD6-A8B9-C51B848A0F96}" type="presParOf" srcId="{7F27E823-00F4-49AB-8C3F-B9DB1761E199}" destId="{4C729790-7919-4EB2-9C53-5606DD08EAC6}" srcOrd="1" destOrd="0" presId="urn:microsoft.com/office/officeart/2005/8/layout/hierarchy2"/>
    <dgm:cxn modelId="{A41C8222-84F9-497A-B4B8-8F8538B4CEFD}" type="presParOf" srcId="{00FE4669-769F-46A6-837E-9609812E7A85}" destId="{D4477119-38C2-48E0-9E9C-C4C5B4BA07E3}" srcOrd="2" destOrd="0" presId="urn:microsoft.com/office/officeart/2005/8/layout/hierarchy2"/>
    <dgm:cxn modelId="{054B2A62-7824-44D9-B4BC-79076A198870}" type="presParOf" srcId="{D4477119-38C2-48E0-9E9C-C4C5B4BA07E3}" destId="{C301C476-3AD5-4007-BBD3-9AC1C66CFCA6}" srcOrd="0" destOrd="0" presId="urn:microsoft.com/office/officeart/2005/8/layout/hierarchy2"/>
    <dgm:cxn modelId="{D367270D-B60A-48B7-8D15-6DBF5959E5AB}" type="presParOf" srcId="{00FE4669-769F-46A6-837E-9609812E7A85}" destId="{F3E0E9A7-77BA-4AA7-81B8-8BEDE0F9BBC6}" srcOrd="3" destOrd="0" presId="urn:microsoft.com/office/officeart/2005/8/layout/hierarchy2"/>
    <dgm:cxn modelId="{E508C5DF-9FD7-4392-8B8C-7D073599E3A0}" type="presParOf" srcId="{F3E0E9A7-77BA-4AA7-81B8-8BEDE0F9BBC6}" destId="{ABB78875-0FF1-4C19-B990-B8CAD6036591}" srcOrd="0" destOrd="0" presId="urn:microsoft.com/office/officeart/2005/8/layout/hierarchy2"/>
    <dgm:cxn modelId="{D5C5EF64-777C-4860-8113-24A744A7D518}" type="presParOf" srcId="{F3E0E9A7-77BA-4AA7-81B8-8BEDE0F9BBC6}" destId="{0C68DF8D-0555-4D2D-B7F2-86483F7318E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4D386D-1310-4A4B-A386-C6FC1B98C5D2}" type="doc">
      <dgm:prSet loTypeId="urn:microsoft.com/office/officeart/2005/8/layout/hList1" loCatId="list" qsTypeId="urn:microsoft.com/office/officeart/2005/8/quickstyle/simple1" qsCatId="simple" csTypeId="urn:microsoft.com/office/officeart/2005/8/colors/accent4_3" csCatId="accent4" phldr="1"/>
      <dgm:spPr/>
      <dgm:t>
        <a:bodyPr/>
        <a:lstStyle/>
        <a:p>
          <a:endParaRPr lang="ru-RU"/>
        </a:p>
      </dgm:t>
    </dgm:pt>
    <dgm:pt modelId="{989D31FE-8404-4767-A040-C6A36392FAF2}">
      <dgm:prSet phldrT="[Текст]" custT="1"/>
      <dgm:spPr/>
      <dgm:t>
        <a:bodyPr/>
        <a:lstStyle/>
        <a:p>
          <a:r>
            <a:rPr lang="uk-UA" sz="4000" b="1" dirty="0" smtClean="0">
              <a:latin typeface="Times New Roman" panose="02020603050405020304" pitchFamily="18" charset="0"/>
              <a:cs typeface="Times New Roman" panose="02020603050405020304" pitchFamily="18" charset="0"/>
            </a:rPr>
            <a:t>Особливості механізму держави</a:t>
          </a:r>
          <a:endParaRPr lang="ru-RU" sz="4000" dirty="0"/>
        </a:p>
      </dgm:t>
    </dgm:pt>
    <dgm:pt modelId="{4A28B28E-16B2-47F5-B062-E93CA00987AB}" type="parTrans" cxnId="{9E2FBB15-6BC5-4689-989C-928B7A2B9096}">
      <dgm:prSet/>
      <dgm:spPr/>
      <dgm:t>
        <a:bodyPr/>
        <a:lstStyle/>
        <a:p>
          <a:endParaRPr lang="ru-RU"/>
        </a:p>
      </dgm:t>
    </dgm:pt>
    <dgm:pt modelId="{7C4093A5-94C7-4DFB-A350-D0AD507AAACC}" type="sibTrans" cxnId="{9E2FBB15-6BC5-4689-989C-928B7A2B9096}">
      <dgm:prSet/>
      <dgm:spPr/>
      <dgm:t>
        <a:bodyPr/>
        <a:lstStyle/>
        <a:p>
          <a:endParaRPr lang="ru-RU"/>
        </a:p>
      </dgm:t>
    </dgm:pt>
    <dgm:pt modelId="{13106C13-86A5-4F0D-AFCB-FB7E14C20364}">
      <dgm:prSet phldrT="[Текст]" custT="1"/>
      <dgm:spPr/>
      <dgm:t>
        <a:bodyPr/>
        <a:lstStyle/>
        <a:p>
          <a:r>
            <a:rPr lang="uk-UA" sz="3200" dirty="0" smtClean="0">
              <a:latin typeface="Times New Roman" panose="02020603050405020304" pitchFamily="18" charset="0"/>
              <a:cs typeface="Times New Roman" panose="02020603050405020304" pitchFamily="18" charset="0"/>
            </a:rPr>
            <a:t>створюється та функціонує на державній формі власності</a:t>
          </a:r>
          <a:endParaRPr lang="ru-RU" sz="3200" dirty="0">
            <a:latin typeface="Times New Roman" panose="02020603050405020304" pitchFamily="18" charset="0"/>
            <a:cs typeface="Times New Roman" panose="02020603050405020304" pitchFamily="18" charset="0"/>
          </a:endParaRPr>
        </a:p>
      </dgm:t>
    </dgm:pt>
    <dgm:pt modelId="{1C221A06-3128-40DE-8A5B-C1791AA8E9D3}" type="parTrans" cxnId="{033A726B-EAF0-4440-A858-A76CCD7DC8A3}">
      <dgm:prSet/>
      <dgm:spPr/>
      <dgm:t>
        <a:bodyPr/>
        <a:lstStyle/>
        <a:p>
          <a:endParaRPr lang="ru-RU"/>
        </a:p>
      </dgm:t>
    </dgm:pt>
    <dgm:pt modelId="{8B51B812-D5EA-4902-8E6F-2856AE58176B}" type="sibTrans" cxnId="{033A726B-EAF0-4440-A858-A76CCD7DC8A3}">
      <dgm:prSet/>
      <dgm:spPr/>
      <dgm:t>
        <a:bodyPr/>
        <a:lstStyle/>
        <a:p>
          <a:endParaRPr lang="ru-RU"/>
        </a:p>
      </dgm:t>
    </dgm:pt>
    <dgm:pt modelId="{C6C8AB91-32AD-4430-83EA-631AE8DD358C}">
      <dgm:prSet phldrT="[Текст]" custT="1"/>
      <dgm:spPr/>
      <dgm:t>
        <a:bodyPr/>
        <a:lstStyle/>
        <a:p>
          <a:r>
            <a:rPr lang="uk-UA" sz="3200" dirty="0" smtClean="0">
              <a:latin typeface="Times New Roman" panose="02020603050405020304" pitchFamily="18" charset="0"/>
              <a:cs typeface="Times New Roman" panose="02020603050405020304" pitchFamily="18" charset="0"/>
            </a:rPr>
            <a:t>є системою взаємопов’язаних, взаємодіючих державних органів, державних підприємств та установ, що пов’язані між собою відносинами субординації та здатні здійснювати діяння, що є монополією держави</a:t>
          </a:r>
          <a:endParaRPr lang="ru-RU" sz="3200" dirty="0">
            <a:latin typeface="Times New Roman" panose="02020603050405020304" pitchFamily="18" charset="0"/>
            <a:cs typeface="Times New Roman" panose="02020603050405020304" pitchFamily="18" charset="0"/>
          </a:endParaRPr>
        </a:p>
      </dgm:t>
    </dgm:pt>
    <dgm:pt modelId="{70913C69-7211-467E-B3A9-770917922D15}" type="parTrans" cxnId="{FB03EE06-F9C9-4640-8A66-70F24942544D}">
      <dgm:prSet/>
      <dgm:spPr/>
      <dgm:t>
        <a:bodyPr/>
        <a:lstStyle/>
        <a:p>
          <a:endParaRPr lang="ru-RU"/>
        </a:p>
      </dgm:t>
    </dgm:pt>
    <dgm:pt modelId="{441B6756-B67A-4775-9D0D-45B996FE09F5}" type="sibTrans" cxnId="{FB03EE06-F9C9-4640-8A66-70F24942544D}">
      <dgm:prSet/>
      <dgm:spPr/>
      <dgm:t>
        <a:bodyPr/>
        <a:lstStyle/>
        <a:p>
          <a:endParaRPr lang="ru-RU"/>
        </a:p>
      </dgm:t>
    </dgm:pt>
    <dgm:pt modelId="{6A74E624-7889-494D-9B73-271317CC61A1}">
      <dgm:prSet phldrT="[Текст]" custT="1"/>
      <dgm:spPr/>
      <dgm:t>
        <a:bodyPr/>
        <a:lstStyle/>
        <a:p>
          <a:r>
            <a:rPr lang="uk-UA" sz="3200" dirty="0" smtClean="0">
              <a:latin typeface="Times New Roman" panose="02020603050405020304" pitchFamily="18" charset="0"/>
              <a:cs typeface="Times New Roman" panose="02020603050405020304" pitchFamily="18" charset="0"/>
            </a:rPr>
            <a:t>державні підприємства та установи здійснюють свою діяльність під керівництвом державних органів</a:t>
          </a:r>
          <a:endParaRPr lang="ru-RU" sz="3200" dirty="0">
            <a:latin typeface="Times New Roman" panose="02020603050405020304" pitchFamily="18" charset="0"/>
            <a:cs typeface="Times New Roman" panose="02020603050405020304" pitchFamily="18" charset="0"/>
          </a:endParaRPr>
        </a:p>
      </dgm:t>
    </dgm:pt>
    <dgm:pt modelId="{87CC1CAE-1347-422D-AE7B-95D6027BCBAB}" type="parTrans" cxnId="{84BEF219-ADD5-48A6-BAB3-98AEF84F7271}">
      <dgm:prSet/>
      <dgm:spPr/>
      <dgm:t>
        <a:bodyPr/>
        <a:lstStyle/>
        <a:p>
          <a:endParaRPr lang="ru-RU"/>
        </a:p>
      </dgm:t>
    </dgm:pt>
    <dgm:pt modelId="{492DA151-05FD-4AF5-B3A1-486F87F3A11D}" type="sibTrans" cxnId="{84BEF219-ADD5-48A6-BAB3-98AEF84F7271}">
      <dgm:prSet/>
      <dgm:spPr/>
      <dgm:t>
        <a:bodyPr/>
        <a:lstStyle/>
        <a:p>
          <a:endParaRPr lang="ru-RU"/>
        </a:p>
      </dgm:t>
    </dgm:pt>
    <dgm:pt modelId="{B8289EBF-4032-42F9-BC01-DDD69D936FB9}" type="pres">
      <dgm:prSet presAssocID="{D14D386D-1310-4A4B-A386-C6FC1B98C5D2}" presName="Name0" presStyleCnt="0">
        <dgm:presLayoutVars>
          <dgm:dir/>
          <dgm:animLvl val="lvl"/>
          <dgm:resizeHandles val="exact"/>
        </dgm:presLayoutVars>
      </dgm:prSet>
      <dgm:spPr/>
      <dgm:t>
        <a:bodyPr/>
        <a:lstStyle/>
        <a:p>
          <a:endParaRPr lang="ru-RU"/>
        </a:p>
      </dgm:t>
    </dgm:pt>
    <dgm:pt modelId="{40A0B82D-2E77-4051-888C-761183E87560}" type="pres">
      <dgm:prSet presAssocID="{989D31FE-8404-4767-A040-C6A36392FAF2}" presName="composite" presStyleCnt="0"/>
      <dgm:spPr/>
    </dgm:pt>
    <dgm:pt modelId="{3F191D92-C3B0-483E-8C8A-A5BE379ED4E5}" type="pres">
      <dgm:prSet presAssocID="{989D31FE-8404-4767-A040-C6A36392FAF2}" presName="parTx" presStyleLbl="alignNode1" presStyleIdx="0" presStyleCnt="1">
        <dgm:presLayoutVars>
          <dgm:chMax val="0"/>
          <dgm:chPref val="0"/>
          <dgm:bulletEnabled val="1"/>
        </dgm:presLayoutVars>
      </dgm:prSet>
      <dgm:spPr/>
      <dgm:t>
        <a:bodyPr/>
        <a:lstStyle/>
        <a:p>
          <a:endParaRPr lang="ru-RU"/>
        </a:p>
      </dgm:t>
    </dgm:pt>
    <dgm:pt modelId="{8A2F1079-24C1-4E71-8FCB-26FE890FC562}" type="pres">
      <dgm:prSet presAssocID="{989D31FE-8404-4767-A040-C6A36392FAF2}" presName="desTx" presStyleLbl="alignAccFollowNode1" presStyleIdx="0" presStyleCnt="1">
        <dgm:presLayoutVars>
          <dgm:bulletEnabled val="1"/>
        </dgm:presLayoutVars>
      </dgm:prSet>
      <dgm:spPr/>
      <dgm:t>
        <a:bodyPr/>
        <a:lstStyle/>
        <a:p>
          <a:endParaRPr lang="ru-RU"/>
        </a:p>
      </dgm:t>
    </dgm:pt>
  </dgm:ptLst>
  <dgm:cxnLst>
    <dgm:cxn modelId="{033A726B-EAF0-4440-A858-A76CCD7DC8A3}" srcId="{989D31FE-8404-4767-A040-C6A36392FAF2}" destId="{13106C13-86A5-4F0D-AFCB-FB7E14C20364}" srcOrd="0" destOrd="0" parTransId="{1C221A06-3128-40DE-8A5B-C1791AA8E9D3}" sibTransId="{8B51B812-D5EA-4902-8E6F-2856AE58176B}"/>
    <dgm:cxn modelId="{4B06FB32-8053-4580-A58B-9E71C2CD8331}" type="presOf" srcId="{13106C13-86A5-4F0D-AFCB-FB7E14C20364}" destId="{8A2F1079-24C1-4E71-8FCB-26FE890FC562}" srcOrd="0" destOrd="0" presId="urn:microsoft.com/office/officeart/2005/8/layout/hList1"/>
    <dgm:cxn modelId="{91F99089-040E-4508-A4E1-4BF25F173133}" type="presOf" srcId="{989D31FE-8404-4767-A040-C6A36392FAF2}" destId="{3F191D92-C3B0-483E-8C8A-A5BE379ED4E5}" srcOrd="0" destOrd="0" presId="urn:microsoft.com/office/officeart/2005/8/layout/hList1"/>
    <dgm:cxn modelId="{577AB8B3-212F-4E0C-BBBC-2CF248790799}" type="presOf" srcId="{D14D386D-1310-4A4B-A386-C6FC1B98C5D2}" destId="{B8289EBF-4032-42F9-BC01-DDD69D936FB9}" srcOrd="0" destOrd="0" presId="urn:microsoft.com/office/officeart/2005/8/layout/hList1"/>
    <dgm:cxn modelId="{86E3C7A9-156D-4C9C-B584-161286920907}" type="presOf" srcId="{C6C8AB91-32AD-4430-83EA-631AE8DD358C}" destId="{8A2F1079-24C1-4E71-8FCB-26FE890FC562}" srcOrd="0" destOrd="1" presId="urn:microsoft.com/office/officeart/2005/8/layout/hList1"/>
    <dgm:cxn modelId="{F368E076-958C-423C-AEDC-E5EFB078680B}" type="presOf" srcId="{6A74E624-7889-494D-9B73-271317CC61A1}" destId="{8A2F1079-24C1-4E71-8FCB-26FE890FC562}" srcOrd="0" destOrd="2" presId="urn:microsoft.com/office/officeart/2005/8/layout/hList1"/>
    <dgm:cxn modelId="{FB03EE06-F9C9-4640-8A66-70F24942544D}" srcId="{989D31FE-8404-4767-A040-C6A36392FAF2}" destId="{C6C8AB91-32AD-4430-83EA-631AE8DD358C}" srcOrd="1" destOrd="0" parTransId="{70913C69-7211-467E-B3A9-770917922D15}" sibTransId="{441B6756-B67A-4775-9D0D-45B996FE09F5}"/>
    <dgm:cxn modelId="{84BEF219-ADD5-48A6-BAB3-98AEF84F7271}" srcId="{989D31FE-8404-4767-A040-C6A36392FAF2}" destId="{6A74E624-7889-494D-9B73-271317CC61A1}" srcOrd="2" destOrd="0" parTransId="{87CC1CAE-1347-422D-AE7B-95D6027BCBAB}" sibTransId="{492DA151-05FD-4AF5-B3A1-486F87F3A11D}"/>
    <dgm:cxn modelId="{9E2FBB15-6BC5-4689-989C-928B7A2B9096}" srcId="{D14D386D-1310-4A4B-A386-C6FC1B98C5D2}" destId="{989D31FE-8404-4767-A040-C6A36392FAF2}" srcOrd="0" destOrd="0" parTransId="{4A28B28E-16B2-47F5-B062-E93CA00987AB}" sibTransId="{7C4093A5-94C7-4DFB-A350-D0AD507AAACC}"/>
    <dgm:cxn modelId="{4F93A91D-2AA2-496D-A6D5-768873C5A7A2}" type="presParOf" srcId="{B8289EBF-4032-42F9-BC01-DDD69D936FB9}" destId="{40A0B82D-2E77-4051-888C-761183E87560}" srcOrd="0" destOrd="0" presId="urn:microsoft.com/office/officeart/2005/8/layout/hList1"/>
    <dgm:cxn modelId="{C80CCA18-C9A3-476A-BFB0-182292850755}" type="presParOf" srcId="{40A0B82D-2E77-4051-888C-761183E87560}" destId="{3F191D92-C3B0-483E-8C8A-A5BE379ED4E5}" srcOrd="0" destOrd="0" presId="urn:microsoft.com/office/officeart/2005/8/layout/hList1"/>
    <dgm:cxn modelId="{4CA62E18-2CED-4D0A-ADA3-009B18A14190}" type="presParOf" srcId="{40A0B82D-2E77-4051-888C-761183E87560}" destId="{8A2F1079-24C1-4E71-8FCB-26FE890FC5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68255D4-0115-4213-B2C1-698E65AEB50A}" type="doc">
      <dgm:prSet loTypeId="urn:microsoft.com/office/officeart/2005/8/layout/hList6" loCatId="list" qsTypeId="urn:microsoft.com/office/officeart/2005/8/quickstyle/simple1" qsCatId="simple" csTypeId="urn:microsoft.com/office/officeart/2005/8/colors/accent4_4" csCatId="accent4" phldr="1"/>
      <dgm:spPr/>
      <dgm:t>
        <a:bodyPr/>
        <a:lstStyle/>
        <a:p>
          <a:endParaRPr lang="ru-RU"/>
        </a:p>
      </dgm:t>
    </dgm:pt>
    <dgm:pt modelId="{ED398CD6-7659-47DD-82D7-0C04AC29B4ED}">
      <dgm:prSet phldrT="[Текст]" custT="1"/>
      <dgm:spPr/>
      <dgm:t>
        <a:bodyPr/>
        <a:lstStyle/>
        <a:p>
          <a:r>
            <a:rPr lang="uk-UA" sz="2400" b="1" dirty="0" smtClean="0">
              <a:solidFill>
                <a:schemeClr val="bg2">
                  <a:lumMod val="10000"/>
                </a:schemeClr>
              </a:solidFill>
              <a:latin typeface="Times New Roman" panose="02020603050405020304" pitchFamily="18" charset="0"/>
              <a:cs typeface="Times New Roman" panose="02020603050405020304" pitchFamily="18" charset="0"/>
            </a:rPr>
            <a:t>Державний орган</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 є складовою частиною механізму держави, що має відповідно до закону власну структуру, чітко визначені повноваження з управління конкретною сферою суспільного життя та органічно взаємодіють з іншими частинами державного механізму</a:t>
          </a:r>
          <a:endParaRPr lang="ru-RU" sz="2400" dirty="0">
            <a:solidFill>
              <a:schemeClr val="bg2">
                <a:lumMod val="10000"/>
              </a:schemeClr>
            </a:solidFill>
            <a:latin typeface="Times New Roman" panose="02020603050405020304" pitchFamily="18" charset="0"/>
            <a:cs typeface="Times New Roman" panose="02020603050405020304" pitchFamily="18" charset="0"/>
          </a:endParaRPr>
        </a:p>
      </dgm:t>
    </dgm:pt>
    <dgm:pt modelId="{D3EF51BF-F123-427D-A7CB-036E766DD892}" type="parTrans" cxnId="{60DDF5B5-3A21-4B76-9BC4-C97025A7A69B}">
      <dgm:prSet/>
      <dgm:spPr/>
      <dgm:t>
        <a:bodyPr/>
        <a:lstStyle/>
        <a:p>
          <a:endParaRPr lang="ru-RU"/>
        </a:p>
      </dgm:t>
    </dgm:pt>
    <dgm:pt modelId="{4DAE7A54-F20D-4EA5-8689-620EADDDB4BB}" type="sibTrans" cxnId="{60DDF5B5-3A21-4B76-9BC4-C97025A7A69B}">
      <dgm:prSet/>
      <dgm:spPr/>
      <dgm:t>
        <a:bodyPr/>
        <a:lstStyle/>
        <a:p>
          <a:endParaRPr lang="ru-RU"/>
        </a:p>
      </dgm:t>
    </dgm:pt>
    <dgm:pt modelId="{243EA397-BBEB-4B8E-AAFA-46CB61D3E322}">
      <dgm:prSet phldrT="[Текст]" custT="1"/>
      <dgm:spPr/>
      <dgm:t>
        <a:bodyPr/>
        <a:lstStyle/>
        <a:p>
          <a:r>
            <a:rPr lang="uk-UA" sz="2400" b="1" dirty="0" smtClean="0">
              <a:solidFill>
                <a:schemeClr val="bg2">
                  <a:lumMod val="10000"/>
                </a:schemeClr>
              </a:solidFill>
              <a:latin typeface="Times New Roman" panose="02020603050405020304" pitchFamily="18" charset="0"/>
              <a:cs typeface="Times New Roman" panose="02020603050405020304" pitchFamily="18" charset="0"/>
            </a:rPr>
            <a:t>Державний орган</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 також можна визначити як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організовану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відповідним чином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групу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людей,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які діють у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певній сфері, в межах своєї компетенції та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беруть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участь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у </a:t>
          </a:r>
          <a:r>
            <a:rPr lang="uk-UA" sz="2400" dirty="0" smtClean="0">
              <a:solidFill>
                <a:schemeClr val="bg2">
                  <a:lumMod val="10000"/>
                </a:schemeClr>
              </a:solidFill>
              <a:latin typeface="Times New Roman" panose="02020603050405020304" pitchFamily="18" charset="0"/>
              <a:cs typeface="Times New Roman" panose="02020603050405020304" pitchFamily="18" charset="0"/>
            </a:rPr>
            <a:t>реалізації відповідних державних функцій</a:t>
          </a:r>
          <a:endParaRPr lang="ru-RU" sz="2400" dirty="0">
            <a:solidFill>
              <a:schemeClr val="bg2">
                <a:lumMod val="10000"/>
              </a:schemeClr>
            </a:solidFill>
            <a:latin typeface="Times New Roman" panose="02020603050405020304" pitchFamily="18" charset="0"/>
            <a:cs typeface="Times New Roman" panose="02020603050405020304" pitchFamily="18" charset="0"/>
          </a:endParaRPr>
        </a:p>
      </dgm:t>
    </dgm:pt>
    <dgm:pt modelId="{007E10BA-C9C7-4562-A407-7F535D303ADA}" type="parTrans" cxnId="{88A081D4-B90F-4772-A6B4-BFD93B31E39C}">
      <dgm:prSet/>
      <dgm:spPr/>
      <dgm:t>
        <a:bodyPr/>
        <a:lstStyle/>
        <a:p>
          <a:endParaRPr lang="ru-RU"/>
        </a:p>
      </dgm:t>
    </dgm:pt>
    <dgm:pt modelId="{91EA336A-EBE5-4787-A43B-FF32C1F881D0}" type="sibTrans" cxnId="{88A081D4-B90F-4772-A6B4-BFD93B31E39C}">
      <dgm:prSet/>
      <dgm:spPr/>
      <dgm:t>
        <a:bodyPr/>
        <a:lstStyle/>
        <a:p>
          <a:endParaRPr lang="ru-RU"/>
        </a:p>
      </dgm:t>
    </dgm:pt>
    <dgm:pt modelId="{C4728C69-35AC-4506-BBB6-8CE94E34E9B8}">
      <dgm:prSet phldrT="[Текст]" custT="1"/>
      <dgm:spPr/>
      <dgm:t>
        <a:bodyPr/>
        <a:lstStyle/>
        <a:p>
          <a:r>
            <a:rPr lang="uk-UA" sz="2600" dirty="0" smtClean="0">
              <a:latin typeface="Times New Roman" panose="02020603050405020304" pitchFamily="18" charset="0"/>
              <a:cs typeface="Times New Roman" panose="02020603050405020304" pitchFamily="18" charset="0"/>
            </a:rPr>
            <a:t>Незалежно від змісту, який вкладається в поняття державного апарату, його основними та невід</a:t>
          </a:r>
          <a:r>
            <a:rPr lang="en-US" sz="2600" dirty="0" smtClean="0">
              <a:latin typeface="Times New Roman" panose="02020603050405020304" pitchFamily="18" charset="0"/>
              <a:cs typeface="Times New Roman" panose="02020603050405020304" pitchFamily="18" charset="0"/>
            </a:rPr>
            <a:t>’</a:t>
          </a:r>
          <a:r>
            <a:rPr lang="uk-UA" sz="2600" dirty="0" smtClean="0">
              <a:latin typeface="Times New Roman" panose="02020603050405020304" pitchFamily="18" charset="0"/>
              <a:cs typeface="Times New Roman" panose="02020603050405020304" pitchFamily="18" charset="0"/>
            </a:rPr>
            <a:t>ємними частинами є саме </a:t>
          </a:r>
          <a:r>
            <a:rPr lang="uk-UA" sz="2600" b="1" dirty="0" smtClean="0">
              <a:latin typeface="Times New Roman" panose="02020603050405020304" pitchFamily="18" charset="0"/>
              <a:cs typeface="Times New Roman" panose="02020603050405020304" pitchFamily="18" charset="0"/>
            </a:rPr>
            <a:t>державні органи</a:t>
          </a:r>
          <a:endParaRPr lang="ru-RU" sz="2600" b="1" dirty="0">
            <a:latin typeface="Times New Roman" panose="02020603050405020304" pitchFamily="18" charset="0"/>
            <a:cs typeface="Times New Roman" panose="02020603050405020304" pitchFamily="18" charset="0"/>
          </a:endParaRPr>
        </a:p>
      </dgm:t>
    </dgm:pt>
    <dgm:pt modelId="{551ECADF-28D9-45CE-A41C-E2B02E041602}" type="parTrans" cxnId="{DC1B6A43-2901-4EAB-B279-E607B5764327}">
      <dgm:prSet/>
      <dgm:spPr/>
      <dgm:t>
        <a:bodyPr/>
        <a:lstStyle/>
        <a:p>
          <a:endParaRPr lang="ru-RU"/>
        </a:p>
      </dgm:t>
    </dgm:pt>
    <dgm:pt modelId="{B54D5A8F-4AE5-4EC3-9FFE-4D5636B5F667}" type="sibTrans" cxnId="{DC1B6A43-2901-4EAB-B279-E607B5764327}">
      <dgm:prSet/>
      <dgm:spPr/>
      <dgm:t>
        <a:bodyPr/>
        <a:lstStyle/>
        <a:p>
          <a:endParaRPr lang="ru-RU"/>
        </a:p>
      </dgm:t>
    </dgm:pt>
    <dgm:pt modelId="{5138BB0A-331C-4988-A1D4-433F56187132}" type="pres">
      <dgm:prSet presAssocID="{868255D4-0115-4213-B2C1-698E65AEB50A}" presName="Name0" presStyleCnt="0">
        <dgm:presLayoutVars>
          <dgm:dir/>
          <dgm:resizeHandles val="exact"/>
        </dgm:presLayoutVars>
      </dgm:prSet>
      <dgm:spPr/>
      <dgm:t>
        <a:bodyPr/>
        <a:lstStyle/>
        <a:p>
          <a:endParaRPr lang="ru-RU"/>
        </a:p>
      </dgm:t>
    </dgm:pt>
    <dgm:pt modelId="{57390582-0CD1-4B01-A302-F7E3841743D4}" type="pres">
      <dgm:prSet presAssocID="{C4728C69-35AC-4506-BBB6-8CE94E34E9B8}" presName="node" presStyleLbl="node1" presStyleIdx="0" presStyleCnt="3">
        <dgm:presLayoutVars>
          <dgm:bulletEnabled val="1"/>
        </dgm:presLayoutVars>
      </dgm:prSet>
      <dgm:spPr/>
      <dgm:t>
        <a:bodyPr/>
        <a:lstStyle/>
        <a:p>
          <a:endParaRPr lang="ru-RU"/>
        </a:p>
      </dgm:t>
    </dgm:pt>
    <dgm:pt modelId="{72D89D35-F3EE-493C-BD86-8360796ED072}" type="pres">
      <dgm:prSet presAssocID="{B54D5A8F-4AE5-4EC3-9FFE-4D5636B5F667}" presName="sibTrans" presStyleCnt="0"/>
      <dgm:spPr/>
    </dgm:pt>
    <dgm:pt modelId="{C4844290-15BE-4629-9F04-2CE8FE055DD6}" type="pres">
      <dgm:prSet presAssocID="{ED398CD6-7659-47DD-82D7-0C04AC29B4ED}" presName="node" presStyleLbl="node1" presStyleIdx="1" presStyleCnt="3">
        <dgm:presLayoutVars>
          <dgm:bulletEnabled val="1"/>
        </dgm:presLayoutVars>
      </dgm:prSet>
      <dgm:spPr/>
      <dgm:t>
        <a:bodyPr/>
        <a:lstStyle/>
        <a:p>
          <a:endParaRPr lang="ru-RU"/>
        </a:p>
      </dgm:t>
    </dgm:pt>
    <dgm:pt modelId="{DEB16C77-3B4A-4ED5-A560-00C9F8D9DD8C}" type="pres">
      <dgm:prSet presAssocID="{4DAE7A54-F20D-4EA5-8689-620EADDDB4BB}" presName="sibTrans" presStyleCnt="0"/>
      <dgm:spPr/>
    </dgm:pt>
    <dgm:pt modelId="{4F0828E1-09FE-4AD1-B61E-BB17ACABD9B4}" type="pres">
      <dgm:prSet presAssocID="{243EA397-BBEB-4B8E-AAFA-46CB61D3E322}" presName="node" presStyleLbl="node1" presStyleIdx="2" presStyleCnt="3">
        <dgm:presLayoutVars>
          <dgm:bulletEnabled val="1"/>
        </dgm:presLayoutVars>
      </dgm:prSet>
      <dgm:spPr/>
      <dgm:t>
        <a:bodyPr/>
        <a:lstStyle/>
        <a:p>
          <a:endParaRPr lang="ru-RU"/>
        </a:p>
      </dgm:t>
    </dgm:pt>
  </dgm:ptLst>
  <dgm:cxnLst>
    <dgm:cxn modelId="{DC1B6A43-2901-4EAB-B279-E607B5764327}" srcId="{868255D4-0115-4213-B2C1-698E65AEB50A}" destId="{C4728C69-35AC-4506-BBB6-8CE94E34E9B8}" srcOrd="0" destOrd="0" parTransId="{551ECADF-28D9-45CE-A41C-E2B02E041602}" sibTransId="{B54D5A8F-4AE5-4EC3-9FFE-4D5636B5F667}"/>
    <dgm:cxn modelId="{CE652068-2DE8-4CF3-A562-E37DC4B51F85}" type="presOf" srcId="{C4728C69-35AC-4506-BBB6-8CE94E34E9B8}" destId="{57390582-0CD1-4B01-A302-F7E3841743D4}" srcOrd="0" destOrd="0" presId="urn:microsoft.com/office/officeart/2005/8/layout/hList6"/>
    <dgm:cxn modelId="{E0438B91-76A6-4803-A69D-C2E2FF101216}" type="presOf" srcId="{868255D4-0115-4213-B2C1-698E65AEB50A}" destId="{5138BB0A-331C-4988-A1D4-433F56187132}" srcOrd="0" destOrd="0" presId="urn:microsoft.com/office/officeart/2005/8/layout/hList6"/>
    <dgm:cxn modelId="{F15B9A27-25A7-4D03-AB97-1659A100199B}" type="presOf" srcId="{ED398CD6-7659-47DD-82D7-0C04AC29B4ED}" destId="{C4844290-15BE-4629-9F04-2CE8FE055DD6}" srcOrd="0" destOrd="0" presId="urn:microsoft.com/office/officeart/2005/8/layout/hList6"/>
    <dgm:cxn modelId="{A13D8F69-45B0-4EAB-B679-544E8EE49A76}" type="presOf" srcId="{243EA397-BBEB-4B8E-AAFA-46CB61D3E322}" destId="{4F0828E1-09FE-4AD1-B61E-BB17ACABD9B4}" srcOrd="0" destOrd="0" presId="urn:microsoft.com/office/officeart/2005/8/layout/hList6"/>
    <dgm:cxn modelId="{60DDF5B5-3A21-4B76-9BC4-C97025A7A69B}" srcId="{868255D4-0115-4213-B2C1-698E65AEB50A}" destId="{ED398CD6-7659-47DD-82D7-0C04AC29B4ED}" srcOrd="1" destOrd="0" parTransId="{D3EF51BF-F123-427D-A7CB-036E766DD892}" sibTransId="{4DAE7A54-F20D-4EA5-8689-620EADDDB4BB}"/>
    <dgm:cxn modelId="{88A081D4-B90F-4772-A6B4-BFD93B31E39C}" srcId="{868255D4-0115-4213-B2C1-698E65AEB50A}" destId="{243EA397-BBEB-4B8E-AAFA-46CB61D3E322}" srcOrd="2" destOrd="0" parTransId="{007E10BA-C9C7-4562-A407-7F535D303ADA}" sibTransId="{91EA336A-EBE5-4787-A43B-FF32C1F881D0}"/>
    <dgm:cxn modelId="{9FED148D-8F1F-47C1-81E8-6FA09E273AA3}" type="presParOf" srcId="{5138BB0A-331C-4988-A1D4-433F56187132}" destId="{57390582-0CD1-4B01-A302-F7E3841743D4}" srcOrd="0" destOrd="0" presId="urn:microsoft.com/office/officeart/2005/8/layout/hList6"/>
    <dgm:cxn modelId="{9BA1EEDA-C2C3-4B4F-857A-136A1E41B382}" type="presParOf" srcId="{5138BB0A-331C-4988-A1D4-433F56187132}" destId="{72D89D35-F3EE-493C-BD86-8360796ED072}" srcOrd="1" destOrd="0" presId="urn:microsoft.com/office/officeart/2005/8/layout/hList6"/>
    <dgm:cxn modelId="{C29612E1-6578-4829-B1A9-3AE36E0357CD}" type="presParOf" srcId="{5138BB0A-331C-4988-A1D4-433F56187132}" destId="{C4844290-15BE-4629-9F04-2CE8FE055DD6}" srcOrd="2" destOrd="0" presId="urn:microsoft.com/office/officeart/2005/8/layout/hList6"/>
    <dgm:cxn modelId="{B9571D23-EC4F-4561-827E-BF0153C50ECE}" type="presParOf" srcId="{5138BB0A-331C-4988-A1D4-433F56187132}" destId="{DEB16C77-3B4A-4ED5-A560-00C9F8D9DD8C}" srcOrd="3" destOrd="0" presId="urn:microsoft.com/office/officeart/2005/8/layout/hList6"/>
    <dgm:cxn modelId="{423A13B9-3479-4780-83CC-3FC2B832CC4F}" type="presParOf" srcId="{5138BB0A-331C-4988-A1D4-433F56187132}" destId="{4F0828E1-09FE-4AD1-B61E-BB17ACABD9B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9C6748-DC7E-443D-B85C-E6F89FD42B95}"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ru-RU"/>
        </a:p>
      </dgm:t>
    </dgm:pt>
    <dgm:pt modelId="{29CAB87C-9EC7-43FB-B44A-FCE62763BDB3}">
      <dgm:prSet phldrT="[Текст]" custT="1"/>
      <dgm:spPr/>
      <dgm:t>
        <a:bodyPr/>
        <a:lstStyle/>
        <a:p>
          <a:r>
            <a:rPr lang="uk-UA" sz="2200" dirty="0" smtClean="0">
              <a:solidFill>
                <a:schemeClr val="bg2">
                  <a:lumMod val="10000"/>
                </a:schemeClr>
              </a:solidFill>
              <a:latin typeface="Times New Roman" panose="02020603050405020304" pitchFamily="18" charset="0"/>
              <a:cs typeface="Times New Roman" panose="02020603050405020304" pitchFamily="18" charset="0"/>
            </a:rPr>
            <a:t>створення їх відповідно до закону за волею держави та здійснення ними своїх функцій від імені держави за принципом «дозволено лише те, що прямо передбачено законом»</a:t>
          </a:r>
          <a:endParaRPr lang="ru-RU" sz="2200" dirty="0">
            <a:solidFill>
              <a:schemeClr val="bg2">
                <a:lumMod val="10000"/>
              </a:schemeClr>
            </a:solidFill>
            <a:latin typeface="Times New Roman" panose="02020603050405020304" pitchFamily="18" charset="0"/>
            <a:cs typeface="Times New Roman" panose="02020603050405020304" pitchFamily="18" charset="0"/>
          </a:endParaRPr>
        </a:p>
      </dgm:t>
    </dgm:pt>
    <dgm:pt modelId="{226367B6-7BAB-48DC-B5F6-85CEDB43E6B2}" type="parTrans" cxnId="{D10A6630-1CD9-44E3-80A7-02B1626918B3}">
      <dgm:prSet/>
      <dgm:spPr/>
      <dgm:t>
        <a:bodyPr/>
        <a:lstStyle/>
        <a:p>
          <a:endParaRPr lang="ru-RU"/>
        </a:p>
      </dgm:t>
    </dgm:pt>
    <dgm:pt modelId="{7F2A32BE-2762-4503-ABB1-9C543A9163C0}" type="sibTrans" cxnId="{D10A6630-1CD9-44E3-80A7-02B1626918B3}">
      <dgm:prSet/>
      <dgm:spPr/>
      <dgm:t>
        <a:bodyPr/>
        <a:lstStyle/>
        <a:p>
          <a:endParaRPr lang="ru-RU"/>
        </a:p>
      </dgm:t>
    </dgm:pt>
    <dgm:pt modelId="{EBEA28D5-A061-45F7-AB12-D9056A9C941C}">
      <dgm:prSet custT="1"/>
      <dgm:spPr/>
      <dgm:t>
        <a:bodyPr/>
        <a:lstStyle/>
        <a:p>
          <a:r>
            <a:rPr lang="uk-UA" sz="2200" dirty="0" smtClean="0">
              <a:solidFill>
                <a:schemeClr val="bg2">
                  <a:lumMod val="10000"/>
                </a:schemeClr>
              </a:solidFill>
              <a:latin typeface="Times New Roman" panose="02020603050405020304" pitchFamily="18" charset="0"/>
              <a:cs typeface="Times New Roman" panose="02020603050405020304" pitchFamily="18" charset="0"/>
            </a:rPr>
            <a:t>формування з однієї особи або групи людей, які здійснюють управління суспільством на професійній основі</a:t>
          </a:r>
          <a:endParaRPr lang="ru-RU" sz="2200" dirty="0">
            <a:solidFill>
              <a:schemeClr val="bg2">
                <a:lumMod val="10000"/>
              </a:schemeClr>
            </a:solidFill>
            <a:latin typeface="Times New Roman" panose="02020603050405020304" pitchFamily="18" charset="0"/>
            <a:cs typeface="Times New Roman" panose="02020603050405020304" pitchFamily="18" charset="0"/>
          </a:endParaRPr>
        </a:p>
      </dgm:t>
    </dgm:pt>
    <dgm:pt modelId="{6E7EE860-5C3A-4A3E-9BAE-DA354CE4594B}" type="parTrans" cxnId="{B0BD4134-2AB8-48A5-9A51-FAFB856E9BC3}">
      <dgm:prSet/>
      <dgm:spPr/>
      <dgm:t>
        <a:bodyPr/>
        <a:lstStyle/>
        <a:p>
          <a:endParaRPr lang="ru-RU"/>
        </a:p>
      </dgm:t>
    </dgm:pt>
    <dgm:pt modelId="{8F4174B4-876F-4778-A82B-5750EDD3F24F}" type="sibTrans" cxnId="{B0BD4134-2AB8-48A5-9A51-FAFB856E9BC3}">
      <dgm:prSet/>
      <dgm:spPr/>
      <dgm:t>
        <a:bodyPr/>
        <a:lstStyle/>
        <a:p>
          <a:endParaRPr lang="ru-RU"/>
        </a:p>
      </dgm:t>
    </dgm:pt>
    <dgm:pt modelId="{0FFF0963-5E8F-444B-A1D1-2EF152F4DF5E}">
      <dgm:prSet custT="1"/>
      <dgm:spPr/>
      <dgm:t>
        <a:bodyPr/>
        <a:lstStyle/>
        <a:p>
          <a:r>
            <a:rPr lang="uk-UA" sz="2200" dirty="0" smtClean="0">
              <a:solidFill>
                <a:schemeClr val="bg2">
                  <a:lumMod val="10000"/>
                </a:schemeClr>
              </a:solidFill>
              <a:latin typeface="Times New Roman" panose="02020603050405020304" pitchFamily="18" charset="0"/>
              <a:cs typeface="Times New Roman" panose="02020603050405020304" pitchFamily="18" charset="0"/>
            </a:rPr>
            <a:t>виконання кожним державним органом чітко визначених, законодавчо встановлених видів та форм діяльності </a:t>
          </a:r>
          <a:endParaRPr lang="ru-RU" sz="2200" dirty="0">
            <a:solidFill>
              <a:schemeClr val="bg2">
                <a:lumMod val="10000"/>
              </a:schemeClr>
            </a:solidFill>
            <a:latin typeface="Times New Roman" panose="02020603050405020304" pitchFamily="18" charset="0"/>
            <a:cs typeface="Times New Roman" panose="02020603050405020304" pitchFamily="18" charset="0"/>
          </a:endParaRPr>
        </a:p>
      </dgm:t>
    </dgm:pt>
    <dgm:pt modelId="{37675EBA-47FD-4696-B9FB-62E296AA6F84}" type="parTrans" cxnId="{93B99AAB-7EDE-4A3B-8725-35BB41E0E875}">
      <dgm:prSet/>
      <dgm:spPr/>
      <dgm:t>
        <a:bodyPr/>
        <a:lstStyle/>
        <a:p>
          <a:endParaRPr lang="ru-RU"/>
        </a:p>
      </dgm:t>
    </dgm:pt>
    <dgm:pt modelId="{BA54E2D9-6941-4DB7-BE65-00AFBE01BAD2}" type="sibTrans" cxnId="{93B99AAB-7EDE-4A3B-8725-35BB41E0E875}">
      <dgm:prSet/>
      <dgm:spPr/>
      <dgm:t>
        <a:bodyPr/>
        <a:lstStyle/>
        <a:p>
          <a:endParaRPr lang="ru-RU"/>
        </a:p>
      </dgm:t>
    </dgm:pt>
    <dgm:pt modelId="{D27580C0-EC59-41A5-BB69-8AD729C9369F}">
      <dgm:prSet custT="1"/>
      <dgm:spPr/>
      <dgm:t>
        <a:bodyPr/>
        <a:lstStyle/>
        <a:p>
          <a:r>
            <a:rPr lang="uk-UA" sz="2200" dirty="0" smtClean="0">
              <a:solidFill>
                <a:schemeClr val="bg2">
                  <a:lumMod val="10000"/>
                </a:schemeClr>
              </a:solidFill>
              <a:latin typeface="Times New Roman" panose="02020603050405020304" pitchFamily="18" charset="0"/>
              <a:cs typeface="Times New Roman" panose="02020603050405020304" pitchFamily="18" charset="0"/>
            </a:rPr>
            <a:t>наявність у кожного державного органу юридично закріпленої: організаційної структури, територіального масштабу діяльності, спеціального положення, що визначає його місце та роль у державному апараті, а також порядку взаємовідносин з іншими державними органами та організаціями</a:t>
          </a:r>
          <a:endParaRPr lang="ru-RU" sz="2200" dirty="0">
            <a:solidFill>
              <a:schemeClr val="bg2">
                <a:lumMod val="10000"/>
              </a:schemeClr>
            </a:solidFill>
            <a:latin typeface="Times New Roman" panose="02020603050405020304" pitchFamily="18" charset="0"/>
            <a:cs typeface="Times New Roman" panose="02020603050405020304" pitchFamily="18" charset="0"/>
          </a:endParaRPr>
        </a:p>
      </dgm:t>
    </dgm:pt>
    <dgm:pt modelId="{B2A1E3C5-505A-400F-B1EF-622978DBA3C0}" type="parTrans" cxnId="{0F294E21-51C5-42C5-BAF3-BE7CABF57E01}">
      <dgm:prSet/>
      <dgm:spPr/>
      <dgm:t>
        <a:bodyPr/>
        <a:lstStyle/>
        <a:p>
          <a:endParaRPr lang="ru-RU"/>
        </a:p>
      </dgm:t>
    </dgm:pt>
    <dgm:pt modelId="{1707D814-4C00-45D0-A42F-5E73C77F629B}" type="sibTrans" cxnId="{0F294E21-51C5-42C5-BAF3-BE7CABF57E01}">
      <dgm:prSet/>
      <dgm:spPr/>
      <dgm:t>
        <a:bodyPr/>
        <a:lstStyle/>
        <a:p>
          <a:endParaRPr lang="ru-RU"/>
        </a:p>
      </dgm:t>
    </dgm:pt>
    <dgm:pt modelId="{BB94439C-E863-44FF-90C3-6B58ECDFCC9A}">
      <dgm:prSet custT="1"/>
      <dgm:spPr/>
      <dgm:t>
        <a:bodyPr/>
        <a:lstStyle/>
        <a:p>
          <a:r>
            <a:rPr lang="uk-UA" sz="2400" dirty="0" smtClean="0">
              <a:solidFill>
                <a:schemeClr val="bg2">
                  <a:lumMod val="10000"/>
                </a:schemeClr>
              </a:solidFill>
              <a:latin typeface="Times New Roman" panose="02020603050405020304" pitchFamily="18" charset="0"/>
              <a:cs typeface="Times New Roman" panose="02020603050405020304" pitchFamily="18" charset="0"/>
            </a:rPr>
            <a:t>наявність у державних органів державно-владних повноважень </a:t>
          </a:r>
          <a:endParaRPr lang="ru-RU" sz="2400" dirty="0">
            <a:solidFill>
              <a:schemeClr val="bg2">
                <a:lumMod val="10000"/>
              </a:schemeClr>
            </a:solidFill>
            <a:latin typeface="Times New Roman" panose="02020603050405020304" pitchFamily="18" charset="0"/>
            <a:cs typeface="Times New Roman" panose="02020603050405020304" pitchFamily="18" charset="0"/>
          </a:endParaRPr>
        </a:p>
      </dgm:t>
    </dgm:pt>
    <dgm:pt modelId="{078F3424-ADC8-45D7-A0E4-8E9077373A13}" type="parTrans" cxnId="{B19F9F9C-1A4C-4EC9-8336-2186C5C15C93}">
      <dgm:prSet/>
      <dgm:spPr/>
      <dgm:t>
        <a:bodyPr/>
        <a:lstStyle/>
        <a:p>
          <a:endParaRPr lang="ru-RU"/>
        </a:p>
      </dgm:t>
    </dgm:pt>
    <dgm:pt modelId="{1CD0CEDE-8730-4408-9EC9-19C4CFA56A5D}" type="sibTrans" cxnId="{B19F9F9C-1A4C-4EC9-8336-2186C5C15C93}">
      <dgm:prSet/>
      <dgm:spPr/>
      <dgm:t>
        <a:bodyPr/>
        <a:lstStyle/>
        <a:p>
          <a:endParaRPr lang="ru-RU"/>
        </a:p>
      </dgm:t>
    </dgm:pt>
    <dgm:pt modelId="{050A8DA9-0BEA-42A6-8632-2900A980E79A}" type="pres">
      <dgm:prSet presAssocID="{FB9C6748-DC7E-443D-B85C-E6F89FD42B95}" presName="diagram" presStyleCnt="0">
        <dgm:presLayoutVars>
          <dgm:dir/>
          <dgm:resizeHandles val="exact"/>
        </dgm:presLayoutVars>
      </dgm:prSet>
      <dgm:spPr/>
      <dgm:t>
        <a:bodyPr/>
        <a:lstStyle/>
        <a:p>
          <a:endParaRPr lang="ru-RU"/>
        </a:p>
      </dgm:t>
    </dgm:pt>
    <dgm:pt modelId="{4C9DE875-BC20-43D9-BC2F-D88F4ECF938A}" type="pres">
      <dgm:prSet presAssocID="{29CAB87C-9EC7-43FB-B44A-FCE62763BDB3}" presName="node" presStyleLbl="node1" presStyleIdx="0" presStyleCnt="5" custScaleY="138518">
        <dgm:presLayoutVars>
          <dgm:bulletEnabled val="1"/>
        </dgm:presLayoutVars>
      </dgm:prSet>
      <dgm:spPr/>
      <dgm:t>
        <a:bodyPr/>
        <a:lstStyle/>
        <a:p>
          <a:endParaRPr lang="ru-RU"/>
        </a:p>
      </dgm:t>
    </dgm:pt>
    <dgm:pt modelId="{882A6BC9-A8F8-4173-99DD-113AA5AACBB6}" type="pres">
      <dgm:prSet presAssocID="{7F2A32BE-2762-4503-ABB1-9C543A9163C0}" presName="sibTrans" presStyleCnt="0"/>
      <dgm:spPr/>
    </dgm:pt>
    <dgm:pt modelId="{DB5EED00-5A18-47B3-96C8-E2D92CEAC584}" type="pres">
      <dgm:prSet presAssocID="{EBEA28D5-A061-45F7-AB12-D9056A9C941C}" presName="node" presStyleLbl="node1" presStyleIdx="1" presStyleCnt="5">
        <dgm:presLayoutVars>
          <dgm:bulletEnabled val="1"/>
        </dgm:presLayoutVars>
      </dgm:prSet>
      <dgm:spPr/>
      <dgm:t>
        <a:bodyPr/>
        <a:lstStyle/>
        <a:p>
          <a:endParaRPr lang="ru-RU"/>
        </a:p>
      </dgm:t>
    </dgm:pt>
    <dgm:pt modelId="{B94487D7-6913-4FCB-B19B-0C0901F03980}" type="pres">
      <dgm:prSet presAssocID="{8F4174B4-876F-4778-A82B-5750EDD3F24F}" presName="sibTrans" presStyleCnt="0"/>
      <dgm:spPr/>
    </dgm:pt>
    <dgm:pt modelId="{4D1DA103-864C-42B5-9816-3E5B97065BD2}" type="pres">
      <dgm:prSet presAssocID="{0FFF0963-5E8F-444B-A1D1-2EF152F4DF5E}" presName="node" presStyleLbl="node1" presStyleIdx="2" presStyleCnt="5">
        <dgm:presLayoutVars>
          <dgm:bulletEnabled val="1"/>
        </dgm:presLayoutVars>
      </dgm:prSet>
      <dgm:spPr/>
      <dgm:t>
        <a:bodyPr/>
        <a:lstStyle/>
        <a:p>
          <a:endParaRPr lang="ru-RU"/>
        </a:p>
      </dgm:t>
    </dgm:pt>
    <dgm:pt modelId="{47782BCA-169E-49C1-9D47-6FAF6881EED9}" type="pres">
      <dgm:prSet presAssocID="{BA54E2D9-6941-4DB7-BE65-00AFBE01BAD2}" presName="sibTrans" presStyleCnt="0"/>
      <dgm:spPr/>
    </dgm:pt>
    <dgm:pt modelId="{4E32609B-723C-420E-8455-75E6D30E64AD}" type="pres">
      <dgm:prSet presAssocID="{D27580C0-EC59-41A5-BB69-8AD729C9369F}" presName="node" presStyleLbl="node1" presStyleIdx="3" presStyleCnt="5" custScaleX="216501">
        <dgm:presLayoutVars>
          <dgm:bulletEnabled val="1"/>
        </dgm:presLayoutVars>
      </dgm:prSet>
      <dgm:spPr/>
      <dgm:t>
        <a:bodyPr/>
        <a:lstStyle/>
        <a:p>
          <a:endParaRPr lang="ru-RU"/>
        </a:p>
      </dgm:t>
    </dgm:pt>
    <dgm:pt modelId="{16840708-5739-412B-8C6F-6C9FB0C981D0}" type="pres">
      <dgm:prSet presAssocID="{1707D814-4C00-45D0-A42F-5E73C77F629B}" presName="sibTrans" presStyleCnt="0"/>
      <dgm:spPr/>
    </dgm:pt>
    <dgm:pt modelId="{B0FAF7F6-4BEF-4EAA-94D9-A38D28DF157A}" type="pres">
      <dgm:prSet presAssocID="{BB94439C-E863-44FF-90C3-6B58ECDFCC9A}" presName="node" presStyleLbl="node1" presStyleIdx="4" presStyleCnt="5" custLinFactNeighborX="55010" custLinFactNeighborY="551">
        <dgm:presLayoutVars>
          <dgm:bulletEnabled val="1"/>
        </dgm:presLayoutVars>
      </dgm:prSet>
      <dgm:spPr/>
      <dgm:t>
        <a:bodyPr/>
        <a:lstStyle/>
        <a:p>
          <a:endParaRPr lang="ru-RU"/>
        </a:p>
      </dgm:t>
    </dgm:pt>
  </dgm:ptLst>
  <dgm:cxnLst>
    <dgm:cxn modelId="{B0BD4134-2AB8-48A5-9A51-FAFB856E9BC3}" srcId="{FB9C6748-DC7E-443D-B85C-E6F89FD42B95}" destId="{EBEA28D5-A061-45F7-AB12-D9056A9C941C}" srcOrd="1" destOrd="0" parTransId="{6E7EE860-5C3A-4A3E-9BAE-DA354CE4594B}" sibTransId="{8F4174B4-876F-4778-A82B-5750EDD3F24F}"/>
    <dgm:cxn modelId="{B19F9F9C-1A4C-4EC9-8336-2186C5C15C93}" srcId="{FB9C6748-DC7E-443D-B85C-E6F89FD42B95}" destId="{BB94439C-E863-44FF-90C3-6B58ECDFCC9A}" srcOrd="4" destOrd="0" parTransId="{078F3424-ADC8-45D7-A0E4-8E9077373A13}" sibTransId="{1CD0CEDE-8730-4408-9EC9-19C4CFA56A5D}"/>
    <dgm:cxn modelId="{404DA164-F09E-4AF4-BA34-79434926B5E1}" type="presOf" srcId="{FB9C6748-DC7E-443D-B85C-E6F89FD42B95}" destId="{050A8DA9-0BEA-42A6-8632-2900A980E79A}" srcOrd="0" destOrd="0" presId="urn:microsoft.com/office/officeart/2005/8/layout/default"/>
    <dgm:cxn modelId="{0F294E21-51C5-42C5-BAF3-BE7CABF57E01}" srcId="{FB9C6748-DC7E-443D-B85C-E6F89FD42B95}" destId="{D27580C0-EC59-41A5-BB69-8AD729C9369F}" srcOrd="3" destOrd="0" parTransId="{B2A1E3C5-505A-400F-B1EF-622978DBA3C0}" sibTransId="{1707D814-4C00-45D0-A42F-5E73C77F629B}"/>
    <dgm:cxn modelId="{8BFCFA0D-CF0B-4F1B-8E69-86BBBA49E168}" type="presOf" srcId="{EBEA28D5-A061-45F7-AB12-D9056A9C941C}" destId="{DB5EED00-5A18-47B3-96C8-E2D92CEAC584}" srcOrd="0" destOrd="0" presId="urn:microsoft.com/office/officeart/2005/8/layout/default"/>
    <dgm:cxn modelId="{D10A6630-1CD9-44E3-80A7-02B1626918B3}" srcId="{FB9C6748-DC7E-443D-B85C-E6F89FD42B95}" destId="{29CAB87C-9EC7-43FB-B44A-FCE62763BDB3}" srcOrd="0" destOrd="0" parTransId="{226367B6-7BAB-48DC-B5F6-85CEDB43E6B2}" sibTransId="{7F2A32BE-2762-4503-ABB1-9C543A9163C0}"/>
    <dgm:cxn modelId="{6707EA81-3090-456F-B7CD-41A3CFD7BC93}" type="presOf" srcId="{BB94439C-E863-44FF-90C3-6B58ECDFCC9A}" destId="{B0FAF7F6-4BEF-4EAA-94D9-A38D28DF157A}" srcOrd="0" destOrd="0" presId="urn:microsoft.com/office/officeart/2005/8/layout/default"/>
    <dgm:cxn modelId="{0BCFEE6B-3A0F-4B14-9181-AC0A312F676F}" type="presOf" srcId="{29CAB87C-9EC7-43FB-B44A-FCE62763BDB3}" destId="{4C9DE875-BC20-43D9-BC2F-D88F4ECF938A}" srcOrd="0" destOrd="0" presId="urn:microsoft.com/office/officeart/2005/8/layout/default"/>
    <dgm:cxn modelId="{93B99AAB-7EDE-4A3B-8725-35BB41E0E875}" srcId="{FB9C6748-DC7E-443D-B85C-E6F89FD42B95}" destId="{0FFF0963-5E8F-444B-A1D1-2EF152F4DF5E}" srcOrd="2" destOrd="0" parTransId="{37675EBA-47FD-4696-B9FB-62E296AA6F84}" sibTransId="{BA54E2D9-6941-4DB7-BE65-00AFBE01BAD2}"/>
    <dgm:cxn modelId="{6E8664F0-8E48-41BF-9CF0-E8BBF7A4AD43}" type="presOf" srcId="{D27580C0-EC59-41A5-BB69-8AD729C9369F}" destId="{4E32609B-723C-420E-8455-75E6D30E64AD}" srcOrd="0" destOrd="0" presId="urn:microsoft.com/office/officeart/2005/8/layout/default"/>
    <dgm:cxn modelId="{8A8C62B4-D0F3-47B6-9FFF-BD1C17F11411}" type="presOf" srcId="{0FFF0963-5E8F-444B-A1D1-2EF152F4DF5E}" destId="{4D1DA103-864C-42B5-9816-3E5B97065BD2}" srcOrd="0" destOrd="0" presId="urn:microsoft.com/office/officeart/2005/8/layout/default"/>
    <dgm:cxn modelId="{B673E369-4F9F-418C-BEEF-AA45B5DB612E}" type="presParOf" srcId="{050A8DA9-0BEA-42A6-8632-2900A980E79A}" destId="{4C9DE875-BC20-43D9-BC2F-D88F4ECF938A}" srcOrd="0" destOrd="0" presId="urn:microsoft.com/office/officeart/2005/8/layout/default"/>
    <dgm:cxn modelId="{301E49FB-3B2F-4A93-878F-91F5686ED87F}" type="presParOf" srcId="{050A8DA9-0BEA-42A6-8632-2900A980E79A}" destId="{882A6BC9-A8F8-4173-99DD-113AA5AACBB6}" srcOrd="1" destOrd="0" presId="urn:microsoft.com/office/officeart/2005/8/layout/default"/>
    <dgm:cxn modelId="{D187E330-E925-4B7A-8E5F-FB8A3E53F0FF}" type="presParOf" srcId="{050A8DA9-0BEA-42A6-8632-2900A980E79A}" destId="{DB5EED00-5A18-47B3-96C8-E2D92CEAC584}" srcOrd="2" destOrd="0" presId="urn:microsoft.com/office/officeart/2005/8/layout/default"/>
    <dgm:cxn modelId="{A879AA51-E3DE-45D0-B0CB-251BAE7C6C5B}" type="presParOf" srcId="{050A8DA9-0BEA-42A6-8632-2900A980E79A}" destId="{B94487D7-6913-4FCB-B19B-0C0901F03980}" srcOrd="3" destOrd="0" presId="urn:microsoft.com/office/officeart/2005/8/layout/default"/>
    <dgm:cxn modelId="{8F457AF8-0938-44B9-AB79-E84046A85917}" type="presParOf" srcId="{050A8DA9-0BEA-42A6-8632-2900A980E79A}" destId="{4D1DA103-864C-42B5-9816-3E5B97065BD2}" srcOrd="4" destOrd="0" presId="urn:microsoft.com/office/officeart/2005/8/layout/default"/>
    <dgm:cxn modelId="{AFD81B38-FA48-4379-AAE4-A59AB6CF383C}" type="presParOf" srcId="{050A8DA9-0BEA-42A6-8632-2900A980E79A}" destId="{47782BCA-169E-49C1-9D47-6FAF6881EED9}" srcOrd="5" destOrd="0" presId="urn:microsoft.com/office/officeart/2005/8/layout/default"/>
    <dgm:cxn modelId="{F1EA3B11-9436-4733-ACA2-F6CBF5766B2B}" type="presParOf" srcId="{050A8DA9-0BEA-42A6-8632-2900A980E79A}" destId="{4E32609B-723C-420E-8455-75E6D30E64AD}" srcOrd="6" destOrd="0" presId="urn:microsoft.com/office/officeart/2005/8/layout/default"/>
    <dgm:cxn modelId="{ED1239AC-5365-4961-AA4A-9039888F0DDF}" type="presParOf" srcId="{050A8DA9-0BEA-42A6-8632-2900A980E79A}" destId="{16840708-5739-412B-8C6F-6C9FB0C981D0}" srcOrd="7" destOrd="0" presId="urn:microsoft.com/office/officeart/2005/8/layout/default"/>
    <dgm:cxn modelId="{91FB1108-1DF8-4A82-9ED0-E94B453D943E}" type="presParOf" srcId="{050A8DA9-0BEA-42A6-8632-2900A980E79A}" destId="{B0FAF7F6-4BEF-4EAA-94D9-A38D28DF157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ED1ECA-6217-4DE0-B8DE-EA751E8E62AD}" type="doc">
      <dgm:prSet loTypeId="urn:microsoft.com/office/officeart/2005/8/layout/default#4" loCatId="list" qsTypeId="urn:microsoft.com/office/officeart/2005/8/quickstyle/simple1" qsCatId="simple" csTypeId="urn:microsoft.com/office/officeart/2005/8/colors/accent4_4" csCatId="accent4" phldr="1"/>
      <dgm:spPr/>
      <dgm:t>
        <a:bodyPr/>
        <a:lstStyle/>
        <a:p>
          <a:endParaRPr lang="ru-RU"/>
        </a:p>
      </dgm:t>
    </dgm:pt>
    <dgm:pt modelId="{B9212E43-49B0-4D05-BA85-B9625C2FA16D}">
      <dgm:prSet phldrT="[Текст]" custT="1"/>
      <dgm:spPr/>
      <dgm:t>
        <a:bodyPr/>
        <a:lstStyle/>
        <a:p>
          <a:r>
            <a:rPr lang="uk-UA" sz="2800" i="0" dirty="0" smtClean="0">
              <a:solidFill>
                <a:schemeClr val="bg2">
                  <a:lumMod val="10000"/>
                </a:schemeClr>
              </a:solidFill>
              <a:latin typeface="Times New Roman" panose="02020603050405020304" pitchFamily="18" charset="0"/>
              <a:cs typeface="Times New Roman" panose="02020603050405020304" pitchFamily="18" charset="0"/>
            </a:rPr>
            <a:t>Принцип пріоритетності прав і свобод людини</a:t>
          </a:r>
          <a:endParaRPr lang="ru-RU" sz="2800" i="0" dirty="0">
            <a:solidFill>
              <a:schemeClr val="bg2">
                <a:lumMod val="10000"/>
              </a:schemeClr>
            </a:solidFill>
            <a:latin typeface="Times New Roman" panose="02020603050405020304" pitchFamily="18" charset="0"/>
            <a:cs typeface="Times New Roman" panose="02020603050405020304" pitchFamily="18" charset="0"/>
          </a:endParaRPr>
        </a:p>
      </dgm:t>
    </dgm:pt>
    <dgm:pt modelId="{72753EF0-186E-4AFE-9AE2-6EC0359B2506}" type="parTrans" cxnId="{D74B4179-350D-445C-A974-9ADD0D42E849}">
      <dgm:prSet/>
      <dgm:spPr/>
      <dgm:t>
        <a:bodyPr/>
        <a:lstStyle/>
        <a:p>
          <a:endParaRPr lang="ru-RU"/>
        </a:p>
      </dgm:t>
    </dgm:pt>
    <dgm:pt modelId="{A2645D35-055C-48BA-8700-66B07C33C610}" type="sibTrans" cxnId="{D74B4179-350D-445C-A974-9ADD0D42E849}">
      <dgm:prSet/>
      <dgm:spPr/>
      <dgm:t>
        <a:bodyPr/>
        <a:lstStyle/>
        <a:p>
          <a:endParaRPr lang="ru-RU"/>
        </a:p>
      </dgm:t>
    </dgm:pt>
    <dgm:pt modelId="{4303068A-1A73-404F-B58A-23484B3BAEA9}">
      <dgm:prSet phldrT="[Текст]" custT="1"/>
      <dgm:spPr/>
      <dgm:t>
        <a:bodyPr/>
        <a:lstStyle/>
        <a:p>
          <a:r>
            <a:rPr lang="uk-UA" sz="2800" i="0" dirty="0" smtClean="0">
              <a:solidFill>
                <a:schemeClr val="bg2">
                  <a:lumMod val="10000"/>
                </a:schemeClr>
              </a:solidFill>
              <a:latin typeface="Times New Roman" panose="02020603050405020304" pitchFamily="18" charset="0"/>
              <a:cs typeface="Times New Roman" panose="02020603050405020304" pitchFamily="18" charset="0"/>
            </a:rPr>
            <a:t>Принцип демократизму</a:t>
          </a:r>
          <a:endParaRPr lang="ru-RU" sz="2800" i="0" dirty="0">
            <a:solidFill>
              <a:schemeClr val="bg2">
                <a:lumMod val="10000"/>
              </a:schemeClr>
            </a:solidFill>
            <a:latin typeface="Times New Roman" panose="02020603050405020304" pitchFamily="18" charset="0"/>
            <a:cs typeface="Times New Roman" panose="02020603050405020304" pitchFamily="18" charset="0"/>
          </a:endParaRPr>
        </a:p>
      </dgm:t>
    </dgm:pt>
    <dgm:pt modelId="{A6EFDD36-B698-4A56-B0D2-076458B1CCB6}" type="parTrans" cxnId="{029B6807-E4D6-4790-BCA8-5190297DE285}">
      <dgm:prSet/>
      <dgm:spPr/>
      <dgm:t>
        <a:bodyPr/>
        <a:lstStyle/>
        <a:p>
          <a:endParaRPr lang="ru-RU"/>
        </a:p>
      </dgm:t>
    </dgm:pt>
    <dgm:pt modelId="{E3A693C4-02AF-400C-8DF3-EA82A8C6BA14}" type="sibTrans" cxnId="{029B6807-E4D6-4790-BCA8-5190297DE285}">
      <dgm:prSet/>
      <dgm:spPr/>
      <dgm:t>
        <a:bodyPr/>
        <a:lstStyle/>
        <a:p>
          <a:endParaRPr lang="ru-RU"/>
        </a:p>
      </dgm:t>
    </dgm:pt>
    <dgm:pt modelId="{692ECF66-8A4F-4932-8898-58B68444D1E6}">
      <dgm:prSet phldrT="[Текст]" custT="1"/>
      <dgm:spPr/>
      <dgm:t>
        <a:bodyPr/>
        <a:lstStyle/>
        <a:p>
          <a:r>
            <a:rPr lang="uk-UA" sz="2800" i="0" dirty="0" smtClean="0">
              <a:solidFill>
                <a:schemeClr val="bg2">
                  <a:lumMod val="10000"/>
                </a:schemeClr>
              </a:solidFill>
              <a:latin typeface="Times New Roman" panose="02020603050405020304" pitchFamily="18" charset="0"/>
              <a:cs typeface="Times New Roman" panose="02020603050405020304" pitchFamily="18" charset="0"/>
            </a:rPr>
            <a:t>Принцип законності </a:t>
          </a:r>
          <a:endParaRPr lang="ru-RU" sz="2800" i="0" dirty="0">
            <a:solidFill>
              <a:schemeClr val="bg2">
                <a:lumMod val="10000"/>
              </a:schemeClr>
            </a:solidFill>
            <a:latin typeface="Times New Roman" panose="02020603050405020304" pitchFamily="18" charset="0"/>
            <a:cs typeface="Times New Roman" panose="02020603050405020304" pitchFamily="18" charset="0"/>
          </a:endParaRPr>
        </a:p>
      </dgm:t>
    </dgm:pt>
    <dgm:pt modelId="{C1933A8E-4098-45C2-A76E-2E5F0F326F8E}" type="parTrans" cxnId="{327627F7-F7DD-485E-BFD0-E992B0CB5F87}">
      <dgm:prSet/>
      <dgm:spPr/>
      <dgm:t>
        <a:bodyPr/>
        <a:lstStyle/>
        <a:p>
          <a:endParaRPr lang="ru-RU"/>
        </a:p>
      </dgm:t>
    </dgm:pt>
    <dgm:pt modelId="{722F0164-12D3-4CD9-804A-EE8BA13D1987}" type="sibTrans" cxnId="{327627F7-F7DD-485E-BFD0-E992B0CB5F87}">
      <dgm:prSet/>
      <dgm:spPr/>
      <dgm:t>
        <a:bodyPr/>
        <a:lstStyle/>
        <a:p>
          <a:endParaRPr lang="ru-RU"/>
        </a:p>
      </dgm:t>
    </dgm:pt>
    <dgm:pt modelId="{0F7B531B-47F5-44BA-9FA8-358C8C85189B}">
      <dgm:prSet phldrT="[Текст]" custT="1"/>
      <dgm:spPr/>
      <dgm:t>
        <a:bodyPr/>
        <a:lstStyle/>
        <a:p>
          <a:r>
            <a:rPr lang="uk-UA" sz="2800" i="0" dirty="0" smtClean="0">
              <a:solidFill>
                <a:schemeClr val="bg2">
                  <a:lumMod val="10000"/>
                </a:schemeClr>
              </a:solidFill>
              <a:latin typeface="Times New Roman" panose="02020603050405020304" pitchFamily="18" charset="0"/>
              <a:cs typeface="Times New Roman" panose="02020603050405020304" pitchFamily="18" charset="0"/>
            </a:rPr>
            <a:t>Принцип професіоналізму та компетентності</a:t>
          </a:r>
          <a:endParaRPr lang="ru-RU" sz="2800" i="0" dirty="0">
            <a:solidFill>
              <a:schemeClr val="bg2">
                <a:lumMod val="10000"/>
              </a:schemeClr>
            </a:solidFill>
            <a:latin typeface="Times New Roman" panose="02020603050405020304" pitchFamily="18" charset="0"/>
            <a:cs typeface="Times New Roman" panose="02020603050405020304" pitchFamily="18" charset="0"/>
          </a:endParaRPr>
        </a:p>
      </dgm:t>
    </dgm:pt>
    <dgm:pt modelId="{5D55F81B-13DF-4228-A041-A552EA3623F5}" type="parTrans" cxnId="{3AA51861-7AFA-4466-B589-A099F21CCC3E}">
      <dgm:prSet/>
      <dgm:spPr/>
      <dgm:t>
        <a:bodyPr/>
        <a:lstStyle/>
        <a:p>
          <a:endParaRPr lang="ru-RU"/>
        </a:p>
      </dgm:t>
    </dgm:pt>
    <dgm:pt modelId="{CB25F849-AC6C-416C-8805-AFE9B0E2268E}" type="sibTrans" cxnId="{3AA51861-7AFA-4466-B589-A099F21CCC3E}">
      <dgm:prSet/>
      <dgm:spPr/>
      <dgm:t>
        <a:bodyPr/>
        <a:lstStyle/>
        <a:p>
          <a:endParaRPr lang="ru-RU"/>
        </a:p>
      </dgm:t>
    </dgm:pt>
    <dgm:pt modelId="{3F9B33C8-D881-45C6-8923-B7F106A63E59}">
      <dgm:prSet phldrT="[Текст]" custT="1"/>
      <dgm:spPr/>
      <dgm:t>
        <a:bodyPr/>
        <a:lstStyle/>
        <a:p>
          <a:r>
            <a:rPr lang="uk-UA" sz="2800" i="0" dirty="0" smtClean="0">
              <a:solidFill>
                <a:schemeClr val="bg2">
                  <a:lumMod val="10000"/>
                </a:schemeClr>
              </a:solidFill>
              <a:latin typeface="Times New Roman" panose="02020603050405020304" pitchFamily="18" charset="0"/>
              <a:cs typeface="Times New Roman" panose="02020603050405020304" pitchFamily="18" charset="0"/>
            </a:rPr>
            <a:t>Принцип гласності</a:t>
          </a:r>
          <a:endParaRPr lang="ru-RU" sz="2800" i="0" dirty="0">
            <a:solidFill>
              <a:schemeClr val="bg2">
                <a:lumMod val="10000"/>
              </a:schemeClr>
            </a:solidFill>
            <a:latin typeface="Times New Roman" panose="02020603050405020304" pitchFamily="18" charset="0"/>
            <a:cs typeface="Times New Roman" panose="02020603050405020304" pitchFamily="18" charset="0"/>
          </a:endParaRPr>
        </a:p>
      </dgm:t>
    </dgm:pt>
    <dgm:pt modelId="{A16BD291-5285-4E64-8BD4-BC0664190EEF}" type="parTrans" cxnId="{2321334C-08DC-4F49-8610-5F6D89DA16C4}">
      <dgm:prSet/>
      <dgm:spPr/>
      <dgm:t>
        <a:bodyPr/>
        <a:lstStyle/>
        <a:p>
          <a:endParaRPr lang="ru-RU"/>
        </a:p>
      </dgm:t>
    </dgm:pt>
    <dgm:pt modelId="{7A34B509-8B07-4003-ADDF-50A104B6EDB8}" type="sibTrans" cxnId="{2321334C-08DC-4F49-8610-5F6D89DA16C4}">
      <dgm:prSet/>
      <dgm:spPr/>
      <dgm:t>
        <a:bodyPr/>
        <a:lstStyle/>
        <a:p>
          <a:endParaRPr lang="ru-RU"/>
        </a:p>
      </dgm:t>
    </dgm:pt>
    <dgm:pt modelId="{2453D0E8-339F-48B3-B742-CCEFD285A0F5}" type="pres">
      <dgm:prSet presAssocID="{52ED1ECA-6217-4DE0-B8DE-EA751E8E62AD}" presName="diagram" presStyleCnt="0">
        <dgm:presLayoutVars>
          <dgm:dir/>
          <dgm:resizeHandles val="exact"/>
        </dgm:presLayoutVars>
      </dgm:prSet>
      <dgm:spPr/>
      <dgm:t>
        <a:bodyPr/>
        <a:lstStyle/>
        <a:p>
          <a:endParaRPr lang="ru-RU"/>
        </a:p>
      </dgm:t>
    </dgm:pt>
    <dgm:pt modelId="{695DB6A4-2E37-425D-88BB-945B165F86F9}" type="pres">
      <dgm:prSet presAssocID="{B9212E43-49B0-4D05-BA85-B9625C2FA16D}" presName="node" presStyleLbl="node1" presStyleIdx="0" presStyleCnt="5">
        <dgm:presLayoutVars>
          <dgm:bulletEnabled val="1"/>
        </dgm:presLayoutVars>
      </dgm:prSet>
      <dgm:spPr/>
      <dgm:t>
        <a:bodyPr/>
        <a:lstStyle/>
        <a:p>
          <a:endParaRPr lang="ru-RU"/>
        </a:p>
      </dgm:t>
    </dgm:pt>
    <dgm:pt modelId="{E811192D-E995-4D62-B7C0-23A227F96F5D}" type="pres">
      <dgm:prSet presAssocID="{A2645D35-055C-48BA-8700-66B07C33C610}" presName="sibTrans" presStyleCnt="0"/>
      <dgm:spPr/>
      <dgm:t>
        <a:bodyPr/>
        <a:lstStyle/>
        <a:p>
          <a:endParaRPr lang="ru-RU"/>
        </a:p>
      </dgm:t>
    </dgm:pt>
    <dgm:pt modelId="{070047F8-CA9F-4EB0-99A2-9D97E582FD47}" type="pres">
      <dgm:prSet presAssocID="{4303068A-1A73-404F-B58A-23484B3BAEA9}" presName="node" presStyleLbl="node1" presStyleIdx="1" presStyleCnt="5">
        <dgm:presLayoutVars>
          <dgm:bulletEnabled val="1"/>
        </dgm:presLayoutVars>
      </dgm:prSet>
      <dgm:spPr/>
      <dgm:t>
        <a:bodyPr/>
        <a:lstStyle/>
        <a:p>
          <a:endParaRPr lang="ru-RU"/>
        </a:p>
      </dgm:t>
    </dgm:pt>
    <dgm:pt modelId="{555A382D-06D5-4621-81CD-DFE61D043FED}" type="pres">
      <dgm:prSet presAssocID="{E3A693C4-02AF-400C-8DF3-EA82A8C6BA14}" presName="sibTrans" presStyleCnt="0"/>
      <dgm:spPr/>
      <dgm:t>
        <a:bodyPr/>
        <a:lstStyle/>
        <a:p>
          <a:endParaRPr lang="ru-RU"/>
        </a:p>
      </dgm:t>
    </dgm:pt>
    <dgm:pt modelId="{6909F0D5-22E5-4B79-A5D6-802B94E66020}" type="pres">
      <dgm:prSet presAssocID="{692ECF66-8A4F-4932-8898-58B68444D1E6}" presName="node" presStyleLbl="node1" presStyleIdx="2" presStyleCnt="5">
        <dgm:presLayoutVars>
          <dgm:bulletEnabled val="1"/>
        </dgm:presLayoutVars>
      </dgm:prSet>
      <dgm:spPr/>
      <dgm:t>
        <a:bodyPr/>
        <a:lstStyle/>
        <a:p>
          <a:endParaRPr lang="ru-RU"/>
        </a:p>
      </dgm:t>
    </dgm:pt>
    <dgm:pt modelId="{B9A8D217-C865-46CC-95BA-8016EAD0175D}" type="pres">
      <dgm:prSet presAssocID="{722F0164-12D3-4CD9-804A-EE8BA13D1987}" presName="sibTrans" presStyleCnt="0"/>
      <dgm:spPr/>
      <dgm:t>
        <a:bodyPr/>
        <a:lstStyle/>
        <a:p>
          <a:endParaRPr lang="ru-RU"/>
        </a:p>
      </dgm:t>
    </dgm:pt>
    <dgm:pt modelId="{6C392A53-A556-4EB2-BD0C-C1CC0F7E7FF0}" type="pres">
      <dgm:prSet presAssocID="{0F7B531B-47F5-44BA-9FA8-358C8C85189B}" presName="node" presStyleLbl="node1" presStyleIdx="3" presStyleCnt="5">
        <dgm:presLayoutVars>
          <dgm:bulletEnabled val="1"/>
        </dgm:presLayoutVars>
      </dgm:prSet>
      <dgm:spPr/>
      <dgm:t>
        <a:bodyPr/>
        <a:lstStyle/>
        <a:p>
          <a:endParaRPr lang="ru-RU"/>
        </a:p>
      </dgm:t>
    </dgm:pt>
    <dgm:pt modelId="{50023226-EEB6-4713-8C25-D2FE49DA10BC}" type="pres">
      <dgm:prSet presAssocID="{CB25F849-AC6C-416C-8805-AFE9B0E2268E}" presName="sibTrans" presStyleCnt="0"/>
      <dgm:spPr/>
      <dgm:t>
        <a:bodyPr/>
        <a:lstStyle/>
        <a:p>
          <a:endParaRPr lang="ru-RU"/>
        </a:p>
      </dgm:t>
    </dgm:pt>
    <dgm:pt modelId="{5A81D438-CD30-4C42-A016-9EEF6AEA2D4E}" type="pres">
      <dgm:prSet presAssocID="{3F9B33C8-D881-45C6-8923-B7F106A63E59}" presName="node" presStyleLbl="node1" presStyleIdx="4" presStyleCnt="5">
        <dgm:presLayoutVars>
          <dgm:bulletEnabled val="1"/>
        </dgm:presLayoutVars>
      </dgm:prSet>
      <dgm:spPr/>
      <dgm:t>
        <a:bodyPr/>
        <a:lstStyle/>
        <a:p>
          <a:endParaRPr lang="ru-RU"/>
        </a:p>
      </dgm:t>
    </dgm:pt>
  </dgm:ptLst>
  <dgm:cxnLst>
    <dgm:cxn modelId="{327627F7-F7DD-485E-BFD0-E992B0CB5F87}" srcId="{52ED1ECA-6217-4DE0-B8DE-EA751E8E62AD}" destId="{692ECF66-8A4F-4932-8898-58B68444D1E6}" srcOrd="2" destOrd="0" parTransId="{C1933A8E-4098-45C2-A76E-2E5F0F326F8E}" sibTransId="{722F0164-12D3-4CD9-804A-EE8BA13D1987}"/>
    <dgm:cxn modelId="{029B6807-E4D6-4790-BCA8-5190297DE285}" srcId="{52ED1ECA-6217-4DE0-B8DE-EA751E8E62AD}" destId="{4303068A-1A73-404F-B58A-23484B3BAEA9}" srcOrd="1" destOrd="0" parTransId="{A6EFDD36-B698-4A56-B0D2-076458B1CCB6}" sibTransId="{E3A693C4-02AF-400C-8DF3-EA82A8C6BA14}"/>
    <dgm:cxn modelId="{EC6F3DD8-0EF8-497A-AF50-CF857F787493}" type="presOf" srcId="{692ECF66-8A4F-4932-8898-58B68444D1E6}" destId="{6909F0D5-22E5-4B79-A5D6-802B94E66020}" srcOrd="0" destOrd="0" presId="urn:microsoft.com/office/officeart/2005/8/layout/default#4"/>
    <dgm:cxn modelId="{2321334C-08DC-4F49-8610-5F6D89DA16C4}" srcId="{52ED1ECA-6217-4DE0-B8DE-EA751E8E62AD}" destId="{3F9B33C8-D881-45C6-8923-B7F106A63E59}" srcOrd="4" destOrd="0" parTransId="{A16BD291-5285-4E64-8BD4-BC0664190EEF}" sibTransId="{7A34B509-8B07-4003-ADDF-50A104B6EDB8}"/>
    <dgm:cxn modelId="{3AA51861-7AFA-4466-B589-A099F21CCC3E}" srcId="{52ED1ECA-6217-4DE0-B8DE-EA751E8E62AD}" destId="{0F7B531B-47F5-44BA-9FA8-358C8C85189B}" srcOrd="3" destOrd="0" parTransId="{5D55F81B-13DF-4228-A041-A552EA3623F5}" sibTransId="{CB25F849-AC6C-416C-8805-AFE9B0E2268E}"/>
    <dgm:cxn modelId="{20879DB2-9305-491F-83E3-B02AC0EC59E9}" type="presOf" srcId="{0F7B531B-47F5-44BA-9FA8-358C8C85189B}" destId="{6C392A53-A556-4EB2-BD0C-C1CC0F7E7FF0}" srcOrd="0" destOrd="0" presId="urn:microsoft.com/office/officeart/2005/8/layout/default#4"/>
    <dgm:cxn modelId="{6E40663F-022F-485A-A596-D13F9E2CC73C}" type="presOf" srcId="{B9212E43-49B0-4D05-BA85-B9625C2FA16D}" destId="{695DB6A4-2E37-425D-88BB-945B165F86F9}" srcOrd="0" destOrd="0" presId="urn:microsoft.com/office/officeart/2005/8/layout/default#4"/>
    <dgm:cxn modelId="{462C620B-5A9F-47C7-AEF5-E363A2B1554B}" type="presOf" srcId="{4303068A-1A73-404F-B58A-23484B3BAEA9}" destId="{070047F8-CA9F-4EB0-99A2-9D97E582FD47}" srcOrd="0" destOrd="0" presId="urn:microsoft.com/office/officeart/2005/8/layout/default#4"/>
    <dgm:cxn modelId="{75150CCF-4037-4871-B507-97FD726E5331}" type="presOf" srcId="{52ED1ECA-6217-4DE0-B8DE-EA751E8E62AD}" destId="{2453D0E8-339F-48B3-B742-CCEFD285A0F5}" srcOrd="0" destOrd="0" presId="urn:microsoft.com/office/officeart/2005/8/layout/default#4"/>
    <dgm:cxn modelId="{D74B4179-350D-445C-A974-9ADD0D42E849}" srcId="{52ED1ECA-6217-4DE0-B8DE-EA751E8E62AD}" destId="{B9212E43-49B0-4D05-BA85-B9625C2FA16D}" srcOrd="0" destOrd="0" parTransId="{72753EF0-186E-4AFE-9AE2-6EC0359B2506}" sibTransId="{A2645D35-055C-48BA-8700-66B07C33C610}"/>
    <dgm:cxn modelId="{4AAE59D3-6A7A-41B7-B2D2-4FB5FBED1277}" type="presOf" srcId="{3F9B33C8-D881-45C6-8923-B7F106A63E59}" destId="{5A81D438-CD30-4C42-A016-9EEF6AEA2D4E}" srcOrd="0" destOrd="0" presId="urn:microsoft.com/office/officeart/2005/8/layout/default#4"/>
    <dgm:cxn modelId="{C6C14401-3E3A-41E1-92AE-BD65B3F67205}" type="presParOf" srcId="{2453D0E8-339F-48B3-B742-CCEFD285A0F5}" destId="{695DB6A4-2E37-425D-88BB-945B165F86F9}" srcOrd="0" destOrd="0" presId="urn:microsoft.com/office/officeart/2005/8/layout/default#4"/>
    <dgm:cxn modelId="{1C2F46B6-239D-4D6F-BC28-FAD02D9C518F}" type="presParOf" srcId="{2453D0E8-339F-48B3-B742-CCEFD285A0F5}" destId="{E811192D-E995-4D62-B7C0-23A227F96F5D}" srcOrd="1" destOrd="0" presId="urn:microsoft.com/office/officeart/2005/8/layout/default#4"/>
    <dgm:cxn modelId="{10C06418-AE4F-4CBB-8FF5-48093DB9AD79}" type="presParOf" srcId="{2453D0E8-339F-48B3-B742-CCEFD285A0F5}" destId="{070047F8-CA9F-4EB0-99A2-9D97E582FD47}" srcOrd="2" destOrd="0" presId="urn:microsoft.com/office/officeart/2005/8/layout/default#4"/>
    <dgm:cxn modelId="{77282456-4B18-40F4-B3B0-2DDA445792B5}" type="presParOf" srcId="{2453D0E8-339F-48B3-B742-CCEFD285A0F5}" destId="{555A382D-06D5-4621-81CD-DFE61D043FED}" srcOrd="3" destOrd="0" presId="urn:microsoft.com/office/officeart/2005/8/layout/default#4"/>
    <dgm:cxn modelId="{AB620523-3765-4AB2-B3B5-79A67A0DB4AE}" type="presParOf" srcId="{2453D0E8-339F-48B3-B742-CCEFD285A0F5}" destId="{6909F0D5-22E5-4B79-A5D6-802B94E66020}" srcOrd="4" destOrd="0" presId="urn:microsoft.com/office/officeart/2005/8/layout/default#4"/>
    <dgm:cxn modelId="{E46E2185-2B03-4FB1-BB55-BA6B6572AE03}" type="presParOf" srcId="{2453D0E8-339F-48B3-B742-CCEFD285A0F5}" destId="{B9A8D217-C865-46CC-95BA-8016EAD0175D}" srcOrd="5" destOrd="0" presId="urn:microsoft.com/office/officeart/2005/8/layout/default#4"/>
    <dgm:cxn modelId="{14BA7A64-8F94-4758-B770-E0D44FB97DB6}" type="presParOf" srcId="{2453D0E8-339F-48B3-B742-CCEFD285A0F5}" destId="{6C392A53-A556-4EB2-BD0C-C1CC0F7E7FF0}" srcOrd="6" destOrd="0" presId="urn:microsoft.com/office/officeart/2005/8/layout/default#4"/>
    <dgm:cxn modelId="{7E48A734-EB1F-4F4B-8956-0A7803CC7AE0}" type="presParOf" srcId="{2453D0E8-339F-48B3-B742-CCEFD285A0F5}" destId="{50023226-EEB6-4713-8C25-D2FE49DA10BC}" srcOrd="7" destOrd="0" presId="urn:microsoft.com/office/officeart/2005/8/layout/default#4"/>
    <dgm:cxn modelId="{2BC75C70-80C8-45B7-8A16-7E54A420FCB9}" type="presParOf" srcId="{2453D0E8-339F-48B3-B742-CCEFD285A0F5}" destId="{5A81D438-CD30-4C42-A016-9EEF6AEA2D4E}" srcOrd="8"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1EAF46-9925-4148-B945-76F2224F016E}" type="doc">
      <dgm:prSet loTypeId="urn:microsoft.com/office/officeart/2005/8/layout/default#1" loCatId="list" qsTypeId="urn:microsoft.com/office/officeart/2005/8/quickstyle/simple5" qsCatId="simple" csTypeId="urn:microsoft.com/office/officeart/2005/8/colors/accent4_4" csCatId="accent4" phldr="1"/>
      <dgm:spPr/>
      <dgm:t>
        <a:bodyPr/>
        <a:lstStyle/>
        <a:p>
          <a:endParaRPr lang="uk-UA"/>
        </a:p>
      </dgm:t>
    </dgm:pt>
    <dgm:pt modelId="{41BE9170-9A47-4E72-8FAE-132FFE2F1367}">
      <dgm:prSet phldrT="[Текст]" custT="1"/>
      <dgm:spPr/>
      <dgm:t>
        <a:bodyPr/>
        <a:lstStyle/>
        <a:p>
          <a:r>
            <a:rPr lang="uk-UA" sz="2800" noProof="0" dirty="0" smtClean="0">
              <a:latin typeface="Times New Roman" panose="02020603050405020304" pitchFamily="18" charset="0"/>
              <a:cs typeface="Times New Roman" panose="02020603050405020304" pitchFamily="18" charset="0"/>
            </a:rPr>
            <a:t>Виконавча діяльність</a:t>
          </a:r>
          <a:endParaRPr lang="uk-UA" sz="2800" i="0" baseline="0" noProof="0" dirty="0">
            <a:latin typeface="Times New Roman" panose="02020603050405020304" pitchFamily="18" charset="0"/>
            <a:cs typeface="Times New Roman" panose="02020603050405020304" pitchFamily="18" charset="0"/>
          </a:endParaRPr>
        </a:p>
      </dgm:t>
    </dgm:pt>
    <dgm:pt modelId="{7E40AE03-F8CD-4E41-AD4C-A42E6EA09A26}" type="parTrans" cxnId="{E3A792D2-3004-4D11-B410-CB91909D4634}">
      <dgm:prSet/>
      <dgm:spPr/>
      <dgm:t>
        <a:bodyPr/>
        <a:lstStyle/>
        <a:p>
          <a:endParaRPr lang="uk-UA"/>
        </a:p>
      </dgm:t>
    </dgm:pt>
    <dgm:pt modelId="{3F1AEC3B-F608-4637-818E-4991FDDCB15D}" type="sibTrans" cxnId="{E3A792D2-3004-4D11-B410-CB91909D4634}">
      <dgm:prSet/>
      <dgm:spPr/>
      <dgm:t>
        <a:bodyPr/>
        <a:lstStyle/>
        <a:p>
          <a:endParaRPr lang="uk-UA"/>
        </a:p>
      </dgm:t>
    </dgm:pt>
    <dgm:pt modelId="{849DC97E-BB2C-4DF6-9882-2B51A307FB7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noProof="0" dirty="0" smtClean="0">
              <a:latin typeface="Times New Roman" panose="02020603050405020304" pitchFamily="18" charset="0"/>
              <a:cs typeface="Times New Roman" panose="02020603050405020304" pitchFamily="18" charset="0"/>
            </a:rPr>
            <a:t>Розпорядча діяльність</a:t>
          </a:r>
          <a:endParaRPr lang="uk-UA" sz="2800" i="0" baseline="0" noProof="0" dirty="0">
            <a:latin typeface="Times New Roman" panose="02020603050405020304" pitchFamily="18" charset="0"/>
            <a:cs typeface="Times New Roman" panose="02020603050405020304" pitchFamily="18" charset="0"/>
          </a:endParaRPr>
        </a:p>
      </dgm:t>
    </dgm:pt>
    <dgm:pt modelId="{58C4495F-D310-4917-9F90-644D6C18B6EB}" type="parTrans" cxnId="{70CB54B3-912D-446A-B360-86C06F55C24F}">
      <dgm:prSet/>
      <dgm:spPr/>
      <dgm:t>
        <a:bodyPr/>
        <a:lstStyle/>
        <a:p>
          <a:endParaRPr lang="uk-UA"/>
        </a:p>
      </dgm:t>
    </dgm:pt>
    <dgm:pt modelId="{38BC555E-A644-4CA2-90EE-B319691985DC}" type="sibTrans" cxnId="{70CB54B3-912D-446A-B360-86C06F55C24F}">
      <dgm:prSet/>
      <dgm:spPr/>
      <dgm:t>
        <a:bodyPr/>
        <a:lstStyle/>
        <a:p>
          <a:endParaRPr lang="uk-UA"/>
        </a:p>
      </dgm:t>
    </dgm:pt>
    <dgm:pt modelId="{D796DDCA-8FEC-4275-8300-9EEBC27EFB4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noProof="0" dirty="0" smtClean="0">
              <a:latin typeface="Times New Roman" panose="02020603050405020304" pitchFamily="18" charset="0"/>
              <a:cs typeface="Times New Roman" panose="02020603050405020304" pitchFamily="18" charset="0"/>
            </a:rPr>
            <a:t>Колегіальний орган</a:t>
          </a:r>
          <a:endParaRPr lang="uk-UA" sz="2800" i="0" baseline="0" noProof="0" dirty="0">
            <a:latin typeface="Times New Roman" panose="02020603050405020304" pitchFamily="18" charset="0"/>
            <a:cs typeface="Times New Roman" panose="02020603050405020304" pitchFamily="18" charset="0"/>
          </a:endParaRPr>
        </a:p>
      </dgm:t>
    </dgm:pt>
    <dgm:pt modelId="{DD774088-4CAD-47D0-BC64-E0C71D0C9E49}" type="parTrans" cxnId="{C759571B-B8FD-4500-9F12-6E7FDEEC372D}">
      <dgm:prSet/>
      <dgm:spPr/>
      <dgm:t>
        <a:bodyPr/>
        <a:lstStyle/>
        <a:p>
          <a:endParaRPr lang="uk-UA"/>
        </a:p>
      </dgm:t>
    </dgm:pt>
    <dgm:pt modelId="{5A375663-8573-4E9F-B902-AAFAC9F3597B}" type="sibTrans" cxnId="{C759571B-B8FD-4500-9F12-6E7FDEEC372D}">
      <dgm:prSet/>
      <dgm:spPr/>
      <dgm:t>
        <a:bodyPr/>
        <a:lstStyle/>
        <a:p>
          <a:endParaRPr lang="uk-UA"/>
        </a:p>
      </dgm:t>
    </dgm:pt>
    <dgm:pt modelId="{5A430131-1F52-4B3D-A8D0-65978BDB9C2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600" i="0" baseline="0" noProof="0" dirty="0" smtClean="0">
              <a:latin typeface="Times New Roman" panose="02020603050405020304" pitchFamily="18" charset="0"/>
              <a:cs typeface="Times New Roman" panose="02020603050405020304" pitchFamily="18" charset="0"/>
            </a:rPr>
            <a:t>Прокурорський нагляд</a:t>
          </a:r>
          <a:endParaRPr lang="uk-UA" sz="2600" i="0" baseline="0" noProof="0" dirty="0">
            <a:latin typeface="Times New Roman" panose="02020603050405020304" pitchFamily="18" charset="0"/>
            <a:cs typeface="Times New Roman" panose="02020603050405020304" pitchFamily="18" charset="0"/>
          </a:endParaRPr>
        </a:p>
      </dgm:t>
    </dgm:pt>
    <dgm:pt modelId="{EFC88A7B-4563-4D3A-AA49-FEA46DE03BC8}" type="parTrans" cxnId="{AA32D8A3-37AE-4C1A-950F-F039BCC194E0}">
      <dgm:prSet/>
      <dgm:spPr/>
      <dgm:t>
        <a:bodyPr/>
        <a:lstStyle/>
        <a:p>
          <a:endParaRPr lang="uk-UA"/>
        </a:p>
      </dgm:t>
    </dgm:pt>
    <dgm:pt modelId="{A2154172-D69E-445B-9F62-F45F03BF792D}" type="sibTrans" cxnId="{AA32D8A3-37AE-4C1A-950F-F039BCC194E0}">
      <dgm:prSet/>
      <dgm:spPr/>
      <dgm:t>
        <a:bodyPr/>
        <a:lstStyle/>
        <a:p>
          <a:endParaRPr lang="uk-UA"/>
        </a:p>
      </dgm:t>
    </dgm:pt>
    <dgm:pt modelId="{72C30047-826B-4192-81E2-C71C1DC98FB6}">
      <dgm:prSet phldrT="[Текст]" custT="1"/>
      <dgm:spPr/>
      <dgm:t>
        <a:bodyPr/>
        <a:lstStyle/>
        <a:p>
          <a:r>
            <a:rPr lang="ru-RU" sz="2800" dirty="0" smtClean="0">
              <a:latin typeface="Times New Roman" panose="02020603050405020304" pitchFamily="18" charset="0"/>
              <a:cs typeface="Times New Roman" panose="02020603050405020304" pitchFamily="18" charset="0"/>
            </a:rPr>
            <a:t>Уряд</a:t>
          </a:r>
          <a:endParaRPr lang="uk-UA" sz="2800" i="0" baseline="0" dirty="0">
            <a:latin typeface="Times New Roman" panose="02020603050405020304" pitchFamily="18" charset="0"/>
            <a:cs typeface="Times New Roman" panose="02020603050405020304" pitchFamily="18" charset="0"/>
          </a:endParaRPr>
        </a:p>
      </dgm:t>
    </dgm:pt>
    <dgm:pt modelId="{3DFFDEED-0D37-4BB8-983B-B697516BD48D}" type="parTrans" cxnId="{86CB69C9-B31B-4C0C-B058-D0A2038A6303}">
      <dgm:prSet/>
      <dgm:spPr/>
      <dgm:t>
        <a:bodyPr/>
        <a:lstStyle/>
        <a:p>
          <a:endParaRPr lang="uk-UA"/>
        </a:p>
      </dgm:t>
    </dgm:pt>
    <dgm:pt modelId="{30BB3CA4-4DFA-45F2-BD84-1500C45E2190}" type="sibTrans" cxnId="{86CB69C9-B31B-4C0C-B058-D0A2038A6303}">
      <dgm:prSet/>
      <dgm:spPr/>
      <dgm:t>
        <a:bodyPr/>
        <a:lstStyle/>
        <a:p>
          <a:endParaRPr lang="uk-UA"/>
        </a:p>
      </dgm:t>
    </dgm:pt>
    <dgm:pt modelId="{C83EE3AA-EF67-4A18-8B91-4D1B1EF81B4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noProof="0" dirty="0" smtClean="0">
              <a:solidFill>
                <a:schemeClr val="bg2">
                  <a:lumMod val="25000"/>
                </a:schemeClr>
              </a:solidFill>
              <a:latin typeface="Times New Roman" panose="02020603050405020304" pitchFamily="18" charset="0"/>
              <a:cs typeface="Times New Roman" panose="02020603050405020304" pitchFamily="18" charset="0"/>
            </a:rPr>
            <a:t>Одноосібний</a:t>
          </a:r>
          <a:r>
            <a:rPr lang="ru-RU" sz="2800" i="0"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800" i="0" baseline="0" noProof="0" dirty="0" smtClean="0">
              <a:solidFill>
                <a:schemeClr val="bg2">
                  <a:lumMod val="25000"/>
                </a:schemeClr>
              </a:solidFill>
              <a:latin typeface="Times New Roman" panose="02020603050405020304" pitchFamily="18" charset="0"/>
              <a:cs typeface="Times New Roman" panose="02020603050405020304" pitchFamily="18" charset="0"/>
            </a:rPr>
            <a:t>орган</a:t>
          </a:r>
          <a:endParaRPr lang="uk-UA" sz="2800" i="0" baseline="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C77DDFA6-5FFF-439E-8211-6053F531E1CA}" type="parTrans" cxnId="{03C7694E-525E-4320-95C9-4F3FD5C10E5F}">
      <dgm:prSet/>
      <dgm:spPr/>
      <dgm:t>
        <a:bodyPr/>
        <a:lstStyle/>
        <a:p>
          <a:endParaRPr lang="uk-UA"/>
        </a:p>
      </dgm:t>
    </dgm:pt>
    <dgm:pt modelId="{88F45124-C565-45CC-89CF-1A88D9A1A2DC}" type="sibTrans" cxnId="{03C7694E-525E-4320-95C9-4F3FD5C10E5F}">
      <dgm:prSet/>
      <dgm:spPr/>
      <dgm:t>
        <a:bodyPr/>
        <a:lstStyle/>
        <a:p>
          <a:endParaRPr lang="uk-UA"/>
        </a:p>
      </dgm:t>
    </dgm:pt>
    <dgm:pt modelId="{1F502989-8861-442B-9C68-FF3B2BF76CB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noProof="0" dirty="0" smtClean="0">
              <a:solidFill>
                <a:schemeClr val="bg2">
                  <a:lumMod val="25000"/>
                </a:schemeClr>
              </a:solidFill>
              <a:latin typeface="Times New Roman" panose="02020603050405020304" pitchFamily="18" charset="0"/>
              <a:cs typeface="Times New Roman" panose="02020603050405020304" pitchFamily="18" charset="0"/>
            </a:rPr>
            <a:t>Глава держави</a:t>
          </a:r>
          <a:endParaRPr lang="uk-UA" sz="2800" i="0" baseline="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B907608A-1927-48D6-ADEB-0DD38C88D9BC}" type="parTrans" cxnId="{89B2BB1B-A2B3-4035-93D7-F179BB8F0EB9}">
      <dgm:prSet/>
      <dgm:spPr/>
      <dgm:t>
        <a:bodyPr/>
        <a:lstStyle/>
        <a:p>
          <a:endParaRPr lang="uk-UA"/>
        </a:p>
      </dgm:t>
    </dgm:pt>
    <dgm:pt modelId="{440E3CC5-95A9-42E5-A7F6-513D97C8E614}" type="sibTrans" cxnId="{89B2BB1B-A2B3-4035-93D7-F179BB8F0EB9}">
      <dgm:prSet/>
      <dgm:spPr/>
      <dgm:t>
        <a:bodyPr/>
        <a:lstStyle/>
        <a:p>
          <a:endParaRPr lang="uk-UA"/>
        </a:p>
      </dgm:t>
    </dgm:pt>
    <dgm:pt modelId="{5190140F-8992-4A64-8E7F-265EAA0F769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600" noProof="0" dirty="0" smtClean="0">
              <a:solidFill>
                <a:schemeClr val="bg2">
                  <a:lumMod val="25000"/>
                </a:schemeClr>
              </a:solidFill>
              <a:latin typeface="Times New Roman" panose="02020603050405020304" pitchFamily="18" charset="0"/>
              <a:cs typeface="Times New Roman" panose="02020603050405020304" pitchFamily="18" charset="0"/>
            </a:rPr>
            <a:t>Органи місцевого самоврядування</a:t>
          </a:r>
          <a:endParaRPr lang="uk-UA" sz="2600" i="0" baseline="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5205974C-CAB2-4A7C-83F1-85BA7018E8B3}" type="parTrans" cxnId="{A18BB5D9-3067-483F-AFA5-880AC7FD6911}">
      <dgm:prSet/>
      <dgm:spPr/>
      <dgm:t>
        <a:bodyPr/>
        <a:lstStyle/>
        <a:p>
          <a:endParaRPr lang="uk-UA"/>
        </a:p>
      </dgm:t>
    </dgm:pt>
    <dgm:pt modelId="{A4B3E884-D7EA-43C9-92B5-92C2471AB22A}" type="sibTrans" cxnId="{A18BB5D9-3067-483F-AFA5-880AC7FD6911}">
      <dgm:prSet/>
      <dgm:spPr/>
      <dgm:t>
        <a:bodyPr/>
        <a:lstStyle/>
        <a:p>
          <a:endParaRPr lang="uk-UA"/>
        </a:p>
      </dgm:t>
    </dgm:pt>
    <dgm:pt modelId="{D04E4F42-6F54-45FA-BB29-B3AB6D1C7D0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noProof="0" dirty="0" smtClean="0">
              <a:latin typeface="Times New Roman" panose="02020603050405020304" pitchFamily="18" charset="0"/>
              <a:cs typeface="Times New Roman" panose="02020603050405020304" pitchFamily="18" charset="0"/>
            </a:rPr>
            <a:t>Судова влада</a:t>
          </a:r>
          <a:endParaRPr lang="uk-UA" sz="2800" i="0" baseline="0" noProof="0" dirty="0">
            <a:latin typeface="Times New Roman" panose="02020603050405020304" pitchFamily="18" charset="0"/>
            <a:cs typeface="Times New Roman" panose="02020603050405020304" pitchFamily="18" charset="0"/>
          </a:endParaRPr>
        </a:p>
      </dgm:t>
    </dgm:pt>
    <dgm:pt modelId="{0EA35F4E-43D9-4514-950A-748F7EA4E1FF}" type="parTrans" cxnId="{CDFB61C5-C42F-4F24-A274-50B409D74A19}">
      <dgm:prSet/>
      <dgm:spPr/>
      <dgm:t>
        <a:bodyPr/>
        <a:lstStyle/>
        <a:p>
          <a:endParaRPr lang="uk-UA"/>
        </a:p>
      </dgm:t>
    </dgm:pt>
    <dgm:pt modelId="{48B47CE6-9580-4E5C-8C01-D5388B3150F8}" type="sibTrans" cxnId="{CDFB61C5-C42F-4F24-A274-50B409D74A19}">
      <dgm:prSet/>
      <dgm:spPr/>
      <dgm:t>
        <a:bodyPr/>
        <a:lstStyle/>
        <a:p>
          <a:endParaRPr lang="uk-UA"/>
        </a:p>
      </dgm:t>
    </dgm:pt>
    <dgm:pt modelId="{61F65AA2-036C-4B22-BC30-E79E2B6B7C8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i="0" baseline="0" dirty="0" smtClean="0">
              <a:latin typeface="Times New Roman" panose="02020603050405020304" pitchFamily="18" charset="0"/>
              <a:cs typeface="Times New Roman" panose="02020603050405020304" pitchFamily="18" charset="0"/>
            </a:rPr>
            <a:t> Прокуратура</a:t>
          </a:r>
          <a:endParaRPr lang="uk-UA" sz="2800" i="0" baseline="0" dirty="0">
            <a:latin typeface="Times New Roman" panose="02020603050405020304" pitchFamily="18" charset="0"/>
            <a:cs typeface="Times New Roman" panose="02020603050405020304" pitchFamily="18" charset="0"/>
          </a:endParaRPr>
        </a:p>
      </dgm:t>
    </dgm:pt>
    <dgm:pt modelId="{EA92E665-BD3D-4091-87DB-E175A859DB03}" type="parTrans" cxnId="{B3C18CFB-7BEC-46B8-8D14-214EEA0D5C2F}">
      <dgm:prSet/>
      <dgm:spPr/>
      <dgm:t>
        <a:bodyPr/>
        <a:lstStyle/>
        <a:p>
          <a:endParaRPr lang="uk-UA"/>
        </a:p>
      </dgm:t>
    </dgm:pt>
    <dgm:pt modelId="{4598E706-11AA-4F8C-A17F-24FF19518EF0}" type="sibTrans" cxnId="{B3C18CFB-7BEC-46B8-8D14-214EEA0D5C2F}">
      <dgm:prSet/>
      <dgm:spPr/>
      <dgm:t>
        <a:bodyPr/>
        <a:lstStyle/>
        <a:p>
          <a:endParaRPr lang="uk-UA"/>
        </a:p>
      </dgm:t>
    </dgm:pt>
    <dgm:pt modelId="{DEDB464C-3721-4062-9BBA-902D534AC10A}" type="pres">
      <dgm:prSet presAssocID="{331EAF46-9925-4148-B945-76F2224F016E}" presName="diagram" presStyleCnt="0">
        <dgm:presLayoutVars>
          <dgm:dir/>
          <dgm:resizeHandles val="exact"/>
        </dgm:presLayoutVars>
      </dgm:prSet>
      <dgm:spPr/>
      <dgm:t>
        <a:bodyPr/>
        <a:lstStyle/>
        <a:p>
          <a:endParaRPr lang="uk-UA"/>
        </a:p>
      </dgm:t>
    </dgm:pt>
    <dgm:pt modelId="{648614FD-7084-40BE-9D18-E1A64A0FB9DF}" type="pres">
      <dgm:prSet presAssocID="{72C30047-826B-4192-81E2-C71C1DC98FB6}" presName="node" presStyleLbl="node1" presStyleIdx="0" presStyleCnt="10">
        <dgm:presLayoutVars>
          <dgm:bulletEnabled val="1"/>
        </dgm:presLayoutVars>
      </dgm:prSet>
      <dgm:spPr/>
      <dgm:t>
        <a:bodyPr/>
        <a:lstStyle/>
        <a:p>
          <a:endParaRPr lang="uk-UA"/>
        </a:p>
      </dgm:t>
    </dgm:pt>
    <dgm:pt modelId="{9C38036A-F101-4C63-892D-EFA0A1413E34}" type="pres">
      <dgm:prSet presAssocID="{30BB3CA4-4DFA-45F2-BD84-1500C45E2190}" presName="sibTrans" presStyleCnt="0"/>
      <dgm:spPr/>
      <dgm:t>
        <a:bodyPr/>
        <a:lstStyle/>
        <a:p>
          <a:endParaRPr lang="ru-RU"/>
        </a:p>
      </dgm:t>
    </dgm:pt>
    <dgm:pt modelId="{77C2E7A7-BE7C-4B92-87AE-49C5E83DB55A}" type="pres">
      <dgm:prSet presAssocID="{41BE9170-9A47-4E72-8FAE-132FFE2F1367}" presName="node" presStyleLbl="node1" presStyleIdx="1" presStyleCnt="10">
        <dgm:presLayoutVars>
          <dgm:bulletEnabled val="1"/>
        </dgm:presLayoutVars>
      </dgm:prSet>
      <dgm:spPr/>
      <dgm:t>
        <a:bodyPr/>
        <a:lstStyle/>
        <a:p>
          <a:endParaRPr lang="uk-UA"/>
        </a:p>
      </dgm:t>
    </dgm:pt>
    <dgm:pt modelId="{B7E990AA-795C-4DE0-A537-B2E250B61C75}" type="pres">
      <dgm:prSet presAssocID="{3F1AEC3B-F608-4637-818E-4991FDDCB15D}" presName="sibTrans" presStyleCnt="0"/>
      <dgm:spPr/>
      <dgm:t>
        <a:bodyPr/>
        <a:lstStyle/>
        <a:p>
          <a:endParaRPr lang="ru-RU"/>
        </a:p>
      </dgm:t>
    </dgm:pt>
    <dgm:pt modelId="{4FD0F721-2CC4-41A9-ABAD-44536F94AFB3}" type="pres">
      <dgm:prSet presAssocID="{849DC97E-BB2C-4DF6-9882-2B51A307FB7A}" presName="node" presStyleLbl="node1" presStyleIdx="2" presStyleCnt="10">
        <dgm:presLayoutVars>
          <dgm:bulletEnabled val="1"/>
        </dgm:presLayoutVars>
      </dgm:prSet>
      <dgm:spPr/>
      <dgm:t>
        <a:bodyPr/>
        <a:lstStyle/>
        <a:p>
          <a:endParaRPr lang="uk-UA"/>
        </a:p>
      </dgm:t>
    </dgm:pt>
    <dgm:pt modelId="{466C5432-8ADB-4D0C-A34D-8C8F327B494A}" type="pres">
      <dgm:prSet presAssocID="{38BC555E-A644-4CA2-90EE-B319691985DC}" presName="sibTrans" presStyleCnt="0"/>
      <dgm:spPr/>
      <dgm:t>
        <a:bodyPr/>
        <a:lstStyle/>
        <a:p>
          <a:endParaRPr lang="ru-RU"/>
        </a:p>
      </dgm:t>
    </dgm:pt>
    <dgm:pt modelId="{A8C748B1-4A9D-4D08-A7B2-C9615FAB5A17}" type="pres">
      <dgm:prSet presAssocID="{D796DDCA-8FEC-4275-8300-9EEBC27EFB4A}" presName="node" presStyleLbl="node1" presStyleIdx="3" presStyleCnt="10">
        <dgm:presLayoutVars>
          <dgm:bulletEnabled val="1"/>
        </dgm:presLayoutVars>
      </dgm:prSet>
      <dgm:spPr/>
      <dgm:t>
        <a:bodyPr/>
        <a:lstStyle/>
        <a:p>
          <a:endParaRPr lang="uk-UA"/>
        </a:p>
      </dgm:t>
    </dgm:pt>
    <dgm:pt modelId="{E36B0E0A-43A1-4895-8374-944D03D3980F}" type="pres">
      <dgm:prSet presAssocID="{5A375663-8573-4E9F-B902-AAFAC9F3597B}" presName="sibTrans" presStyleCnt="0"/>
      <dgm:spPr/>
      <dgm:t>
        <a:bodyPr/>
        <a:lstStyle/>
        <a:p>
          <a:endParaRPr lang="ru-RU"/>
        </a:p>
      </dgm:t>
    </dgm:pt>
    <dgm:pt modelId="{087C7AE2-F84E-402B-B98F-122062860B03}" type="pres">
      <dgm:prSet presAssocID="{C83EE3AA-EF67-4A18-8B91-4D1B1EF81B43}" presName="node" presStyleLbl="node1" presStyleIdx="4" presStyleCnt="10">
        <dgm:presLayoutVars>
          <dgm:bulletEnabled val="1"/>
        </dgm:presLayoutVars>
      </dgm:prSet>
      <dgm:spPr/>
      <dgm:t>
        <a:bodyPr/>
        <a:lstStyle/>
        <a:p>
          <a:endParaRPr lang="uk-UA"/>
        </a:p>
      </dgm:t>
    </dgm:pt>
    <dgm:pt modelId="{5EAB26FD-C52B-4139-8AD3-EE00A5357A1D}" type="pres">
      <dgm:prSet presAssocID="{88F45124-C565-45CC-89CF-1A88D9A1A2DC}" presName="sibTrans" presStyleCnt="0"/>
      <dgm:spPr/>
      <dgm:t>
        <a:bodyPr/>
        <a:lstStyle/>
        <a:p>
          <a:endParaRPr lang="ru-RU"/>
        </a:p>
      </dgm:t>
    </dgm:pt>
    <dgm:pt modelId="{757CB513-9995-4050-A677-4D21F87312DE}" type="pres">
      <dgm:prSet presAssocID="{1F502989-8861-442B-9C68-FF3B2BF76CB1}" presName="node" presStyleLbl="node1" presStyleIdx="5" presStyleCnt="10">
        <dgm:presLayoutVars>
          <dgm:bulletEnabled val="1"/>
        </dgm:presLayoutVars>
      </dgm:prSet>
      <dgm:spPr/>
      <dgm:t>
        <a:bodyPr/>
        <a:lstStyle/>
        <a:p>
          <a:endParaRPr lang="uk-UA"/>
        </a:p>
      </dgm:t>
    </dgm:pt>
    <dgm:pt modelId="{02A34F6D-4200-43C6-8303-95DAD767A312}" type="pres">
      <dgm:prSet presAssocID="{440E3CC5-95A9-42E5-A7F6-513D97C8E614}" presName="sibTrans" presStyleCnt="0"/>
      <dgm:spPr/>
      <dgm:t>
        <a:bodyPr/>
        <a:lstStyle/>
        <a:p>
          <a:endParaRPr lang="ru-RU"/>
        </a:p>
      </dgm:t>
    </dgm:pt>
    <dgm:pt modelId="{52274A85-13E1-4C05-AA1F-297AA6951F08}" type="pres">
      <dgm:prSet presAssocID="{5190140F-8992-4A64-8E7F-265EAA0F769A}" presName="node" presStyleLbl="node1" presStyleIdx="6" presStyleCnt="10">
        <dgm:presLayoutVars>
          <dgm:bulletEnabled val="1"/>
        </dgm:presLayoutVars>
      </dgm:prSet>
      <dgm:spPr/>
      <dgm:t>
        <a:bodyPr/>
        <a:lstStyle/>
        <a:p>
          <a:endParaRPr lang="uk-UA"/>
        </a:p>
      </dgm:t>
    </dgm:pt>
    <dgm:pt modelId="{0135DFB5-867D-42DC-B6DC-23202EF44E09}" type="pres">
      <dgm:prSet presAssocID="{A4B3E884-D7EA-43C9-92B5-92C2471AB22A}" presName="sibTrans" presStyleCnt="0"/>
      <dgm:spPr/>
      <dgm:t>
        <a:bodyPr/>
        <a:lstStyle/>
        <a:p>
          <a:endParaRPr lang="ru-RU"/>
        </a:p>
      </dgm:t>
    </dgm:pt>
    <dgm:pt modelId="{51B913C9-FB60-4027-8A99-BA42F0E055A0}" type="pres">
      <dgm:prSet presAssocID="{D04E4F42-6F54-45FA-BB29-B3AB6D1C7D02}" presName="node" presStyleLbl="node1" presStyleIdx="7" presStyleCnt="10">
        <dgm:presLayoutVars>
          <dgm:bulletEnabled val="1"/>
        </dgm:presLayoutVars>
      </dgm:prSet>
      <dgm:spPr/>
      <dgm:t>
        <a:bodyPr/>
        <a:lstStyle/>
        <a:p>
          <a:endParaRPr lang="uk-UA"/>
        </a:p>
      </dgm:t>
    </dgm:pt>
    <dgm:pt modelId="{AB09980A-B482-4D15-862D-CEF162248994}" type="pres">
      <dgm:prSet presAssocID="{48B47CE6-9580-4E5C-8C01-D5388B3150F8}" presName="sibTrans" presStyleCnt="0"/>
      <dgm:spPr/>
      <dgm:t>
        <a:bodyPr/>
        <a:lstStyle/>
        <a:p>
          <a:endParaRPr lang="ru-RU"/>
        </a:p>
      </dgm:t>
    </dgm:pt>
    <dgm:pt modelId="{400D4EFC-AA68-4C80-AB23-2AF9007B3CCA}" type="pres">
      <dgm:prSet presAssocID="{61F65AA2-036C-4B22-BC30-E79E2B6B7C8D}" presName="node" presStyleLbl="node1" presStyleIdx="8" presStyleCnt="10">
        <dgm:presLayoutVars>
          <dgm:bulletEnabled val="1"/>
        </dgm:presLayoutVars>
      </dgm:prSet>
      <dgm:spPr/>
      <dgm:t>
        <a:bodyPr/>
        <a:lstStyle/>
        <a:p>
          <a:endParaRPr lang="uk-UA"/>
        </a:p>
      </dgm:t>
    </dgm:pt>
    <dgm:pt modelId="{EC8FC899-FF3F-4177-BC33-2A9F03652B9F}" type="pres">
      <dgm:prSet presAssocID="{4598E706-11AA-4F8C-A17F-24FF19518EF0}" presName="sibTrans" presStyleCnt="0"/>
      <dgm:spPr/>
      <dgm:t>
        <a:bodyPr/>
        <a:lstStyle/>
        <a:p>
          <a:endParaRPr lang="ru-RU"/>
        </a:p>
      </dgm:t>
    </dgm:pt>
    <dgm:pt modelId="{D4E63A78-AA72-4E35-86B1-2C259FE77B40}" type="pres">
      <dgm:prSet presAssocID="{5A430131-1F52-4B3D-A8D0-65978BDB9C27}" presName="node" presStyleLbl="node1" presStyleIdx="9" presStyleCnt="10">
        <dgm:presLayoutVars>
          <dgm:bulletEnabled val="1"/>
        </dgm:presLayoutVars>
      </dgm:prSet>
      <dgm:spPr/>
      <dgm:t>
        <a:bodyPr/>
        <a:lstStyle/>
        <a:p>
          <a:endParaRPr lang="uk-UA"/>
        </a:p>
      </dgm:t>
    </dgm:pt>
  </dgm:ptLst>
  <dgm:cxnLst>
    <dgm:cxn modelId="{89B2BB1B-A2B3-4035-93D7-F179BB8F0EB9}" srcId="{331EAF46-9925-4148-B945-76F2224F016E}" destId="{1F502989-8861-442B-9C68-FF3B2BF76CB1}" srcOrd="5" destOrd="0" parTransId="{B907608A-1927-48D6-ADEB-0DD38C88D9BC}" sibTransId="{440E3CC5-95A9-42E5-A7F6-513D97C8E614}"/>
    <dgm:cxn modelId="{4CB3F047-6259-4915-A08F-E71D92EFF500}" type="presOf" srcId="{5190140F-8992-4A64-8E7F-265EAA0F769A}" destId="{52274A85-13E1-4C05-AA1F-297AA6951F08}" srcOrd="0" destOrd="0" presId="urn:microsoft.com/office/officeart/2005/8/layout/default#1"/>
    <dgm:cxn modelId="{0A0AFE22-D1C6-4F3A-9566-8D09D44832B9}" type="presOf" srcId="{331EAF46-9925-4148-B945-76F2224F016E}" destId="{DEDB464C-3721-4062-9BBA-902D534AC10A}" srcOrd="0" destOrd="0" presId="urn:microsoft.com/office/officeart/2005/8/layout/default#1"/>
    <dgm:cxn modelId="{CDFB61C5-C42F-4F24-A274-50B409D74A19}" srcId="{331EAF46-9925-4148-B945-76F2224F016E}" destId="{D04E4F42-6F54-45FA-BB29-B3AB6D1C7D02}" srcOrd="7" destOrd="0" parTransId="{0EA35F4E-43D9-4514-950A-748F7EA4E1FF}" sibTransId="{48B47CE6-9580-4E5C-8C01-D5388B3150F8}"/>
    <dgm:cxn modelId="{70CB54B3-912D-446A-B360-86C06F55C24F}" srcId="{331EAF46-9925-4148-B945-76F2224F016E}" destId="{849DC97E-BB2C-4DF6-9882-2B51A307FB7A}" srcOrd="2" destOrd="0" parTransId="{58C4495F-D310-4917-9F90-644D6C18B6EB}" sibTransId="{38BC555E-A644-4CA2-90EE-B319691985DC}"/>
    <dgm:cxn modelId="{408410CA-AB8B-4019-AF41-AC3794904FD4}" type="presOf" srcId="{D04E4F42-6F54-45FA-BB29-B3AB6D1C7D02}" destId="{51B913C9-FB60-4027-8A99-BA42F0E055A0}" srcOrd="0" destOrd="0" presId="urn:microsoft.com/office/officeart/2005/8/layout/default#1"/>
    <dgm:cxn modelId="{E3A792D2-3004-4D11-B410-CB91909D4634}" srcId="{331EAF46-9925-4148-B945-76F2224F016E}" destId="{41BE9170-9A47-4E72-8FAE-132FFE2F1367}" srcOrd="1" destOrd="0" parTransId="{7E40AE03-F8CD-4E41-AD4C-A42E6EA09A26}" sibTransId="{3F1AEC3B-F608-4637-818E-4991FDDCB15D}"/>
    <dgm:cxn modelId="{3C707F08-721F-47EE-893E-B3DB2E85E3EA}" type="presOf" srcId="{5A430131-1F52-4B3D-A8D0-65978BDB9C27}" destId="{D4E63A78-AA72-4E35-86B1-2C259FE77B40}" srcOrd="0" destOrd="0" presId="urn:microsoft.com/office/officeart/2005/8/layout/default#1"/>
    <dgm:cxn modelId="{C1FD8430-5432-4CAC-8283-0F121530100A}" type="presOf" srcId="{72C30047-826B-4192-81E2-C71C1DC98FB6}" destId="{648614FD-7084-40BE-9D18-E1A64A0FB9DF}" srcOrd="0" destOrd="0" presId="urn:microsoft.com/office/officeart/2005/8/layout/default#1"/>
    <dgm:cxn modelId="{A18BB5D9-3067-483F-AFA5-880AC7FD6911}" srcId="{331EAF46-9925-4148-B945-76F2224F016E}" destId="{5190140F-8992-4A64-8E7F-265EAA0F769A}" srcOrd="6" destOrd="0" parTransId="{5205974C-CAB2-4A7C-83F1-85BA7018E8B3}" sibTransId="{A4B3E884-D7EA-43C9-92B5-92C2471AB22A}"/>
    <dgm:cxn modelId="{3BEE4E85-EB07-485A-866C-5C7CB651C6D7}" type="presOf" srcId="{41BE9170-9A47-4E72-8FAE-132FFE2F1367}" destId="{77C2E7A7-BE7C-4B92-87AE-49C5E83DB55A}" srcOrd="0" destOrd="0" presId="urn:microsoft.com/office/officeart/2005/8/layout/default#1"/>
    <dgm:cxn modelId="{D25B6701-3AEE-4D28-8A49-256901DF3C9D}" type="presOf" srcId="{C83EE3AA-EF67-4A18-8B91-4D1B1EF81B43}" destId="{087C7AE2-F84E-402B-B98F-122062860B03}" srcOrd="0" destOrd="0" presId="urn:microsoft.com/office/officeart/2005/8/layout/default#1"/>
    <dgm:cxn modelId="{86CB69C9-B31B-4C0C-B058-D0A2038A6303}" srcId="{331EAF46-9925-4148-B945-76F2224F016E}" destId="{72C30047-826B-4192-81E2-C71C1DC98FB6}" srcOrd="0" destOrd="0" parTransId="{3DFFDEED-0D37-4BB8-983B-B697516BD48D}" sibTransId="{30BB3CA4-4DFA-45F2-BD84-1500C45E2190}"/>
    <dgm:cxn modelId="{AA32D8A3-37AE-4C1A-950F-F039BCC194E0}" srcId="{331EAF46-9925-4148-B945-76F2224F016E}" destId="{5A430131-1F52-4B3D-A8D0-65978BDB9C27}" srcOrd="9" destOrd="0" parTransId="{EFC88A7B-4563-4D3A-AA49-FEA46DE03BC8}" sibTransId="{A2154172-D69E-445B-9F62-F45F03BF792D}"/>
    <dgm:cxn modelId="{6F570923-A94E-4FAB-9641-956FDE68EA90}" type="presOf" srcId="{D796DDCA-8FEC-4275-8300-9EEBC27EFB4A}" destId="{A8C748B1-4A9D-4D08-A7B2-C9615FAB5A17}" srcOrd="0" destOrd="0" presId="urn:microsoft.com/office/officeart/2005/8/layout/default#1"/>
    <dgm:cxn modelId="{C759571B-B8FD-4500-9F12-6E7FDEEC372D}" srcId="{331EAF46-9925-4148-B945-76F2224F016E}" destId="{D796DDCA-8FEC-4275-8300-9EEBC27EFB4A}" srcOrd="3" destOrd="0" parTransId="{DD774088-4CAD-47D0-BC64-E0C71D0C9E49}" sibTransId="{5A375663-8573-4E9F-B902-AAFAC9F3597B}"/>
    <dgm:cxn modelId="{30B90BAF-453E-4E1E-90A2-06E186719B4C}" type="presOf" srcId="{1F502989-8861-442B-9C68-FF3B2BF76CB1}" destId="{757CB513-9995-4050-A677-4D21F87312DE}" srcOrd="0" destOrd="0" presId="urn:microsoft.com/office/officeart/2005/8/layout/default#1"/>
    <dgm:cxn modelId="{83284B00-6595-4C97-99F9-FF531EA9A3DE}" type="presOf" srcId="{61F65AA2-036C-4B22-BC30-E79E2B6B7C8D}" destId="{400D4EFC-AA68-4C80-AB23-2AF9007B3CCA}" srcOrd="0" destOrd="0" presId="urn:microsoft.com/office/officeart/2005/8/layout/default#1"/>
    <dgm:cxn modelId="{03C7694E-525E-4320-95C9-4F3FD5C10E5F}" srcId="{331EAF46-9925-4148-B945-76F2224F016E}" destId="{C83EE3AA-EF67-4A18-8B91-4D1B1EF81B43}" srcOrd="4" destOrd="0" parTransId="{C77DDFA6-5FFF-439E-8211-6053F531E1CA}" sibTransId="{88F45124-C565-45CC-89CF-1A88D9A1A2DC}"/>
    <dgm:cxn modelId="{05D9D0BA-84C5-43AD-A42D-31A0EB851CDC}" type="presOf" srcId="{849DC97E-BB2C-4DF6-9882-2B51A307FB7A}" destId="{4FD0F721-2CC4-41A9-ABAD-44536F94AFB3}" srcOrd="0" destOrd="0" presId="urn:microsoft.com/office/officeart/2005/8/layout/default#1"/>
    <dgm:cxn modelId="{B3C18CFB-7BEC-46B8-8D14-214EEA0D5C2F}" srcId="{331EAF46-9925-4148-B945-76F2224F016E}" destId="{61F65AA2-036C-4B22-BC30-E79E2B6B7C8D}" srcOrd="8" destOrd="0" parTransId="{EA92E665-BD3D-4091-87DB-E175A859DB03}" sibTransId="{4598E706-11AA-4F8C-A17F-24FF19518EF0}"/>
    <dgm:cxn modelId="{EB56D94D-64FA-4256-A36A-8092936A15C8}" type="presParOf" srcId="{DEDB464C-3721-4062-9BBA-902D534AC10A}" destId="{648614FD-7084-40BE-9D18-E1A64A0FB9DF}" srcOrd="0" destOrd="0" presId="urn:microsoft.com/office/officeart/2005/8/layout/default#1"/>
    <dgm:cxn modelId="{C72478BA-E347-4AEF-89E1-C5A88FEA628E}" type="presParOf" srcId="{DEDB464C-3721-4062-9BBA-902D534AC10A}" destId="{9C38036A-F101-4C63-892D-EFA0A1413E34}" srcOrd="1" destOrd="0" presId="urn:microsoft.com/office/officeart/2005/8/layout/default#1"/>
    <dgm:cxn modelId="{C412A059-A7A6-424C-93E5-3E2D64F58857}" type="presParOf" srcId="{DEDB464C-3721-4062-9BBA-902D534AC10A}" destId="{77C2E7A7-BE7C-4B92-87AE-49C5E83DB55A}" srcOrd="2" destOrd="0" presId="urn:microsoft.com/office/officeart/2005/8/layout/default#1"/>
    <dgm:cxn modelId="{57CA01D0-DA6A-4753-B5F6-EC4D4E6F8F60}" type="presParOf" srcId="{DEDB464C-3721-4062-9BBA-902D534AC10A}" destId="{B7E990AA-795C-4DE0-A537-B2E250B61C75}" srcOrd="3" destOrd="0" presId="urn:microsoft.com/office/officeart/2005/8/layout/default#1"/>
    <dgm:cxn modelId="{EEC6FDC5-7742-446A-8BFA-CA95335A583C}" type="presParOf" srcId="{DEDB464C-3721-4062-9BBA-902D534AC10A}" destId="{4FD0F721-2CC4-41A9-ABAD-44536F94AFB3}" srcOrd="4" destOrd="0" presId="urn:microsoft.com/office/officeart/2005/8/layout/default#1"/>
    <dgm:cxn modelId="{6C8917C9-6D21-4A95-9362-E3FE0B5B7AFC}" type="presParOf" srcId="{DEDB464C-3721-4062-9BBA-902D534AC10A}" destId="{466C5432-8ADB-4D0C-A34D-8C8F327B494A}" srcOrd="5" destOrd="0" presId="urn:microsoft.com/office/officeart/2005/8/layout/default#1"/>
    <dgm:cxn modelId="{BCD426E5-6F83-4B41-87E5-E3A67CA8982F}" type="presParOf" srcId="{DEDB464C-3721-4062-9BBA-902D534AC10A}" destId="{A8C748B1-4A9D-4D08-A7B2-C9615FAB5A17}" srcOrd="6" destOrd="0" presId="urn:microsoft.com/office/officeart/2005/8/layout/default#1"/>
    <dgm:cxn modelId="{4D0576CA-3248-4280-95DC-B349C199D3E0}" type="presParOf" srcId="{DEDB464C-3721-4062-9BBA-902D534AC10A}" destId="{E36B0E0A-43A1-4895-8374-944D03D3980F}" srcOrd="7" destOrd="0" presId="urn:microsoft.com/office/officeart/2005/8/layout/default#1"/>
    <dgm:cxn modelId="{C766A943-4B70-42E5-A863-B42E3AA81F0C}" type="presParOf" srcId="{DEDB464C-3721-4062-9BBA-902D534AC10A}" destId="{087C7AE2-F84E-402B-B98F-122062860B03}" srcOrd="8" destOrd="0" presId="urn:microsoft.com/office/officeart/2005/8/layout/default#1"/>
    <dgm:cxn modelId="{F3C33FF2-FF53-4EE0-9A75-5E3B846FBF2B}" type="presParOf" srcId="{DEDB464C-3721-4062-9BBA-902D534AC10A}" destId="{5EAB26FD-C52B-4139-8AD3-EE00A5357A1D}" srcOrd="9" destOrd="0" presId="urn:microsoft.com/office/officeart/2005/8/layout/default#1"/>
    <dgm:cxn modelId="{1B584E23-5025-4214-B426-8CB0AE771E80}" type="presParOf" srcId="{DEDB464C-3721-4062-9BBA-902D534AC10A}" destId="{757CB513-9995-4050-A677-4D21F87312DE}" srcOrd="10" destOrd="0" presId="urn:microsoft.com/office/officeart/2005/8/layout/default#1"/>
    <dgm:cxn modelId="{78BA8575-9ACC-4944-A724-4ADFD8CA7612}" type="presParOf" srcId="{DEDB464C-3721-4062-9BBA-902D534AC10A}" destId="{02A34F6D-4200-43C6-8303-95DAD767A312}" srcOrd="11" destOrd="0" presId="urn:microsoft.com/office/officeart/2005/8/layout/default#1"/>
    <dgm:cxn modelId="{068BD0ED-0259-4BB8-98B1-832802398CA1}" type="presParOf" srcId="{DEDB464C-3721-4062-9BBA-902D534AC10A}" destId="{52274A85-13E1-4C05-AA1F-297AA6951F08}" srcOrd="12" destOrd="0" presId="urn:microsoft.com/office/officeart/2005/8/layout/default#1"/>
    <dgm:cxn modelId="{21373B8C-37CB-4F26-A067-163C24F56183}" type="presParOf" srcId="{DEDB464C-3721-4062-9BBA-902D534AC10A}" destId="{0135DFB5-867D-42DC-B6DC-23202EF44E09}" srcOrd="13" destOrd="0" presId="urn:microsoft.com/office/officeart/2005/8/layout/default#1"/>
    <dgm:cxn modelId="{F966C5AC-904D-41D8-B9C6-D7E833BB9489}" type="presParOf" srcId="{DEDB464C-3721-4062-9BBA-902D534AC10A}" destId="{51B913C9-FB60-4027-8A99-BA42F0E055A0}" srcOrd="14" destOrd="0" presId="urn:microsoft.com/office/officeart/2005/8/layout/default#1"/>
    <dgm:cxn modelId="{C32365CD-38EA-48DB-8AB1-2F16121EC81F}" type="presParOf" srcId="{DEDB464C-3721-4062-9BBA-902D534AC10A}" destId="{AB09980A-B482-4D15-862D-CEF162248994}" srcOrd="15" destOrd="0" presId="urn:microsoft.com/office/officeart/2005/8/layout/default#1"/>
    <dgm:cxn modelId="{F5EF922D-A708-441D-B025-F46C06ACA5EF}" type="presParOf" srcId="{DEDB464C-3721-4062-9BBA-902D534AC10A}" destId="{400D4EFC-AA68-4C80-AB23-2AF9007B3CCA}" srcOrd="16" destOrd="0" presId="urn:microsoft.com/office/officeart/2005/8/layout/default#1"/>
    <dgm:cxn modelId="{FB81486B-9FD1-4F2F-8606-EE88C0A0E9AB}" type="presParOf" srcId="{DEDB464C-3721-4062-9BBA-902D534AC10A}" destId="{EC8FC899-FF3F-4177-BC33-2A9F03652B9F}" srcOrd="17" destOrd="0" presId="urn:microsoft.com/office/officeart/2005/8/layout/default#1"/>
    <dgm:cxn modelId="{E42C2355-B225-4342-A302-16C4BF138878}" type="presParOf" srcId="{DEDB464C-3721-4062-9BBA-902D534AC10A}" destId="{D4E63A78-AA72-4E35-86B1-2C259FE77B40}"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EAB08B4-4B18-400C-9190-0BA5325DCD30}" type="doc">
      <dgm:prSet loTypeId="urn:microsoft.com/office/officeart/2005/8/layout/hierarchy2" loCatId="hierarchy" qsTypeId="urn:microsoft.com/office/officeart/2005/8/quickstyle/simple1" qsCatId="simple" csTypeId="urn:microsoft.com/office/officeart/2005/8/colors/accent4_5" csCatId="accent4" phldr="1"/>
      <dgm:spPr/>
      <dgm:t>
        <a:bodyPr/>
        <a:lstStyle/>
        <a:p>
          <a:endParaRPr lang="ru-RU"/>
        </a:p>
      </dgm:t>
    </dgm:pt>
    <dgm:pt modelId="{6DDB9454-DBA6-4D9A-B093-BB567DCA5F59}">
      <dgm:prSet phldrT="[Текст]" custT="1"/>
      <dgm:spPr/>
      <dgm:t>
        <a:bodyPr/>
        <a:lstStyle/>
        <a:p>
          <a:r>
            <a:rPr lang="uk-UA" sz="2400" dirty="0" smtClean="0">
              <a:solidFill>
                <a:schemeClr val="bg2">
                  <a:lumMod val="10000"/>
                </a:schemeClr>
              </a:solidFill>
              <a:latin typeface="Times New Roman" panose="02020603050405020304" pitchFamily="18" charset="0"/>
              <a:cs typeface="Times New Roman" panose="02020603050405020304" pitchFamily="18" charset="0"/>
            </a:rPr>
            <a:t>Механізм держави, крім державних органів, складається з </a:t>
          </a:r>
          <a:r>
            <a:rPr lang="uk-UA" sz="2400" b="1" dirty="0" smtClean="0">
              <a:solidFill>
                <a:schemeClr val="bg2">
                  <a:lumMod val="10000"/>
                </a:schemeClr>
              </a:solidFill>
              <a:latin typeface="Times New Roman" panose="02020603050405020304" pitchFamily="18" charset="0"/>
              <a:cs typeface="Times New Roman" panose="02020603050405020304" pitchFamily="18" charset="0"/>
            </a:rPr>
            <a:t>державних організацій</a:t>
          </a:r>
          <a:endParaRPr lang="ru-RU" sz="2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BEE858AE-E68F-4D0D-B447-EACFE900B2FA}" type="parTrans" cxnId="{A7A6488F-B95A-421E-8DEB-97DC3F1B7642}">
      <dgm:prSet/>
      <dgm:spPr/>
      <dgm:t>
        <a:bodyPr/>
        <a:lstStyle/>
        <a:p>
          <a:endParaRPr lang="ru-RU"/>
        </a:p>
      </dgm:t>
    </dgm:pt>
    <dgm:pt modelId="{1B73EE75-9565-4CD1-A2FD-43448FF9694F}" type="sibTrans" cxnId="{A7A6488F-B95A-421E-8DEB-97DC3F1B7642}">
      <dgm:prSet/>
      <dgm:spPr/>
      <dgm:t>
        <a:bodyPr/>
        <a:lstStyle/>
        <a:p>
          <a:endParaRPr lang="ru-RU"/>
        </a:p>
      </dgm:t>
    </dgm:pt>
    <dgm:pt modelId="{238770A4-6C69-49D7-B67D-0CFB1297A886}">
      <dgm:prSet custT="1"/>
      <dgm:spPr/>
      <dgm:t>
        <a:bodyPr/>
        <a:lstStyle/>
        <a:p>
          <a:r>
            <a:rPr lang="uk-UA" sz="2200" b="1" noProof="0" dirty="0" smtClean="0">
              <a:solidFill>
                <a:schemeClr val="bg2">
                  <a:lumMod val="10000"/>
                </a:schemeClr>
              </a:solidFill>
              <a:latin typeface="Times New Roman" panose="02020603050405020304" pitchFamily="18" charset="0"/>
              <a:cs typeface="Times New Roman" panose="02020603050405020304" pitchFamily="18" charset="0"/>
            </a:rPr>
            <a:t>Державні установи (заклади) </a:t>
          </a:r>
          <a:r>
            <a:rPr lang="uk-UA" sz="2200" noProof="0" dirty="0" smtClean="0">
              <a:solidFill>
                <a:schemeClr val="bg2">
                  <a:lumMod val="10000"/>
                </a:schemeClr>
              </a:solidFill>
              <a:latin typeface="Times New Roman" panose="02020603050405020304" pitchFamily="18" charset="0"/>
              <a:cs typeface="Times New Roman" panose="02020603050405020304" pitchFamily="18" charset="0"/>
            </a:rPr>
            <a:t>– це державні організації, як утворені компетентним органом державної влади в розпорядчому порядку на основі відокремленої частини державної власності і належить до сфери його управління (системи охорони </a:t>
          </a:r>
          <a:r>
            <a:rPr lang="uk-UA" sz="2200" noProof="0" dirty="0" err="1" smtClean="0">
              <a:solidFill>
                <a:schemeClr val="bg2">
                  <a:lumMod val="10000"/>
                </a:schemeClr>
              </a:solidFill>
              <a:latin typeface="Times New Roman" panose="02020603050405020304" pitchFamily="18" charset="0"/>
              <a:cs typeface="Times New Roman" panose="02020603050405020304" pitchFamily="18" charset="0"/>
            </a:rPr>
            <a:t>здоров</a:t>
          </a:r>
          <a:r>
            <a:rPr lang="ru-RU" sz="2200" noProof="0" dirty="0" smtClean="0">
              <a:solidFill>
                <a:schemeClr val="bg2">
                  <a:lumMod val="10000"/>
                </a:schemeClr>
              </a:solidFill>
              <a:latin typeface="Times New Roman" panose="02020603050405020304" pitchFamily="18" charset="0"/>
              <a:cs typeface="Times New Roman" panose="02020603050405020304" pitchFamily="18" charset="0"/>
            </a:rPr>
            <a:t>’</a:t>
          </a:r>
          <a:r>
            <a:rPr lang="uk-UA" sz="2200" noProof="0" dirty="0" smtClean="0">
              <a:solidFill>
                <a:schemeClr val="bg2">
                  <a:lumMod val="10000"/>
                </a:schemeClr>
              </a:solidFill>
              <a:latin typeface="Times New Roman" panose="02020603050405020304" pitchFamily="18" charset="0"/>
              <a:cs typeface="Times New Roman" panose="02020603050405020304" pitchFamily="18" charset="0"/>
            </a:rPr>
            <a:t>я, медичної допомоги, соціального захисту, освіти, культури тощо)</a:t>
          </a:r>
          <a:endParaRPr lang="uk-UA" sz="2200" noProof="0" dirty="0">
            <a:solidFill>
              <a:schemeClr val="bg2">
                <a:lumMod val="10000"/>
              </a:schemeClr>
            </a:solidFill>
            <a:latin typeface="Times New Roman" panose="02020603050405020304" pitchFamily="18" charset="0"/>
            <a:cs typeface="Times New Roman" panose="02020603050405020304" pitchFamily="18" charset="0"/>
          </a:endParaRPr>
        </a:p>
      </dgm:t>
    </dgm:pt>
    <dgm:pt modelId="{336801D6-C85E-4705-9807-E04813EBBFDB}" type="parTrans" cxnId="{6C157DFD-4218-4BB6-83F9-A697AB0D35F7}">
      <dgm:prSet/>
      <dgm:spPr/>
      <dgm:t>
        <a:bodyPr/>
        <a:lstStyle/>
        <a:p>
          <a:endParaRPr lang="ru-RU"/>
        </a:p>
      </dgm:t>
    </dgm:pt>
    <dgm:pt modelId="{F996B7C7-DA05-4EA3-8788-2771706C458F}" type="sibTrans" cxnId="{6C157DFD-4218-4BB6-83F9-A697AB0D35F7}">
      <dgm:prSet/>
      <dgm:spPr/>
      <dgm:t>
        <a:bodyPr/>
        <a:lstStyle/>
        <a:p>
          <a:endParaRPr lang="ru-RU"/>
        </a:p>
      </dgm:t>
    </dgm:pt>
    <dgm:pt modelId="{656F3570-9F9A-4E33-A2C0-CAB219409B3B}">
      <dgm:prSet custT="1"/>
      <dgm:spPr/>
      <dgm:t>
        <a:bodyPr/>
        <a:lstStyle/>
        <a:p>
          <a:r>
            <a:rPr lang="uk-UA" sz="2200" b="1" noProof="0" dirty="0" smtClean="0">
              <a:solidFill>
                <a:schemeClr val="bg2">
                  <a:lumMod val="10000"/>
                </a:schemeClr>
              </a:solidFill>
              <a:latin typeface="Times New Roman" panose="02020603050405020304" pitchFamily="18" charset="0"/>
              <a:cs typeface="Times New Roman" panose="02020603050405020304" pitchFamily="18" charset="0"/>
            </a:rPr>
            <a:t>Державні підприємства </a:t>
          </a:r>
          <a:r>
            <a:rPr lang="uk-UA" sz="2200" noProof="0" dirty="0" smtClean="0">
              <a:solidFill>
                <a:schemeClr val="bg2">
                  <a:lumMod val="10000"/>
                </a:schemeClr>
              </a:solidFill>
              <a:latin typeface="Times New Roman" panose="02020603050405020304" pitchFamily="18" charset="0"/>
              <a:cs typeface="Times New Roman" panose="02020603050405020304" pitchFamily="18" charset="0"/>
            </a:rPr>
            <a:t>– це самостійні суб</a:t>
          </a:r>
          <a:r>
            <a:rPr lang="ru-RU" sz="2200" noProof="0" dirty="0" smtClean="0">
              <a:solidFill>
                <a:schemeClr val="bg2">
                  <a:lumMod val="10000"/>
                </a:schemeClr>
              </a:solidFill>
              <a:latin typeface="Times New Roman" panose="02020603050405020304" pitchFamily="18" charset="0"/>
              <a:cs typeface="Times New Roman" panose="02020603050405020304" pitchFamily="18" charset="0"/>
            </a:rPr>
            <a:t>’</a:t>
          </a:r>
          <a:r>
            <a:rPr lang="uk-UA" sz="2200" noProof="0" dirty="0" err="1" smtClean="0">
              <a:solidFill>
                <a:schemeClr val="bg2">
                  <a:lumMod val="10000"/>
                </a:schemeClr>
              </a:solidFill>
              <a:latin typeface="Times New Roman" panose="02020603050405020304" pitchFamily="18" charset="0"/>
              <a:cs typeface="Times New Roman" panose="02020603050405020304" pitchFamily="18" charset="0"/>
            </a:rPr>
            <a:t>єкти</a:t>
          </a:r>
          <a:r>
            <a:rPr lang="uk-UA" sz="2200" noProof="0" dirty="0" smtClean="0">
              <a:solidFill>
                <a:schemeClr val="bg2">
                  <a:lumMod val="10000"/>
                </a:schemeClr>
              </a:solidFill>
              <a:latin typeface="Times New Roman" panose="02020603050405020304" pitchFamily="18" charset="0"/>
              <a:cs typeface="Times New Roman" panose="02020603050405020304" pitchFamily="18" charset="0"/>
            </a:rPr>
            <a:t> господарювання, створені компетентними органами державної влади на основі державної форми власності для задоволення суспільних  та особистих потреб шляхом систематичного здійснення виробничої, торгівельної, науково-дослідної, іншої господарської діяльності в порядку передбаченому законодавством</a:t>
          </a:r>
          <a:endParaRPr lang="uk-UA" sz="2200" noProof="0" dirty="0">
            <a:solidFill>
              <a:schemeClr val="bg2">
                <a:lumMod val="10000"/>
              </a:schemeClr>
            </a:solidFill>
            <a:latin typeface="Times New Roman" panose="02020603050405020304" pitchFamily="18" charset="0"/>
            <a:cs typeface="Times New Roman" panose="02020603050405020304" pitchFamily="18" charset="0"/>
          </a:endParaRPr>
        </a:p>
      </dgm:t>
    </dgm:pt>
    <dgm:pt modelId="{37AB4899-3D31-4DC6-A771-5CEB74B1399B}" type="parTrans" cxnId="{009C920B-5FB2-4456-9616-45E57E805EDA}">
      <dgm:prSet/>
      <dgm:spPr/>
      <dgm:t>
        <a:bodyPr/>
        <a:lstStyle/>
        <a:p>
          <a:endParaRPr lang="ru-RU"/>
        </a:p>
      </dgm:t>
    </dgm:pt>
    <dgm:pt modelId="{9DBA2014-5183-453F-A5A3-1948799C9E31}" type="sibTrans" cxnId="{009C920B-5FB2-4456-9616-45E57E805EDA}">
      <dgm:prSet/>
      <dgm:spPr/>
      <dgm:t>
        <a:bodyPr/>
        <a:lstStyle/>
        <a:p>
          <a:endParaRPr lang="ru-RU"/>
        </a:p>
      </dgm:t>
    </dgm:pt>
    <dgm:pt modelId="{14EA54C7-74A9-408F-B48F-4EDDDB6D0464}" type="pres">
      <dgm:prSet presAssocID="{5EAB08B4-4B18-400C-9190-0BA5325DCD30}" presName="diagram" presStyleCnt="0">
        <dgm:presLayoutVars>
          <dgm:chPref val="1"/>
          <dgm:dir/>
          <dgm:animOne val="branch"/>
          <dgm:animLvl val="lvl"/>
          <dgm:resizeHandles val="exact"/>
        </dgm:presLayoutVars>
      </dgm:prSet>
      <dgm:spPr/>
      <dgm:t>
        <a:bodyPr/>
        <a:lstStyle/>
        <a:p>
          <a:endParaRPr lang="ru-RU"/>
        </a:p>
      </dgm:t>
    </dgm:pt>
    <dgm:pt modelId="{D1E8545F-CB85-442B-8463-3574721E70B3}" type="pres">
      <dgm:prSet presAssocID="{6DDB9454-DBA6-4D9A-B093-BB567DCA5F59}" presName="root1" presStyleCnt="0"/>
      <dgm:spPr/>
    </dgm:pt>
    <dgm:pt modelId="{E2DD02E4-A221-49A6-AF38-599DDF9524CC}" type="pres">
      <dgm:prSet presAssocID="{6DDB9454-DBA6-4D9A-B093-BB567DCA5F59}" presName="LevelOneTextNode" presStyleLbl="node0" presStyleIdx="0" presStyleCnt="1" custScaleX="74338" custScaleY="146565" custLinFactNeighborX="5565" custLinFactNeighborY="-556">
        <dgm:presLayoutVars>
          <dgm:chPref val="3"/>
        </dgm:presLayoutVars>
      </dgm:prSet>
      <dgm:spPr/>
      <dgm:t>
        <a:bodyPr/>
        <a:lstStyle/>
        <a:p>
          <a:endParaRPr lang="ru-RU"/>
        </a:p>
      </dgm:t>
    </dgm:pt>
    <dgm:pt modelId="{62ABCC35-36D0-4D08-A1FB-9FDC1D7E782E}" type="pres">
      <dgm:prSet presAssocID="{6DDB9454-DBA6-4D9A-B093-BB567DCA5F59}" presName="level2hierChild" presStyleCnt="0"/>
      <dgm:spPr/>
    </dgm:pt>
    <dgm:pt modelId="{88D280BE-8441-490A-924B-FE38715C131D}" type="pres">
      <dgm:prSet presAssocID="{336801D6-C85E-4705-9807-E04813EBBFDB}" presName="conn2-1" presStyleLbl="parChTrans1D2" presStyleIdx="0" presStyleCnt="2"/>
      <dgm:spPr/>
      <dgm:t>
        <a:bodyPr/>
        <a:lstStyle/>
        <a:p>
          <a:endParaRPr lang="ru-RU"/>
        </a:p>
      </dgm:t>
    </dgm:pt>
    <dgm:pt modelId="{7F093369-50A8-466D-806B-458B761A88CA}" type="pres">
      <dgm:prSet presAssocID="{336801D6-C85E-4705-9807-E04813EBBFDB}" presName="connTx" presStyleLbl="parChTrans1D2" presStyleIdx="0" presStyleCnt="2"/>
      <dgm:spPr/>
      <dgm:t>
        <a:bodyPr/>
        <a:lstStyle/>
        <a:p>
          <a:endParaRPr lang="ru-RU"/>
        </a:p>
      </dgm:t>
    </dgm:pt>
    <dgm:pt modelId="{45C58BC5-0C3F-4896-AD7E-35F7FE8CE8C3}" type="pres">
      <dgm:prSet presAssocID="{238770A4-6C69-49D7-B67D-0CFB1297A886}" presName="root2" presStyleCnt="0"/>
      <dgm:spPr/>
    </dgm:pt>
    <dgm:pt modelId="{7FC95836-17B6-4C30-888E-8B6350DA8044}" type="pres">
      <dgm:prSet presAssocID="{238770A4-6C69-49D7-B67D-0CFB1297A886}" presName="LevelTwoTextNode" presStyleLbl="node2" presStyleIdx="0" presStyleCnt="2" custScaleX="211056" custScaleY="108573" custLinFactNeighborX="-7228">
        <dgm:presLayoutVars>
          <dgm:chPref val="3"/>
        </dgm:presLayoutVars>
      </dgm:prSet>
      <dgm:spPr/>
      <dgm:t>
        <a:bodyPr/>
        <a:lstStyle/>
        <a:p>
          <a:endParaRPr lang="ru-RU"/>
        </a:p>
      </dgm:t>
    </dgm:pt>
    <dgm:pt modelId="{6C71971F-4D78-4C36-94A2-D7ADE6CC8C32}" type="pres">
      <dgm:prSet presAssocID="{238770A4-6C69-49D7-B67D-0CFB1297A886}" presName="level3hierChild" presStyleCnt="0"/>
      <dgm:spPr/>
    </dgm:pt>
    <dgm:pt modelId="{0D8FAF6E-69E7-4B19-801C-F34BFAF2C24F}" type="pres">
      <dgm:prSet presAssocID="{37AB4899-3D31-4DC6-A771-5CEB74B1399B}" presName="conn2-1" presStyleLbl="parChTrans1D2" presStyleIdx="1" presStyleCnt="2"/>
      <dgm:spPr/>
      <dgm:t>
        <a:bodyPr/>
        <a:lstStyle/>
        <a:p>
          <a:endParaRPr lang="ru-RU"/>
        </a:p>
      </dgm:t>
    </dgm:pt>
    <dgm:pt modelId="{8D63B57A-4310-42B0-B377-11DE72100F79}" type="pres">
      <dgm:prSet presAssocID="{37AB4899-3D31-4DC6-A771-5CEB74B1399B}" presName="connTx" presStyleLbl="parChTrans1D2" presStyleIdx="1" presStyleCnt="2"/>
      <dgm:spPr/>
      <dgm:t>
        <a:bodyPr/>
        <a:lstStyle/>
        <a:p>
          <a:endParaRPr lang="ru-RU"/>
        </a:p>
      </dgm:t>
    </dgm:pt>
    <dgm:pt modelId="{50E0C3FF-0D9D-4F2E-A4DF-B8651D203EB6}" type="pres">
      <dgm:prSet presAssocID="{656F3570-9F9A-4E33-A2C0-CAB219409B3B}" presName="root2" presStyleCnt="0"/>
      <dgm:spPr/>
    </dgm:pt>
    <dgm:pt modelId="{823C26B3-AC8E-4578-9832-9464F09F1919}" type="pres">
      <dgm:prSet presAssocID="{656F3570-9F9A-4E33-A2C0-CAB219409B3B}" presName="LevelTwoTextNode" presStyleLbl="node2" presStyleIdx="1" presStyleCnt="2" custScaleX="211056" custScaleY="125143" custLinFactNeighborX="-7228">
        <dgm:presLayoutVars>
          <dgm:chPref val="3"/>
        </dgm:presLayoutVars>
      </dgm:prSet>
      <dgm:spPr/>
      <dgm:t>
        <a:bodyPr/>
        <a:lstStyle/>
        <a:p>
          <a:endParaRPr lang="ru-RU"/>
        </a:p>
      </dgm:t>
    </dgm:pt>
    <dgm:pt modelId="{468B027F-7E9D-49FE-8ACB-B64E25476D51}" type="pres">
      <dgm:prSet presAssocID="{656F3570-9F9A-4E33-A2C0-CAB219409B3B}" presName="level3hierChild" presStyleCnt="0"/>
      <dgm:spPr/>
    </dgm:pt>
  </dgm:ptLst>
  <dgm:cxnLst>
    <dgm:cxn modelId="{FDD4996C-BD02-4735-AB9F-AA1F33BC43C2}" type="presOf" srcId="{656F3570-9F9A-4E33-A2C0-CAB219409B3B}" destId="{823C26B3-AC8E-4578-9832-9464F09F1919}" srcOrd="0" destOrd="0" presId="urn:microsoft.com/office/officeart/2005/8/layout/hierarchy2"/>
    <dgm:cxn modelId="{F42ED8E2-20AB-46F8-AFDB-A63321C1D770}" type="presOf" srcId="{238770A4-6C69-49D7-B67D-0CFB1297A886}" destId="{7FC95836-17B6-4C30-888E-8B6350DA8044}" srcOrd="0" destOrd="0" presId="urn:microsoft.com/office/officeart/2005/8/layout/hierarchy2"/>
    <dgm:cxn modelId="{AB4AF2BA-A11A-4194-89AF-A68BB57B5205}" type="presOf" srcId="{37AB4899-3D31-4DC6-A771-5CEB74B1399B}" destId="{0D8FAF6E-69E7-4B19-801C-F34BFAF2C24F}" srcOrd="0" destOrd="0" presId="urn:microsoft.com/office/officeart/2005/8/layout/hierarchy2"/>
    <dgm:cxn modelId="{A7A6488F-B95A-421E-8DEB-97DC3F1B7642}" srcId="{5EAB08B4-4B18-400C-9190-0BA5325DCD30}" destId="{6DDB9454-DBA6-4D9A-B093-BB567DCA5F59}" srcOrd="0" destOrd="0" parTransId="{BEE858AE-E68F-4D0D-B447-EACFE900B2FA}" sibTransId="{1B73EE75-9565-4CD1-A2FD-43448FF9694F}"/>
    <dgm:cxn modelId="{8E4BA164-E2AD-49D3-9B10-093335CCC201}" type="presOf" srcId="{5EAB08B4-4B18-400C-9190-0BA5325DCD30}" destId="{14EA54C7-74A9-408F-B48F-4EDDDB6D0464}" srcOrd="0" destOrd="0" presId="urn:microsoft.com/office/officeart/2005/8/layout/hierarchy2"/>
    <dgm:cxn modelId="{B4F577C7-B57C-4E70-AF29-20C7DA8AFC13}" type="presOf" srcId="{37AB4899-3D31-4DC6-A771-5CEB74B1399B}" destId="{8D63B57A-4310-42B0-B377-11DE72100F79}" srcOrd="1" destOrd="0" presId="urn:microsoft.com/office/officeart/2005/8/layout/hierarchy2"/>
    <dgm:cxn modelId="{6FCE1553-59C2-4E9B-BE26-3129D1E0AF67}" type="presOf" srcId="{6DDB9454-DBA6-4D9A-B093-BB567DCA5F59}" destId="{E2DD02E4-A221-49A6-AF38-599DDF9524CC}" srcOrd="0" destOrd="0" presId="urn:microsoft.com/office/officeart/2005/8/layout/hierarchy2"/>
    <dgm:cxn modelId="{3E7A5C03-82F5-4701-8237-AC0E32B1502D}" type="presOf" srcId="{336801D6-C85E-4705-9807-E04813EBBFDB}" destId="{88D280BE-8441-490A-924B-FE38715C131D}" srcOrd="0" destOrd="0" presId="urn:microsoft.com/office/officeart/2005/8/layout/hierarchy2"/>
    <dgm:cxn modelId="{D1C6C8F0-0F91-4172-83F8-8E5F3919C771}" type="presOf" srcId="{336801D6-C85E-4705-9807-E04813EBBFDB}" destId="{7F093369-50A8-466D-806B-458B761A88CA}" srcOrd="1" destOrd="0" presId="urn:microsoft.com/office/officeart/2005/8/layout/hierarchy2"/>
    <dgm:cxn modelId="{6C157DFD-4218-4BB6-83F9-A697AB0D35F7}" srcId="{6DDB9454-DBA6-4D9A-B093-BB567DCA5F59}" destId="{238770A4-6C69-49D7-B67D-0CFB1297A886}" srcOrd="0" destOrd="0" parTransId="{336801D6-C85E-4705-9807-E04813EBBFDB}" sibTransId="{F996B7C7-DA05-4EA3-8788-2771706C458F}"/>
    <dgm:cxn modelId="{009C920B-5FB2-4456-9616-45E57E805EDA}" srcId="{6DDB9454-DBA6-4D9A-B093-BB567DCA5F59}" destId="{656F3570-9F9A-4E33-A2C0-CAB219409B3B}" srcOrd="1" destOrd="0" parTransId="{37AB4899-3D31-4DC6-A771-5CEB74B1399B}" sibTransId="{9DBA2014-5183-453F-A5A3-1948799C9E31}"/>
    <dgm:cxn modelId="{105DB82C-ADA1-4FEC-B750-969067AC79AF}" type="presParOf" srcId="{14EA54C7-74A9-408F-B48F-4EDDDB6D0464}" destId="{D1E8545F-CB85-442B-8463-3574721E70B3}" srcOrd="0" destOrd="0" presId="urn:microsoft.com/office/officeart/2005/8/layout/hierarchy2"/>
    <dgm:cxn modelId="{1FF802E4-CD40-452D-8060-588AD55DE426}" type="presParOf" srcId="{D1E8545F-CB85-442B-8463-3574721E70B3}" destId="{E2DD02E4-A221-49A6-AF38-599DDF9524CC}" srcOrd="0" destOrd="0" presId="urn:microsoft.com/office/officeart/2005/8/layout/hierarchy2"/>
    <dgm:cxn modelId="{9C8B42FA-0D41-44C5-B994-B053B752AC9E}" type="presParOf" srcId="{D1E8545F-CB85-442B-8463-3574721E70B3}" destId="{62ABCC35-36D0-4D08-A1FB-9FDC1D7E782E}" srcOrd="1" destOrd="0" presId="urn:microsoft.com/office/officeart/2005/8/layout/hierarchy2"/>
    <dgm:cxn modelId="{B5C3F4CB-3ED6-43DC-A5B1-FFFCB82EF6B4}" type="presParOf" srcId="{62ABCC35-36D0-4D08-A1FB-9FDC1D7E782E}" destId="{88D280BE-8441-490A-924B-FE38715C131D}" srcOrd="0" destOrd="0" presId="urn:microsoft.com/office/officeart/2005/8/layout/hierarchy2"/>
    <dgm:cxn modelId="{84E907CA-0080-4D33-BE3B-2E984AC0E742}" type="presParOf" srcId="{88D280BE-8441-490A-924B-FE38715C131D}" destId="{7F093369-50A8-466D-806B-458B761A88CA}" srcOrd="0" destOrd="0" presId="urn:microsoft.com/office/officeart/2005/8/layout/hierarchy2"/>
    <dgm:cxn modelId="{A1C6BA06-AF80-44C6-A821-6D5E11D35AFA}" type="presParOf" srcId="{62ABCC35-36D0-4D08-A1FB-9FDC1D7E782E}" destId="{45C58BC5-0C3F-4896-AD7E-35F7FE8CE8C3}" srcOrd="1" destOrd="0" presId="urn:microsoft.com/office/officeart/2005/8/layout/hierarchy2"/>
    <dgm:cxn modelId="{EB3142EA-0574-406D-A2C3-C43A4C3736FA}" type="presParOf" srcId="{45C58BC5-0C3F-4896-AD7E-35F7FE8CE8C3}" destId="{7FC95836-17B6-4C30-888E-8B6350DA8044}" srcOrd="0" destOrd="0" presId="urn:microsoft.com/office/officeart/2005/8/layout/hierarchy2"/>
    <dgm:cxn modelId="{E7CDCF18-0750-4612-891A-19C29A19BFFD}" type="presParOf" srcId="{45C58BC5-0C3F-4896-AD7E-35F7FE8CE8C3}" destId="{6C71971F-4D78-4C36-94A2-D7ADE6CC8C32}" srcOrd="1" destOrd="0" presId="urn:microsoft.com/office/officeart/2005/8/layout/hierarchy2"/>
    <dgm:cxn modelId="{0A5E79AB-D2E7-4589-A6C5-5820EC0708BB}" type="presParOf" srcId="{62ABCC35-36D0-4D08-A1FB-9FDC1D7E782E}" destId="{0D8FAF6E-69E7-4B19-801C-F34BFAF2C24F}" srcOrd="2" destOrd="0" presId="urn:microsoft.com/office/officeart/2005/8/layout/hierarchy2"/>
    <dgm:cxn modelId="{DD316842-71A0-4596-8333-5CFCA9AD3610}" type="presParOf" srcId="{0D8FAF6E-69E7-4B19-801C-F34BFAF2C24F}" destId="{8D63B57A-4310-42B0-B377-11DE72100F79}" srcOrd="0" destOrd="0" presId="urn:microsoft.com/office/officeart/2005/8/layout/hierarchy2"/>
    <dgm:cxn modelId="{26015454-1324-44EF-82C1-7DDC7FB3FA36}" type="presParOf" srcId="{62ABCC35-36D0-4D08-A1FB-9FDC1D7E782E}" destId="{50E0C3FF-0D9D-4F2E-A4DF-B8651D203EB6}" srcOrd="3" destOrd="0" presId="urn:microsoft.com/office/officeart/2005/8/layout/hierarchy2"/>
    <dgm:cxn modelId="{B604FFA8-8C9E-4D67-91DD-340BC1216D84}" type="presParOf" srcId="{50E0C3FF-0D9D-4F2E-A4DF-B8651D203EB6}" destId="{823C26B3-AC8E-4578-9832-9464F09F1919}" srcOrd="0" destOrd="0" presId="urn:microsoft.com/office/officeart/2005/8/layout/hierarchy2"/>
    <dgm:cxn modelId="{E3030F2C-B10A-45FE-811B-1481C53E65CF}" type="presParOf" srcId="{50E0C3FF-0D9D-4F2E-A4DF-B8651D203EB6}" destId="{468B027F-7E9D-49FE-8ACB-B64E25476D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C379896-AD28-4D8F-AD53-08B9B65E5CFE}" type="doc">
      <dgm:prSet loTypeId="urn:microsoft.com/office/officeart/2005/8/layout/pyramid2" loCatId="pyramid" qsTypeId="urn:microsoft.com/office/officeart/2005/8/quickstyle/simple1" qsCatId="simple" csTypeId="urn:microsoft.com/office/officeart/2005/8/colors/colorful4" csCatId="colorful" phldr="1"/>
      <dgm:spPr/>
    </dgm:pt>
    <dgm:pt modelId="{4F5C459E-2577-46F6-8CF3-BF4A2F363957}">
      <dgm:prSet phldrT="[Текст]" custT="1"/>
      <dgm:spPr/>
      <dgm:t>
        <a:bodyPr/>
        <a:lstStyle/>
        <a:p>
          <a:r>
            <a:rPr lang="uk-UA" sz="3600" b="1" i="0" dirty="0" smtClean="0">
              <a:latin typeface="Times New Roman" panose="02020603050405020304" pitchFamily="18" charset="0"/>
              <a:cs typeface="Times New Roman" panose="02020603050405020304" pitchFamily="18" charset="0"/>
            </a:rPr>
            <a:t>Парламент</a:t>
          </a:r>
          <a:r>
            <a:rPr lang="uk-UA" sz="3600" b="0" i="0" dirty="0" smtClean="0">
              <a:latin typeface="Times New Roman" panose="02020603050405020304" pitchFamily="18" charset="0"/>
              <a:cs typeface="Times New Roman" panose="02020603050405020304" pitchFamily="18" charset="0"/>
            </a:rPr>
            <a:t> – це повністю або частково виборний вищий законодавчий і колегіальний представницький орган держави.</a:t>
          </a:r>
        </a:p>
        <a:p>
          <a:r>
            <a:rPr lang="uk-UA" sz="3200" b="0" i="0" dirty="0" smtClean="0">
              <a:solidFill>
                <a:schemeClr val="bg2">
                  <a:lumMod val="25000"/>
                </a:schemeClr>
              </a:solidFill>
              <a:latin typeface="Times New Roman" panose="02020603050405020304" pitchFamily="18" charset="0"/>
              <a:cs typeface="Times New Roman" panose="02020603050405020304" pitchFamily="18" charset="0"/>
            </a:rPr>
            <a:t>Ступінь демократичності та реальна роль парламенту в системі державних органів визначаються цілою низкою факторів і можуть бути різними в різних країнах</a:t>
          </a:r>
          <a:endParaRPr lang="ru-RU" sz="3200" b="0" i="0" dirty="0">
            <a:solidFill>
              <a:schemeClr val="bg2">
                <a:lumMod val="25000"/>
              </a:schemeClr>
            </a:solidFill>
            <a:latin typeface="Times New Roman" panose="02020603050405020304" pitchFamily="18" charset="0"/>
            <a:cs typeface="Times New Roman" panose="02020603050405020304" pitchFamily="18" charset="0"/>
          </a:endParaRPr>
        </a:p>
      </dgm:t>
    </dgm:pt>
    <dgm:pt modelId="{B3D31DD3-4C08-4AC2-9377-DA056155ED71}" type="parTrans" cxnId="{C38744B7-E27C-4D78-9125-921DA434B079}">
      <dgm:prSet/>
      <dgm:spPr/>
      <dgm:t>
        <a:bodyPr/>
        <a:lstStyle/>
        <a:p>
          <a:endParaRPr lang="ru-RU"/>
        </a:p>
      </dgm:t>
    </dgm:pt>
    <dgm:pt modelId="{FB1BB3E2-BB31-472B-922E-8CD5FC6A51CE}" type="sibTrans" cxnId="{C38744B7-E27C-4D78-9125-921DA434B079}">
      <dgm:prSet/>
      <dgm:spPr/>
      <dgm:t>
        <a:bodyPr/>
        <a:lstStyle/>
        <a:p>
          <a:endParaRPr lang="ru-RU"/>
        </a:p>
      </dgm:t>
    </dgm:pt>
    <dgm:pt modelId="{373D2FD0-421D-45F9-9F8A-CB7EE618A7C1}" type="pres">
      <dgm:prSet presAssocID="{FC379896-AD28-4D8F-AD53-08B9B65E5CFE}" presName="compositeShape" presStyleCnt="0">
        <dgm:presLayoutVars>
          <dgm:dir/>
          <dgm:resizeHandles/>
        </dgm:presLayoutVars>
      </dgm:prSet>
      <dgm:spPr/>
    </dgm:pt>
    <dgm:pt modelId="{15072401-B25B-4292-9480-96E9154DD53D}" type="pres">
      <dgm:prSet presAssocID="{FC379896-AD28-4D8F-AD53-08B9B65E5CFE}" presName="pyramid" presStyleLbl="node1" presStyleIdx="0" presStyleCnt="1"/>
      <dgm:spPr/>
    </dgm:pt>
    <dgm:pt modelId="{2AF05398-7AB1-41BE-8F7D-918CF3793E7D}" type="pres">
      <dgm:prSet presAssocID="{FC379896-AD28-4D8F-AD53-08B9B65E5CFE}" presName="theList" presStyleCnt="0"/>
      <dgm:spPr/>
    </dgm:pt>
    <dgm:pt modelId="{1515742D-BCE7-45BC-A9B9-BCEACA9B8EE8}" type="pres">
      <dgm:prSet presAssocID="{4F5C459E-2577-46F6-8CF3-BF4A2F363957}" presName="aNode" presStyleLbl="fgAcc1" presStyleIdx="0" presStyleCnt="1" custScaleX="327794" custScaleY="140684" custLinFactNeighborX="28453" custLinFactNeighborY="-5813">
        <dgm:presLayoutVars>
          <dgm:bulletEnabled val="1"/>
        </dgm:presLayoutVars>
      </dgm:prSet>
      <dgm:spPr/>
      <dgm:t>
        <a:bodyPr/>
        <a:lstStyle/>
        <a:p>
          <a:endParaRPr lang="ru-RU"/>
        </a:p>
      </dgm:t>
    </dgm:pt>
    <dgm:pt modelId="{72DE99FC-D22E-4F19-A911-E3E3FAA9900D}" type="pres">
      <dgm:prSet presAssocID="{4F5C459E-2577-46F6-8CF3-BF4A2F363957}" presName="aSpace" presStyleCnt="0"/>
      <dgm:spPr/>
    </dgm:pt>
  </dgm:ptLst>
  <dgm:cxnLst>
    <dgm:cxn modelId="{33399121-2483-4C15-A3FA-C21CF0AF922C}" type="presOf" srcId="{FC379896-AD28-4D8F-AD53-08B9B65E5CFE}" destId="{373D2FD0-421D-45F9-9F8A-CB7EE618A7C1}" srcOrd="0" destOrd="0" presId="urn:microsoft.com/office/officeart/2005/8/layout/pyramid2"/>
    <dgm:cxn modelId="{61E3655A-49D3-4E53-9D72-9F3917BA1599}" type="presOf" srcId="{4F5C459E-2577-46F6-8CF3-BF4A2F363957}" destId="{1515742D-BCE7-45BC-A9B9-BCEACA9B8EE8}" srcOrd="0" destOrd="0" presId="urn:microsoft.com/office/officeart/2005/8/layout/pyramid2"/>
    <dgm:cxn modelId="{C38744B7-E27C-4D78-9125-921DA434B079}" srcId="{FC379896-AD28-4D8F-AD53-08B9B65E5CFE}" destId="{4F5C459E-2577-46F6-8CF3-BF4A2F363957}" srcOrd="0" destOrd="0" parTransId="{B3D31DD3-4C08-4AC2-9377-DA056155ED71}" sibTransId="{FB1BB3E2-BB31-472B-922E-8CD5FC6A51CE}"/>
    <dgm:cxn modelId="{F36AF9C4-4A4B-4D9C-BF6F-A05F5826B7BE}" type="presParOf" srcId="{373D2FD0-421D-45F9-9F8A-CB7EE618A7C1}" destId="{15072401-B25B-4292-9480-96E9154DD53D}" srcOrd="0" destOrd="0" presId="urn:microsoft.com/office/officeart/2005/8/layout/pyramid2"/>
    <dgm:cxn modelId="{EBA9CF7F-950B-455E-B03E-52A600FF5363}" type="presParOf" srcId="{373D2FD0-421D-45F9-9F8A-CB7EE618A7C1}" destId="{2AF05398-7AB1-41BE-8F7D-918CF3793E7D}" srcOrd="1" destOrd="0" presId="urn:microsoft.com/office/officeart/2005/8/layout/pyramid2"/>
    <dgm:cxn modelId="{83B59784-1CA6-4689-B7E5-D4B3F744F886}" type="presParOf" srcId="{2AF05398-7AB1-41BE-8F7D-918CF3793E7D}" destId="{1515742D-BCE7-45BC-A9B9-BCEACA9B8EE8}" srcOrd="0" destOrd="0" presId="urn:microsoft.com/office/officeart/2005/8/layout/pyramid2"/>
    <dgm:cxn modelId="{D5889D29-B85B-4555-9F3D-C750A196DB1C}" type="presParOf" srcId="{2AF05398-7AB1-41BE-8F7D-918CF3793E7D}" destId="{72DE99FC-D22E-4F19-A911-E3E3FAA9900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5817EAD-2181-4A68-AFAB-92035B91D319}" type="doc">
      <dgm:prSet loTypeId="urn:microsoft.com/office/officeart/2008/layout/LinedList" loCatId="list" qsTypeId="urn:microsoft.com/office/officeart/2005/8/quickstyle/simple1" qsCatId="simple" csTypeId="urn:microsoft.com/office/officeart/2005/8/colors/accent4_3" csCatId="accent4" phldr="1"/>
      <dgm:spPr/>
      <dgm:t>
        <a:bodyPr/>
        <a:lstStyle/>
        <a:p>
          <a:endParaRPr lang="ru-RU"/>
        </a:p>
      </dgm:t>
    </dgm:pt>
    <dgm:pt modelId="{4EAB0F20-450E-4BA6-AAA1-FFB377CD7718}">
      <dgm:prSet phldrT="[Текст]" custT="1"/>
      <dgm:spPr/>
      <dgm:t>
        <a:bodyPr/>
        <a:lstStyle/>
        <a:p>
          <a:r>
            <a:rPr lang="uk-UA" sz="3200" kern="1200" spc="-50" baseline="0"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бути налаштованим до ефективного функціонування, уникнення внутрішніх конфліктів і чіткого дотримання власного регламенту</a:t>
          </a:r>
          <a:endParaRPr lang="ru-RU" sz="3200" kern="1200" spc="-50" baseline="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dgm:t>
    </dgm:pt>
    <dgm:pt modelId="{AB47E45E-3AB4-41F8-A0C7-E7C678098116}" type="parTrans" cxnId="{C9085CA1-10C8-4FCE-B0F3-722AF2AC0080}">
      <dgm:prSet/>
      <dgm:spPr/>
      <dgm:t>
        <a:bodyPr/>
        <a:lstStyle/>
        <a:p>
          <a:endParaRPr lang="ru-RU"/>
        </a:p>
      </dgm:t>
    </dgm:pt>
    <dgm:pt modelId="{8F013734-88C3-4774-89C9-E913C004F4C8}" type="sibTrans" cxnId="{C9085CA1-10C8-4FCE-B0F3-722AF2AC0080}">
      <dgm:prSet/>
      <dgm:spPr/>
      <dgm:t>
        <a:bodyPr/>
        <a:lstStyle/>
        <a:p>
          <a:endParaRPr lang="ru-RU"/>
        </a:p>
      </dgm:t>
    </dgm:pt>
    <dgm:pt modelId="{2C6B71CD-C5B1-43A9-A1EA-FD4E09496A3F}">
      <dgm:prSet phldrT="[Текст]" custT="1"/>
      <dgm:spPr/>
      <dgm:t>
        <a:bodyPr/>
        <a:lstStyle/>
        <a:p>
          <a:r>
            <a:rPr lang="uk-UA" sz="3200" kern="1200" spc="-50" baseline="0"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володіти всебічною інформацією про стан справ у державі на тому ж рівні, що й виконавча влада</a:t>
          </a:r>
          <a:endParaRPr lang="ru-RU" sz="3200" kern="1200" spc="-50" baseline="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dgm:t>
    </dgm:pt>
    <dgm:pt modelId="{2C04BA91-B42A-4F25-8279-F3594ED3F100}" type="parTrans" cxnId="{B84CD388-922B-4955-BAB3-0270FC8DEEB1}">
      <dgm:prSet/>
      <dgm:spPr/>
      <dgm:t>
        <a:bodyPr/>
        <a:lstStyle/>
        <a:p>
          <a:endParaRPr lang="ru-RU"/>
        </a:p>
      </dgm:t>
    </dgm:pt>
    <dgm:pt modelId="{F22C83CE-D15B-41A7-81A8-52C5F881E8B6}" type="sibTrans" cxnId="{B84CD388-922B-4955-BAB3-0270FC8DEEB1}">
      <dgm:prSet/>
      <dgm:spPr/>
      <dgm:t>
        <a:bodyPr/>
        <a:lstStyle/>
        <a:p>
          <a:endParaRPr lang="ru-RU"/>
        </a:p>
      </dgm:t>
    </dgm:pt>
    <dgm:pt modelId="{815588E0-D12B-400D-8860-7F41E4F71ED3}">
      <dgm:prSet phldrT="[Текст]" custT="1"/>
      <dgm:spPr/>
      <dgm:t>
        <a:bodyPr/>
        <a:lstStyle/>
        <a:p>
          <a:r>
            <a:rPr lang="uk-UA" sz="3200" kern="1200" spc="-50" baseline="0"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мати допоміжні структури, які б забезпечували постійні комітети та парламентарів аналітичними матеріалами з різних проблем державного будівництва, політики, економіки, культури, освіти, науки тощо</a:t>
          </a:r>
          <a:endParaRPr lang="ru-RU" sz="3200" kern="1200" spc="-50" baseline="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dgm:t>
    </dgm:pt>
    <dgm:pt modelId="{11865EE1-698F-4DDC-BF48-73A64C8EE130}" type="parTrans" cxnId="{B9C0D62A-464F-43B5-9E4C-03766ABC601E}">
      <dgm:prSet/>
      <dgm:spPr/>
      <dgm:t>
        <a:bodyPr/>
        <a:lstStyle/>
        <a:p>
          <a:endParaRPr lang="ru-RU"/>
        </a:p>
      </dgm:t>
    </dgm:pt>
    <dgm:pt modelId="{6B7E0031-CDA0-4CD5-8BBE-CA4D7B201A60}" type="sibTrans" cxnId="{B9C0D62A-464F-43B5-9E4C-03766ABC601E}">
      <dgm:prSet/>
      <dgm:spPr/>
      <dgm:t>
        <a:bodyPr/>
        <a:lstStyle/>
        <a:p>
          <a:endParaRPr lang="ru-RU"/>
        </a:p>
      </dgm:t>
    </dgm:pt>
    <dgm:pt modelId="{AD1BEBE4-BC58-486A-981D-161708E394DB}" type="pres">
      <dgm:prSet presAssocID="{45817EAD-2181-4A68-AFAB-92035B91D319}" presName="vert0" presStyleCnt="0">
        <dgm:presLayoutVars>
          <dgm:dir/>
          <dgm:animOne val="branch"/>
          <dgm:animLvl val="lvl"/>
        </dgm:presLayoutVars>
      </dgm:prSet>
      <dgm:spPr/>
      <dgm:t>
        <a:bodyPr/>
        <a:lstStyle/>
        <a:p>
          <a:endParaRPr lang="ru-RU"/>
        </a:p>
      </dgm:t>
    </dgm:pt>
    <dgm:pt modelId="{423796D1-4473-44D8-9B46-39CCB7F24DB6}" type="pres">
      <dgm:prSet presAssocID="{4EAB0F20-450E-4BA6-AAA1-FFB377CD7718}" presName="thickLine" presStyleLbl="alignNode1" presStyleIdx="0" presStyleCnt="3"/>
      <dgm:spPr/>
    </dgm:pt>
    <dgm:pt modelId="{096B1B56-5A39-4430-98B3-1A1DADEA995C}" type="pres">
      <dgm:prSet presAssocID="{4EAB0F20-450E-4BA6-AAA1-FFB377CD7718}" presName="horz1" presStyleCnt="0"/>
      <dgm:spPr/>
    </dgm:pt>
    <dgm:pt modelId="{F53F5953-9990-42C4-82A8-77D9FC210D84}" type="pres">
      <dgm:prSet presAssocID="{4EAB0F20-450E-4BA6-AAA1-FFB377CD7718}" presName="tx1" presStyleLbl="revTx" presStyleIdx="0" presStyleCnt="3" custScaleY="79615"/>
      <dgm:spPr/>
      <dgm:t>
        <a:bodyPr/>
        <a:lstStyle/>
        <a:p>
          <a:endParaRPr lang="ru-RU"/>
        </a:p>
      </dgm:t>
    </dgm:pt>
    <dgm:pt modelId="{9C788322-EF10-4230-A952-517EAA0C9E57}" type="pres">
      <dgm:prSet presAssocID="{4EAB0F20-450E-4BA6-AAA1-FFB377CD7718}" presName="vert1" presStyleCnt="0"/>
      <dgm:spPr/>
    </dgm:pt>
    <dgm:pt modelId="{CAE60A15-1FD2-4647-9E58-44B4B33C0B75}" type="pres">
      <dgm:prSet presAssocID="{2C6B71CD-C5B1-43A9-A1EA-FD4E09496A3F}" presName="thickLine" presStyleLbl="alignNode1" presStyleIdx="1" presStyleCnt="3"/>
      <dgm:spPr/>
    </dgm:pt>
    <dgm:pt modelId="{1101E7B5-3EC4-433D-91BE-F101761831CC}" type="pres">
      <dgm:prSet presAssocID="{2C6B71CD-C5B1-43A9-A1EA-FD4E09496A3F}" presName="horz1" presStyleCnt="0"/>
      <dgm:spPr/>
    </dgm:pt>
    <dgm:pt modelId="{8FC8F8C4-215D-4A6A-BC98-B910D609A69A}" type="pres">
      <dgm:prSet presAssocID="{2C6B71CD-C5B1-43A9-A1EA-FD4E09496A3F}" presName="tx1" presStyleLbl="revTx" presStyleIdx="1" presStyleCnt="3" custScaleY="61878"/>
      <dgm:spPr/>
      <dgm:t>
        <a:bodyPr/>
        <a:lstStyle/>
        <a:p>
          <a:endParaRPr lang="ru-RU"/>
        </a:p>
      </dgm:t>
    </dgm:pt>
    <dgm:pt modelId="{4726F470-A52A-4712-BC1A-270DCFA88256}" type="pres">
      <dgm:prSet presAssocID="{2C6B71CD-C5B1-43A9-A1EA-FD4E09496A3F}" presName="vert1" presStyleCnt="0"/>
      <dgm:spPr/>
    </dgm:pt>
    <dgm:pt modelId="{86B07501-3214-476A-A044-06DF83118E60}" type="pres">
      <dgm:prSet presAssocID="{815588E0-D12B-400D-8860-7F41E4F71ED3}" presName="thickLine" presStyleLbl="alignNode1" presStyleIdx="2" presStyleCnt="3"/>
      <dgm:spPr/>
    </dgm:pt>
    <dgm:pt modelId="{86F821B1-86A8-471C-9CD7-49B7B1F10B3D}" type="pres">
      <dgm:prSet presAssocID="{815588E0-D12B-400D-8860-7F41E4F71ED3}" presName="horz1" presStyleCnt="0"/>
      <dgm:spPr/>
    </dgm:pt>
    <dgm:pt modelId="{7B59515C-156A-4A28-BE24-CE517512E230}" type="pres">
      <dgm:prSet presAssocID="{815588E0-D12B-400D-8860-7F41E4F71ED3}" presName="tx1" presStyleLbl="revTx" presStyleIdx="2" presStyleCnt="3"/>
      <dgm:spPr/>
      <dgm:t>
        <a:bodyPr/>
        <a:lstStyle/>
        <a:p>
          <a:endParaRPr lang="ru-RU"/>
        </a:p>
      </dgm:t>
    </dgm:pt>
    <dgm:pt modelId="{E44E42CB-EB17-43AE-B5D1-15D65A631B13}" type="pres">
      <dgm:prSet presAssocID="{815588E0-D12B-400D-8860-7F41E4F71ED3}" presName="vert1" presStyleCnt="0"/>
      <dgm:spPr/>
    </dgm:pt>
  </dgm:ptLst>
  <dgm:cxnLst>
    <dgm:cxn modelId="{04A2B90E-9259-45E5-AE45-0551A4277BAF}" type="presOf" srcId="{815588E0-D12B-400D-8860-7F41E4F71ED3}" destId="{7B59515C-156A-4A28-BE24-CE517512E230}" srcOrd="0" destOrd="0" presId="urn:microsoft.com/office/officeart/2008/layout/LinedList"/>
    <dgm:cxn modelId="{27473259-D1BE-4486-8091-BB4CF8280DC4}" type="presOf" srcId="{45817EAD-2181-4A68-AFAB-92035B91D319}" destId="{AD1BEBE4-BC58-486A-981D-161708E394DB}" srcOrd="0" destOrd="0" presId="urn:microsoft.com/office/officeart/2008/layout/LinedList"/>
    <dgm:cxn modelId="{B84CD388-922B-4955-BAB3-0270FC8DEEB1}" srcId="{45817EAD-2181-4A68-AFAB-92035B91D319}" destId="{2C6B71CD-C5B1-43A9-A1EA-FD4E09496A3F}" srcOrd="1" destOrd="0" parTransId="{2C04BA91-B42A-4F25-8279-F3594ED3F100}" sibTransId="{F22C83CE-D15B-41A7-81A8-52C5F881E8B6}"/>
    <dgm:cxn modelId="{AC0C64FB-994C-4CE3-B769-9F363403F9EF}" type="presOf" srcId="{4EAB0F20-450E-4BA6-AAA1-FFB377CD7718}" destId="{F53F5953-9990-42C4-82A8-77D9FC210D84}" srcOrd="0" destOrd="0" presId="urn:microsoft.com/office/officeart/2008/layout/LinedList"/>
    <dgm:cxn modelId="{3203C76F-54B1-487F-9CA2-7B4A7BBFDFEF}" type="presOf" srcId="{2C6B71CD-C5B1-43A9-A1EA-FD4E09496A3F}" destId="{8FC8F8C4-215D-4A6A-BC98-B910D609A69A}" srcOrd="0" destOrd="0" presId="urn:microsoft.com/office/officeart/2008/layout/LinedList"/>
    <dgm:cxn modelId="{B9C0D62A-464F-43B5-9E4C-03766ABC601E}" srcId="{45817EAD-2181-4A68-AFAB-92035B91D319}" destId="{815588E0-D12B-400D-8860-7F41E4F71ED3}" srcOrd="2" destOrd="0" parTransId="{11865EE1-698F-4DDC-BF48-73A64C8EE130}" sibTransId="{6B7E0031-CDA0-4CD5-8BBE-CA4D7B201A60}"/>
    <dgm:cxn modelId="{C9085CA1-10C8-4FCE-B0F3-722AF2AC0080}" srcId="{45817EAD-2181-4A68-AFAB-92035B91D319}" destId="{4EAB0F20-450E-4BA6-AAA1-FFB377CD7718}" srcOrd="0" destOrd="0" parTransId="{AB47E45E-3AB4-41F8-A0C7-E7C678098116}" sibTransId="{8F013734-88C3-4774-89C9-E913C004F4C8}"/>
    <dgm:cxn modelId="{64A5B319-7DD0-4C08-9263-463FDA6CDAA7}" type="presParOf" srcId="{AD1BEBE4-BC58-486A-981D-161708E394DB}" destId="{423796D1-4473-44D8-9B46-39CCB7F24DB6}" srcOrd="0" destOrd="0" presId="urn:microsoft.com/office/officeart/2008/layout/LinedList"/>
    <dgm:cxn modelId="{218D5A9B-EADD-4666-BCF7-95972F4BD325}" type="presParOf" srcId="{AD1BEBE4-BC58-486A-981D-161708E394DB}" destId="{096B1B56-5A39-4430-98B3-1A1DADEA995C}" srcOrd="1" destOrd="0" presId="urn:microsoft.com/office/officeart/2008/layout/LinedList"/>
    <dgm:cxn modelId="{8242B86A-5198-4C13-ADE8-E0D519A80553}" type="presParOf" srcId="{096B1B56-5A39-4430-98B3-1A1DADEA995C}" destId="{F53F5953-9990-42C4-82A8-77D9FC210D84}" srcOrd="0" destOrd="0" presId="urn:microsoft.com/office/officeart/2008/layout/LinedList"/>
    <dgm:cxn modelId="{0B40BC63-82D5-4E69-B3F8-2F016E1389FA}" type="presParOf" srcId="{096B1B56-5A39-4430-98B3-1A1DADEA995C}" destId="{9C788322-EF10-4230-A952-517EAA0C9E57}" srcOrd="1" destOrd="0" presId="urn:microsoft.com/office/officeart/2008/layout/LinedList"/>
    <dgm:cxn modelId="{3E4E2E0C-B7AE-4525-B0A9-EDCEA5EAF464}" type="presParOf" srcId="{AD1BEBE4-BC58-486A-981D-161708E394DB}" destId="{CAE60A15-1FD2-4647-9E58-44B4B33C0B75}" srcOrd="2" destOrd="0" presId="urn:microsoft.com/office/officeart/2008/layout/LinedList"/>
    <dgm:cxn modelId="{82C321AA-1AD8-461B-95DF-FC79ECD57736}" type="presParOf" srcId="{AD1BEBE4-BC58-486A-981D-161708E394DB}" destId="{1101E7B5-3EC4-433D-91BE-F101761831CC}" srcOrd="3" destOrd="0" presId="urn:microsoft.com/office/officeart/2008/layout/LinedList"/>
    <dgm:cxn modelId="{4FE1CDD6-4185-43E1-B90C-E3378DB49237}" type="presParOf" srcId="{1101E7B5-3EC4-433D-91BE-F101761831CC}" destId="{8FC8F8C4-215D-4A6A-BC98-B910D609A69A}" srcOrd="0" destOrd="0" presId="urn:microsoft.com/office/officeart/2008/layout/LinedList"/>
    <dgm:cxn modelId="{99D7469F-A29D-48FD-9FEC-80CB4AF32580}" type="presParOf" srcId="{1101E7B5-3EC4-433D-91BE-F101761831CC}" destId="{4726F470-A52A-4712-BC1A-270DCFA88256}" srcOrd="1" destOrd="0" presId="urn:microsoft.com/office/officeart/2008/layout/LinedList"/>
    <dgm:cxn modelId="{9C15BEFF-D462-45FC-A836-D68B8BE6B96A}" type="presParOf" srcId="{AD1BEBE4-BC58-486A-981D-161708E394DB}" destId="{86B07501-3214-476A-A044-06DF83118E60}" srcOrd="4" destOrd="0" presId="urn:microsoft.com/office/officeart/2008/layout/LinedList"/>
    <dgm:cxn modelId="{D87B44E2-FF97-48F3-8FEC-A887526FAA24}" type="presParOf" srcId="{AD1BEBE4-BC58-486A-981D-161708E394DB}" destId="{86F821B1-86A8-471C-9CD7-49B7B1F10B3D}" srcOrd="5" destOrd="0" presId="urn:microsoft.com/office/officeart/2008/layout/LinedList"/>
    <dgm:cxn modelId="{C0A43D57-C551-4AB9-BCAB-C26CF5105C4E}" type="presParOf" srcId="{86F821B1-86A8-471C-9CD7-49B7B1F10B3D}" destId="{7B59515C-156A-4A28-BE24-CE517512E230}" srcOrd="0" destOrd="0" presId="urn:microsoft.com/office/officeart/2008/layout/LinedList"/>
    <dgm:cxn modelId="{85CFDA00-96AC-4FDD-8818-9A0A30B78A17}" type="presParOf" srcId="{86F821B1-86A8-471C-9CD7-49B7B1F10B3D}" destId="{E44E42CB-EB17-43AE-B5D1-15D65A631B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8F18200-D0D7-4E40-B9C6-B10CBB5DC6EC}"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ru-RU"/>
        </a:p>
      </dgm:t>
    </dgm:pt>
    <dgm:pt modelId="{CC8F564B-B039-40EF-8476-E830CF42160D}">
      <dgm:prSet phldrT="[Текст]" custT="1"/>
      <dgm:spPr/>
      <dgm:t>
        <a:bodyPr/>
        <a:lstStyle/>
        <a:p>
          <a:r>
            <a:rPr lang="uk-UA" sz="2600" dirty="0" smtClean="0">
              <a:solidFill>
                <a:schemeClr val="bg2">
                  <a:lumMod val="50000"/>
                </a:schemeClr>
              </a:solidFill>
              <a:latin typeface="Times New Roman" panose="02020603050405020304" pitchFamily="18" charset="0"/>
              <a:cs typeface="Times New Roman" panose="02020603050405020304" pitchFamily="18" charset="0"/>
            </a:rPr>
            <a:t>Система органів </a:t>
          </a:r>
          <a:r>
            <a:rPr lang="uk-UA" sz="2600" b="1" dirty="0" smtClean="0">
              <a:solidFill>
                <a:schemeClr val="bg2">
                  <a:lumMod val="50000"/>
                </a:schemeClr>
              </a:solidFill>
              <a:latin typeface="Times New Roman" panose="02020603050405020304" pitchFamily="18" charset="0"/>
              <a:cs typeface="Times New Roman" panose="02020603050405020304" pitchFamily="18" charset="0"/>
            </a:rPr>
            <a:t>виконавчої влади </a:t>
          </a:r>
          <a:r>
            <a:rPr lang="uk-UA" sz="2600" dirty="0" smtClean="0">
              <a:solidFill>
                <a:schemeClr val="bg2">
                  <a:lumMod val="50000"/>
                </a:schemeClr>
              </a:solidFill>
              <a:latin typeface="Times New Roman" panose="02020603050405020304" pitchFamily="18" charset="0"/>
              <a:cs typeface="Times New Roman" panose="02020603050405020304" pitchFamily="18" charset="0"/>
            </a:rPr>
            <a:t>здійснює в державі </a:t>
          </a:r>
          <a:r>
            <a:rPr lang="uk-UA" sz="2600" dirty="0" err="1" smtClean="0">
              <a:solidFill>
                <a:schemeClr val="bg2">
                  <a:lumMod val="50000"/>
                </a:schemeClr>
              </a:solidFill>
              <a:latin typeface="Times New Roman" panose="02020603050405020304" pitchFamily="18" charset="0"/>
              <a:cs typeface="Times New Roman" panose="02020603050405020304" pitchFamily="18" charset="0"/>
            </a:rPr>
            <a:t>виконавчо</a:t>
          </a:r>
          <a:r>
            <a:rPr lang="uk-UA" sz="2600" dirty="0" smtClean="0">
              <a:solidFill>
                <a:schemeClr val="bg2">
                  <a:lumMod val="50000"/>
                </a:schemeClr>
              </a:solidFill>
              <a:latin typeface="Times New Roman" panose="02020603050405020304" pitchFamily="18" charset="0"/>
              <a:cs typeface="Times New Roman" panose="02020603050405020304" pitchFamily="18" charset="0"/>
            </a:rPr>
            <a:t>-розпорядчу діяльність</a:t>
          </a:r>
          <a:endParaRPr lang="ru-RU" sz="2600" dirty="0">
            <a:solidFill>
              <a:schemeClr val="bg2">
                <a:lumMod val="50000"/>
              </a:schemeClr>
            </a:solidFill>
            <a:latin typeface="Times New Roman" panose="02020603050405020304" pitchFamily="18" charset="0"/>
            <a:cs typeface="Times New Roman" panose="02020603050405020304" pitchFamily="18" charset="0"/>
          </a:endParaRPr>
        </a:p>
      </dgm:t>
    </dgm:pt>
    <dgm:pt modelId="{6A7BAE61-004B-45D9-8C2C-573CAACE5EFA}" type="parTrans" cxnId="{231CEE1D-9137-48A9-B34C-6A6E2D9AE005}">
      <dgm:prSet/>
      <dgm:spPr/>
      <dgm:t>
        <a:bodyPr/>
        <a:lstStyle/>
        <a:p>
          <a:endParaRPr lang="ru-RU"/>
        </a:p>
      </dgm:t>
    </dgm:pt>
    <dgm:pt modelId="{B031B756-BA0A-44DF-97B7-03D3E4D0E6ED}" type="sibTrans" cxnId="{231CEE1D-9137-48A9-B34C-6A6E2D9AE005}">
      <dgm:prSet/>
      <dgm:spPr/>
      <dgm:t>
        <a:bodyPr/>
        <a:lstStyle/>
        <a:p>
          <a:endParaRPr lang="ru-RU"/>
        </a:p>
      </dgm:t>
    </dgm:pt>
    <dgm:pt modelId="{4923FD75-186A-4D6C-907F-729702463136}">
      <dgm:prSet phldrT="[Текст]" custT="1"/>
      <dgm:spPr/>
      <dgm:t>
        <a:bodyPr/>
        <a:lstStyle/>
        <a:p>
          <a:r>
            <a:rPr lang="uk-UA" sz="2400" b="1" i="0" dirty="0" smtClean="0">
              <a:solidFill>
                <a:schemeClr val="bg2">
                  <a:lumMod val="50000"/>
                </a:schemeClr>
              </a:solidFill>
              <a:latin typeface="Times New Roman" panose="02020603050405020304" pitchFamily="18" charset="0"/>
              <a:cs typeface="Times New Roman" panose="02020603050405020304" pitchFamily="18" charset="0"/>
            </a:rPr>
            <a:t>Виконавча діяльність</a:t>
          </a:r>
          <a:r>
            <a:rPr lang="uk-UA" sz="2400" i="0" dirty="0" smtClean="0">
              <a:solidFill>
                <a:schemeClr val="bg2">
                  <a:lumMod val="50000"/>
                </a:schemeClr>
              </a:solidFill>
              <a:latin typeface="Times New Roman" panose="02020603050405020304" pitchFamily="18" charset="0"/>
              <a:cs typeface="Times New Roman" panose="02020603050405020304" pitchFamily="18" charset="0"/>
            </a:rPr>
            <a:t> органів державного управління виявляється в тому, що вони виступають як безпосередньо виконавці вимог, що містяться в актах органів державної влади та </a:t>
          </a:r>
          <a:r>
            <a:rPr lang="uk-UA" sz="2400" i="0" dirty="0" err="1" smtClean="0">
              <a:solidFill>
                <a:schemeClr val="bg2">
                  <a:lumMod val="50000"/>
                </a:schemeClr>
              </a:solidFill>
              <a:latin typeface="Times New Roman" panose="02020603050405020304" pitchFamily="18" charset="0"/>
              <a:cs typeface="Times New Roman" panose="02020603050405020304" pitchFamily="18" charset="0"/>
            </a:rPr>
            <a:t>вищестоящих</a:t>
          </a:r>
          <a:r>
            <a:rPr lang="uk-UA" sz="2400" i="0" dirty="0" smtClean="0">
              <a:solidFill>
                <a:schemeClr val="bg2">
                  <a:lumMod val="50000"/>
                </a:schemeClr>
              </a:solidFill>
              <a:latin typeface="Times New Roman" panose="02020603050405020304" pitchFamily="18" charset="0"/>
              <a:cs typeface="Times New Roman" panose="02020603050405020304" pitchFamily="18" charset="0"/>
            </a:rPr>
            <a:t> актах органів державного управління</a:t>
          </a:r>
          <a:endParaRPr lang="ru-RU" sz="2400" i="0" dirty="0">
            <a:solidFill>
              <a:schemeClr val="bg2">
                <a:lumMod val="50000"/>
              </a:schemeClr>
            </a:solidFill>
            <a:latin typeface="Times New Roman" panose="02020603050405020304" pitchFamily="18" charset="0"/>
            <a:cs typeface="Times New Roman" panose="02020603050405020304" pitchFamily="18" charset="0"/>
          </a:endParaRPr>
        </a:p>
      </dgm:t>
    </dgm:pt>
    <dgm:pt modelId="{D46B1871-3692-444C-A3E6-9E3EB1380FFD}" type="parTrans" cxnId="{171DA8C9-0AD4-4DC7-A2D6-D233369A850F}">
      <dgm:prSet/>
      <dgm:spPr/>
      <dgm:t>
        <a:bodyPr/>
        <a:lstStyle/>
        <a:p>
          <a:endParaRPr lang="ru-RU"/>
        </a:p>
      </dgm:t>
    </dgm:pt>
    <dgm:pt modelId="{EC471A05-BB4E-4B1D-9D30-734C6E071374}" type="sibTrans" cxnId="{171DA8C9-0AD4-4DC7-A2D6-D233369A850F}">
      <dgm:prSet/>
      <dgm:spPr/>
      <dgm:t>
        <a:bodyPr/>
        <a:lstStyle/>
        <a:p>
          <a:endParaRPr lang="ru-RU"/>
        </a:p>
      </dgm:t>
    </dgm:pt>
    <dgm:pt modelId="{8563EF81-FDB4-4627-95B9-684088620202}">
      <dgm:prSet phldrT="[Текст]" custT="1"/>
      <dgm:spPr/>
      <dgm:t>
        <a:bodyPr/>
        <a:lstStyle/>
        <a:p>
          <a:r>
            <a:rPr lang="uk-UA" sz="2400" b="1" i="0" dirty="0" smtClean="0">
              <a:solidFill>
                <a:schemeClr val="bg2">
                  <a:lumMod val="50000"/>
                </a:schemeClr>
              </a:solidFill>
              <a:latin typeface="Times New Roman" panose="02020603050405020304" pitchFamily="18" charset="0"/>
              <a:cs typeface="Times New Roman" panose="02020603050405020304" pitchFamily="18" charset="0"/>
            </a:rPr>
            <a:t>Розпорядча діяльність</a:t>
          </a:r>
          <a:r>
            <a:rPr lang="uk-UA" sz="2400" i="0" dirty="0" smtClean="0">
              <a:solidFill>
                <a:schemeClr val="bg2">
                  <a:lumMod val="50000"/>
                </a:schemeClr>
              </a:solidFill>
              <a:latin typeface="Times New Roman" panose="02020603050405020304" pitchFamily="18" charset="0"/>
              <a:cs typeface="Times New Roman" panose="02020603050405020304" pitchFamily="18" charset="0"/>
            </a:rPr>
            <a:t> цих органів виражається в тому, що вони приймають заходи  та забезпечують шляхом видання своїх власних актів (розпоряджень) виконання підпорядкованими органами та організаціями даних вимог. Вся діяльність органів державного управління базується на основі законів та покликана виконувати закони</a:t>
          </a:r>
          <a:endParaRPr lang="ru-RU" sz="2400" i="0" dirty="0">
            <a:solidFill>
              <a:schemeClr val="bg2">
                <a:lumMod val="50000"/>
              </a:schemeClr>
            </a:solidFill>
            <a:latin typeface="Times New Roman" panose="02020603050405020304" pitchFamily="18" charset="0"/>
            <a:cs typeface="Times New Roman" panose="02020603050405020304" pitchFamily="18" charset="0"/>
          </a:endParaRPr>
        </a:p>
      </dgm:t>
    </dgm:pt>
    <dgm:pt modelId="{878F7884-F0A8-43EE-8B45-5C8A78F4D63D}" type="parTrans" cxnId="{49F9313D-6262-4424-A485-70C92920F998}">
      <dgm:prSet/>
      <dgm:spPr/>
      <dgm:t>
        <a:bodyPr/>
        <a:lstStyle/>
        <a:p>
          <a:endParaRPr lang="ru-RU"/>
        </a:p>
      </dgm:t>
    </dgm:pt>
    <dgm:pt modelId="{BF1EA645-FBE4-40A5-B757-79633678ED60}" type="sibTrans" cxnId="{49F9313D-6262-4424-A485-70C92920F998}">
      <dgm:prSet/>
      <dgm:spPr/>
      <dgm:t>
        <a:bodyPr/>
        <a:lstStyle/>
        <a:p>
          <a:endParaRPr lang="ru-RU"/>
        </a:p>
      </dgm:t>
    </dgm:pt>
    <dgm:pt modelId="{D760034E-DD05-4736-9068-1CEF712078BF}" type="pres">
      <dgm:prSet presAssocID="{98F18200-D0D7-4E40-B9C6-B10CBB5DC6EC}" presName="diagram" presStyleCnt="0">
        <dgm:presLayoutVars>
          <dgm:chPref val="1"/>
          <dgm:dir/>
          <dgm:animOne val="branch"/>
          <dgm:animLvl val="lvl"/>
          <dgm:resizeHandles val="exact"/>
        </dgm:presLayoutVars>
      </dgm:prSet>
      <dgm:spPr/>
      <dgm:t>
        <a:bodyPr/>
        <a:lstStyle/>
        <a:p>
          <a:endParaRPr lang="ru-RU"/>
        </a:p>
      </dgm:t>
    </dgm:pt>
    <dgm:pt modelId="{2ED2DB3C-758A-4376-B044-DF09E7BC00C6}" type="pres">
      <dgm:prSet presAssocID="{CC8F564B-B039-40EF-8476-E830CF42160D}" presName="root1" presStyleCnt="0"/>
      <dgm:spPr/>
    </dgm:pt>
    <dgm:pt modelId="{697904FF-D6DE-426B-8811-43293E756EE3}" type="pres">
      <dgm:prSet presAssocID="{CC8F564B-B039-40EF-8476-E830CF42160D}" presName="LevelOneTextNode" presStyleLbl="node0" presStyleIdx="0" presStyleCnt="1" custScaleX="71682" custScaleY="239281" custLinFactNeighborX="-3890">
        <dgm:presLayoutVars>
          <dgm:chPref val="3"/>
        </dgm:presLayoutVars>
      </dgm:prSet>
      <dgm:spPr/>
      <dgm:t>
        <a:bodyPr/>
        <a:lstStyle/>
        <a:p>
          <a:endParaRPr lang="ru-RU"/>
        </a:p>
      </dgm:t>
    </dgm:pt>
    <dgm:pt modelId="{28FF47B5-B894-4516-BD9B-80E16494C92E}" type="pres">
      <dgm:prSet presAssocID="{CC8F564B-B039-40EF-8476-E830CF42160D}" presName="level2hierChild" presStyleCnt="0"/>
      <dgm:spPr/>
    </dgm:pt>
    <dgm:pt modelId="{568D954C-28D9-4986-A2A8-70B0D37930E2}" type="pres">
      <dgm:prSet presAssocID="{D46B1871-3692-444C-A3E6-9E3EB1380FFD}" presName="conn2-1" presStyleLbl="parChTrans1D2" presStyleIdx="0" presStyleCnt="2"/>
      <dgm:spPr/>
      <dgm:t>
        <a:bodyPr/>
        <a:lstStyle/>
        <a:p>
          <a:endParaRPr lang="ru-RU"/>
        </a:p>
      </dgm:t>
    </dgm:pt>
    <dgm:pt modelId="{3A715403-1B0A-44A1-9E1E-78577A5E23AA}" type="pres">
      <dgm:prSet presAssocID="{D46B1871-3692-444C-A3E6-9E3EB1380FFD}" presName="connTx" presStyleLbl="parChTrans1D2" presStyleIdx="0" presStyleCnt="2"/>
      <dgm:spPr/>
      <dgm:t>
        <a:bodyPr/>
        <a:lstStyle/>
        <a:p>
          <a:endParaRPr lang="ru-RU"/>
        </a:p>
      </dgm:t>
    </dgm:pt>
    <dgm:pt modelId="{A4F6DF2B-47C9-449F-A0F9-7728AB783A04}" type="pres">
      <dgm:prSet presAssocID="{4923FD75-186A-4D6C-907F-729702463136}" presName="root2" presStyleCnt="0"/>
      <dgm:spPr/>
    </dgm:pt>
    <dgm:pt modelId="{8C86E0F9-EE4E-433E-AFE0-B6C08F273B79}" type="pres">
      <dgm:prSet presAssocID="{4923FD75-186A-4D6C-907F-729702463136}" presName="LevelTwoTextNode" presStyleLbl="node2" presStyleIdx="0" presStyleCnt="2" custScaleX="264810" custScaleY="152757" custLinFactNeighborX="-17796">
        <dgm:presLayoutVars>
          <dgm:chPref val="3"/>
        </dgm:presLayoutVars>
      </dgm:prSet>
      <dgm:spPr/>
      <dgm:t>
        <a:bodyPr/>
        <a:lstStyle/>
        <a:p>
          <a:endParaRPr lang="ru-RU"/>
        </a:p>
      </dgm:t>
    </dgm:pt>
    <dgm:pt modelId="{06CD1BE4-E300-48C9-9AE6-4A69922F1770}" type="pres">
      <dgm:prSet presAssocID="{4923FD75-186A-4D6C-907F-729702463136}" presName="level3hierChild" presStyleCnt="0"/>
      <dgm:spPr/>
    </dgm:pt>
    <dgm:pt modelId="{46CB70EF-C242-4B94-B4BA-116FDF9BD97E}" type="pres">
      <dgm:prSet presAssocID="{878F7884-F0A8-43EE-8B45-5C8A78F4D63D}" presName="conn2-1" presStyleLbl="parChTrans1D2" presStyleIdx="1" presStyleCnt="2"/>
      <dgm:spPr/>
      <dgm:t>
        <a:bodyPr/>
        <a:lstStyle/>
        <a:p>
          <a:endParaRPr lang="ru-RU"/>
        </a:p>
      </dgm:t>
    </dgm:pt>
    <dgm:pt modelId="{EBE3277C-13A4-4DE8-BB4B-DBDF09B500CF}" type="pres">
      <dgm:prSet presAssocID="{878F7884-F0A8-43EE-8B45-5C8A78F4D63D}" presName="connTx" presStyleLbl="parChTrans1D2" presStyleIdx="1" presStyleCnt="2"/>
      <dgm:spPr/>
      <dgm:t>
        <a:bodyPr/>
        <a:lstStyle/>
        <a:p>
          <a:endParaRPr lang="ru-RU"/>
        </a:p>
      </dgm:t>
    </dgm:pt>
    <dgm:pt modelId="{EB2E855F-D7EB-4BD3-A396-852AEDCE3273}" type="pres">
      <dgm:prSet presAssocID="{8563EF81-FDB4-4627-95B9-684088620202}" presName="root2" presStyleCnt="0"/>
      <dgm:spPr/>
    </dgm:pt>
    <dgm:pt modelId="{8607CD2D-248B-46EF-BE7F-375866202CED}" type="pres">
      <dgm:prSet presAssocID="{8563EF81-FDB4-4627-95B9-684088620202}" presName="LevelTwoTextNode" presStyleLbl="node2" presStyleIdx="1" presStyleCnt="2" custScaleX="264810" custScaleY="164236" custLinFactNeighborX="-17796">
        <dgm:presLayoutVars>
          <dgm:chPref val="3"/>
        </dgm:presLayoutVars>
      </dgm:prSet>
      <dgm:spPr/>
      <dgm:t>
        <a:bodyPr/>
        <a:lstStyle/>
        <a:p>
          <a:endParaRPr lang="ru-RU"/>
        </a:p>
      </dgm:t>
    </dgm:pt>
    <dgm:pt modelId="{56ECFC1E-6CDF-40D6-8A58-79D1DFB1C7FD}" type="pres">
      <dgm:prSet presAssocID="{8563EF81-FDB4-4627-95B9-684088620202}" presName="level3hierChild" presStyleCnt="0"/>
      <dgm:spPr/>
    </dgm:pt>
  </dgm:ptLst>
  <dgm:cxnLst>
    <dgm:cxn modelId="{0D40CD87-1069-4DC0-8FAB-A3EA62B06B81}" type="presOf" srcId="{4923FD75-186A-4D6C-907F-729702463136}" destId="{8C86E0F9-EE4E-433E-AFE0-B6C08F273B79}" srcOrd="0" destOrd="0" presId="urn:microsoft.com/office/officeart/2005/8/layout/hierarchy2"/>
    <dgm:cxn modelId="{D4DA21AB-B9CB-4BFD-96BA-F721752B7D0F}" type="presOf" srcId="{878F7884-F0A8-43EE-8B45-5C8A78F4D63D}" destId="{46CB70EF-C242-4B94-B4BA-116FDF9BD97E}" srcOrd="0" destOrd="0" presId="urn:microsoft.com/office/officeart/2005/8/layout/hierarchy2"/>
    <dgm:cxn modelId="{171DA8C9-0AD4-4DC7-A2D6-D233369A850F}" srcId="{CC8F564B-B039-40EF-8476-E830CF42160D}" destId="{4923FD75-186A-4D6C-907F-729702463136}" srcOrd="0" destOrd="0" parTransId="{D46B1871-3692-444C-A3E6-9E3EB1380FFD}" sibTransId="{EC471A05-BB4E-4B1D-9D30-734C6E071374}"/>
    <dgm:cxn modelId="{DDFB1DCC-D14D-42EF-8C34-AA6D3CC703EE}" type="presOf" srcId="{D46B1871-3692-444C-A3E6-9E3EB1380FFD}" destId="{568D954C-28D9-4986-A2A8-70B0D37930E2}" srcOrd="0" destOrd="0" presId="urn:microsoft.com/office/officeart/2005/8/layout/hierarchy2"/>
    <dgm:cxn modelId="{231CEE1D-9137-48A9-B34C-6A6E2D9AE005}" srcId="{98F18200-D0D7-4E40-B9C6-B10CBB5DC6EC}" destId="{CC8F564B-B039-40EF-8476-E830CF42160D}" srcOrd="0" destOrd="0" parTransId="{6A7BAE61-004B-45D9-8C2C-573CAACE5EFA}" sibTransId="{B031B756-BA0A-44DF-97B7-03D3E4D0E6ED}"/>
    <dgm:cxn modelId="{49F9313D-6262-4424-A485-70C92920F998}" srcId="{CC8F564B-B039-40EF-8476-E830CF42160D}" destId="{8563EF81-FDB4-4627-95B9-684088620202}" srcOrd="1" destOrd="0" parTransId="{878F7884-F0A8-43EE-8B45-5C8A78F4D63D}" sibTransId="{BF1EA645-FBE4-40A5-B757-79633678ED60}"/>
    <dgm:cxn modelId="{A6E27431-33C8-495E-844E-76510AB7A361}" type="presOf" srcId="{98F18200-D0D7-4E40-B9C6-B10CBB5DC6EC}" destId="{D760034E-DD05-4736-9068-1CEF712078BF}" srcOrd="0" destOrd="0" presId="urn:microsoft.com/office/officeart/2005/8/layout/hierarchy2"/>
    <dgm:cxn modelId="{50D697D2-9ADD-48A6-839F-F277A37C7BF5}" type="presOf" srcId="{878F7884-F0A8-43EE-8B45-5C8A78F4D63D}" destId="{EBE3277C-13A4-4DE8-BB4B-DBDF09B500CF}" srcOrd="1" destOrd="0" presId="urn:microsoft.com/office/officeart/2005/8/layout/hierarchy2"/>
    <dgm:cxn modelId="{3C27A88D-6F41-4CE8-8B6B-13BBA0923DDF}" type="presOf" srcId="{8563EF81-FDB4-4627-95B9-684088620202}" destId="{8607CD2D-248B-46EF-BE7F-375866202CED}" srcOrd="0" destOrd="0" presId="urn:microsoft.com/office/officeart/2005/8/layout/hierarchy2"/>
    <dgm:cxn modelId="{CF744220-88D0-4D44-8471-0595FFEA1CAC}" type="presOf" srcId="{CC8F564B-B039-40EF-8476-E830CF42160D}" destId="{697904FF-D6DE-426B-8811-43293E756EE3}" srcOrd="0" destOrd="0" presId="urn:microsoft.com/office/officeart/2005/8/layout/hierarchy2"/>
    <dgm:cxn modelId="{B6E48FB8-F2A2-41A0-8C64-C0C8BEA390F8}" type="presOf" srcId="{D46B1871-3692-444C-A3E6-9E3EB1380FFD}" destId="{3A715403-1B0A-44A1-9E1E-78577A5E23AA}" srcOrd="1" destOrd="0" presId="urn:microsoft.com/office/officeart/2005/8/layout/hierarchy2"/>
    <dgm:cxn modelId="{E98BD24B-FA2B-4138-9636-4CB73181A53B}" type="presParOf" srcId="{D760034E-DD05-4736-9068-1CEF712078BF}" destId="{2ED2DB3C-758A-4376-B044-DF09E7BC00C6}" srcOrd="0" destOrd="0" presId="urn:microsoft.com/office/officeart/2005/8/layout/hierarchy2"/>
    <dgm:cxn modelId="{C97D5E41-21CC-4801-B54D-7BA0D20BD894}" type="presParOf" srcId="{2ED2DB3C-758A-4376-B044-DF09E7BC00C6}" destId="{697904FF-D6DE-426B-8811-43293E756EE3}" srcOrd="0" destOrd="0" presId="urn:microsoft.com/office/officeart/2005/8/layout/hierarchy2"/>
    <dgm:cxn modelId="{2281F258-232F-4D49-A19C-05D801A5D46A}" type="presParOf" srcId="{2ED2DB3C-758A-4376-B044-DF09E7BC00C6}" destId="{28FF47B5-B894-4516-BD9B-80E16494C92E}" srcOrd="1" destOrd="0" presId="urn:microsoft.com/office/officeart/2005/8/layout/hierarchy2"/>
    <dgm:cxn modelId="{BABEA77F-F34F-49A3-B4ED-E24ABCCE2569}" type="presParOf" srcId="{28FF47B5-B894-4516-BD9B-80E16494C92E}" destId="{568D954C-28D9-4986-A2A8-70B0D37930E2}" srcOrd="0" destOrd="0" presId="urn:microsoft.com/office/officeart/2005/8/layout/hierarchy2"/>
    <dgm:cxn modelId="{ECB5B81D-28D2-45DC-8EDB-A9C5660CE9E5}" type="presParOf" srcId="{568D954C-28D9-4986-A2A8-70B0D37930E2}" destId="{3A715403-1B0A-44A1-9E1E-78577A5E23AA}" srcOrd="0" destOrd="0" presId="urn:microsoft.com/office/officeart/2005/8/layout/hierarchy2"/>
    <dgm:cxn modelId="{33403C8B-5742-4A9B-BBB7-71338051FE2A}" type="presParOf" srcId="{28FF47B5-B894-4516-BD9B-80E16494C92E}" destId="{A4F6DF2B-47C9-449F-A0F9-7728AB783A04}" srcOrd="1" destOrd="0" presId="urn:microsoft.com/office/officeart/2005/8/layout/hierarchy2"/>
    <dgm:cxn modelId="{7C8C5C25-6643-4EF2-A131-998993B3C057}" type="presParOf" srcId="{A4F6DF2B-47C9-449F-A0F9-7728AB783A04}" destId="{8C86E0F9-EE4E-433E-AFE0-B6C08F273B79}" srcOrd="0" destOrd="0" presId="urn:microsoft.com/office/officeart/2005/8/layout/hierarchy2"/>
    <dgm:cxn modelId="{8B12F9D4-2D16-4CEC-97A3-7DCFEA26D766}" type="presParOf" srcId="{A4F6DF2B-47C9-449F-A0F9-7728AB783A04}" destId="{06CD1BE4-E300-48C9-9AE6-4A69922F1770}" srcOrd="1" destOrd="0" presId="urn:microsoft.com/office/officeart/2005/8/layout/hierarchy2"/>
    <dgm:cxn modelId="{021CD4A0-E2C7-431E-BD9A-56E9AB671DF6}" type="presParOf" srcId="{28FF47B5-B894-4516-BD9B-80E16494C92E}" destId="{46CB70EF-C242-4B94-B4BA-116FDF9BD97E}" srcOrd="2" destOrd="0" presId="urn:microsoft.com/office/officeart/2005/8/layout/hierarchy2"/>
    <dgm:cxn modelId="{26D8C861-2566-4912-9C3D-87022FA7ACE0}" type="presParOf" srcId="{46CB70EF-C242-4B94-B4BA-116FDF9BD97E}" destId="{EBE3277C-13A4-4DE8-BB4B-DBDF09B500CF}" srcOrd="0" destOrd="0" presId="urn:microsoft.com/office/officeart/2005/8/layout/hierarchy2"/>
    <dgm:cxn modelId="{0829BCD7-020F-414C-B6DE-140ADB963A14}" type="presParOf" srcId="{28FF47B5-B894-4516-BD9B-80E16494C92E}" destId="{EB2E855F-D7EB-4BD3-A396-852AEDCE3273}" srcOrd="3" destOrd="0" presId="urn:microsoft.com/office/officeart/2005/8/layout/hierarchy2"/>
    <dgm:cxn modelId="{1D6B53EF-6241-4FF2-96D6-F5C71EF1C31B}" type="presParOf" srcId="{EB2E855F-D7EB-4BD3-A396-852AEDCE3273}" destId="{8607CD2D-248B-46EF-BE7F-375866202CED}" srcOrd="0" destOrd="0" presId="urn:microsoft.com/office/officeart/2005/8/layout/hierarchy2"/>
    <dgm:cxn modelId="{72347B07-F919-4FC5-8809-30343F8C8DCC}" type="presParOf" srcId="{EB2E855F-D7EB-4BD3-A396-852AEDCE3273}" destId="{56ECFC1E-6CDF-40D6-8A58-79D1DFB1C7F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15F74A3-0DD6-4322-A72D-A5551E796243}" type="doc">
      <dgm:prSet loTypeId="urn:microsoft.com/office/officeart/2005/8/layout/list1" loCatId="list" qsTypeId="urn:microsoft.com/office/officeart/2005/8/quickstyle/simple1" qsCatId="simple" csTypeId="urn:microsoft.com/office/officeart/2005/8/colors/accent4_4" csCatId="accent4" phldr="1"/>
      <dgm:spPr/>
      <dgm:t>
        <a:bodyPr/>
        <a:lstStyle/>
        <a:p>
          <a:endParaRPr lang="ru-RU"/>
        </a:p>
      </dgm:t>
    </dgm:pt>
    <dgm:pt modelId="{362321D5-647A-458A-A628-3B5A2F27BD52}">
      <dgm:prSet phldrT="[Текст]" custT="1"/>
      <dgm:spPr/>
      <dgm:t>
        <a:bodyPr/>
        <a:lstStyle/>
        <a:p>
          <a:r>
            <a:rPr lang="uk-UA" sz="3200" dirty="0" smtClean="0">
              <a:latin typeface="Times New Roman" panose="02020603050405020304" pitchFamily="18" charset="0"/>
              <a:cs typeface="Times New Roman" panose="02020603050405020304" pitchFamily="18" charset="0"/>
            </a:rPr>
            <a:t>центральні </a:t>
          </a:r>
          <a:endParaRPr lang="ru-RU" sz="3200" dirty="0">
            <a:latin typeface="Times New Roman" panose="02020603050405020304" pitchFamily="18" charset="0"/>
            <a:cs typeface="Times New Roman" panose="02020603050405020304" pitchFamily="18" charset="0"/>
          </a:endParaRPr>
        </a:p>
      </dgm:t>
    </dgm:pt>
    <dgm:pt modelId="{1E9B27CC-374A-4A4A-8533-FFBD15E0F79C}" type="parTrans" cxnId="{45765986-FC16-4E70-936D-2242F6205D00}">
      <dgm:prSet/>
      <dgm:spPr/>
      <dgm:t>
        <a:bodyPr/>
        <a:lstStyle/>
        <a:p>
          <a:endParaRPr lang="ru-RU"/>
        </a:p>
      </dgm:t>
    </dgm:pt>
    <dgm:pt modelId="{4DE127AF-A8A7-4A46-B023-CA8541C27062}" type="sibTrans" cxnId="{45765986-FC16-4E70-936D-2242F6205D00}">
      <dgm:prSet/>
      <dgm:spPr/>
      <dgm:t>
        <a:bodyPr/>
        <a:lstStyle/>
        <a:p>
          <a:endParaRPr lang="ru-RU"/>
        </a:p>
      </dgm:t>
    </dgm:pt>
    <dgm:pt modelId="{899B2DEF-4835-4A0F-A68B-0181F061E764}">
      <dgm:prSet phldrT="[Текст]" custT="1"/>
      <dgm:spPr/>
      <dgm:t>
        <a:bodyPr/>
        <a:lstStyle/>
        <a:p>
          <a:r>
            <a:rPr lang="uk-UA" sz="2400" dirty="0" smtClean="0">
              <a:latin typeface="Times New Roman" panose="02020603050405020304" pitchFamily="18" charset="0"/>
              <a:cs typeface="Times New Roman" panose="02020603050405020304" pitchFamily="18" charset="0"/>
            </a:rPr>
            <a:t>органи державного управління, діяльність яких поширюється на всю територію країни чи на територію держав – суб’єктів федерації</a:t>
          </a:r>
          <a:endParaRPr lang="ru-RU" sz="2400" dirty="0">
            <a:latin typeface="Times New Roman" panose="02020603050405020304" pitchFamily="18" charset="0"/>
            <a:cs typeface="Times New Roman" panose="02020603050405020304" pitchFamily="18" charset="0"/>
          </a:endParaRPr>
        </a:p>
      </dgm:t>
    </dgm:pt>
    <dgm:pt modelId="{799908C9-2276-493F-8B68-AD1E01D79466}" type="parTrans" cxnId="{96CCD0B3-79F5-48A4-9F12-E4AA7BECA36D}">
      <dgm:prSet/>
      <dgm:spPr/>
      <dgm:t>
        <a:bodyPr/>
        <a:lstStyle/>
        <a:p>
          <a:endParaRPr lang="ru-RU"/>
        </a:p>
      </dgm:t>
    </dgm:pt>
    <dgm:pt modelId="{9E6E633B-AB31-4F39-9C20-C8D0EA6FE8F4}" type="sibTrans" cxnId="{96CCD0B3-79F5-48A4-9F12-E4AA7BECA36D}">
      <dgm:prSet/>
      <dgm:spPr/>
      <dgm:t>
        <a:bodyPr/>
        <a:lstStyle/>
        <a:p>
          <a:endParaRPr lang="ru-RU"/>
        </a:p>
      </dgm:t>
    </dgm:pt>
    <dgm:pt modelId="{2221E509-85E5-4479-B994-271C5602B21E}">
      <dgm:prSet phldrT="[Текст]" custT="1"/>
      <dgm:spPr/>
      <dgm:t>
        <a:bodyPr/>
        <a:lstStyle/>
        <a:p>
          <a:r>
            <a:rPr lang="uk-UA" sz="3200" dirty="0" smtClean="0">
              <a:solidFill>
                <a:schemeClr val="bg2">
                  <a:lumMod val="10000"/>
                </a:schemeClr>
              </a:solidFill>
              <a:latin typeface="Times New Roman" panose="02020603050405020304" pitchFamily="18" charset="0"/>
              <a:cs typeface="Times New Roman" panose="02020603050405020304" pitchFamily="18" charset="0"/>
            </a:rPr>
            <a:t>місцеві</a:t>
          </a:r>
          <a:endParaRPr lang="ru-RU" sz="3200" dirty="0">
            <a:solidFill>
              <a:schemeClr val="bg2">
                <a:lumMod val="10000"/>
              </a:schemeClr>
            </a:solidFill>
            <a:latin typeface="Times New Roman" panose="02020603050405020304" pitchFamily="18" charset="0"/>
            <a:cs typeface="Times New Roman" panose="02020603050405020304" pitchFamily="18" charset="0"/>
          </a:endParaRPr>
        </a:p>
      </dgm:t>
    </dgm:pt>
    <dgm:pt modelId="{190110C1-6C00-4E83-A911-15B75FCAADC4}" type="parTrans" cxnId="{10FF103B-8A3A-45F9-82B9-92BFCA08BB60}">
      <dgm:prSet/>
      <dgm:spPr/>
      <dgm:t>
        <a:bodyPr/>
        <a:lstStyle/>
        <a:p>
          <a:endParaRPr lang="ru-RU"/>
        </a:p>
      </dgm:t>
    </dgm:pt>
    <dgm:pt modelId="{F7BC18F7-D9DC-47E4-B0DE-46C55BB0D282}" type="sibTrans" cxnId="{10FF103B-8A3A-45F9-82B9-92BFCA08BB60}">
      <dgm:prSet/>
      <dgm:spPr/>
      <dgm:t>
        <a:bodyPr/>
        <a:lstStyle/>
        <a:p>
          <a:endParaRPr lang="ru-RU"/>
        </a:p>
      </dgm:t>
    </dgm:pt>
    <dgm:pt modelId="{4B32C2C6-A324-431A-A1A3-C5DDFB42762B}">
      <dgm:prSet phldrT="[Текст]" custT="1"/>
      <dgm:spPr/>
      <dgm:t>
        <a:bodyPr/>
        <a:lstStyle/>
        <a:p>
          <a:r>
            <a:rPr lang="uk-UA" sz="2400" dirty="0" smtClean="0">
              <a:latin typeface="Times New Roman" panose="02020603050405020304" pitchFamily="18" charset="0"/>
              <a:cs typeface="Times New Roman" panose="02020603050405020304" pitchFamily="18" charset="0"/>
            </a:rPr>
            <a:t>органи, діяльність яких обмежується територією однією чи декількох адміністративно-територіальних одиниць. До їх числа входять виконкоми місцевих органів влади, адміністрації підприємств та установ</a:t>
          </a:r>
          <a:endParaRPr lang="ru-RU" sz="2400" dirty="0">
            <a:latin typeface="Times New Roman" panose="02020603050405020304" pitchFamily="18" charset="0"/>
            <a:cs typeface="Times New Roman" panose="02020603050405020304" pitchFamily="18" charset="0"/>
          </a:endParaRPr>
        </a:p>
      </dgm:t>
    </dgm:pt>
    <dgm:pt modelId="{C7EB44E0-F87F-4854-AF14-20A3119E1CF3}" type="parTrans" cxnId="{41171213-5E69-4E56-9C9F-CCEC601C6523}">
      <dgm:prSet/>
      <dgm:spPr/>
      <dgm:t>
        <a:bodyPr/>
        <a:lstStyle/>
        <a:p>
          <a:endParaRPr lang="ru-RU"/>
        </a:p>
      </dgm:t>
    </dgm:pt>
    <dgm:pt modelId="{A265D323-ACC5-4971-9E9F-71FF6891FD8B}" type="sibTrans" cxnId="{41171213-5E69-4E56-9C9F-CCEC601C6523}">
      <dgm:prSet/>
      <dgm:spPr/>
      <dgm:t>
        <a:bodyPr/>
        <a:lstStyle/>
        <a:p>
          <a:endParaRPr lang="ru-RU"/>
        </a:p>
      </dgm:t>
    </dgm:pt>
    <dgm:pt modelId="{0E1EFB02-6FBE-40C5-91E4-192D8D138138}" type="pres">
      <dgm:prSet presAssocID="{915F74A3-0DD6-4322-A72D-A5551E796243}" presName="linear" presStyleCnt="0">
        <dgm:presLayoutVars>
          <dgm:dir/>
          <dgm:animLvl val="lvl"/>
          <dgm:resizeHandles val="exact"/>
        </dgm:presLayoutVars>
      </dgm:prSet>
      <dgm:spPr/>
      <dgm:t>
        <a:bodyPr/>
        <a:lstStyle/>
        <a:p>
          <a:endParaRPr lang="ru-RU"/>
        </a:p>
      </dgm:t>
    </dgm:pt>
    <dgm:pt modelId="{000209DA-C23A-486B-8CE1-D160DD59CA2C}" type="pres">
      <dgm:prSet presAssocID="{362321D5-647A-458A-A628-3B5A2F27BD52}" presName="parentLin" presStyleCnt="0"/>
      <dgm:spPr/>
    </dgm:pt>
    <dgm:pt modelId="{82A7D889-C3C8-4A50-A860-3A65E6A449F4}" type="pres">
      <dgm:prSet presAssocID="{362321D5-647A-458A-A628-3B5A2F27BD52}" presName="parentLeftMargin" presStyleLbl="node1" presStyleIdx="0" presStyleCnt="2"/>
      <dgm:spPr/>
      <dgm:t>
        <a:bodyPr/>
        <a:lstStyle/>
        <a:p>
          <a:endParaRPr lang="ru-RU"/>
        </a:p>
      </dgm:t>
    </dgm:pt>
    <dgm:pt modelId="{45C21A6B-3F77-41B4-8301-CAFE1342F292}" type="pres">
      <dgm:prSet presAssocID="{362321D5-647A-458A-A628-3B5A2F27BD52}" presName="parentText" presStyleLbl="node1" presStyleIdx="0" presStyleCnt="2">
        <dgm:presLayoutVars>
          <dgm:chMax val="0"/>
          <dgm:bulletEnabled val="1"/>
        </dgm:presLayoutVars>
      </dgm:prSet>
      <dgm:spPr/>
      <dgm:t>
        <a:bodyPr/>
        <a:lstStyle/>
        <a:p>
          <a:endParaRPr lang="ru-RU"/>
        </a:p>
      </dgm:t>
    </dgm:pt>
    <dgm:pt modelId="{DE80F47E-8B5D-4CC2-B5F0-B4C861FFBC27}" type="pres">
      <dgm:prSet presAssocID="{362321D5-647A-458A-A628-3B5A2F27BD52}" presName="negativeSpace" presStyleCnt="0"/>
      <dgm:spPr/>
    </dgm:pt>
    <dgm:pt modelId="{A6D798A5-DF2F-4DCA-9C56-782D999A5A26}" type="pres">
      <dgm:prSet presAssocID="{362321D5-647A-458A-A628-3B5A2F27BD52}" presName="childText" presStyleLbl="conFgAcc1" presStyleIdx="0" presStyleCnt="2">
        <dgm:presLayoutVars>
          <dgm:bulletEnabled val="1"/>
        </dgm:presLayoutVars>
      </dgm:prSet>
      <dgm:spPr/>
      <dgm:t>
        <a:bodyPr/>
        <a:lstStyle/>
        <a:p>
          <a:endParaRPr lang="ru-RU"/>
        </a:p>
      </dgm:t>
    </dgm:pt>
    <dgm:pt modelId="{7786A50D-3188-4CAF-9695-A6517F35DAF2}" type="pres">
      <dgm:prSet presAssocID="{4DE127AF-A8A7-4A46-B023-CA8541C27062}" presName="spaceBetweenRectangles" presStyleCnt="0"/>
      <dgm:spPr/>
    </dgm:pt>
    <dgm:pt modelId="{F85C092B-AF6A-45A7-9B63-A669F221F0BD}" type="pres">
      <dgm:prSet presAssocID="{2221E509-85E5-4479-B994-271C5602B21E}" presName="parentLin" presStyleCnt="0"/>
      <dgm:spPr/>
    </dgm:pt>
    <dgm:pt modelId="{9ADE2EE3-CD8D-4871-9C49-279EA6FDE7F1}" type="pres">
      <dgm:prSet presAssocID="{2221E509-85E5-4479-B994-271C5602B21E}" presName="parentLeftMargin" presStyleLbl="node1" presStyleIdx="0" presStyleCnt="2"/>
      <dgm:spPr/>
      <dgm:t>
        <a:bodyPr/>
        <a:lstStyle/>
        <a:p>
          <a:endParaRPr lang="ru-RU"/>
        </a:p>
      </dgm:t>
    </dgm:pt>
    <dgm:pt modelId="{AF27D6E8-7920-48D1-9E01-CBE285A3A10E}" type="pres">
      <dgm:prSet presAssocID="{2221E509-85E5-4479-B994-271C5602B21E}" presName="parentText" presStyleLbl="node1" presStyleIdx="1" presStyleCnt="2">
        <dgm:presLayoutVars>
          <dgm:chMax val="0"/>
          <dgm:bulletEnabled val="1"/>
        </dgm:presLayoutVars>
      </dgm:prSet>
      <dgm:spPr/>
      <dgm:t>
        <a:bodyPr/>
        <a:lstStyle/>
        <a:p>
          <a:endParaRPr lang="ru-RU"/>
        </a:p>
      </dgm:t>
    </dgm:pt>
    <dgm:pt modelId="{208BA7BD-28A1-4961-AFEE-7A544DAD59CD}" type="pres">
      <dgm:prSet presAssocID="{2221E509-85E5-4479-B994-271C5602B21E}" presName="negativeSpace" presStyleCnt="0"/>
      <dgm:spPr/>
    </dgm:pt>
    <dgm:pt modelId="{EDA11A92-A932-45DA-80DD-CCB1946DB073}" type="pres">
      <dgm:prSet presAssocID="{2221E509-85E5-4479-B994-271C5602B21E}" presName="childText" presStyleLbl="conFgAcc1" presStyleIdx="1" presStyleCnt="2">
        <dgm:presLayoutVars>
          <dgm:bulletEnabled val="1"/>
        </dgm:presLayoutVars>
      </dgm:prSet>
      <dgm:spPr/>
      <dgm:t>
        <a:bodyPr/>
        <a:lstStyle/>
        <a:p>
          <a:endParaRPr lang="ru-RU"/>
        </a:p>
      </dgm:t>
    </dgm:pt>
  </dgm:ptLst>
  <dgm:cxnLst>
    <dgm:cxn modelId="{EFEB18CB-69FA-41FB-A867-1CA24DC3BF94}" type="presOf" srcId="{2221E509-85E5-4479-B994-271C5602B21E}" destId="{9ADE2EE3-CD8D-4871-9C49-279EA6FDE7F1}" srcOrd="0" destOrd="0" presId="urn:microsoft.com/office/officeart/2005/8/layout/list1"/>
    <dgm:cxn modelId="{45765986-FC16-4E70-936D-2242F6205D00}" srcId="{915F74A3-0DD6-4322-A72D-A5551E796243}" destId="{362321D5-647A-458A-A628-3B5A2F27BD52}" srcOrd="0" destOrd="0" parTransId="{1E9B27CC-374A-4A4A-8533-FFBD15E0F79C}" sibTransId="{4DE127AF-A8A7-4A46-B023-CA8541C27062}"/>
    <dgm:cxn modelId="{25707F42-2462-425B-9725-EDBB3ABAF06F}" type="presOf" srcId="{2221E509-85E5-4479-B994-271C5602B21E}" destId="{AF27D6E8-7920-48D1-9E01-CBE285A3A10E}" srcOrd="1" destOrd="0" presId="urn:microsoft.com/office/officeart/2005/8/layout/list1"/>
    <dgm:cxn modelId="{FBCDB103-65A3-48C7-8F61-361FB3A81BE3}" type="presOf" srcId="{915F74A3-0DD6-4322-A72D-A5551E796243}" destId="{0E1EFB02-6FBE-40C5-91E4-192D8D138138}" srcOrd="0" destOrd="0" presId="urn:microsoft.com/office/officeart/2005/8/layout/list1"/>
    <dgm:cxn modelId="{8CE4C305-A095-4E13-9F6F-DB8DAED6C927}" type="presOf" srcId="{899B2DEF-4835-4A0F-A68B-0181F061E764}" destId="{A6D798A5-DF2F-4DCA-9C56-782D999A5A26}" srcOrd="0" destOrd="0" presId="urn:microsoft.com/office/officeart/2005/8/layout/list1"/>
    <dgm:cxn modelId="{AA2B6EAB-CB69-43B7-8835-89F0A453F14A}" type="presOf" srcId="{4B32C2C6-A324-431A-A1A3-C5DDFB42762B}" destId="{EDA11A92-A932-45DA-80DD-CCB1946DB073}" srcOrd="0" destOrd="0" presId="urn:microsoft.com/office/officeart/2005/8/layout/list1"/>
    <dgm:cxn modelId="{10FF103B-8A3A-45F9-82B9-92BFCA08BB60}" srcId="{915F74A3-0DD6-4322-A72D-A5551E796243}" destId="{2221E509-85E5-4479-B994-271C5602B21E}" srcOrd="1" destOrd="0" parTransId="{190110C1-6C00-4E83-A911-15B75FCAADC4}" sibTransId="{F7BC18F7-D9DC-47E4-B0DE-46C55BB0D282}"/>
    <dgm:cxn modelId="{96CCD0B3-79F5-48A4-9F12-E4AA7BECA36D}" srcId="{362321D5-647A-458A-A628-3B5A2F27BD52}" destId="{899B2DEF-4835-4A0F-A68B-0181F061E764}" srcOrd="0" destOrd="0" parTransId="{799908C9-2276-493F-8B68-AD1E01D79466}" sibTransId="{9E6E633B-AB31-4F39-9C20-C8D0EA6FE8F4}"/>
    <dgm:cxn modelId="{41171213-5E69-4E56-9C9F-CCEC601C6523}" srcId="{2221E509-85E5-4479-B994-271C5602B21E}" destId="{4B32C2C6-A324-431A-A1A3-C5DDFB42762B}" srcOrd="0" destOrd="0" parTransId="{C7EB44E0-F87F-4854-AF14-20A3119E1CF3}" sibTransId="{A265D323-ACC5-4971-9E9F-71FF6891FD8B}"/>
    <dgm:cxn modelId="{5C45C84B-6F0F-4113-8C8C-6D259A73E25C}" type="presOf" srcId="{362321D5-647A-458A-A628-3B5A2F27BD52}" destId="{82A7D889-C3C8-4A50-A860-3A65E6A449F4}" srcOrd="0" destOrd="0" presId="urn:microsoft.com/office/officeart/2005/8/layout/list1"/>
    <dgm:cxn modelId="{23DF1FDC-6900-4651-913A-090B0BE05DD7}" type="presOf" srcId="{362321D5-647A-458A-A628-3B5A2F27BD52}" destId="{45C21A6B-3F77-41B4-8301-CAFE1342F292}" srcOrd="1" destOrd="0" presId="urn:microsoft.com/office/officeart/2005/8/layout/list1"/>
    <dgm:cxn modelId="{DC217961-FA88-4B68-8C89-6ED7E7C0D136}" type="presParOf" srcId="{0E1EFB02-6FBE-40C5-91E4-192D8D138138}" destId="{000209DA-C23A-486B-8CE1-D160DD59CA2C}" srcOrd="0" destOrd="0" presId="urn:microsoft.com/office/officeart/2005/8/layout/list1"/>
    <dgm:cxn modelId="{F5C6B5B5-A633-4293-8701-E3EBF6B98735}" type="presParOf" srcId="{000209DA-C23A-486B-8CE1-D160DD59CA2C}" destId="{82A7D889-C3C8-4A50-A860-3A65E6A449F4}" srcOrd="0" destOrd="0" presId="urn:microsoft.com/office/officeart/2005/8/layout/list1"/>
    <dgm:cxn modelId="{88B5D79C-13FF-4957-8500-AA332FA636A3}" type="presParOf" srcId="{000209DA-C23A-486B-8CE1-D160DD59CA2C}" destId="{45C21A6B-3F77-41B4-8301-CAFE1342F292}" srcOrd="1" destOrd="0" presId="urn:microsoft.com/office/officeart/2005/8/layout/list1"/>
    <dgm:cxn modelId="{A0ACCFDF-CEA7-4831-8D54-AB21D1FD2098}" type="presParOf" srcId="{0E1EFB02-6FBE-40C5-91E4-192D8D138138}" destId="{DE80F47E-8B5D-4CC2-B5F0-B4C861FFBC27}" srcOrd="1" destOrd="0" presId="urn:microsoft.com/office/officeart/2005/8/layout/list1"/>
    <dgm:cxn modelId="{5934325E-BB54-45FF-B5C6-6277593C5F07}" type="presParOf" srcId="{0E1EFB02-6FBE-40C5-91E4-192D8D138138}" destId="{A6D798A5-DF2F-4DCA-9C56-782D999A5A26}" srcOrd="2" destOrd="0" presId="urn:microsoft.com/office/officeart/2005/8/layout/list1"/>
    <dgm:cxn modelId="{F90A3A9A-9DE7-47A5-9B53-6D759D88F5BF}" type="presParOf" srcId="{0E1EFB02-6FBE-40C5-91E4-192D8D138138}" destId="{7786A50D-3188-4CAF-9695-A6517F35DAF2}" srcOrd="3" destOrd="0" presId="urn:microsoft.com/office/officeart/2005/8/layout/list1"/>
    <dgm:cxn modelId="{09D6A029-F23B-46FC-B080-8AD906EF035B}" type="presParOf" srcId="{0E1EFB02-6FBE-40C5-91E4-192D8D138138}" destId="{F85C092B-AF6A-45A7-9B63-A669F221F0BD}" srcOrd="4" destOrd="0" presId="urn:microsoft.com/office/officeart/2005/8/layout/list1"/>
    <dgm:cxn modelId="{7624F017-E2CF-43BD-81F4-30061EAE36E8}" type="presParOf" srcId="{F85C092B-AF6A-45A7-9B63-A669F221F0BD}" destId="{9ADE2EE3-CD8D-4871-9C49-279EA6FDE7F1}" srcOrd="0" destOrd="0" presId="urn:microsoft.com/office/officeart/2005/8/layout/list1"/>
    <dgm:cxn modelId="{652A0AB1-61FD-4398-98A5-F236F8521ED5}" type="presParOf" srcId="{F85C092B-AF6A-45A7-9B63-A669F221F0BD}" destId="{AF27D6E8-7920-48D1-9E01-CBE285A3A10E}" srcOrd="1" destOrd="0" presId="urn:microsoft.com/office/officeart/2005/8/layout/list1"/>
    <dgm:cxn modelId="{B148D7AD-AA74-43A9-A5EA-CE8D44E8436F}" type="presParOf" srcId="{0E1EFB02-6FBE-40C5-91E4-192D8D138138}" destId="{208BA7BD-28A1-4961-AFEE-7A544DAD59CD}" srcOrd="5" destOrd="0" presId="urn:microsoft.com/office/officeart/2005/8/layout/list1"/>
    <dgm:cxn modelId="{124356EC-72E3-467B-AAC8-2F81A31C1E9E}" type="presParOf" srcId="{0E1EFB02-6FBE-40C5-91E4-192D8D138138}" destId="{EDA11A92-A932-45DA-80DD-CCB1946DB07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4D4CBF7-E889-4D9C-8A5F-BF4DDBED03AB}"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ru-RU"/>
        </a:p>
      </dgm:t>
    </dgm:pt>
    <dgm:pt modelId="{AA1911C6-8BF3-4F1E-BDD1-99A5F93D24FC}">
      <dgm:prSet phldrT="[Текст]" custT="1"/>
      <dgm:spPr/>
      <dgm:t>
        <a:bodyPr/>
        <a:lstStyle/>
        <a:p>
          <a:r>
            <a:rPr lang="uk-UA" sz="2800" dirty="0" smtClean="0">
              <a:latin typeface="Times New Roman" panose="02020603050405020304" pitchFamily="18" charset="0"/>
              <a:cs typeface="Times New Roman" panose="02020603050405020304" pitchFamily="18" charset="0"/>
            </a:rPr>
            <a:t>уряди</a:t>
          </a:r>
          <a:endParaRPr lang="ru-RU" sz="2800" dirty="0">
            <a:latin typeface="Times New Roman" panose="02020603050405020304" pitchFamily="18" charset="0"/>
            <a:cs typeface="Times New Roman" panose="02020603050405020304" pitchFamily="18" charset="0"/>
          </a:endParaRPr>
        </a:p>
      </dgm:t>
    </dgm:pt>
    <dgm:pt modelId="{02901D41-9EED-4933-98E0-64CAF674C383}" type="parTrans" cxnId="{10E7A5E1-F3CF-45A1-AEBC-EC89AB6CC98C}">
      <dgm:prSet/>
      <dgm:spPr/>
      <dgm:t>
        <a:bodyPr/>
        <a:lstStyle/>
        <a:p>
          <a:endParaRPr lang="ru-RU"/>
        </a:p>
      </dgm:t>
    </dgm:pt>
    <dgm:pt modelId="{A4658FAB-3BC6-49F5-9B35-3F0346E940C7}" type="sibTrans" cxnId="{10E7A5E1-F3CF-45A1-AEBC-EC89AB6CC98C}">
      <dgm:prSet/>
      <dgm:spPr/>
      <dgm:t>
        <a:bodyPr/>
        <a:lstStyle/>
        <a:p>
          <a:endParaRPr lang="ru-RU"/>
        </a:p>
      </dgm:t>
    </dgm:pt>
    <dgm:pt modelId="{45645AFD-4903-4BE1-B105-D8019A962121}">
      <dgm:prSet custT="1"/>
      <dgm:spPr/>
      <dgm:t>
        <a:bodyPr/>
        <a:lstStyle/>
        <a:p>
          <a:r>
            <a:rPr lang="uk-UA" sz="2600" dirty="0" smtClean="0">
              <a:latin typeface="Times New Roman" panose="02020603050405020304" pitchFamily="18" charset="0"/>
              <a:cs typeface="Times New Roman" panose="02020603050405020304" pitchFamily="18" charset="0"/>
            </a:rPr>
            <a:t>ради міністрів, що мають статус уряду</a:t>
          </a:r>
          <a:endParaRPr lang="en-US" sz="2600" dirty="0" smtClean="0">
            <a:latin typeface="Times New Roman" panose="02020603050405020304" pitchFamily="18" charset="0"/>
            <a:cs typeface="Times New Roman" panose="02020603050405020304" pitchFamily="18" charset="0"/>
          </a:endParaRPr>
        </a:p>
      </dgm:t>
    </dgm:pt>
    <dgm:pt modelId="{CF2E194D-0CE3-4137-B61B-1212835C6084}" type="parTrans" cxnId="{3D59D17D-F03F-48D9-BC83-46CB23E9BABE}">
      <dgm:prSet/>
      <dgm:spPr/>
      <dgm:t>
        <a:bodyPr/>
        <a:lstStyle/>
        <a:p>
          <a:endParaRPr lang="ru-RU"/>
        </a:p>
      </dgm:t>
    </dgm:pt>
    <dgm:pt modelId="{46C114F1-FDAF-44C5-94C8-D609672F1B6E}" type="sibTrans" cxnId="{3D59D17D-F03F-48D9-BC83-46CB23E9BABE}">
      <dgm:prSet/>
      <dgm:spPr/>
      <dgm:t>
        <a:bodyPr/>
        <a:lstStyle/>
        <a:p>
          <a:endParaRPr lang="ru-RU"/>
        </a:p>
      </dgm:t>
    </dgm:pt>
    <dgm:pt modelId="{CD0CA1C5-0278-4F49-80D2-359F79F69D7D}">
      <dgm:prSet custT="1"/>
      <dgm:spPr/>
      <dgm:t>
        <a:bodyPr/>
        <a:lstStyle/>
        <a:p>
          <a:r>
            <a:rPr lang="uk-UA" sz="2800" dirty="0" smtClean="0">
              <a:latin typeface="Times New Roman" panose="02020603050405020304" pitchFamily="18" charset="0"/>
              <a:cs typeface="Times New Roman" panose="02020603050405020304" pitchFamily="18" charset="0"/>
            </a:rPr>
            <a:t>міністерства</a:t>
          </a:r>
          <a:endParaRPr lang="en-US" sz="2800" dirty="0" smtClean="0">
            <a:latin typeface="Times New Roman" panose="02020603050405020304" pitchFamily="18" charset="0"/>
            <a:cs typeface="Times New Roman" panose="02020603050405020304" pitchFamily="18" charset="0"/>
          </a:endParaRPr>
        </a:p>
      </dgm:t>
    </dgm:pt>
    <dgm:pt modelId="{1DA9296D-7A6E-494E-BBC1-00A55DF30889}" type="parTrans" cxnId="{67152808-CB35-4118-B5AB-7A55051570B0}">
      <dgm:prSet/>
      <dgm:spPr/>
      <dgm:t>
        <a:bodyPr/>
        <a:lstStyle/>
        <a:p>
          <a:endParaRPr lang="ru-RU"/>
        </a:p>
      </dgm:t>
    </dgm:pt>
    <dgm:pt modelId="{726459AB-3413-406E-823A-592DBCD5DC68}" type="sibTrans" cxnId="{67152808-CB35-4118-B5AB-7A55051570B0}">
      <dgm:prSet/>
      <dgm:spPr/>
      <dgm:t>
        <a:bodyPr/>
        <a:lstStyle/>
        <a:p>
          <a:endParaRPr lang="ru-RU"/>
        </a:p>
      </dgm:t>
    </dgm:pt>
    <dgm:pt modelId="{CCBEA8D5-E891-4280-853F-0C702C4DC99C}">
      <dgm:prSet custT="1"/>
      <dgm:spPr/>
      <dgm:t>
        <a:bodyPr/>
        <a:lstStyle/>
        <a:p>
          <a:r>
            <a:rPr lang="uk-UA" sz="2800" dirty="0" smtClean="0">
              <a:latin typeface="Times New Roman" panose="02020603050405020304" pitchFamily="18" charset="0"/>
              <a:cs typeface="Times New Roman" panose="02020603050405020304" pitchFamily="18" charset="0"/>
            </a:rPr>
            <a:t>державні комітети</a:t>
          </a:r>
          <a:endParaRPr lang="en-US" sz="2800" dirty="0" smtClean="0">
            <a:latin typeface="Times New Roman" panose="02020603050405020304" pitchFamily="18" charset="0"/>
            <a:cs typeface="Times New Roman" panose="02020603050405020304" pitchFamily="18" charset="0"/>
          </a:endParaRPr>
        </a:p>
      </dgm:t>
    </dgm:pt>
    <dgm:pt modelId="{93FBA919-E044-4D91-B686-27D752EC1BD8}" type="parTrans" cxnId="{5D5ED339-98DB-4C79-8BB9-2A7271A8FD6F}">
      <dgm:prSet/>
      <dgm:spPr/>
      <dgm:t>
        <a:bodyPr/>
        <a:lstStyle/>
        <a:p>
          <a:endParaRPr lang="ru-RU"/>
        </a:p>
      </dgm:t>
    </dgm:pt>
    <dgm:pt modelId="{98ECB357-E62C-48E7-B745-0A5D4436E5F6}" type="sibTrans" cxnId="{5D5ED339-98DB-4C79-8BB9-2A7271A8FD6F}">
      <dgm:prSet/>
      <dgm:spPr/>
      <dgm:t>
        <a:bodyPr/>
        <a:lstStyle/>
        <a:p>
          <a:endParaRPr lang="ru-RU"/>
        </a:p>
      </dgm:t>
    </dgm:pt>
    <dgm:pt modelId="{D6413A8B-0379-438E-8307-FB61BCBE8F9D}">
      <dgm:prSet custT="1"/>
      <dgm:spPr/>
      <dgm:t>
        <a:bodyPr/>
        <a:lstStyle/>
        <a:p>
          <a:r>
            <a:rPr lang="uk-UA" sz="2800" dirty="0" smtClean="0">
              <a:solidFill>
                <a:schemeClr val="tx1"/>
              </a:solidFill>
              <a:latin typeface="Times New Roman" panose="02020603050405020304" pitchFamily="18" charset="0"/>
              <a:cs typeface="Times New Roman" panose="02020603050405020304" pitchFamily="18" charset="0"/>
            </a:rPr>
            <a:t>комітети</a:t>
          </a:r>
          <a:endParaRPr lang="en-US" sz="2800" dirty="0">
            <a:solidFill>
              <a:schemeClr val="tx1"/>
            </a:solidFill>
            <a:latin typeface="Times New Roman" panose="02020603050405020304" pitchFamily="18" charset="0"/>
            <a:cs typeface="Times New Roman" panose="02020603050405020304" pitchFamily="18" charset="0"/>
          </a:endParaRPr>
        </a:p>
      </dgm:t>
    </dgm:pt>
    <dgm:pt modelId="{18306E40-437D-4BA4-816F-61791BEFAAD1}" type="parTrans" cxnId="{621068CE-BA04-4BD5-A551-B5F8D2E93F4B}">
      <dgm:prSet/>
      <dgm:spPr/>
      <dgm:t>
        <a:bodyPr/>
        <a:lstStyle/>
        <a:p>
          <a:endParaRPr lang="ru-RU"/>
        </a:p>
      </dgm:t>
    </dgm:pt>
    <dgm:pt modelId="{CF72B311-9AF2-4450-9A9A-08C6233973DC}" type="sibTrans" cxnId="{621068CE-BA04-4BD5-A551-B5F8D2E93F4B}">
      <dgm:prSet/>
      <dgm:spPr/>
      <dgm:t>
        <a:bodyPr/>
        <a:lstStyle/>
        <a:p>
          <a:endParaRPr lang="ru-RU"/>
        </a:p>
      </dgm:t>
    </dgm:pt>
    <dgm:pt modelId="{F27E3BBD-A229-46AD-A7B5-C5DF3F64525F}">
      <dgm:prSet custT="1"/>
      <dgm:spPr/>
      <dgm:t>
        <a:bodyPr/>
        <a:lstStyle/>
        <a:p>
          <a:r>
            <a:rPr lang="uk-UA" sz="2800" dirty="0" smtClean="0">
              <a:solidFill>
                <a:schemeClr val="tx1"/>
              </a:solidFill>
              <a:latin typeface="Times New Roman" panose="02020603050405020304" pitchFamily="18" charset="0"/>
              <a:cs typeface="Times New Roman" panose="02020603050405020304" pitchFamily="18" charset="0"/>
            </a:rPr>
            <a:t>служби</a:t>
          </a:r>
          <a:endParaRPr lang="en-US" sz="2800" dirty="0" smtClean="0">
            <a:solidFill>
              <a:schemeClr val="tx1"/>
            </a:solidFill>
            <a:latin typeface="Times New Roman" panose="02020603050405020304" pitchFamily="18" charset="0"/>
            <a:cs typeface="Times New Roman" panose="02020603050405020304" pitchFamily="18" charset="0"/>
          </a:endParaRPr>
        </a:p>
      </dgm:t>
    </dgm:pt>
    <dgm:pt modelId="{6E1CF9F7-58F8-4C9E-9A6D-41694E4033CB}" type="parTrans" cxnId="{08E6C96B-34C8-45F9-8397-2F7B9FBAA9D0}">
      <dgm:prSet/>
      <dgm:spPr/>
      <dgm:t>
        <a:bodyPr/>
        <a:lstStyle/>
        <a:p>
          <a:endParaRPr lang="ru-RU"/>
        </a:p>
      </dgm:t>
    </dgm:pt>
    <dgm:pt modelId="{F7606E8D-61A0-4B42-94FE-21484E89C48A}" type="sibTrans" cxnId="{08E6C96B-34C8-45F9-8397-2F7B9FBAA9D0}">
      <dgm:prSet/>
      <dgm:spPr/>
      <dgm:t>
        <a:bodyPr/>
        <a:lstStyle/>
        <a:p>
          <a:endParaRPr lang="ru-RU"/>
        </a:p>
      </dgm:t>
    </dgm:pt>
    <dgm:pt modelId="{8C0EFAB5-5C3F-49E9-9A27-91FECFDC9B67}">
      <dgm:prSet custT="1"/>
      <dgm:spPr/>
      <dgm:t>
        <a:bodyPr/>
        <a:lstStyle/>
        <a:p>
          <a:r>
            <a:rPr lang="uk-UA" sz="2800" dirty="0" smtClean="0">
              <a:solidFill>
                <a:schemeClr val="tx1"/>
              </a:solidFill>
              <a:latin typeface="Times New Roman" panose="02020603050405020304" pitchFamily="18" charset="0"/>
              <a:cs typeface="Times New Roman" panose="02020603050405020304" pitchFamily="18" charset="0"/>
            </a:rPr>
            <a:t>головні управління</a:t>
          </a:r>
          <a:endParaRPr lang="en-US" sz="2800" dirty="0" smtClean="0">
            <a:solidFill>
              <a:schemeClr val="tx1"/>
            </a:solidFill>
            <a:latin typeface="Times New Roman" panose="02020603050405020304" pitchFamily="18" charset="0"/>
            <a:cs typeface="Times New Roman" panose="02020603050405020304" pitchFamily="18" charset="0"/>
          </a:endParaRPr>
        </a:p>
      </dgm:t>
    </dgm:pt>
    <dgm:pt modelId="{6E443FE1-52AE-4DB7-9AF2-304415A56C78}" type="parTrans" cxnId="{74E29F0F-524B-4D20-8D2C-8FD8F5BFCE34}">
      <dgm:prSet/>
      <dgm:spPr/>
      <dgm:t>
        <a:bodyPr/>
        <a:lstStyle/>
        <a:p>
          <a:endParaRPr lang="ru-RU"/>
        </a:p>
      </dgm:t>
    </dgm:pt>
    <dgm:pt modelId="{EDA097E5-FC83-4B23-A607-30B29D8ED023}" type="sibTrans" cxnId="{74E29F0F-524B-4D20-8D2C-8FD8F5BFCE34}">
      <dgm:prSet/>
      <dgm:spPr/>
      <dgm:t>
        <a:bodyPr/>
        <a:lstStyle/>
        <a:p>
          <a:endParaRPr lang="ru-RU"/>
        </a:p>
      </dgm:t>
    </dgm:pt>
    <dgm:pt modelId="{E6EDC8DA-BC6F-447E-B3CB-3E2A2F5E575A}">
      <dgm:prSet custT="1"/>
      <dgm:spPr/>
      <dgm:t>
        <a:bodyPr/>
        <a:lstStyle/>
        <a:p>
          <a:r>
            <a:rPr lang="uk-UA" sz="2800" dirty="0" smtClean="0">
              <a:solidFill>
                <a:schemeClr val="tx1"/>
              </a:solidFill>
              <a:latin typeface="Times New Roman" panose="02020603050405020304" pitchFamily="18" charset="0"/>
              <a:cs typeface="Times New Roman" panose="02020603050405020304" pitchFamily="18" charset="0"/>
            </a:rPr>
            <a:t>інспекції</a:t>
          </a:r>
          <a:endParaRPr lang="en-US" sz="2800" dirty="0" smtClean="0">
            <a:solidFill>
              <a:schemeClr val="tx1"/>
            </a:solidFill>
            <a:latin typeface="Times New Roman" panose="02020603050405020304" pitchFamily="18" charset="0"/>
            <a:cs typeface="Times New Roman" panose="02020603050405020304" pitchFamily="18" charset="0"/>
          </a:endParaRPr>
        </a:p>
      </dgm:t>
    </dgm:pt>
    <dgm:pt modelId="{F74E970F-3F16-4C3D-808D-C0DBF7827183}" type="parTrans" cxnId="{4FAB024E-9D47-4D3D-92FE-412CEF5196D8}">
      <dgm:prSet/>
      <dgm:spPr/>
      <dgm:t>
        <a:bodyPr/>
        <a:lstStyle/>
        <a:p>
          <a:endParaRPr lang="ru-RU"/>
        </a:p>
      </dgm:t>
    </dgm:pt>
    <dgm:pt modelId="{9B7E74B8-BD84-4E95-BE7D-CB0A9772D02D}" type="sibTrans" cxnId="{4FAB024E-9D47-4D3D-92FE-412CEF5196D8}">
      <dgm:prSet/>
      <dgm:spPr/>
      <dgm:t>
        <a:bodyPr/>
        <a:lstStyle/>
        <a:p>
          <a:endParaRPr lang="ru-RU"/>
        </a:p>
      </dgm:t>
    </dgm:pt>
    <dgm:pt modelId="{E014E3A8-CF3B-400B-825C-115D2BC8F594}">
      <dgm:prSet custT="1"/>
      <dgm:spPr/>
      <dgm:t>
        <a:bodyPr/>
        <a:lstStyle/>
        <a:p>
          <a:r>
            <a:rPr lang="uk-UA" sz="2800" dirty="0" smtClean="0">
              <a:solidFill>
                <a:schemeClr val="tx1"/>
              </a:solidFill>
              <a:latin typeface="Times New Roman" panose="02020603050405020304" pitchFamily="18" charset="0"/>
              <a:cs typeface="Times New Roman" panose="02020603050405020304" pitchFamily="18" charset="0"/>
            </a:rPr>
            <a:t>агентства</a:t>
          </a:r>
          <a:endParaRPr lang="en-US" sz="2800" dirty="0" smtClean="0">
            <a:solidFill>
              <a:schemeClr val="tx1"/>
            </a:solidFill>
            <a:latin typeface="Times New Roman" panose="02020603050405020304" pitchFamily="18" charset="0"/>
            <a:cs typeface="Times New Roman" panose="02020603050405020304" pitchFamily="18" charset="0"/>
          </a:endParaRPr>
        </a:p>
      </dgm:t>
    </dgm:pt>
    <dgm:pt modelId="{13E2CE73-7E3B-46BF-8935-DB8CCDF7A32E}" type="parTrans" cxnId="{C3B34136-1DB1-46F9-9E17-9C77977101BB}">
      <dgm:prSet/>
      <dgm:spPr/>
      <dgm:t>
        <a:bodyPr/>
        <a:lstStyle/>
        <a:p>
          <a:endParaRPr lang="ru-RU"/>
        </a:p>
      </dgm:t>
    </dgm:pt>
    <dgm:pt modelId="{1560DD0F-1440-4ACA-8C18-40AD32D08FC2}" type="sibTrans" cxnId="{C3B34136-1DB1-46F9-9E17-9C77977101BB}">
      <dgm:prSet/>
      <dgm:spPr/>
      <dgm:t>
        <a:bodyPr/>
        <a:lstStyle/>
        <a:p>
          <a:endParaRPr lang="ru-RU"/>
        </a:p>
      </dgm:t>
    </dgm:pt>
    <dgm:pt modelId="{3B75B826-8E6E-4CCC-9D51-32AA4C6B0265}">
      <dgm:prSet custT="1"/>
      <dgm:spPr/>
      <dgm:t>
        <a:bodyPr/>
        <a:lstStyle/>
        <a:p>
          <a:r>
            <a:rPr lang="uk-UA" sz="2800" dirty="0" smtClean="0">
              <a:latin typeface="Times New Roman" panose="02020603050405020304" pitchFamily="18" charset="0"/>
              <a:cs typeface="Times New Roman" panose="02020603050405020304" pitchFamily="18" charset="0"/>
            </a:rPr>
            <a:t>департаменти</a:t>
          </a:r>
          <a:endParaRPr lang="en-US" sz="2800" dirty="0" smtClean="0">
            <a:latin typeface="Times New Roman" panose="02020603050405020304" pitchFamily="18" charset="0"/>
            <a:cs typeface="Times New Roman" panose="02020603050405020304" pitchFamily="18" charset="0"/>
          </a:endParaRPr>
        </a:p>
      </dgm:t>
    </dgm:pt>
    <dgm:pt modelId="{C4629832-267B-4633-83CA-05AE65B6D717}" type="parTrans" cxnId="{50941898-4A48-46BF-B912-F91E9B9EC9A0}">
      <dgm:prSet/>
      <dgm:spPr/>
      <dgm:t>
        <a:bodyPr/>
        <a:lstStyle/>
        <a:p>
          <a:endParaRPr lang="ru-RU"/>
        </a:p>
      </dgm:t>
    </dgm:pt>
    <dgm:pt modelId="{9447020D-AADE-4880-A2BF-2B99442BCAE7}" type="sibTrans" cxnId="{50941898-4A48-46BF-B912-F91E9B9EC9A0}">
      <dgm:prSet/>
      <dgm:spPr/>
      <dgm:t>
        <a:bodyPr/>
        <a:lstStyle/>
        <a:p>
          <a:endParaRPr lang="ru-RU"/>
        </a:p>
      </dgm:t>
    </dgm:pt>
    <dgm:pt modelId="{69374D8A-4E5F-4A01-B9F5-7ED3FD33380B}">
      <dgm:prSet custT="1"/>
      <dgm:spPr/>
      <dgm:t>
        <a:bodyPr/>
        <a:lstStyle/>
        <a:p>
          <a:r>
            <a:rPr lang="uk-UA" sz="2800" dirty="0" smtClean="0">
              <a:latin typeface="Times New Roman" panose="02020603050405020304" pitchFamily="18" charset="0"/>
              <a:cs typeface="Times New Roman" panose="02020603050405020304" pitchFamily="18" charset="0"/>
            </a:rPr>
            <a:t>адміністрації</a:t>
          </a:r>
          <a:endParaRPr lang="en-US" sz="2800" dirty="0" smtClean="0">
            <a:latin typeface="Times New Roman" panose="02020603050405020304" pitchFamily="18" charset="0"/>
            <a:cs typeface="Times New Roman" panose="02020603050405020304" pitchFamily="18" charset="0"/>
          </a:endParaRPr>
        </a:p>
      </dgm:t>
    </dgm:pt>
    <dgm:pt modelId="{A8C6253B-2567-40E7-9992-EF251F386F98}" type="parTrans" cxnId="{3D021B75-6C1A-4FD8-8B37-EDA4B0520EBF}">
      <dgm:prSet/>
      <dgm:spPr/>
      <dgm:t>
        <a:bodyPr/>
        <a:lstStyle/>
        <a:p>
          <a:endParaRPr lang="ru-RU"/>
        </a:p>
      </dgm:t>
    </dgm:pt>
    <dgm:pt modelId="{202AC4C1-3D02-4321-BC76-97AFFE838EFD}" type="sibTrans" cxnId="{3D021B75-6C1A-4FD8-8B37-EDA4B0520EBF}">
      <dgm:prSet/>
      <dgm:spPr/>
      <dgm:t>
        <a:bodyPr/>
        <a:lstStyle/>
        <a:p>
          <a:endParaRPr lang="ru-RU"/>
        </a:p>
      </dgm:t>
    </dgm:pt>
    <dgm:pt modelId="{CE71F5C3-BF81-458E-A27E-BA0811EAEF20}">
      <dgm:prSet custT="1"/>
      <dgm:spPr/>
      <dgm:t>
        <a:bodyPr/>
        <a:lstStyle/>
        <a:p>
          <a:r>
            <a:rPr lang="uk-UA" sz="2800" dirty="0" smtClean="0">
              <a:latin typeface="Times New Roman" panose="02020603050405020304" pitchFamily="18" charset="0"/>
              <a:cs typeface="Times New Roman" panose="02020603050405020304" pitchFamily="18" charset="0"/>
            </a:rPr>
            <a:t>мерії та інші</a:t>
          </a:r>
          <a:endParaRPr lang="ru-RU" sz="2800" dirty="0">
            <a:latin typeface="Times New Roman" panose="02020603050405020304" pitchFamily="18" charset="0"/>
            <a:cs typeface="Times New Roman" panose="02020603050405020304" pitchFamily="18" charset="0"/>
          </a:endParaRPr>
        </a:p>
      </dgm:t>
    </dgm:pt>
    <dgm:pt modelId="{A2D943E1-0255-4ACC-A5F0-C8A2D2993CE8}" type="parTrans" cxnId="{204416F1-0E1D-4335-8F95-30CA3B2E51B1}">
      <dgm:prSet/>
      <dgm:spPr/>
      <dgm:t>
        <a:bodyPr/>
        <a:lstStyle/>
        <a:p>
          <a:endParaRPr lang="ru-RU"/>
        </a:p>
      </dgm:t>
    </dgm:pt>
    <dgm:pt modelId="{18859031-A20F-495B-91D7-4B1EF3F3B5F6}" type="sibTrans" cxnId="{204416F1-0E1D-4335-8F95-30CA3B2E51B1}">
      <dgm:prSet/>
      <dgm:spPr/>
      <dgm:t>
        <a:bodyPr/>
        <a:lstStyle/>
        <a:p>
          <a:endParaRPr lang="ru-RU"/>
        </a:p>
      </dgm:t>
    </dgm:pt>
    <dgm:pt modelId="{01DD2C70-CD77-4787-AB4D-86A295DE5B25}" type="pres">
      <dgm:prSet presAssocID="{C4D4CBF7-E889-4D9C-8A5F-BF4DDBED03AB}" presName="diagram" presStyleCnt="0">
        <dgm:presLayoutVars>
          <dgm:dir/>
          <dgm:resizeHandles val="exact"/>
        </dgm:presLayoutVars>
      </dgm:prSet>
      <dgm:spPr/>
      <dgm:t>
        <a:bodyPr/>
        <a:lstStyle/>
        <a:p>
          <a:endParaRPr lang="ru-RU"/>
        </a:p>
      </dgm:t>
    </dgm:pt>
    <dgm:pt modelId="{EF73F054-9777-4115-BA9D-AF9E301813AE}" type="pres">
      <dgm:prSet presAssocID="{AA1911C6-8BF3-4F1E-BDD1-99A5F93D24FC}" presName="node" presStyleLbl="node1" presStyleIdx="0" presStyleCnt="12">
        <dgm:presLayoutVars>
          <dgm:bulletEnabled val="1"/>
        </dgm:presLayoutVars>
      </dgm:prSet>
      <dgm:spPr/>
      <dgm:t>
        <a:bodyPr/>
        <a:lstStyle/>
        <a:p>
          <a:endParaRPr lang="ru-RU"/>
        </a:p>
      </dgm:t>
    </dgm:pt>
    <dgm:pt modelId="{0EB8972E-9CC6-4178-BBB3-E8214A861545}" type="pres">
      <dgm:prSet presAssocID="{A4658FAB-3BC6-49F5-9B35-3F0346E940C7}" presName="sibTrans" presStyleCnt="0"/>
      <dgm:spPr/>
      <dgm:t>
        <a:bodyPr/>
        <a:lstStyle/>
        <a:p>
          <a:endParaRPr lang="ru-RU"/>
        </a:p>
      </dgm:t>
    </dgm:pt>
    <dgm:pt modelId="{B65E869C-91ED-4E65-8E40-90667E634165}" type="pres">
      <dgm:prSet presAssocID="{45645AFD-4903-4BE1-B105-D8019A962121}" presName="node" presStyleLbl="node1" presStyleIdx="1" presStyleCnt="12">
        <dgm:presLayoutVars>
          <dgm:bulletEnabled val="1"/>
        </dgm:presLayoutVars>
      </dgm:prSet>
      <dgm:spPr/>
      <dgm:t>
        <a:bodyPr/>
        <a:lstStyle/>
        <a:p>
          <a:endParaRPr lang="ru-RU"/>
        </a:p>
      </dgm:t>
    </dgm:pt>
    <dgm:pt modelId="{9F3E113A-00F8-454B-88BB-1A68EC3B3433}" type="pres">
      <dgm:prSet presAssocID="{46C114F1-FDAF-44C5-94C8-D609672F1B6E}" presName="sibTrans" presStyleCnt="0"/>
      <dgm:spPr/>
      <dgm:t>
        <a:bodyPr/>
        <a:lstStyle/>
        <a:p>
          <a:endParaRPr lang="ru-RU"/>
        </a:p>
      </dgm:t>
    </dgm:pt>
    <dgm:pt modelId="{F7852EFC-3319-46CC-B9D7-E08916E9BA90}" type="pres">
      <dgm:prSet presAssocID="{CD0CA1C5-0278-4F49-80D2-359F79F69D7D}" presName="node" presStyleLbl="node1" presStyleIdx="2" presStyleCnt="12">
        <dgm:presLayoutVars>
          <dgm:bulletEnabled val="1"/>
        </dgm:presLayoutVars>
      </dgm:prSet>
      <dgm:spPr/>
      <dgm:t>
        <a:bodyPr/>
        <a:lstStyle/>
        <a:p>
          <a:endParaRPr lang="ru-RU"/>
        </a:p>
      </dgm:t>
    </dgm:pt>
    <dgm:pt modelId="{21248ACA-04D9-463C-9E38-5EADB000FF97}" type="pres">
      <dgm:prSet presAssocID="{726459AB-3413-406E-823A-592DBCD5DC68}" presName="sibTrans" presStyleCnt="0"/>
      <dgm:spPr/>
      <dgm:t>
        <a:bodyPr/>
        <a:lstStyle/>
        <a:p>
          <a:endParaRPr lang="ru-RU"/>
        </a:p>
      </dgm:t>
    </dgm:pt>
    <dgm:pt modelId="{E2CCFF6B-FBD7-4EB6-9F30-BBA202667DF7}" type="pres">
      <dgm:prSet presAssocID="{CCBEA8D5-E891-4280-853F-0C702C4DC99C}" presName="node" presStyleLbl="node1" presStyleIdx="3" presStyleCnt="12">
        <dgm:presLayoutVars>
          <dgm:bulletEnabled val="1"/>
        </dgm:presLayoutVars>
      </dgm:prSet>
      <dgm:spPr/>
      <dgm:t>
        <a:bodyPr/>
        <a:lstStyle/>
        <a:p>
          <a:endParaRPr lang="ru-RU"/>
        </a:p>
      </dgm:t>
    </dgm:pt>
    <dgm:pt modelId="{FB56CFAA-BCE7-440E-86AA-24680F66ADE1}" type="pres">
      <dgm:prSet presAssocID="{98ECB357-E62C-48E7-B745-0A5D4436E5F6}" presName="sibTrans" presStyleCnt="0"/>
      <dgm:spPr/>
      <dgm:t>
        <a:bodyPr/>
        <a:lstStyle/>
        <a:p>
          <a:endParaRPr lang="ru-RU"/>
        </a:p>
      </dgm:t>
    </dgm:pt>
    <dgm:pt modelId="{E2F5732E-FDF3-4718-96C0-E9CF3B13E410}" type="pres">
      <dgm:prSet presAssocID="{D6413A8B-0379-438E-8307-FB61BCBE8F9D}" presName="node" presStyleLbl="node1" presStyleIdx="4" presStyleCnt="12">
        <dgm:presLayoutVars>
          <dgm:bulletEnabled val="1"/>
        </dgm:presLayoutVars>
      </dgm:prSet>
      <dgm:spPr/>
      <dgm:t>
        <a:bodyPr/>
        <a:lstStyle/>
        <a:p>
          <a:endParaRPr lang="ru-RU"/>
        </a:p>
      </dgm:t>
    </dgm:pt>
    <dgm:pt modelId="{0B0EC8B2-CA7B-4295-968A-02B3EF6094FE}" type="pres">
      <dgm:prSet presAssocID="{CF72B311-9AF2-4450-9A9A-08C6233973DC}" presName="sibTrans" presStyleCnt="0"/>
      <dgm:spPr/>
      <dgm:t>
        <a:bodyPr/>
        <a:lstStyle/>
        <a:p>
          <a:endParaRPr lang="ru-RU"/>
        </a:p>
      </dgm:t>
    </dgm:pt>
    <dgm:pt modelId="{DE0BE07A-E4E0-4193-987C-20E80815B753}" type="pres">
      <dgm:prSet presAssocID="{F27E3BBD-A229-46AD-A7B5-C5DF3F64525F}" presName="node" presStyleLbl="node1" presStyleIdx="5" presStyleCnt="12">
        <dgm:presLayoutVars>
          <dgm:bulletEnabled val="1"/>
        </dgm:presLayoutVars>
      </dgm:prSet>
      <dgm:spPr/>
      <dgm:t>
        <a:bodyPr/>
        <a:lstStyle/>
        <a:p>
          <a:endParaRPr lang="ru-RU"/>
        </a:p>
      </dgm:t>
    </dgm:pt>
    <dgm:pt modelId="{7F466571-EEFF-406A-9A65-685D5C1F0EB7}" type="pres">
      <dgm:prSet presAssocID="{F7606E8D-61A0-4B42-94FE-21484E89C48A}" presName="sibTrans" presStyleCnt="0"/>
      <dgm:spPr/>
      <dgm:t>
        <a:bodyPr/>
        <a:lstStyle/>
        <a:p>
          <a:endParaRPr lang="ru-RU"/>
        </a:p>
      </dgm:t>
    </dgm:pt>
    <dgm:pt modelId="{36ADB4FC-51DC-4049-8513-4FC4D9F6A437}" type="pres">
      <dgm:prSet presAssocID="{8C0EFAB5-5C3F-49E9-9A27-91FECFDC9B67}" presName="node" presStyleLbl="node1" presStyleIdx="6" presStyleCnt="12">
        <dgm:presLayoutVars>
          <dgm:bulletEnabled val="1"/>
        </dgm:presLayoutVars>
      </dgm:prSet>
      <dgm:spPr/>
      <dgm:t>
        <a:bodyPr/>
        <a:lstStyle/>
        <a:p>
          <a:endParaRPr lang="ru-RU"/>
        </a:p>
      </dgm:t>
    </dgm:pt>
    <dgm:pt modelId="{9C27D9AB-4AAF-450B-A662-97F733A09EE0}" type="pres">
      <dgm:prSet presAssocID="{EDA097E5-FC83-4B23-A607-30B29D8ED023}" presName="sibTrans" presStyleCnt="0"/>
      <dgm:spPr/>
      <dgm:t>
        <a:bodyPr/>
        <a:lstStyle/>
        <a:p>
          <a:endParaRPr lang="ru-RU"/>
        </a:p>
      </dgm:t>
    </dgm:pt>
    <dgm:pt modelId="{C18D273B-0BE2-45CC-A29D-90A2FB911468}" type="pres">
      <dgm:prSet presAssocID="{E6EDC8DA-BC6F-447E-B3CB-3E2A2F5E575A}" presName="node" presStyleLbl="node1" presStyleIdx="7" presStyleCnt="12">
        <dgm:presLayoutVars>
          <dgm:bulletEnabled val="1"/>
        </dgm:presLayoutVars>
      </dgm:prSet>
      <dgm:spPr/>
      <dgm:t>
        <a:bodyPr/>
        <a:lstStyle/>
        <a:p>
          <a:endParaRPr lang="ru-RU"/>
        </a:p>
      </dgm:t>
    </dgm:pt>
    <dgm:pt modelId="{086B1F5A-CCA8-46EC-A280-D5AA5DFA0B25}" type="pres">
      <dgm:prSet presAssocID="{9B7E74B8-BD84-4E95-BE7D-CB0A9772D02D}" presName="sibTrans" presStyleCnt="0"/>
      <dgm:spPr/>
      <dgm:t>
        <a:bodyPr/>
        <a:lstStyle/>
        <a:p>
          <a:endParaRPr lang="ru-RU"/>
        </a:p>
      </dgm:t>
    </dgm:pt>
    <dgm:pt modelId="{98A0FFF5-B403-41C2-952E-690F4C4D42F4}" type="pres">
      <dgm:prSet presAssocID="{E014E3A8-CF3B-400B-825C-115D2BC8F594}" presName="node" presStyleLbl="node1" presStyleIdx="8" presStyleCnt="12">
        <dgm:presLayoutVars>
          <dgm:bulletEnabled val="1"/>
        </dgm:presLayoutVars>
      </dgm:prSet>
      <dgm:spPr/>
      <dgm:t>
        <a:bodyPr/>
        <a:lstStyle/>
        <a:p>
          <a:endParaRPr lang="ru-RU"/>
        </a:p>
      </dgm:t>
    </dgm:pt>
    <dgm:pt modelId="{B4EEC897-6131-497A-9425-E23488885599}" type="pres">
      <dgm:prSet presAssocID="{1560DD0F-1440-4ACA-8C18-40AD32D08FC2}" presName="sibTrans" presStyleCnt="0"/>
      <dgm:spPr/>
      <dgm:t>
        <a:bodyPr/>
        <a:lstStyle/>
        <a:p>
          <a:endParaRPr lang="ru-RU"/>
        </a:p>
      </dgm:t>
    </dgm:pt>
    <dgm:pt modelId="{F5A54F6A-EE22-4CD2-B68A-F925307D897D}" type="pres">
      <dgm:prSet presAssocID="{3B75B826-8E6E-4CCC-9D51-32AA4C6B0265}" presName="node" presStyleLbl="node1" presStyleIdx="9" presStyleCnt="12">
        <dgm:presLayoutVars>
          <dgm:bulletEnabled val="1"/>
        </dgm:presLayoutVars>
      </dgm:prSet>
      <dgm:spPr/>
      <dgm:t>
        <a:bodyPr/>
        <a:lstStyle/>
        <a:p>
          <a:endParaRPr lang="ru-RU"/>
        </a:p>
      </dgm:t>
    </dgm:pt>
    <dgm:pt modelId="{0D16271C-C1F3-4C65-B064-380EFA8E05BB}" type="pres">
      <dgm:prSet presAssocID="{9447020D-AADE-4880-A2BF-2B99442BCAE7}" presName="sibTrans" presStyleCnt="0"/>
      <dgm:spPr/>
      <dgm:t>
        <a:bodyPr/>
        <a:lstStyle/>
        <a:p>
          <a:endParaRPr lang="ru-RU"/>
        </a:p>
      </dgm:t>
    </dgm:pt>
    <dgm:pt modelId="{71E90C74-F8A7-44A0-812A-D93B0D605626}" type="pres">
      <dgm:prSet presAssocID="{69374D8A-4E5F-4A01-B9F5-7ED3FD33380B}" presName="node" presStyleLbl="node1" presStyleIdx="10" presStyleCnt="12">
        <dgm:presLayoutVars>
          <dgm:bulletEnabled val="1"/>
        </dgm:presLayoutVars>
      </dgm:prSet>
      <dgm:spPr/>
      <dgm:t>
        <a:bodyPr/>
        <a:lstStyle/>
        <a:p>
          <a:endParaRPr lang="ru-RU"/>
        </a:p>
      </dgm:t>
    </dgm:pt>
    <dgm:pt modelId="{B6CDA696-BD34-46E8-A419-CE9BC56AA8CB}" type="pres">
      <dgm:prSet presAssocID="{202AC4C1-3D02-4321-BC76-97AFFE838EFD}" presName="sibTrans" presStyleCnt="0"/>
      <dgm:spPr/>
      <dgm:t>
        <a:bodyPr/>
        <a:lstStyle/>
        <a:p>
          <a:endParaRPr lang="ru-RU"/>
        </a:p>
      </dgm:t>
    </dgm:pt>
    <dgm:pt modelId="{7098633F-436F-4736-A022-4A280ADB42F3}" type="pres">
      <dgm:prSet presAssocID="{CE71F5C3-BF81-458E-A27E-BA0811EAEF20}" presName="node" presStyleLbl="node1" presStyleIdx="11" presStyleCnt="12">
        <dgm:presLayoutVars>
          <dgm:bulletEnabled val="1"/>
        </dgm:presLayoutVars>
      </dgm:prSet>
      <dgm:spPr/>
      <dgm:t>
        <a:bodyPr/>
        <a:lstStyle/>
        <a:p>
          <a:endParaRPr lang="ru-RU"/>
        </a:p>
      </dgm:t>
    </dgm:pt>
  </dgm:ptLst>
  <dgm:cxnLst>
    <dgm:cxn modelId="{B5C7F5F2-69CE-4B4C-A516-6F8156900D49}" type="presOf" srcId="{E6EDC8DA-BC6F-447E-B3CB-3E2A2F5E575A}" destId="{C18D273B-0BE2-45CC-A29D-90A2FB911468}" srcOrd="0" destOrd="0" presId="urn:microsoft.com/office/officeart/2005/8/layout/default"/>
    <dgm:cxn modelId="{B5DEC44F-57E7-42AD-8567-ACCC9EDF1415}" type="presOf" srcId="{CCBEA8D5-E891-4280-853F-0C702C4DC99C}" destId="{E2CCFF6B-FBD7-4EB6-9F30-BBA202667DF7}" srcOrd="0" destOrd="0" presId="urn:microsoft.com/office/officeart/2005/8/layout/default"/>
    <dgm:cxn modelId="{4FAB024E-9D47-4D3D-92FE-412CEF5196D8}" srcId="{C4D4CBF7-E889-4D9C-8A5F-BF4DDBED03AB}" destId="{E6EDC8DA-BC6F-447E-B3CB-3E2A2F5E575A}" srcOrd="7" destOrd="0" parTransId="{F74E970F-3F16-4C3D-808D-C0DBF7827183}" sibTransId="{9B7E74B8-BD84-4E95-BE7D-CB0A9772D02D}"/>
    <dgm:cxn modelId="{9CACAF67-C808-4E73-A0AE-2C1E9B5403E2}" type="presOf" srcId="{C4D4CBF7-E889-4D9C-8A5F-BF4DDBED03AB}" destId="{01DD2C70-CD77-4787-AB4D-86A295DE5B25}" srcOrd="0" destOrd="0" presId="urn:microsoft.com/office/officeart/2005/8/layout/default"/>
    <dgm:cxn modelId="{4B22FA03-D9ED-42F9-8802-9DE2B204453F}" type="presOf" srcId="{F27E3BBD-A229-46AD-A7B5-C5DF3F64525F}" destId="{DE0BE07A-E4E0-4193-987C-20E80815B753}" srcOrd="0" destOrd="0" presId="urn:microsoft.com/office/officeart/2005/8/layout/default"/>
    <dgm:cxn modelId="{49843925-95A1-44BF-ABB0-0A89391B9C0D}" type="presOf" srcId="{8C0EFAB5-5C3F-49E9-9A27-91FECFDC9B67}" destId="{36ADB4FC-51DC-4049-8513-4FC4D9F6A437}" srcOrd="0" destOrd="0" presId="urn:microsoft.com/office/officeart/2005/8/layout/default"/>
    <dgm:cxn modelId="{50941898-4A48-46BF-B912-F91E9B9EC9A0}" srcId="{C4D4CBF7-E889-4D9C-8A5F-BF4DDBED03AB}" destId="{3B75B826-8E6E-4CCC-9D51-32AA4C6B0265}" srcOrd="9" destOrd="0" parTransId="{C4629832-267B-4633-83CA-05AE65B6D717}" sibTransId="{9447020D-AADE-4880-A2BF-2B99442BCAE7}"/>
    <dgm:cxn modelId="{1E640909-0E61-493E-96C7-5C2DADC4FD22}" type="presOf" srcId="{3B75B826-8E6E-4CCC-9D51-32AA4C6B0265}" destId="{F5A54F6A-EE22-4CD2-B68A-F925307D897D}" srcOrd="0" destOrd="0" presId="urn:microsoft.com/office/officeart/2005/8/layout/default"/>
    <dgm:cxn modelId="{A7E8DBF6-7F39-4BF0-9405-C89EEA1BC41A}" type="presOf" srcId="{69374D8A-4E5F-4A01-B9F5-7ED3FD33380B}" destId="{71E90C74-F8A7-44A0-812A-D93B0D605626}" srcOrd="0" destOrd="0" presId="urn:microsoft.com/office/officeart/2005/8/layout/default"/>
    <dgm:cxn modelId="{659D4900-9669-4D29-BF32-C5DF5CFD8FF3}" type="presOf" srcId="{E014E3A8-CF3B-400B-825C-115D2BC8F594}" destId="{98A0FFF5-B403-41C2-952E-690F4C4D42F4}" srcOrd="0" destOrd="0" presId="urn:microsoft.com/office/officeart/2005/8/layout/default"/>
    <dgm:cxn modelId="{67152808-CB35-4118-B5AB-7A55051570B0}" srcId="{C4D4CBF7-E889-4D9C-8A5F-BF4DDBED03AB}" destId="{CD0CA1C5-0278-4F49-80D2-359F79F69D7D}" srcOrd="2" destOrd="0" parTransId="{1DA9296D-7A6E-494E-BBC1-00A55DF30889}" sibTransId="{726459AB-3413-406E-823A-592DBCD5DC68}"/>
    <dgm:cxn modelId="{ACBFC685-9764-4AEE-A0C7-D79C03B672D0}" type="presOf" srcId="{45645AFD-4903-4BE1-B105-D8019A962121}" destId="{B65E869C-91ED-4E65-8E40-90667E634165}" srcOrd="0" destOrd="0" presId="urn:microsoft.com/office/officeart/2005/8/layout/default"/>
    <dgm:cxn modelId="{D0550D05-9421-427F-AE22-C53B7790E282}" type="presOf" srcId="{CD0CA1C5-0278-4F49-80D2-359F79F69D7D}" destId="{F7852EFC-3319-46CC-B9D7-E08916E9BA90}" srcOrd="0" destOrd="0" presId="urn:microsoft.com/office/officeart/2005/8/layout/default"/>
    <dgm:cxn modelId="{08E6C96B-34C8-45F9-8397-2F7B9FBAA9D0}" srcId="{C4D4CBF7-E889-4D9C-8A5F-BF4DDBED03AB}" destId="{F27E3BBD-A229-46AD-A7B5-C5DF3F64525F}" srcOrd="5" destOrd="0" parTransId="{6E1CF9F7-58F8-4C9E-9A6D-41694E4033CB}" sibTransId="{F7606E8D-61A0-4B42-94FE-21484E89C48A}"/>
    <dgm:cxn modelId="{5D5ED339-98DB-4C79-8BB9-2A7271A8FD6F}" srcId="{C4D4CBF7-E889-4D9C-8A5F-BF4DDBED03AB}" destId="{CCBEA8D5-E891-4280-853F-0C702C4DC99C}" srcOrd="3" destOrd="0" parTransId="{93FBA919-E044-4D91-B686-27D752EC1BD8}" sibTransId="{98ECB357-E62C-48E7-B745-0A5D4436E5F6}"/>
    <dgm:cxn modelId="{621068CE-BA04-4BD5-A551-B5F8D2E93F4B}" srcId="{C4D4CBF7-E889-4D9C-8A5F-BF4DDBED03AB}" destId="{D6413A8B-0379-438E-8307-FB61BCBE8F9D}" srcOrd="4" destOrd="0" parTransId="{18306E40-437D-4BA4-816F-61791BEFAAD1}" sibTransId="{CF72B311-9AF2-4450-9A9A-08C6233973DC}"/>
    <dgm:cxn modelId="{255A4B9C-52CB-407E-A156-6FDB1C8A62FC}" type="presOf" srcId="{AA1911C6-8BF3-4F1E-BDD1-99A5F93D24FC}" destId="{EF73F054-9777-4115-BA9D-AF9E301813AE}" srcOrd="0" destOrd="0" presId="urn:microsoft.com/office/officeart/2005/8/layout/default"/>
    <dgm:cxn modelId="{204416F1-0E1D-4335-8F95-30CA3B2E51B1}" srcId="{C4D4CBF7-E889-4D9C-8A5F-BF4DDBED03AB}" destId="{CE71F5C3-BF81-458E-A27E-BA0811EAEF20}" srcOrd="11" destOrd="0" parTransId="{A2D943E1-0255-4ACC-A5F0-C8A2D2993CE8}" sibTransId="{18859031-A20F-495B-91D7-4B1EF3F3B5F6}"/>
    <dgm:cxn modelId="{74E29F0F-524B-4D20-8D2C-8FD8F5BFCE34}" srcId="{C4D4CBF7-E889-4D9C-8A5F-BF4DDBED03AB}" destId="{8C0EFAB5-5C3F-49E9-9A27-91FECFDC9B67}" srcOrd="6" destOrd="0" parTransId="{6E443FE1-52AE-4DB7-9AF2-304415A56C78}" sibTransId="{EDA097E5-FC83-4B23-A607-30B29D8ED023}"/>
    <dgm:cxn modelId="{3D021B75-6C1A-4FD8-8B37-EDA4B0520EBF}" srcId="{C4D4CBF7-E889-4D9C-8A5F-BF4DDBED03AB}" destId="{69374D8A-4E5F-4A01-B9F5-7ED3FD33380B}" srcOrd="10" destOrd="0" parTransId="{A8C6253B-2567-40E7-9992-EF251F386F98}" sibTransId="{202AC4C1-3D02-4321-BC76-97AFFE838EFD}"/>
    <dgm:cxn modelId="{3D59D17D-F03F-48D9-BC83-46CB23E9BABE}" srcId="{C4D4CBF7-E889-4D9C-8A5F-BF4DDBED03AB}" destId="{45645AFD-4903-4BE1-B105-D8019A962121}" srcOrd="1" destOrd="0" parTransId="{CF2E194D-0CE3-4137-B61B-1212835C6084}" sibTransId="{46C114F1-FDAF-44C5-94C8-D609672F1B6E}"/>
    <dgm:cxn modelId="{10E7A5E1-F3CF-45A1-AEBC-EC89AB6CC98C}" srcId="{C4D4CBF7-E889-4D9C-8A5F-BF4DDBED03AB}" destId="{AA1911C6-8BF3-4F1E-BDD1-99A5F93D24FC}" srcOrd="0" destOrd="0" parTransId="{02901D41-9EED-4933-98E0-64CAF674C383}" sibTransId="{A4658FAB-3BC6-49F5-9B35-3F0346E940C7}"/>
    <dgm:cxn modelId="{68FD8419-51AD-409C-9482-9FBDAFCF3373}" type="presOf" srcId="{CE71F5C3-BF81-458E-A27E-BA0811EAEF20}" destId="{7098633F-436F-4736-A022-4A280ADB42F3}" srcOrd="0" destOrd="0" presId="urn:microsoft.com/office/officeart/2005/8/layout/default"/>
    <dgm:cxn modelId="{410593BA-A537-4633-9F01-D62881572C5B}" type="presOf" srcId="{D6413A8B-0379-438E-8307-FB61BCBE8F9D}" destId="{E2F5732E-FDF3-4718-96C0-E9CF3B13E410}" srcOrd="0" destOrd="0" presId="urn:microsoft.com/office/officeart/2005/8/layout/default"/>
    <dgm:cxn modelId="{C3B34136-1DB1-46F9-9E17-9C77977101BB}" srcId="{C4D4CBF7-E889-4D9C-8A5F-BF4DDBED03AB}" destId="{E014E3A8-CF3B-400B-825C-115D2BC8F594}" srcOrd="8" destOrd="0" parTransId="{13E2CE73-7E3B-46BF-8935-DB8CCDF7A32E}" sibTransId="{1560DD0F-1440-4ACA-8C18-40AD32D08FC2}"/>
    <dgm:cxn modelId="{1EB237E1-59A0-4590-9161-CBD0EFC28782}" type="presParOf" srcId="{01DD2C70-CD77-4787-AB4D-86A295DE5B25}" destId="{EF73F054-9777-4115-BA9D-AF9E301813AE}" srcOrd="0" destOrd="0" presId="urn:microsoft.com/office/officeart/2005/8/layout/default"/>
    <dgm:cxn modelId="{6BD0BD92-B8BD-469F-8CA0-1130B63786D2}" type="presParOf" srcId="{01DD2C70-CD77-4787-AB4D-86A295DE5B25}" destId="{0EB8972E-9CC6-4178-BBB3-E8214A861545}" srcOrd="1" destOrd="0" presId="urn:microsoft.com/office/officeart/2005/8/layout/default"/>
    <dgm:cxn modelId="{019CC409-4FCF-46DE-A5C8-9F1A3CD2A745}" type="presParOf" srcId="{01DD2C70-CD77-4787-AB4D-86A295DE5B25}" destId="{B65E869C-91ED-4E65-8E40-90667E634165}" srcOrd="2" destOrd="0" presId="urn:microsoft.com/office/officeart/2005/8/layout/default"/>
    <dgm:cxn modelId="{6CA2998B-0635-4DEB-8973-13B4BBA538C7}" type="presParOf" srcId="{01DD2C70-CD77-4787-AB4D-86A295DE5B25}" destId="{9F3E113A-00F8-454B-88BB-1A68EC3B3433}" srcOrd="3" destOrd="0" presId="urn:microsoft.com/office/officeart/2005/8/layout/default"/>
    <dgm:cxn modelId="{E55B5003-B713-48EB-AD58-68D200183D16}" type="presParOf" srcId="{01DD2C70-CD77-4787-AB4D-86A295DE5B25}" destId="{F7852EFC-3319-46CC-B9D7-E08916E9BA90}" srcOrd="4" destOrd="0" presId="urn:microsoft.com/office/officeart/2005/8/layout/default"/>
    <dgm:cxn modelId="{AC311C8E-4E04-4BF5-AAF9-A6DAC43C0823}" type="presParOf" srcId="{01DD2C70-CD77-4787-AB4D-86A295DE5B25}" destId="{21248ACA-04D9-463C-9E38-5EADB000FF97}" srcOrd="5" destOrd="0" presId="urn:microsoft.com/office/officeart/2005/8/layout/default"/>
    <dgm:cxn modelId="{3B27F707-D145-46A7-85FE-14D0233C9CB5}" type="presParOf" srcId="{01DD2C70-CD77-4787-AB4D-86A295DE5B25}" destId="{E2CCFF6B-FBD7-4EB6-9F30-BBA202667DF7}" srcOrd="6" destOrd="0" presId="urn:microsoft.com/office/officeart/2005/8/layout/default"/>
    <dgm:cxn modelId="{44F1A969-C2C4-46C3-829E-7EEFE7AE7A28}" type="presParOf" srcId="{01DD2C70-CD77-4787-AB4D-86A295DE5B25}" destId="{FB56CFAA-BCE7-440E-86AA-24680F66ADE1}" srcOrd="7" destOrd="0" presId="urn:microsoft.com/office/officeart/2005/8/layout/default"/>
    <dgm:cxn modelId="{408FB762-0929-4B21-808A-D9A2859D2F73}" type="presParOf" srcId="{01DD2C70-CD77-4787-AB4D-86A295DE5B25}" destId="{E2F5732E-FDF3-4718-96C0-E9CF3B13E410}" srcOrd="8" destOrd="0" presId="urn:microsoft.com/office/officeart/2005/8/layout/default"/>
    <dgm:cxn modelId="{F2124340-1B21-438A-96FD-D4AE9F8B464D}" type="presParOf" srcId="{01DD2C70-CD77-4787-AB4D-86A295DE5B25}" destId="{0B0EC8B2-CA7B-4295-968A-02B3EF6094FE}" srcOrd="9" destOrd="0" presId="urn:microsoft.com/office/officeart/2005/8/layout/default"/>
    <dgm:cxn modelId="{37E255E3-98D8-449B-BBB8-0A2EA3E400DD}" type="presParOf" srcId="{01DD2C70-CD77-4787-AB4D-86A295DE5B25}" destId="{DE0BE07A-E4E0-4193-987C-20E80815B753}" srcOrd="10" destOrd="0" presId="urn:microsoft.com/office/officeart/2005/8/layout/default"/>
    <dgm:cxn modelId="{E3F31A1A-69E3-40E5-B74B-856F33ED80AB}" type="presParOf" srcId="{01DD2C70-CD77-4787-AB4D-86A295DE5B25}" destId="{7F466571-EEFF-406A-9A65-685D5C1F0EB7}" srcOrd="11" destOrd="0" presId="urn:microsoft.com/office/officeart/2005/8/layout/default"/>
    <dgm:cxn modelId="{328932B9-7FF0-4581-9D48-A332C9592A43}" type="presParOf" srcId="{01DD2C70-CD77-4787-AB4D-86A295DE5B25}" destId="{36ADB4FC-51DC-4049-8513-4FC4D9F6A437}" srcOrd="12" destOrd="0" presId="urn:microsoft.com/office/officeart/2005/8/layout/default"/>
    <dgm:cxn modelId="{771D6670-370A-4B35-960C-2C9D691C16B1}" type="presParOf" srcId="{01DD2C70-CD77-4787-AB4D-86A295DE5B25}" destId="{9C27D9AB-4AAF-450B-A662-97F733A09EE0}" srcOrd="13" destOrd="0" presId="urn:microsoft.com/office/officeart/2005/8/layout/default"/>
    <dgm:cxn modelId="{976ECC44-FD25-4817-8929-282F1FB820DD}" type="presParOf" srcId="{01DD2C70-CD77-4787-AB4D-86A295DE5B25}" destId="{C18D273B-0BE2-45CC-A29D-90A2FB911468}" srcOrd="14" destOrd="0" presId="urn:microsoft.com/office/officeart/2005/8/layout/default"/>
    <dgm:cxn modelId="{3F090356-3E0C-4F31-BCAE-01420AF12E3E}" type="presParOf" srcId="{01DD2C70-CD77-4787-AB4D-86A295DE5B25}" destId="{086B1F5A-CCA8-46EC-A280-D5AA5DFA0B25}" srcOrd="15" destOrd="0" presId="urn:microsoft.com/office/officeart/2005/8/layout/default"/>
    <dgm:cxn modelId="{AE55DA93-D256-4290-BF08-28B6F9BA239A}" type="presParOf" srcId="{01DD2C70-CD77-4787-AB4D-86A295DE5B25}" destId="{98A0FFF5-B403-41C2-952E-690F4C4D42F4}" srcOrd="16" destOrd="0" presId="urn:microsoft.com/office/officeart/2005/8/layout/default"/>
    <dgm:cxn modelId="{AA3E4057-6E29-4773-A97A-80B2B2333FC9}" type="presParOf" srcId="{01DD2C70-CD77-4787-AB4D-86A295DE5B25}" destId="{B4EEC897-6131-497A-9425-E23488885599}" srcOrd="17" destOrd="0" presId="urn:microsoft.com/office/officeart/2005/8/layout/default"/>
    <dgm:cxn modelId="{7F7CF63C-FCCE-4141-93C7-E39070BD4A34}" type="presParOf" srcId="{01DD2C70-CD77-4787-AB4D-86A295DE5B25}" destId="{F5A54F6A-EE22-4CD2-B68A-F925307D897D}" srcOrd="18" destOrd="0" presId="urn:microsoft.com/office/officeart/2005/8/layout/default"/>
    <dgm:cxn modelId="{C03B4CC4-39B3-4531-AF38-E5D01534E34A}" type="presParOf" srcId="{01DD2C70-CD77-4787-AB4D-86A295DE5B25}" destId="{0D16271C-C1F3-4C65-B064-380EFA8E05BB}" srcOrd="19" destOrd="0" presId="urn:microsoft.com/office/officeart/2005/8/layout/default"/>
    <dgm:cxn modelId="{6257096C-711F-45ED-8F26-E1B151C3E633}" type="presParOf" srcId="{01DD2C70-CD77-4787-AB4D-86A295DE5B25}" destId="{71E90C74-F8A7-44A0-812A-D93B0D605626}" srcOrd="20" destOrd="0" presId="urn:microsoft.com/office/officeart/2005/8/layout/default"/>
    <dgm:cxn modelId="{60A9DF07-A8AA-47E9-A017-AF7948759E34}" type="presParOf" srcId="{01DD2C70-CD77-4787-AB4D-86A295DE5B25}" destId="{B6CDA696-BD34-46E8-A419-CE9BC56AA8CB}" srcOrd="21" destOrd="0" presId="urn:microsoft.com/office/officeart/2005/8/layout/default"/>
    <dgm:cxn modelId="{61B3228F-E68D-48CF-BC3A-CC39A34B3328}" type="presParOf" srcId="{01DD2C70-CD77-4787-AB4D-86A295DE5B25}" destId="{7098633F-436F-4736-A022-4A280ADB42F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9C8F24B-DB6E-41EC-BD97-C555D33BB519}" type="doc">
      <dgm:prSet loTypeId="urn:microsoft.com/office/officeart/2005/8/layout/hierarchy3" loCatId="list" qsTypeId="urn:microsoft.com/office/officeart/2005/8/quickstyle/simple1" qsCatId="simple" csTypeId="urn:microsoft.com/office/officeart/2005/8/colors/accent4_3" csCatId="accent4" phldr="1"/>
      <dgm:spPr/>
      <dgm:t>
        <a:bodyPr/>
        <a:lstStyle/>
        <a:p>
          <a:endParaRPr lang="ru-RU"/>
        </a:p>
      </dgm:t>
    </dgm:pt>
    <dgm:pt modelId="{4BEE0D2B-B95C-4408-AA11-39CB8EB465FC}">
      <dgm:prSet phldrT="[Текст]" custT="1"/>
      <dgm:spPr/>
      <dgm:t>
        <a:bodyPr/>
        <a:lstStyle/>
        <a:p>
          <a:pPr algn="l"/>
          <a:r>
            <a:rPr lang="uk-UA" sz="3600" b="1" i="0" dirty="0" smtClean="0">
              <a:latin typeface="Times New Roman" panose="02020603050405020304" pitchFamily="18" charset="0"/>
              <a:cs typeface="Times New Roman" panose="02020603050405020304" pitchFamily="18" charset="0"/>
            </a:rPr>
            <a:t>За порядком вирішення підвідомчих</a:t>
          </a:r>
          <a:br>
            <a:rPr lang="uk-UA" sz="3600" b="1" i="0" dirty="0" smtClean="0">
              <a:latin typeface="Times New Roman" panose="02020603050405020304" pitchFamily="18" charset="0"/>
              <a:cs typeface="Times New Roman" panose="02020603050405020304" pitchFamily="18" charset="0"/>
            </a:rPr>
          </a:br>
          <a:r>
            <a:rPr lang="uk-UA" sz="3600" b="1" i="0" dirty="0" smtClean="0">
              <a:latin typeface="Times New Roman" panose="02020603050405020304" pitchFamily="18" charset="0"/>
              <a:cs typeface="Times New Roman" panose="02020603050405020304" pitchFamily="18" charset="0"/>
            </a:rPr>
            <a:t>питань розрізняють</a:t>
          </a:r>
          <a:endParaRPr lang="ru-RU" sz="3600" i="0" dirty="0">
            <a:latin typeface="Times New Roman" panose="02020603050405020304" pitchFamily="18" charset="0"/>
            <a:cs typeface="Times New Roman" panose="02020603050405020304" pitchFamily="18" charset="0"/>
          </a:endParaRPr>
        </a:p>
      </dgm:t>
    </dgm:pt>
    <dgm:pt modelId="{4A49D566-642B-4B76-981B-9588084D5617}" type="parTrans" cxnId="{6627E301-CA37-46D0-95AA-1DE2CAC93A68}">
      <dgm:prSet/>
      <dgm:spPr/>
      <dgm:t>
        <a:bodyPr/>
        <a:lstStyle/>
        <a:p>
          <a:endParaRPr lang="ru-RU"/>
        </a:p>
      </dgm:t>
    </dgm:pt>
    <dgm:pt modelId="{E589A705-1184-4206-B90F-6560B39E83A2}" type="sibTrans" cxnId="{6627E301-CA37-46D0-95AA-1DE2CAC93A68}">
      <dgm:prSet/>
      <dgm:spPr/>
      <dgm:t>
        <a:bodyPr/>
        <a:lstStyle/>
        <a:p>
          <a:endParaRPr lang="ru-RU"/>
        </a:p>
      </dgm:t>
    </dgm:pt>
    <dgm:pt modelId="{847E3046-1D47-47C6-A442-5085131C2949}">
      <dgm:prSet phldrT="[Текст]" custT="1"/>
      <dgm:spPr/>
      <dgm:t>
        <a:bodyPr/>
        <a:lstStyle/>
        <a:p>
          <a:pPr algn="l"/>
          <a:r>
            <a:rPr lang="uk-UA" sz="2700" b="1" i="0" dirty="0" smtClean="0">
              <a:latin typeface="Times New Roman" panose="02020603050405020304" pitchFamily="18" charset="0"/>
              <a:cs typeface="Times New Roman" panose="02020603050405020304" pitchFamily="18" charset="0"/>
            </a:rPr>
            <a:t>Колегіальні органи</a:t>
          </a:r>
          <a:r>
            <a:rPr lang="uk-UA" sz="2700" i="0" dirty="0" smtClean="0">
              <a:latin typeface="Times New Roman" panose="02020603050405020304" pitchFamily="18" charset="0"/>
              <a:cs typeface="Times New Roman" panose="02020603050405020304" pitchFamily="18" charset="0"/>
            </a:rPr>
            <a:t> – організаційно та юридично об’єднані групи осіб, яким надається перевага при прийняття рішень по всім питанням компетенції даних органів. В колегіальних органах рішення приймаються більшістю їх членів</a:t>
          </a:r>
          <a:endParaRPr lang="ru-RU" sz="2700" dirty="0">
            <a:latin typeface="Times New Roman" panose="02020603050405020304" pitchFamily="18" charset="0"/>
            <a:cs typeface="Times New Roman" panose="02020603050405020304" pitchFamily="18" charset="0"/>
          </a:endParaRPr>
        </a:p>
      </dgm:t>
    </dgm:pt>
    <dgm:pt modelId="{2C4F78B2-B4DE-4706-B2FF-7C84F9F5DE11}" type="parTrans" cxnId="{710F8F37-2CF9-45B2-9008-50D4103D16C5}">
      <dgm:prSet/>
      <dgm:spPr/>
      <dgm:t>
        <a:bodyPr/>
        <a:lstStyle/>
        <a:p>
          <a:endParaRPr lang="ru-RU"/>
        </a:p>
      </dgm:t>
    </dgm:pt>
    <dgm:pt modelId="{BC838FA6-5B8B-4FE2-8134-D2FC67886226}" type="sibTrans" cxnId="{710F8F37-2CF9-45B2-9008-50D4103D16C5}">
      <dgm:prSet/>
      <dgm:spPr/>
      <dgm:t>
        <a:bodyPr/>
        <a:lstStyle/>
        <a:p>
          <a:endParaRPr lang="ru-RU"/>
        </a:p>
      </dgm:t>
    </dgm:pt>
    <dgm:pt modelId="{F77B52DF-6F02-4387-A32A-296272E485EA}">
      <dgm:prSet phldrT="[Текст]" custT="1"/>
      <dgm:spPr/>
      <dgm:t>
        <a:bodyPr/>
        <a:lstStyle/>
        <a:p>
          <a:pPr algn="l"/>
          <a:r>
            <a:rPr lang="uk-UA" sz="2400" b="1" i="0" dirty="0" smtClean="0">
              <a:latin typeface="Times New Roman" panose="02020603050405020304" pitchFamily="18" charset="0"/>
              <a:cs typeface="Times New Roman" panose="02020603050405020304" pitchFamily="18" charset="0"/>
            </a:rPr>
            <a:t>Одноособові органи</a:t>
          </a:r>
          <a:r>
            <a:rPr lang="uk-UA" sz="2400" i="0" dirty="0" smtClean="0">
              <a:latin typeface="Times New Roman" panose="02020603050405020304" pitchFamily="18" charset="0"/>
              <a:cs typeface="Times New Roman" panose="02020603050405020304" pitchFamily="18" charset="0"/>
            </a:rPr>
            <a:t> – це органи в яких вирішальна влада з усіх питань їх компетенції належить керівнику, що очолює даний орган. Одноособовість забезпечує оперативність керівництва, використання індивідуальних здібностей та досвіду керівника, що підвищує їх індивідуальну відповідальність за результати роботи органу</a:t>
          </a:r>
          <a:endParaRPr lang="ru-RU" sz="2400" dirty="0">
            <a:latin typeface="Times New Roman" panose="02020603050405020304" pitchFamily="18" charset="0"/>
            <a:cs typeface="Times New Roman" panose="02020603050405020304" pitchFamily="18" charset="0"/>
          </a:endParaRPr>
        </a:p>
      </dgm:t>
    </dgm:pt>
    <dgm:pt modelId="{DF38847A-FF78-447D-BA22-3E37C5878D40}" type="parTrans" cxnId="{C1DDFD34-1EB0-481F-B472-479B20D7574C}">
      <dgm:prSet/>
      <dgm:spPr/>
      <dgm:t>
        <a:bodyPr/>
        <a:lstStyle/>
        <a:p>
          <a:endParaRPr lang="ru-RU"/>
        </a:p>
      </dgm:t>
    </dgm:pt>
    <dgm:pt modelId="{244AA2BC-7BDA-49FB-BAFF-18AAAE06A17C}" type="sibTrans" cxnId="{C1DDFD34-1EB0-481F-B472-479B20D7574C}">
      <dgm:prSet/>
      <dgm:spPr/>
      <dgm:t>
        <a:bodyPr/>
        <a:lstStyle/>
        <a:p>
          <a:endParaRPr lang="ru-RU"/>
        </a:p>
      </dgm:t>
    </dgm:pt>
    <dgm:pt modelId="{5576C321-D3F2-4096-8464-D93CB99924DE}" type="pres">
      <dgm:prSet presAssocID="{79C8F24B-DB6E-41EC-BD97-C555D33BB519}" presName="diagram" presStyleCnt="0">
        <dgm:presLayoutVars>
          <dgm:chPref val="1"/>
          <dgm:dir/>
          <dgm:animOne val="branch"/>
          <dgm:animLvl val="lvl"/>
          <dgm:resizeHandles/>
        </dgm:presLayoutVars>
      </dgm:prSet>
      <dgm:spPr/>
      <dgm:t>
        <a:bodyPr/>
        <a:lstStyle/>
        <a:p>
          <a:endParaRPr lang="ru-RU"/>
        </a:p>
      </dgm:t>
    </dgm:pt>
    <dgm:pt modelId="{A923E2EA-26D5-40F7-ADE7-2A44043A756A}" type="pres">
      <dgm:prSet presAssocID="{4BEE0D2B-B95C-4408-AA11-39CB8EB465FC}" presName="root" presStyleCnt="0"/>
      <dgm:spPr/>
    </dgm:pt>
    <dgm:pt modelId="{E9FBB87E-085E-4DEE-928B-813BB5635B66}" type="pres">
      <dgm:prSet presAssocID="{4BEE0D2B-B95C-4408-AA11-39CB8EB465FC}" presName="rootComposite" presStyleCnt="0"/>
      <dgm:spPr/>
    </dgm:pt>
    <dgm:pt modelId="{4B871E62-3D17-4A2D-8A3D-FDE96F24F9D0}" type="pres">
      <dgm:prSet presAssocID="{4BEE0D2B-B95C-4408-AA11-39CB8EB465FC}" presName="rootText" presStyleLbl="node1" presStyleIdx="0" presStyleCnt="1" custScaleX="404439"/>
      <dgm:spPr/>
      <dgm:t>
        <a:bodyPr/>
        <a:lstStyle/>
        <a:p>
          <a:endParaRPr lang="ru-RU"/>
        </a:p>
      </dgm:t>
    </dgm:pt>
    <dgm:pt modelId="{0AF5E450-621C-4919-875B-37B47E682E67}" type="pres">
      <dgm:prSet presAssocID="{4BEE0D2B-B95C-4408-AA11-39CB8EB465FC}" presName="rootConnector" presStyleLbl="node1" presStyleIdx="0" presStyleCnt="1"/>
      <dgm:spPr/>
      <dgm:t>
        <a:bodyPr/>
        <a:lstStyle/>
        <a:p>
          <a:endParaRPr lang="ru-RU"/>
        </a:p>
      </dgm:t>
    </dgm:pt>
    <dgm:pt modelId="{616041F4-A3DB-4073-90C4-19776196E983}" type="pres">
      <dgm:prSet presAssocID="{4BEE0D2B-B95C-4408-AA11-39CB8EB465FC}" presName="childShape" presStyleCnt="0"/>
      <dgm:spPr/>
    </dgm:pt>
    <dgm:pt modelId="{365C49E4-840F-46CD-B863-B053E7EF7CD3}" type="pres">
      <dgm:prSet presAssocID="{2C4F78B2-B4DE-4706-B2FF-7C84F9F5DE11}" presName="Name13" presStyleLbl="parChTrans1D2" presStyleIdx="0" presStyleCnt="2"/>
      <dgm:spPr/>
      <dgm:t>
        <a:bodyPr/>
        <a:lstStyle/>
        <a:p>
          <a:endParaRPr lang="ru-RU"/>
        </a:p>
      </dgm:t>
    </dgm:pt>
    <dgm:pt modelId="{5DADC49D-40E8-4D09-8604-16BF1531EDCD}" type="pres">
      <dgm:prSet presAssocID="{847E3046-1D47-47C6-A442-5085131C2949}" presName="childText" presStyleLbl="bgAcc1" presStyleIdx="0" presStyleCnt="2" custScaleX="404439" custScaleY="165227">
        <dgm:presLayoutVars>
          <dgm:bulletEnabled val="1"/>
        </dgm:presLayoutVars>
      </dgm:prSet>
      <dgm:spPr/>
      <dgm:t>
        <a:bodyPr/>
        <a:lstStyle/>
        <a:p>
          <a:endParaRPr lang="ru-RU"/>
        </a:p>
      </dgm:t>
    </dgm:pt>
    <dgm:pt modelId="{151B0F59-F5B6-44CE-B6E6-0450FE416617}" type="pres">
      <dgm:prSet presAssocID="{DF38847A-FF78-447D-BA22-3E37C5878D40}" presName="Name13" presStyleLbl="parChTrans1D2" presStyleIdx="1" presStyleCnt="2"/>
      <dgm:spPr/>
      <dgm:t>
        <a:bodyPr/>
        <a:lstStyle/>
        <a:p>
          <a:endParaRPr lang="ru-RU"/>
        </a:p>
      </dgm:t>
    </dgm:pt>
    <dgm:pt modelId="{87614597-A781-451D-AB08-1C87BD1227C0}" type="pres">
      <dgm:prSet presAssocID="{F77B52DF-6F02-4387-A32A-296272E485EA}" presName="childText" presStyleLbl="bgAcc1" presStyleIdx="1" presStyleCnt="2" custScaleX="404439" custScaleY="165227">
        <dgm:presLayoutVars>
          <dgm:bulletEnabled val="1"/>
        </dgm:presLayoutVars>
      </dgm:prSet>
      <dgm:spPr/>
      <dgm:t>
        <a:bodyPr/>
        <a:lstStyle/>
        <a:p>
          <a:endParaRPr lang="ru-RU"/>
        </a:p>
      </dgm:t>
    </dgm:pt>
  </dgm:ptLst>
  <dgm:cxnLst>
    <dgm:cxn modelId="{710F8F37-2CF9-45B2-9008-50D4103D16C5}" srcId="{4BEE0D2B-B95C-4408-AA11-39CB8EB465FC}" destId="{847E3046-1D47-47C6-A442-5085131C2949}" srcOrd="0" destOrd="0" parTransId="{2C4F78B2-B4DE-4706-B2FF-7C84F9F5DE11}" sibTransId="{BC838FA6-5B8B-4FE2-8134-D2FC67886226}"/>
    <dgm:cxn modelId="{C1DDFD34-1EB0-481F-B472-479B20D7574C}" srcId="{4BEE0D2B-B95C-4408-AA11-39CB8EB465FC}" destId="{F77B52DF-6F02-4387-A32A-296272E485EA}" srcOrd="1" destOrd="0" parTransId="{DF38847A-FF78-447D-BA22-3E37C5878D40}" sibTransId="{244AA2BC-7BDA-49FB-BAFF-18AAAE06A17C}"/>
    <dgm:cxn modelId="{6627E301-CA37-46D0-95AA-1DE2CAC93A68}" srcId="{79C8F24B-DB6E-41EC-BD97-C555D33BB519}" destId="{4BEE0D2B-B95C-4408-AA11-39CB8EB465FC}" srcOrd="0" destOrd="0" parTransId="{4A49D566-642B-4B76-981B-9588084D5617}" sibTransId="{E589A705-1184-4206-B90F-6560B39E83A2}"/>
    <dgm:cxn modelId="{80F08401-2239-4FE4-AA3F-0FB5C3F3CAC5}" type="presOf" srcId="{4BEE0D2B-B95C-4408-AA11-39CB8EB465FC}" destId="{4B871E62-3D17-4A2D-8A3D-FDE96F24F9D0}" srcOrd="0" destOrd="0" presId="urn:microsoft.com/office/officeart/2005/8/layout/hierarchy3"/>
    <dgm:cxn modelId="{DB42C9E9-DE9D-486B-9560-FE1DB9E05795}" type="presOf" srcId="{847E3046-1D47-47C6-A442-5085131C2949}" destId="{5DADC49D-40E8-4D09-8604-16BF1531EDCD}" srcOrd="0" destOrd="0" presId="urn:microsoft.com/office/officeart/2005/8/layout/hierarchy3"/>
    <dgm:cxn modelId="{2AD003B6-FAEF-4701-A39C-8C061F699253}" type="presOf" srcId="{DF38847A-FF78-447D-BA22-3E37C5878D40}" destId="{151B0F59-F5B6-44CE-B6E6-0450FE416617}" srcOrd="0" destOrd="0" presId="urn:microsoft.com/office/officeart/2005/8/layout/hierarchy3"/>
    <dgm:cxn modelId="{571EB440-3C75-42D2-9F79-E43C066F3900}" type="presOf" srcId="{F77B52DF-6F02-4387-A32A-296272E485EA}" destId="{87614597-A781-451D-AB08-1C87BD1227C0}" srcOrd="0" destOrd="0" presId="urn:microsoft.com/office/officeart/2005/8/layout/hierarchy3"/>
    <dgm:cxn modelId="{10936A54-9DFF-413F-9655-E10AE0950BB5}" type="presOf" srcId="{2C4F78B2-B4DE-4706-B2FF-7C84F9F5DE11}" destId="{365C49E4-840F-46CD-B863-B053E7EF7CD3}" srcOrd="0" destOrd="0" presId="urn:microsoft.com/office/officeart/2005/8/layout/hierarchy3"/>
    <dgm:cxn modelId="{14993F61-71C9-4385-B93F-9F24F51886B0}" type="presOf" srcId="{4BEE0D2B-B95C-4408-AA11-39CB8EB465FC}" destId="{0AF5E450-621C-4919-875B-37B47E682E67}" srcOrd="1" destOrd="0" presId="urn:microsoft.com/office/officeart/2005/8/layout/hierarchy3"/>
    <dgm:cxn modelId="{A269E580-4278-4DDA-AAA5-45DDB401BE0D}" type="presOf" srcId="{79C8F24B-DB6E-41EC-BD97-C555D33BB519}" destId="{5576C321-D3F2-4096-8464-D93CB99924DE}" srcOrd="0" destOrd="0" presId="urn:microsoft.com/office/officeart/2005/8/layout/hierarchy3"/>
    <dgm:cxn modelId="{48B606B9-4F46-4F6B-B770-F50A965A4E46}" type="presParOf" srcId="{5576C321-D3F2-4096-8464-D93CB99924DE}" destId="{A923E2EA-26D5-40F7-ADE7-2A44043A756A}" srcOrd="0" destOrd="0" presId="urn:microsoft.com/office/officeart/2005/8/layout/hierarchy3"/>
    <dgm:cxn modelId="{21DF833A-61B9-4B5D-BE2F-46BE4132F875}" type="presParOf" srcId="{A923E2EA-26D5-40F7-ADE7-2A44043A756A}" destId="{E9FBB87E-085E-4DEE-928B-813BB5635B66}" srcOrd="0" destOrd="0" presId="urn:microsoft.com/office/officeart/2005/8/layout/hierarchy3"/>
    <dgm:cxn modelId="{F90E9A08-7C3E-4D87-B963-8EBB1795DADB}" type="presParOf" srcId="{E9FBB87E-085E-4DEE-928B-813BB5635B66}" destId="{4B871E62-3D17-4A2D-8A3D-FDE96F24F9D0}" srcOrd="0" destOrd="0" presId="urn:microsoft.com/office/officeart/2005/8/layout/hierarchy3"/>
    <dgm:cxn modelId="{D991B290-EABB-4F9F-B151-FE9B3C60715D}" type="presParOf" srcId="{E9FBB87E-085E-4DEE-928B-813BB5635B66}" destId="{0AF5E450-621C-4919-875B-37B47E682E67}" srcOrd="1" destOrd="0" presId="urn:microsoft.com/office/officeart/2005/8/layout/hierarchy3"/>
    <dgm:cxn modelId="{596DBC57-4742-492E-BA3A-7BDFF217504F}" type="presParOf" srcId="{A923E2EA-26D5-40F7-ADE7-2A44043A756A}" destId="{616041F4-A3DB-4073-90C4-19776196E983}" srcOrd="1" destOrd="0" presId="urn:microsoft.com/office/officeart/2005/8/layout/hierarchy3"/>
    <dgm:cxn modelId="{049F8399-BFAF-42B7-AFEF-37ED25638DA9}" type="presParOf" srcId="{616041F4-A3DB-4073-90C4-19776196E983}" destId="{365C49E4-840F-46CD-B863-B053E7EF7CD3}" srcOrd="0" destOrd="0" presId="urn:microsoft.com/office/officeart/2005/8/layout/hierarchy3"/>
    <dgm:cxn modelId="{99C3438C-D550-4C3B-94EC-84F76E5B2BC4}" type="presParOf" srcId="{616041F4-A3DB-4073-90C4-19776196E983}" destId="{5DADC49D-40E8-4D09-8604-16BF1531EDCD}" srcOrd="1" destOrd="0" presId="urn:microsoft.com/office/officeart/2005/8/layout/hierarchy3"/>
    <dgm:cxn modelId="{BF9372F1-9EF2-49D9-8783-91817D0EB27E}" type="presParOf" srcId="{616041F4-A3DB-4073-90C4-19776196E983}" destId="{151B0F59-F5B6-44CE-B6E6-0450FE416617}" srcOrd="2" destOrd="0" presId="urn:microsoft.com/office/officeart/2005/8/layout/hierarchy3"/>
    <dgm:cxn modelId="{6E840019-1510-44AD-B696-D4BE16295144}" type="presParOf" srcId="{616041F4-A3DB-4073-90C4-19776196E983}" destId="{87614597-A781-451D-AB08-1C87BD1227C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4D1D0DF-C5B3-4B6B-9642-1334241C91F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D51306E0-4F9C-4C15-9839-F80C5FC5020A}">
      <dgm:prSet phldrT="[Текст]" custT="1"/>
      <dgm:spPr/>
      <dgm:t>
        <a:bodyPr/>
        <a:lstStyle/>
        <a:p>
          <a:r>
            <a:rPr lang="uk-UA" sz="4000" b="1" dirty="0" smtClean="0">
              <a:solidFill>
                <a:schemeClr val="bg2">
                  <a:lumMod val="50000"/>
                </a:schemeClr>
              </a:solidFill>
              <a:latin typeface="Times New Roman" panose="02020603050405020304" pitchFamily="18" charset="0"/>
              <a:cs typeface="Times New Roman" panose="02020603050405020304" pitchFamily="18" charset="0"/>
            </a:rPr>
            <a:t>Глава держави</a:t>
          </a:r>
          <a:r>
            <a:rPr lang="uk-UA" sz="4000" dirty="0" smtClean="0">
              <a:solidFill>
                <a:schemeClr val="bg2">
                  <a:lumMod val="50000"/>
                </a:schemeClr>
              </a:solidFill>
              <a:latin typeface="Times New Roman" panose="02020603050405020304" pitchFamily="18" charset="0"/>
              <a:cs typeface="Times New Roman" panose="02020603050405020304" pitchFamily="18" charset="0"/>
            </a:rPr>
            <a:t> – це особа, яка займає формально вище місце в структурі державних інститутів і водночас здійснює функцію представництва самої держави в цілому. З іншого боку, глава держави розглядається як один з її вищих органів</a:t>
          </a:r>
          <a:endParaRPr lang="ru-RU" sz="4000" dirty="0">
            <a:solidFill>
              <a:schemeClr val="bg2">
                <a:lumMod val="50000"/>
              </a:schemeClr>
            </a:solidFill>
            <a:latin typeface="Times New Roman" panose="02020603050405020304" pitchFamily="18" charset="0"/>
            <a:cs typeface="Times New Roman" panose="02020603050405020304" pitchFamily="18" charset="0"/>
          </a:endParaRPr>
        </a:p>
      </dgm:t>
    </dgm:pt>
    <dgm:pt modelId="{62DBDEC6-5013-4EAA-BF02-C1E8BB11F32B}" type="parTrans" cxnId="{901D8CFF-976C-4405-8DE9-E3800344ADB5}">
      <dgm:prSet/>
      <dgm:spPr/>
      <dgm:t>
        <a:bodyPr/>
        <a:lstStyle/>
        <a:p>
          <a:endParaRPr lang="ru-RU"/>
        </a:p>
      </dgm:t>
    </dgm:pt>
    <dgm:pt modelId="{16B3C93A-8ACE-48E1-A9EB-303291DAB55F}" type="sibTrans" cxnId="{901D8CFF-976C-4405-8DE9-E3800344ADB5}">
      <dgm:prSet/>
      <dgm:spPr/>
      <dgm:t>
        <a:bodyPr/>
        <a:lstStyle/>
        <a:p>
          <a:endParaRPr lang="ru-RU"/>
        </a:p>
      </dgm:t>
    </dgm:pt>
    <dgm:pt modelId="{FCC050F0-EE77-4AE0-980B-6783A5882F5A}" type="pres">
      <dgm:prSet presAssocID="{84D1D0DF-C5B3-4B6B-9642-1334241C91FA}" presName="Name0" presStyleCnt="0">
        <dgm:presLayoutVars>
          <dgm:dir/>
        </dgm:presLayoutVars>
      </dgm:prSet>
      <dgm:spPr/>
      <dgm:t>
        <a:bodyPr/>
        <a:lstStyle/>
        <a:p>
          <a:endParaRPr lang="ru-RU"/>
        </a:p>
      </dgm:t>
    </dgm:pt>
    <dgm:pt modelId="{9943FC88-89A5-4055-B26F-D7958E99059F}" type="pres">
      <dgm:prSet presAssocID="{D51306E0-4F9C-4C15-9839-F80C5FC5020A}" presName="noChildren" presStyleCnt="0"/>
      <dgm:spPr/>
    </dgm:pt>
    <dgm:pt modelId="{890A974C-236C-4182-9B2E-E0CA5C6504A3}" type="pres">
      <dgm:prSet presAssocID="{D51306E0-4F9C-4C15-9839-F80C5FC5020A}" presName="gap" presStyleCnt="0"/>
      <dgm:spPr/>
    </dgm:pt>
    <dgm:pt modelId="{D4544EA3-0EB1-4ECC-87D4-D73B41A34F98}" type="pres">
      <dgm:prSet presAssocID="{D51306E0-4F9C-4C15-9839-F80C5FC5020A}" presName="medCircle2" presStyleLbl="vennNode1" presStyleIdx="0" presStyleCnt="1"/>
      <dgm:spPr/>
    </dgm:pt>
    <dgm:pt modelId="{0B81BAC4-1027-4A3F-AD74-71955DC03B53}" type="pres">
      <dgm:prSet presAssocID="{D51306E0-4F9C-4C15-9839-F80C5FC5020A}" presName="txLvlOnly1" presStyleLbl="revTx" presStyleIdx="0" presStyleCnt="1"/>
      <dgm:spPr/>
      <dgm:t>
        <a:bodyPr/>
        <a:lstStyle/>
        <a:p>
          <a:endParaRPr lang="ru-RU"/>
        </a:p>
      </dgm:t>
    </dgm:pt>
  </dgm:ptLst>
  <dgm:cxnLst>
    <dgm:cxn modelId="{7ADFA6C6-C366-4F7F-8C55-6ADB53F52135}" type="presOf" srcId="{84D1D0DF-C5B3-4B6B-9642-1334241C91FA}" destId="{FCC050F0-EE77-4AE0-980B-6783A5882F5A}" srcOrd="0" destOrd="0" presId="urn:microsoft.com/office/officeart/2008/layout/VerticalCircleList"/>
    <dgm:cxn modelId="{8AB2B492-44FE-49AF-8567-46B04BFA8A9A}" type="presOf" srcId="{D51306E0-4F9C-4C15-9839-F80C5FC5020A}" destId="{0B81BAC4-1027-4A3F-AD74-71955DC03B53}" srcOrd="0" destOrd="0" presId="urn:microsoft.com/office/officeart/2008/layout/VerticalCircleList"/>
    <dgm:cxn modelId="{901D8CFF-976C-4405-8DE9-E3800344ADB5}" srcId="{84D1D0DF-C5B3-4B6B-9642-1334241C91FA}" destId="{D51306E0-4F9C-4C15-9839-F80C5FC5020A}" srcOrd="0" destOrd="0" parTransId="{62DBDEC6-5013-4EAA-BF02-C1E8BB11F32B}" sibTransId="{16B3C93A-8ACE-48E1-A9EB-303291DAB55F}"/>
    <dgm:cxn modelId="{B8D36433-8E39-493E-805E-1913A9985F4E}" type="presParOf" srcId="{FCC050F0-EE77-4AE0-980B-6783A5882F5A}" destId="{9943FC88-89A5-4055-B26F-D7958E99059F}" srcOrd="0" destOrd="0" presId="urn:microsoft.com/office/officeart/2008/layout/VerticalCircleList"/>
    <dgm:cxn modelId="{E29D7922-B27C-48F9-99C7-A6617D0FC50D}" type="presParOf" srcId="{9943FC88-89A5-4055-B26F-D7958E99059F}" destId="{890A974C-236C-4182-9B2E-E0CA5C6504A3}" srcOrd="0" destOrd="0" presId="urn:microsoft.com/office/officeart/2008/layout/VerticalCircleList"/>
    <dgm:cxn modelId="{8C29C6C8-733C-4E1D-A8F6-5954F22E47EE}" type="presParOf" srcId="{9943FC88-89A5-4055-B26F-D7958E99059F}" destId="{D4544EA3-0EB1-4ECC-87D4-D73B41A34F98}" srcOrd="1" destOrd="0" presId="urn:microsoft.com/office/officeart/2008/layout/VerticalCircleList"/>
    <dgm:cxn modelId="{7D7EABFF-DDA6-4613-B619-A545337C160B}" type="presParOf" srcId="{9943FC88-89A5-4055-B26F-D7958E99059F}" destId="{0B81BAC4-1027-4A3F-AD74-71955DC03B5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4D1D0DF-C5B3-4B6B-9642-1334241C91F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D51306E0-4F9C-4C15-9839-F80C5FC5020A}">
      <dgm:prSet phldrT="[Текст]" custT="1"/>
      <dgm:spPr/>
      <dgm:t>
        <a:bodyPr/>
        <a:lstStyle/>
        <a:p>
          <a:r>
            <a:rPr lang="uk-UA" sz="4000" b="1" dirty="0" smtClean="0">
              <a:solidFill>
                <a:schemeClr val="bg2">
                  <a:lumMod val="50000"/>
                </a:schemeClr>
              </a:solidFill>
              <a:latin typeface="Times New Roman" panose="02020603050405020304" pitchFamily="18" charset="0"/>
              <a:cs typeface="Times New Roman" panose="02020603050405020304" pitchFamily="18" charset="0"/>
            </a:rPr>
            <a:t>Органи місцевого самоврядування</a:t>
          </a:r>
          <a:r>
            <a:rPr lang="uk-UA" sz="4000" dirty="0" smtClean="0">
              <a:solidFill>
                <a:schemeClr val="bg2">
                  <a:lumMod val="50000"/>
                </a:schemeClr>
              </a:solidFill>
              <a:latin typeface="Times New Roman" panose="02020603050405020304" pitchFamily="18" charset="0"/>
              <a:cs typeface="Times New Roman" panose="02020603050405020304" pitchFamily="18" charset="0"/>
            </a:rPr>
            <a:t/>
          </a:r>
          <a:br>
            <a:rPr lang="uk-UA" sz="4000" dirty="0" smtClean="0">
              <a:solidFill>
                <a:schemeClr val="bg2">
                  <a:lumMod val="50000"/>
                </a:schemeClr>
              </a:solidFill>
              <a:latin typeface="Times New Roman" panose="02020603050405020304" pitchFamily="18" charset="0"/>
              <a:cs typeface="Times New Roman" panose="02020603050405020304" pitchFamily="18" charset="0"/>
            </a:rPr>
          </a:br>
          <a:r>
            <a:rPr lang="uk-UA" sz="4000" dirty="0" smtClean="0">
              <a:solidFill>
                <a:schemeClr val="bg2">
                  <a:lumMod val="50000"/>
                </a:schemeClr>
              </a:solidFill>
              <a:latin typeface="Times New Roman" panose="02020603050405020304" pitchFamily="18" charset="0"/>
              <a:cs typeface="Times New Roman" panose="02020603050405020304" pitchFamily="18" charset="0"/>
            </a:rPr>
            <a:t>– це органи  місцевих самоправних  громад, якими вони формуються та перед якими вони несуть відповідальність за належне здійснення своїх повноважень</a:t>
          </a:r>
          <a:endParaRPr lang="ru-RU" sz="4000" dirty="0">
            <a:solidFill>
              <a:schemeClr val="bg2">
                <a:lumMod val="50000"/>
              </a:schemeClr>
            </a:solidFill>
            <a:latin typeface="Times New Roman" panose="02020603050405020304" pitchFamily="18" charset="0"/>
            <a:cs typeface="Times New Roman" panose="02020603050405020304" pitchFamily="18" charset="0"/>
          </a:endParaRPr>
        </a:p>
      </dgm:t>
    </dgm:pt>
    <dgm:pt modelId="{62DBDEC6-5013-4EAA-BF02-C1E8BB11F32B}" type="parTrans" cxnId="{901D8CFF-976C-4405-8DE9-E3800344ADB5}">
      <dgm:prSet/>
      <dgm:spPr/>
      <dgm:t>
        <a:bodyPr/>
        <a:lstStyle/>
        <a:p>
          <a:endParaRPr lang="ru-RU"/>
        </a:p>
      </dgm:t>
    </dgm:pt>
    <dgm:pt modelId="{16B3C93A-8ACE-48E1-A9EB-303291DAB55F}" type="sibTrans" cxnId="{901D8CFF-976C-4405-8DE9-E3800344ADB5}">
      <dgm:prSet/>
      <dgm:spPr/>
      <dgm:t>
        <a:bodyPr/>
        <a:lstStyle/>
        <a:p>
          <a:endParaRPr lang="ru-RU"/>
        </a:p>
      </dgm:t>
    </dgm:pt>
    <dgm:pt modelId="{FCC050F0-EE77-4AE0-980B-6783A5882F5A}" type="pres">
      <dgm:prSet presAssocID="{84D1D0DF-C5B3-4B6B-9642-1334241C91FA}" presName="Name0" presStyleCnt="0">
        <dgm:presLayoutVars>
          <dgm:dir/>
        </dgm:presLayoutVars>
      </dgm:prSet>
      <dgm:spPr/>
      <dgm:t>
        <a:bodyPr/>
        <a:lstStyle/>
        <a:p>
          <a:endParaRPr lang="ru-RU"/>
        </a:p>
      </dgm:t>
    </dgm:pt>
    <dgm:pt modelId="{9943FC88-89A5-4055-B26F-D7958E99059F}" type="pres">
      <dgm:prSet presAssocID="{D51306E0-4F9C-4C15-9839-F80C5FC5020A}" presName="noChildren" presStyleCnt="0"/>
      <dgm:spPr/>
    </dgm:pt>
    <dgm:pt modelId="{890A974C-236C-4182-9B2E-E0CA5C6504A3}" type="pres">
      <dgm:prSet presAssocID="{D51306E0-4F9C-4C15-9839-F80C5FC5020A}" presName="gap" presStyleCnt="0"/>
      <dgm:spPr/>
    </dgm:pt>
    <dgm:pt modelId="{D4544EA3-0EB1-4ECC-87D4-D73B41A34F98}" type="pres">
      <dgm:prSet presAssocID="{D51306E0-4F9C-4C15-9839-F80C5FC5020A}" presName="medCircle2" presStyleLbl="vennNode1" presStyleIdx="0" presStyleCnt="1"/>
      <dgm:spPr/>
    </dgm:pt>
    <dgm:pt modelId="{0B81BAC4-1027-4A3F-AD74-71955DC03B53}" type="pres">
      <dgm:prSet presAssocID="{D51306E0-4F9C-4C15-9839-F80C5FC5020A}" presName="txLvlOnly1" presStyleLbl="revTx" presStyleIdx="0" presStyleCnt="1"/>
      <dgm:spPr/>
      <dgm:t>
        <a:bodyPr/>
        <a:lstStyle/>
        <a:p>
          <a:endParaRPr lang="ru-RU"/>
        </a:p>
      </dgm:t>
    </dgm:pt>
  </dgm:ptLst>
  <dgm:cxnLst>
    <dgm:cxn modelId="{48506FCF-259D-4CED-AB2F-B09EB0652709}" type="presOf" srcId="{84D1D0DF-C5B3-4B6B-9642-1334241C91FA}" destId="{FCC050F0-EE77-4AE0-980B-6783A5882F5A}" srcOrd="0" destOrd="0" presId="urn:microsoft.com/office/officeart/2008/layout/VerticalCircleList"/>
    <dgm:cxn modelId="{901D8CFF-976C-4405-8DE9-E3800344ADB5}" srcId="{84D1D0DF-C5B3-4B6B-9642-1334241C91FA}" destId="{D51306E0-4F9C-4C15-9839-F80C5FC5020A}" srcOrd="0" destOrd="0" parTransId="{62DBDEC6-5013-4EAA-BF02-C1E8BB11F32B}" sibTransId="{16B3C93A-8ACE-48E1-A9EB-303291DAB55F}"/>
    <dgm:cxn modelId="{0445F040-05E5-4948-BD33-33F77B122B08}" type="presOf" srcId="{D51306E0-4F9C-4C15-9839-F80C5FC5020A}" destId="{0B81BAC4-1027-4A3F-AD74-71955DC03B53}" srcOrd="0" destOrd="0" presId="urn:microsoft.com/office/officeart/2008/layout/VerticalCircleList"/>
    <dgm:cxn modelId="{69088433-CAEC-4A07-8D41-16B1702E6801}" type="presParOf" srcId="{FCC050F0-EE77-4AE0-980B-6783A5882F5A}" destId="{9943FC88-89A5-4055-B26F-D7958E99059F}" srcOrd="0" destOrd="0" presId="urn:microsoft.com/office/officeart/2008/layout/VerticalCircleList"/>
    <dgm:cxn modelId="{12F567F0-5777-4BB7-8A81-AA0F09235336}" type="presParOf" srcId="{9943FC88-89A5-4055-B26F-D7958E99059F}" destId="{890A974C-236C-4182-9B2E-E0CA5C6504A3}" srcOrd="0" destOrd="0" presId="urn:microsoft.com/office/officeart/2008/layout/VerticalCircleList"/>
    <dgm:cxn modelId="{B2E2D5D3-A7B8-4274-879C-76B6CA62205F}" type="presParOf" srcId="{9943FC88-89A5-4055-B26F-D7958E99059F}" destId="{D4544EA3-0EB1-4ECC-87D4-D73B41A34F98}" srcOrd="1" destOrd="0" presId="urn:microsoft.com/office/officeart/2008/layout/VerticalCircleList"/>
    <dgm:cxn modelId="{1E7FA61F-133A-481F-B0F4-894051826014}" type="presParOf" srcId="{9943FC88-89A5-4055-B26F-D7958E99059F}" destId="{0B81BAC4-1027-4A3F-AD74-71955DC03B5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70D125-B0B9-4988-94C3-E42875FE7D4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70A166B3-F297-4B1B-8F80-D59A950DFCA0}">
      <dgm:prSet phldrT="[Текст]" custT="1"/>
      <dgm:spPr/>
      <dgm:t>
        <a:bodyPr/>
        <a:lstStyle/>
        <a:p>
          <a:r>
            <a:rPr lang="uk-UA" sz="3600" b="1" dirty="0" smtClean="0">
              <a:latin typeface="Times New Roman" panose="02020603050405020304" pitchFamily="18" charset="0"/>
              <a:cs typeface="Times New Roman" panose="02020603050405020304" pitchFamily="18" charset="0"/>
            </a:rPr>
            <a:t>Судова влада </a:t>
          </a:r>
          <a:r>
            <a:rPr lang="uk-UA" sz="3600" dirty="0" smtClean="0">
              <a:latin typeface="Times New Roman" panose="02020603050405020304" pitchFamily="18" charset="0"/>
              <a:cs typeface="Times New Roman" panose="02020603050405020304" pitchFamily="18" charset="0"/>
            </a:rPr>
            <a:t>– це вид влади, яку здійснюють відповідні органи.</a:t>
          </a:r>
        </a:p>
        <a:p>
          <a:r>
            <a:rPr lang="uk-UA" sz="3600" dirty="0" smtClean="0">
              <a:latin typeface="Times New Roman" panose="02020603050405020304" pitchFamily="18" charset="0"/>
              <a:cs typeface="Times New Roman" panose="02020603050405020304" pitchFamily="18" charset="0"/>
            </a:rPr>
            <a:t>Влада це не тільки ті чи  інші установи, посадові особи, але й ті функції, які їм належать, здійснення цих функцій та їх реалізація</a:t>
          </a:r>
          <a:endParaRPr lang="ru-RU" sz="3600" dirty="0">
            <a:latin typeface="Times New Roman" panose="02020603050405020304" pitchFamily="18" charset="0"/>
            <a:cs typeface="Times New Roman" panose="02020603050405020304" pitchFamily="18" charset="0"/>
          </a:endParaRPr>
        </a:p>
      </dgm:t>
    </dgm:pt>
    <dgm:pt modelId="{8800513B-8997-402E-B3DB-F5F0C34CA980}" type="parTrans" cxnId="{C8924C72-6005-4A13-80A3-4BD2CEE5021C}">
      <dgm:prSet/>
      <dgm:spPr/>
      <dgm:t>
        <a:bodyPr/>
        <a:lstStyle/>
        <a:p>
          <a:endParaRPr lang="ru-RU"/>
        </a:p>
      </dgm:t>
    </dgm:pt>
    <dgm:pt modelId="{FE2D782D-0B3B-4AC2-AE8A-060579510146}" type="sibTrans" cxnId="{C8924C72-6005-4A13-80A3-4BD2CEE5021C}">
      <dgm:prSet/>
      <dgm:spPr/>
      <dgm:t>
        <a:bodyPr/>
        <a:lstStyle/>
        <a:p>
          <a:endParaRPr lang="ru-RU"/>
        </a:p>
      </dgm:t>
    </dgm:pt>
    <dgm:pt modelId="{A2D19168-FEC8-4807-BB73-D059035F8629}" type="pres">
      <dgm:prSet presAssocID="{DF70D125-B0B9-4988-94C3-E42875FE7D41}" presName="Name0" presStyleCnt="0">
        <dgm:presLayoutVars>
          <dgm:dir/>
        </dgm:presLayoutVars>
      </dgm:prSet>
      <dgm:spPr/>
      <dgm:t>
        <a:bodyPr/>
        <a:lstStyle/>
        <a:p>
          <a:endParaRPr lang="ru-RU"/>
        </a:p>
      </dgm:t>
    </dgm:pt>
    <dgm:pt modelId="{845B7607-8F25-4530-90D3-8817642387F3}" type="pres">
      <dgm:prSet presAssocID="{70A166B3-F297-4B1B-8F80-D59A950DFCA0}" presName="noChildren" presStyleCnt="0"/>
      <dgm:spPr/>
    </dgm:pt>
    <dgm:pt modelId="{272DD4D7-C3ED-4961-A5E4-9B3D24E72775}" type="pres">
      <dgm:prSet presAssocID="{70A166B3-F297-4B1B-8F80-D59A950DFCA0}" presName="gap" presStyleCnt="0"/>
      <dgm:spPr/>
    </dgm:pt>
    <dgm:pt modelId="{1E294467-C290-4814-BB2D-D8ABFBEECDBA}" type="pres">
      <dgm:prSet presAssocID="{70A166B3-F297-4B1B-8F80-D59A950DFCA0}" presName="medCircle2" presStyleLbl="vennNode1" presStyleIdx="0" presStyleCnt="1"/>
      <dgm:spPr/>
    </dgm:pt>
    <dgm:pt modelId="{CB9B97B8-B7DC-48F9-ADEB-69976E8CA3DC}" type="pres">
      <dgm:prSet presAssocID="{70A166B3-F297-4B1B-8F80-D59A950DFCA0}" presName="txLvlOnly1" presStyleLbl="revTx" presStyleIdx="0" presStyleCnt="1"/>
      <dgm:spPr/>
      <dgm:t>
        <a:bodyPr/>
        <a:lstStyle/>
        <a:p>
          <a:endParaRPr lang="ru-RU"/>
        </a:p>
      </dgm:t>
    </dgm:pt>
  </dgm:ptLst>
  <dgm:cxnLst>
    <dgm:cxn modelId="{C8924C72-6005-4A13-80A3-4BD2CEE5021C}" srcId="{DF70D125-B0B9-4988-94C3-E42875FE7D41}" destId="{70A166B3-F297-4B1B-8F80-D59A950DFCA0}" srcOrd="0" destOrd="0" parTransId="{8800513B-8997-402E-B3DB-F5F0C34CA980}" sibTransId="{FE2D782D-0B3B-4AC2-AE8A-060579510146}"/>
    <dgm:cxn modelId="{AC0732C4-49BC-45C7-8BB6-C83A74E81D81}" type="presOf" srcId="{DF70D125-B0B9-4988-94C3-E42875FE7D41}" destId="{A2D19168-FEC8-4807-BB73-D059035F8629}" srcOrd="0" destOrd="0" presId="urn:microsoft.com/office/officeart/2008/layout/VerticalCircleList"/>
    <dgm:cxn modelId="{3E39A9DE-E3DF-42D5-9A4E-DC52DFFC5B3C}" type="presOf" srcId="{70A166B3-F297-4B1B-8F80-D59A950DFCA0}" destId="{CB9B97B8-B7DC-48F9-ADEB-69976E8CA3DC}" srcOrd="0" destOrd="0" presId="urn:microsoft.com/office/officeart/2008/layout/VerticalCircleList"/>
    <dgm:cxn modelId="{FE067450-C967-4D92-ADBB-05FD7CE546D3}" type="presParOf" srcId="{A2D19168-FEC8-4807-BB73-D059035F8629}" destId="{845B7607-8F25-4530-90D3-8817642387F3}" srcOrd="0" destOrd="0" presId="urn:microsoft.com/office/officeart/2008/layout/VerticalCircleList"/>
    <dgm:cxn modelId="{82DE2BFF-3D79-4057-A95F-E3054D85C1CD}" type="presParOf" srcId="{845B7607-8F25-4530-90D3-8817642387F3}" destId="{272DD4D7-C3ED-4961-A5E4-9B3D24E72775}" srcOrd="0" destOrd="0" presId="urn:microsoft.com/office/officeart/2008/layout/VerticalCircleList"/>
    <dgm:cxn modelId="{170FF2A8-FE63-4373-AA40-C5C5D9B7B267}" type="presParOf" srcId="{845B7607-8F25-4530-90D3-8817642387F3}" destId="{1E294467-C290-4814-BB2D-D8ABFBEECDBA}" srcOrd="1" destOrd="0" presId="urn:microsoft.com/office/officeart/2008/layout/VerticalCircleList"/>
    <dgm:cxn modelId="{A13E9DAF-A5C7-4A3A-9C0D-182085EC8BF6}" type="presParOf" srcId="{845B7607-8F25-4530-90D3-8817642387F3}" destId="{CB9B97B8-B7DC-48F9-ADEB-69976E8CA3D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31DA17-71FA-4D0A-9FDF-6CBA23659EA3}" type="doc">
      <dgm:prSet loTypeId="urn:microsoft.com/office/officeart/2005/8/layout/vList2" loCatId="list" qsTypeId="urn:microsoft.com/office/officeart/2005/8/quickstyle/simple4" qsCatId="simple" csTypeId="urn:microsoft.com/office/officeart/2005/8/colors/accent4_5" csCatId="accent4" phldr="1"/>
      <dgm:spPr/>
      <dgm:t>
        <a:bodyPr/>
        <a:lstStyle/>
        <a:p>
          <a:endParaRPr lang="uk-UA"/>
        </a:p>
      </dgm:t>
    </dgm:pt>
    <dgm:pt modelId="{F3D89A4F-B4A8-45F5-A645-CE169C380629}">
      <dgm:prSet custT="1"/>
      <dgm:spPr/>
      <dgm:t>
        <a:bodyPr/>
        <a:lstStyle/>
        <a:p>
          <a:r>
            <a:rPr lang="uk-UA" sz="3200" b="1" noProof="0" dirty="0" smtClean="0">
              <a:solidFill>
                <a:schemeClr val="bg2">
                  <a:lumMod val="25000"/>
                </a:schemeClr>
              </a:solidFill>
              <a:latin typeface="Times New Roman" panose="02020603050405020304" pitchFamily="18" charset="0"/>
              <a:cs typeface="Times New Roman" panose="02020603050405020304" pitchFamily="18" charset="0"/>
            </a:rPr>
            <a:t>3.3 Механізм держави</a:t>
          </a:r>
          <a:endParaRPr lang="uk-UA" sz="32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560CDA9B-4F8C-4F65-AAC4-CC8215B57FC1}" type="parTrans" cxnId="{2BC26192-DC65-40AC-B7D6-25A313352BAF}">
      <dgm:prSet/>
      <dgm:spPr/>
      <dgm:t>
        <a:bodyPr/>
        <a:lstStyle/>
        <a:p>
          <a:endParaRPr lang="uk-UA"/>
        </a:p>
      </dgm:t>
    </dgm:pt>
    <dgm:pt modelId="{9C69FAB6-4CF8-4770-9A88-6DD14DFC37E4}" type="sibTrans" cxnId="{2BC26192-DC65-40AC-B7D6-25A313352BAF}">
      <dgm:prSet/>
      <dgm:spPr/>
      <dgm:t>
        <a:bodyPr/>
        <a:lstStyle/>
        <a:p>
          <a:endParaRPr lang="uk-UA"/>
        </a:p>
      </dgm:t>
    </dgm:pt>
    <dgm:pt modelId="{6AA33BEB-209A-477A-9C44-A7EF8786023B}">
      <dgm:prSet custT="1"/>
      <dgm:spPr/>
      <dgm:t>
        <a:bodyPr/>
        <a:lstStyle/>
        <a:p>
          <a:r>
            <a:rPr lang="uk-UA" sz="3200" b="1" noProof="0" dirty="0" smtClean="0">
              <a:solidFill>
                <a:schemeClr val="bg2">
                  <a:lumMod val="25000"/>
                </a:schemeClr>
              </a:solidFill>
              <a:latin typeface="Times New Roman" panose="02020603050405020304" pitchFamily="18" charset="0"/>
              <a:cs typeface="Times New Roman" panose="02020603050405020304" pitchFamily="18" charset="0"/>
            </a:rPr>
            <a:t>3.2 Форми і методи забезпечення функцій держави</a:t>
          </a:r>
          <a:endParaRPr lang="uk-UA" sz="32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E0E7B0C2-FB04-4EFA-AD9C-4E4E7290EBC2}" type="parTrans" cxnId="{B6F2375B-FE99-4B3D-ADAE-E65F443EE52C}">
      <dgm:prSet/>
      <dgm:spPr/>
      <dgm:t>
        <a:bodyPr/>
        <a:lstStyle/>
        <a:p>
          <a:endParaRPr lang="uk-UA"/>
        </a:p>
      </dgm:t>
    </dgm:pt>
    <dgm:pt modelId="{FE5B6AE3-6D43-41FA-8CB2-093367C25598}" type="sibTrans" cxnId="{B6F2375B-FE99-4B3D-ADAE-E65F443EE52C}">
      <dgm:prSet/>
      <dgm:spPr/>
      <dgm:t>
        <a:bodyPr/>
        <a:lstStyle/>
        <a:p>
          <a:endParaRPr lang="uk-UA"/>
        </a:p>
      </dgm:t>
    </dgm:pt>
    <dgm:pt modelId="{4EAFFB4C-B5E0-4A4D-81FE-42D3187723F1}">
      <dgm:prSet custT="1"/>
      <dgm:spPr/>
      <dgm:t>
        <a:bodyPr/>
        <a:lstStyle/>
        <a:p>
          <a:r>
            <a:rPr lang="uk-UA" sz="3200" b="1" noProof="0" dirty="0" smtClean="0">
              <a:solidFill>
                <a:schemeClr val="bg2">
                  <a:lumMod val="25000"/>
                </a:schemeClr>
              </a:solidFill>
              <a:latin typeface="Times New Roman" panose="02020603050405020304" pitchFamily="18" charset="0"/>
              <a:cs typeface="Times New Roman" panose="02020603050405020304" pitchFamily="18" charset="0"/>
            </a:rPr>
            <a:t>3.1 Функції держави</a:t>
          </a:r>
          <a:endParaRPr lang="uk-UA" sz="32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7C1AC90A-F572-4109-88F8-916B79A0FA07}" type="parTrans" cxnId="{6BFBB315-AF44-45F6-AEAC-A41EFC85C832}">
      <dgm:prSet/>
      <dgm:spPr/>
      <dgm:t>
        <a:bodyPr/>
        <a:lstStyle/>
        <a:p>
          <a:endParaRPr lang="uk-UA"/>
        </a:p>
      </dgm:t>
    </dgm:pt>
    <dgm:pt modelId="{4BE27B1F-BF6B-4C9D-A3A4-98172DB3D1F9}" type="sibTrans" cxnId="{6BFBB315-AF44-45F6-AEAC-A41EFC85C832}">
      <dgm:prSet/>
      <dgm:spPr/>
      <dgm:t>
        <a:bodyPr/>
        <a:lstStyle/>
        <a:p>
          <a:endParaRPr lang="uk-UA"/>
        </a:p>
      </dgm:t>
    </dgm:pt>
    <dgm:pt modelId="{255D90ED-32F2-4897-AFFE-A47D3E4611AE}" type="pres">
      <dgm:prSet presAssocID="{D331DA17-71FA-4D0A-9FDF-6CBA23659EA3}" presName="linear" presStyleCnt="0">
        <dgm:presLayoutVars>
          <dgm:animLvl val="lvl"/>
          <dgm:resizeHandles val="exact"/>
        </dgm:presLayoutVars>
      </dgm:prSet>
      <dgm:spPr/>
      <dgm:t>
        <a:bodyPr/>
        <a:lstStyle/>
        <a:p>
          <a:endParaRPr lang="uk-UA"/>
        </a:p>
      </dgm:t>
    </dgm:pt>
    <dgm:pt modelId="{02B59B7A-1948-4220-A731-8466FD7671A6}" type="pres">
      <dgm:prSet presAssocID="{4EAFFB4C-B5E0-4A4D-81FE-42D3187723F1}" presName="parentText" presStyleLbl="node1" presStyleIdx="0" presStyleCnt="3" custLinFactNeighborX="-696">
        <dgm:presLayoutVars>
          <dgm:chMax val="0"/>
          <dgm:bulletEnabled val="1"/>
        </dgm:presLayoutVars>
      </dgm:prSet>
      <dgm:spPr/>
      <dgm:t>
        <a:bodyPr/>
        <a:lstStyle/>
        <a:p>
          <a:endParaRPr lang="uk-UA"/>
        </a:p>
      </dgm:t>
    </dgm:pt>
    <dgm:pt modelId="{DEDFB266-BEB6-4D3C-92C2-7E72941F9EF5}" type="pres">
      <dgm:prSet presAssocID="{4BE27B1F-BF6B-4C9D-A3A4-98172DB3D1F9}" presName="spacer" presStyleCnt="0"/>
      <dgm:spPr/>
      <dgm:t>
        <a:bodyPr/>
        <a:lstStyle/>
        <a:p>
          <a:endParaRPr lang="ru-RU"/>
        </a:p>
      </dgm:t>
    </dgm:pt>
    <dgm:pt modelId="{42204797-5B53-4EB8-BB44-D402646BBA94}" type="pres">
      <dgm:prSet presAssocID="{6AA33BEB-209A-477A-9C44-A7EF8786023B}" presName="parentText" presStyleLbl="node1" presStyleIdx="1" presStyleCnt="3">
        <dgm:presLayoutVars>
          <dgm:chMax val="0"/>
          <dgm:bulletEnabled val="1"/>
        </dgm:presLayoutVars>
      </dgm:prSet>
      <dgm:spPr/>
      <dgm:t>
        <a:bodyPr/>
        <a:lstStyle/>
        <a:p>
          <a:endParaRPr lang="uk-UA"/>
        </a:p>
      </dgm:t>
    </dgm:pt>
    <dgm:pt modelId="{EF1AD9CA-A16E-42FE-BE98-646A53BF512F}" type="pres">
      <dgm:prSet presAssocID="{FE5B6AE3-6D43-41FA-8CB2-093367C25598}" presName="spacer" presStyleCnt="0"/>
      <dgm:spPr/>
      <dgm:t>
        <a:bodyPr/>
        <a:lstStyle/>
        <a:p>
          <a:endParaRPr lang="ru-RU"/>
        </a:p>
      </dgm:t>
    </dgm:pt>
    <dgm:pt modelId="{50605140-2F08-4B9A-8FEF-2A28A3237121}" type="pres">
      <dgm:prSet presAssocID="{F3D89A4F-B4A8-45F5-A645-CE169C380629}" presName="parentText" presStyleLbl="node1" presStyleIdx="2" presStyleCnt="3">
        <dgm:presLayoutVars>
          <dgm:chMax val="0"/>
          <dgm:bulletEnabled val="1"/>
        </dgm:presLayoutVars>
      </dgm:prSet>
      <dgm:spPr/>
      <dgm:t>
        <a:bodyPr/>
        <a:lstStyle/>
        <a:p>
          <a:endParaRPr lang="uk-UA"/>
        </a:p>
      </dgm:t>
    </dgm:pt>
  </dgm:ptLst>
  <dgm:cxnLst>
    <dgm:cxn modelId="{6BFBB315-AF44-45F6-AEAC-A41EFC85C832}" srcId="{D331DA17-71FA-4D0A-9FDF-6CBA23659EA3}" destId="{4EAFFB4C-B5E0-4A4D-81FE-42D3187723F1}" srcOrd="0" destOrd="0" parTransId="{7C1AC90A-F572-4109-88F8-916B79A0FA07}" sibTransId="{4BE27B1F-BF6B-4C9D-A3A4-98172DB3D1F9}"/>
    <dgm:cxn modelId="{1CC66753-DC31-4E33-9E2B-CCE0610DC7B9}" type="presOf" srcId="{D331DA17-71FA-4D0A-9FDF-6CBA23659EA3}" destId="{255D90ED-32F2-4897-AFFE-A47D3E4611AE}" srcOrd="0" destOrd="0" presId="urn:microsoft.com/office/officeart/2005/8/layout/vList2"/>
    <dgm:cxn modelId="{2BC26192-DC65-40AC-B7D6-25A313352BAF}" srcId="{D331DA17-71FA-4D0A-9FDF-6CBA23659EA3}" destId="{F3D89A4F-B4A8-45F5-A645-CE169C380629}" srcOrd="2" destOrd="0" parTransId="{560CDA9B-4F8C-4F65-AAC4-CC8215B57FC1}" sibTransId="{9C69FAB6-4CF8-4770-9A88-6DD14DFC37E4}"/>
    <dgm:cxn modelId="{BB744133-BCB7-41AC-873C-9D1B9A6054CC}" type="presOf" srcId="{6AA33BEB-209A-477A-9C44-A7EF8786023B}" destId="{42204797-5B53-4EB8-BB44-D402646BBA94}" srcOrd="0" destOrd="0" presId="urn:microsoft.com/office/officeart/2005/8/layout/vList2"/>
    <dgm:cxn modelId="{00238992-C5DC-4DE8-B81E-33F9B8047028}" type="presOf" srcId="{F3D89A4F-B4A8-45F5-A645-CE169C380629}" destId="{50605140-2F08-4B9A-8FEF-2A28A3237121}" srcOrd="0" destOrd="0" presId="urn:microsoft.com/office/officeart/2005/8/layout/vList2"/>
    <dgm:cxn modelId="{B6F2375B-FE99-4B3D-ADAE-E65F443EE52C}" srcId="{D331DA17-71FA-4D0A-9FDF-6CBA23659EA3}" destId="{6AA33BEB-209A-477A-9C44-A7EF8786023B}" srcOrd="1" destOrd="0" parTransId="{E0E7B0C2-FB04-4EFA-AD9C-4E4E7290EBC2}" sibTransId="{FE5B6AE3-6D43-41FA-8CB2-093367C25598}"/>
    <dgm:cxn modelId="{F87404BE-3691-4401-AAEC-C20D3FA480E4}" type="presOf" srcId="{4EAFFB4C-B5E0-4A4D-81FE-42D3187723F1}" destId="{02B59B7A-1948-4220-A731-8466FD7671A6}" srcOrd="0" destOrd="0" presId="urn:microsoft.com/office/officeart/2005/8/layout/vList2"/>
    <dgm:cxn modelId="{FED1638B-3487-4884-A109-71FB1F7AAC20}" type="presParOf" srcId="{255D90ED-32F2-4897-AFFE-A47D3E4611AE}" destId="{02B59B7A-1948-4220-A731-8466FD7671A6}" srcOrd="0" destOrd="0" presId="urn:microsoft.com/office/officeart/2005/8/layout/vList2"/>
    <dgm:cxn modelId="{A0DD1D7E-724C-4D21-A73B-9D3C60371B4E}" type="presParOf" srcId="{255D90ED-32F2-4897-AFFE-A47D3E4611AE}" destId="{DEDFB266-BEB6-4D3C-92C2-7E72941F9EF5}" srcOrd="1" destOrd="0" presId="urn:microsoft.com/office/officeart/2005/8/layout/vList2"/>
    <dgm:cxn modelId="{032F6843-9F10-477A-ADD9-3A291BA6D1F5}" type="presParOf" srcId="{255D90ED-32F2-4897-AFFE-A47D3E4611AE}" destId="{42204797-5B53-4EB8-BB44-D402646BBA94}" srcOrd="2" destOrd="0" presId="urn:microsoft.com/office/officeart/2005/8/layout/vList2"/>
    <dgm:cxn modelId="{85F8F884-FC8E-4EE0-85DC-F3F3B11F630B}" type="presParOf" srcId="{255D90ED-32F2-4897-AFFE-A47D3E4611AE}" destId="{EF1AD9CA-A16E-42FE-BE98-646A53BF512F}" srcOrd="3" destOrd="0" presId="urn:microsoft.com/office/officeart/2005/8/layout/vList2"/>
    <dgm:cxn modelId="{015C5444-4DC5-460B-9C8C-AF7F74E76E07}" type="presParOf" srcId="{255D90ED-32F2-4897-AFFE-A47D3E4611AE}" destId="{50605140-2F08-4B9A-8FEF-2A28A32371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7C17248-EAE1-4C81-94DA-06228DAF4EAA}" type="doc">
      <dgm:prSet loTypeId="urn:microsoft.com/office/officeart/2005/8/layout/hList9" loCatId="list" qsTypeId="urn:microsoft.com/office/officeart/2005/8/quickstyle/simple1" qsCatId="simple" csTypeId="urn:microsoft.com/office/officeart/2005/8/colors/accent4_2" csCatId="accent4" phldr="1"/>
      <dgm:spPr/>
      <dgm:t>
        <a:bodyPr/>
        <a:lstStyle/>
        <a:p>
          <a:endParaRPr lang="ru-RU"/>
        </a:p>
      </dgm:t>
    </dgm:pt>
    <dgm:pt modelId="{D73E3B6A-0D5F-444B-B9C3-967670EBCFD9}">
      <dgm:prSet phldrT="[Текст]" custT="1"/>
      <dgm:spPr/>
      <dgm:t>
        <a:bodyPr/>
        <a:lstStyle/>
        <a:p>
          <a:r>
            <a:rPr lang="uk-UA" sz="2800" b="1" dirty="0" smtClean="0">
              <a:latin typeface="Times New Roman" panose="02020603050405020304" pitchFamily="18" charset="0"/>
              <a:cs typeface="Times New Roman" panose="02020603050405020304" pitchFamily="18" charset="0"/>
            </a:rPr>
            <a:t>Прокуратура </a:t>
          </a:r>
          <a:r>
            <a:rPr lang="uk-UA" sz="2800" dirty="0" smtClean="0">
              <a:latin typeface="Times New Roman" panose="02020603050405020304" pitchFamily="18" charset="0"/>
              <a:cs typeface="Times New Roman" panose="02020603050405020304" pitchFamily="18" charset="0"/>
            </a:rPr>
            <a:t>покликана здійснювати нагляд за точним та </a:t>
          </a:r>
          <a:r>
            <a:rPr lang="uk-UA" sz="2800" dirty="0" smtClean="0">
              <a:latin typeface="Times New Roman" panose="02020603050405020304" pitchFamily="18" charset="0"/>
              <a:cs typeface="Times New Roman" panose="02020603050405020304" pitchFamily="18" charset="0"/>
            </a:rPr>
            <a:t>одноманітним виконанням </a:t>
          </a:r>
          <a:r>
            <a:rPr lang="uk-UA" sz="2800" dirty="0" smtClean="0">
              <a:latin typeface="Times New Roman" panose="02020603050405020304" pitchFamily="18" charset="0"/>
              <a:cs typeface="Times New Roman" panose="02020603050405020304" pitchFamily="18" charset="0"/>
            </a:rPr>
            <a:t>законів органами державного управління, підприємствами, установами, громадськими організаціями, посадовими особами та громадянами. Органи прокуратури здійснюють також і нагляд за дотриманням законності в роботі органів внутрішніх справ, при розгляді справ у судах, місцях ув’язнення, при виконанні покарання та інших заходах примусового характеру, що призначаються судами</a:t>
          </a:r>
          <a:endParaRPr lang="ru-RU" sz="2800" dirty="0">
            <a:latin typeface="Times New Roman" panose="02020603050405020304" pitchFamily="18" charset="0"/>
            <a:cs typeface="Times New Roman" panose="02020603050405020304" pitchFamily="18" charset="0"/>
          </a:endParaRPr>
        </a:p>
      </dgm:t>
    </dgm:pt>
    <dgm:pt modelId="{334CBEBA-86B8-491C-A246-F8AB3BEEE4F7}" type="parTrans" cxnId="{D454F1E1-2D66-4375-BD28-86AD3AA4F2A6}">
      <dgm:prSet/>
      <dgm:spPr/>
      <dgm:t>
        <a:bodyPr/>
        <a:lstStyle/>
        <a:p>
          <a:endParaRPr lang="ru-RU"/>
        </a:p>
      </dgm:t>
    </dgm:pt>
    <dgm:pt modelId="{66259311-18B0-4F48-809F-D6C821E92A0F}" type="sibTrans" cxnId="{D454F1E1-2D66-4375-BD28-86AD3AA4F2A6}">
      <dgm:prSet/>
      <dgm:spPr/>
      <dgm:t>
        <a:bodyPr/>
        <a:lstStyle/>
        <a:p>
          <a:endParaRPr lang="ru-RU"/>
        </a:p>
      </dgm:t>
    </dgm:pt>
    <dgm:pt modelId="{A970A540-04A4-43AD-A787-D9A970C20915}">
      <dgm:prSet phldrT="[Текст]" custT="1"/>
      <dgm:spPr/>
      <dgm:t>
        <a:bodyPr/>
        <a:lstStyle/>
        <a:p>
          <a:r>
            <a:rPr lang="uk-UA" sz="3200" b="1" dirty="0" smtClean="0">
              <a:latin typeface="Times New Roman" panose="02020603050405020304" pitchFamily="18" charset="0"/>
              <a:cs typeface="Times New Roman" panose="02020603050405020304" pitchFamily="18" charset="0"/>
            </a:rPr>
            <a:t>Органи прокуратури</a:t>
          </a:r>
          <a:r>
            <a:rPr lang="uk-UA" sz="3200" dirty="0" smtClean="0">
              <a:latin typeface="Times New Roman" panose="02020603050405020304" pitchFamily="18" charset="0"/>
              <a:cs typeface="Times New Roman" panose="02020603050405020304" pitchFamily="18" charset="0"/>
            </a:rPr>
            <a:t> </a:t>
          </a:r>
          <a:endParaRPr lang="ru-RU" sz="3200" dirty="0"/>
        </a:p>
      </dgm:t>
    </dgm:pt>
    <dgm:pt modelId="{1A8CC09A-C391-4325-92D8-C4966244E559}" type="parTrans" cxnId="{36DBE73B-EB51-4883-BDA7-7E5F3CE17BB3}">
      <dgm:prSet/>
      <dgm:spPr/>
      <dgm:t>
        <a:bodyPr/>
        <a:lstStyle/>
        <a:p>
          <a:endParaRPr lang="ru-RU"/>
        </a:p>
      </dgm:t>
    </dgm:pt>
    <dgm:pt modelId="{C8257DF1-D3C8-43B1-AE99-96342395EBD7}" type="sibTrans" cxnId="{36DBE73B-EB51-4883-BDA7-7E5F3CE17BB3}">
      <dgm:prSet/>
      <dgm:spPr/>
      <dgm:t>
        <a:bodyPr/>
        <a:lstStyle/>
        <a:p>
          <a:endParaRPr lang="ru-RU"/>
        </a:p>
      </dgm:t>
    </dgm:pt>
    <dgm:pt modelId="{13ACB51E-BB0B-4DB9-A94F-29B0473196D2}" type="pres">
      <dgm:prSet presAssocID="{07C17248-EAE1-4C81-94DA-06228DAF4EAA}" presName="list" presStyleCnt="0">
        <dgm:presLayoutVars>
          <dgm:dir/>
          <dgm:animLvl val="lvl"/>
        </dgm:presLayoutVars>
      </dgm:prSet>
      <dgm:spPr/>
      <dgm:t>
        <a:bodyPr/>
        <a:lstStyle/>
        <a:p>
          <a:endParaRPr lang="ru-RU"/>
        </a:p>
      </dgm:t>
    </dgm:pt>
    <dgm:pt modelId="{2B7E90B3-3225-40B3-9630-8A881A4B1B84}" type="pres">
      <dgm:prSet presAssocID="{A970A540-04A4-43AD-A787-D9A970C20915}" presName="posSpace" presStyleCnt="0"/>
      <dgm:spPr/>
    </dgm:pt>
    <dgm:pt modelId="{35295982-5E8D-47B7-907D-19FA202F9795}" type="pres">
      <dgm:prSet presAssocID="{A970A540-04A4-43AD-A787-D9A970C20915}" presName="vertFlow" presStyleCnt="0"/>
      <dgm:spPr/>
    </dgm:pt>
    <dgm:pt modelId="{950D9113-ED9F-4618-8C16-CE0F913A236B}" type="pres">
      <dgm:prSet presAssocID="{A970A540-04A4-43AD-A787-D9A970C20915}" presName="topSpace" presStyleCnt="0"/>
      <dgm:spPr/>
    </dgm:pt>
    <dgm:pt modelId="{4F4F26BF-7F57-4CF2-9DD7-270BFB6F1B18}" type="pres">
      <dgm:prSet presAssocID="{A970A540-04A4-43AD-A787-D9A970C20915}" presName="firstComp" presStyleCnt="0"/>
      <dgm:spPr/>
    </dgm:pt>
    <dgm:pt modelId="{5F8C2C61-87FF-4A1B-BE7B-2A18914EA8EF}" type="pres">
      <dgm:prSet presAssocID="{A970A540-04A4-43AD-A787-D9A970C20915}" presName="firstChild" presStyleLbl="bgAccFollowNode1" presStyleIdx="0" presStyleCnt="1" custScaleX="142079" custScaleY="165934" custLinFactNeighborX="109" custLinFactNeighborY="148"/>
      <dgm:spPr/>
      <dgm:t>
        <a:bodyPr/>
        <a:lstStyle/>
        <a:p>
          <a:endParaRPr lang="ru-RU"/>
        </a:p>
      </dgm:t>
    </dgm:pt>
    <dgm:pt modelId="{EC88A81E-EFA8-409A-8E67-2CFCFA9A0845}" type="pres">
      <dgm:prSet presAssocID="{A970A540-04A4-43AD-A787-D9A970C20915}" presName="firstChildTx" presStyleLbl="bgAccFollowNode1" presStyleIdx="0" presStyleCnt="1">
        <dgm:presLayoutVars>
          <dgm:bulletEnabled val="1"/>
        </dgm:presLayoutVars>
      </dgm:prSet>
      <dgm:spPr/>
      <dgm:t>
        <a:bodyPr/>
        <a:lstStyle/>
        <a:p>
          <a:endParaRPr lang="ru-RU"/>
        </a:p>
      </dgm:t>
    </dgm:pt>
    <dgm:pt modelId="{262C3701-E9AB-4CD3-BEE8-26ABCA5FA3B1}" type="pres">
      <dgm:prSet presAssocID="{A970A540-04A4-43AD-A787-D9A970C20915}" presName="negSpace" presStyleCnt="0"/>
      <dgm:spPr/>
    </dgm:pt>
    <dgm:pt modelId="{DBC0D4D6-AA91-40BE-BE88-A6A85BFC73D8}" type="pres">
      <dgm:prSet presAssocID="{A970A540-04A4-43AD-A787-D9A970C20915}" presName="circle" presStyleLbl="node1" presStyleIdx="0" presStyleCnt="1" custScaleX="119201" custScaleY="111066" custLinFactNeighborX="-64673" custLinFactNeighborY="-17828"/>
      <dgm:spPr/>
      <dgm:t>
        <a:bodyPr/>
        <a:lstStyle/>
        <a:p>
          <a:endParaRPr lang="ru-RU"/>
        </a:p>
      </dgm:t>
    </dgm:pt>
  </dgm:ptLst>
  <dgm:cxnLst>
    <dgm:cxn modelId="{8518D6A1-6743-4E50-AAEC-4AB8C9021B7A}" type="presOf" srcId="{A970A540-04A4-43AD-A787-D9A970C20915}" destId="{DBC0D4D6-AA91-40BE-BE88-A6A85BFC73D8}" srcOrd="0" destOrd="0" presId="urn:microsoft.com/office/officeart/2005/8/layout/hList9"/>
    <dgm:cxn modelId="{36DBE73B-EB51-4883-BDA7-7E5F3CE17BB3}" srcId="{07C17248-EAE1-4C81-94DA-06228DAF4EAA}" destId="{A970A540-04A4-43AD-A787-D9A970C20915}" srcOrd="0" destOrd="0" parTransId="{1A8CC09A-C391-4325-92D8-C4966244E559}" sibTransId="{C8257DF1-D3C8-43B1-AE99-96342395EBD7}"/>
    <dgm:cxn modelId="{70CC6D56-C3F1-4706-B6B0-BB99CC805BB6}" type="presOf" srcId="{D73E3B6A-0D5F-444B-B9C3-967670EBCFD9}" destId="{EC88A81E-EFA8-409A-8E67-2CFCFA9A0845}" srcOrd="1" destOrd="0" presId="urn:microsoft.com/office/officeart/2005/8/layout/hList9"/>
    <dgm:cxn modelId="{5CEB2EDA-46BF-4831-9C43-5BBF9A8D61DB}" type="presOf" srcId="{D73E3B6A-0D5F-444B-B9C3-967670EBCFD9}" destId="{5F8C2C61-87FF-4A1B-BE7B-2A18914EA8EF}" srcOrd="0" destOrd="0" presId="urn:microsoft.com/office/officeart/2005/8/layout/hList9"/>
    <dgm:cxn modelId="{D454F1E1-2D66-4375-BD28-86AD3AA4F2A6}" srcId="{A970A540-04A4-43AD-A787-D9A970C20915}" destId="{D73E3B6A-0D5F-444B-B9C3-967670EBCFD9}" srcOrd="0" destOrd="0" parTransId="{334CBEBA-86B8-491C-A246-F8AB3BEEE4F7}" sibTransId="{66259311-18B0-4F48-809F-D6C821E92A0F}"/>
    <dgm:cxn modelId="{D9599B7A-586A-4455-BB60-28B80C702D81}" type="presOf" srcId="{07C17248-EAE1-4C81-94DA-06228DAF4EAA}" destId="{13ACB51E-BB0B-4DB9-A94F-29B0473196D2}" srcOrd="0" destOrd="0" presId="urn:microsoft.com/office/officeart/2005/8/layout/hList9"/>
    <dgm:cxn modelId="{6DA78721-DEA2-46E5-B3E5-2941E782F9BD}" type="presParOf" srcId="{13ACB51E-BB0B-4DB9-A94F-29B0473196D2}" destId="{2B7E90B3-3225-40B3-9630-8A881A4B1B84}" srcOrd="0" destOrd="0" presId="urn:microsoft.com/office/officeart/2005/8/layout/hList9"/>
    <dgm:cxn modelId="{92F0D9AF-EB88-492B-98FB-76D2D3183AE8}" type="presParOf" srcId="{13ACB51E-BB0B-4DB9-A94F-29B0473196D2}" destId="{35295982-5E8D-47B7-907D-19FA202F9795}" srcOrd="1" destOrd="0" presId="urn:microsoft.com/office/officeart/2005/8/layout/hList9"/>
    <dgm:cxn modelId="{6802973E-F070-4101-9814-CA0A0156763C}" type="presParOf" srcId="{35295982-5E8D-47B7-907D-19FA202F9795}" destId="{950D9113-ED9F-4618-8C16-CE0F913A236B}" srcOrd="0" destOrd="0" presId="urn:microsoft.com/office/officeart/2005/8/layout/hList9"/>
    <dgm:cxn modelId="{391B0440-7A91-40F7-8DC7-E91C124E2EB1}" type="presParOf" srcId="{35295982-5E8D-47B7-907D-19FA202F9795}" destId="{4F4F26BF-7F57-4CF2-9DD7-270BFB6F1B18}" srcOrd="1" destOrd="0" presId="urn:microsoft.com/office/officeart/2005/8/layout/hList9"/>
    <dgm:cxn modelId="{18C5CBDD-1FF7-4210-B58C-0DBA42E24068}" type="presParOf" srcId="{4F4F26BF-7F57-4CF2-9DD7-270BFB6F1B18}" destId="{5F8C2C61-87FF-4A1B-BE7B-2A18914EA8EF}" srcOrd="0" destOrd="0" presId="urn:microsoft.com/office/officeart/2005/8/layout/hList9"/>
    <dgm:cxn modelId="{506386DF-D911-408D-B5E3-B7C9618D4FAF}" type="presParOf" srcId="{4F4F26BF-7F57-4CF2-9DD7-270BFB6F1B18}" destId="{EC88A81E-EFA8-409A-8E67-2CFCFA9A0845}" srcOrd="1" destOrd="0" presId="urn:microsoft.com/office/officeart/2005/8/layout/hList9"/>
    <dgm:cxn modelId="{32EF2A20-1097-4431-A305-4374DBC776C2}" type="presParOf" srcId="{13ACB51E-BB0B-4DB9-A94F-29B0473196D2}" destId="{262C3701-E9AB-4CD3-BEE8-26ABCA5FA3B1}" srcOrd="2" destOrd="0" presId="urn:microsoft.com/office/officeart/2005/8/layout/hList9"/>
    <dgm:cxn modelId="{DB13A6F5-4E6A-4ADF-8E85-F91BDB868988}" type="presParOf" srcId="{13ACB51E-BB0B-4DB9-A94F-29B0473196D2}" destId="{DBC0D4D6-AA91-40BE-BE88-A6A85BFC73D8}"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5A26685-B979-4471-8471-3EB1F3E0B816}" type="doc">
      <dgm:prSet loTypeId="urn:microsoft.com/office/officeart/2005/8/layout/vList2" loCatId="list" qsTypeId="urn:microsoft.com/office/officeart/2005/8/quickstyle/simple1" qsCatId="simple" csTypeId="urn:microsoft.com/office/officeart/2005/8/colors/accent4_4" csCatId="accent4" phldr="1"/>
      <dgm:spPr/>
      <dgm:t>
        <a:bodyPr/>
        <a:lstStyle/>
        <a:p>
          <a:endParaRPr lang="ru-RU"/>
        </a:p>
      </dgm:t>
    </dgm:pt>
    <dgm:pt modelId="{577A2168-AC65-40A3-897A-4438AED98D13}">
      <dgm:prSet/>
      <dgm:spPr/>
      <dgm:t>
        <a:bodyPr/>
        <a:lstStyle/>
        <a:p>
          <a:r>
            <a:rPr lang="uk-UA" dirty="0" smtClean="0">
              <a:latin typeface="Times New Roman" panose="02020603050405020304" pitchFamily="18" charset="0"/>
              <a:cs typeface="Times New Roman" panose="02020603050405020304" pitchFamily="18" charset="0"/>
            </a:rPr>
            <a:t>Правовий статус</a:t>
          </a:r>
          <a:r>
            <a:rPr lang="uk-UA" b="1"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поліції полягає перш за все у визначенні її соціального призначення як органу держави. Одним з основних елементів статусу поліції є її компетенція, що включає функції поліції в державі та конкретні повноваження (права та обов’язки)</a:t>
          </a:r>
          <a:endParaRPr lang="ru-RU" dirty="0">
            <a:latin typeface="Times New Roman" panose="02020603050405020304" pitchFamily="18" charset="0"/>
            <a:cs typeface="Times New Roman" panose="02020603050405020304" pitchFamily="18" charset="0"/>
          </a:endParaRPr>
        </a:p>
      </dgm:t>
    </dgm:pt>
    <dgm:pt modelId="{310D37D0-C766-4DFB-B8BE-566D169F2A76}" type="parTrans" cxnId="{D04F09C7-D062-4E30-BE48-73E27B414873}">
      <dgm:prSet/>
      <dgm:spPr/>
      <dgm:t>
        <a:bodyPr/>
        <a:lstStyle/>
        <a:p>
          <a:endParaRPr lang="ru-RU"/>
        </a:p>
      </dgm:t>
    </dgm:pt>
    <dgm:pt modelId="{FC257C56-A658-4C7F-A510-BDA044063C85}" type="sibTrans" cxnId="{D04F09C7-D062-4E30-BE48-73E27B414873}">
      <dgm:prSet/>
      <dgm:spPr/>
      <dgm:t>
        <a:bodyPr/>
        <a:lstStyle/>
        <a:p>
          <a:endParaRPr lang="ru-RU"/>
        </a:p>
      </dgm:t>
    </dgm:pt>
    <dgm:pt modelId="{D02014AB-1A83-46A5-AEAB-6F0C20AA10A1}">
      <dgm:prSet/>
      <dgm:spPr/>
      <dgm:t>
        <a:bodyPr/>
        <a:lstStyle/>
        <a:p>
          <a:r>
            <a:rPr lang="uk-UA" b="1" dirty="0" smtClean="0">
              <a:latin typeface="Times New Roman" panose="02020603050405020304" pitchFamily="18" charset="0"/>
              <a:cs typeface="Times New Roman" panose="02020603050405020304" pitchFamily="18" charset="0"/>
            </a:rPr>
            <a:t>Поліція</a:t>
          </a:r>
          <a:endParaRPr lang="ru-RU" b="1" dirty="0">
            <a:latin typeface="Times New Roman" panose="02020603050405020304" pitchFamily="18" charset="0"/>
            <a:cs typeface="Times New Roman" panose="02020603050405020304" pitchFamily="18" charset="0"/>
          </a:endParaRPr>
        </a:p>
      </dgm:t>
    </dgm:pt>
    <dgm:pt modelId="{6B81E52B-ADD5-4A93-B8F5-4BC23376E6DC}" type="parTrans" cxnId="{6E853F7F-0E73-44BA-96B6-8D02B6A12377}">
      <dgm:prSet/>
      <dgm:spPr/>
      <dgm:t>
        <a:bodyPr/>
        <a:lstStyle/>
        <a:p>
          <a:endParaRPr lang="ru-RU"/>
        </a:p>
      </dgm:t>
    </dgm:pt>
    <dgm:pt modelId="{A15BE204-C22D-4456-9FB9-586FCE9038FF}" type="sibTrans" cxnId="{6E853F7F-0E73-44BA-96B6-8D02B6A12377}">
      <dgm:prSet/>
      <dgm:spPr/>
      <dgm:t>
        <a:bodyPr/>
        <a:lstStyle/>
        <a:p>
          <a:endParaRPr lang="ru-RU"/>
        </a:p>
      </dgm:t>
    </dgm:pt>
    <dgm:pt modelId="{D805468D-6F25-4C54-B0C5-056B9DD6A8B4}" type="pres">
      <dgm:prSet presAssocID="{75A26685-B979-4471-8471-3EB1F3E0B816}" presName="linear" presStyleCnt="0">
        <dgm:presLayoutVars>
          <dgm:animLvl val="lvl"/>
          <dgm:resizeHandles val="exact"/>
        </dgm:presLayoutVars>
      </dgm:prSet>
      <dgm:spPr/>
      <dgm:t>
        <a:bodyPr/>
        <a:lstStyle/>
        <a:p>
          <a:endParaRPr lang="ru-RU"/>
        </a:p>
      </dgm:t>
    </dgm:pt>
    <dgm:pt modelId="{13ABA404-51B6-429E-802F-5460D920692E}" type="pres">
      <dgm:prSet presAssocID="{D02014AB-1A83-46A5-AEAB-6F0C20AA10A1}" presName="parentText" presStyleLbl="node1" presStyleIdx="0" presStyleCnt="1">
        <dgm:presLayoutVars>
          <dgm:chMax val="0"/>
          <dgm:bulletEnabled val="1"/>
        </dgm:presLayoutVars>
      </dgm:prSet>
      <dgm:spPr/>
      <dgm:t>
        <a:bodyPr/>
        <a:lstStyle/>
        <a:p>
          <a:endParaRPr lang="ru-RU"/>
        </a:p>
      </dgm:t>
    </dgm:pt>
    <dgm:pt modelId="{435FC29E-D47F-4989-9497-974B0D514CC7}" type="pres">
      <dgm:prSet presAssocID="{D02014AB-1A83-46A5-AEAB-6F0C20AA10A1}" presName="childText" presStyleLbl="revTx" presStyleIdx="0" presStyleCnt="1">
        <dgm:presLayoutVars>
          <dgm:bulletEnabled val="1"/>
        </dgm:presLayoutVars>
      </dgm:prSet>
      <dgm:spPr/>
      <dgm:t>
        <a:bodyPr/>
        <a:lstStyle/>
        <a:p>
          <a:endParaRPr lang="ru-RU"/>
        </a:p>
      </dgm:t>
    </dgm:pt>
  </dgm:ptLst>
  <dgm:cxnLst>
    <dgm:cxn modelId="{27843F52-155F-4E61-A5F9-A11EA7ED04D7}" type="presOf" srcId="{577A2168-AC65-40A3-897A-4438AED98D13}" destId="{435FC29E-D47F-4989-9497-974B0D514CC7}" srcOrd="0" destOrd="0" presId="urn:microsoft.com/office/officeart/2005/8/layout/vList2"/>
    <dgm:cxn modelId="{02C3DE0A-C65F-4745-9A8A-8437C1AEAB31}" type="presOf" srcId="{D02014AB-1A83-46A5-AEAB-6F0C20AA10A1}" destId="{13ABA404-51B6-429E-802F-5460D920692E}" srcOrd="0" destOrd="0" presId="urn:microsoft.com/office/officeart/2005/8/layout/vList2"/>
    <dgm:cxn modelId="{BF78C9A9-5994-4D9F-AAB9-1F2EB96C99AE}" type="presOf" srcId="{75A26685-B979-4471-8471-3EB1F3E0B816}" destId="{D805468D-6F25-4C54-B0C5-056B9DD6A8B4}" srcOrd="0" destOrd="0" presId="urn:microsoft.com/office/officeart/2005/8/layout/vList2"/>
    <dgm:cxn modelId="{6E853F7F-0E73-44BA-96B6-8D02B6A12377}" srcId="{75A26685-B979-4471-8471-3EB1F3E0B816}" destId="{D02014AB-1A83-46A5-AEAB-6F0C20AA10A1}" srcOrd="0" destOrd="0" parTransId="{6B81E52B-ADD5-4A93-B8F5-4BC23376E6DC}" sibTransId="{A15BE204-C22D-4456-9FB9-586FCE9038FF}"/>
    <dgm:cxn modelId="{D04F09C7-D062-4E30-BE48-73E27B414873}" srcId="{D02014AB-1A83-46A5-AEAB-6F0C20AA10A1}" destId="{577A2168-AC65-40A3-897A-4438AED98D13}" srcOrd="0" destOrd="0" parTransId="{310D37D0-C766-4DFB-B8BE-566D169F2A76}" sibTransId="{FC257C56-A658-4C7F-A510-BDA044063C85}"/>
    <dgm:cxn modelId="{CC08DC55-A9F3-44A5-8EA9-0FB3BFFBA669}" type="presParOf" srcId="{D805468D-6F25-4C54-B0C5-056B9DD6A8B4}" destId="{13ABA404-51B6-429E-802F-5460D920692E}" srcOrd="0" destOrd="0" presId="urn:microsoft.com/office/officeart/2005/8/layout/vList2"/>
    <dgm:cxn modelId="{5463E07D-3003-45FA-B15D-FC67BB6E8083}" type="presParOf" srcId="{D805468D-6F25-4C54-B0C5-056B9DD6A8B4}" destId="{435FC29E-D47F-4989-9497-974B0D514CC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27502D-055B-4DAE-9E08-497020940388}" type="doc">
      <dgm:prSet loTypeId="urn:microsoft.com/office/officeart/2005/8/layout/matrix1" loCatId="matrix" qsTypeId="urn:microsoft.com/office/officeart/2005/8/quickstyle/simple1" qsCatId="simple" csTypeId="urn:microsoft.com/office/officeart/2005/8/colors/accent4_4" csCatId="accent4" phldr="1"/>
      <dgm:spPr/>
      <dgm:t>
        <a:bodyPr/>
        <a:lstStyle/>
        <a:p>
          <a:endParaRPr lang="ru-RU"/>
        </a:p>
      </dgm:t>
    </dgm:pt>
    <dgm:pt modelId="{D6D4E6EB-E084-4A26-8C09-F11D904C261F}">
      <dgm:prSet phldrT="[Текст]" custT="1"/>
      <dgm:spPr/>
      <dgm:t>
        <a:bodyPr/>
        <a:lstStyle/>
        <a:p>
          <a:r>
            <a:rPr lang="uk-UA" sz="2400" b="0" noProof="0" dirty="0" smtClean="0">
              <a:latin typeface="Times New Roman" panose="02020603050405020304" pitchFamily="18" charset="0"/>
              <a:cs typeface="Times New Roman" panose="02020603050405020304" pitchFamily="18" charset="0"/>
            </a:rPr>
            <a:t>у функціях держави знаходить своє вираження і конкретизацію її історична сутність і соціальне призначення</a:t>
          </a:r>
          <a:endParaRPr lang="uk-UA" sz="2400" b="0" noProof="0" dirty="0">
            <a:latin typeface="Times New Roman" panose="02020603050405020304" pitchFamily="18" charset="0"/>
            <a:cs typeface="Times New Roman" panose="02020603050405020304" pitchFamily="18" charset="0"/>
          </a:endParaRPr>
        </a:p>
      </dgm:t>
    </dgm:pt>
    <dgm:pt modelId="{8B3783DC-2E30-44A6-81F9-9000B533A3E7}" type="parTrans" cxnId="{D019483E-EC37-4A80-B69B-3ADA5B66742B}">
      <dgm:prSet/>
      <dgm:spPr/>
      <dgm:t>
        <a:bodyPr/>
        <a:lstStyle/>
        <a:p>
          <a:endParaRPr lang="ru-RU"/>
        </a:p>
      </dgm:t>
    </dgm:pt>
    <dgm:pt modelId="{9CF65ED6-0E76-4F37-9E4B-E192F20C2155}" type="sibTrans" cxnId="{D019483E-EC37-4A80-B69B-3ADA5B66742B}">
      <dgm:prSet/>
      <dgm:spPr/>
      <dgm:t>
        <a:bodyPr/>
        <a:lstStyle/>
        <a:p>
          <a:endParaRPr lang="ru-RU"/>
        </a:p>
      </dgm:t>
    </dgm:pt>
    <dgm:pt modelId="{682188AF-3CD7-4E6A-B5B7-275C396B848B}">
      <dgm:prSet phldrT="[Текст]" custT="1"/>
      <dgm:spPr/>
      <dgm:t>
        <a:bodyPr/>
        <a:lstStyle/>
        <a:p>
          <a:r>
            <a:rPr lang="uk-UA" sz="2400" b="0" dirty="0" smtClean="0">
              <a:solidFill>
                <a:schemeClr val="bg2">
                  <a:lumMod val="25000"/>
                </a:schemeClr>
              </a:solidFill>
              <a:latin typeface="Times New Roman" panose="02020603050405020304" pitchFamily="18" charset="0"/>
              <a:cs typeface="Times New Roman" panose="02020603050405020304" pitchFamily="18" charset="0"/>
            </a:rPr>
            <a:t>функції держави мають чітко визначений предмет, що означає їх постійний характер на довгому періоді існування  держави</a:t>
          </a:r>
          <a:endParaRPr lang="ru-RU" sz="2400" b="0" dirty="0">
            <a:solidFill>
              <a:schemeClr val="bg2">
                <a:lumMod val="25000"/>
              </a:schemeClr>
            </a:solidFill>
            <a:latin typeface="Times New Roman" panose="02020603050405020304" pitchFamily="18" charset="0"/>
            <a:cs typeface="Times New Roman" panose="02020603050405020304" pitchFamily="18" charset="0"/>
          </a:endParaRPr>
        </a:p>
      </dgm:t>
    </dgm:pt>
    <dgm:pt modelId="{F2BE6A2E-4ED7-46DE-85C9-32CFAF3D2EB9}" type="parTrans" cxnId="{E72BED65-7C99-4EE1-84B9-609CC61E0F27}">
      <dgm:prSet/>
      <dgm:spPr/>
      <dgm:t>
        <a:bodyPr/>
        <a:lstStyle/>
        <a:p>
          <a:endParaRPr lang="ru-RU"/>
        </a:p>
      </dgm:t>
    </dgm:pt>
    <dgm:pt modelId="{B1712728-1BCC-48C9-B659-814F4B8A0962}" type="sibTrans" cxnId="{E72BED65-7C99-4EE1-84B9-609CC61E0F27}">
      <dgm:prSet/>
      <dgm:spPr/>
      <dgm:t>
        <a:bodyPr/>
        <a:lstStyle/>
        <a:p>
          <a:endParaRPr lang="ru-RU"/>
        </a:p>
      </dgm:t>
    </dgm:pt>
    <dgm:pt modelId="{5105C890-EF64-4C1C-8289-9ACF39CB78CE}">
      <dgm:prSet phldrT="[Текст]" custT="1"/>
      <dgm:spPr/>
      <dgm:t>
        <a:bodyPr/>
        <a:lstStyle/>
        <a:p>
          <a:r>
            <a:rPr lang="uk-UA" sz="2400" b="0" noProof="0" dirty="0" smtClean="0">
              <a:solidFill>
                <a:schemeClr val="bg2">
                  <a:lumMod val="25000"/>
                </a:schemeClr>
              </a:solidFill>
              <a:latin typeface="Times New Roman" panose="02020603050405020304" pitchFamily="18" charset="0"/>
              <a:cs typeface="Times New Roman" panose="02020603050405020304" pitchFamily="18" charset="0"/>
            </a:rPr>
            <a:t>реалізація функцій держави здійснюється притаманними їм методами і в притаманних  їм формах залежно від змісту окремих функцій, конкретики завдань, які вирішуються державою на певних етапах розвитку суспільства</a:t>
          </a:r>
          <a:endParaRPr lang="uk-UA" sz="2400" b="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E76A8C09-6A9B-43CD-8C15-A2B7985857E4}" type="parTrans" cxnId="{9DAE857A-C446-495A-A83D-3F54D4534906}">
      <dgm:prSet/>
      <dgm:spPr/>
      <dgm:t>
        <a:bodyPr/>
        <a:lstStyle/>
        <a:p>
          <a:endParaRPr lang="ru-RU"/>
        </a:p>
      </dgm:t>
    </dgm:pt>
    <dgm:pt modelId="{99CEF2EC-78F7-452A-B261-80B2DDF820E9}" type="sibTrans" cxnId="{9DAE857A-C446-495A-A83D-3F54D4534906}">
      <dgm:prSet/>
      <dgm:spPr/>
      <dgm:t>
        <a:bodyPr/>
        <a:lstStyle/>
        <a:p>
          <a:endParaRPr lang="ru-RU"/>
        </a:p>
      </dgm:t>
    </dgm:pt>
    <dgm:pt modelId="{1AE09DF3-A1D7-4DFA-90A4-8ADB54990700}">
      <dgm:prSet phldrT="[Текст]" custT="1"/>
      <dgm:spPr/>
      <dgm:t>
        <a:bodyPr/>
        <a:lstStyle/>
        <a:p>
          <a:r>
            <a:rPr lang="uk-UA" sz="2400" b="0" dirty="0" smtClean="0">
              <a:solidFill>
                <a:schemeClr val="bg2">
                  <a:lumMod val="25000"/>
                </a:schemeClr>
              </a:solidFill>
              <a:latin typeface="Times New Roman" panose="02020603050405020304" pitchFamily="18" charset="0"/>
              <a:cs typeface="Times New Roman" panose="02020603050405020304" pitchFamily="18" charset="0"/>
            </a:rPr>
            <a:t>у функціях держави проявляються та об’єктивуються притаманні їм особливості й закономірності розвитку, динаміка соціально-економічних, політичних і духовних перетворень у житті суспільства</a:t>
          </a:r>
          <a:endParaRPr lang="ru-RU" sz="2400" b="0" dirty="0">
            <a:solidFill>
              <a:schemeClr val="bg2">
                <a:lumMod val="25000"/>
              </a:schemeClr>
            </a:solidFill>
            <a:latin typeface="Times New Roman" panose="02020603050405020304" pitchFamily="18" charset="0"/>
            <a:cs typeface="Times New Roman" panose="02020603050405020304" pitchFamily="18" charset="0"/>
          </a:endParaRPr>
        </a:p>
      </dgm:t>
    </dgm:pt>
    <dgm:pt modelId="{ACB38EF6-27F4-4BCA-AEFC-A2D0D566BEB4}" type="parTrans" cxnId="{62D6FB23-082F-4B98-AFD5-39BBE6A12FFB}">
      <dgm:prSet/>
      <dgm:spPr/>
      <dgm:t>
        <a:bodyPr/>
        <a:lstStyle/>
        <a:p>
          <a:endParaRPr lang="ru-RU"/>
        </a:p>
      </dgm:t>
    </dgm:pt>
    <dgm:pt modelId="{5B61BB19-E832-40F6-A7DE-4BD1BDEA79C0}" type="sibTrans" cxnId="{62D6FB23-082F-4B98-AFD5-39BBE6A12FFB}">
      <dgm:prSet/>
      <dgm:spPr/>
      <dgm:t>
        <a:bodyPr/>
        <a:lstStyle/>
        <a:p>
          <a:endParaRPr lang="ru-RU"/>
        </a:p>
      </dgm:t>
    </dgm:pt>
    <dgm:pt modelId="{B5193DCD-20D6-4A63-8C74-1155975B8B59}">
      <dgm:prSet phldrT="[Текст]" custT="1"/>
      <dgm:spPr/>
      <dgm:t>
        <a:bodyPr/>
        <a:lstStyle/>
        <a:p>
          <a:r>
            <a:rPr lang="uk-UA" sz="3200" b="1" dirty="0" smtClean="0">
              <a:solidFill>
                <a:schemeClr val="bg2">
                  <a:lumMod val="25000"/>
                </a:schemeClr>
              </a:solidFill>
              <a:latin typeface="Times New Roman" panose="02020603050405020304" pitchFamily="18" charset="0"/>
              <a:cs typeface="Times New Roman" panose="02020603050405020304" pitchFamily="18" charset="0"/>
            </a:rPr>
            <a:t>Ознаки функцій держави</a:t>
          </a:r>
          <a:endParaRPr lang="ru-RU" sz="3200" dirty="0">
            <a:solidFill>
              <a:schemeClr val="bg2">
                <a:lumMod val="25000"/>
              </a:schemeClr>
            </a:solidFill>
            <a:latin typeface="Times New Roman" panose="02020603050405020304" pitchFamily="18" charset="0"/>
            <a:cs typeface="Times New Roman" panose="02020603050405020304" pitchFamily="18" charset="0"/>
          </a:endParaRPr>
        </a:p>
      </dgm:t>
    </dgm:pt>
    <dgm:pt modelId="{2706F687-41FC-408B-BE10-5E5665C76E98}" type="parTrans" cxnId="{95D8FF6B-CD27-4F8C-8253-7C4A4A88CD50}">
      <dgm:prSet/>
      <dgm:spPr/>
      <dgm:t>
        <a:bodyPr/>
        <a:lstStyle/>
        <a:p>
          <a:endParaRPr lang="ru-RU"/>
        </a:p>
      </dgm:t>
    </dgm:pt>
    <dgm:pt modelId="{91E5E656-530E-44EA-9A4B-8850B7EA3301}" type="sibTrans" cxnId="{95D8FF6B-CD27-4F8C-8253-7C4A4A88CD50}">
      <dgm:prSet/>
      <dgm:spPr/>
      <dgm:t>
        <a:bodyPr/>
        <a:lstStyle/>
        <a:p>
          <a:endParaRPr lang="ru-RU"/>
        </a:p>
      </dgm:t>
    </dgm:pt>
    <dgm:pt modelId="{8363EF6C-1CCB-4E29-863E-57F017671100}" type="pres">
      <dgm:prSet presAssocID="{7027502D-055B-4DAE-9E08-497020940388}" presName="diagram" presStyleCnt="0">
        <dgm:presLayoutVars>
          <dgm:chMax val="1"/>
          <dgm:dir/>
          <dgm:animLvl val="ctr"/>
          <dgm:resizeHandles val="exact"/>
        </dgm:presLayoutVars>
      </dgm:prSet>
      <dgm:spPr/>
      <dgm:t>
        <a:bodyPr/>
        <a:lstStyle/>
        <a:p>
          <a:endParaRPr lang="ru-RU"/>
        </a:p>
      </dgm:t>
    </dgm:pt>
    <dgm:pt modelId="{25E328B9-5657-41D9-B25A-B8FD6F2DAB60}" type="pres">
      <dgm:prSet presAssocID="{7027502D-055B-4DAE-9E08-497020940388}" presName="matrix" presStyleCnt="0"/>
      <dgm:spPr/>
    </dgm:pt>
    <dgm:pt modelId="{5B8D86E0-3824-4C95-89A7-070BC3FDBCC0}" type="pres">
      <dgm:prSet presAssocID="{7027502D-055B-4DAE-9E08-497020940388}" presName="tile1" presStyleLbl="node1" presStyleIdx="0" presStyleCnt="4"/>
      <dgm:spPr/>
      <dgm:t>
        <a:bodyPr/>
        <a:lstStyle/>
        <a:p>
          <a:endParaRPr lang="ru-RU"/>
        </a:p>
      </dgm:t>
    </dgm:pt>
    <dgm:pt modelId="{9EC3B780-AEE7-4C43-BDFC-F6EFD95CE576}" type="pres">
      <dgm:prSet presAssocID="{7027502D-055B-4DAE-9E08-497020940388}" presName="tile1text" presStyleLbl="node1" presStyleIdx="0" presStyleCnt="4">
        <dgm:presLayoutVars>
          <dgm:chMax val="0"/>
          <dgm:chPref val="0"/>
          <dgm:bulletEnabled val="1"/>
        </dgm:presLayoutVars>
      </dgm:prSet>
      <dgm:spPr/>
      <dgm:t>
        <a:bodyPr/>
        <a:lstStyle/>
        <a:p>
          <a:endParaRPr lang="ru-RU"/>
        </a:p>
      </dgm:t>
    </dgm:pt>
    <dgm:pt modelId="{433051F1-12A1-42C6-9ADD-BD371D56434E}" type="pres">
      <dgm:prSet presAssocID="{7027502D-055B-4DAE-9E08-497020940388}" presName="tile2" presStyleLbl="node1" presStyleIdx="1" presStyleCnt="4"/>
      <dgm:spPr/>
      <dgm:t>
        <a:bodyPr/>
        <a:lstStyle/>
        <a:p>
          <a:endParaRPr lang="ru-RU"/>
        </a:p>
      </dgm:t>
    </dgm:pt>
    <dgm:pt modelId="{6216649E-D7FF-4C0C-8588-578DA2E2EF46}" type="pres">
      <dgm:prSet presAssocID="{7027502D-055B-4DAE-9E08-497020940388}" presName="tile2text" presStyleLbl="node1" presStyleIdx="1" presStyleCnt="4">
        <dgm:presLayoutVars>
          <dgm:chMax val="0"/>
          <dgm:chPref val="0"/>
          <dgm:bulletEnabled val="1"/>
        </dgm:presLayoutVars>
      </dgm:prSet>
      <dgm:spPr/>
      <dgm:t>
        <a:bodyPr/>
        <a:lstStyle/>
        <a:p>
          <a:endParaRPr lang="ru-RU"/>
        </a:p>
      </dgm:t>
    </dgm:pt>
    <dgm:pt modelId="{5F911CF9-C1FE-4426-BBBB-3519B3176B4A}" type="pres">
      <dgm:prSet presAssocID="{7027502D-055B-4DAE-9E08-497020940388}" presName="tile3" presStyleLbl="node1" presStyleIdx="2" presStyleCnt="4"/>
      <dgm:spPr/>
      <dgm:t>
        <a:bodyPr/>
        <a:lstStyle/>
        <a:p>
          <a:endParaRPr lang="ru-RU"/>
        </a:p>
      </dgm:t>
    </dgm:pt>
    <dgm:pt modelId="{8184EB49-9502-4CBF-8115-9313A2DB8692}" type="pres">
      <dgm:prSet presAssocID="{7027502D-055B-4DAE-9E08-497020940388}" presName="tile3text" presStyleLbl="node1" presStyleIdx="2" presStyleCnt="4">
        <dgm:presLayoutVars>
          <dgm:chMax val="0"/>
          <dgm:chPref val="0"/>
          <dgm:bulletEnabled val="1"/>
        </dgm:presLayoutVars>
      </dgm:prSet>
      <dgm:spPr/>
      <dgm:t>
        <a:bodyPr/>
        <a:lstStyle/>
        <a:p>
          <a:endParaRPr lang="ru-RU"/>
        </a:p>
      </dgm:t>
    </dgm:pt>
    <dgm:pt modelId="{85B1293E-4B07-491C-9E8C-3AB492D799D9}" type="pres">
      <dgm:prSet presAssocID="{7027502D-055B-4DAE-9E08-497020940388}" presName="tile4" presStyleLbl="node1" presStyleIdx="3" presStyleCnt="4"/>
      <dgm:spPr/>
      <dgm:t>
        <a:bodyPr/>
        <a:lstStyle/>
        <a:p>
          <a:endParaRPr lang="ru-RU"/>
        </a:p>
      </dgm:t>
    </dgm:pt>
    <dgm:pt modelId="{6477563A-85BC-450C-8B3E-C98B4DE4D751}" type="pres">
      <dgm:prSet presAssocID="{7027502D-055B-4DAE-9E08-497020940388}" presName="tile4text" presStyleLbl="node1" presStyleIdx="3" presStyleCnt="4">
        <dgm:presLayoutVars>
          <dgm:chMax val="0"/>
          <dgm:chPref val="0"/>
          <dgm:bulletEnabled val="1"/>
        </dgm:presLayoutVars>
      </dgm:prSet>
      <dgm:spPr/>
      <dgm:t>
        <a:bodyPr/>
        <a:lstStyle/>
        <a:p>
          <a:endParaRPr lang="ru-RU"/>
        </a:p>
      </dgm:t>
    </dgm:pt>
    <dgm:pt modelId="{2792753E-9A59-4688-B860-9A79E2377E64}" type="pres">
      <dgm:prSet presAssocID="{7027502D-055B-4DAE-9E08-497020940388}" presName="centerTile" presStyleLbl="fgShp" presStyleIdx="0" presStyleCnt="1" custLinFactNeighborY="-8616">
        <dgm:presLayoutVars>
          <dgm:chMax val="0"/>
          <dgm:chPref val="0"/>
        </dgm:presLayoutVars>
      </dgm:prSet>
      <dgm:spPr/>
      <dgm:t>
        <a:bodyPr/>
        <a:lstStyle/>
        <a:p>
          <a:endParaRPr lang="ru-RU"/>
        </a:p>
      </dgm:t>
    </dgm:pt>
  </dgm:ptLst>
  <dgm:cxnLst>
    <dgm:cxn modelId="{95D8FF6B-CD27-4F8C-8253-7C4A4A88CD50}" srcId="{7027502D-055B-4DAE-9E08-497020940388}" destId="{B5193DCD-20D6-4A63-8C74-1155975B8B59}" srcOrd="0" destOrd="0" parTransId="{2706F687-41FC-408B-BE10-5E5665C76E98}" sibTransId="{91E5E656-530E-44EA-9A4B-8850B7EA3301}"/>
    <dgm:cxn modelId="{6B245BA3-C6DE-4D40-94AA-CF2028422BF7}" type="presOf" srcId="{1AE09DF3-A1D7-4DFA-90A4-8ADB54990700}" destId="{6477563A-85BC-450C-8B3E-C98B4DE4D751}" srcOrd="1" destOrd="0" presId="urn:microsoft.com/office/officeart/2005/8/layout/matrix1"/>
    <dgm:cxn modelId="{2962E439-270E-4A50-981D-BD0BB25C0FF2}" type="presOf" srcId="{5105C890-EF64-4C1C-8289-9ACF39CB78CE}" destId="{5F911CF9-C1FE-4426-BBBB-3519B3176B4A}" srcOrd="0" destOrd="0" presId="urn:microsoft.com/office/officeart/2005/8/layout/matrix1"/>
    <dgm:cxn modelId="{81408ACB-9685-49D1-B0BB-36416E2B847C}" type="presOf" srcId="{1AE09DF3-A1D7-4DFA-90A4-8ADB54990700}" destId="{85B1293E-4B07-491C-9E8C-3AB492D799D9}" srcOrd="0" destOrd="0" presId="urn:microsoft.com/office/officeart/2005/8/layout/matrix1"/>
    <dgm:cxn modelId="{E72BED65-7C99-4EE1-84B9-609CC61E0F27}" srcId="{B5193DCD-20D6-4A63-8C74-1155975B8B59}" destId="{682188AF-3CD7-4E6A-B5B7-275C396B848B}" srcOrd="1" destOrd="0" parTransId="{F2BE6A2E-4ED7-46DE-85C9-32CFAF3D2EB9}" sibTransId="{B1712728-1BCC-48C9-B659-814F4B8A0962}"/>
    <dgm:cxn modelId="{37CFE1A4-D150-4A6C-98B4-8732411D8AAC}" type="presOf" srcId="{682188AF-3CD7-4E6A-B5B7-275C396B848B}" destId="{6216649E-D7FF-4C0C-8588-578DA2E2EF46}" srcOrd="1" destOrd="0" presId="urn:microsoft.com/office/officeart/2005/8/layout/matrix1"/>
    <dgm:cxn modelId="{D22E63CE-07D1-409F-B3C1-3D482E01F0FA}" type="presOf" srcId="{B5193DCD-20D6-4A63-8C74-1155975B8B59}" destId="{2792753E-9A59-4688-B860-9A79E2377E64}" srcOrd="0" destOrd="0" presId="urn:microsoft.com/office/officeart/2005/8/layout/matrix1"/>
    <dgm:cxn modelId="{F391BC7C-1E6F-4A16-AC05-16A4CBEE5A0B}" type="presOf" srcId="{D6D4E6EB-E084-4A26-8C09-F11D904C261F}" destId="{9EC3B780-AEE7-4C43-BDFC-F6EFD95CE576}" srcOrd="1" destOrd="0" presId="urn:microsoft.com/office/officeart/2005/8/layout/matrix1"/>
    <dgm:cxn modelId="{9DAE857A-C446-495A-A83D-3F54D4534906}" srcId="{B5193DCD-20D6-4A63-8C74-1155975B8B59}" destId="{5105C890-EF64-4C1C-8289-9ACF39CB78CE}" srcOrd="2" destOrd="0" parTransId="{E76A8C09-6A9B-43CD-8C15-A2B7985857E4}" sibTransId="{99CEF2EC-78F7-452A-B261-80B2DDF820E9}"/>
    <dgm:cxn modelId="{23DA34E5-C278-4EB4-96ED-DE67A453F22A}" type="presOf" srcId="{682188AF-3CD7-4E6A-B5B7-275C396B848B}" destId="{433051F1-12A1-42C6-9ADD-BD371D56434E}" srcOrd="0" destOrd="0" presId="urn:microsoft.com/office/officeart/2005/8/layout/matrix1"/>
    <dgm:cxn modelId="{D019483E-EC37-4A80-B69B-3ADA5B66742B}" srcId="{B5193DCD-20D6-4A63-8C74-1155975B8B59}" destId="{D6D4E6EB-E084-4A26-8C09-F11D904C261F}" srcOrd="0" destOrd="0" parTransId="{8B3783DC-2E30-44A6-81F9-9000B533A3E7}" sibTransId="{9CF65ED6-0E76-4F37-9E4B-E192F20C2155}"/>
    <dgm:cxn modelId="{62D6FB23-082F-4B98-AFD5-39BBE6A12FFB}" srcId="{B5193DCD-20D6-4A63-8C74-1155975B8B59}" destId="{1AE09DF3-A1D7-4DFA-90A4-8ADB54990700}" srcOrd="3" destOrd="0" parTransId="{ACB38EF6-27F4-4BCA-AEFC-A2D0D566BEB4}" sibTransId="{5B61BB19-E832-40F6-A7DE-4BD1BDEA79C0}"/>
    <dgm:cxn modelId="{220E6FD9-B24C-41BE-9606-A1B1FB69F7B0}" type="presOf" srcId="{7027502D-055B-4DAE-9E08-497020940388}" destId="{8363EF6C-1CCB-4E29-863E-57F017671100}" srcOrd="0" destOrd="0" presId="urn:microsoft.com/office/officeart/2005/8/layout/matrix1"/>
    <dgm:cxn modelId="{B0A49FF9-E5EA-4ED1-B0AA-B79BB69623CA}" type="presOf" srcId="{D6D4E6EB-E084-4A26-8C09-F11D904C261F}" destId="{5B8D86E0-3824-4C95-89A7-070BC3FDBCC0}" srcOrd="0" destOrd="0" presId="urn:microsoft.com/office/officeart/2005/8/layout/matrix1"/>
    <dgm:cxn modelId="{8597FCBB-24A8-4273-BF3F-864E7D360DED}" type="presOf" srcId="{5105C890-EF64-4C1C-8289-9ACF39CB78CE}" destId="{8184EB49-9502-4CBF-8115-9313A2DB8692}" srcOrd="1" destOrd="0" presId="urn:microsoft.com/office/officeart/2005/8/layout/matrix1"/>
    <dgm:cxn modelId="{F44EC2D3-02ED-46CC-ACAF-A50831F2C291}" type="presParOf" srcId="{8363EF6C-1CCB-4E29-863E-57F017671100}" destId="{25E328B9-5657-41D9-B25A-B8FD6F2DAB60}" srcOrd="0" destOrd="0" presId="urn:microsoft.com/office/officeart/2005/8/layout/matrix1"/>
    <dgm:cxn modelId="{BF88E2EF-FF55-4BB3-A138-54F076DD7FCF}" type="presParOf" srcId="{25E328B9-5657-41D9-B25A-B8FD6F2DAB60}" destId="{5B8D86E0-3824-4C95-89A7-070BC3FDBCC0}" srcOrd="0" destOrd="0" presId="urn:microsoft.com/office/officeart/2005/8/layout/matrix1"/>
    <dgm:cxn modelId="{400B0059-4ACF-4D86-9F97-CDA7B5F01A10}" type="presParOf" srcId="{25E328B9-5657-41D9-B25A-B8FD6F2DAB60}" destId="{9EC3B780-AEE7-4C43-BDFC-F6EFD95CE576}" srcOrd="1" destOrd="0" presId="urn:microsoft.com/office/officeart/2005/8/layout/matrix1"/>
    <dgm:cxn modelId="{40DFE692-24B5-499E-A4AE-5974BBBA5C95}" type="presParOf" srcId="{25E328B9-5657-41D9-B25A-B8FD6F2DAB60}" destId="{433051F1-12A1-42C6-9ADD-BD371D56434E}" srcOrd="2" destOrd="0" presId="urn:microsoft.com/office/officeart/2005/8/layout/matrix1"/>
    <dgm:cxn modelId="{CAE7BB91-6F8C-47D1-9677-41D4DB9433ED}" type="presParOf" srcId="{25E328B9-5657-41D9-B25A-B8FD6F2DAB60}" destId="{6216649E-D7FF-4C0C-8588-578DA2E2EF46}" srcOrd="3" destOrd="0" presId="urn:microsoft.com/office/officeart/2005/8/layout/matrix1"/>
    <dgm:cxn modelId="{E2372AC8-83DB-4E32-9CF7-10A91A7519B6}" type="presParOf" srcId="{25E328B9-5657-41D9-B25A-B8FD6F2DAB60}" destId="{5F911CF9-C1FE-4426-BBBB-3519B3176B4A}" srcOrd="4" destOrd="0" presId="urn:microsoft.com/office/officeart/2005/8/layout/matrix1"/>
    <dgm:cxn modelId="{E6F5984F-4DC1-4497-B854-E9FD1C315164}" type="presParOf" srcId="{25E328B9-5657-41D9-B25A-B8FD6F2DAB60}" destId="{8184EB49-9502-4CBF-8115-9313A2DB8692}" srcOrd="5" destOrd="0" presId="urn:microsoft.com/office/officeart/2005/8/layout/matrix1"/>
    <dgm:cxn modelId="{172234FE-6782-4CE3-A326-0C0791EB482A}" type="presParOf" srcId="{25E328B9-5657-41D9-B25A-B8FD6F2DAB60}" destId="{85B1293E-4B07-491C-9E8C-3AB492D799D9}" srcOrd="6" destOrd="0" presId="urn:microsoft.com/office/officeart/2005/8/layout/matrix1"/>
    <dgm:cxn modelId="{E8EDE3E9-92B7-4E59-BBA6-2D3AE064A4CC}" type="presParOf" srcId="{25E328B9-5657-41D9-B25A-B8FD6F2DAB60}" destId="{6477563A-85BC-450C-8B3E-C98B4DE4D751}" srcOrd="7" destOrd="0" presId="urn:microsoft.com/office/officeart/2005/8/layout/matrix1"/>
    <dgm:cxn modelId="{93A364F3-6617-460E-B429-2C6D7CA3213A}" type="presParOf" srcId="{8363EF6C-1CCB-4E29-863E-57F017671100}" destId="{2792753E-9A59-4688-B860-9A79E2377E6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D56B60-B25F-4B6F-802E-523CFFB7AA61}" type="doc">
      <dgm:prSet loTypeId="urn:microsoft.com/office/officeart/2008/layout/NameandTitleOrganizationalChart" loCatId="hierarchy" qsTypeId="urn:microsoft.com/office/officeart/2005/8/quickstyle/simple1" qsCatId="simple" csTypeId="urn:microsoft.com/office/officeart/2005/8/colors/accent4_4" csCatId="accent4" phldr="1"/>
      <dgm:spPr/>
      <dgm:t>
        <a:bodyPr/>
        <a:lstStyle/>
        <a:p>
          <a:endParaRPr lang="ru-RU"/>
        </a:p>
      </dgm:t>
    </dgm:pt>
    <dgm:pt modelId="{A43D7134-278E-4F08-8416-C2417C97EA45}">
      <dgm:prSet phldrT="[Текст]" custT="1"/>
      <dgm:spPr/>
      <dgm:t>
        <a:bodyPr/>
        <a:lstStyle/>
        <a:p>
          <a:r>
            <a:rPr lang="uk-UA" sz="3200" b="1" i="0" noProof="0" dirty="0" smtClean="0">
              <a:latin typeface="Times New Roman" panose="02020603050405020304" pitchFamily="18" charset="0"/>
              <a:cs typeface="Times New Roman" panose="02020603050405020304" pitchFamily="18" charset="0"/>
            </a:rPr>
            <a:t>Функції сучасної держави відповідно до сфер діяльності</a:t>
          </a:r>
          <a:endParaRPr lang="uk-UA" sz="3200" b="1" i="0" noProof="0" dirty="0">
            <a:latin typeface="Times New Roman" panose="02020603050405020304" pitchFamily="18" charset="0"/>
            <a:cs typeface="Times New Roman" panose="02020603050405020304" pitchFamily="18" charset="0"/>
          </a:endParaRPr>
        </a:p>
      </dgm:t>
    </dgm:pt>
    <dgm:pt modelId="{BD47AE21-8068-49EC-8A5C-BE8B26C41CF5}" type="parTrans" cxnId="{5CFB05A8-5186-4EF4-93B3-224EB59EB8B2}">
      <dgm:prSet/>
      <dgm:spPr/>
      <dgm:t>
        <a:bodyPr/>
        <a:lstStyle/>
        <a:p>
          <a:endParaRPr lang="ru-RU"/>
        </a:p>
      </dgm:t>
    </dgm:pt>
    <dgm:pt modelId="{323A6EE5-9907-4229-8C76-82BC1EA8AAAF}" type="sibTrans" cxnId="{5CFB05A8-5186-4EF4-93B3-224EB59EB8B2}">
      <dgm:prSet/>
      <dgm:spPr/>
      <dgm:t>
        <a:bodyPr/>
        <a:lstStyle/>
        <a:p>
          <a:endParaRPr lang="ru-RU"/>
        </a:p>
      </dgm:t>
    </dgm:pt>
    <dgm:pt modelId="{80A8E7FA-18BC-4CA2-87D1-8C276952B4FC}">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uk-UA" sz="3200" i="0" noProof="0" dirty="0" smtClean="0">
              <a:latin typeface="Times New Roman" panose="02020603050405020304" pitchFamily="18" charset="0"/>
              <a:cs typeface="Times New Roman" panose="02020603050405020304" pitchFamily="18" charset="0"/>
            </a:rPr>
            <a:t>зовнішні</a:t>
          </a:r>
          <a:endParaRPr lang="uk-UA" sz="3200" i="0" noProof="0" dirty="0">
            <a:latin typeface="Times New Roman" panose="02020603050405020304" pitchFamily="18" charset="0"/>
            <a:cs typeface="Times New Roman" panose="02020603050405020304" pitchFamily="18" charset="0"/>
          </a:endParaRPr>
        </a:p>
      </dgm:t>
    </dgm:pt>
    <dgm:pt modelId="{D595C179-9E2C-4664-8A6C-0D1E07631BB5}" type="parTrans" cxnId="{26BBAB09-3E7F-4DDA-B835-9F7064B824EF}">
      <dgm:prSet/>
      <dgm:spPr/>
      <dgm:t>
        <a:bodyPr/>
        <a:lstStyle/>
        <a:p>
          <a:endParaRPr lang="ru-RU"/>
        </a:p>
      </dgm:t>
    </dgm:pt>
    <dgm:pt modelId="{4ABEAE8E-FF77-4ED0-BC97-38FC87D78FB1}" type="sibTrans" cxnId="{26BBAB09-3E7F-4DDA-B835-9F7064B824EF}">
      <dgm:prSet/>
      <dgm:spPr/>
      <dgm:t>
        <a:bodyPr/>
        <a:lstStyle/>
        <a:p>
          <a:endParaRPr lang="ru-RU"/>
        </a:p>
      </dgm:t>
    </dgm:pt>
    <dgm:pt modelId="{6E03DD46-EB6F-4B12-8A74-7B958D7C5C75}">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uk-UA" sz="3200" i="0" dirty="0" smtClean="0">
              <a:latin typeface="Times New Roman" panose="02020603050405020304" pitchFamily="18" charset="0"/>
              <a:cs typeface="Times New Roman" panose="02020603050405020304" pitchFamily="18" charset="0"/>
            </a:rPr>
            <a:t>внутрішні</a:t>
          </a:r>
          <a:endParaRPr lang="ru-RU" sz="3200" i="0" dirty="0">
            <a:latin typeface="Times New Roman" panose="02020603050405020304" pitchFamily="18" charset="0"/>
            <a:cs typeface="Times New Roman" panose="02020603050405020304" pitchFamily="18" charset="0"/>
          </a:endParaRPr>
        </a:p>
      </dgm:t>
    </dgm:pt>
    <dgm:pt modelId="{19FFD5EC-727E-460E-89E3-3ECAC8950D73}" type="parTrans" cxnId="{71E83BD6-48D7-41B4-94A2-23528DB05D19}">
      <dgm:prSet/>
      <dgm:spPr/>
      <dgm:t>
        <a:bodyPr/>
        <a:lstStyle/>
        <a:p>
          <a:endParaRPr lang="ru-RU"/>
        </a:p>
      </dgm:t>
    </dgm:pt>
    <dgm:pt modelId="{F1B70562-1EDC-4DA7-A250-AC4FB12E1624}" type="sibTrans" cxnId="{71E83BD6-48D7-41B4-94A2-23528DB05D19}">
      <dgm:prSet/>
      <dgm:spPr/>
      <dgm:t>
        <a:bodyPr/>
        <a:lstStyle/>
        <a:p>
          <a:endParaRPr lang="ru-RU"/>
        </a:p>
      </dgm:t>
    </dgm:pt>
    <dgm:pt modelId="{1E62B341-7AA3-48C1-BC1B-112F4FD160F5}" type="pres">
      <dgm:prSet presAssocID="{36D56B60-B25F-4B6F-802E-523CFFB7AA61}" presName="hierChild1" presStyleCnt="0">
        <dgm:presLayoutVars>
          <dgm:orgChart val="1"/>
          <dgm:chPref val="1"/>
          <dgm:dir/>
          <dgm:animOne val="branch"/>
          <dgm:animLvl val="lvl"/>
          <dgm:resizeHandles/>
        </dgm:presLayoutVars>
      </dgm:prSet>
      <dgm:spPr/>
      <dgm:t>
        <a:bodyPr/>
        <a:lstStyle/>
        <a:p>
          <a:endParaRPr lang="ru-RU"/>
        </a:p>
      </dgm:t>
    </dgm:pt>
    <dgm:pt modelId="{24E6D80F-7D71-4D73-9F16-080E4BEBDD66}" type="pres">
      <dgm:prSet presAssocID="{A43D7134-278E-4F08-8416-C2417C97EA45}" presName="hierRoot1" presStyleCnt="0">
        <dgm:presLayoutVars>
          <dgm:hierBranch val="init"/>
        </dgm:presLayoutVars>
      </dgm:prSet>
      <dgm:spPr/>
      <dgm:t>
        <a:bodyPr/>
        <a:lstStyle/>
        <a:p>
          <a:endParaRPr lang="ru-RU"/>
        </a:p>
      </dgm:t>
    </dgm:pt>
    <dgm:pt modelId="{90EFE466-39BD-41D2-9470-E88C5C806712}" type="pres">
      <dgm:prSet presAssocID="{A43D7134-278E-4F08-8416-C2417C97EA45}" presName="rootComposite1" presStyleCnt="0"/>
      <dgm:spPr/>
      <dgm:t>
        <a:bodyPr/>
        <a:lstStyle/>
        <a:p>
          <a:endParaRPr lang="ru-RU"/>
        </a:p>
      </dgm:t>
    </dgm:pt>
    <dgm:pt modelId="{FE680088-A0A5-4AD7-ABAF-97D337447E63}" type="pres">
      <dgm:prSet presAssocID="{A43D7134-278E-4F08-8416-C2417C97EA45}" presName="rootText1" presStyleLbl="node0" presStyleIdx="0" presStyleCnt="1" custScaleX="146639">
        <dgm:presLayoutVars>
          <dgm:chMax/>
          <dgm:chPref val="3"/>
        </dgm:presLayoutVars>
      </dgm:prSet>
      <dgm:spPr/>
      <dgm:t>
        <a:bodyPr/>
        <a:lstStyle/>
        <a:p>
          <a:endParaRPr lang="ru-RU"/>
        </a:p>
      </dgm:t>
    </dgm:pt>
    <dgm:pt modelId="{23FDF551-B76A-4754-B136-BB34BFF05AB1}" type="pres">
      <dgm:prSet presAssocID="{A43D7134-278E-4F08-8416-C2417C97EA45}" presName="titleText1" presStyleLbl="fgAcc0" presStyleIdx="0" presStyleCnt="1">
        <dgm:presLayoutVars>
          <dgm:chMax val="0"/>
          <dgm:chPref val="0"/>
        </dgm:presLayoutVars>
      </dgm:prSet>
      <dgm:spPr/>
      <dgm:t>
        <a:bodyPr/>
        <a:lstStyle/>
        <a:p>
          <a:endParaRPr lang="ru-RU"/>
        </a:p>
      </dgm:t>
    </dgm:pt>
    <dgm:pt modelId="{8D5E9D3C-1297-45A3-913D-6497876B3A50}" type="pres">
      <dgm:prSet presAssocID="{A43D7134-278E-4F08-8416-C2417C97EA45}" presName="rootConnector1" presStyleLbl="node1" presStyleIdx="0" presStyleCnt="2"/>
      <dgm:spPr/>
      <dgm:t>
        <a:bodyPr/>
        <a:lstStyle/>
        <a:p>
          <a:endParaRPr lang="ru-RU"/>
        </a:p>
      </dgm:t>
    </dgm:pt>
    <dgm:pt modelId="{C636E823-136B-474E-9657-DD6E6FAEC3D3}" type="pres">
      <dgm:prSet presAssocID="{A43D7134-278E-4F08-8416-C2417C97EA45}" presName="hierChild2" presStyleCnt="0"/>
      <dgm:spPr/>
      <dgm:t>
        <a:bodyPr/>
        <a:lstStyle/>
        <a:p>
          <a:endParaRPr lang="ru-RU"/>
        </a:p>
      </dgm:t>
    </dgm:pt>
    <dgm:pt modelId="{8D13CC76-0647-402E-BB01-7B051F4B6424}" type="pres">
      <dgm:prSet presAssocID="{D595C179-9E2C-4664-8A6C-0D1E07631BB5}" presName="Name37" presStyleLbl="parChTrans1D2" presStyleIdx="0" presStyleCnt="2"/>
      <dgm:spPr/>
      <dgm:t>
        <a:bodyPr/>
        <a:lstStyle/>
        <a:p>
          <a:endParaRPr lang="ru-RU"/>
        </a:p>
      </dgm:t>
    </dgm:pt>
    <dgm:pt modelId="{2233B8F3-FDA3-42F9-A873-BB30E8041B1F}" type="pres">
      <dgm:prSet presAssocID="{80A8E7FA-18BC-4CA2-87D1-8C276952B4FC}" presName="hierRoot2" presStyleCnt="0">
        <dgm:presLayoutVars>
          <dgm:hierBranch val="init"/>
        </dgm:presLayoutVars>
      </dgm:prSet>
      <dgm:spPr/>
      <dgm:t>
        <a:bodyPr/>
        <a:lstStyle/>
        <a:p>
          <a:endParaRPr lang="ru-RU"/>
        </a:p>
      </dgm:t>
    </dgm:pt>
    <dgm:pt modelId="{FD92183B-65D9-4E25-B614-31317F04A837}" type="pres">
      <dgm:prSet presAssocID="{80A8E7FA-18BC-4CA2-87D1-8C276952B4FC}" presName="rootComposite" presStyleCnt="0"/>
      <dgm:spPr/>
      <dgm:t>
        <a:bodyPr/>
        <a:lstStyle/>
        <a:p>
          <a:endParaRPr lang="ru-RU"/>
        </a:p>
      </dgm:t>
    </dgm:pt>
    <dgm:pt modelId="{908EDEFB-1FD3-4C0B-B21E-7EFE5251FF7D}" type="pres">
      <dgm:prSet presAssocID="{80A8E7FA-18BC-4CA2-87D1-8C276952B4FC}" presName="rootText" presStyleLbl="node1" presStyleIdx="0" presStyleCnt="2" custScaleY="47842">
        <dgm:presLayoutVars>
          <dgm:chMax/>
          <dgm:chPref val="3"/>
        </dgm:presLayoutVars>
      </dgm:prSet>
      <dgm:spPr/>
      <dgm:t>
        <a:bodyPr/>
        <a:lstStyle/>
        <a:p>
          <a:endParaRPr lang="ru-RU"/>
        </a:p>
      </dgm:t>
    </dgm:pt>
    <dgm:pt modelId="{67DEBCA3-21B3-438F-A042-9EA617420D79}" type="pres">
      <dgm:prSet presAssocID="{80A8E7FA-18BC-4CA2-87D1-8C276952B4FC}" presName="titleText2" presStyleLbl="fgAcc1" presStyleIdx="0" presStyleCnt="2" custLinFactNeighborY="-48298">
        <dgm:presLayoutVars>
          <dgm:chMax val="0"/>
          <dgm:chPref val="0"/>
        </dgm:presLayoutVars>
      </dgm:prSet>
      <dgm:spPr/>
      <dgm:t>
        <a:bodyPr/>
        <a:lstStyle/>
        <a:p>
          <a:endParaRPr lang="ru-RU"/>
        </a:p>
      </dgm:t>
    </dgm:pt>
    <dgm:pt modelId="{6F1FEAB3-AF7B-4902-A47A-1E06D95BEED4}" type="pres">
      <dgm:prSet presAssocID="{80A8E7FA-18BC-4CA2-87D1-8C276952B4FC}" presName="rootConnector" presStyleLbl="node2" presStyleIdx="0" presStyleCnt="0"/>
      <dgm:spPr/>
      <dgm:t>
        <a:bodyPr/>
        <a:lstStyle/>
        <a:p>
          <a:endParaRPr lang="ru-RU"/>
        </a:p>
      </dgm:t>
    </dgm:pt>
    <dgm:pt modelId="{E191031F-A776-441A-AAB7-0476AE1551CA}" type="pres">
      <dgm:prSet presAssocID="{80A8E7FA-18BC-4CA2-87D1-8C276952B4FC}" presName="hierChild4" presStyleCnt="0"/>
      <dgm:spPr/>
      <dgm:t>
        <a:bodyPr/>
        <a:lstStyle/>
        <a:p>
          <a:endParaRPr lang="ru-RU"/>
        </a:p>
      </dgm:t>
    </dgm:pt>
    <dgm:pt modelId="{9C64F285-6E53-48B1-B874-784EBCCA640D}" type="pres">
      <dgm:prSet presAssocID="{80A8E7FA-18BC-4CA2-87D1-8C276952B4FC}" presName="hierChild5" presStyleCnt="0"/>
      <dgm:spPr/>
      <dgm:t>
        <a:bodyPr/>
        <a:lstStyle/>
        <a:p>
          <a:endParaRPr lang="ru-RU"/>
        </a:p>
      </dgm:t>
    </dgm:pt>
    <dgm:pt modelId="{BAE988A8-057B-4F63-81AA-BE873133EB4D}" type="pres">
      <dgm:prSet presAssocID="{19FFD5EC-727E-460E-89E3-3ECAC8950D73}" presName="Name37" presStyleLbl="parChTrans1D2" presStyleIdx="1" presStyleCnt="2"/>
      <dgm:spPr/>
      <dgm:t>
        <a:bodyPr/>
        <a:lstStyle/>
        <a:p>
          <a:endParaRPr lang="ru-RU"/>
        </a:p>
      </dgm:t>
    </dgm:pt>
    <dgm:pt modelId="{9187F25E-468C-4D0B-AB16-663C623B0189}" type="pres">
      <dgm:prSet presAssocID="{6E03DD46-EB6F-4B12-8A74-7B958D7C5C75}" presName="hierRoot2" presStyleCnt="0">
        <dgm:presLayoutVars>
          <dgm:hierBranch val="init"/>
        </dgm:presLayoutVars>
      </dgm:prSet>
      <dgm:spPr/>
      <dgm:t>
        <a:bodyPr/>
        <a:lstStyle/>
        <a:p>
          <a:endParaRPr lang="ru-RU"/>
        </a:p>
      </dgm:t>
    </dgm:pt>
    <dgm:pt modelId="{96FA632C-37DC-4DED-8DE3-16367659A751}" type="pres">
      <dgm:prSet presAssocID="{6E03DD46-EB6F-4B12-8A74-7B958D7C5C75}" presName="rootComposite" presStyleCnt="0"/>
      <dgm:spPr/>
      <dgm:t>
        <a:bodyPr/>
        <a:lstStyle/>
        <a:p>
          <a:endParaRPr lang="ru-RU"/>
        </a:p>
      </dgm:t>
    </dgm:pt>
    <dgm:pt modelId="{FFD51C4C-09B6-4CCC-BD6E-AF00E9DDC61B}" type="pres">
      <dgm:prSet presAssocID="{6E03DD46-EB6F-4B12-8A74-7B958D7C5C75}" presName="rootText" presStyleLbl="node1" presStyleIdx="1" presStyleCnt="2" custScaleY="47842">
        <dgm:presLayoutVars>
          <dgm:chMax/>
          <dgm:chPref val="3"/>
        </dgm:presLayoutVars>
      </dgm:prSet>
      <dgm:spPr/>
      <dgm:t>
        <a:bodyPr/>
        <a:lstStyle/>
        <a:p>
          <a:endParaRPr lang="ru-RU"/>
        </a:p>
      </dgm:t>
    </dgm:pt>
    <dgm:pt modelId="{BAB644F4-8CBB-4C2C-9562-815F9F7336AE}" type="pres">
      <dgm:prSet presAssocID="{6E03DD46-EB6F-4B12-8A74-7B958D7C5C75}" presName="titleText2" presStyleLbl="fgAcc1" presStyleIdx="1" presStyleCnt="2" custLinFactNeighborY="-48298">
        <dgm:presLayoutVars>
          <dgm:chMax val="0"/>
          <dgm:chPref val="0"/>
        </dgm:presLayoutVars>
      </dgm:prSet>
      <dgm:spPr/>
      <dgm:t>
        <a:bodyPr/>
        <a:lstStyle/>
        <a:p>
          <a:endParaRPr lang="ru-RU"/>
        </a:p>
      </dgm:t>
    </dgm:pt>
    <dgm:pt modelId="{7099D242-20DE-4961-9E79-78DD0D6CA8CB}" type="pres">
      <dgm:prSet presAssocID="{6E03DD46-EB6F-4B12-8A74-7B958D7C5C75}" presName="rootConnector" presStyleLbl="node2" presStyleIdx="0" presStyleCnt="0"/>
      <dgm:spPr/>
      <dgm:t>
        <a:bodyPr/>
        <a:lstStyle/>
        <a:p>
          <a:endParaRPr lang="ru-RU"/>
        </a:p>
      </dgm:t>
    </dgm:pt>
    <dgm:pt modelId="{364D94F1-2D9D-43EE-8995-84DD9175C1F3}" type="pres">
      <dgm:prSet presAssocID="{6E03DD46-EB6F-4B12-8A74-7B958D7C5C75}" presName="hierChild4" presStyleCnt="0"/>
      <dgm:spPr/>
      <dgm:t>
        <a:bodyPr/>
        <a:lstStyle/>
        <a:p>
          <a:endParaRPr lang="ru-RU"/>
        </a:p>
      </dgm:t>
    </dgm:pt>
    <dgm:pt modelId="{93D1B4EC-6362-4891-AEDF-AACA99EA5939}" type="pres">
      <dgm:prSet presAssocID="{6E03DD46-EB6F-4B12-8A74-7B958D7C5C75}" presName="hierChild5" presStyleCnt="0"/>
      <dgm:spPr/>
      <dgm:t>
        <a:bodyPr/>
        <a:lstStyle/>
        <a:p>
          <a:endParaRPr lang="ru-RU"/>
        </a:p>
      </dgm:t>
    </dgm:pt>
    <dgm:pt modelId="{110EE621-8E52-4C8E-80C7-05B15E92553E}" type="pres">
      <dgm:prSet presAssocID="{A43D7134-278E-4F08-8416-C2417C97EA45}" presName="hierChild3" presStyleCnt="0"/>
      <dgm:spPr/>
      <dgm:t>
        <a:bodyPr/>
        <a:lstStyle/>
        <a:p>
          <a:endParaRPr lang="ru-RU"/>
        </a:p>
      </dgm:t>
    </dgm:pt>
  </dgm:ptLst>
  <dgm:cxnLst>
    <dgm:cxn modelId="{0FA05B07-32C5-40FB-85EB-9ED62153B635}" type="presOf" srcId="{80A8E7FA-18BC-4CA2-87D1-8C276952B4FC}" destId="{908EDEFB-1FD3-4C0B-B21E-7EFE5251FF7D}" srcOrd="0" destOrd="0" presId="urn:microsoft.com/office/officeart/2008/layout/NameandTitleOrganizationalChart"/>
    <dgm:cxn modelId="{C1A4CF69-2EFF-42D9-8F99-A7984AFA11D4}" type="presOf" srcId="{19FFD5EC-727E-460E-89E3-3ECAC8950D73}" destId="{BAE988A8-057B-4F63-81AA-BE873133EB4D}" srcOrd="0" destOrd="0" presId="urn:microsoft.com/office/officeart/2008/layout/NameandTitleOrganizationalChart"/>
    <dgm:cxn modelId="{37311ADA-6128-4795-8DDE-14E06F448739}" type="presOf" srcId="{6E03DD46-EB6F-4B12-8A74-7B958D7C5C75}" destId="{FFD51C4C-09B6-4CCC-BD6E-AF00E9DDC61B}" srcOrd="0" destOrd="0" presId="urn:microsoft.com/office/officeart/2008/layout/NameandTitleOrganizationalChart"/>
    <dgm:cxn modelId="{29B00E86-90F1-4502-82DD-5A067FFF5A97}" type="presOf" srcId="{6E03DD46-EB6F-4B12-8A74-7B958D7C5C75}" destId="{7099D242-20DE-4961-9E79-78DD0D6CA8CB}" srcOrd="1" destOrd="0" presId="urn:microsoft.com/office/officeart/2008/layout/NameandTitleOrganizationalChart"/>
    <dgm:cxn modelId="{B389A23C-3C41-4517-AEF6-85D175891972}" type="presOf" srcId="{323A6EE5-9907-4229-8C76-82BC1EA8AAAF}" destId="{23FDF551-B76A-4754-B136-BB34BFF05AB1}" srcOrd="0" destOrd="0" presId="urn:microsoft.com/office/officeart/2008/layout/NameandTitleOrganizationalChart"/>
    <dgm:cxn modelId="{9F4F20B5-722A-4B71-B0AA-A6255B60993C}" type="presOf" srcId="{A43D7134-278E-4F08-8416-C2417C97EA45}" destId="{FE680088-A0A5-4AD7-ABAF-97D337447E63}" srcOrd="0" destOrd="0" presId="urn:microsoft.com/office/officeart/2008/layout/NameandTitleOrganizationalChart"/>
    <dgm:cxn modelId="{DB507AC2-FD3C-4D83-BD2E-CE67223502F2}" type="presOf" srcId="{F1B70562-1EDC-4DA7-A250-AC4FB12E1624}" destId="{BAB644F4-8CBB-4C2C-9562-815F9F7336AE}" srcOrd="0" destOrd="0" presId="urn:microsoft.com/office/officeart/2008/layout/NameandTitleOrganizationalChart"/>
    <dgm:cxn modelId="{E568A7E2-9C3E-4FD9-9BD0-EC2E63692319}" type="presOf" srcId="{A43D7134-278E-4F08-8416-C2417C97EA45}" destId="{8D5E9D3C-1297-45A3-913D-6497876B3A50}" srcOrd="1" destOrd="0" presId="urn:microsoft.com/office/officeart/2008/layout/NameandTitleOrganizationalChart"/>
    <dgm:cxn modelId="{26BBAB09-3E7F-4DDA-B835-9F7064B824EF}" srcId="{A43D7134-278E-4F08-8416-C2417C97EA45}" destId="{80A8E7FA-18BC-4CA2-87D1-8C276952B4FC}" srcOrd="0" destOrd="0" parTransId="{D595C179-9E2C-4664-8A6C-0D1E07631BB5}" sibTransId="{4ABEAE8E-FF77-4ED0-BC97-38FC87D78FB1}"/>
    <dgm:cxn modelId="{8571D3CA-E1E3-43E0-88F7-4D449DF58F96}" type="presOf" srcId="{36D56B60-B25F-4B6F-802E-523CFFB7AA61}" destId="{1E62B341-7AA3-48C1-BC1B-112F4FD160F5}" srcOrd="0" destOrd="0" presId="urn:microsoft.com/office/officeart/2008/layout/NameandTitleOrganizationalChart"/>
    <dgm:cxn modelId="{9049BABA-B3A3-4223-8425-8593CFDF8ACA}" type="presOf" srcId="{4ABEAE8E-FF77-4ED0-BC97-38FC87D78FB1}" destId="{67DEBCA3-21B3-438F-A042-9EA617420D79}" srcOrd="0" destOrd="0" presId="urn:microsoft.com/office/officeart/2008/layout/NameandTitleOrganizationalChart"/>
    <dgm:cxn modelId="{71E83BD6-48D7-41B4-94A2-23528DB05D19}" srcId="{A43D7134-278E-4F08-8416-C2417C97EA45}" destId="{6E03DD46-EB6F-4B12-8A74-7B958D7C5C75}" srcOrd="1" destOrd="0" parTransId="{19FFD5EC-727E-460E-89E3-3ECAC8950D73}" sibTransId="{F1B70562-1EDC-4DA7-A250-AC4FB12E1624}"/>
    <dgm:cxn modelId="{92962170-C5A0-404E-91BC-743A7D667A0F}" type="presOf" srcId="{80A8E7FA-18BC-4CA2-87D1-8C276952B4FC}" destId="{6F1FEAB3-AF7B-4902-A47A-1E06D95BEED4}" srcOrd="1" destOrd="0" presId="urn:microsoft.com/office/officeart/2008/layout/NameandTitleOrganizationalChart"/>
    <dgm:cxn modelId="{A5C0401E-C30A-48E2-B390-CF00D6DFFE6E}" type="presOf" srcId="{D595C179-9E2C-4664-8A6C-0D1E07631BB5}" destId="{8D13CC76-0647-402E-BB01-7B051F4B6424}" srcOrd="0" destOrd="0" presId="urn:microsoft.com/office/officeart/2008/layout/NameandTitleOrganizationalChart"/>
    <dgm:cxn modelId="{5CFB05A8-5186-4EF4-93B3-224EB59EB8B2}" srcId="{36D56B60-B25F-4B6F-802E-523CFFB7AA61}" destId="{A43D7134-278E-4F08-8416-C2417C97EA45}" srcOrd="0" destOrd="0" parTransId="{BD47AE21-8068-49EC-8A5C-BE8B26C41CF5}" sibTransId="{323A6EE5-9907-4229-8C76-82BC1EA8AAAF}"/>
    <dgm:cxn modelId="{64DB0BE8-8160-4CA1-A07E-3373A90238E4}" type="presParOf" srcId="{1E62B341-7AA3-48C1-BC1B-112F4FD160F5}" destId="{24E6D80F-7D71-4D73-9F16-080E4BEBDD66}" srcOrd="0" destOrd="0" presId="urn:microsoft.com/office/officeart/2008/layout/NameandTitleOrganizationalChart"/>
    <dgm:cxn modelId="{2417E3FC-AC33-4130-9079-156DA47F0A84}" type="presParOf" srcId="{24E6D80F-7D71-4D73-9F16-080E4BEBDD66}" destId="{90EFE466-39BD-41D2-9470-E88C5C806712}" srcOrd="0" destOrd="0" presId="urn:microsoft.com/office/officeart/2008/layout/NameandTitleOrganizationalChart"/>
    <dgm:cxn modelId="{7FE46F9D-C958-40FE-9C8D-577CF305F838}" type="presParOf" srcId="{90EFE466-39BD-41D2-9470-E88C5C806712}" destId="{FE680088-A0A5-4AD7-ABAF-97D337447E63}" srcOrd="0" destOrd="0" presId="urn:microsoft.com/office/officeart/2008/layout/NameandTitleOrganizationalChart"/>
    <dgm:cxn modelId="{E22965F3-BFB9-45C6-84DD-B6AD75823F6C}" type="presParOf" srcId="{90EFE466-39BD-41D2-9470-E88C5C806712}" destId="{23FDF551-B76A-4754-B136-BB34BFF05AB1}" srcOrd="1" destOrd="0" presId="urn:microsoft.com/office/officeart/2008/layout/NameandTitleOrganizationalChart"/>
    <dgm:cxn modelId="{C2866D43-81CF-4439-A63E-9B2F76AF1545}" type="presParOf" srcId="{90EFE466-39BD-41D2-9470-E88C5C806712}" destId="{8D5E9D3C-1297-45A3-913D-6497876B3A50}" srcOrd="2" destOrd="0" presId="urn:microsoft.com/office/officeart/2008/layout/NameandTitleOrganizationalChart"/>
    <dgm:cxn modelId="{71CB7995-FC4C-494C-A6E2-2D4B4F770523}" type="presParOf" srcId="{24E6D80F-7D71-4D73-9F16-080E4BEBDD66}" destId="{C636E823-136B-474E-9657-DD6E6FAEC3D3}" srcOrd="1" destOrd="0" presId="urn:microsoft.com/office/officeart/2008/layout/NameandTitleOrganizationalChart"/>
    <dgm:cxn modelId="{3899635D-3B76-490D-8922-98BA29C0020A}" type="presParOf" srcId="{C636E823-136B-474E-9657-DD6E6FAEC3D3}" destId="{8D13CC76-0647-402E-BB01-7B051F4B6424}" srcOrd="0" destOrd="0" presId="urn:microsoft.com/office/officeart/2008/layout/NameandTitleOrganizationalChart"/>
    <dgm:cxn modelId="{BBB75EDC-19DB-4103-A3E9-269F1EEC614B}" type="presParOf" srcId="{C636E823-136B-474E-9657-DD6E6FAEC3D3}" destId="{2233B8F3-FDA3-42F9-A873-BB30E8041B1F}" srcOrd="1" destOrd="0" presId="urn:microsoft.com/office/officeart/2008/layout/NameandTitleOrganizationalChart"/>
    <dgm:cxn modelId="{A093DAF4-4761-46E8-89B6-F3622F9C4DDC}" type="presParOf" srcId="{2233B8F3-FDA3-42F9-A873-BB30E8041B1F}" destId="{FD92183B-65D9-4E25-B614-31317F04A837}" srcOrd="0" destOrd="0" presId="urn:microsoft.com/office/officeart/2008/layout/NameandTitleOrganizationalChart"/>
    <dgm:cxn modelId="{36F96A95-CAC0-4130-9EE8-C27399C8194D}" type="presParOf" srcId="{FD92183B-65D9-4E25-B614-31317F04A837}" destId="{908EDEFB-1FD3-4C0B-B21E-7EFE5251FF7D}" srcOrd="0" destOrd="0" presId="urn:microsoft.com/office/officeart/2008/layout/NameandTitleOrganizationalChart"/>
    <dgm:cxn modelId="{1DBBE206-1FD7-4AD0-8A7E-1784EE1AC7EC}" type="presParOf" srcId="{FD92183B-65D9-4E25-B614-31317F04A837}" destId="{67DEBCA3-21B3-438F-A042-9EA617420D79}" srcOrd="1" destOrd="0" presId="urn:microsoft.com/office/officeart/2008/layout/NameandTitleOrganizationalChart"/>
    <dgm:cxn modelId="{6B6B110F-9B37-4CEA-A1EE-D3F72A372696}" type="presParOf" srcId="{FD92183B-65D9-4E25-B614-31317F04A837}" destId="{6F1FEAB3-AF7B-4902-A47A-1E06D95BEED4}" srcOrd="2" destOrd="0" presId="urn:microsoft.com/office/officeart/2008/layout/NameandTitleOrganizationalChart"/>
    <dgm:cxn modelId="{27617459-78A5-454C-B2FB-429C671EB4D0}" type="presParOf" srcId="{2233B8F3-FDA3-42F9-A873-BB30E8041B1F}" destId="{E191031F-A776-441A-AAB7-0476AE1551CA}" srcOrd="1" destOrd="0" presId="urn:microsoft.com/office/officeart/2008/layout/NameandTitleOrganizationalChart"/>
    <dgm:cxn modelId="{BA9A2239-C236-4511-9F36-4A56F6E021FB}" type="presParOf" srcId="{2233B8F3-FDA3-42F9-A873-BB30E8041B1F}" destId="{9C64F285-6E53-48B1-B874-784EBCCA640D}" srcOrd="2" destOrd="0" presId="urn:microsoft.com/office/officeart/2008/layout/NameandTitleOrganizationalChart"/>
    <dgm:cxn modelId="{F9241996-B830-460C-9655-2BBECD3911A6}" type="presParOf" srcId="{C636E823-136B-474E-9657-DD6E6FAEC3D3}" destId="{BAE988A8-057B-4F63-81AA-BE873133EB4D}" srcOrd="2" destOrd="0" presId="urn:microsoft.com/office/officeart/2008/layout/NameandTitleOrganizationalChart"/>
    <dgm:cxn modelId="{4FCABAE1-D57D-4D42-8DBD-84B1C3A3B3B1}" type="presParOf" srcId="{C636E823-136B-474E-9657-DD6E6FAEC3D3}" destId="{9187F25E-468C-4D0B-AB16-663C623B0189}" srcOrd="3" destOrd="0" presId="urn:microsoft.com/office/officeart/2008/layout/NameandTitleOrganizationalChart"/>
    <dgm:cxn modelId="{A8713400-EFEF-419C-9901-C081FB3104BC}" type="presParOf" srcId="{9187F25E-468C-4D0B-AB16-663C623B0189}" destId="{96FA632C-37DC-4DED-8DE3-16367659A751}" srcOrd="0" destOrd="0" presId="urn:microsoft.com/office/officeart/2008/layout/NameandTitleOrganizationalChart"/>
    <dgm:cxn modelId="{19C5622D-0DA7-4B2E-9712-A7F701F1E71D}" type="presParOf" srcId="{96FA632C-37DC-4DED-8DE3-16367659A751}" destId="{FFD51C4C-09B6-4CCC-BD6E-AF00E9DDC61B}" srcOrd="0" destOrd="0" presId="urn:microsoft.com/office/officeart/2008/layout/NameandTitleOrganizationalChart"/>
    <dgm:cxn modelId="{29D345A7-4483-46E6-AB98-CF2A47C1BF6A}" type="presParOf" srcId="{96FA632C-37DC-4DED-8DE3-16367659A751}" destId="{BAB644F4-8CBB-4C2C-9562-815F9F7336AE}" srcOrd="1" destOrd="0" presId="urn:microsoft.com/office/officeart/2008/layout/NameandTitleOrganizationalChart"/>
    <dgm:cxn modelId="{2305A7AD-FFA1-4D8E-92F8-C8C52EF9BC9F}" type="presParOf" srcId="{96FA632C-37DC-4DED-8DE3-16367659A751}" destId="{7099D242-20DE-4961-9E79-78DD0D6CA8CB}" srcOrd="2" destOrd="0" presId="urn:microsoft.com/office/officeart/2008/layout/NameandTitleOrganizationalChart"/>
    <dgm:cxn modelId="{0E30D19C-0687-4F94-858D-8F04691BBE6A}" type="presParOf" srcId="{9187F25E-468C-4D0B-AB16-663C623B0189}" destId="{364D94F1-2D9D-43EE-8995-84DD9175C1F3}" srcOrd="1" destOrd="0" presId="urn:microsoft.com/office/officeart/2008/layout/NameandTitleOrganizationalChart"/>
    <dgm:cxn modelId="{C4CF43C9-A2C9-4899-9F59-EAF0795A77F4}" type="presParOf" srcId="{9187F25E-468C-4D0B-AB16-663C623B0189}" destId="{93D1B4EC-6362-4891-AEDF-AACA99EA5939}" srcOrd="2" destOrd="0" presId="urn:microsoft.com/office/officeart/2008/layout/NameandTitleOrganizationalChart"/>
    <dgm:cxn modelId="{327297E4-02FD-4102-B57E-F73526AD6D44}" type="presParOf" srcId="{24E6D80F-7D71-4D73-9F16-080E4BEBDD66}" destId="{110EE621-8E52-4C8E-80C7-05B15E92553E}"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8476CA-5801-4207-ADE8-426624949C37}" type="doc">
      <dgm:prSet loTypeId="urn:microsoft.com/office/officeart/2008/layout/RadialCluster" loCatId="cycle" qsTypeId="urn:microsoft.com/office/officeart/2005/8/quickstyle/simple2" qsCatId="simple" csTypeId="urn:microsoft.com/office/officeart/2005/8/colors/accent4_4" csCatId="accent4" phldr="1"/>
      <dgm:spPr/>
      <dgm:t>
        <a:bodyPr/>
        <a:lstStyle/>
        <a:p>
          <a:endParaRPr lang="ru-RU"/>
        </a:p>
      </dgm:t>
    </dgm:pt>
    <dgm:pt modelId="{2E5A414C-1B92-4604-BF1D-2B5713DF9175}">
      <dgm:prSet phldrT="[Текст]" custT="1"/>
      <dgm:spPr/>
      <dgm:t>
        <a:bodyPr/>
        <a:lstStyle/>
        <a:p>
          <a:r>
            <a:rPr lang="uk-UA" sz="2800" i="0" noProof="0" dirty="0" smtClean="0">
              <a:solidFill>
                <a:schemeClr val="bg2">
                  <a:lumMod val="25000"/>
                </a:schemeClr>
              </a:solidFill>
              <a:latin typeface="Times New Roman" panose="02020603050405020304" pitchFamily="18" charset="0"/>
              <a:cs typeface="Times New Roman" panose="02020603050405020304" pitchFamily="18" charset="0"/>
            </a:rPr>
            <a:t>оборона країни </a:t>
          </a:r>
          <a:endParaRPr lang="uk-UA" sz="28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6A931A87-C8B3-4D09-A5F3-78CEF8E471B8}" type="parTrans" cxnId="{E76D2843-0745-4BA5-9669-EA10A0E61B37}">
      <dgm:prSet/>
      <dgm:spPr/>
      <dgm:t>
        <a:bodyPr/>
        <a:lstStyle/>
        <a:p>
          <a:endParaRPr lang="ru-RU"/>
        </a:p>
      </dgm:t>
    </dgm:pt>
    <dgm:pt modelId="{D92CB2D7-82F3-4C38-AD0E-8DECCCFBA3FD}" type="sibTrans" cxnId="{E76D2843-0745-4BA5-9669-EA10A0E61B37}">
      <dgm:prSet/>
      <dgm:spPr/>
      <dgm:t>
        <a:bodyPr/>
        <a:lstStyle/>
        <a:p>
          <a:endParaRPr lang="ru-RU"/>
        </a:p>
      </dgm:t>
    </dgm:pt>
    <dgm:pt modelId="{456715F8-1E40-4FC3-9503-9CD72DD1E439}">
      <dgm:prSet phldrT="[Текст]" custT="1"/>
      <dgm:spPr/>
      <dgm:t>
        <a:bodyPr/>
        <a:lstStyle/>
        <a:p>
          <a:r>
            <a:rPr lang="uk-UA" sz="2800" i="0" noProof="0" dirty="0" smtClean="0">
              <a:solidFill>
                <a:schemeClr val="bg2">
                  <a:lumMod val="25000"/>
                </a:schemeClr>
              </a:solidFill>
              <a:latin typeface="Times New Roman" panose="02020603050405020304" pitchFamily="18" charset="0"/>
              <a:cs typeface="Times New Roman" panose="02020603050405020304" pitchFamily="18" charset="0"/>
            </a:rPr>
            <a:t>економічна</a:t>
          </a:r>
          <a:endParaRPr lang="uk-UA" sz="28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80627D79-C861-4957-A64D-81898F7926E0}" type="parTrans" cxnId="{9A3AEC0A-86E5-4B68-AC17-77CCAA605846}">
      <dgm:prSet/>
      <dgm:spPr/>
      <dgm:t>
        <a:bodyPr/>
        <a:lstStyle/>
        <a:p>
          <a:endParaRPr lang="ru-RU"/>
        </a:p>
      </dgm:t>
    </dgm:pt>
    <dgm:pt modelId="{CF33C875-C80B-4B2C-8448-A91F86709B48}" type="sibTrans" cxnId="{9A3AEC0A-86E5-4B68-AC17-77CCAA605846}">
      <dgm:prSet/>
      <dgm:spPr/>
      <dgm:t>
        <a:bodyPr/>
        <a:lstStyle/>
        <a:p>
          <a:endParaRPr lang="ru-RU"/>
        </a:p>
      </dgm:t>
    </dgm:pt>
    <dgm:pt modelId="{4DD741D5-B759-4211-953D-D2AC0664AF01}">
      <dgm:prSet phldrT="[Текст]" custT="1"/>
      <dgm:spPr/>
      <dgm:t>
        <a:bodyPr/>
        <a:lstStyle/>
        <a:p>
          <a:r>
            <a:rPr lang="uk-UA" sz="2800" i="0" noProof="0" dirty="0" smtClean="0">
              <a:solidFill>
                <a:schemeClr val="bg2">
                  <a:lumMod val="25000"/>
                </a:schemeClr>
              </a:solidFill>
              <a:latin typeface="Times New Roman" panose="02020603050405020304" pitchFamily="18" charset="0"/>
              <a:cs typeface="Times New Roman" panose="02020603050405020304" pitchFamily="18" charset="0"/>
            </a:rPr>
            <a:t>підтримка міжнародного миру та світового правопорядку </a:t>
          </a:r>
          <a:endParaRPr lang="uk-UA" sz="28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7F20347D-19E3-446C-9B03-350AF1204791}" type="parTrans" cxnId="{E757CF87-FBA0-4992-9364-74FB534FD383}">
      <dgm:prSet/>
      <dgm:spPr/>
      <dgm:t>
        <a:bodyPr/>
        <a:lstStyle/>
        <a:p>
          <a:endParaRPr lang="ru-RU"/>
        </a:p>
      </dgm:t>
    </dgm:pt>
    <dgm:pt modelId="{B6E7473B-0A7B-478E-B467-445D71897092}" type="sibTrans" cxnId="{E757CF87-FBA0-4992-9364-74FB534FD383}">
      <dgm:prSet/>
      <dgm:spPr/>
      <dgm:t>
        <a:bodyPr/>
        <a:lstStyle/>
        <a:p>
          <a:endParaRPr lang="ru-RU"/>
        </a:p>
      </dgm:t>
    </dgm:pt>
    <dgm:pt modelId="{8001FCE4-C021-4018-8997-D98F96A5F48D}">
      <dgm:prSet phldrT="[Текст]" custT="1"/>
      <dgm:spPr/>
      <dgm:t>
        <a:bodyPr/>
        <a:lstStyle/>
        <a:p>
          <a:r>
            <a:rPr lang="uk-UA" sz="2800" i="0" noProof="0" dirty="0" smtClean="0">
              <a:solidFill>
                <a:schemeClr val="bg2">
                  <a:lumMod val="25000"/>
                </a:schemeClr>
              </a:solidFill>
              <a:latin typeface="Times New Roman" panose="02020603050405020304" pitchFamily="18" charset="0"/>
              <a:cs typeface="Times New Roman" panose="02020603050405020304" pitchFamily="18" charset="0"/>
            </a:rPr>
            <a:t>дипломатична (політична) </a:t>
          </a:r>
          <a:endParaRPr lang="uk-UA" sz="28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6E8EC44B-3BF5-471B-975A-E142075EAAA5}" type="parTrans" cxnId="{76759467-C12C-4A57-88BE-48B048DFF5F4}">
      <dgm:prSet/>
      <dgm:spPr/>
      <dgm:t>
        <a:bodyPr/>
        <a:lstStyle/>
        <a:p>
          <a:endParaRPr lang="ru-RU"/>
        </a:p>
      </dgm:t>
    </dgm:pt>
    <dgm:pt modelId="{27B7F630-533E-4416-9439-FE68D6807849}" type="sibTrans" cxnId="{76759467-C12C-4A57-88BE-48B048DFF5F4}">
      <dgm:prSet/>
      <dgm:spPr/>
      <dgm:t>
        <a:bodyPr/>
        <a:lstStyle/>
        <a:p>
          <a:endParaRPr lang="ru-RU"/>
        </a:p>
      </dgm:t>
    </dgm:pt>
    <dgm:pt modelId="{C0315A4A-D802-4AC9-8B35-F3D91CAEEA9D}">
      <dgm:prSet phldrT="[Текст]" custT="1"/>
      <dgm:spPr/>
      <dgm:t>
        <a:bodyPr/>
        <a:lstStyle/>
        <a:p>
          <a:r>
            <a:rPr lang="ru-RU" sz="2800" i="0" dirty="0" smtClean="0">
              <a:solidFill>
                <a:schemeClr val="bg2">
                  <a:lumMod val="25000"/>
                </a:schemeClr>
              </a:solidFill>
              <a:latin typeface="Times New Roman" panose="02020603050405020304" pitchFamily="18" charset="0"/>
              <a:cs typeface="Times New Roman" panose="02020603050405020304" pitchFamily="18" charset="0"/>
            </a:rPr>
            <a:t>культурна</a:t>
          </a:r>
          <a:endParaRPr lang="ru-RU" sz="2800" i="0" dirty="0">
            <a:solidFill>
              <a:schemeClr val="bg2">
                <a:lumMod val="25000"/>
              </a:schemeClr>
            </a:solidFill>
            <a:latin typeface="Times New Roman" panose="02020603050405020304" pitchFamily="18" charset="0"/>
            <a:cs typeface="Times New Roman" panose="02020603050405020304" pitchFamily="18" charset="0"/>
          </a:endParaRPr>
        </a:p>
      </dgm:t>
    </dgm:pt>
    <dgm:pt modelId="{5DF48D16-CE69-44EC-9F78-CBAD9FFF3442}" type="parTrans" cxnId="{EF31A42F-9308-40D0-B375-3EC510B00859}">
      <dgm:prSet/>
      <dgm:spPr/>
      <dgm:t>
        <a:bodyPr/>
        <a:lstStyle/>
        <a:p>
          <a:endParaRPr lang="ru-RU"/>
        </a:p>
      </dgm:t>
    </dgm:pt>
    <dgm:pt modelId="{CDA189AF-A9BE-49C5-BE20-1D9423B7DC78}" type="sibTrans" cxnId="{EF31A42F-9308-40D0-B375-3EC510B00859}">
      <dgm:prSet/>
      <dgm:spPr/>
      <dgm:t>
        <a:bodyPr/>
        <a:lstStyle/>
        <a:p>
          <a:endParaRPr lang="ru-RU"/>
        </a:p>
      </dgm:t>
    </dgm:pt>
    <dgm:pt modelId="{2DBE9A3D-59D2-45AB-8BEC-9CDAF3795D4F}">
      <dgm:prSet phldrT="[Текст]" custT="1"/>
      <dgm:spPr/>
      <dgm:t>
        <a:bodyPr/>
        <a:lstStyle/>
        <a:p>
          <a:r>
            <a:rPr lang="uk-UA" sz="2800" i="0" noProof="0" dirty="0" smtClean="0">
              <a:solidFill>
                <a:schemeClr val="bg2">
                  <a:lumMod val="25000"/>
                </a:schemeClr>
              </a:solidFill>
              <a:latin typeface="Times New Roman" panose="02020603050405020304" pitchFamily="18" charset="0"/>
              <a:cs typeface="Times New Roman" panose="02020603050405020304" pitchFamily="18" charset="0"/>
            </a:rPr>
            <a:t>інформаційна </a:t>
          </a:r>
          <a:endParaRPr lang="uk-UA" sz="28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612735BE-27B6-4EDE-8CBE-321DD8AC79F6}" type="parTrans" cxnId="{394BDFAC-B528-43F2-A8E5-6AF30ADEE0AA}">
      <dgm:prSet/>
      <dgm:spPr/>
      <dgm:t>
        <a:bodyPr/>
        <a:lstStyle/>
        <a:p>
          <a:endParaRPr lang="ru-RU"/>
        </a:p>
      </dgm:t>
    </dgm:pt>
    <dgm:pt modelId="{6B031055-385B-49A4-A99D-F76D7D07DB74}" type="sibTrans" cxnId="{394BDFAC-B528-43F2-A8E5-6AF30ADEE0AA}">
      <dgm:prSet/>
      <dgm:spPr/>
      <dgm:t>
        <a:bodyPr/>
        <a:lstStyle/>
        <a:p>
          <a:endParaRPr lang="ru-RU"/>
        </a:p>
      </dgm:t>
    </dgm:pt>
    <dgm:pt modelId="{28B3D333-6199-4997-AB89-B2EFBC4204BC}">
      <dgm:prSet phldrT="[Текст]" custT="1"/>
      <dgm:spPr/>
      <dgm:t>
        <a:bodyPr/>
        <a:lstStyle/>
        <a:p>
          <a:r>
            <a:rPr lang="uk-UA" sz="2800" b="1" i="0" noProof="0" dirty="0" smtClean="0">
              <a:latin typeface="Times New Roman" panose="02020603050405020304" pitchFamily="18" charset="0"/>
              <a:cs typeface="Times New Roman" panose="02020603050405020304" pitchFamily="18" charset="0"/>
            </a:rPr>
            <a:t>Зовнішні функції держави</a:t>
          </a:r>
          <a:endParaRPr lang="uk-UA" sz="2800" i="0" noProof="0" dirty="0">
            <a:latin typeface="Times New Roman" panose="02020603050405020304" pitchFamily="18" charset="0"/>
            <a:cs typeface="Times New Roman" panose="02020603050405020304" pitchFamily="18" charset="0"/>
          </a:endParaRPr>
        </a:p>
      </dgm:t>
    </dgm:pt>
    <dgm:pt modelId="{1EDC4572-6DD8-4B31-917E-1EE9079A95B9}" type="parTrans" cxnId="{7F13DFD9-E6B7-41BB-BA24-73FD7A297429}">
      <dgm:prSet/>
      <dgm:spPr/>
      <dgm:t>
        <a:bodyPr/>
        <a:lstStyle/>
        <a:p>
          <a:endParaRPr lang="ru-RU"/>
        </a:p>
      </dgm:t>
    </dgm:pt>
    <dgm:pt modelId="{C0F1798E-8DE3-4D65-87F0-8CF37AFF304F}" type="sibTrans" cxnId="{7F13DFD9-E6B7-41BB-BA24-73FD7A297429}">
      <dgm:prSet/>
      <dgm:spPr/>
      <dgm:t>
        <a:bodyPr/>
        <a:lstStyle/>
        <a:p>
          <a:endParaRPr lang="ru-RU"/>
        </a:p>
      </dgm:t>
    </dgm:pt>
    <dgm:pt modelId="{6B0654CE-2911-415A-A180-A4AE82D3C058}" type="pres">
      <dgm:prSet presAssocID="{7D8476CA-5801-4207-ADE8-426624949C37}" presName="Name0" presStyleCnt="0">
        <dgm:presLayoutVars>
          <dgm:chMax val="1"/>
          <dgm:chPref val="1"/>
          <dgm:dir/>
          <dgm:animOne val="branch"/>
          <dgm:animLvl val="lvl"/>
        </dgm:presLayoutVars>
      </dgm:prSet>
      <dgm:spPr/>
      <dgm:t>
        <a:bodyPr/>
        <a:lstStyle/>
        <a:p>
          <a:endParaRPr lang="ru-RU"/>
        </a:p>
      </dgm:t>
    </dgm:pt>
    <dgm:pt modelId="{315F2CFA-C72C-4A87-A9BC-F3BC6EDA8F48}" type="pres">
      <dgm:prSet presAssocID="{28B3D333-6199-4997-AB89-B2EFBC4204BC}" presName="singleCycle" presStyleCnt="0"/>
      <dgm:spPr/>
      <dgm:t>
        <a:bodyPr/>
        <a:lstStyle/>
        <a:p>
          <a:endParaRPr lang="ru-RU"/>
        </a:p>
      </dgm:t>
    </dgm:pt>
    <dgm:pt modelId="{AAF5F6D1-8814-45A1-A77C-F39FA8FF5938}" type="pres">
      <dgm:prSet presAssocID="{28B3D333-6199-4997-AB89-B2EFBC4204BC}" presName="singleCenter" presStyleLbl="node1" presStyleIdx="0" presStyleCnt="7">
        <dgm:presLayoutVars>
          <dgm:chMax val="7"/>
          <dgm:chPref val="7"/>
        </dgm:presLayoutVars>
      </dgm:prSet>
      <dgm:spPr/>
      <dgm:t>
        <a:bodyPr/>
        <a:lstStyle/>
        <a:p>
          <a:endParaRPr lang="ru-RU"/>
        </a:p>
      </dgm:t>
    </dgm:pt>
    <dgm:pt modelId="{52E6D39D-7BB3-427B-8A31-638D4704E55C}" type="pres">
      <dgm:prSet presAssocID="{6A931A87-C8B3-4D09-A5F3-78CEF8E471B8}" presName="Name56" presStyleLbl="parChTrans1D2" presStyleIdx="0" presStyleCnt="6"/>
      <dgm:spPr/>
      <dgm:t>
        <a:bodyPr/>
        <a:lstStyle/>
        <a:p>
          <a:endParaRPr lang="ru-RU"/>
        </a:p>
      </dgm:t>
    </dgm:pt>
    <dgm:pt modelId="{E6609836-5095-4E90-904F-0217A341727F}" type="pres">
      <dgm:prSet presAssocID="{2E5A414C-1B92-4604-BF1D-2B5713DF9175}" presName="text0" presStyleLbl="node1" presStyleIdx="1" presStyleCnt="7" custScaleX="211008">
        <dgm:presLayoutVars>
          <dgm:bulletEnabled val="1"/>
        </dgm:presLayoutVars>
      </dgm:prSet>
      <dgm:spPr/>
      <dgm:t>
        <a:bodyPr/>
        <a:lstStyle/>
        <a:p>
          <a:endParaRPr lang="ru-RU"/>
        </a:p>
      </dgm:t>
    </dgm:pt>
    <dgm:pt modelId="{9C04FFFB-E0B7-44ED-B694-3FF1864825F1}" type="pres">
      <dgm:prSet presAssocID="{80627D79-C861-4957-A64D-81898F7926E0}" presName="Name56" presStyleLbl="parChTrans1D2" presStyleIdx="1" presStyleCnt="6"/>
      <dgm:spPr/>
      <dgm:t>
        <a:bodyPr/>
        <a:lstStyle/>
        <a:p>
          <a:endParaRPr lang="ru-RU"/>
        </a:p>
      </dgm:t>
    </dgm:pt>
    <dgm:pt modelId="{C5AD9913-AC2F-4654-97ED-D1B2C785C745}" type="pres">
      <dgm:prSet presAssocID="{456715F8-1E40-4FC3-9503-9CD72DD1E439}" presName="text0" presStyleLbl="node1" presStyleIdx="2" presStyleCnt="7" custScaleX="211008" custRadScaleRad="144924" custRadScaleInc="32727">
        <dgm:presLayoutVars>
          <dgm:bulletEnabled val="1"/>
        </dgm:presLayoutVars>
      </dgm:prSet>
      <dgm:spPr/>
      <dgm:t>
        <a:bodyPr/>
        <a:lstStyle/>
        <a:p>
          <a:endParaRPr lang="ru-RU"/>
        </a:p>
      </dgm:t>
    </dgm:pt>
    <dgm:pt modelId="{B9C6B1C9-5CED-40A4-9F8F-3E11153A9734}" type="pres">
      <dgm:prSet presAssocID="{7F20347D-19E3-446C-9B03-350AF1204791}" presName="Name56" presStyleLbl="parChTrans1D2" presStyleIdx="2" presStyleCnt="6"/>
      <dgm:spPr/>
      <dgm:t>
        <a:bodyPr/>
        <a:lstStyle/>
        <a:p>
          <a:endParaRPr lang="ru-RU"/>
        </a:p>
      </dgm:t>
    </dgm:pt>
    <dgm:pt modelId="{53AE6B6F-73BB-49D9-AD09-099B63CCEA39}" type="pres">
      <dgm:prSet presAssocID="{4DD741D5-B759-4211-953D-D2AC0664AF01}" presName="text0" presStyleLbl="node1" presStyleIdx="3" presStyleCnt="7" custScaleX="211008" custScaleY="172163" custRadScaleRad="144924" custRadScaleInc="-32727">
        <dgm:presLayoutVars>
          <dgm:bulletEnabled val="1"/>
        </dgm:presLayoutVars>
      </dgm:prSet>
      <dgm:spPr/>
      <dgm:t>
        <a:bodyPr/>
        <a:lstStyle/>
        <a:p>
          <a:endParaRPr lang="ru-RU"/>
        </a:p>
      </dgm:t>
    </dgm:pt>
    <dgm:pt modelId="{22ADE901-177F-434B-B055-761B926BA79E}" type="pres">
      <dgm:prSet presAssocID="{6E8EC44B-3BF5-471B-975A-E142075EAAA5}" presName="Name56" presStyleLbl="parChTrans1D2" presStyleIdx="3" presStyleCnt="6"/>
      <dgm:spPr/>
      <dgm:t>
        <a:bodyPr/>
        <a:lstStyle/>
        <a:p>
          <a:endParaRPr lang="ru-RU"/>
        </a:p>
      </dgm:t>
    </dgm:pt>
    <dgm:pt modelId="{861D8475-8787-4A5D-BD2B-A248099CA93A}" type="pres">
      <dgm:prSet presAssocID="{8001FCE4-C021-4018-8997-D98F96A5F48D}" presName="text0" presStyleLbl="node1" presStyleIdx="4" presStyleCnt="7" custScaleX="219449">
        <dgm:presLayoutVars>
          <dgm:bulletEnabled val="1"/>
        </dgm:presLayoutVars>
      </dgm:prSet>
      <dgm:spPr/>
      <dgm:t>
        <a:bodyPr/>
        <a:lstStyle/>
        <a:p>
          <a:endParaRPr lang="ru-RU"/>
        </a:p>
      </dgm:t>
    </dgm:pt>
    <dgm:pt modelId="{03FE0E73-4AAE-4949-8FE1-832E6ABCEF06}" type="pres">
      <dgm:prSet presAssocID="{5DF48D16-CE69-44EC-9F78-CBAD9FFF3442}" presName="Name56" presStyleLbl="parChTrans1D2" presStyleIdx="4" presStyleCnt="6"/>
      <dgm:spPr/>
      <dgm:t>
        <a:bodyPr/>
        <a:lstStyle/>
        <a:p>
          <a:endParaRPr lang="ru-RU"/>
        </a:p>
      </dgm:t>
    </dgm:pt>
    <dgm:pt modelId="{4D852843-D6B8-41CC-90CF-581F0FA87EBB}" type="pres">
      <dgm:prSet presAssocID="{C0315A4A-D802-4AC9-8B35-F3D91CAEEA9D}" presName="text0" presStyleLbl="node1" presStyleIdx="5" presStyleCnt="7" custScaleX="211008" custRadScaleRad="138949" custRadScaleInc="29695">
        <dgm:presLayoutVars>
          <dgm:bulletEnabled val="1"/>
        </dgm:presLayoutVars>
      </dgm:prSet>
      <dgm:spPr/>
      <dgm:t>
        <a:bodyPr/>
        <a:lstStyle/>
        <a:p>
          <a:endParaRPr lang="ru-RU"/>
        </a:p>
      </dgm:t>
    </dgm:pt>
    <dgm:pt modelId="{7C1374C9-787E-4FF6-A903-28D48E96B61C}" type="pres">
      <dgm:prSet presAssocID="{612735BE-27B6-4EDE-8CBE-321DD8AC79F6}" presName="Name56" presStyleLbl="parChTrans1D2" presStyleIdx="5" presStyleCnt="6"/>
      <dgm:spPr/>
      <dgm:t>
        <a:bodyPr/>
        <a:lstStyle/>
        <a:p>
          <a:endParaRPr lang="ru-RU"/>
        </a:p>
      </dgm:t>
    </dgm:pt>
    <dgm:pt modelId="{EDCBB6A2-102A-4CF9-95CE-40E621DB4795}" type="pres">
      <dgm:prSet presAssocID="{2DBE9A3D-59D2-45AB-8BEC-9CDAF3795D4F}" presName="text0" presStyleLbl="node1" presStyleIdx="6" presStyleCnt="7" custScaleX="211008" custRadScaleRad="138949" custRadScaleInc="-29695">
        <dgm:presLayoutVars>
          <dgm:bulletEnabled val="1"/>
        </dgm:presLayoutVars>
      </dgm:prSet>
      <dgm:spPr/>
      <dgm:t>
        <a:bodyPr/>
        <a:lstStyle/>
        <a:p>
          <a:endParaRPr lang="ru-RU"/>
        </a:p>
      </dgm:t>
    </dgm:pt>
  </dgm:ptLst>
  <dgm:cxnLst>
    <dgm:cxn modelId="{54584B7E-4D1F-4B78-B8E4-CE7D108F0295}" type="presOf" srcId="{28B3D333-6199-4997-AB89-B2EFBC4204BC}" destId="{AAF5F6D1-8814-45A1-A77C-F39FA8FF5938}" srcOrd="0" destOrd="0" presId="urn:microsoft.com/office/officeart/2008/layout/RadialCluster"/>
    <dgm:cxn modelId="{9A3AEC0A-86E5-4B68-AC17-77CCAA605846}" srcId="{28B3D333-6199-4997-AB89-B2EFBC4204BC}" destId="{456715F8-1E40-4FC3-9503-9CD72DD1E439}" srcOrd="1" destOrd="0" parTransId="{80627D79-C861-4957-A64D-81898F7926E0}" sibTransId="{CF33C875-C80B-4B2C-8448-A91F86709B48}"/>
    <dgm:cxn modelId="{394BDFAC-B528-43F2-A8E5-6AF30ADEE0AA}" srcId="{28B3D333-6199-4997-AB89-B2EFBC4204BC}" destId="{2DBE9A3D-59D2-45AB-8BEC-9CDAF3795D4F}" srcOrd="5" destOrd="0" parTransId="{612735BE-27B6-4EDE-8CBE-321DD8AC79F6}" sibTransId="{6B031055-385B-49A4-A99D-F76D7D07DB74}"/>
    <dgm:cxn modelId="{7B715132-C561-4E62-8EBD-30CEF6EA8DD0}" type="presOf" srcId="{6E8EC44B-3BF5-471B-975A-E142075EAAA5}" destId="{22ADE901-177F-434B-B055-761B926BA79E}" srcOrd="0" destOrd="0" presId="urn:microsoft.com/office/officeart/2008/layout/RadialCluster"/>
    <dgm:cxn modelId="{CF4990EB-7DE1-4635-BBB0-E2ECEE32EDC3}" type="presOf" srcId="{8001FCE4-C021-4018-8997-D98F96A5F48D}" destId="{861D8475-8787-4A5D-BD2B-A248099CA93A}" srcOrd="0" destOrd="0" presId="urn:microsoft.com/office/officeart/2008/layout/RadialCluster"/>
    <dgm:cxn modelId="{AB8ADF3D-176E-434E-AD8B-76AF570369B0}" type="presOf" srcId="{4DD741D5-B759-4211-953D-D2AC0664AF01}" destId="{53AE6B6F-73BB-49D9-AD09-099B63CCEA39}" srcOrd="0" destOrd="0" presId="urn:microsoft.com/office/officeart/2008/layout/RadialCluster"/>
    <dgm:cxn modelId="{79E516E8-3125-4868-8109-FFBA4979219B}" type="presOf" srcId="{7D8476CA-5801-4207-ADE8-426624949C37}" destId="{6B0654CE-2911-415A-A180-A4AE82D3C058}" srcOrd="0" destOrd="0" presId="urn:microsoft.com/office/officeart/2008/layout/RadialCluster"/>
    <dgm:cxn modelId="{B133ABB9-3D1B-46A0-AE40-6CAADE1B66C9}" type="presOf" srcId="{80627D79-C861-4957-A64D-81898F7926E0}" destId="{9C04FFFB-E0B7-44ED-B694-3FF1864825F1}" srcOrd="0" destOrd="0" presId="urn:microsoft.com/office/officeart/2008/layout/RadialCluster"/>
    <dgm:cxn modelId="{460407DF-F54C-404C-A654-9429CB650AFD}" type="presOf" srcId="{456715F8-1E40-4FC3-9503-9CD72DD1E439}" destId="{C5AD9913-AC2F-4654-97ED-D1B2C785C745}" srcOrd="0" destOrd="0" presId="urn:microsoft.com/office/officeart/2008/layout/RadialCluster"/>
    <dgm:cxn modelId="{BE0E8544-0179-4E99-9004-C86E794B45E0}" type="presOf" srcId="{C0315A4A-D802-4AC9-8B35-F3D91CAEEA9D}" destId="{4D852843-D6B8-41CC-90CF-581F0FA87EBB}" srcOrd="0" destOrd="0" presId="urn:microsoft.com/office/officeart/2008/layout/RadialCluster"/>
    <dgm:cxn modelId="{76759467-C12C-4A57-88BE-48B048DFF5F4}" srcId="{28B3D333-6199-4997-AB89-B2EFBC4204BC}" destId="{8001FCE4-C021-4018-8997-D98F96A5F48D}" srcOrd="3" destOrd="0" parTransId="{6E8EC44B-3BF5-471B-975A-E142075EAAA5}" sibTransId="{27B7F630-533E-4416-9439-FE68D6807849}"/>
    <dgm:cxn modelId="{149B9370-1B00-4D7A-B463-94B5491DD66C}" type="presOf" srcId="{6A931A87-C8B3-4D09-A5F3-78CEF8E471B8}" destId="{52E6D39D-7BB3-427B-8A31-638D4704E55C}" srcOrd="0" destOrd="0" presId="urn:microsoft.com/office/officeart/2008/layout/RadialCluster"/>
    <dgm:cxn modelId="{32001BAE-F3F7-4922-B3AF-9622EEB47FBA}" type="presOf" srcId="{612735BE-27B6-4EDE-8CBE-321DD8AC79F6}" destId="{7C1374C9-787E-4FF6-A903-28D48E96B61C}" srcOrd="0" destOrd="0" presId="urn:microsoft.com/office/officeart/2008/layout/RadialCluster"/>
    <dgm:cxn modelId="{B37E27A8-FE1C-4966-A297-973CAC463F4F}" type="presOf" srcId="{7F20347D-19E3-446C-9B03-350AF1204791}" destId="{B9C6B1C9-5CED-40A4-9F8F-3E11153A9734}" srcOrd="0" destOrd="0" presId="urn:microsoft.com/office/officeart/2008/layout/RadialCluster"/>
    <dgm:cxn modelId="{EF31A42F-9308-40D0-B375-3EC510B00859}" srcId="{28B3D333-6199-4997-AB89-B2EFBC4204BC}" destId="{C0315A4A-D802-4AC9-8B35-F3D91CAEEA9D}" srcOrd="4" destOrd="0" parTransId="{5DF48D16-CE69-44EC-9F78-CBAD9FFF3442}" sibTransId="{CDA189AF-A9BE-49C5-BE20-1D9423B7DC78}"/>
    <dgm:cxn modelId="{E757CF87-FBA0-4992-9364-74FB534FD383}" srcId="{28B3D333-6199-4997-AB89-B2EFBC4204BC}" destId="{4DD741D5-B759-4211-953D-D2AC0664AF01}" srcOrd="2" destOrd="0" parTransId="{7F20347D-19E3-446C-9B03-350AF1204791}" sibTransId="{B6E7473B-0A7B-478E-B467-445D71897092}"/>
    <dgm:cxn modelId="{7F13DFD9-E6B7-41BB-BA24-73FD7A297429}" srcId="{7D8476CA-5801-4207-ADE8-426624949C37}" destId="{28B3D333-6199-4997-AB89-B2EFBC4204BC}" srcOrd="0" destOrd="0" parTransId="{1EDC4572-6DD8-4B31-917E-1EE9079A95B9}" sibTransId="{C0F1798E-8DE3-4D65-87F0-8CF37AFF304F}"/>
    <dgm:cxn modelId="{09422D13-DE9F-4A97-96CB-56F409312A56}" type="presOf" srcId="{2E5A414C-1B92-4604-BF1D-2B5713DF9175}" destId="{E6609836-5095-4E90-904F-0217A341727F}" srcOrd="0" destOrd="0" presId="urn:microsoft.com/office/officeart/2008/layout/RadialCluster"/>
    <dgm:cxn modelId="{E86EBC6C-81AC-402A-AE2F-8BB29A9FD2C8}" type="presOf" srcId="{2DBE9A3D-59D2-45AB-8BEC-9CDAF3795D4F}" destId="{EDCBB6A2-102A-4CF9-95CE-40E621DB4795}" srcOrd="0" destOrd="0" presId="urn:microsoft.com/office/officeart/2008/layout/RadialCluster"/>
    <dgm:cxn modelId="{E76D2843-0745-4BA5-9669-EA10A0E61B37}" srcId="{28B3D333-6199-4997-AB89-B2EFBC4204BC}" destId="{2E5A414C-1B92-4604-BF1D-2B5713DF9175}" srcOrd="0" destOrd="0" parTransId="{6A931A87-C8B3-4D09-A5F3-78CEF8E471B8}" sibTransId="{D92CB2D7-82F3-4C38-AD0E-8DECCCFBA3FD}"/>
    <dgm:cxn modelId="{6641CC67-FB04-45D6-A436-D47CE660DA22}" type="presOf" srcId="{5DF48D16-CE69-44EC-9F78-CBAD9FFF3442}" destId="{03FE0E73-4AAE-4949-8FE1-832E6ABCEF06}" srcOrd="0" destOrd="0" presId="urn:microsoft.com/office/officeart/2008/layout/RadialCluster"/>
    <dgm:cxn modelId="{5D3C885A-42C9-499F-A9EF-9F51737E1954}" type="presParOf" srcId="{6B0654CE-2911-415A-A180-A4AE82D3C058}" destId="{315F2CFA-C72C-4A87-A9BC-F3BC6EDA8F48}" srcOrd="0" destOrd="0" presId="urn:microsoft.com/office/officeart/2008/layout/RadialCluster"/>
    <dgm:cxn modelId="{604E56F0-64DA-40D2-B6CF-71663FAE32E5}" type="presParOf" srcId="{315F2CFA-C72C-4A87-A9BC-F3BC6EDA8F48}" destId="{AAF5F6D1-8814-45A1-A77C-F39FA8FF5938}" srcOrd="0" destOrd="0" presId="urn:microsoft.com/office/officeart/2008/layout/RadialCluster"/>
    <dgm:cxn modelId="{D82C3116-7F87-4F6A-8071-D6214312BB8C}" type="presParOf" srcId="{315F2CFA-C72C-4A87-A9BC-F3BC6EDA8F48}" destId="{52E6D39D-7BB3-427B-8A31-638D4704E55C}" srcOrd="1" destOrd="0" presId="urn:microsoft.com/office/officeart/2008/layout/RadialCluster"/>
    <dgm:cxn modelId="{D34BC65A-176F-419F-B81E-B5481EF3A79F}" type="presParOf" srcId="{315F2CFA-C72C-4A87-A9BC-F3BC6EDA8F48}" destId="{E6609836-5095-4E90-904F-0217A341727F}" srcOrd="2" destOrd="0" presId="urn:microsoft.com/office/officeart/2008/layout/RadialCluster"/>
    <dgm:cxn modelId="{854B090B-1279-4D23-8FD1-81E34CD7C6CD}" type="presParOf" srcId="{315F2CFA-C72C-4A87-A9BC-F3BC6EDA8F48}" destId="{9C04FFFB-E0B7-44ED-B694-3FF1864825F1}" srcOrd="3" destOrd="0" presId="urn:microsoft.com/office/officeart/2008/layout/RadialCluster"/>
    <dgm:cxn modelId="{31DCBF04-A32E-48FF-9BD0-C7DFAD0BF1E9}" type="presParOf" srcId="{315F2CFA-C72C-4A87-A9BC-F3BC6EDA8F48}" destId="{C5AD9913-AC2F-4654-97ED-D1B2C785C745}" srcOrd="4" destOrd="0" presId="urn:microsoft.com/office/officeart/2008/layout/RadialCluster"/>
    <dgm:cxn modelId="{23EBD563-2448-43A5-BD25-E1CEDA4EE77A}" type="presParOf" srcId="{315F2CFA-C72C-4A87-A9BC-F3BC6EDA8F48}" destId="{B9C6B1C9-5CED-40A4-9F8F-3E11153A9734}" srcOrd="5" destOrd="0" presId="urn:microsoft.com/office/officeart/2008/layout/RadialCluster"/>
    <dgm:cxn modelId="{5D8CB859-A185-47EA-BB9E-46021512B3BF}" type="presParOf" srcId="{315F2CFA-C72C-4A87-A9BC-F3BC6EDA8F48}" destId="{53AE6B6F-73BB-49D9-AD09-099B63CCEA39}" srcOrd="6" destOrd="0" presId="urn:microsoft.com/office/officeart/2008/layout/RadialCluster"/>
    <dgm:cxn modelId="{E1A04355-8529-448D-B747-FA9E5741B8B5}" type="presParOf" srcId="{315F2CFA-C72C-4A87-A9BC-F3BC6EDA8F48}" destId="{22ADE901-177F-434B-B055-761B926BA79E}" srcOrd="7" destOrd="0" presId="urn:microsoft.com/office/officeart/2008/layout/RadialCluster"/>
    <dgm:cxn modelId="{15099699-447D-4C13-BBA3-C4699F362C0E}" type="presParOf" srcId="{315F2CFA-C72C-4A87-A9BC-F3BC6EDA8F48}" destId="{861D8475-8787-4A5D-BD2B-A248099CA93A}" srcOrd="8" destOrd="0" presId="urn:microsoft.com/office/officeart/2008/layout/RadialCluster"/>
    <dgm:cxn modelId="{0B5A2DF0-2B95-486D-946D-CCBA42D95BF2}" type="presParOf" srcId="{315F2CFA-C72C-4A87-A9BC-F3BC6EDA8F48}" destId="{03FE0E73-4AAE-4949-8FE1-832E6ABCEF06}" srcOrd="9" destOrd="0" presId="urn:microsoft.com/office/officeart/2008/layout/RadialCluster"/>
    <dgm:cxn modelId="{66E08CEE-B3E5-4683-97BA-7FC21B79ACE3}" type="presParOf" srcId="{315F2CFA-C72C-4A87-A9BC-F3BC6EDA8F48}" destId="{4D852843-D6B8-41CC-90CF-581F0FA87EBB}" srcOrd="10" destOrd="0" presId="urn:microsoft.com/office/officeart/2008/layout/RadialCluster"/>
    <dgm:cxn modelId="{153C3F88-E5C5-4201-A9E5-FB4407415E48}" type="presParOf" srcId="{315F2CFA-C72C-4A87-A9BC-F3BC6EDA8F48}" destId="{7C1374C9-787E-4FF6-A903-28D48E96B61C}" srcOrd="11" destOrd="0" presId="urn:microsoft.com/office/officeart/2008/layout/RadialCluster"/>
    <dgm:cxn modelId="{DA4B6976-B3C7-4DD6-AEE8-5B81D280F1D9}" type="presParOf" srcId="{315F2CFA-C72C-4A87-A9BC-F3BC6EDA8F48}" destId="{EDCBB6A2-102A-4CF9-95CE-40E621DB4795}"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8476CA-5801-4207-ADE8-426624949C37}" type="doc">
      <dgm:prSet loTypeId="urn:diagrams.loki3.com/BracketList+Icon" loCatId="list" qsTypeId="urn:microsoft.com/office/officeart/2005/8/quickstyle/simple2" qsCatId="simple" csTypeId="urn:microsoft.com/office/officeart/2005/8/colors/accent4_3" csCatId="accent4" phldr="1"/>
      <dgm:spPr/>
      <dgm:t>
        <a:bodyPr/>
        <a:lstStyle/>
        <a:p>
          <a:endParaRPr lang="ru-RU"/>
        </a:p>
      </dgm:t>
    </dgm:pt>
    <dgm:pt modelId="{2E5A414C-1B92-4604-BF1D-2B5713DF9175}">
      <dgm:prSet phldrT="[Текст]" custT="1"/>
      <dgm:spPr/>
      <dgm:t>
        <a:bodyPr/>
        <a:lstStyle/>
        <a:p>
          <a:r>
            <a:rPr lang="uk-UA" sz="3200" i="0" noProof="0" dirty="0" smtClean="0">
              <a:solidFill>
                <a:schemeClr val="bg2">
                  <a:lumMod val="25000"/>
                </a:schemeClr>
              </a:solidFill>
              <a:latin typeface="Times New Roman" panose="02020603050405020304" pitchFamily="18" charset="0"/>
              <a:cs typeface="Times New Roman" panose="02020603050405020304" pitchFamily="18" charset="0"/>
            </a:rPr>
            <a:t>політичні</a:t>
          </a:r>
          <a:endParaRPr lang="uk-UA" sz="32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6A931A87-C8B3-4D09-A5F3-78CEF8E471B8}" type="parTrans" cxnId="{E76D2843-0745-4BA5-9669-EA10A0E61B37}">
      <dgm:prSet/>
      <dgm:spPr/>
      <dgm:t>
        <a:bodyPr/>
        <a:lstStyle/>
        <a:p>
          <a:endParaRPr lang="ru-RU"/>
        </a:p>
      </dgm:t>
    </dgm:pt>
    <dgm:pt modelId="{D92CB2D7-82F3-4C38-AD0E-8DECCCFBA3FD}" type="sibTrans" cxnId="{E76D2843-0745-4BA5-9669-EA10A0E61B37}">
      <dgm:prSet/>
      <dgm:spPr/>
      <dgm:t>
        <a:bodyPr/>
        <a:lstStyle/>
        <a:p>
          <a:endParaRPr lang="ru-RU"/>
        </a:p>
      </dgm:t>
    </dgm:pt>
    <dgm:pt modelId="{456715F8-1E40-4FC3-9503-9CD72DD1E439}">
      <dgm:prSet phldrT="[Текст]" custT="1"/>
      <dgm:spPr/>
      <dgm:t>
        <a:bodyPr/>
        <a:lstStyle/>
        <a:p>
          <a:r>
            <a:rPr lang="uk-UA" sz="3200" i="0" noProof="0" dirty="0" smtClean="0">
              <a:solidFill>
                <a:schemeClr val="bg2">
                  <a:lumMod val="25000"/>
                </a:schemeClr>
              </a:solidFill>
              <a:latin typeface="Times New Roman" panose="02020603050405020304" pitchFamily="18" charset="0"/>
              <a:cs typeface="Times New Roman" panose="02020603050405020304" pitchFamily="18" charset="0"/>
            </a:rPr>
            <a:t>соціальні </a:t>
          </a:r>
          <a:endParaRPr lang="uk-UA" sz="32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80627D79-C861-4957-A64D-81898F7926E0}" type="parTrans" cxnId="{9A3AEC0A-86E5-4B68-AC17-77CCAA605846}">
      <dgm:prSet/>
      <dgm:spPr/>
      <dgm:t>
        <a:bodyPr/>
        <a:lstStyle/>
        <a:p>
          <a:endParaRPr lang="ru-RU"/>
        </a:p>
      </dgm:t>
    </dgm:pt>
    <dgm:pt modelId="{CF33C875-C80B-4B2C-8448-A91F86709B48}" type="sibTrans" cxnId="{9A3AEC0A-86E5-4B68-AC17-77CCAA605846}">
      <dgm:prSet/>
      <dgm:spPr/>
      <dgm:t>
        <a:bodyPr/>
        <a:lstStyle/>
        <a:p>
          <a:endParaRPr lang="ru-RU"/>
        </a:p>
      </dgm:t>
    </dgm:pt>
    <dgm:pt modelId="{4DD741D5-B759-4211-953D-D2AC0664AF01}">
      <dgm:prSet phldrT="[Текст]" custT="1"/>
      <dgm:spPr/>
      <dgm:t>
        <a:bodyPr/>
        <a:lstStyle/>
        <a:p>
          <a:r>
            <a:rPr lang="uk-UA" sz="3200" i="0" noProof="0" dirty="0" smtClean="0">
              <a:solidFill>
                <a:schemeClr val="bg2">
                  <a:lumMod val="25000"/>
                </a:schemeClr>
              </a:solidFill>
              <a:latin typeface="Times New Roman" panose="02020603050405020304" pitchFamily="18" charset="0"/>
              <a:cs typeface="Times New Roman" panose="02020603050405020304" pitchFamily="18" charset="0"/>
            </a:rPr>
            <a:t>економічні </a:t>
          </a:r>
          <a:endParaRPr lang="uk-UA" sz="32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7F20347D-19E3-446C-9B03-350AF1204791}" type="parTrans" cxnId="{E757CF87-FBA0-4992-9364-74FB534FD383}">
      <dgm:prSet/>
      <dgm:spPr/>
      <dgm:t>
        <a:bodyPr/>
        <a:lstStyle/>
        <a:p>
          <a:endParaRPr lang="ru-RU"/>
        </a:p>
      </dgm:t>
    </dgm:pt>
    <dgm:pt modelId="{B6E7473B-0A7B-478E-B467-445D71897092}" type="sibTrans" cxnId="{E757CF87-FBA0-4992-9364-74FB534FD383}">
      <dgm:prSet/>
      <dgm:spPr/>
      <dgm:t>
        <a:bodyPr/>
        <a:lstStyle/>
        <a:p>
          <a:endParaRPr lang="ru-RU"/>
        </a:p>
      </dgm:t>
    </dgm:pt>
    <dgm:pt modelId="{8001FCE4-C021-4018-8997-D98F96A5F48D}">
      <dgm:prSet phldrT="[Текст]" custT="1"/>
      <dgm:spPr/>
      <dgm:t>
        <a:bodyPr/>
        <a:lstStyle/>
        <a:p>
          <a:r>
            <a:rPr lang="uk-UA" sz="3200" i="0" noProof="0" dirty="0" smtClean="0">
              <a:solidFill>
                <a:schemeClr val="bg2">
                  <a:lumMod val="25000"/>
                </a:schemeClr>
              </a:solidFill>
              <a:latin typeface="Times New Roman" panose="02020603050405020304" pitchFamily="18" charset="0"/>
              <a:cs typeface="Times New Roman" panose="02020603050405020304" pitchFamily="18" charset="0"/>
            </a:rPr>
            <a:t>оподаткування та фінансового контролю</a:t>
          </a:r>
          <a:endParaRPr lang="uk-UA" sz="32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6E8EC44B-3BF5-471B-975A-E142075EAAA5}" type="parTrans" cxnId="{76759467-C12C-4A57-88BE-48B048DFF5F4}">
      <dgm:prSet/>
      <dgm:spPr/>
      <dgm:t>
        <a:bodyPr/>
        <a:lstStyle/>
        <a:p>
          <a:endParaRPr lang="ru-RU"/>
        </a:p>
      </dgm:t>
    </dgm:pt>
    <dgm:pt modelId="{27B7F630-533E-4416-9439-FE68D6807849}" type="sibTrans" cxnId="{76759467-C12C-4A57-88BE-48B048DFF5F4}">
      <dgm:prSet/>
      <dgm:spPr/>
      <dgm:t>
        <a:bodyPr/>
        <a:lstStyle/>
        <a:p>
          <a:endParaRPr lang="ru-RU"/>
        </a:p>
      </dgm:t>
    </dgm:pt>
    <dgm:pt modelId="{C0315A4A-D802-4AC9-8B35-F3D91CAEEA9D}">
      <dgm:prSet phldrT="[Текст]" custT="1"/>
      <dgm:spPr/>
      <dgm:t>
        <a:bodyPr/>
        <a:lstStyle/>
        <a:p>
          <a:r>
            <a:rPr lang="uk-UA" sz="3200" i="0" noProof="0" dirty="0" smtClean="0">
              <a:solidFill>
                <a:schemeClr val="bg2">
                  <a:lumMod val="25000"/>
                </a:schemeClr>
              </a:solidFill>
              <a:latin typeface="Times New Roman" panose="02020603050405020304" pitchFamily="18" charset="0"/>
              <a:cs typeface="Times New Roman" panose="02020603050405020304" pitchFamily="18" charset="0"/>
            </a:rPr>
            <a:t>екологічна</a:t>
          </a:r>
          <a:endParaRPr lang="uk-UA" sz="32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5DF48D16-CE69-44EC-9F78-CBAD9FFF3442}" type="parTrans" cxnId="{EF31A42F-9308-40D0-B375-3EC510B00859}">
      <dgm:prSet/>
      <dgm:spPr/>
      <dgm:t>
        <a:bodyPr/>
        <a:lstStyle/>
        <a:p>
          <a:endParaRPr lang="ru-RU"/>
        </a:p>
      </dgm:t>
    </dgm:pt>
    <dgm:pt modelId="{CDA189AF-A9BE-49C5-BE20-1D9423B7DC78}" type="sibTrans" cxnId="{EF31A42F-9308-40D0-B375-3EC510B00859}">
      <dgm:prSet/>
      <dgm:spPr/>
      <dgm:t>
        <a:bodyPr/>
        <a:lstStyle/>
        <a:p>
          <a:endParaRPr lang="ru-RU"/>
        </a:p>
      </dgm:t>
    </dgm:pt>
    <dgm:pt modelId="{2DBE9A3D-59D2-45AB-8BEC-9CDAF3795D4F}">
      <dgm:prSet phldrT="[Текст]" custT="1"/>
      <dgm:spPr/>
      <dgm:t>
        <a:bodyPr/>
        <a:lstStyle/>
        <a:p>
          <a:r>
            <a:rPr lang="uk-UA" sz="3200" i="0" noProof="0" dirty="0" smtClean="0">
              <a:solidFill>
                <a:schemeClr val="bg2">
                  <a:lumMod val="25000"/>
                </a:schemeClr>
              </a:solidFill>
              <a:latin typeface="Times New Roman" panose="02020603050405020304" pitchFamily="18" charset="0"/>
              <a:cs typeface="Times New Roman" panose="02020603050405020304" pitchFamily="18" charset="0"/>
            </a:rPr>
            <a:t>культурна </a:t>
          </a:r>
          <a:endParaRPr lang="uk-UA" sz="32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612735BE-27B6-4EDE-8CBE-321DD8AC79F6}" type="parTrans" cxnId="{394BDFAC-B528-43F2-A8E5-6AF30ADEE0AA}">
      <dgm:prSet/>
      <dgm:spPr/>
      <dgm:t>
        <a:bodyPr/>
        <a:lstStyle/>
        <a:p>
          <a:endParaRPr lang="ru-RU"/>
        </a:p>
      </dgm:t>
    </dgm:pt>
    <dgm:pt modelId="{6B031055-385B-49A4-A99D-F76D7D07DB74}" type="sibTrans" cxnId="{394BDFAC-B528-43F2-A8E5-6AF30ADEE0AA}">
      <dgm:prSet/>
      <dgm:spPr/>
      <dgm:t>
        <a:bodyPr/>
        <a:lstStyle/>
        <a:p>
          <a:endParaRPr lang="ru-RU"/>
        </a:p>
      </dgm:t>
    </dgm:pt>
    <dgm:pt modelId="{62E7E44C-F722-4371-A2B2-8417BBBE319A}">
      <dgm:prSet phldrT="[Текст]" custT="1"/>
      <dgm:spPr/>
      <dgm:t>
        <a:bodyPr/>
        <a:lstStyle/>
        <a:p>
          <a:r>
            <a:rPr lang="uk-UA" sz="3200" i="0" noProof="0" dirty="0" smtClean="0">
              <a:solidFill>
                <a:schemeClr val="bg2">
                  <a:lumMod val="25000"/>
                </a:schemeClr>
              </a:solidFill>
              <a:latin typeface="Times New Roman" panose="02020603050405020304" pitchFamily="18" charset="0"/>
              <a:cs typeface="Times New Roman" panose="02020603050405020304" pitchFamily="18" charset="0"/>
            </a:rPr>
            <a:t>правоохоронна </a:t>
          </a:r>
          <a:endParaRPr lang="uk-UA" sz="32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FF8EF756-4DEF-4296-AA04-92CE00F8120D}" type="parTrans" cxnId="{FAC528AF-BF59-419E-BD7B-49D882D8A2C1}">
      <dgm:prSet/>
      <dgm:spPr/>
      <dgm:t>
        <a:bodyPr/>
        <a:lstStyle/>
        <a:p>
          <a:endParaRPr lang="ru-RU"/>
        </a:p>
      </dgm:t>
    </dgm:pt>
    <dgm:pt modelId="{C72F5E8B-6D5F-4CBA-AA18-588690515FE3}" type="sibTrans" cxnId="{FAC528AF-BF59-419E-BD7B-49D882D8A2C1}">
      <dgm:prSet/>
      <dgm:spPr/>
      <dgm:t>
        <a:bodyPr/>
        <a:lstStyle/>
        <a:p>
          <a:endParaRPr lang="ru-RU"/>
        </a:p>
      </dgm:t>
    </dgm:pt>
    <dgm:pt modelId="{8F264A14-E181-44A9-9A00-3B384C4A14AB}">
      <dgm:prSet phldrT="[Текст]" custT="1"/>
      <dgm:spPr/>
      <dgm:t>
        <a:bodyPr/>
        <a:lstStyle/>
        <a:p>
          <a:r>
            <a:rPr lang="uk-UA" sz="3200" i="0" noProof="0" dirty="0" smtClean="0">
              <a:solidFill>
                <a:schemeClr val="bg2">
                  <a:lumMod val="25000"/>
                </a:schemeClr>
              </a:solidFill>
              <a:latin typeface="Times New Roman" panose="02020603050405020304" pitchFamily="18" charset="0"/>
              <a:cs typeface="Times New Roman" panose="02020603050405020304" pitchFamily="18" charset="0"/>
            </a:rPr>
            <a:t>забезпечення реалізації і захисту прав та свобод людини й громадянина </a:t>
          </a:r>
          <a:endParaRPr lang="uk-UA" sz="32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AE32290C-9DA2-4B8B-9BD5-6C40DD7CDE26}" type="parTrans" cxnId="{6EE12938-B71C-46CB-9B28-00D6D29949AF}">
      <dgm:prSet/>
      <dgm:spPr/>
      <dgm:t>
        <a:bodyPr/>
        <a:lstStyle/>
        <a:p>
          <a:endParaRPr lang="ru-RU"/>
        </a:p>
      </dgm:t>
    </dgm:pt>
    <dgm:pt modelId="{36FA203C-0FFF-4638-8AC8-2F5211E62421}" type="sibTrans" cxnId="{6EE12938-B71C-46CB-9B28-00D6D29949AF}">
      <dgm:prSet/>
      <dgm:spPr/>
      <dgm:t>
        <a:bodyPr/>
        <a:lstStyle/>
        <a:p>
          <a:endParaRPr lang="ru-RU"/>
        </a:p>
      </dgm:t>
    </dgm:pt>
    <dgm:pt modelId="{D632733A-0461-46F1-BEAB-4ABB00F4D5D4}">
      <dgm:prSet phldrT="[Текст]" custT="1"/>
      <dgm:spPr/>
      <dgm:t>
        <a:bodyPr/>
        <a:lstStyle/>
        <a:p>
          <a:r>
            <a:rPr lang="uk-UA" sz="3600" b="1" i="0" noProof="0" dirty="0" smtClean="0">
              <a:solidFill>
                <a:schemeClr val="bg2">
                  <a:lumMod val="25000"/>
                </a:schemeClr>
              </a:solidFill>
              <a:latin typeface="Times New Roman" panose="02020603050405020304" pitchFamily="18" charset="0"/>
              <a:cs typeface="Times New Roman" panose="02020603050405020304" pitchFamily="18" charset="0"/>
            </a:rPr>
            <a:t>Внутрішні функції держави </a:t>
          </a:r>
          <a:endParaRPr lang="uk-UA" sz="3600"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139F94DB-F9A1-4F0A-9EA5-3D29ABB4CDBA}" type="parTrans" cxnId="{10E1D631-F052-4AC9-9FE2-0A1B73D1A48C}">
      <dgm:prSet/>
      <dgm:spPr/>
      <dgm:t>
        <a:bodyPr/>
        <a:lstStyle/>
        <a:p>
          <a:endParaRPr lang="ru-RU"/>
        </a:p>
      </dgm:t>
    </dgm:pt>
    <dgm:pt modelId="{57DED6BD-EF58-4823-9AA2-F444110CD898}" type="sibTrans" cxnId="{10E1D631-F052-4AC9-9FE2-0A1B73D1A48C}">
      <dgm:prSet/>
      <dgm:spPr/>
      <dgm:t>
        <a:bodyPr/>
        <a:lstStyle/>
        <a:p>
          <a:endParaRPr lang="ru-RU"/>
        </a:p>
      </dgm:t>
    </dgm:pt>
    <dgm:pt modelId="{665BCF63-4A1B-475F-9EF0-68752980A2E4}" type="pres">
      <dgm:prSet presAssocID="{7D8476CA-5801-4207-ADE8-426624949C37}" presName="Name0" presStyleCnt="0">
        <dgm:presLayoutVars>
          <dgm:dir/>
          <dgm:animLvl val="lvl"/>
          <dgm:resizeHandles val="exact"/>
        </dgm:presLayoutVars>
      </dgm:prSet>
      <dgm:spPr/>
      <dgm:t>
        <a:bodyPr/>
        <a:lstStyle/>
        <a:p>
          <a:endParaRPr lang="ru-RU"/>
        </a:p>
      </dgm:t>
    </dgm:pt>
    <dgm:pt modelId="{914D9298-4963-4450-999F-3FC0599DF089}" type="pres">
      <dgm:prSet presAssocID="{D632733A-0461-46F1-BEAB-4ABB00F4D5D4}" presName="linNode" presStyleCnt="0"/>
      <dgm:spPr/>
      <dgm:t>
        <a:bodyPr/>
        <a:lstStyle/>
        <a:p>
          <a:endParaRPr lang="ru-RU"/>
        </a:p>
      </dgm:t>
    </dgm:pt>
    <dgm:pt modelId="{67C46307-1862-45F6-8B9A-26AE8C8364A0}" type="pres">
      <dgm:prSet presAssocID="{D632733A-0461-46F1-BEAB-4ABB00F4D5D4}" presName="parTx" presStyleLbl="revTx" presStyleIdx="0" presStyleCnt="1" custScaleX="110243" custScaleY="203431">
        <dgm:presLayoutVars>
          <dgm:chMax val="1"/>
          <dgm:bulletEnabled val="1"/>
        </dgm:presLayoutVars>
      </dgm:prSet>
      <dgm:spPr/>
      <dgm:t>
        <a:bodyPr/>
        <a:lstStyle/>
        <a:p>
          <a:endParaRPr lang="ru-RU"/>
        </a:p>
      </dgm:t>
    </dgm:pt>
    <dgm:pt modelId="{1427B206-63AF-4977-A12E-1BB6E4B36493}" type="pres">
      <dgm:prSet presAssocID="{D632733A-0461-46F1-BEAB-4ABB00F4D5D4}" presName="bracket" presStyleLbl="parChTrans1D1" presStyleIdx="0" presStyleCnt="1"/>
      <dgm:spPr/>
      <dgm:t>
        <a:bodyPr/>
        <a:lstStyle/>
        <a:p>
          <a:endParaRPr lang="ru-RU"/>
        </a:p>
      </dgm:t>
    </dgm:pt>
    <dgm:pt modelId="{12091C70-4685-4DF9-A7BC-FFCE8CB457C5}" type="pres">
      <dgm:prSet presAssocID="{D632733A-0461-46F1-BEAB-4ABB00F4D5D4}" presName="spH" presStyleCnt="0"/>
      <dgm:spPr/>
      <dgm:t>
        <a:bodyPr/>
        <a:lstStyle/>
        <a:p>
          <a:endParaRPr lang="ru-RU"/>
        </a:p>
      </dgm:t>
    </dgm:pt>
    <dgm:pt modelId="{3499B2C7-0950-4348-894B-A961A5E13D1C}" type="pres">
      <dgm:prSet presAssocID="{D632733A-0461-46F1-BEAB-4ABB00F4D5D4}" presName="desTx" presStyleLbl="node1" presStyleIdx="0" presStyleCnt="1">
        <dgm:presLayoutVars>
          <dgm:bulletEnabled val="1"/>
        </dgm:presLayoutVars>
      </dgm:prSet>
      <dgm:spPr/>
      <dgm:t>
        <a:bodyPr/>
        <a:lstStyle/>
        <a:p>
          <a:endParaRPr lang="ru-RU"/>
        </a:p>
      </dgm:t>
    </dgm:pt>
  </dgm:ptLst>
  <dgm:cxnLst>
    <dgm:cxn modelId="{394BDFAC-B528-43F2-A8E5-6AF30ADEE0AA}" srcId="{D632733A-0461-46F1-BEAB-4ABB00F4D5D4}" destId="{2DBE9A3D-59D2-45AB-8BEC-9CDAF3795D4F}" srcOrd="5" destOrd="0" parTransId="{612735BE-27B6-4EDE-8CBE-321DD8AC79F6}" sibTransId="{6B031055-385B-49A4-A99D-F76D7D07DB74}"/>
    <dgm:cxn modelId="{9A3AEC0A-86E5-4B68-AC17-77CCAA605846}" srcId="{D632733A-0461-46F1-BEAB-4ABB00F4D5D4}" destId="{456715F8-1E40-4FC3-9503-9CD72DD1E439}" srcOrd="1" destOrd="0" parTransId="{80627D79-C861-4957-A64D-81898F7926E0}" sibTransId="{CF33C875-C80B-4B2C-8448-A91F86709B48}"/>
    <dgm:cxn modelId="{422CD301-43C2-4161-872F-B189FF8B9CA0}" type="presOf" srcId="{8001FCE4-C021-4018-8997-D98F96A5F48D}" destId="{3499B2C7-0950-4348-894B-A961A5E13D1C}" srcOrd="0" destOrd="3" presId="urn:diagrams.loki3.com/BracketList+Icon"/>
    <dgm:cxn modelId="{FAC528AF-BF59-419E-BD7B-49D882D8A2C1}" srcId="{D632733A-0461-46F1-BEAB-4ABB00F4D5D4}" destId="{62E7E44C-F722-4371-A2B2-8417BBBE319A}" srcOrd="6" destOrd="0" parTransId="{FF8EF756-4DEF-4296-AA04-92CE00F8120D}" sibTransId="{C72F5E8B-6D5F-4CBA-AA18-588690515FE3}"/>
    <dgm:cxn modelId="{4C600B22-8FF2-4BA6-83F3-E4FADC9BA199}" type="presOf" srcId="{7D8476CA-5801-4207-ADE8-426624949C37}" destId="{665BCF63-4A1B-475F-9EF0-68752980A2E4}" srcOrd="0" destOrd="0" presId="urn:diagrams.loki3.com/BracketList+Icon"/>
    <dgm:cxn modelId="{10E1D631-F052-4AC9-9FE2-0A1B73D1A48C}" srcId="{7D8476CA-5801-4207-ADE8-426624949C37}" destId="{D632733A-0461-46F1-BEAB-4ABB00F4D5D4}" srcOrd="0" destOrd="0" parTransId="{139F94DB-F9A1-4F0A-9EA5-3D29ABB4CDBA}" sibTransId="{57DED6BD-EF58-4823-9AA2-F444110CD898}"/>
    <dgm:cxn modelId="{BF5F86DB-C826-4A32-8CAC-2BA9163EB8CC}" type="presOf" srcId="{8F264A14-E181-44A9-9A00-3B384C4A14AB}" destId="{3499B2C7-0950-4348-894B-A961A5E13D1C}" srcOrd="0" destOrd="7" presId="urn:diagrams.loki3.com/BracketList+Icon"/>
    <dgm:cxn modelId="{30C64786-BBB9-4601-88E0-C8A8183F5B1E}" type="presOf" srcId="{D632733A-0461-46F1-BEAB-4ABB00F4D5D4}" destId="{67C46307-1862-45F6-8B9A-26AE8C8364A0}" srcOrd="0" destOrd="0" presId="urn:diagrams.loki3.com/BracketList+Icon"/>
    <dgm:cxn modelId="{76759467-C12C-4A57-88BE-48B048DFF5F4}" srcId="{D632733A-0461-46F1-BEAB-4ABB00F4D5D4}" destId="{8001FCE4-C021-4018-8997-D98F96A5F48D}" srcOrd="3" destOrd="0" parTransId="{6E8EC44B-3BF5-471B-975A-E142075EAAA5}" sibTransId="{27B7F630-533E-4416-9439-FE68D6807849}"/>
    <dgm:cxn modelId="{BD4658B4-25F3-4195-A7C0-82F9062DDE4D}" type="presOf" srcId="{2DBE9A3D-59D2-45AB-8BEC-9CDAF3795D4F}" destId="{3499B2C7-0950-4348-894B-A961A5E13D1C}" srcOrd="0" destOrd="5" presId="urn:diagrams.loki3.com/BracketList+Icon"/>
    <dgm:cxn modelId="{EF31A42F-9308-40D0-B375-3EC510B00859}" srcId="{D632733A-0461-46F1-BEAB-4ABB00F4D5D4}" destId="{C0315A4A-D802-4AC9-8B35-F3D91CAEEA9D}" srcOrd="4" destOrd="0" parTransId="{5DF48D16-CE69-44EC-9F78-CBAD9FFF3442}" sibTransId="{CDA189AF-A9BE-49C5-BE20-1D9423B7DC78}"/>
    <dgm:cxn modelId="{E757CF87-FBA0-4992-9364-74FB534FD383}" srcId="{D632733A-0461-46F1-BEAB-4ABB00F4D5D4}" destId="{4DD741D5-B759-4211-953D-D2AC0664AF01}" srcOrd="2" destOrd="0" parTransId="{7F20347D-19E3-446C-9B03-350AF1204791}" sibTransId="{B6E7473B-0A7B-478E-B467-445D71897092}"/>
    <dgm:cxn modelId="{8A0C1206-F39C-4E55-9B3B-E9BF4ED572A9}" type="presOf" srcId="{2E5A414C-1B92-4604-BF1D-2B5713DF9175}" destId="{3499B2C7-0950-4348-894B-A961A5E13D1C}" srcOrd="0" destOrd="0" presId="urn:diagrams.loki3.com/BracketList+Icon"/>
    <dgm:cxn modelId="{D8DFD861-BF08-4FF5-8813-D21A4AF117AB}" type="presOf" srcId="{C0315A4A-D802-4AC9-8B35-F3D91CAEEA9D}" destId="{3499B2C7-0950-4348-894B-A961A5E13D1C}" srcOrd="0" destOrd="4" presId="urn:diagrams.loki3.com/BracketList+Icon"/>
    <dgm:cxn modelId="{2F5D7DCB-78AD-48B8-8C47-396FBD1A193A}" type="presOf" srcId="{62E7E44C-F722-4371-A2B2-8417BBBE319A}" destId="{3499B2C7-0950-4348-894B-A961A5E13D1C}" srcOrd="0" destOrd="6" presId="urn:diagrams.loki3.com/BracketList+Icon"/>
    <dgm:cxn modelId="{6EE12938-B71C-46CB-9B28-00D6D29949AF}" srcId="{D632733A-0461-46F1-BEAB-4ABB00F4D5D4}" destId="{8F264A14-E181-44A9-9A00-3B384C4A14AB}" srcOrd="7" destOrd="0" parTransId="{AE32290C-9DA2-4B8B-9BD5-6C40DD7CDE26}" sibTransId="{36FA203C-0FFF-4638-8AC8-2F5211E62421}"/>
    <dgm:cxn modelId="{E76D2843-0745-4BA5-9669-EA10A0E61B37}" srcId="{D632733A-0461-46F1-BEAB-4ABB00F4D5D4}" destId="{2E5A414C-1B92-4604-BF1D-2B5713DF9175}" srcOrd="0" destOrd="0" parTransId="{6A931A87-C8B3-4D09-A5F3-78CEF8E471B8}" sibTransId="{D92CB2D7-82F3-4C38-AD0E-8DECCCFBA3FD}"/>
    <dgm:cxn modelId="{0F0C84CA-1C86-4B0A-B75D-D677F7BFE651}" type="presOf" srcId="{4DD741D5-B759-4211-953D-D2AC0664AF01}" destId="{3499B2C7-0950-4348-894B-A961A5E13D1C}" srcOrd="0" destOrd="2" presId="urn:diagrams.loki3.com/BracketList+Icon"/>
    <dgm:cxn modelId="{FF3CE796-8294-4382-8F9D-54782A4EAE4C}" type="presOf" srcId="{456715F8-1E40-4FC3-9503-9CD72DD1E439}" destId="{3499B2C7-0950-4348-894B-A961A5E13D1C}" srcOrd="0" destOrd="1" presId="urn:diagrams.loki3.com/BracketList+Icon"/>
    <dgm:cxn modelId="{0C7E6C99-25BA-4500-8D89-18DE87875D10}" type="presParOf" srcId="{665BCF63-4A1B-475F-9EF0-68752980A2E4}" destId="{914D9298-4963-4450-999F-3FC0599DF089}" srcOrd="0" destOrd="0" presId="urn:diagrams.loki3.com/BracketList+Icon"/>
    <dgm:cxn modelId="{8395862F-E120-462E-BEAF-98DF108923B8}" type="presParOf" srcId="{914D9298-4963-4450-999F-3FC0599DF089}" destId="{67C46307-1862-45F6-8B9A-26AE8C8364A0}" srcOrd="0" destOrd="0" presId="urn:diagrams.loki3.com/BracketList+Icon"/>
    <dgm:cxn modelId="{515FC407-F2A9-418C-9E1E-57523634EFD2}" type="presParOf" srcId="{914D9298-4963-4450-999F-3FC0599DF089}" destId="{1427B206-63AF-4977-A12E-1BB6E4B36493}" srcOrd="1" destOrd="0" presId="urn:diagrams.loki3.com/BracketList+Icon"/>
    <dgm:cxn modelId="{1C45A504-09B9-4910-9AC8-0C0769698297}" type="presParOf" srcId="{914D9298-4963-4450-999F-3FC0599DF089}" destId="{12091C70-4685-4DF9-A7BC-FFCE8CB457C5}" srcOrd="2" destOrd="0" presId="urn:diagrams.loki3.com/BracketList+Icon"/>
    <dgm:cxn modelId="{7E484D65-75D4-49D5-A7E7-3925050DDDFD}" type="presParOf" srcId="{914D9298-4963-4450-999F-3FC0599DF089}" destId="{3499B2C7-0950-4348-894B-A961A5E13D1C}"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476784-A3B6-453B-887A-D41B7A299166}" type="doc">
      <dgm:prSet loTypeId="urn:microsoft.com/office/officeart/2005/8/layout/hList1" loCatId="list" qsTypeId="urn:microsoft.com/office/officeart/2005/8/quickstyle/simple2" qsCatId="simple" csTypeId="urn:microsoft.com/office/officeart/2005/8/colors/accent4_4" csCatId="accent4" phldr="1"/>
      <dgm:spPr/>
      <dgm:t>
        <a:bodyPr/>
        <a:lstStyle/>
        <a:p>
          <a:endParaRPr lang="ru-RU"/>
        </a:p>
      </dgm:t>
    </dgm:pt>
    <dgm:pt modelId="{D6DF7DD6-9C6E-4015-9A52-639D768CE306}">
      <dgm:prSet phldrT="[Текст]"/>
      <dgm:spPr/>
      <dgm:t>
        <a:bodyPr/>
        <a:lstStyle/>
        <a:p>
          <a:r>
            <a:rPr lang="uk-UA" b="1" i="0" smtClean="0">
              <a:latin typeface="Times New Roman" panose="02020603050405020304" pitchFamily="18" charset="0"/>
              <a:cs typeface="Times New Roman" panose="02020603050405020304" pitchFamily="18" charset="0"/>
            </a:rPr>
            <a:t>постійні</a:t>
          </a:r>
          <a:endParaRPr lang="ru-RU" b="1" i="0" dirty="0">
            <a:latin typeface="Times New Roman" panose="02020603050405020304" pitchFamily="18" charset="0"/>
            <a:cs typeface="Times New Roman" panose="02020603050405020304" pitchFamily="18" charset="0"/>
          </a:endParaRPr>
        </a:p>
      </dgm:t>
    </dgm:pt>
    <dgm:pt modelId="{3480CEEA-1C29-42C7-845A-E0C1C03AB76A}" type="parTrans" cxnId="{318C798A-87BC-4E6F-B0FC-D65BE143974D}">
      <dgm:prSet/>
      <dgm:spPr/>
      <dgm:t>
        <a:bodyPr/>
        <a:lstStyle/>
        <a:p>
          <a:endParaRPr lang="ru-RU">
            <a:latin typeface="+mj-lt"/>
          </a:endParaRPr>
        </a:p>
      </dgm:t>
    </dgm:pt>
    <dgm:pt modelId="{60C3CE05-2DF0-4FDB-99B1-39C84233F6C4}" type="sibTrans" cxnId="{318C798A-87BC-4E6F-B0FC-D65BE143974D}">
      <dgm:prSet/>
      <dgm:spPr/>
      <dgm:t>
        <a:bodyPr/>
        <a:lstStyle/>
        <a:p>
          <a:endParaRPr lang="ru-RU">
            <a:latin typeface="+mj-lt"/>
          </a:endParaRPr>
        </a:p>
      </dgm:t>
    </dgm:pt>
    <dgm:pt modelId="{B3BF29D3-22EE-4862-8A00-512E9DECD6A4}">
      <dgm:prSet phldrT="[Текст]"/>
      <dgm:spPr/>
      <dgm:t>
        <a:bodyPr/>
        <a:lstStyle/>
        <a:p>
          <a:r>
            <a:rPr lang="uk-UA" i="0" dirty="0" smtClean="0">
              <a:latin typeface="Times New Roman" panose="02020603050405020304" pitchFamily="18" charset="0"/>
              <a:cs typeface="Times New Roman" panose="02020603050405020304" pitchFamily="18" charset="0"/>
            </a:rPr>
            <a:t>(наповнення Державного бюджету);</a:t>
          </a:r>
          <a:endParaRPr lang="ru-RU" i="0" dirty="0">
            <a:latin typeface="Times New Roman" panose="02020603050405020304" pitchFamily="18" charset="0"/>
            <a:cs typeface="Times New Roman" panose="02020603050405020304" pitchFamily="18" charset="0"/>
          </a:endParaRPr>
        </a:p>
      </dgm:t>
    </dgm:pt>
    <dgm:pt modelId="{3059EAD2-0F45-4F6B-8548-4AF2F83185F2}" type="parTrans" cxnId="{FBF8C83E-231E-4E00-B52F-E7E478DF994F}">
      <dgm:prSet/>
      <dgm:spPr/>
      <dgm:t>
        <a:bodyPr/>
        <a:lstStyle/>
        <a:p>
          <a:endParaRPr lang="ru-RU">
            <a:latin typeface="+mj-lt"/>
          </a:endParaRPr>
        </a:p>
      </dgm:t>
    </dgm:pt>
    <dgm:pt modelId="{33FA1DCA-CC06-4484-BC59-37CCD9E4EE7E}" type="sibTrans" cxnId="{FBF8C83E-231E-4E00-B52F-E7E478DF994F}">
      <dgm:prSet/>
      <dgm:spPr/>
      <dgm:t>
        <a:bodyPr/>
        <a:lstStyle/>
        <a:p>
          <a:endParaRPr lang="ru-RU">
            <a:latin typeface="+mj-lt"/>
          </a:endParaRPr>
        </a:p>
      </dgm:t>
    </dgm:pt>
    <dgm:pt modelId="{F9517423-D571-451C-A8FB-5A1E7F830585}">
      <dgm:prSet phldrT="[Текст]"/>
      <dgm:spPr>
        <a:ln>
          <a:solidFill>
            <a:schemeClr val="bg2">
              <a:lumMod val="25000"/>
            </a:schemeClr>
          </a:solidFill>
        </a:ln>
      </dgm:spPr>
      <dgm:t>
        <a:bodyPr/>
        <a:lstStyle/>
        <a:p>
          <a:r>
            <a:rPr lang="uk-UA" b="1" i="0" noProof="0" dirty="0" smtClean="0">
              <a:solidFill>
                <a:schemeClr val="bg2">
                  <a:lumMod val="25000"/>
                </a:schemeClr>
              </a:solidFill>
              <a:latin typeface="Times New Roman" panose="02020603050405020304" pitchFamily="18" charset="0"/>
              <a:cs typeface="Times New Roman" panose="02020603050405020304" pitchFamily="18" charset="0"/>
            </a:rPr>
            <a:t>тимчасові</a:t>
          </a:r>
          <a:endParaRPr lang="uk-UA" b="1" i="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CE542853-F0F3-4E44-A4D2-747E96E53054}" type="parTrans" cxnId="{9635CAD1-4C94-46D8-9748-8128A22E0B47}">
      <dgm:prSet/>
      <dgm:spPr/>
      <dgm:t>
        <a:bodyPr/>
        <a:lstStyle/>
        <a:p>
          <a:endParaRPr lang="ru-RU">
            <a:latin typeface="+mj-lt"/>
          </a:endParaRPr>
        </a:p>
      </dgm:t>
    </dgm:pt>
    <dgm:pt modelId="{95C1C86D-27DC-4FD8-84F2-2CDDF2F4CBA1}" type="sibTrans" cxnId="{9635CAD1-4C94-46D8-9748-8128A22E0B47}">
      <dgm:prSet/>
      <dgm:spPr/>
      <dgm:t>
        <a:bodyPr/>
        <a:lstStyle/>
        <a:p>
          <a:endParaRPr lang="ru-RU">
            <a:latin typeface="+mj-lt"/>
          </a:endParaRPr>
        </a:p>
      </dgm:t>
    </dgm:pt>
    <dgm:pt modelId="{20E41190-54AF-42F0-B41F-5ACBA72B02E3}">
      <dgm:prSet phldrT="[Текст]"/>
      <dgm:spPr/>
      <dgm:t>
        <a:bodyPr/>
        <a:lstStyle/>
        <a:p>
          <a:r>
            <a:rPr lang="uk-UA" i="0" noProof="0" dirty="0" smtClean="0">
              <a:latin typeface="Times New Roman" panose="02020603050405020304" pitchFamily="18" charset="0"/>
              <a:cs typeface="Times New Roman" panose="02020603050405020304" pitchFamily="18" charset="0"/>
            </a:rPr>
            <a:t>Державна цільова програма підготовки та проведення в Україні фінальної частини чемпіонату Європи 2012 </a:t>
          </a:r>
          <a:r>
            <a:rPr lang="uk-UA" i="0" noProof="0" dirty="0" smtClean="0">
              <a:latin typeface="Times New Roman" panose="02020603050405020304" pitchFamily="18" charset="0"/>
              <a:cs typeface="Times New Roman" panose="02020603050405020304" pitchFamily="18" charset="0"/>
            </a:rPr>
            <a:t>року з </a:t>
          </a:r>
          <a:r>
            <a:rPr lang="uk-UA" i="0" noProof="0" dirty="0" smtClean="0">
              <a:latin typeface="Times New Roman" panose="02020603050405020304" pitchFamily="18" charset="0"/>
              <a:cs typeface="Times New Roman" panose="02020603050405020304" pitchFamily="18" charset="0"/>
            </a:rPr>
            <a:t>футболу</a:t>
          </a:r>
          <a:endParaRPr lang="uk-UA" i="0" noProof="0" dirty="0">
            <a:latin typeface="Times New Roman" panose="02020603050405020304" pitchFamily="18" charset="0"/>
            <a:cs typeface="Times New Roman" panose="02020603050405020304" pitchFamily="18" charset="0"/>
          </a:endParaRPr>
        </a:p>
      </dgm:t>
    </dgm:pt>
    <dgm:pt modelId="{84F11F91-93EA-4DA7-87BE-99D5E72B3518}" type="parTrans" cxnId="{3DAB0388-0717-4712-8239-646191B8116F}">
      <dgm:prSet/>
      <dgm:spPr/>
      <dgm:t>
        <a:bodyPr/>
        <a:lstStyle/>
        <a:p>
          <a:endParaRPr lang="ru-RU">
            <a:latin typeface="+mj-lt"/>
          </a:endParaRPr>
        </a:p>
      </dgm:t>
    </dgm:pt>
    <dgm:pt modelId="{CD35E618-9361-4902-AD6B-2A2C35D6F581}" type="sibTrans" cxnId="{3DAB0388-0717-4712-8239-646191B8116F}">
      <dgm:prSet/>
      <dgm:spPr/>
      <dgm:t>
        <a:bodyPr/>
        <a:lstStyle/>
        <a:p>
          <a:endParaRPr lang="ru-RU">
            <a:latin typeface="+mj-lt"/>
          </a:endParaRPr>
        </a:p>
      </dgm:t>
    </dgm:pt>
    <dgm:pt modelId="{546F3A1D-0C62-48A3-A4DC-30EA469D8893}" type="pres">
      <dgm:prSet presAssocID="{36476784-A3B6-453B-887A-D41B7A299166}" presName="Name0" presStyleCnt="0">
        <dgm:presLayoutVars>
          <dgm:dir/>
          <dgm:animLvl val="lvl"/>
          <dgm:resizeHandles val="exact"/>
        </dgm:presLayoutVars>
      </dgm:prSet>
      <dgm:spPr/>
      <dgm:t>
        <a:bodyPr/>
        <a:lstStyle/>
        <a:p>
          <a:endParaRPr lang="ru-RU"/>
        </a:p>
      </dgm:t>
    </dgm:pt>
    <dgm:pt modelId="{709F0679-0D62-424B-9B1D-1F6E7B6F7142}" type="pres">
      <dgm:prSet presAssocID="{D6DF7DD6-9C6E-4015-9A52-639D768CE306}" presName="composite" presStyleCnt="0"/>
      <dgm:spPr/>
      <dgm:t>
        <a:bodyPr/>
        <a:lstStyle/>
        <a:p>
          <a:endParaRPr lang="ru-RU"/>
        </a:p>
      </dgm:t>
    </dgm:pt>
    <dgm:pt modelId="{021BE1C4-6A16-44D7-AE4C-02C90C0F8E8B}" type="pres">
      <dgm:prSet presAssocID="{D6DF7DD6-9C6E-4015-9A52-639D768CE306}" presName="parTx" presStyleLbl="alignNode1" presStyleIdx="0" presStyleCnt="2">
        <dgm:presLayoutVars>
          <dgm:chMax val="0"/>
          <dgm:chPref val="0"/>
          <dgm:bulletEnabled val="1"/>
        </dgm:presLayoutVars>
      </dgm:prSet>
      <dgm:spPr/>
      <dgm:t>
        <a:bodyPr/>
        <a:lstStyle/>
        <a:p>
          <a:endParaRPr lang="ru-RU"/>
        </a:p>
      </dgm:t>
    </dgm:pt>
    <dgm:pt modelId="{696EA5FC-0587-4E23-8201-926EA6B3641B}" type="pres">
      <dgm:prSet presAssocID="{D6DF7DD6-9C6E-4015-9A52-639D768CE306}" presName="desTx" presStyleLbl="alignAccFollowNode1" presStyleIdx="0" presStyleCnt="2">
        <dgm:presLayoutVars>
          <dgm:bulletEnabled val="1"/>
        </dgm:presLayoutVars>
      </dgm:prSet>
      <dgm:spPr/>
      <dgm:t>
        <a:bodyPr/>
        <a:lstStyle/>
        <a:p>
          <a:endParaRPr lang="ru-RU"/>
        </a:p>
      </dgm:t>
    </dgm:pt>
    <dgm:pt modelId="{E9B62D06-E414-4A2C-A4DB-15184432E768}" type="pres">
      <dgm:prSet presAssocID="{60C3CE05-2DF0-4FDB-99B1-39C84233F6C4}" presName="space" presStyleCnt="0"/>
      <dgm:spPr/>
      <dgm:t>
        <a:bodyPr/>
        <a:lstStyle/>
        <a:p>
          <a:endParaRPr lang="ru-RU"/>
        </a:p>
      </dgm:t>
    </dgm:pt>
    <dgm:pt modelId="{F2582BD1-A5B1-4E28-8949-29C1E33F8D30}" type="pres">
      <dgm:prSet presAssocID="{F9517423-D571-451C-A8FB-5A1E7F830585}" presName="composite" presStyleCnt="0"/>
      <dgm:spPr/>
      <dgm:t>
        <a:bodyPr/>
        <a:lstStyle/>
        <a:p>
          <a:endParaRPr lang="ru-RU"/>
        </a:p>
      </dgm:t>
    </dgm:pt>
    <dgm:pt modelId="{5AC4C0F5-2CF0-47E5-903C-3603F27D5BA0}" type="pres">
      <dgm:prSet presAssocID="{F9517423-D571-451C-A8FB-5A1E7F830585}" presName="parTx" presStyleLbl="alignNode1" presStyleIdx="1" presStyleCnt="2">
        <dgm:presLayoutVars>
          <dgm:chMax val="0"/>
          <dgm:chPref val="0"/>
          <dgm:bulletEnabled val="1"/>
        </dgm:presLayoutVars>
      </dgm:prSet>
      <dgm:spPr/>
      <dgm:t>
        <a:bodyPr/>
        <a:lstStyle/>
        <a:p>
          <a:endParaRPr lang="ru-RU"/>
        </a:p>
      </dgm:t>
    </dgm:pt>
    <dgm:pt modelId="{709AC8CA-E386-4A23-AFF7-4941AAD5985B}" type="pres">
      <dgm:prSet presAssocID="{F9517423-D571-451C-A8FB-5A1E7F830585}" presName="desTx" presStyleLbl="alignAccFollowNode1" presStyleIdx="1" presStyleCnt="2" custLinFactNeighborY="580">
        <dgm:presLayoutVars>
          <dgm:bulletEnabled val="1"/>
        </dgm:presLayoutVars>
      </dgm:prSet>
      <dgm:spPr/>
      <dgm:t>
        <a:bodyPr/>
        <a:lstStyle/>
        <a:p>
          <a:endParaRPr lang="ru-RU"/>
        </a:p>
      </dgm:t>
    </dgm:pt>
  </dgm:ptLst>
  <dgm:cxnLst>
    <dgm:cxn modelId="{CD8BFCEF-5EC3-49D1-9025-1FEB5B686CB1}" type="presOf" srcId="{20E41190-54AF-42F0-B41F-5ACBA72B02E3}" destId="{709AC8CA-E386-4A23-AFF7-4941AAD5985B}" srcOrd="0" destOrd="0" presId="urn:microsoft.com/office/officeart/2005/8/layout/hList1"/>
    <dgm:cxn modelId="{A213EAF0-9E9B-4D7B-8F37-AFBF4D8DEAAB}" type="presOf" srcId="{36476784-A3B6-453B-887A-D41B7A299166}" destId="{546F3A1D-0C62-48A3-A4DC-30EA469D8893}" srcOrd="0" destOrd="0" presId="urn:microsoft.com/office/officeart/2005/8/layout/hList1"/>
    <dgm:cxn modelId="{9790E321-1EAF-49E5-B17F-7C209314E7A0}" type="presOf" srcId="{F9517423-D571-451C-A8FB-5A1E7F830585}" destId="{5AC4C0F5-2CF0-47E5-903C-3603F27D5BA0}" srcOrd="0" destOrd="0" presId="urn:microsoft.com/office/officeart/2005/8/layout/hList1"/>
    <dgm:cxn modelId="{45CB3844-B476-4139-AAB8-144D0A06301F}" type="presOf" srcId="{B3BF29D3-22EE-4862-8A00-512E9DECD6A4}" destId="{696EA5FC-0587-4E23-8201-926EA6B3641B}" srcOrd="0" destOrd="0" presId="urn:microsoft.com/office/officeart/2005/8/layout/hList1"/>
    <dgm:cxn modelId="{318C798A-87BC-4E6F-B0FC-D65BE143974D}" srcId="{36476784-A3B6-453B-887A-D41B7A299166}" destId="{D6DF7DD6-9C6E-4015-9A52-639D768CE306}" srcOrd="0" destOrd="0" parTransId="{3480CEEA-1C29-42C7-845A-E0C1C03AB76A}" sibTransId="{60C3CE05-2DF0-4FDB-99B1-39C84233F6C4}"/>
    <dgm:cxn modelId="{9635CAD1-4C94-46D8-9748-8128A22E0B47}" srcId="{36476784-A3B6-453B-887A-D41B7A299166}" destId="{F9517423-D571-451C-A8FB-5A1E7F830585}" srcOrd="1" destOrd="0" parTransId="{CE542853-F0F3-4E44-A4D2-747E96E53054}" sibTransId="{95C1C86D-27DC-4FD8-84F2-2CDDF2F4CBA1}"/>
    <dgm:cxn modelId="{FBF8C83E-231E-4E00-B52F-E7E478DF994F}" srcId="{D6DF7DD6-9C6E-4015-9A52-639D768CE306}" destId="{B3BF29D3-22EE-4862-8A00-512E9DECD6A4}" srcOrd="0" destOrd="0" parTransId="{3059EAD2-0F45-4F6B-8548-4AF2F83185F2}" sibTransId="{33FA1DCA-CC06-4484-BC59-37CCD9E4EE7E}"/>
    <dgm:cxn modelId="{3DAB0388-0717-4712-8239-646191B8116F}" srcId="{F9517423-D571-451C-A8FB-5A1E7F830585}" destId="{20E41190-54AF-42F0-B41F-5ACBA72B02E3}" srcOrd="0" destOrd="0" parTransId="{84F11F91-93EA-4DA7-87BE-99D5E72B3518}" sibTransId="{CD35E618-9361-4902-AD6B-2A2C35D6F581}"/>
    <dgm:cxn modelId="{F8D4F8E6-8D8F-4AB9-B9CD-69F1B6A369E8}" type="presOf" srcId="{D6DF7DD6-9C6E-4015-9A52-639D768CE306}" destId="{021BE1C4-6A16-44D7-AE4C-02C90C0F8E8B}" srcOrd="0" destOrd="0" presId="urn:microsoft.com/office/officeart/2005/8/layout/hList1"/>
    <dgm:cxn modelId="{F6BF8B8A-170C-4F82-AEEE-B11BFF4861F1}" type="presParOf" srcId="{546F3A1D-0C62-48A3-A4DC-30EA469D8893}" destId="{709F0679-0D62-424B-9B1D-1F6E7B6F7142}" srcOrd="0" destOrd="0" presId="urn:microsoft.com/office/officeart/2005/8/layout/hList1"/>
    <dgm:cxn modelId="{92EC0B5E-CD4B-4D0E-8E81-02DE97425D74}" type="presParOf" srcId="{709F0679-0D62-424B-9B1D-1F6E7B6F7142}" destId="{021BE1C4-6A16-44D7-AE4C-02C90C0F8E8B}" srcOrd="0" destOrd="0" presId="urn:microsoft.com/office/officeart/2005/8/layout/hList1"/>
    <dgm:cxn modelId="{18E14737-A03B-4AF8-B9F8-D2087D20FA43}" type="presParOf" srcId="{709F0679-0D62-424B-9B1D-1F6E7B6F7142}" destId="{696EA5FC-0587-4E23-8201-926EA6B3641B}" srcOrd="1" destOrd="0" presId="urn:microsoft.com/office/officeart/2005/8/layout/hList1"/>
    <dgm:cxn modelId="{4E035DF4-43D2-4546-B78D-8FAAA71F5771}" type="presParOf" srcId="{546F3A1D-0C62-48A3-A4DC-30EA469D8893}" destId="{E9B62D06-E414-4A2C-A4DB-15184432E768}" srcOrd="1" destOrd="0" presId="urn:microsoft.com/office/officeart/2005/8/layout/hList1"/>
    <dgm:cxn modelId="{0B302D85-5BA6-432E-AA95-71176C64B5B7}" type="presParOf" srcId="{546F3A1D-0C62-48A3-A4DC-30EA469D8893}" destId="{F2582BD1-A5B1-4E28-8949-29C1E33F8D30}" srcOrd="2" destOrd="0" presId="urn:microsoft.com/office/officeart/2005/8/layout/hList1"/>
    <dgm:cxn modelId="{64952BEE-8168-497F-9A8F-9365055782C5}" type="presParOf" srcId="{F2582BD1-A5B1-4E28-8949-29C1E33F8D30}" destId="{5AC4C0F5-2CF0-47E5-903C-3603F27D5BA0}" srcOrd="0" destOrd="0" presId="urn:microsoft.com/office/officeart/2005/8/layout/hList1"/>
    <dgm:cxn modelId="{6C66FED0-099B-4921-9DA9-B0F58CDFD3C5}" type="presParOf" srcId="{F2582BD1-A5B1-4E28-8949-29C1E33F8D30}" destId="{709AC8CA-E386-4A23-AFF7-4941AAD598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D491D6-0AC9-4BA8-A998-35470A75DB82}" type="doc">
      <dgm:prSet loTypeId="urn:microsoft.com/office/officeart/2005/8/layout/list1" loCatId="list" qsTypeId="urn:microsoft.com/office/officeart/2005/8/quickstyle/simple2" qsCatId="simple" csTypeId="urn:microsoft.com/office/officeart/2005/8/colors/accent4_5" csCatId="accent4" phldr="1"/>
      <dgm:spPr/>
      <dgm:t>
        <a:bodyPr/>
        <a:lstStyle/>
        <a:p>
          <a:endParaRPr lang="ru-RU"/>
        </a:p>
      </dgm:t>
    </dgm:pt>
    <dgm:pt modelId="{34638756-F3BF-47D0-89AF-B006B380A12F}">
      <dgm:prSet phldrT="[Текст]" custT="1"/>
      <dgm:spPr/>
      <dgm:t>
        <a:bodyPr/>
        <a:lstStyle/>
        <a:p>
          <a:r>
            <a:rPr lang="uk-UA" sz="3200" b="0" i="0" dirty="0" smtClean="0">
              <a:solidFill>
                <a:schemeClr val="bg2">
                  <a:lumMod val="25000"/>
                </a:schemeClr>
              </a:solidFill>
              <a:latin typeface="Times New Roman" panose="02020603050405020304" pitchFamily="18" charset="0"/>
              <a:cs typeface="Times New Roman" panose="02020603050405020304" pitchFamily="18" charset="0"/>
            </a:rPr>
            <a:t>законодавчі</a:t>
          </a:r>
          <a:endParaRPr lang="ru-RU" sz="3200" b="0" i="0" dirty="0">
            <a:solidFill>
              <a:schemeClr val="bg2">
                <a:lumMod val="25000"/>
              </a:schemeClr>
            </a:solidFill>
            <a:latin typeface="Times New Roman" panose="02020603050405020304" pitchFamily="18" charset="0"/>
            <a:cs typeface="Times New Roman" panose="02020603050405020304" pitchFamily="18" charset="0"/>
          </a:endParaRPr>
        </a:p>
      </dgm:t>
    </dgm:pt>
    <dgm:pt modelId="{0757A4B7-76A8-48BA-BD57-D17409FCA6D1}" type="parTrans" cxnId="{CB329437-349D-465B-BF15-002056AF8388}">
      <dgm:prSet/>
      <dgm:spPr/>
      <dgm:t>
        <a:bodyPr/>
        <a:lstStyle/>
        <a:p>
          <a:endParaRPr lang="ru-RU"/>
        </a:p>
      </dgm:t>
    </dgm:pt>
    <dgm:pt modelId="{A4203556-8A05-4751-A6DA-9FDB88A4768D}" type="sibTrans" cxnId="{CB329437-349D-465B-BF15-002056AF8388}">
      <dgm:prSet/>
      <dgm:spPr/>
      <dgm:t>
        <a:bodyPr/>
        <a:lstStyle/>
        <a:p>
          <a:endParaRPr lang="ru-RU"/>
        </a:p>
      </dgm:t>
    </dgm:pt>
    <dgm:pt modelId="{B6CB6C55-774F-4653-99E2-607C2DD95A0B}">
      <dgm:prSet phldrT="[Текст]" custT="1"/>
      <dgm:spPr/>
      <dgm:t>
        <a:bodyPr/>
        <a:lstStyle/>
        <a:p>
          <a:r>
            <a:rPr lang="uk-UA" sz="3200" i="0" dirty="0" smtClean="0">
              <a:solidFill>
                <a:schemeClr val="bg2">
                  <a:lumMod val="25000"/>
                </a:schemeClr>
              </a:solidFill>
              <a:latin typeface="Times New Roman" panose="02020603050405020304" pitchFamily="18" charset="0"/>
              <a:cs typeface="Times New Roman" panose="02020603050405020304" pitchFamily="18" charset="0"/>
            </a:rPr>
            <a:t>виконавчі</a:t>
          </a:r>
          <a:endParaRPr lang="ru-RU" sz="3200" i="0" dirty="0">
            <a:solidFill>
              <a:schemeClr val="bg2">
                <a:lumMod val="25000"/>
              </a:schemeClr>
            </a:solidFill>
            <a:latin typeface="Times New Roman" panose="02020603050405020304" pitchFamily="18" charset="0"/>
            <a:cs typeface="Times New Roman" panose="02020603050405020304" pitchFamily="18" charset="0"/>
          </a:endParaRPr>
        </a:p>
      </dgm:t>
    </dgm:pt>
    <dgm:pt modelId="{20386694-4B80-4946-AFF9-E5F487AA0E03}" type="parTrans" cxnId="{E5F63FA4-0768-4250-AEEC-8EE3B28DBEF9}">
      <dgm:prSet/>
      <dgm:spPr/>
      <dgm:t>
        <a:bodyPr/>
        <a:lstStyle/>
        <a:p>
          <a:endParaRPr lang="ru-RU"/>
        </a:p>
      </dgm:t>
    </dgm:pt>
    <dgm:pt modelId="{93A75E9A-B037-46F8-9E12-65184735DF79}" type="sibTrans" cxnId="{E5F63FA4-0768-4250-AEEC-8EE3B28DBEF9}">
      <dgm:prSet/>
      <dgm:spPr/>
      <dgm:t>
        <a:bodyPr/>
        <a:lstStyle/>
        <a:p>
          <a:endParaRPr lang="ru-RU"/>
        </a:p>
      </dgm:t>
    </dgm:pt>
    <dgm:pt modelId="{49621583-F3FE-46F6-A655-AA5FFD6FB504}">
      <dgm:prSet phldrT="[Текст]" custT="1"/>
      <dgm:spPr/>
      <dgm:t>
        <a:bodyPr/>
        <a:lstStyle/>
        <a:p>
          <a:r>
            <a:rPr lang="uk-UA" sz="3200" i="0" dirty="0" smtClean="0">
              <a:solidFill>
                <a:schemeClr val="bg2">
                  <a:lumMod val="25000"/>
                </a:schemeClr>
              </a:solidFill>
              <a:latin typeface="Times New Roman" panose="02020603050405020304" pitchFamily="18" charset="0"/>
              <a:cs typeface="Times New Roman" panose="02020603050405020304" pitchFamily="18" charset="0"/>
            </a:rPr>
            <a:t>судові</a:t>
          </a:r>
          <a:endParaRPr lang="ru-RU" sz="3200" i="0" dirty="0">
            <a:solidFill>
              <a:schemeClr val="bg2">
                <a:lumMod val="25000"/>
              </a:schemeClr>
            </a:solidFill>
            <a:latin typeface="Times New Roman" panose="02020603050405020304" pitchFamily="18" charset="0"/>
            <a:cs typeface="Times New Roman" panose="02020603050405020304" pitchFamily="18" charset="0"/>
          </a:endParaRPr>
        </a:p>
      </dgm:t>
    </dgm:pt>
    <dgm:pt modelId="{84855CAC-5AD7-4C04-869E-DE2880AFB205}" type="parTrans" cxnId="{75051CDC-BBF6-4D2B-BEC9-D37FBF03CD3A}">
      <dgm:prSet/>
      <dgm:spPr/>
      <dgm:t>
        <a:bodyPr/>
        <a:lstStyle/>
        <a:p>
          <a:endParaRPr lang="ru-RU"/>
        </a:p>
      </dgm:t>
    </dgm:pt>
    <dgm:pt modelId="{6486F174-26B4-4CEE-9579-620DCF5BCDED}" type="sibTrans" cxnId="{75051CDC-BBF6-4D2B-BEC9-D37FBF03CD3A}">
      <dgm:prSet/>
      <dgm:spPr/>
      <dgm:t>
        <a:bodyPr/>
        <a:lstStyle/>
        <a:p>
          <a:endParaRPr lang="ru-RU"/>
        </a:p>
      </dgm:t>
    </dgm:pt>
    <dgm:pt modelId="{1880799A-53E5-4796-931C-F46DE32C8A97}">
      <dgm:prSet phldrT="[Текст]" custT="1"/>
      <dgm:spPr/>
      <dgm:t>
        <a:bodyPr/>
        <a:lstStyle/>
        <a:p>
          <a:r>
            <a:rPr lang="uk-UA" sz="3200" i="0" dirty="0" smtClean="0">
              <a:solidFill>
                <a:schemeClr val="bg2">
                  <a:lumMod val="25000"/>
                </a:schemeClr>
              </a:solidFill>
              <a:latin typeface="Times New Roman" panose="02020603050405020304" pitchFamily="18" charset="0"/>
              <a:cs typeface="Times New Roman" panose="02020603050405020304" pitchFamily="18" charset="0"/>
            </a:rPr>
            <a:t>контрольно-наглядові</a:t>
          </a:r>
          <a:endParaRPr lang="ru-RU" sz="3200" i="0" dirty="0">
            <a:solidFill>
              <a:schemeClr val="bg2">
                <a:lumMod val="25000"/>
              </a:schemeClr>
            </a:solidFill>
            <a:latin typeface="Times New Roman" panose="02020603050405020304" pitchFamily="18" charset="0"/>
            <a:cs typeface="Times New Roman" panose="02020603050405020304" pitchFamily="18" charset="0"/>
          </a:endParaRPr>
        </a:p>
      </dgm:t>
    </dgm:pt>
    <dgm:pt modelId="{B31F5812-247D-4CCD-AA23-A64CC3AE923C}" type="parTrans" cxnId="{0B3FB4B1-C3D1-4793-AB9C-2223BDFEF585}">
      <dgm:prSet/>
      <dgm:spPr/>
      <dgm:t>
        <a:bodyPr/>
        <a:lstStyle/>
        <a:p>
          <a:endParaRPr lang="ru-RU"/>
        </a:p>
      </dgm:t>
    </dgm:pt>
    <dgm:pt modelId="{5977D793-7575-46E2-8888-D529CDE29C6D}" type="sibTrans" cxnId="{0B3FB4B1-C3D1-4793-AB9C-2223BDFEF585}">
      <dgm:prSet/>
      <dgm:spPr/>
      <dgm:t>
        <a:bodyPr/>
        <a:lstStyle/>
        <a:p>
          <a:endParaRPr lang="ru-RU"/>
        </a:p>
      </dgm:t>
    </dgm:pt>
    <dgm:pt modelId="{B9C476C3-CDC8-4922-B6A3-6415BFD71D43}" type="pres">
      <dgm:prSet presAssocID="{44D491D6-0AC9-4BA8-A998-35470A75DB82}" presName="linear" presStyleCnt="0">
        <dgm:presLayoutVars>
          <dgm:dir/>
          <dgm:animLvl val="lvl"/>
          <dgm:resizeHandles val="exact"/>
        </dgm:presLayoutVars>
      </dgm:prSet>
      <dgm:spPr/>
      <dgm:t>
        <a:bodyPr/>
        <a:lstStyle/>
        <a:p>
          <a:endParaRPr lang="ru-RU"/>
        </a:p>
      </dgm:t>
    </dgm:pt>
    <dgm:pt modelId="{2BA3723F-17DE-4932-933A-6240E3A1FBE0}" type="pres">
      <dgm:prSet presAssocID="{34638756-F3BF-47D0-89AF-B006B380A12F}" presName="parentLin" presStyleCnt="0"/>
      <dgm:spPr/>
      <dgm:t>
        <a:bodyPr/>
        <a:lstStyle/>
        <a:p>
          <a:endParaRPr lang="ru-RU"/>
        </a:p>
      </dgm:t>
    </dgm:pt>
    <dgm:pt modelId="{04063FCE-C030-4388-9B52-6508A2A7F4AA}" type="pres">
      <dgm:prSet presAssocID="{34638756-F3BF-47D0-89AF-B006B380A12F}" presName="parentLeftMargin" presStyleLbl="node1" presStyleIdx="0" presStyleCnt="4"/>
      <dgm:spPr/>
      <dgm:t>
        <a:bodyPr/>
        <a:lstStyle/>
        <a:p>
          <a:endParaRPr lang="ru-RU"/>
        </a:p>
      </dgm:t>
    </dgm:pt>
    <dgm:pt modelId="{75127CCF-7E45-41DE-99AB-B6CFA7EA9E2B}" type="pres">
      <dgm:prSet presAssocID="{34638756-F3BF-47D0-89AF-B006B380A12F}" presName="parentText" presStyleLbl="node1" presStyleIdx="0" presStyleCnt="4" custScaleX="106621">
        <dgm:presLayoutVars>
          <dgm:chMax val="0"/>
          <dgm:bulletEnabled val="1"/>
        </dgm:presLayoutVars>
      </dgm:prSet>
      <dgm:spPr/>
      <dgm:t>
        <a:bodyPr/>
        <a:lstStyle/>
        <a:p>
          <a:endParaRPr lang="ru-RU"/>
        </a:p>
      </dgm:t>
    </dgm:pt>
    <dgm:pt modelId="{95401F3B-E015-498B-98DB-CC1EEFC17E8B}" type="pres">
      <dgm:prSet presAssocID="{34638756-F3BF-47D0-89AF-B006B380A12F}" presName="negativeSpace" presStyleCnt="0"/>
      <dgm:spPr/>
      <dgm:t>
        <a:bodyPr/>
        <a:lstStyle/>
        <a:p>
          <a:endParaRPr lang="ru-RU"/>
        </a:p>
      </dgm:t>
    </dgm:pt>
    <dgm:pt modelId="{B967EB6C-0BC8-4AA1-AD56-3D516C78095F}" type="pres">
      <dgm:prSet presAssocID="{34638756-F3BF-47D0-89AF-B006B380A12F}" presName="childText" presStyleLbl="conFgAcc1" presStyleIdx="0" presStyleCnt="4">
        <dgm:presLayoutVars>
          <dgm:bulletEnabled val="1"/>
        </dgm:presLayoutVars>
      </dgm:prSet>
      <dgm:spPr/>
      <dgm:t>
        <a:bodyPr/>
        <a:lstStyle/>
        <a:p>
          <a:endParaRPr lang="ru-RU"/>
        </a:p>
      </dgm:t>
    </dgm:pt>
    <dgm:pt modelId="{8326E5B8-B2E5-4714-8688-C48C673AFD92}" type="pres">
      <dgm:prSet presAssocID="{A4203556-8A05-4751-A6DA-9FDB88A4768D}" presName="spaceBetweenRectangles" presStyleCnt="0"/>
      <dgm:spPr/>
      <dgm:t>
        <a:bodyPr/>
        <a:lstStyle/>
        <a:p>
          <a:endParaRPr lang="ru-RU"/>
        </a:p>
      </dgm:t>
    </dgm:pt>
    <dgm:pt modelId="{FE48693D-0751-453A-8E94-286F3F8A3D74}" type="pres">
      <dgm:prSet presAssocID="{B6CB6C55-774F-4653-99E2-607C2DD95A0B}" presName="parentLin" presStyleCnt="0"/>
      <dgm:spPr/>
      <dgm:t>
        <a:bodyPr/>
        <a:lstStyle/>
        <a:p>
          <a:endParaRPr lang="ru-RU"/>
        </a:p>
      </dgm:t>
    </dgm:pt>
    <dgm:pt modelId="{200C3B69-130B-4054-A32A-E74DE490C086}" type="pres">
      <dgm:prSet presAssocID="{B6CB6C55-774F-4653-99E2-607C2DD95A0B}" presName="parentLeftMargin" presStyleLbl="node1" presStyleIdx="0" presStyleCnt="4"/>
      <dgm:spPr/>
      <dgm:t>
        <a:bodyPr/>
        <a:lstStyle/>
        <a:p>
          <a:endParaRPr lang="ru-RU"/>
        </a:p>
      </dgm:t>
    </dgm:pt>
    <dgm:pt modelId="{5F288579-3B13-44BC-AB21-48156BD1B751}" type="pres">
      <dgm:prSet presAssocID="{B6CB6C55-774F-4653-99E2-607C2DD95A0B}" presName="parentText" presStyleLbl="node1" presStyleIdx="1" presStyleCnt="4" custScaleX="106621">
        <dgm:presLayoutVars>
          <dgm:chMax val="0"/>
          <dgm:bulletEnabled val="1"/>
        </dgm:presLayoutVars>
      </dgm:prSet>
      <dgm:spPr/>
      <dgm:t>
        <a:bodyPr/>
        <a:lstStyle/>
        <a:p>
          <a:endParaRPr lang="ru-RU"/>
        </a:p>
      </dgm:t>
    </dgm:pt>
    <dgm:pt modelId="{F4CAF681-51A6-4839-BE32-4F117D3D42AF}" type="pres">
      <dgm:prSet presAssocID="{B6CB6C55-774F-4653-99E2-607C2DD95A0B}" presName="negativeSpace" presStyleCnt="0"/>
      <dgm:spPr/>
      <dgm:t>
        <a:bodyPr/>
        <a:lstStyle/>
        <a:p>
          <a:endParaRPr lang="ru-RU"/>
        </a:p>
      </dgm:t>
    </dgm:pt>
    <dgm:pt modelId="{05FAAFBB-94B1-4521-807D-8967A46DF5ED}" type="pres">
      <dgm:prSet presAssocID="{B6CB6C55-774F-4653-99E2-607C2DD95A0B}" presName="childText" presStyleLbl="conFgAcc1" presStyleIdx="1" presStyleCnt="4">
        <dgm:presLayoutVars>
          <dgm:bulletEnabled val="1"/>
        </dgm:presLayoutVars>
      </dgm:prSet>
      <dgm:spPr/>
      <dgm:t>
        <a:bodyPr/>
        <a:lstStyle/>
        <a:p>
          <a:endParaRPr lang="ru-RU"/>
        </a:p>
      </dgm:t>
    </dgm:pt>
    <dgm:pt modelId="{E9A35FE2-91B1-4741-8080-31539FBF1BDD}" type="pres">
      <dgm:prSet presAssocID="{93A75E9A-B037-46F8-9E12-65184735DF79}" presName="spaceBetweenRectangles" presStyleCnt="0"/>
      <dgm:spPr/>
      <dgm:t>
        <a:bodyPr/>
        <a:lstStyle/>
        <a:p>
          <a:endParaRPr lang="ru-RU"/>
        </a:p>
      </dgm:t>
    </dgm:pt>
    <dgm:pt modelId="{CC5934BD-FAB1-4A99-8595-1F7E352D9E60}" type="pres">
      <dgm:prSet presAssocID="{49621583-F3FE-46F6-A655-AA5FFD6FB504}" presName="parentLin" presStyleCnt="0"/>
      <dgm:spPr/>
      <dgm:t>
        <a:bodyPr/>
        <a:lstStyle/>
        <a:p>
          <a:endParaRPr lang="ru-RU"/>
        </a:p>
      </dgm:t>
    </dgm:pt>
    <dgm:pt modelId="{27893831-6B65-4722-80EF-05BF0AD937B9}" type="pres">
      <dgm:prSet presAssocID="{49621583-F3FE-46F6-A655-AA5FFD6FB504}" presName="parentLeftMargin" presStyleLbl="node1" presStyleIdx="1" presStyleCnt="4"/>
      <dgm:spPr/>
      <dgm:t>
        <a:bodyPr/>
        <a:lstStyle/>
        <a:p>
          <a:endParaRPr lang="ru-RU"/>
        </a:p>
      </dgm:t>
    </dgm:pt>
    <dgm:pt modelId="{DC3A9932-54B9-4E4B-B5B3-1DABE1EF85B2}" type="pres">
      <dgm:prSet presAssocID="{49621583-F3FE-46F6-A655-AA5FFD6FB504}" presName="parentText" presStyleLbl="node1" presStyleIdx="2" presStyleCnt="4" custScaleX="106621">
        <dgm:presLayoutVars>
          <dgm:chMax val="0"/>
          <dgm:bulletEnabled val="1"/>
        </dgm:presLayoutVars>
      </dgm:prSet>
      <dgm:spPr/>
      <dgm:t>
        <a:bodyPr/>
        <a:lstStyle/>
        <a:p>
          <a:endParaRPr lang="ru-RU"/>
        </a:p>
      </dgm:t>
    </dgm:pt>
    <dgm:pt modelId="{E5098D0D-BC38-49B8-B3AB-62CCB84CAF6E}" type="pres">
      <dgm:prSet presAssocID="{49621583-F3FE-46F6-A655-AA5FFD6FB504}" presName="negativeSpace" presStyleCnt="0"/>
      <dgm:spPr/>
      <dgm:t>
        <a:bodyPr/>
        <a:lstStyle/>
        <a:p>
          <a:endParaRPr lang="ru-RU"/>
        </a:p>
      </dgm:t>
    </dgm:pt>
    <dgm:pt modelId="{22727D12-10AF-42FA-BDD7-A2AB730480E5}" type="pres">
      <dgm:prSet presAssocID="{49621583-F3FE-46F6-A655-AA5FFD6FB504}" presName="childText" presStyleLbl="conFgAcc1" presStyleIdx="2" presStyleCnt="4">
        <dgm:presLayoutVars>
          <dgm:bulletEnabled val="1"/>
        </dgm:presLayoutVars>
      </dgm:prSet>
      <dgm:spPr/>
      <dgm:t>
        <a:bodyPr/>
        <a:lstStyle/>
        <a:p>
          <a:endParaRPr lang="ru-RU"/>
        </a:p>
      </dgm:t>
    </dgm:pt>
    <dgm:pt modelId="{20CB8125-FF7F-42C5-9F9F-2042B9C35D94}" type="pres">
      <dgm:prSet presAssocID="{6486F174-26B4-4CEE-9579-620DCF5BCDED}" presName="spaceBetweenRectangles" presStyleCnt="0"/>
      <dgm:spPr/>
      <dgm:t>
        <a:bodyPr/>
        <a:lstStyle/>
        <a:p>
          <a:endParaRPr lang="ru-RU"/>
        </a:p>
      </dgm:t>
    </dgm:pt>
    <dgm:pt modelId="{4C26659E-5DFA-4744-810C-D7263B84B400}" type="pres">
      <dgm:prSet presAssocID="{1880799A-53E5-4796-931C-F46DE32C8A97}" presName="parentLin" presStyleCnt="0"/>
      <dgm:spPr/>
      <dgm:t>
        <a:bodyPr/>
        <a:lstStyle/>
        <a:p>
          <a:endParaRPr lang="ru-RU"/>
        </a:p>
      </dgm:t>
    </dgm:pt>
    <dgm:pt modelId="{8C562485-C0A9-44A9-9316-7266A149A60B}" type="pres">
      <dgm:prSet presAssocID="{1880799A-53E5-4796-931C-F46DE32C8A97}" presName="parentLeftMargin" presStyleLbl="node1" presStyleIdx="2" presStyleCnt="4"/>
      <dgm:spPr/>
      <dgm:t>
        <a:bodyPr/>
        <a:lstStyle/>
        <a:p>
          <a:endParaRPr lang="ru-RU"/>
        </a:p>
      </dgm:t>
    </dgm:pt>
    <dgm:pt modelId="{1C145537-C48F-4C1D-9F7F-4DE56369C51C}" type="pres">
      <dgm:prSet presAssocID="{1880799A-53E5-4796-931C-F46DE32C8A97}" presName="parentText" presStyleLbl="node1" presStyleIdx="3" presStyleCnt="4" custScaleX="106621">
        <dgm:presLayoutVars>
          <dgm:chMax val="0"/>
          <dgm:bulletEnabled val="1"/>
        </dgm:presLayoutVars>
      </dgm:prSet>
      <dgm:spPr/>
      <dgm:t>
        <a:bodyPr/>
        <a:lstStyle/>
        <a:p>
          <a:endParaRPr lang="ru-RU"/>
        </a:p>
      </dgm:t>
    </dgm:pt>
    <dgm:pt modelId="{7D252A1C-D024-4092-BF8C-93725A9D28AB}" type="pres">
      <dgm:prSet presAssocID="{1880799A-53E5-4796-931C-F46DE32C8A97}" presName="negativeSpace" presStyleCnt="0"/>
      <dgm:spPr/>
      <dgm:t>
        <a:bodyPr/>
        <a:lstStyle/>
        <a:p>
          <a:endParaRPr lang="ru-RU"/>
        </a:p>
      </dgm:t>
    </dgm:pt>
    <dgm:pt modelId="{A7A309F5-5CD1-4998-B916-10FAA3C195FE}" type="pres">
      <dgm:prSet presAssocID="{1880799A-53E5-4796-931C-F46DE32C8A97}" presName="childText" presStyleLbl="conFgAcc1" presStyleIdx="3" presStyleCnt="4">
        <dgm:presLayoutVars>
          <dgm:bulletEnabled val="1"/>
        </dgm:presLayoutVars>
      </dgm:prSet>
      <dgm:spPr/>
      <dgm:t>
        <a:bodyPr/>
        <a:lstStyle/>
        <a:p>
          <a:endParaRPr lang="ru-RU"/>
        </a:p>
      </dgm:t>
    </dgm:pt>
  </dgm:ptLst>
  <dgm:cxnLst>
    <dgm:cxn modelId="{501978DD-3BFC-4FEA-9DF0-614B829B17A9}" type="presOf" srcId="{1880799A-53E5-4796-931C-F46DE32C8A97}" destId="{8C562485-C0A9-44A9-9316-7266A149A60B}" srcOrd="0" destOrd="0" presId="urn:microsoft.com/office/officeart/2005/8/layout/list1"/>
    <dgm:cxn modelId="{E80D8431-35C5-4F5C-833D-1CCA59ED0ABA}" type="presOf" srcId="{B6CB6C55-774F-4653-99E2-607C2DD95A0B}" destId="{200C3B69-130B-4054-A32A-E74DE490C086}" srcOrd="0" destOrd="0" presId="urn:microsoft.com/office/officeart/2005/8/layout/list1"/>
    <dgm:cxn modelId="{01D33F1A-4C73-4184-B200-6ED3B3814256}" type="presOf" srcId="{44D491D6-0AC9-4BA8-A998-35470A75DB82}" destId="{B9C476C3-CDC8-4922-B6A3-6415BFD71D43}" srcOrd="0" destOrd="0" presId="urn:microsoft.com/office/officeart/2005/8/layout/list1"/>
    <dgm:cxn modelId="{BA66BE86-6AD2-432A-BB94-D89FBB3C721E}" type="presOf" srcId="{34638756-F3BF-47D0-89AF-B006B380A12F}" destId="{75127CCF-7E45-41DE-99AB-B6CFA7EA9E2B}" srcOrd="1" destOrd="0" presId="urn:microsoft.com/office/officeart/2005/8/layout/list1"/>
    <dgm:cxn modelId="{E5F63FA4-0768-4250-AEEC-8EE3B28DBEF9}" srcId="{44D491D6-0AC9-4BA8-A998-35470A75DB82}" destId="{B6CB6C55-774F-4653-99E2-607C2DD95A0B}" srcOrd="1" destOrd="0" parTransId="{20386694-4B80-4946-AFF9-E5F487AA0E03}" sibTransId="{93A75E9A-B037-46F8-9E12-65184735DF79}"/>
    <dgm:cxn modelId="{05451040-C534-41B3-A7BB-9BFD29369740}" type="presOf" srcId="{49621583-F3FE-46F6-A655-AA5FFD6FB504}" destId="{27893831-6B65-4722-80EF-05BF0AD937B9}" srcOrd="0" destOrd="0" presId="urn:microsoft.com/office/officeart/2005/8/layout/list1"/>
    <dgm:cxn modelId="{CB329437-349D-465B-BF15-002056AF8388}" srcId="{44D491D6-0AC9-4BA8-A998-35470A75DB82}" destId="{34638756-F3BF-47D0-89AF-B006B380A12F}" srcOrd="0" destOrd="0" parTransId="{0757A4B7-76A8-48BA-BD57-D17409FCA6D1}" sibTransId="{A4203556-8A05-4751-A6DA-9FDB88A4768D}"/>
    <dgm:cxn modelId="{75051CDC-BBF6-4D2B-BEC9-D37FBF03CD3A}" srcId="{44D491D6-0AC9-4BA8-A998-35470A75DB82}" destId="{49621583-F3FE-46F6-A655-AA5FFD6FB504}" srcOrd="2" destOrd="0" parTransId="{84855CAC-5AD7-4C04-869E-DE2880AFB205}" sibTransId="{6486F174-26B4-4CEE-9579-620DCF5BCDED}"/>
    <dgm:cxn modelId="{0B3FB4B1-C3D1-4793-AB9C-2223BDFEF585}" srcId="{44D491D6-0AC9-4BA8-A998-35470A75DB82}" destId="{1880799A-53E5-4796-931C-F46DE32C8A97}" srcOrd="3" destOrd="0" parTransId="{B31F5812-247D-4CCD-AA23-A64CC3AE923C}" sibTransId="{5977D793-7575-46E2-8888-D529CDE29C6D}"/>
    <dgm:cxn modelId="{5FD07947-73D2-4116-9BA1-9D2E4AFDD21A}" type="presOf" srcId="{1880799A-53E5-4796-931C-F46DE32C8A97}" destId="{1C145537-C48F-4C1D-9F7F-4DE56369C51C}" srcOrd="1" destOrd="0" presId="urn:microsoft.com/office/officeart/2005/8/layout/list1"/>
    <dgm:cxn modelId="{6C49F1E2-098F-4A6E-B98F-3BBC51B81654}" type="presOf" srcId="{34638756-F3BF-47D0-89AF-B006B380A12F}" destId="{04063FCE-C030-4388-9B52-6508A2A7F4AA}" srcOrd="0" destOrd="0" presId="urn:microsoft.com/office/officeart/2005/8/layout/list1"/>
    <dgm:cxn modelId="{BA37833B-CDBD-4787-8C9B-39645A9CF718}" type="presOf" srcId="{49621583-F3FE-46F6-A655-AA5FFD6FB504}" destId="{DC3A9932-54B9-4E4B-B5B3-1DABE1EF85B2}" srcOrd="1" destOrd="0" presId="urn:microsoft.com/office/officeart/2005/8/layout/list1"/>
    <dgm:cxn modelId="{0CA5D675-14ED-444C-94AB-E408AB067206}" type="presOf" srcId="{B6CB6C55-774F-4653-99E2-607C2DD95A0B}" destId="{5F288579-3B13-44BC-AB21-48156BD1B751}" srcOrd="1" destOrd="0" presId="urn:microsoft.com/office/officeart/2005/8/layout/list1"/>
    <dgm:cxn modelId="{82FCF6FF-9FCD-4FFF-8BF2-898D5C37B7C2}" type="presParOf" srcId="{B9C476C3-CDC8-4922-B6A3-6415BFD71D43}" destId="{2BA3723F-17DE-4932-933A-6240E3A1FBE0}" srcOrd="0" destOrd="0" presId="urn:microsoft.com/office/officeart/2005/8/layout/list1"/>
    <dgm:cxn modelId="{3DD875DB-CEFE-447F-8DE7-19575D5225FB}" type="presParOf" srcId="{2BA3723F-17DE-4932-933A-6240E3A1FBE0}" destId="{04063FCE-C030-4388-9B52-6508A2A7F4AA}" srcOrd="0" destOrd="0" presId="urn:microsoft.com/office/officeart/2005/8/layout/list1"/>
    <dgm:cxn modelId="{FFD2EB80-5DB8-41D0-9472-E7666E0B90F7}" type="presParOf" srcId="{2BA3723F-17DE-4932-933A-6240E3A1FBE0}" destId="{75127CCF-7E45-41DE-99AB-B6CFA7EA9E2B}" srcOrd="1" destOrd="0" presId="urn:microsoft.com/office/officeart/2005/8/layout/list1"/>
    <dgm:cxn modelId="{3B534B23-7E43-4E67-A567-4FE7C8CBC644}" type="presParOf" srcId="{B9C476C3-CDC8-4922-B6A3-6415BFD71D43}" destId="{95401F3B-E015-498B-98DB-CC1EEFC17E8B}" srcOrd="1" destOrd="0" presId="urn:microsoft.com/office/officeart/2005/8/layout/list1"/>
    <dgm:cxn modelId="{0FFCC50C-9B09-4AB4-82ED-167B257F0FB4}" type="presParOf" srcId="{B9C476C3-CDC8-4922-B6A3-6415BFD71D43}" destId="{B967EB6C-0BC8-4AA1-AD56-3D516C78095F}" srcOrd="2" destOrd="0" presId="urn:microsoft.com/office/officeart/2005/8/layout/list1"/>
    <dgm:cxn modelId="{222A7720-6298-467D-A2FF-A84CBFB0ADCF}" type="presParOf" srcId="{B9C476C3-CDC8-4922-B6A3-6415BFD71D43}" destId="{8326E5B8-B2E5-4714-8688-C48C673AFD92}" srcOrd="3" destOrd="0" presId="urn:microsoft.com/office/officeart/2005/8/layout/list1"/>
    <dgm:cxn modelId="{E1D0AEDE-30AE-4C69-BC8A-513F698EF270}" type="presParOf" srcId="{B9C476C3-CDC8-4922-B6A3-6415BFD71D43}" destId="{FE48693D-0751-453A-8E94-286F3F8A3D74}" srcOrd="4" destOrd="0" presId="urn:microsoft.com/office/officeart/2005/8/layout/list1"/>
    <dgm:cxn modelId="{177B8766-4E50-49EE-B1E4-C46CFDB117CD}" type="presParOf" srcId="{FE48693D-0751-453A-8E94-286F3F8A3D74}" destId="{200C3B69-130B-4054-A32A-E74DE490C086}" srcOrd="0" destOrd="0" presId="urn:microsoft.com/office/officeart/2005/8/layout/list1"/>
    <dgm:cxn modelId="{FFADC818-B432-41F0-BA1A-183BC544EFE0}" type="presParOf" srcId="{FE48693D-0751-453A-8E94-286F3F8A3D74}" destId="{5F288579-3B13-44BC-AB21-48156BD1B751}" srcOrd="1" destOrd="0" presId="urn:microsoft.com/office/officeart/2005/8/layout/list1"/>
    <dgm:cxn modelId="{90BF0688-2640-43BC-89CA-40D61F65FC62}" type="presParOf" srcId="{B9C476C3-CDC8-4922-B6A3-6415BFD71D43}" destId="{F4CAF681-51A6-4839-BE32-4F117D3D42AF}" srcOrd="5" destOrd="0" presId="urn:microsoft.com/office/officeart/2005/8/layout/list1"/>
    <dgm:cxn modelId="{0C7D906B-BE7E-42F8-926D-F376BB6C2EDD}" type="presParOf" srcId="{B9C476C3-CDC8-4922-B6A3-6415BFD71D43}" destId="{05FAAFBB-94B1-4521-807D-8967A46DF5ED}" srcOrd="6" destOrd="0" presId="urn:microsoft.com/office/officeart/2005/8/layout/list1"/>
    <dgm:cxn modelId="{EB9924FA-D918-49FE-B0E8-D606BC24BE49}" type="presParOf" srcId="{B9C476C3-CDC8-4922-B6A3-6415BFD71D43}" destId="{E9A35FE2-91B1-4741-8080-31539FBF1BDD}" srcOrd="7" destOrd="0" presId="urn:microsoft.com/office/officeart/2005/8/layout/list1"/>
    <dgm:cxn modelId="{6F0433AF-8729-4606-A062-555EE137F8D6}" type="presParOf" srcId="{B9C476C3-CDC8-4922-B6A3-6415BFD71D43}" destId="{CC5934BD-FAB1-4A99-8595-1F7E352D9E60}" srcOrd="8" destOrd="0" presId="urn:microsoft.com/office/officeart/2005/8/layout/list1"/>
    <dgm:cxn modelId="{99EE8626-ADCD-40C4-9A10-46F674FE628D}" type="presParOf" srcId="{CC5934BD-FAB1-4A99-8595-1F7E352D9E60}" destId="{27893831-6B65-4722-80EF-05BF0AD937B9}" srcOrd="0" destOrd="0" presId="urn:microsoft.com/office/officeart/2005/8/layout/list1"/>
    <dgm:cxn modelId="{B71B7FAE-0542-49E3-B499-18834AA6370D}" type="presParOf" srcId="{CC5934BD-FAB1-4A99-8595-1F7E352D9E60}" destId="{DC3A9932-54B9-4E4B-B5B3-1DABE1EF85B2}" srcOrd="1" destOrd="0" presId="urn:microsoft.com/office/officeart/2005/8/layout/list1"/>
    <dgm:cxn modelId="{612A7E21-09B3-46BB-835E-D807B1B528EC}" type="presParOf" srcId="{B9C476C3-CDC8-4922-B6A3-6415BFD71D43}" destId="{E5098D0D-BC38-49B8-B3AB-62CCB84CAF6E}" srcOrd="9" destOrd="0" presId="urn:microsoft.com/office/officeart/2005/8/layout/list1"/>
    <dgm:cxn modelId="{017DA491-D08D-44B3-863A-E03407F629DE}" type="presParOf" srcId="{B9C476C3-CDC8-4922-B6A3-6415BFD71D43}" destId="{22727D12-10AF-42FA-BDD7-A2AB730480E5}" srcOrd="10" destOrd="0" presId="urn:microsoft.com/office/officeart/2005/8/layout/list1"/>
    <dgm:cxn modelId="{21548B03-61FC-40C9-87E4-EACFBEF5FAFB}" type="presParOf" srcId="{B9C476C3-CDC8-4922-B6A3-6415BFD71D43}" destId="{20CB8125-FF7F-42C5-9F9F-2042B9C35D94}" srcOrd="11" destOrd="0" presId="urn:microsoft.com/office/officeart/2005/8/layout/list1"/>
    <dgm:cxn modelId="{3D805B68-8475-49DF-BC81-208C0DCBA430}" type="presParOf" srcId="{B9C476C3-CDC8-4922-B6A3-6415BFD71D43}" destId="{4C26659E-5DFA-4744-810C-D7263B84B400}" srcOrd="12" destOrd="0" presId="urn:microsoft.com/office/officeart/2005/8/layout/list1"/>
    <dgm:cxn modelId="{85A93F2B-BF8C-431E-A322-EE3A1DBDB525}" type="presParOf" srcId="{4C26659E-5DFA-4744-810C-D7263B84B400}" destId="{8C562485-C0A9-44A9-9316-7266A149A60B}" srcOrd="0" destOrd="0" presId="urn:microsoft.com/office/officeart/2005/8/layout/list1"/>
    <dgm:cxn modelId="{75ADD50C-DF72-4391-95D2-666E8E4E11DF}" type="presParOf" srcId="{4C26659E-5DFA-4744-810C-D7263B84B400}" destId="{1C145537-C48F-4C1D-9F7F-4DE56369C51C}" srcOrd="1" destOrd="0" presId="urn:microsoft.com/office/officeart/2005/8/layout/list1"/>
    <dgm:cxn modelId="{69A7185D-8B63-46E8-AF6F-023623238F97}" type="presParOf" srcId="{B9C476C3-CDC8-4922-B6A3-6415BFD71D43}" destId="{7D252A1C-D024-4092-BF8C-93725A9D28AB}" srcOrd="13" destOrd="0" presId="urn:microsoft.com/office/officeart/2005/8/layout/list1"/>
    <dgm:cxn modelId="{C2967C15-EB80-4D4C-8909-9A414867EAF2}" type="presParOf" srcId="{B9C476C3-CDC8-4922-B6A3-6415BFD71D43}" destId="{A7A309F5-5CD1-4998-B916-10FAA3C195F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614FD-7084-40BE-9D18-E1A64A0FB9DF}">
      <dsp:nvSpPr>
        <dsp:cNvPr id="0" name=""/>
        <dsp:cNvSpPr/>
      </dsp:nvSpPr>
      <dsp:spPr>
        <a:xfrm>
          <a:off x="3944" y="401450"/>
          <a:ext cx="2135779" cy="1281467"/>
        </a:xfrm>
        <a:prstGeom prst="rect">
          <a:avLst/>
        </a:prstGeom>
        <a:gradFill rotWithShape="0">
          <a:gsLst>
            <a:gs pos="0">
              <a:schemeClr val="accent4">
                <a:shade val="50000"/>
                <a:hueOff val="0"/>
                <a:satOff val="0"/>
                <a:lumOff val="0"/>
                <a:alphaOff val="0"/>
                <a:shade val="85000"/>
                <a:satMod val="130000"/>
              </a:schemeClr>
            </a:gs>
            <a:gs pos="34000">
              <a:schemeClr val="accent4">
                <a:shade val="50000"/>
                <a:hueOff val="0"/>
                <a:satOff val="0"/>
                <a:lumOff val="0"/>
                <a:alphaOff val="0"/>
                <a:shade val="87000"/>
                <a:satMod val="125000"/>
              </a:schemeClr>
            </a:gs>
            <a:gs pos="70000">
              <a:schemeClr val="accent4">
                <a:shade val="50000"/>
                <a:hueOff val="0"/>
                <a:satOff val="0"/>
                <a:lumOff val="0"/>
                <a:alphaOff val="0"/>
                <a:tint val="100000"/>
                <a:shade val="90000"/>
                <a:satMod val="130000"/>
              </a:schemeClr>
            </a:gs>
            <a:gs pos="100000">
              <a:schemeClr val="accent4">
                <a:shade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latin typeface="Times New Roman" panose="02020603050405020304" pitchFamily="18" charset="0"/>
              <a:cs typeface="Times New Roman" panose="02020603050405020304" pitchFamily="18" charset="0"/>
            </a:rPr>
            <a:t>Функції держави</a:t>
          </a:r>
          <a:endParaRPr lang="uk-UA" sz="2600" i="0" kern="1200" baseline="0" dirty="0">
            <a:latin typeface="Times New Roman" panose="02020603050405020304" pitchFamily="18" charset="0"/>
            <a:cs typeface="Times New Roman" panose="02020603050405020304" pitchFamily="18" charset="0"/>
          </a:endParaRPr>
        </a:p>
      </dsp:txBody>
      <dsp:txXfrm>
        <a:off x="3944" y="401450"/>
        <a:ext cx="2135779" cy="1281467"/>
      </dsp:txXfrm>
    </dsp:sp>
    <dsp:sp modelId="{77C2E7A7-BE7C-4B92-87AE-49C5E83DB55A}">
      <dsp:nvSpPr>
        <dsp:cNvPr id="0" name=""/>
        <dsp:cNvSpPr/>
      </dsp:nvSpPr>
      <dsp:spPr>
        <a:xfrm>
          <a:off x="2353302" y="401450"/>
          <a:ext cx="2135779" cy="1281467"/>
        </a:xfrm>
        <a:prstGeom prst="rect">
          <a:avLst/>
        </a:prstGeom>
        <a:gradFill rotWithShape="0">
          <a:gsLst>
            <a:gs pos="0">
              <a:schemeClr val="accent4">
                <a:shade val="50000"/>
                <a:hueOff val="11989"/>
                <a:satOff val="811"/>
                <a:lumOff val="4807"/>
                <a:alphaOff val="0"/>
                <a:shade val="85000"/>
                <a:satMod val="130000"/>
              </a:schemeClr>
            </a:gs>
            <a:gs pos="34000">
              <a:schemeClr val="accent4">
                <a:shade val="50000"/>
                <a:hueOff val="11989"/>
                <a:satOff val="811"/>
                <a:lumOff val="4807"/>
                <a:alphaOff val="0"/>
                <a:shade val="87000"/>
                <a:satMod val="125000"/>
              </a:schemeClr>
            </a:gs>
            <a:gs pos="70000">
              <a:schemeClr val="accent4">
                <a:shade val="50000"/>
                <a:hueOff val="11989"/>
                <a:satOff val="811"/>
                <a:lumOff val="4807"/>
                <a:alphaOff val="0"/>
                <a:tint val="100000"/>
                <a:shade val="90000"/>
                <a:satMod val="130000"/>
              </a:schemeClr>
            </a:gs>
            <a:gs pos="100000">
              <a:schemeClr val="accent4">
                <a:shade val="50000"/>
                <a:hueOff val="11989"/>
                <a:satOff val="811"/>
                <a:lumOff val="480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latin typeface="Times New Roman" panose="02020603050405020304" pitchFamily="18" charset="0"/>
              <a:cs typeface="Times New Roman" panose="02020603050405020304" pitchFamily="18" charset="0"/>
            </a:rPr>
            <a:t>Класовий зміст функцій держави</a:t>
          </a:r>
          <a:endParaRPr lang="uk-UA" sz="2500" i="0" kern="1200" baseline="0" dirty="0">
            <a:latin typeface="Times New Roman" panose="02020603050405020304" pitchFamily="18" charset="0"/>
            <a:cs typeface="Times New Roman" panose="02020603050405020304" pitchFamily="18" charset="0"/>
          </a:endParaRPr>
        </a:p>
      </dsp:txBody>
      <dsp:txXfrm>
        <a:off x="2353302" y="401450"/>
        <a:ext cx="2135779" cy="1281467"/>
      </dsp:txXfrm>
    </dsp:sp>
    <dsp:sp modelId="{4FD0F721-2CC4-41A9-ABAD-44536F94AFB3}">
      <dsp:nvSpPr>
        <dsp:cNvPr id="0" name=""/>
        <dsp:cNvSpPr/>
      </dsp:nvSpPr>
      <dsp:spPr>
        <a:xfrm>
          <a:off x="4702660" y="401450"/>
          <a:ext cx="2135779" cy="1281467"/>
        </a:xfrm>
        <a:prstGeom prst="rect">
          <a:avLst/>
        </a:prstGeom>
        <a:gradFill rotWithShape="0">
          <a:gsLst>
            <a:gs pos="0">
              <a:schemeClr val="accent4">
                <a:shade val="50000"/>
                <a:hueOff val="23979"/>
                <a:satOff val="1622"/>
                <a:lumOff val="9614"/>
                <a:alphaOff val="0"/>
                <a:shade val="85000"/>
                <a:satMod val="130000"/>
              </a:schemeClr>
            </a:gs>
            <a:gs pos="34000">
              <a:schemeClr val="accent4">
                <a:shade val="50000"/>
                <a:hueOff val="23979"/>
                <a:satOff val="1622"/>
                <a:lumOff val="9614"/>
                <a:alphaOff val="0"/>
                <a:shade val="87000"/>
                <a:satMod val="125000"/>
              </a:schemeClr>
            </a:gs>
            <a:gs pos="70000">
              <a:schemeClr val="accent4">
                <a:shade val="50000"/>
                <a:hueOff val="23979"/>
                <a:satOff val="1622"/>
                <a:lumOff val="9614"/>
                <a:alphaOff val="0"/>
                <a:tint val="100000"/>
                <a:shade val="90000"/>
                <a:satMod val="130000"/>
              </a:schemeClr>
            </a:gs>
            <a:gs pos="100000">
              <a:schemeClr val="accent4">
                <a:shade val="50000"/>
                <a:hueOff val="23979"/>
                <a:satOff val="1622"/>
                <a:lumOff val="961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500" kern="1200" dirty="0" smtClean="0">
              <a:latin typeface="Times New Roman" panose="02020603050405020304" pitchFamily="18" charset="0"/>
              <a:cs typeface="Times New Roman" panose="02020603050405020304" pitchFamily="18" charset="0"/>
            </a:rPr>
            <a:t>Національний зміст функцій держави</a:t>
          </a:r>
          <a:endParaRPr lang="uk-UA" sz="2500" i="0" kern="1200" baseline="0" dirty="0">
            <a:latin typeface="Times New Roman" panose="02020603050405020304" pitchFamily="18" charset="0"/>
            <a:cs typeface="Times New Roman" panose="02020603050405020304" pitchFamily="18" charset="0"/>
          </a:endParaRPr>
        </a:p>
      </dsp:txBody>
      <dsp:txXfrm>
        <a:off x="4702660" y="401450"/>
        <a:ext cx="2135779" cy="1281467"/>
      </dsp:txXfrm>
    </dsp:sp>
    <dsp:sp modelId="{A8C748B1-4A9D-4D08-A7B2-C9615FAB5A17}">
      <dsp:nvSpPr>
        <dsp:cNvPr id="0" name=""/>
        <dsp:cNvSpPr/>
      </dsp:nvSpPr>
      <dsp:spPr>
        <a:xfrm>
          <a:off x="7052017" y="401450"/>
          <a:ext cx="2135779" cy="1281467"/>
        </a:xfrm>
        <a:prstGeom prst="rect">
          <a:avLst/>
        </a:prstGeom>
        <a:gradFill rotWithShape="0">
          <a:gsLst>
            <a:gs pos="0">
              <a:schemeClr val="accent4">
                <a:shade val="50000"/>
                <a:hueOff val="35968"/>
                <a:satOff val="2433"/>
                <a:lumOff val="14420"/>
                <a:alphaOff val="0"/>
                <a:shade val="85000"/>
                <a:satMod val="130000"/>
              </a:schemeClr>
            </a:gs>
            <a:gs pos="34000">
              <a:schemeClr val="accent4">
                <a:shade val="50000"/>
                <a:hueOff val="35968"/>
                <a:satOff val="2433"/>
                <a:lumOff val="14420"/>
                <a:alphaOff val="0"/>
                <a:shade val="87000"/>
                <a:satMod val="125000"/>
              </a:schemeClr>
            </a:gs>
            <a:gs pos="70000">
              <a:schemeClr val="accent4">
                <a:shade val="50000"/>
                <a:hueOff val="35968"/>
                <a:satOff val="2433"/>
                <a:lumOff val="14420"/>
                <a:alphaOff val="0"/>
                <a:tint val="100000"/>
                <a:shade val="90000"/>
                <a:satMod val="130000"/>
              </a:schemeClr>
            </a:gs>
            <a:gs pos="100000">
              <a:schemeClr val="accent4">
                <a:shade val="50000"/>
                <a:hueOff val="35968"/>
                <a:satOff val="2433"/>
                <a:lumOff val="1442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kern="1200" dirty="0" smtClean="0">
              <a:latin typeface="Times New Roman" panose="02020603050405020304" pitchFamily="18" charset="0"/>
              <a:cs typeface="Times New Roman" panose="02020603050405020304" pitchFamily="18" charset="0"/>
            </a:rPr>
            <a:t>Внутрішні функції</a:t>
          </a:r>
          <a:endParaRPr lang="uk-UA" sz="2800" i="0" kern="1200" baseline="0" dirty="0">
            <a:latin typeface="Times New Roman" panose="02020603050405020304" pitchFamily="18" charset="0"/>
            <a:cs typeface="Times New Roman" panose="02020603050405020304" pitchFamily="18" charset="0"/>
          </a:endParaRPr>
        </a:p>
      </dsp:txBody>
      <dsp:txXfrm>
        <a:off x="7052017" y="401450"/>
        <a:ext cx="2135779" cy="1281467"/>
      </dsp:txXfrm>
    </dsp:sp>
    <dsp:sp modelId="{087C7AE2-F84E-402B-B98F-122062860B03}">
      <dsp:nvSpPr>
        <dsp:cNvPr id="0" name=""/>
        <dsp:cNvSpPr/>
      </dsp:nvSpPr>
      <dsp:spPr>
        <a:xfrm>
          <a:off x="9401375" y="401450"/>
          <a:ext cx="2135779" cy="1281467"/>
        </a:xfrm>
        <a:prstGeom prst="rect">
          <a:avLst/>
        </a:prstGeom>
        <a:gradFill rotWithShape="0">
          <a:gsLst>
            <a:gs pos="0">
              <a:schemeClr val="accent4">
                <a:shade val="50000"/>
                <a:hueOff val="47957"/>
                <a:satOff val="3244"/>
                <a:lumOff val="19227"/>
                <a:alphaOff val="0"/>
                <a:shade val="85000"/>
                <a:satMod val="130000"/>
              </a:schemeClr>
            </a:gs>
            <a:gs pos="34000">
              <a:schemeClr val="accent4">
                <a:shade val="50000"/>
                <a:hueOff val="47957"/>
                <a:satOff val="3244"/>
                <a:lumOff val="19227"/>
                <a:alphaOff val="0"/>
                <a:shade val="87000"/>
                <a:satMod val="125000"/>
              </a:schemeClr>
            </a:gs>
            <a:gs pos="70000">
              <a:schemeClr val="accent4">
                <a:shade val="50000"/>
                <a:hueOff val="47957"/>
                <a:satOff val="3244"/>
                <a:lumOff val="19227"/>
                <a:alphaOff val="0"/>
                <a:tint val="100000"/>
                <a:shade val="90000"/>
                <a:satMod val="130000"/>
              </a:schemeClr>
            </a:gs>
            <a:gs pos="100000">
              <a:schemeClr val="accent4">
                <a:shade val="50000"/>
                <a:hueOff val="47957"/>
                <a:satOff val="3244"/>
                <a:lumOff val="1922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noProof="0" dirty="0" smtClean="0">
              <a:latin typeface="Times New Roman" panose="02020603050405020304" pitchFamily="18" charset="0"/>
              <a:cs typeface="Times New Roman" panose="02020603050405020304" pitchFamily="18" charset="0"/>
            </a:rPr>
            <a:t>Зовнішні функції</a:t>
          </a:r>
          <a:endParaRPr lang="uk-UA" sz="2800" i="0" kern="1200" baseline="0" noProof="0" dirty="0">
            <a:latin typeface="Times New Roman" panose="02020603050405020304" pitchFamily="18" charset="0"/>
            <a:cs typeface="Times New Roman" panose="02020603050405020304" pitchFamily="18" charset="0"/>
          </a:endParaRPr>
        </a:p>
      </dsp:txBody>
      <dsp:txXfrm>
        <a:off x="9401375" y="401450"/>
        <a:ext cx="2135779" cy="1281467"/>
      </dsp:txXfrm>
    </dsp:sp>
    <dsp:sp modelId="{757CB513-9995-4050-A677-4D21F87312DE}">
      <dsp:nvSpPr>
        <dsp:cNvPr id="0" name=""/>
        <dsp:cNvSpPr/>
      </dsp:nvSpPr>
      <dsp:spPr>
        <a:xfrm>
          <a:off x="3944" y="1896496"/>
          <a:ext cx="2135779" cy="1281467"/>
        </a:xfrm>
        <a:prstGeom prst="rect">
          <a:avLst/>
        </a:prstGeom>
        <a:gradFill rotWithShape="0">
          <a:gsLst>
            <a:gs pos="0">
              <a:schemeClr val="accent4">
                <a:shade val="50000"/>
                <a:hueOff val="59946"/>
                <a:satOff val="4055"/>
                <a:lumOff val="24034"/>
                <a:alphaOff val="0"/>
                <a:shade val="85000"/>
                <a:satMod val="130000"/>
              </a:schemeClr>
            </a:gs>
            <a:gs pos="34000">
              <a:schemeClr val="accent4">
                <a:shade val="50000"/>
                <a:hueOff val="59946"/>
                <a:satOff val="4055"/>
                <a:lumOff val="24034"/>
                <a:alphaOff val="0"/>
                <a:shade val="87000"/>
                <a:satMod val="125000"/>
              </a:schemeClr>
            </a:gs>
            <a:gs pos="70000">
              <a:schemeClr val="accent4">
                <a:shade val="50000"/>
                <a:hueOff val="59946"/>
                <a:satOff val="4055"/>
                <a:lumOff val="24034"/>
                <a:alphaOff val="0"/>
                <a:tint val="100000"/>
                <a:shade val="90000"/>
                <a:satMod val="130000"/>
              </a:schemeClr>
            </a:gs>
            <a:gs pos="100000">
              <a:schemeClr val="accent4">
                <a:shade val="50000"/>
                <a:hueOff val="59946"/>
                <a:satOff val="4055"/>
                <a:lumOff val="2403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kern="1200" dirty="0" smtClean="0">
              <a:solidFill>
                <a:schemeClr val="bg2">
                  <a:lumMod val="25000"/>
                </a:schemeClr>
              </a:solidFill>
              <a:latin typeface="Times New Roman" panose="02020603050405020304" pitchFamily="18" charset="0"/>
              <a:cs typeface="Times New Roman" panose="02020603050405020304" pitchFamily="18" charset="0"/>
            </a:rPr>
            <a:t>Основні функції</a:t>
          </a:r>
          <a:endParaRPr lang="uk-UA" sz="2800" i="0" kern="1200" baseline="0" dirty="0">
            <a:solidFill>
              <a:schemeClr val="bg2">
                <a:lumMod val="25000"/>
              </a:schemeClr>
            </a:solidFill>
            <a:latin typeface="Times New Roman" panose="02020603050405020304" pitchFamily="18" charset="0"/>
            <a:cs typeface="Times New Roman" panose="02020603050405020304" pitchFamily="18" charset="0"/>
          </a:endParaRPr>
        </a:p>
      </dsp:txBody>
      <dsp:txXfrm>
        <a:off x="3944" y="1896496"/>
        <a:ext cx="2135779" cy="1281467"/>
      </dsp:txXfrm>
    </dsp:sp>
    <dsp:sp modelId="{52274A85-13E1-4C05-AA1F-297AA6951F08}">
      <dsp:nvSpPr>
        <dsp:cNvPr id="0" name=""/>
        <dsp:cNvSpPr/>
      </dsp:nvSpPr>
      <dsp:spPr>
        <a:xfrm>
          <a:off x="2353302" y="1896496"/>
          <a:ext cx="2135779" cy="1281467"/>
        </a:xfrm>
        <a:prstGeom prst="rect">
          <a:avLst/>
        </a:prstGeom>
        <a:gradFill rotWithShape="0">
          <a:gsLst>
            <a:gs pos="0">
              <a:schemeClr val="accent4">
                <a:shade val="50000"/>
                <a:hueOff val="71936"/>
                <a:satOff val="4866"/>
                <a:lumOff val="28841"/>
                <a:alphaOff val="0"/>
                <a:shade val="85000"/>
                <a:satMod val="130000"/>
              </a:schemeClr>
            </a:gs>
            <a:gs pos="34000">
              <a:schemeClr val="accent4">
                <a:shade val="50000"/>
                <a:hueOff val="71936"/>
                <a:satOff val="4866"/>
                <a:lumOff val="28841"/>
                <a:alphaOff val="0"/>
                <a:shade val="87000"/>
                <a:satMod val="125000"/>
              </a:schemeClr>
            </a:gs>
            <a:gs pos="70000">
              <a:schemeClr val="accent4">
                <a:shade val="50000"/>
                <a:hueOff val="71936"/>
                <a:satOff val="4866"/>
                <a:lumOff val="28841"/>
                <a:alphaOff val="0"/>
                <a:tint val="100000"/>
                <a:shade val="90000"/>
                <a:satMod val="130000"/>
              </a:schemeClr>
            </a:gs>
            <a:gs pos="100000">
              <a:schemeClr val="accent4">
                <a:shade val="50000"/>
                <a:hueOff val="71936"/>
                <a:satOff val="4866"/>
                <a:lumOff val="2884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kern="1200" dirty="0" smtClean="0">
              <a:solidFill>
                <a:schemeClr val="bg2">
                  <a:lumMod val="25000"/>
                </a:schemeClr>
              </a:solidFill>
              <a:latin typeface="Times New Roman" panose="02020603050405020304" pitchFamily="18" charset="0"/>
              <a:cs typeface="Times New Roman" panose="02020603050405020304" pitchFamily="18" charset="0"/>
            </a:rPr>
            <a:t>Неосновні функції</a:t>
          </a:r>
          <a:endParaRPr lang="uk-UA" sz="2800" i="0" kern="1200" baseline="0" dirty="0">
            <a:solidFill>
              <a:schemeClr val="bg2">
                <a:lumMod val="25000"/>
              </a:schemeClr>
            </a:solidFill>
            <a:latin typeface="Times New Roman" panose="02020603050405020304" pitchFamily="18" charset="0"/>
            <a:cs typeface="Times New Roman" panose="02020603050405020304" pitchFamily="18" charset="0"/>
          </a:endParaRPr>
        </a:p>
      </dsp:txBody>
      <dsp:txXfrm>
        <a:off x="2353302" y="1896496"/>
        <a:ext cx="2135779" cy="1281467"/>
      </dsp:txXfrm>
    </dsp:sp>
    <dsp:sp modelId="{51B913C9-FB60-4027-8A99-BA42F0E055A0}">
      <dsp:nvSpPr>
        <dsp:cNvPr id="0" name=""/>
        <dsp:cNvSpPr/>
      </dsp:nvSpPr>
      <dsp:spPr>
        <a:xfrm>
          <a:off x="4702660" y="1896496"/>
          <a:ext cx="2135779" cy="1281467"/>
        </a:xfrm>
        <a:prstGeom prst="rect">
          <a:avLst/>
        </a:prstGeom>
        <a:gradFill rotWithShape="0">
          <a:gsLst>
            <a:gs pos="0">
              <a:schemeClr val="accent4">
                <a:shade val="50000"/>
                <a:hueOff val="83925"/>
                <a:satOff val="5677"/>
                <a:lumOff val="33648"/>
                <a:alphaOff val="0"/>
                <a:shade val="85000"/>
                <a:satMod val="130000"/>
              </a:schemeClr>
            </a:gs>
            <a:gs pos="34000">
              <a:schemeClr val="accent4">
                <a:shade val="50000"/>
                <a:hueOff val="83925"/>
                <a:satOff val="5677"/>
                <a:lumOff val="33648"/>
                <a:alphaOff val="0"/>
                <a:shade val="87000"/>
                <a:satMod val="125000"/>
              </a:schemeClr>
            </a:gs>
            <a:gs pos="70000">
              <a:schemeClr val="accent4">
                <a:shade val="50000"/>
                <a:hueOff val="83925"/>
                <a:satOff val="5677"/>
                <a:lumOff val="33648"/>
                <a:alphaOff val="0"/>
                <a:tint val="100000"/>
                <a:shade val="90000"/>
                <a:satMod val="130000"/>
              </a:schemeClr>
            </a:gs>
            <a:gs pos="100000">
              <a:schemeClr val="accent4">
                <a:shade val="50000"/>
                <a:hueOff val="83925"/>
                <a:satOff val="5677"/>
                <a:lumOff val="3364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600" i="0" kern="1200" baseline="0" dirty="0" err="1" smtClean="0">
              <a:solidFill>
                <a:schemeClr val="bg2">
                  <a:lumMod val="25000"/>
                </a:schemeClr>
              </a:solidFill>
              <a:latin typeface="Times New Roman" panose="02020603050405020304" pitchFamily="18" charset="0"/>
              <a:cs typeface="Times New Roman" panose="02020603050405020304" pitchFamily="18" charset="0"/>
            </a:rPr>
            <a:t>Правовста-новлююча</a:t>
          </a:r>
          <a:r>
            <a:rPr lang="ru-RU" sz="2600" i="0" kern="1200"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ru-RU" sz="2600" i="0" kern="1200" baseline="0" dirty="0" err="1" smtClean="0">
              <a:solidFill>
                <a:schemeClr val="bg2">
                  <a:lumMod val="25000"/>
                </a:schemeClr>
              </a:solidFill>
              <a:latin typeface="Times New Roman" panose="02020603050405020304" pitchFamily="18" charset="0"/>
              <a:cs typeface="Times New Roman" panose="02020603050405020304" pitchFamily="18" charset="0"/>
            </a:rPr>
            <a:t>функція</a:t>
          </a:r>
          <a:endParaRPr lang="uk-UA" sz="2600" i="0" kern="1200" baseline="0" dirty="0">
            <a:solidFill>
              <a:schemeClr val="bg2">
                <a:lumMod val="25000"/>
              </a:schemeClr>
            </a:solidFill>
            <a:latin typeface="Times New Roman" panose="02020603050405020304" pitchFamily="18" charset="0"/>
            <a:cs typeface="Times New Roman" panose="02020603050405020304" pitchFamily="18" charset="0"/>
          </a:endParaRPr>
        </a:p>
      </dsp:txBody>
      <dsp:txXfrm>
        <a:off x="4702660" y="1896496"/>
        <a:ext cx="2135779" cy="1281467"/>
      </dsp:txXfrm>
    </dsp:sp>
    <dsp:sp modelId="{400D4EFC-AA68-4C80-AB23-2AF9007B3CCA}">
      <dsp:nvSpPr>
        <dsp:cNvPr id="0" name=""/>
        <dsp:cNvSpPr/>
      </dsp:nvSpPr>
      <dsp:spPr>
        <a:xfrm>
          <a:off x="7052017" y="1896496"/>
          <a:ext cx="2135779" cy="1281467"/>
        </a:xfrm>
        <a:prstGeom prst="rect">
          <a:avLst/>
        </a:prstGeom>
        <a:gradFill rotWithShape="0">
          <a:gsLst>
            <a:gs pos="0">
              <a:schemeClr val="accent4">
                <a:shade val="50000"/>
                <a:hueOff val="83925"/>
                <a:satOff val="5677"/>
                <a:lumOff val="33648"/>
                <a:alphaOff val="0"/>
                <a:shade val="85000"/>
                <a:satMod val="130000"/>
              </a:schemeClr>
            </a:gs>
            <a:gs pos="34000">
              <a:schemeClr val="accent4">
                <a:shade val="50000"/>
                <a:hueOff val="83925"/>
                <a:satOff val="5677"/>
                <a:lumOff val="33648"/>
                <a:alphaOff val="0"/>
                <a:shade val="87000"/>
                <a:satMod val="125000"/>
              </a:schemeClr>
            </a:gs>
            <a:gs pos="70000">
              <a:schemeClr val="accent4">
                <a:shade val="50000"/>
                <a:hueOff val="83925"/>
                <a:satOff val="5677"/>
                <a:lumOff val="33648"/>
                <a:alphaOff val="0"/>
                <a:tint val="100000"/>
                <a:shade val="90000"/>
                <a:satMod val="130000"/>
              </a:schemeClr>
            </a:gs>
            <a:gs pos="100000">
              <a:schemeClr val="accent4">
                <a:shade val="50000"/>
                <a:hueOff val="83925"/>
                <a:satOff val="5677"/>
                <a:lumOff val="3364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600" i="0" kern="1200" baseline="0" dirty="0" smtClean="0">
              <a:solidFill>
                <a:schemeClr val="bg2">
                  <a:lumMod val="25000"/>
                </a:schemeClr>
              </a:solidFill>
              <a:latin typeface="Times New Roman" panose="02020603050405020304" pitchFamily="18" charset="0"/>
              <a:cs typeface="Times New Roman" panose="02020603050405020304" pitchFamily="18" charset="0"/>
            </a:rPr>
            <a:t>Право </a:t>
          </a:r>
          <a:r>
            <a:rPr lang="ru-RU" sz="2600" i="0" kern="1200" baseline="0" dirty="0" err="1" smtClean="0">
              <a:solidFill>
                <a:schemeClr val="bg2">
                  <a:lumMod val="25000"/>
                </a:schemeClr>
              </a:solidFill>
              <a:latin typeface="Times New Roman" panose="02020603050405020304" pitchFamily="18" charset="0"/>
              <a:cs typeface="Times New Roman" panose="02020603050405020304" pitchFamily="18" charset="0"/>
            </a:rPr>
            <a:t>реалізаційна</a:t>
          </a:r>
          <a:r>
            <a:rPr lang="ru-RU" sz="2600" i="0" kern="1200"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ru-RU" sz="2600" i="0" kern="1200" baseline="0" dirty="0" err="1" smtClean="0">
              <a:solidFill>
                <a:schemeClr val="bg2">
                  <a:lumMod val="25000"/>
                </a:schemeClr>
              </a:solidFill>
              <a:latin typeface="Times New Roman" panose="02020603050405020304" pitchFamily="18" charset="0"/>
              <a:cs typeface="Times New Roman" panose="02020603050405020304" pitchFamily="18" charset="0"/>
            </a:rPr>
            <a:t>функція</a:t>
          </a:r>
          <a:endParaRPr lang="uk-UA" sz="2600" i="0" kern="1200" baseline="0" dirty="0">
            <a:solidFill>
              <a:schemeClr val="bg2">
                <a:lumMod val="25000"/>
              </a:schemeClr>
            </a:solidFill>
            <a:latin typeface="Times New Roman" panose="02020603050405020304" pitchFamily="18" charset="0"/>
            <a:cs typeface="Times New Roman" panose="02020603050405020304" pitchFamily="18" charset="0"/>
          </a:endParaRPr>
        </a:p>
      </dsp:txBody>
      <dsp:txXfrm>
        <a:off x="7052017" y="1896496"/>
        <a:ext cx="2135779" cy="1281467"/>
      </dsp:txXfrm>
    </dsp:sp>
    <dsp:sp modelId="{D4E63A78-AA72-4E35-86B1-2C259FE77B40}">
      <dsp:nvSpPr>
        <dsp:cNvPr id="0" name=""/>
        <dsp:cNvSpPr/>
      </dsp:nvSpPr>
      <dsp:spPr>
        <a:xfrm>
          <a:off x="9401375" y="1896496"/>
          <a:ext cx="2135779" cy="1281467"/>
        </a:xfrm>
        <a:prstGeom prst="rect">
          <a:avLst/>
        </a:prstGeom>
        <a:gradFill rotWithShape="0">
          <a:gsLst>
            <a:gs pos="0">
              <a:schemeClr val="accent4">
                <a:shade val="50000"/>
                <a:hueOff val="71936"/>
                <a:satOff val="4866"/>
                <a:lumOff val="28841"/>
                <a:alphaOff val="0"/>
                <a:shade val="85000"/>
                <a:satMod val="130000"/>
              </a:schemeClr>
            </a:gs>
            <a:gs pos="34000">
              <a:schemeClr val="accent4">
                <a:shade val="50000"/>
                <a:hueOff val="71936"/>
                <a:satOff val="4866"/>
                <a:lumOff val="28841"/>
                <a:alphaOff val="0"/>
                <a:shade val="87000"/>
                <a:satMod val="125000"/>
              </a:schemeClr>
            </a:gs>
            <a:gs pos="70000">
              <a:schemeClr val="accent4">
                <a:shade val="50000"/>
                <a:hueOff val="71936"/>
                <a:satOff val="4866"/>
                <a:lumOff val="28841"/>
                <a:alphaOff val="0"/>
                <a:tint val="100000"/>
                <a:shade val="90000"/>
                <a:satMod val="130000"/>
              </a:schemeClr>
            </a:gs>
            <a:gs pos="100000">
              <a:schemeClr val="accent4">
                <a:shade val="50000"/>
                <a:hueOff val="71936"/>
                <a:satOff val="4866"/>
                <a:lumOff val="2884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i="0" kern="1200" baseline="0" dirty="0" err="1" smtClean="0">
              <a:solidFill>
                <a:schemeClr val="bg2">
                  <a:lumMod val="25000"/>
                </a:schemeClr>
              </a:solidFill>
              <a:latin typeface="Times New Roman" panose="02020603050405020304" pitchFamily="18" charset="0"/>
              <a:cs typeface="Times New Roman" panose="02020603050405020304" pitchFamily="18" charset="0"/>
            </a:rPr>
            <a:t>Правозахисна</a:t>
          </a:r>
          <a:r>
            <a:rPr lang="ru-RU" sz="2400" i="0" kern="1200"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ru-RU" sz="2400" i="0" kern="1200" baseline="0" dirty="0" err="1" smtClean="0">
              <a:solidFill>
                <a:schemeClr val="bg2">
                  <a:lumMod val="25000"/>
                </a:schemeClr>
              </a:solidFill>
              <a:latin typeface="Times New Roman" panose="02020603050405020304" pitchFamily="18" charset="0"/>
              <a:cs typeface="Times New Roman" panose="02020603050405020304" pitchFamily="18" charset="0"/>
            </a:rPr>
            <a:t>функція</a:t>
          </a:r>
          <a:endParaRPr lang="uk-UA" sz="2400" i="0" kern="1200" baseline="0" dirty="0">
            <a:solidFill>
              <a:schemeClr val="bg2">
                <a:lumMod val="25000"/>
              </a:schemeClr>
            </a:solidFill>
            <a:latin typeface="Times New Roman" panose="02020603050405020304" pitchFamily="18" charset="0"/>
            <a:cs typeface="Times New Roman" panose="02020603050405020304" pitchFamily="18" charset="0"/>
          </a:endParaRPr>
        </a:p>
      </dsp:txBody>
      <dsp:txXfrm>
        <a:off x="9401375" y="1896496"/>
        <a:ext cx="2135779" cy="1281467"/>
      </dsp:txXfrm>
    </dsp:sp>
    <dsp:sp modelId="{F50FB119-0147-4386-85B3-72F540E68080}">
      <dsp:nvSpPr>
        <dsp:cNvPr id="0" name=""/>
        <dsp:cNvSpPr/>
      </dsp:nvSpPr>
      <dsp:spPr>
        <a:xfrm>
          <a:off x="0" y="3391541"/>
          <a:ext cx="2137189" cy="1281467"/>
        </a:xfrm>
        <a:prstGeom prst="rect">
          <a:avLst/>
        </a:prstGeom>
        <a:gradFill rotWithShape="0">
          <a:gsLst>
            <a:gs pos="0">
              <a:schemeClr val="accent4">
                <a:shade val="50000"/>
                <a:hueOff val="59946"/>
                <a:satOff val="4055"/>
                <a:lumOff val="24034"/>
                <a:alphaOff val="0"/>
                <a:shade val="85000"/>
                <a:satMod val="130000"/>
              </a:schemeClr>
            </a:gs>
            <a:gs pos="34000">
              <a:schemeClr val="accent4">
                <a:shade val="50000"/>
                <a:hueOff val="59946"/>
                <a:satOff val="4055"/>
                <a:lumOff val="24034"/>
                <a:alphaOff val="0"/>
                <a:shade val="87000"/>
                <a:satMod val="125000"/>
              </a:schemeClr>
            </a:gs>
            <a:gs pos="70000">
              <a:schemeClr val="accent4">
                <a:shade val="50000"/>
                <a:hueOff val="59946"/>
                <a:satOff val="4055"/>
                <a:lumOff val="24034"/>
                <a:alphaOff val="0"/>
                <a:tint val="100000"/>
                <a:shade val="90000"/>
                <a:satMod val="130000"/>
              </a:schemeClr>
            </a:gs>
            <a:gs pos="100000">
              <a:schemeClr val="accent4">
                <a:shade val="50000"/>
                <a:hueOff val="59946"/>
                <a:satOff val="4055"/>
                <a:lumOff val="2403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noProof="0" dirty="0" smtClean="0">
              <a:solidFill>
                <a:schemeClr val="bg2">
                  <a:lumMod val="25000"/>
                </a:schemeClr>
              </a:solidFill>
              <a:latin typeface="Times New Roman" panose="02020603050405020304" pitchFamily="18" charset="0"/>
              <a:cs typeface="Times New Roman" panose="02020603050405020304" pitchFamily="18" charset="0"/>
            </a:rPr>
            <a:t>Соціальна функція</a:t>
          </a:r>
          <a:endParaRPr lang="uk-UA" sz="2800" i="0" kern="1200" baseline="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0" y="3391541"/>
        <a:ext cx="2137189" cy="1281467"/>
      </dsp:txXfrm>
    </dsp:sp>
    <dsp:sp modelId="{231F6A7C-8AD6-4C4A-9B6B-43036585934F}">
      <dsp:nvSpPr>
        <dsp:cNvPr id="0" name=""/>
        <dsp:cNvSpPr/>
      </dsp:nvSpPr>
      <dsp:spPr>
        <a:xfrm>
          <a:off x="2316759" y="3453590"/>
          <a:ext cx="2135779" cy="1281467"/>
        </a:xfrm>
        <a:prstGeom prst="rect">
          <a:avLst/>
        </a:prstGeom>
        <a:gradFill rotWithShape="0">
          <a:gsLst>
            <a:gs pos="0">
              <a:schemeClr val="accent4">
                <a:shade val="50000"/>
                <a:hueOff val="47957"/>
                <a:satOff val="3244"/>
                <a:lumOff val="19227"/>
                <a:alphaOff val="0"/>
                <a:shade val="85000"/>
                <a:satMod val="130000"/>
              </a:schemeClr>
            </a:gs>
            <a:gs pos="34000">
              <a:schemeClr val="accent4">
                <a:shade val="50000"/>
                <a:hueOff val="47957"/>
                <a:satOff val="3244"/>
                <a:lumOff val="19227"/>
                <a:alphaOff val="0"/>
                <a:shade val="87000"/>
                <a:satMod val="125000"/>
              </a:schemeClr>
            </a:gs>
            <a:gs pos="70000">
              <a:schemeClr val="accent4">
                <a:shade val="50000"/>
                <a:hueOff val="47957"/>
                <a:satOff val="3244"/>
                <a:lumOff val="19227"/>
                <a:alphaOff val="0"/>
                <a:tint val="100000"/>
                <a:shade val="90000"/>
                <a:satMod val="130000"/>
              </a:schemeClr>
            </a:gs>
            <a:gs pos="100000">
              <a:schemeClr val="accent4">
                <a:shade val="50000"/>
                <a:hueOff val="47957"/>
                <a:satOff val="3244"/>
                <a:lumOff val="1922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noProof="0" dirty="0" smtClean="0">
              <a:solidFill>
                <a:schemeClr val="bg2">
                  <a:lumMod val="25000"/>
                </a:schemeClr>
              </a:solidFill>
              <a:latin typeface="Times New Roman" panose="02020603050405020304" pitchFamily="18" charset="0"/>
              <a:cs typeface="Times New Roman" panose="02020603050405020304" pitchFamily="18" charset="0"/>
            </a:rPr>
            <a:t>Механізм держави</a:t>
          </a:r>
          <a:endParaRPr lang="uk-UA" sz="2800" i="0" kern="1200" baseline="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2316759" y="3453590"/>
        <a:ext cx="2135779" cy="1281467"/>
      </dsp:txXfrm>
    </dsp:sp>
    <dsp:sp modelId="{A7D902A0-150F-409B-AE5A-BB7E3B37FD9C}">
      <dsp:nvSpPr>
        <dsp:cNvPr id="0" name=""/>
        <dsp:cNvSpPr/>
      </dsp:nvSpPr>
      <dsp:spPr>
        <a:xfrm>
          <a:off x="4703364" y="3478399"/>
          <a:ext cx="2135779" cy="1281467"/>
        </a:xfrm>
        <a:prstGeom prst="rect">
          <a:avLst/>
        </a:prstGeom>
        <a:gradFill rotWithShape="0">
          <a:gsLst>
            <a:gs pos="0">
              <a:schemeClr val="accent4">
                <a:shade val="50000"/>
                <a:hueOff val="35968"/>
                <a:satOff val="2433"/>
                <a:lumOff val="14420"/>
                <a:alphaOff val="0"/>
                <a:shade val="85000"/>
                <a:satMod val="130000"/>
              </a:schemeClr>
            </a:gs>
            <a:gs pos="34000">
              <a:schemeClr val="accent4">
                <a:shade val="50000"/>
                <a:hueOff val="35968"/>
                <a:satOff val="2433"/>
                <a:lumOff val="14420"/>
                <a:alphaOff val="0"/>
                <a:shade val="87000"/>
                <a:satMod val="125000"/>
              </a:schemeClr>
            </a:gs>
            <a:gs pos="70000">
              <a:schemeClr val="accent4">
                <a:shade val="50000"/>
                <a:hueOff val="35968"/>
                <a:satOff val="2433"/>
                <a:lumOff val="14420"/>
                <a:alphaOff val="0"/>
                <a:tint val="100000"/>
                <a:shade val="90000"/>
                <a:satMod val="130000"/>
              </a:schemeClr>
            </a:gs>
            <a:gs pos="100000">
              <a:schemeClr val="accent4">
                <a:shade val="50000"/>
                <a:hueOff val="35968"/>
                <a:satOff val="2433"/>
                <a:lumOff val="1442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noProof="0" dirty="0" smtClean="0">
              <a:latin typeface="Times New Roman" panose="02020603050405020304" pitchFamily="18" charset="0"/>
              <a:cs typeface="Times New Roman" panose="02020603050405020304" pitchFamily="18" charset="0"/>
            </a:rPr>
            <a:t>Апарат держави</a:t>
          </a:r>
          <a:endParaRPr lang="uk-UA" sz="2800" i="0" kern="1200" baseline="0" noProof="0" dirty="0">
            <a:latin typeface="Times New Roman" panose="02020603050405020304" pitchFamily="18" charset="0"/>
            <a:cs typeface="Times New Roman" panose="02020603050405020304" pitchFamily="18" charset="0"/>
          </a:endParaRPr>
        </a:p>
      </dsp:txBody>
      <dsp:txXfrm>
        <a:off x="4703364" y="3478399"/>
        <a:ext cx="2135779" cy="1281467"/>
      </dsp:txXfrm>
    </dsp:sp>
    <dsp:sp modelId="{35426E4E-60D4-487A-ACF7-AFE886C2B0F1}">
      <dsp:nvSpPr>
        <dsp:cNvPr id="0" name=""/>
        <dsp:cNvSpPr/>
      </dsp:nvSpPr>
      <dsp:spPr>
        <a:xfrm>
          <a:off x="7040313" y="3453590"/>
          <a:ext cx="2135779" cy="1281467"/>
        </a:xfrm>
        <a:prstGeom prst="rect">
          <a:avLst/>
        </a:prstGeom>
        <a:gradFill rotWithShape="0">
          <a:gsLst>
            <a:gs pos="0">
              <a:schemeClr val="accent4">
                <a:shade val="50000"/>
                <a:hueOff val="23979"/>
                <a:satOff val="1622"/>
                <a:lumOff val="9614"/>
                <a:alphaOff val="0"/>
                <a:shade val="85000"/>
                <a:satMod val="130000"/>
              </a:schemeClr>
            </a:gs>
            <a:gs pos="34000">
              <a:schemeClr val="accent4">
                <a:shade val="50000"/>
                <a:hueOff val="23979"/>
                <a:satOff val="1622"/>
                <a:lumOff val="9614"/>
                <a:alphaOff val="0"/>
                <a:shade val="87000"/>
                <a:satMod val="125000"/>
              </a:schemeClr>
            </a:gs>
            <a:gs pos="70000">
              <a:schemeClr val="accent4">
                <a:shade val="50000"/>
                <a:hueOff val="23979"/>
                <a:satOff val="1622"/>
                <a:lumOff val="9614"/>
                <a:alphaOff val="0"/>
                <a:tint val="100000"/>
                <a:shade val="90000"/>
                <a:satMod val="130000"/>
              </a:schemeClr>
            </a:gs>
            <a:gs pos="100000">
              <a:schemeClr val="accent4">
                <a:shade val="50000"/>
                <a:hueOff val="23979"/>
                <a:satOff val="1622"/>
                <a:lumOff val="961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noProof="0" dirty="0" smtClean="0">
              <a:latin typeface="Times New Roman" panose="02020603050405020304" pitchFamily="18" charset="0"/>
              <a:cs typeface="Times New Roman" panose="02020603050405020304" pitchFamily="18" charset="0"/>
            </a:rPr>
            <a:t>Державний орган</a:t>
          </a:r>
          <a:endParaRPr lang="uk-UA" sz="2800" i="0" kern="1200" baseline="0" noProof="0" dirty="0">
            <a:latin typeface="Times New Roman" panose="02020603050405020304" pitchFamily="18" charset="0"/>
            <a:cs typeface="Times New Roman" panose="02020603050405020304" pitchFamily="18" charset="0"/>
          </a:endParaRPr>
        </a:p>
      </dsp:txBody>
      <dsp:txXfrm>
        <a:off x="7040313" y="3453590"/>
        <a:ext cx="2135779" cy="1281467"/>
      </dsp:txXfrm>
    </dsp:sp>
    <dsp:sp modelId="{A52A5AA6-3329-4C6D-ABF1-BCC14BB601DA}">
      <dsp:nvSpPr>
        <dsp:cNvPr id="0" name=""/>
        <dsp:cNvSpPr/>
      </dsp:nvSpPr>
      <dsp:spPr>
        <a:xfrm>
          <a:off x="9405320" y="3428768"/>
          <a:ext cx="2135779" cy="1281467"/>
        </a:xfrm>
        <a:prstGeom prst="rect">
          <a:avLst/>
        </a:prstGeom>
        <a:gradFill rotWithShape="0">
          <a:gsLst>
            <a:gs pos="0">
              <a:schemeClr val="accent4">
                <a:shade val="50000"/>
                <a:hueOff val="11989"/>
                <a:satOff val="811"/>
                <a:lumOff val="4807"/>
                <a:alphaOff val="0"/>
                <a:shade val="85000"/>
                <a:satMod val="130000"/>
              </a:schemeClr>
            </a:gs>
            <a:gs pos="34000">
              <a:schemeClr val="accent4">
                <a:shade val="50000"/>
                <a:hueOff val="11989"/>
                <a:satOff val="811"/>
                <a:lumOff val="4807"/>
                <a:alphaOff val="0"/>
                <a:shade val="87000"/>
                <a:satMod val="125000"/>
              </a:schemeClr>
            </a:gs>
            <a:gs pos="70000">
              <a:schemeClr val="accent4">
                <a:shade val="50000"/>
                <a:hueOff val="11989"/>
                <a:satOff val="811"/>
                <a:lumOff val="4807"/>
                <a:alphaOff val="0"/>
                <a:tint val="100000"/>
                <a:shade val="90000"/>
                <a:satMod val="130000"/>
              </a:schemeClr>
            </a:gs>
            <a:gs pos="100000">
              <a:schemeClr val="accent4">
                <a:shade val="50000"/>
                <a:hueOff val="11989"/>
                <a:satOff val="811"/>
                <a:lumOff val="480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R="0" lvl="0" algn="ctr" defTabSz="1244600" eaLnBrk="1" fontAlgn="auto" latinLnBrk="0" hangingPunct="1">
            <a:lnSpc>
              <a:spcPct val="90000"/>
            </a:lnSpc>
            <a:spcBef>
              <a:spcPct val="0"/>
            </a:spcBef>
            <a:spcAft>
              <a:spcPct val="35000"/>
            </a:spcAft>
            <a:buClrTx/>
            <a:buSzTx/>
            <a:buFontTx/>
            <a:tabLst/>
            <a:defRPr/>
          </a:pPr>
          <a:r>
            <a:rPr lang="uk-UA" sz="2800" kern="1200" dirty="0" smtClean="0">
              <a:latin typeface="Times New Roman" panose="02020603050405020304" pitchFamily="18" charset="0"/>
              <a:cs typeface="Times New Roman" panose="02020603050405020304" pitchFamily="18" charset="0"/>
            </a:rPr>
            <a:t>Парламент</a:t>
          </a:r>
          <a:endParaRPr lang="uk-UA" sz="2800" i="0" kern="1200" baseline="0" dirty="0">
            <a:latin typeface="Times New Roman" panose="02020603050405020304" pitchFamily="18" charset="0"/>
            <a:cs typeface="Times New Roman" panose="02020603050405020304" pitchFamily="18" charset="0"/>
          </a:endParaRPr>
        </a:p>
      </dsp:txBody>
      <dsp:txXfrm>
        <a:off x="9405320" y="3428768"/>
        <a:ext cx="2135779" cy="12814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22F46-67F2-4820-9C1E-E89D74ED2A94}">
      <dsp:nvSpPr>
        <dsp:cNvPr id="0" name=""/>
        <dsp:cNvSpPr/>
      </dsp:nvSpPr>
      <dsp:spPr>
        <a:xfrm>
          <a:off x="437000" y="1396135"/>
          <a:ext cx="1647966" cy="1647966"/>
        </a:xfrm>
        <a:prstGeom prst="ellipse">
          <a:avLst/>
        </a:prstGeom>
        <a:solidFill>
          <a:schemeClr val="accent4">
            <a:shade val="80000"/>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4881F18-1874-40EE-9C28-1A5FC6AF3EAC}">
      <dsp:nvSpPr>
        <dsp:cNvPr id="0" name=""/>
        <dsp:cNvSpPr/>
      </dsp:nvSpPr>
      <dsp:spPr>
        <a:xfrm>
          <a:off x="1260983" y="1396135"/>
          <a:ext cx="8792505" cy="1647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5880" rIns="0" bIns="55880" numCol="1" spcCol="1270" anchor="ctr" anchorCtr="0">
          <a:noAutofit/>
        </a:bodyPr>
        <a:lstStyle/>
        <a:p>
          <a:pPr lvl="0" algn="l" defTabSz="1955800">
            <a:lnSpc>
              <a:spcPct val="90000"/>
            </a:lnSpc>
            <a:spcBef>
              <a:spcPct val="0"/>
            </a:spcBef>
            <a:spcAft>
              <a:spcPct val="35000"/>
            </a:spcAft>
          </a:pPr>
          <a:r>
            <a:rPr lang="uk-UA" sz="4400" kern="1200" noProof="0" dirty="0" smtClean="0">
              <a:latin typeface="Times New Roman" panose="02020603050405020304" pitchFamily="18" charset="0"/>
              <a:cs typeface="Times New Roman" panose="02020603050405020304" pitchFamily="18" charset="0"/>
            </a:rPr>
            <a:t>Функціональна характеристика держави охоплює не </a:t>
          </a:r>
          <a:r>
            <a:rPr lang="uk-UA" sz="4400" kern="1200" noProof="0" dirty="0" smtClean="0">
              <a:latin typeface="Times New Roman" panose="02020603050405020304" pitchFamily="18" charset="0"/>
              <a:cs typeface="Times New Roman" panose="02020603050405020304" pitchFamily="18" charset="0"/>
            </a:rPr>
            <a:t>лише зміст </a:t>
          </a:r>
          <a:r>
            <a:rPr lang="uk-UA" sz="4400" kern="1200" noProof="0" dirty="0" smtClean="0">
              <a:latin typeface="Times New Roman" panose="02020603050405020304" pitchFamily="18" charset="0"/>
              <a:cs typeface="Times New Roman" panose="02020603050405020304" pitchFamily="18" charset="0"/>
            </a:rPr>
            <a:t>її функцій, але й форми і методи їх реалізації. Здійснення функцій сучасної держави відбувається в процесі її діяльності та виражається в правових і організаційних (фактичних) формах</a:t>
          </a:r>
          <a:endParaRPr lang="uk-UA" sz="4400" kern="1200" noProof="0" dirty="0">
            <a:latin typeface="Times New Roman" panose="02020603050405020304" pitchFamily="18" charset="0"/>
            <a:cs typeface="Times New Roman" panose="02020603050405020304" pitchFamily="18" charset="0"/>
          </a:endParaRPr>
        </a:p>
      </dsp:txBody>
      <dsp:txXfrm>
        <a:off x="1260983" y="1396135"/>
        <a:ext cx="8792505" cy="16479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D26C5-EBA4-443C-A40A-38298EEBF07A}">
      <dsp:nvSpPr>
        <dsp:cNvPr id="0" name=""/>
        <dsp:cNvSpPr/>
      </dsp:nvSpPr>
      <dsp:spPr>
        <a:xfrm>
          <a:off x="3143" y="90435"/>
          <a:ext cx="3064668" cy="1225867"/>
        </a:xfrm>
        <a:prstGeom prst="rect">
          <a:avLst/>
        </a:prstGeom>
        <a:solidFill>
          <a:schemeClr val="accent4">
            <a:shade val="50000"/>
            <a:hueOff val="0"/>
            <a:satOff val="0"/>
            <a:lumOff val="0"/>
            <a:alphaOff val="0"/>
          </a:schemeClr>
        </a:solidFill>
        <a:ln w="15875"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Правотворча </a:t>
          </a:r>
          <a:r>
            <a:rPr lang="uk-UA" sz="2400" b="1" kern="1200" noProof="0" dirty="0" smtClean="0">
              <a:latin typeface="Times New Roman" panose="02020603050405020304" pitchFamily="18" charset="0"/>
              <a:cs typeface="Times New Roman" panose="02020603050405020304" pitchFamily="18" charset="0"/>
            </a:rPr>
            <a:t>діяльність</a:t>
          </a:r>
          <a:endParaRPr lang="uk-UA" sz="2400" kern="1200" noProof="0" dirty="0">
            <a:latin typeface="Times New Roman" panose="02020603050405020304" pitchFamily="18" charset="0"/>
            <a:cs typeface="Times New Roman" panose="02020603050405020304" pitchFamily="18" charset="0"/>
          </a:endParaRPr>
        </a:p>
      </dsp:txBody>
      <dsp:txXfrm>
        <a:off x="3143" y="90435"/>
        <a:ext cx="3064668" cy="1225867"/>
      </dsp:txXfrm>
    </dsp:sp>
    <dsp:sp modelId="{7D20CA6A-39F3-4ACA-B027-343670A13368}">
      <dsp:nvSpPr>
        <dsp:cNvPr id="0" name=""/>
        <dsp:cNvSpPr/>
      </dsp:nvSpPr>
      <dsp:spPr>
        <a:xfrm>
          <a:off x="3143" y="1316303"/>
          <a:ext cx="3064668" cy="3954971"/>
        </a:xfrm>
        <a:prstGeom prst="rect">
          <a:avLst/>
        </a:prstGeom>
        <a:solidFill>
          <a:schemeClr val="accent4">
            <a:alpha val="90000"/>
            <a:tint val="55000"/>
            <a:hueOff val="0"/>
            <a:satOff val="0"/>
            <a:lumOff val="0"/>
            <a:alphaOff val="0"/>
          </a:schemeClr>
        </a:solidFill>
        <a:ln w="15875"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uk-UA" sz="2000" b="1" kern="1200" noProof="0" dirty="0" smtClean="0">
              <a:latin typeface="Times New Roman" panose="02020603050405020304" pitchFamily="18" charset="0"/>
              <a:cs typeface="Times New Roman" panose="02020603050405020304" pitchFamily="18" charset="0"/>
            </a:rPr>
            <a:t> </a:t>
          </a:r>
          <a:r>
            <a:rPr lang="uk-UA" sz="2000" kern="1200" noProof="0" dirty="0" smtClean="0">
              <a:latin typeface="Times New Roman" panose="02020603050405020304" pitchFamily="18" charset="0"/>
              <a:cs typeface="Times New Roman" panose="02020603050405020304" pitchFamily="18" charset="0"/>
            </a:rPr>
            <a:t>– це діяльність компетентних органів і посадових осіб, спрямованих на видання або санкціонування, зміни або скасування норм права, що завершується оприлюдненням нормативно-правових актів, а також їх </a:t>
          </a:r>
          <a:r>
            <a:rPr lang="uk-UA" sz="2000" kern="1200" noProof="0" dirty="0" smtClean="0">
              <a:latin typeface="Times New Roman" panose="02020603050405020304" pitchFamily="18" charset="0"/>
              <a:cs typeface="Times New Roman" panose="02020603050405020304" pitchFamily="18" charset="0"/>
            </a:rPr>
            <a:t>систематизацією</a:t>
          </a:r>
          <a:endParaRPr lang="uk-UA" sz="2000" kern="1200" noProof="0" dirty="0">
            <a:latin typeface="Times New Roman" panose="02020603050405020304" pitchFamily="18" charset="0"/>
            <a:cs typeface="Times New Roman" panose="02020603050405020304" pitchFamily="18" charset="0"/>
          </a:endParaRPr>
        </a:p>
      </dsp:txBody>
      <dsp:txXfrm>
        <a:off x="3143" y="1316303"/>
        <a:ext cx="3064668" cy="3954971"/>
      </dsp:txXfrm>
    </dsp:sp>
    <dsp:sp modelId="{104FB952-8EF5-4A0A-A09E-B32F1BCB89FF}">
      <dsp:nvSpPr>
        <dsp:cNvPr id="0" name=""/>
        <dsp:cNvSpPr/>
      </dsp:nvSpPr>
      <dsp:spPr>
        <a:xfrm>
          <a:off x="3496865" y="90435"/>
          <a:ext cx="3064668" cy="1225867"/>
        </a:xfrm>
        <a:prstGeom prst="rect">
          <a:avLst/>
        </a:prstGeom>
        <a:solidFill>
          <a:schemeClr val="accent4">
            <a:shade val="50000"/>
            <a:hueOff val="59946"/>
            <a:satOff val="4055"/>
            <a:lumOff val="24034"/>
            <a:alphaOff val="0"/>
          </a:schemeClr>
        </a:solidFill>
        <a:ln w="15875" cap="flat" cmpd="sng" algn="ctr">
          <a:solidFill>
            <a:schemeClr val="accent4">
              <a:shade val="50000"/>
              <a:hueOff val="59946"/>
              <a:satOff val="4055"/>
              <a:lumOff val="240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bg2">
                  <a:lumMod val="25000"/>
                </a:schemeClr>
              </a:solidFill>
              <a:latin typeface="Times New Roman" panose="02020603050405020304" pitchFamily="18" charset="0"/>
              <a:cs typeface="Times New Roman" panose="02020603050405020304" pitchFamily="18" charset="0"/>
            </a:rPr>
            <a:t>Правозастосовна діяльність</a:t>
          </a:r>
          <a:endParaRPr lang="ru-RU" sz="24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3496865" y="90435"/>
        <a:ext cx="3064668" cy="1225867"/>
      </dsp:txXfrm>
    </dsp:sp>
    <dsp:sp modelId="{F3CB5206-3627-4124-B905-547139A454A7}">
      <dsp:nvSpPr>
        <dsp:cNvPr id="0" name=""/>
        <dsp:cNvSpPr/>
      </dsp:nvSpPr>
      <dsp:spPr>
        <a:xfrm>
          <a:off x="3496865" y="1316303"/>
          <a:ext cx="3064668" cy="3954971"/>
        </a:xfrm>
        <a:prstGeom prst="rect">
          <a:avLst/>
        </a:prstGeom>
        <a:solidFill>
          <a:schemeClr val="accent4">
            <a:alpha val="90000"/>
            <a:tint val="55000"/>
            <a:hueOff val="0"/>
            <a:satOff val="0"/>
            <a:lumOff val="0"/>
            <a:alphaOff val="0"/>
          </a:schemeClr>
        </a:solidFill>
        <a:ln w="15875"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uk-UA" sz="2000" kern="1200" dirty="0" smtClean="0">
              <a:latin typeface="Times New Roman" panose="02020603050405020304" pitchFamily="18" charset="0"/>
              <a:cs typeface="Times New Roman" panose="02020603050405020304" pitchFamily="18" charset="0"/>
            </a:rPr>
            <a:t> – це діяльність компетентних державних органів із виконання законів і підзаконних нормативних-правових актів шляхом прийняття правозастосовного </a:t>
          </a:r>
          <a:r>
            <a:rPr lang="uk-UA" sz="2000" kern="1200" dirty="0" smtClean="0">
              <a:latin typeface="Times New Roman" panose="02020603050405020304" pitchFamily="18" charset="0"/>
              <a:cs typeface="Times New Roman" panose="02020603050405020304" pitchFamily="18" charset="0"/>
            </a:rPr>
            <a:t>акта. </a:t>
          </a:r>
          <a:r>
            <a:rPr lang="uk-UA" sz="2000" kern="1200" dirty="0" smtClean="0">
              <a:latin typeface="Times New Roman" panose="02020603050405020304" pitchFamily="18" charset="0"/>
              <a:cs typeface="Times New Roman" panose="02020603050405020304" pitchFamily="18" charset="0"/>
            </a:rPr>
            <a:t>Суб</a:t>
          </a:r>
          <a:r>
            <a:rPr lang="en-US" sz="2000" kern="1200" dirty="0" smtClean="0">
              <a:latin typeface="Times New Roman" panose="02020603050405020304" pitchFamily="18" charset="0"/>
              <a:cs typeface="Times New Roman" panose="02020603050405020304" pitchFamily="18" charset="0"/>
            </a:rPr>
            <a:t>’</a:t>
          </a:r>
          <a:r>
            <a:rPr lang="uk-UA" sz="2000" kern="1200" noProof="0" dirty="0" err="1" smtClean="0">
              <a:latin typeface="Times New Roman" panose="02020603050405020304" pitchFamily="18" charset="0"/>
              <a:cs typeface="Times New Roman" panose="02020603050405020304" pitchFamily="18" charset="0"/>
            </a:rPr>
            <a:t>єкти</a:t>
          </a:r>
          <a:r>
            <a:rPr lang="uk-UA" sz="2000" kern="1200" dirty="0" smtClean="0">
              <a:latin typeface="Times New Roman" panose="02020603050405020304" pitchFamily="18" charset="0"/>
              <a:cs typeface="Times New Roman" panose="02020603050405020304" pitchFamily="18" charset="0"/>
            </a:rPr>
            <a:t> правозастосовної діяльності – державні органи та посадові особи</a:t>
          </a:r>
          <a:endParaRPr lang="ru-RU" sz="2000" kern="1200" dirty="0">
            <a:latin typeface="Times New Roman" panose="02020603050405020304" pitchFamily="18" charset="0"/>
            <a:cs typeface="Times New Roman" panose="02020603050405020304" pitchFamily="18" charset="0"/>
          </a:endParaRPr>
        </a:p>
      </dsp:txBody>
      <dsp:txXfrm>
        <a:off x="3496865" y="1316303"/>
        <a:ext cx="3064668" cy="3954971"/>
      </dsp:txXfrm>
    </dsp:sp>
    <dsp:sp modelId="{A7AE8D73-37CC-4648-9D35-DF9055D02F0E}">
      <dsp:nvSpPr>
        <dsp:cNvPr id="0" name=""/>
        <dsp:cNvSpPr/>
      </dsp:nvSpPr>
      <dsp:spPr>
        <a:xfrm>
          <a:off x="6990588" y="90435"/>
          <a:ext cx="3064668" cy="1225867"/>
        </a:xfrm>
        <a:prstGeom prst="rect">
          <a:avLst/>
        </a:prstGeom>
        <a:solidFill>
          <a:schemeClr val="accent4">
            <a:shade val="50000"/>
            <a:hueOff val="59946"/>
            <a:satOff val="4055"/>
            <a:lumOff val="24034"/>
            <a:alphaOff val="0"/>
          </a:schemeClr>
        </a:solidFill>
        <a:ln w="15875" cap="flat" cmpd="sng" algn="ctr">
          <a:solidFill>
            <a:schemeClr val="accent4">
              <a:shade val="50000"/>
              <a:hueOff val="59946"/>
              <a:satOff val="4055"/>
              <a:lumOff val="240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bg2">
                  <a:lumMod val="25000"/>
                </a:schemeClr>
              </a:solidFill>
              <a:latin typeface="Times New Roman" panose="02020603050405020304" pitchFamily="18" charset="0"/>
              <a:cs typeface="Times New Roman" panose="02020603050405020304" pitchFamily="18" charset="0"/>
            </a:rPr>
            <a:t>Правоохоронна діяльність</a:t>
          </a:r>
          <a:endParaRPr lang="ru-RU" sz="24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6990588" y="90435"/>
        <a:ext cx="3064668" cy="1225867"/>
      </dsp:txXfrm>
    </dsp:sp>
    <dsp:sp modelId="{C0F210FE-6C70-48EC-990A-3BCF87DA0681}">
      <dsp:nvSpPr>
        <dsp:cNvPr id="0" name=""/>
        <dsp:cNvSpPr/>
      </dsp:nvSpPr>
      <dsp:spPr>
        <a:xfrm>
          <a:off x="6990588" y="1316303"/>
          <a:ext cx="3064668" cy="3954971"/>
        </a:xfrm>
        <a:prstGeom prst="rect">
          <a:avLst/>
        </a:prstGeom>
        <a:solidFill>
          <a:schemeClr val="accent4">
            <a:alpha val="90000"/>
            <a:tint val="55000"/>
            <a:hueOff val="0"/>
            <a:satOff val="0"/>
            <a:lumOff val="0"/>
            <a:alphaOff val="0"/>
          </a:schemeClr>
        </a:solidFill>
        <a:ln w="15875"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uk-UA" sz="2000" kern="1200" dirty="0" smtClean="0">
              <a:latin typeface="Times New Roman" panose="02020603050405020304" pitchFamily="18" charset="0"/>
              <a:cs typeface="Times New Roman" panose="02020603050405020304" pitchFamily="18" charset="0"/>
            </a:rPr>
            <a:t> – це діяльність, сутність якої полягає </a:t>
          </a:r>
          <a:r>
            <a:rPr lang="uk-UA" sz="2000" kern="1200" dirty="0" smtClean="0">
              <a:latin typeface="Times New Roman" panose="02020603050405020304" pitchFamily="18" charset="0"/>
              <a:cs typeface="Times New Roman" panose="02020603050405020304" pitchFamily="18" charset="0"/>
            </a:rPr>
            <a:t>в </a:t>
          </a:r>
          <a:r>
            <a:rPr lang="uk-UA" sz="2000" kern="1200" dirty="0" smtClean="0">
              <a:latin typeface="Times New Roman" panose="02020603050405020304" pitchFamily="18" charset="0"/>
              <a:cs typeface="Times New Roman" panose="02020603050405020304" pitchFamily="18" charset="0"/>
            </a:rPr>
            <a:t>забезпеченні безпосереднього реагування на вчиненні правопорушення у сфері здійснення державних функцій, встановлення і притягнення до юридичної відповідальності осіб, які їх вчинили</a:t>
          </a:r>
          <a:endParaRPr lang="ru-RU" sz="2000" kern="1200" dirty="0">
            <a:latin typeface="Times New Roman" panose="02020603050405020304" pitchFamily="18" charset="0"/>
            <a:cs typeface="Times New Roman" panose="02020603050405020304" pitchFamily="18" charset="0"/>
          </a:endParaRPr>
        </a:p>
      </dsp:txBody>
      <dsp:txXfrm>
        <a:off x="6990588" y="1316303"/>
        <a:ext cx="3064668" cy="39549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C0F01-55FA-4DE4-9D72-AF2CEED4A82C}">
      <dsp:nvSpPr>
        <dsp:cNvPr id="0" name=""/>
        <dsp:cNvSpPr/>
      </dsp:nvSpPr>
      <dsp:spPr>
        <a:xfrm>
          <a:off x="1685204" y="2003"/>
          <a:ext cx="1176598" cy="117659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4CBF9BE0-8D39-4497-AC70-3E5D2B0E9D0D}">
      <dsp:nvSpPr>
        <dsp:cNvPr id="0" name=""/>
        <dsp:cNvSpPr/>
      </dsp:nvSpPr>
      <dsp:spPr>
        <a:xfrm>
          <a:off x="2273503" y="2003"/>
          <a:ext cx="6277583" cy="117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uk-UA" sz="3600" b="0" i="0" kern="1200" cap="none" spc="0" noProof="0" dirty="0" smtClean="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організаційно-регламентуюча</a:t>
          </a:r>
          <a:endParaRPr lang="uk-UA" sz="3600" b="0" i="0" kern="1200" cap="none" spc="0" noProof="0"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dsp:txBody>
      <dsp:txXfrm>
        <a:off x="2273503" y="2003"/>
        <a:ext cx="6277583" cy="1176598"/>
      </dsp:txXfrm>
    </dsp:sp>
    <dsp:sp modelId="{722F9C6B-C619-45F9-B9E2-E98D95895DB9}">
      <dsp:nvSpPr>
        <dsp:cNvPr id="0" name=""/>
        <dsp:cNvSpPr/>
      </dsp:nvSpPr>
      <dsp:spPr>
        <a:xfrm>
          <a:off x="1685204" y="1178601"/>
          <a:ext cx="1176598" cy="1176598"/>
        </a:xfrm>
        <a:prstGeom prst="ellipse">
          <a:avLst/>
        </a:prstGeom>
        <a:solidFill>
          <a:schemeClr val="accent5">
            <a:alpha val="50000"/>
            <a:hueOff val="6200561"/>
            <a:satOff val="-2368"/>
            <a:lumOff val="-71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306B0E0-475B-4044-8A31-1CFBCA6E33B0}">
      <dsp:nvSpPr>
        <dsp:cNvPr id="0" name=""/>
        <dsp:cNvSpPr/>
      </dsp:nvSpPr>
      <dsp:spPr>
        <a:xfrm>
          <a:off x="2273503" y="1178601"/>
          <a:ext cx="6277583" cy="117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uk-UA" sz="3600" b="0" i="0" kern="1200" cap="none" spc="0" noProof="0" dirty="0" smtClean="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організаційно-економічна</a:t>
          </a:r>
          <a:endParaRPr lang="uk-UA" sz="3600" b="0" i="0" kern="1200" cap="none" spc="0" noProof="0"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dsp:txBody>
      <dsp:txXfrm>
        <a:off x="2273503" y="1178601"/>
        <a:ext cx="6277583" cy="1176598"/>
      </dsp:txXfrm>
    </dsp:sp>
    <dsp:sp modelId="{284B11BF-E9AA-47EA-A768-122DA697D83D}">
      <dsp:nvSpPr>
        <dsp:cNvPr id="0" name=""/>
        <dsp:cNvSpPr/>
      </dsp:nvSpPr>
      <dsp:spPr>
        <a:xfrm>
          <a:off x="1685204" y="2355200"/>
          <a:ext cx="1176598" cy="1176598"/>
        </a:xfrm>
        <a:prstGeom prst="ellipse">
          <a:avLst/>
        </a:prstGeom>
        <a:solidFill>
          <a:schemeClr val="accent5">
            <a:alpha val="50000"/>
            <a:hueOff val="12401122"/>
            <a:satOff val="-4736"/>
            <a:lumOff val="-143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E3A6C7D6-36E4-4DC5-83FA-C143FDC1A485}">
      <dsp:nvSpPr>
        <dsp:cNvPr id="0" name=""/>
        <dsp:cNvSpPr/>
      </dsp:nvSpPr>
      <dsp:spPr>
        <a:xfrm>
          <a:off x="2273503" y="2355200"/>
          <a:ext cx="6277583" cy="117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uk-UA" sz="3600" b="0" i="0" kern="1200" cap="none" spc="0" noProof="0" dirty="0" smtClean="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організаційно-контрольна</a:t>
          </a:r>
          <a:endParaRPr lang="uk-UA" sz="3600" b="0" i="0" kern="1200" cap="none" spc="0" noProof="0"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dsp:txBody>
      <dsp:txXfrm>
        <a:off x="2273503" y="2355200"/>
        <a:ext cx="6277583" cy="1176598"/>
      </dsp:txXfrm>
    </dsp:sp>
    <dsp:sp modelId="{218EFF8E-F65A-4043-8A57-E6AB14968C9C}">
      <dsp:nvSpPr>
        <dsp:cNvPr id="0" name=""/>
        <dsp:cNvSpPr/>
      </dsp:nvSpPr>
      <dsp:spPr>
        <a:xfrm>
          <a:off x="1685204" y="3531799"/>
          <a:ext cx="1176598" cy="1176598"/>
        </a:xfrm>
        <a:prstGeom prst="ellipse">
          <a:avLst/>
        </a:prstGeom>
        <a:solidFill>
          <a:schemeClr val="accent5">
            <a:alpha val="50000"/>
            <a:hueOff val="18601683"/>
            <a:satOff val="-7104"/>
            <a:lumOff val="-215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D5D13291-CC8E-4B5F-9834-93622BCCBE2A}">
      <dsp:nvSpPr>
        <dsp:cNvPr id="0" name=""/>
        <dsp:cNvSpPr/>
      </dsp:nvSpPr>
      <dsp:spPr>
        <a:xfrm>
          <a:off x="2273503" y="3531799"/>
          <a:ext cx="6277583" cy="117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uk-UA" sz="3600" b="0" i="0" kern="1200" cap="none" spc="0" noProof="0" dirty="0" smtClean="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організаційно-виховна</a:t>
          </a:r>
          <a:endParaRPr lang="uk-UA" sz="3600" b="0" i="0" kern="1200" cap="none" spc="0" noProof="0" dirty="0">
            <a:ln w="1905"/>
            <a:solidFill>
              <a:schemeClr val="bg2">
                <a:lumMod val="2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dsp:txBody>
      <dsp:txXfrm>
        <a:off x="2273503" y="3531799"/>
        <a:ext cx="6277583" cy="11765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F7529-2749-4E34-A59E-F6878621A2ED}">
      <dsp:nvSpPr>
        <dsp:cNvPr id="0" name=""/>
        <dsp:cNvSpPr/>
      </dsp:nvSpPr>
      <dsp:spPr>
        <a:xfrm>
          <a:off x="0" y="551510"/>
          <a:ext cx="3213017" cy="2040266"/>
        </a:xfrm>
        <a:prstGeom prst="roundRect">
          <a:avLst>
            <a:gd name="adj" fmla="val 10000"/>
          </a:avLst>
        </a:prstGeom>
        <a:solidFill>
          <a:schemeClr val="accent4">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9800D-8942-4F03-B0FC-9B00EA479BB4}">
      <dsp:nvSpPr>
        <dsp:cNvPr id="0" name=""/>
        <dsp:cNvSpPr/>
      </dsp:nvSpPr>
      <dsp:spPr>
        <a:xfrm>
          <a:off x="357001" y="890662"/>
          <a:ext cx="3213017" cy="2040266"/>
        </a:xfrm>
        <a:prstGeom prst="roundRect">
          <a:avLst>
            <a:gd name="adj" fmla="val 10000"/>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dirty="0" smtClean="0">
              <a:latin typeface="Times New Roman" panose="02020603050405020304" pitchFamily="18" charset="0"/>
              <a:cs typeface="Times New Roman" panose="02020603050405020304" pitchFamily="18" charset="0"/>
            </a:rPr>
            <a:t>м</a:t>
          </a:r>
          <a:r>
            <a:rPr lang="uk-UA" sz="3200" b="0" i="0" kern="1200" noProof="0" dirty="0" err="1" smtClean="0">
              <a:latin typeface="Times New Roman" panose="02020603050405020304" pitchFamily="18" charset="0"/>
              <a:cs typeface="Times New Roman" panose="02020603050405020304" pitchFamily="18" charset="0"/>
            </a:rPr>
            <a:t>етод</a:t>
          </a:r>
          <a:r>
            <a:rPr lang="en-US" sz="3200" b="0" i="0" kern="1200" dirty="0" smtClean="0">
              <a:latin typeface="Times New Roman" panose="02020603050405020304" pitchFamily="18" charset="0"/>
              <a:cs typeface="Times New Roman" panose="02020603050405020304" pitchFamily="18" charset="0"/>
            </a:rPr>
            <a:t/>
          </a:r>
          <a:br>
            <a:rPr lang="en-US" sz="3200" b="0" i="0" kern="1200" dirty="0" smtClean="0">
              <a:latin typeface="Times New Roman" panose="02020603050405020304" pitchFamily="18" charset="0"/>
              <a:cs typeface="Times New Roman" panose="02020603050405020304" pitchFamily="18" charset="0"/>
            </a:rPr>
          </a:br>
          <a:r>
            <a:rPr lang="uk-UA" sz="3200" b="0" i="0" kern="1200" noProof="0" dirty="0" smtClean="0">
              <a:latin typeface="Times New Roman" panose="02020603050405020304" pitchFamily="18" charset="0"/>
              <a:cs typeface="Times New Roman" panose="02020603050405020304" pitchFamily="18" charset="0"/>
            </a:rPr>
            <a:t>переконання </a:t>
          </a:r>
          <a:endParaRPr lang="uk-UA" sz="3200" b="0" i="0" kern="1200" noProof="0" dirty="0">
            <a:latin typeface="Times New Roman" panose="02020603050405020304" pitchFamily="18" charset="0"/>
            <a:cs typeface="Times New Roman" panose="02020603050405020304" pitchFamily="18" charset="0"/>
          </a:endParaRPr>
        </a:p>
      </dsp:txBody>
      <dsp:txXfrm>
        <a:off x="416758" y="950419"/>
        <a:ext cx="3093503" cy="1920752"/>
      </dsp:txXfrm>
    </dsp:sp>
    <dsp:sp modelId="{8FF22763-56DA-4ABD-A28A-A3038B2EFB44}">
      <dsp:nvSpPr>
        <dsp:cNvPr id="0" name=""/>
        <dsp:cNvSpPr/>
      </dsp:nvSpPr>
      <dsp:spPr>
        <a:xfrm>
          <a:off x="3927021" y="551510"/>
          <a:ext cx="3213017" cy="2040266"/>
        </a:xfrm>
        <a:prstGeom prst="roundRect">
          <a:avLst>
            <a:gd name="adj" fmla="val 10000"/>
          </a:avLst>
        </a:prstGeom>
        <a:solidFill>
          <a:schemeClr val="accent4">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791D1-4E56-4EC0-B1BF-FBBBA8DCB0D8}">
      <dsp:nvSpPr>
        <dsp:cNvPr id="0" name=""/>
        <dsp:cNvSpPr/>
      </dsp:nvSpPr>
      <dsp:spPr>
        <a:xfrm>
          <a:off x="4284023" y="890662"/>
          <a:ext cx="3213017" cy="2040266"/>
        </a:xfrm>
        <a:prstGeom prst="roundRect">
          <a:avLst>
            <a:gd name="adj" fmla="val 10000"/>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noProof="0" dirty="0" smtClean="0">
              <a:latin typeface="Times New Roman" panose="02020603050405020304" pitchFamily="18" charset="0"/>
              <a:cs typeface="Times New Roman" panose="02020603050405020304" pitchFamily="18" charset="0"/>
            </a:rPr>
            <a:t>методи рекомендації і заохочення </a:t>
          </a:r>
          <a:endParaRPr lang="uk-UA" sz="3200" b="0" i="0" kern="1200" noProof="0" dirty="0">
            <a:latin typeface="Times New Roman" panose="02020603050405020304" pitchFamily="18" charset="0"/>
            <a:cs typeface="Times New Roman" panose="02020603050405020304" pitchFamily="18" charset="0"/>
          </a:endParaRPr>
        </a:p>
      </dsp:txBody>
      <dsp:txXfrm>
        <a:off x="4343780" y="950419"/>
        <a:ext cx="3093503" cy="1920752"/>
      </dsp:txXfrm>
    </dsp:sp>
    <dsp:sp modelId="{F09FAC2C-EA1F-491B-B068-72C276B3DD0B}">
      <dsp:nvSpPr>
        <dsp:cNvPr id="0" name=""/>
        <dsp:cNvSpPr/>
      </dsp:nvSpPr>
      <dsp:spPr>
        <a:xfrm>
          <a:off x="7854043" y="551510"/>
          <a:ext cx="3213017" cy="2040266"/>
        </a:xfrm>
        <a:prstGeom prst="roundRect">
          <a:avLst>
            <a:gd name="adj" fmla="val 10000"/>
          </a:avLst>
        </a:prstGeom>
        <a:solidFill>
          <a:schemeClr val="accent4">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0E194-D2F5-402C-8B74-B23483A9F3CC}">
      <dsp:nvSpPr>
        <dsp:cNvPr id="0" name=""/>
        <dsp:cNvSpPr/>
      </dsp:nvSpPr>
      <dsp:spPr>
        <a:xfrm>
          <a:off x="8211045" y="890662"/>
          <a:ext cx="3213017" cy="2040266"/>
        </a:xfrm>
        <a:prstGeom prst="roundRect">
          <a:avLst>
            <a:gd name="adj" fmla="val 10000"/>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0" i="0" kern="1200" dirty="0" smtClean="0">
              <a:latin typeface="Times New Roman" panose="02020603050405020304" pitchFamily="18" charset="0"/>
              <a:cs typeface="Times New Roman" panose="02020603050405020304" pitchFamily="18" charset="0"/>
            </a:rPr>
            <a:t>метод примусу</a:t>
          </a:r>
          <a:endParaRPr lang="ru-RU" sz="3200" b="0" i="0" kern="1200" dirty="0">
            <a:latin typeface="Times New Roman" panose="02020603050405020304" pitchFamily="18" charset="0"/>
            <a:cs typeface="Times New Roman" panose="02020603050405020304" pitchFamily="18" charset="0"/>
          </a:endParaRPr>
        </a:p>
      </dsp:txBody>
      <dsp:txXfrm>
        <a:off x="8270802" y="950419"/>
        <a:ext cx="3093503" cy="19207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4350C-BF50-489D-9AEE-653C41306E77}">
      <dsp:nvSpPr>
        <dsp:cNvPr id="0" name=""/>
        <dsp:cNvSpPr/>
      </dsp:nvSpPr>
      <dsp:spPr>
        <a:xfrm>
          <a:off x="2674832" y="832"/>
          <a:ext cx="4708735" cy="470873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67D70-DAB0-4757-9F5F-E81ACDE4ADD4}">
      <dsp:nvSpPr>
        <dsp:cNvPr id="0" name=""/>
        <dsp:cNvSpPr/>
      </dsp:nvSpPr>
      <dsp:spPr>
        <a:xfrm>
          <a:off x="2674832" y="832"/>
          <a:ext cx="4708735" cy="470873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1A8B3-CD96-4ECA-9116-D60F33BC837E}">
      <dsp:nvSpPr>
        <dsp:cNvPr id="0" name=""/>
        <dsp:cNvSpPr/>
      </dsp:nvSpPr>
      <dsp:spPr>
        <a:xfrm>
          <a:off x="320464" y="848405"/>
          <a:ext cx="9417471" cy="301359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uk-UA" sz="3200" b="1" kern="1200" dirty="0" smtClean="0">
              <a:solidFill>
                <a:schemeClr val="tx2">
                  <a:lumMod val="75000"/>
                </a:schemeClr>
              </a:solidFill>
              <a:latin typeface="Times New Roman" panose="02020603050405020304" pitchFamily="18" charset="0"/>
              <a:cs typeface="Times New Roman" panose="02020603050405020304" pitchFamily="18" charset="0"/>
            </a:rPr>
            <a:t>Механізм держави </a:t>
          </a:r>
          <a:r>
            <a:rPr lang="uk-UA" sz="3200" kern="1200" dirty="0" smtClean="0">
              <a:solidFill>
                <a:schemeClr val="tx2">
                  <a:lumMod val="75000"/>
                </a:schemeClr>
              </a:solidFill>
              <a:latin typeface="Times New Roman" panose="02020603050405020304" pitchFamily="18" charset="0"/>
              <a:cs typeface="Times New Roman" panose="02020603050405020304" pitchFamily="18" charset="0"/>
            </a:rPr>
            <a:t>– </a:t>
          </a:r>
          <a:r>
            <a:rPr lang="uk-UA" sz="3600" kern="1200" noProof="0" dirty="0" smtClean="0">
              <a:solidFill>
                <a:schemeClr val="tx2">
                  <a:lumMod val="75000"/>
                </a:schemeClr>
              </a:solidFill>
              <a:latin typeface="Times New Roman" panose="02020603050405020304" pitchFamily="18" charset="0"/>
              <a:cs typeface="Times New Roman" panose="02020603050405020304" pitchFamily="18" charset="0"/>
            </a:rPr>
            <a:t>це система різноманітних державних організацій (державних органів, підприємств та установ), що перебувають між собою в постійному зв’язку та за допомогою яких здійснюється державна влада та управління суспільством</a:t>
          </a:r>
          <a:endParaRPr lang="uk-UA" sz="3600" kern="1200" noProof="0" dirty="0">
            <a:solidFill>
              <a:schemeClr val="tx2">
                <a:lumMod val="75000"/>
              </a:schemeClr>
            </a:solidFill>
            <a:latin typeface="Times New Roman" panose="02020603050405020304" pitchFamily="18" charset="0"/>
            <a:cs typeface="Times New Roman" panose="02020603050405020304" pitchFamily="18" charset="0"/>
          </a:endParaRPr>
        </a:p>
      </dsp:txBody>
      <dsp:txXfrm>
        <a:off x="320464" y="848405"/>
        <a:ext cx="9417471" cy="30135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71F04-819E-492D-B91A-A4A7C903D607}">
      <dsp:nvSpPr>
        <dsp:cNvPr id="0" name=""/>
        <dsp:cNvSpPr/>
      </dsp:nvSpPr>
      <dsp:spPr>
        <a:xfrm>
          <a:off x="8843" y="476106"/>
          <a:ext cx="4183630" cy="3070512"/>
        </a:xfrm>
        <a:prstGeom prst="roundRect">
          <a:avLst>
            <a:gd name="adj" fmla="val 10000"/>
          </a:avLst>
        </a:prstGeom>
        <a:solidFill>
          <a:schemeClr val="accent4">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uk-UA" sz="3200" kern="1200" noProof="0" dirty="0" smtClean="0">
              <a:latin typeface="Times New Roman" panose="02020603050405020304" pitchFamily="18" charset="0"/>
              <a:cs typeface="Times New Roman" panose="02020603050405020304" pitchFamily="18" charset="0"/>
            </a:rPr>
            <a:t>Поняття «</a:t>
          </a:r>
          <a:r>
            <a:rPr lang="uk-UA" sz="3200" b="1" kern="1200" noProof="0" dirty="0" smtClean="0">
              <a:latin typeface="Times New Roman" panose="02020603050405020304" pitchFamily="18" charset="0"/>
              <a:cs typeface="Times New Roman" panose="02020603050405020304" pitchFamily="18" charset="0"/>
            </a:rPr>
            <a:t>механізм держави</a:t>
          </a:r>
          <a:r>
            <a:rPr lang="uk-UA" sz="3200" kern="1200" noProof="0" dirty="0" smtClean="0">
              <a:latin typeface="Times New Roman" panose="02020603050405020304" pitchFamily="18" charset="0"/>
              <a:cs typeface="Times New Roman" panose="02020603050405020304" pitchFamily="18" charset="0"/>
            </a:rPr>
            <a:t>» вживається в теорії держави у дуалістичному розумінні</a:t>
          </a:r>
          <a:endParaRPr lang="uk-UA" sz="3200" kern="1200" noProof="0" dirty="0">
            <a:latin typeface="Times New Roman" panose="02020603050405020304" pitchFamily="18" charset="0"/>
            <a:cs typeface="Times New Roman" panose="02020603050405020304" pitchFamily="18" charset="0"/>
          </a:endParaRPr>
        </a:p>
      </dsp:txBody>
      <dsp:txXfrm>
        <a:off x="98775" y="566038"/>
        <a:ext cx="4003766" cy="2890648"/>
      </dsp:txXfrm>
    </dsp:sp>
    <dsp:sp modelId="{12551DF4-F83F-4389-9933-A043AA9F67D2}">
      <dsp:nvSpPr>
        <dsp:cNvPr id="0" name=""/>
        <dsp:cNvSpPr/>
      </dsp:nvSpPr>
      <dsp:spPr>
        <a:xfrm rot="20497953">
          <a:off x="4147558" y="1686748"/>
          <a:ext cx="1763282" cy="93599"/>
        </a:xfrm>
        <a:custGeom>
          <a:avLst/>
          <a:gdLst/>
          <a:ahLst/>
          <a:cxnLst/>
          <a:rect l="0" t="0" r="0" b="0"/>
          <a:pathLst>
            <a:path>
              <a:moveTo>
                <a:pt x="0" y="46799"/>
              </a:moveTo>
              <a:lnTo>
                <a:pt x="1763282" y="46799"/>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4985117" y="1689466"/>
        <a:ext cx="88164" cy="88164"/>
      </dsp:txXfrm>
    </dsp:sp>
    <dsp:sp modelId="{46EC295C-9AF7-402B-B683-274599185F40}">
      <dsp:nvSpPr>
        <dsp:cNvPr id="0" name=""/>
        <dsp:cNvSpPr/>
      </dsp:nvSpPr>
      <dsp:spPr>
        <a:xfrm>
          <a:off x="5865926" y="1056992"/>
          <a:ext cx="4183630" cy="797483"/>
        </a:xfrm>
        <a:prstGeom prst="roundRect">
          <a:avLst>
            <a:gd name="adj" fmla="val 10000"/>
          </a:avLst>
        </a:prstGeom>
        <a:solidFill>
          <a:schemeClr val="accent4">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kern="1200" dirty="0" smtClean="0">
              <a:solidFill>
                <a:schemeClr val="tx2">
                  <a:lumMod val="75000"/>
                </a:schemeClr>
              </a:solidFill>
              <a:latin typeface="Times New Roman" panose="02020603050405020304" pitchFamily="18" charset="0"/>
              <a:cs typeface="Times New Roman" panose="02020603050405020304" pitchFamily="18" charset="0"/>
            </a:rPr>
            <a:t>широкому</a:t>
          </a:r>
          <a:endParaRPr lang="ru-RU" sz="3200"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5889283" y="1080349"/>
        <a:ext cx="4136916" cy="750769"/>
      </dsp:txXfrm>
    </dsp:sp>
    <dsp:sp modelId="{D4477119-38C2-48E0-9E9C-C4C5B4BA07E3}">
      <dsp:nvSpPr>
        <dsp:cNvPr id="0" name=""/>
        <dsp:cNvSpPr/>
      </dsp:nvSpPr>
      <dsp:spPr>
        <a:xfrm rot="1102047">
          <a:off x="4147558" y="2242376"/>
          <a:ext cx="1763282" cy="93599"/>
        </a:xfrm>
        <a:custGeom>
          <a:avLst/>
          <a:gdLst/>
          <a:ahLst/>
          <a:cxnLst/>
          <a:rect l="0" t="0" r="0" b="0"/>
          <a:pathLst>
            <a:path>
              <a:moveTo>
                <a:pt x="0" y="46799"/>
              </a:moveTo>
              <a:lnTo>
                <a:pt x="1763282" y="46799"/>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4985117" y="2245094"/>
        <a:ext cx="88164" cy="88164"/>
      </dsp:txXfrm>
    </dsp:sp>
    <dsp:sp modelId="{ABB78875-0FF1-4C19-B990-B8CAD6036591}">
      <dsp:nvSpPr>
        <dsp:cNvPr id="0" name=""/>
        <dsp:cNvSpPr/>
      </dsp:nvSpPr>
      <dsp:spPr>
        <a:xfrm>
          <a:off x="5865926" y="2168248"/>
          <a:ext cx="4183630" cy="797483"/>
        </a:xfrm>
        <a:prstGeom prst="roundRect">
          <a:avLst>
            <a:gd name="adj" fmla="val 10000"/>
          </a:avLst>
        </a:prstGeom>
        <a:solidFill>
          <a:schemeClr val="accent4">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uk-UA" sz="3200" kern="1200" noProof="0" dirty="0" smtClean="0">
              <a:solidFill>
                <a:schemeClr val="tx2">
                  <a:lumMod val="75000"/>
                </a:schemeClr>
              </a:solidFill>
              <a:latin typeface="Times New Roman" panose="02020603050405020304" pitchFamily="18" charset="0"/>
              <a:cs typeface="Times New Roman" panose="02020603050405020304" pitchFamily="18" charset="0"/>
            </a:rPr>
            <a:t>вузькому</a:t>
          </a:r>
          <a:endParaRPr lang="uk-UA" sz="3200" kern="1200" noProof="0" dirty="0">
            <a:solidFill>
              <a:schemeClr val="tx2">
                <a:lumMod val="75000"/>
              </a:schemeClr>
            </a:solidFill>
            <a:latin typeface="Times New Roman" panose="02020603050405020304" pitchFamily="18" charset="0"/>
            <a:cs typeface="Times New Roman" panose="02020603050405020304" pitchFamily="18" charset="0"/>
          </a:endParaRPr>
        </a:p>
      </dsp:txBody>
      <dsp:txXfrm>
        <a:off x="5889283" y="2191605"/>
        <a:ext cx="4136916" cy="7507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91D92-C3B0-483E-8C8A-A5BE379ED4E5}">
      <dsp:nvSpPr>
        <dsp:cNvPr id="0" name=""/>
        <dsp:cNvSpPr/>
      </dsp:nvSpPr>
      <dsp:spPr>
        <a:xfrm>
          <a:off x="0" y="3031"/>
          <a:ext cx="10058399" cy="1353600"/>
        </a:xfrm>
        <a:prstGeom prst="rect">
          <a:avLst/>
        </a:prstGeom>
        <a:solidFill>
          <a:schemeClr val="accent4">
            <a:shade val="8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uk-UA" sz="4000" b="1" kern="1200" dirty="0" smtClean="0">
              <a:latin typeface="Times New Roman" panose="02020603050405020304" pitchFamily="18" charset="0"/>
              <a:cs typeface="Times New Roman" panose="02020603050405020304" pitchFamily="18" charset="0"/>
            </a:rPr>
            <a:t>Особливості механізму держави</a:t>
          </a:r>
          <a:endParaRPr lang="ru-RU" sz="4000" kern="1200" dirty="0"/>
        </a:p>
      </dsp:txBody>
      <dsp:txXfrm>
        <a:off x="0" y="3031"/>
        <a:ext cx="10058399" cy="1353600"/>
      </dsp:txXfrm>
    </dsp:sp>
    <dsp:sp modelId="{8A2F1079-24C1-4E71-8FCB-26FE890FC562}">
      <dsp:nvSpPr>
        <dsp:cNvPr id="0" name=""/>
        <dsp:cNvSpPr/>
      </dsp:nvSpPr>
      <dsp:spPr>
        <a:xfrm>
          <a:off x="0" y="1356631"/>
          <a:ext cx="10058399" cy="4386509"/>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uk-UA" sz="3200" kern="1200" dirty="0" smtClean="0">
              <a:latin typeface="Times New Roman" panose="02020603050405020304" pitchFamily="18" charset="0"/>
              <a:cs typeface="Times New Roman" panose="02020603050405020304" pitchFamily="18" charset="0"/>
            </a:rPr>
            <a:t>створюється та функціонує на державній формі власності</a:t>
          </a:r>
          <a:endParaRPr lang="ru-RU"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kern="1200" dirty="0" smtClean="0">
              <a:latin typeface="Times New Roman" panose="02020603050405020304" pitchFamily="18" charset="0"/>
              <a:cs typeface="Times New Roman" panose="02020603050405020304" pitchFamily="18" charset="0"/>
            </a:rPr>
            <a:t>є системою взаємопов’язаних, взаємодіючих державних органів, державних підприємств та установ, що пов’язані між собою відносинами субординації та здатні здійснювати діяння, що є монополією держави</a:t>
          </a:r>
          <a:endParaRPr lang="ru-RU"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kern="1200" dirty="0" smtClean="0">
              <a:latin typeface="Times New Roman" panose="02020603050405020304" pitchFamily="18" charset="0"/>
              <a:cs typeface="Times New Roman" panose="02020603050405020304" pitchFamily="18" charset="0"/>
            </a:rPr>
            <a:t>державні підприємства та установи здійснюють свою діяльність під керівництвом державних органів</a:t>
          </a:r>
          <a:endParaRPr lang="ru-RU" sz="3200" kern="1200" dirty="0">
            <a:latin typeface="Times New Roman" panose="02020603050405020304" pitchFamily="18" charset="0"/>
            <a:cs typeface="Times New Roman" panose="02020603050405020304" pitchFamily="18" charset="0"/>
          </a:endParaRPr>
        </a:p>
      </dsp:txBody>
      <dsp:txXfrm>
        <a:off x="0" y="1356631"/>
        <a:ext cx="10058399" cy="43865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90582-0CD1-4B01-A302-F7E3841743D4}">
      <dsp:nvSpPr>
        <dsp:cNvPr id="0" name=""/>
        <dsp:cNvSpPr/>
      </dsp:nvSpPr>
      <dsp:spPr>
        <a:xfrm rot="16200000">
          <a:off x="-749137" y="750403"/>
          <a:ext cx="4793528" cy="3292720"/>
        </a:xfrm>
        <a:prstGeom prst="flowChartManualOperation">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00" bIns="0" numCol="1" spcCol="1270" anchor="ctr" anchorCtr="0">
          <a:noAutofit/>
        </a:bodyPr>
        <a:lstStyle/>
        <a:p>
          <a:pPr lvl="0" algn="ctr" defTabSz="1155700">
            <a:lnSpc>
              <a:spcPct val="90000"/>
            </a:lnSpc>
            <a:spcBef>
              <a:spcPct val="0"/>
            </a:spcBef>
            <a:spcAft>
              <a:spcPct val="35000"/>
            </a:spcAft>
          </a:pPr>
          <a:r>
            <a:rPr lang="uk-UA" sz="2600" kern="1200" dirty="0" smtClean="0">
              <a:latin typeface="Times New Roman" panose="02020603050405020304" pitchFamily="18" charset="0"/>
              <a:cs typeface="Times New Roman" panose="02020603050405020304" pitchFamily="18" charset="0"/>
            </a:rPr>
            <a:t>Незалежно від змісту, який вкладається в поняття державного апарату, його основними та невід</a:t>
          </a:r>
          <a:r>
            <a:rPr lang="en-US" sz="2600" kern="1200" dirty="0" smtClean="0">
              <a:latin typeface="Times New Roman" panose="02020603050405020304" pitchFamily="18" charset="0"/>
              <a:cs typeface="Times New Roman" panose="02020603050405020304" pitchFamily="18" charset="0"/>
            </a:rPr>
            <a:t>’</a:t>
          </a:r>
          <a:r>
            <a:rPr lang="uk-UA" sz="2600" kern="1200" dirty="0" smtClean="0">
              <a:latin typeface="Times New Roman" panose="02020603050405020304" pitchFamily="18" charset="0"/>
              <a:cs typeface="Times New Roman" panose="02020603050405020304" pitchFamily="18" charset="0"/>
            </a:rPr>
            <a:t>ємними частинами є саме </a:t>
          </a:r>
          <a:r>
            <a:rPr lang="uk-UA" sz="2600" b="1" kern="1200" dirty="0" smtClean="0">
              <a:latin typeface="Times New Roman" panose="02020603050405020304" pitchFamily="18" charset="0"/>
              <a:cs typeface="Times New Roman" panose="02020603050405020304" pitchFamily="18" charset="0"/>
            </a:rPr>
            <a:t>державні органи</a:t>
          </a:r>
          <a:endParaRPr lang="ru-RU" sz="2600" b="1" kern="1200" dirty="0">
            <a:latin typeface="Times New Roman" panose="02020603050405020304" pitchFamily="18" charset="0"/>
            <a:cs typeface="Times New Roman" panose="02020603050405020304" pitchFamily="18" charset="0"/>
          </a:endParaRPr>
        </a:p>
      </dsp:txBody>
      <dsp:txXfrm rot="5400000">
        <a:off x="1267" y="958705"/>
        <a:ext cx="3292720" cy="2876116"/>
      </dsp:txXfrm>
    </dsp:sp>
    <dsp:sp modelId="{C4844290-15BE-4629-9F04-2CE8FE055DD6}">
      <dsp:nvSpPr>
        <dsp:cNvPr id="0" name=""/>
        <dsp:cNvSpPr/>
      </dsp:nvSpPr>
      <dsp:spPr>
        <a:xfrm rot="16200000">
          <a:off x="2790536" y="750403"/>
          <a:ext cx="4793528" cy="3292720"/>
        </a:xfrm>
        <a:prstGeom prst="flowChartManualOperation">
          <a:avLst/>
        </a:prstGeom>
        <a:solidFill>
          <a:schemeClr val="accent4">
            <a:shade val="50000"/>
            <a:hueOff val="59946"/>
            <a:satOff val="4055"/>
            <a:lumOff val="240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bg2">
                  <a:lumMod val="10000"/>
                </a:schemeClr>
              </a:solidFill>
              <a:latin typeface="Times New Roman" panose="02020603050405020304" pitchFamily="18" charset="0"/>
              <a:cs typeface="Times New Roman" panose="02020603050405020304" pitchFamily="18" charset="0"/>
            </a:rPr>
            <a:t>Державний орган</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 є складовою частиною механізму держави, що має відповідно до закону власну структуру, чітко визначені повноваження з управління конкретною сферою суспільного життя та органічно взаємодіють з іншими частинами державного механізму</a:t>
          </a:r>
          <a:endParaRPr lang="ru-RU" sz="24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rot="5400000">
        <a:off x="3540940" y="958705"/>
        <a:ext cx="3292720" cy="2876116"/>
      </dsp:txXfrm>
    </dsp:sp>
    <dsp:sp modelId="{4F0828E1-09FE-4AD1-B61E-BB17ACABD9B4}">
      <dsp:nvSpPr>
        <dsp:cNvPr id="0" name=""/>
        <dsp:cNvSpPr/>
      </dsp:nvSpPr>
      <dsp:spPr>
        <a:xfrm rot="16200000">
          <a:off x="6330210" y="750403"/>
          <a:ext cx="4793528" cy="3292720"/>
        </a:xfrm>
        <a:prstGeom prst="flowChartManualOperation">
          <a:avLst/>
        </a:prstGeom>
        <a:solidFill>
          <a:schemeClr val="accent4">
            <a:shade val="50000"/>
            <a:hueOff val="59946"/>
            <a:satOff val="4055"/>
            <a:lumOff val="240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bg2">
                  <a:lumMod val="10000"/>
                </a:schemeClr>
              </a:solidFill>
              <a:latin typeface="Times New Roman" panose="02020603050405020304" pitchFamily="18" charset="0"/>
              <a:cs typeface="Times New Roman" panose="02020603050405020304" pitchFamily="18" charset="0"/>
            </a:rPr>
            <a:t>Державний орган</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 також можна визначити як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організовану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відповідним чином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групу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людей,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які діють у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певній сфері, в межах своєї компетенції та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беруть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участь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у </a:t>
          </a: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реалізації відповідних державних функцій</a:t>
          </a:r>
          <a:endParaRPr lang="ru-RU" sz="24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rot="5400000">
        <a:off x="7080614" y="958705"/>
        <a:ext cx="3292720" cy="28761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DE875-BC20-43D9-BC2F-D88F4ECF938A}">
      <dsp:nvSpPr>
        <dsp:cNvPr id="0" name=""/>
        <dsp:cNvSpPr/>
      </dsp:nvSpPr>
      <dsp:spPr>
        <a:xfrm>
          <a:off x="172878" y="417"/>
          <a:ext cx="3035200" cy="2522579"/>
        </a:xfrm>
        <a:prstGeom prst="rect">
          <a:avLst/>
        </a:prstGeom>
        <a:solidFill>
          <a:schemeClr val="accent4">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kern="1200" dirty="0" smtClean="0">
              <a:solidFill>
                <a:schemeClr val="bg2">
                  <a:lumMod val="10000"/>
                </a:schemeClr>
              </a:solidFill>
              <a:latin typeface="Times New Roman" panose="02020603050405020304" pitchFamily="18" charset="0"/>
              <a:cs typeface="Times New Roman" panose="02020603050405020304" pitchFamily="18" charset="0"/>
            </a:rPr>
            <a:t>створення їх відповідно до закону за волею держави та здійснення ними своїх функцій від імені держави за принципом «дозволено лише те, що прямо передбачено законом»</a:t>
          </a:r>
          <a:endParaRPr lang="ru-RU" sz="22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172878" y="417"/>
        <a:ext cx="3035200" cy="2522579"/>
      </dsp:txXfrm>
    </dsp:sp>
    <dsp:sp modelId="{DB5EED00-5A18-47B3-96C8-E2D92CEAC584}">
      <dsp:nvSpPr>
        <dsp:cNvPr id="0" name=""/>
        <dsp:cNvSpPr/>
      </dsp:nvSpPr>
      <dsp:spPr>
        <a:xfrm>
          <a:off x="3511599" y="351146"/>
          <a:ext cx="3035200" cy="1821120"/>
        </a:xfrm>
        <a:prstGeom prst="rect">
          <a:avLst/>
        </a:prstGeom>
        <a:solidFill>
          <a:schemeClr val="accent4">
            <a:shade val="80000"/>
            <a:hueOff val="17525"/>
            <a:satOff val="560"/>
            <a:lumOff val="47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kern="1200" dirty="0" smtClean="0">
              <a:solidFill>
                <a:schemeClr val="bg2">
                  <a:lumMod val="10000"/>
                </a:schemeClr>
              </a:solidFill>
              <a:latin typeface="Times New Roman" panose="02020603050405020304" pitchFamily="18" charset="0"/>
              <a:cs typeface="Times New Roman" panose="02020603050405020304" pitchFamily="18" charset="0"/>
            </a:rPr>
            <a:t>формування з однієї особи або групи людей, які здійснюють управління суспільством на професійній основі</a:t>
          </a:r>
          <a:endParaRPr lang="ru-RU" sz="22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3511599" y="351146"/>
        <a:ext cx="3035200" cy="1821120"/>
      </dsp:txXfrm>
    </dsp:sp>
    <dsp:sp modelId="{4D1DA103-864C-42B5-9816-3E5B97065BD2}">
      <dsp:nvSpPr>
        <dsp:cNvPr id="0" name=""/>
        <dsp:cNvSpPr/>
      </dsp:nvSpPr>
      <dsp:spPr>
        <a:xfrm>
          <a:off x="6850320" y="351146"/>
          <a:ext cx="3035200" cy="1821120"/>
        </a:xfrm>
        <a:prstGeom prst="rect">
          <a:avLst/>
        </a:prstGeom>
        <a:solidFill>
          <a:schemeClr val="accent4">
            <a:shade val="80000"/>
            <a:hueOff val="35051"/>
            <a:satOff val="1121"/>
            <a:lumOff val="95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kern="1200" dirty="0" smtClean="0">
              <a:solidFill>
                <a:schemeClr val="bg2">
                  <a:lumMod val="10000"/>
                </a:schemeClr>
              </a:solidFill>
              <a:latin typeface="Times New Roman" panose="02020603050405020304" pitchFamily="18" charset="0"/>
              <a:cs typeface="Times New Roman" panose="02020603050405020304" pitchFamily="18" charset="0"/>
            </a:rPr>
            <a:t>виконання кожним державним органом чітко визначених, законодавчо встановлених видів та форм діяльності </a:t>
          </a:r>
          <a:endParaRPr lang="ru-RU" sz="22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6850320" y="351146"/>
        <a:ext cx="3035200" cy="1821120"/>
      </dsp:txXfrm>
    </dsp:sp>
    <dsp:sp modelId="{4E32609B-723C-420E-8455-75E6D30E64AD}">
      <dsp:nvSpPr>
        <dsp:cNvPr id="0" name=""/>
        <dsp:cNvSpPr/>
      </dsp:nvSpPr>
      <dsp:spPr>
        <a:xfrm>
          <a:off x="74219" y="2826517"/>
          <a:ext cx="6571240" cy="1821120"/>
        </a:xfrm>
        <a:prstGeom prst="rect">
          <a:avLst/>
        </a:prstGeom>
        <a:solidFill>
          <a:schemeClr val="accent4">
            <a:shade val="80000"/>
            <a:hueOff val="52576"/>
            <a:satOff val="1681"/>
            <a:lumOff val="143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uk-UA" sz="2200" kern="1200" dirty="0" smtClean="0">
              <a:solidFill>
                <a:schemeClr val="bg2">
                  <a:lumMod val="10000"/>
                </a:schemeClr>
              </a:solidFill>
              <a:latin typeface="Times New Roman" panose="02020603050405020304" pitchFamily="18" charset="0"/>
              <a:cs typeface="Times New Roman" panose="02020603050405020304" pitchFamily="18" charset="0"/>
            </a:rPr>
            <a:t>наявність у кожного державного органу юридично закріпленої: організаційної структури, територіального масштабу діяльності, спеціального положення, що визначає його місце та роль у державному апараті, а також порядку взаємовідносин з іншими державними органами та організаціями</a:t>
          </a:r>
          <a:endParaRPr lang="ru-RU" sz="22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74219" y="2826517"/>
        <a:ext cx="6571240" cy="1821120"/>
      </dsp:txXfrm>
    </dsp:sp>
    <dsp:sp modelId="{B0FAF7F6-4BEF-4EAA-94D9-A38D28DF157A}">
      <dsp:nvSpPr>
        <dsp:cNvPr id="0" name=""/>
        <dsp:cNvSpPr/>
      </dsp:nvSpPr>
      <dsp:spPr>
        <a:xfrm>
          <a:off x="7023199" y="2826934"/>
          <a:ext cx="3035200" cy="1821120"/>
        </a:xfrm>
        <a:prstGeom prst="rect">
          <a:avLst/>
        </a:prstGeom>
        <a:solidFill>
          <a:schemeClr val="accent4">
            <a:shade val="80000"/>
            <a:hueOff val="70101"/>
            <a:satOff val="2242"/>
            <a:lumOff val="191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наявність у державних органів державно-владних повноважень </a:t>
          </a:r>
          <a:endParaRPr lang="ru-RU" sz="24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7023199" y="2826934"/>
        <a:ext cx="3035200" cy="18211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DB6A4-2E37-425D-88BB-945B165F86F9}">
      <dsp:nvSpPr>
        <dsp:cNvPr id="0" name=""/>
        <dsp:cNvSpPr/>
      </dsp:nvSpPr>
      <dsp:spPr>
        <a:xfrm>
          <a:off x="86439" y="221"/>
          <a:ext cx="3089225" cy="1853535"/>
        </a:xfrm>
        <a:prstGeom prst="rect">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i="0" kern="1200" dirty="0" smtClean="0">
              <a:solidFill>
                <a:schemeClr val="bg2">
                  <a:lumMod val="10000"/>
                </a:schemeClr>
              </a:solidFill>
              <a:latin typeface="Times New Roman" panose="02020603050405020304" pitchFamily="18" charset="0"/>
              <a:cs typeface="Times New Roman" panose="02020603050405020304" pitchFamily="18" charset="0"/>
            </a:rPr>
            <a:t>Принцип пріоритетності прав і свобод людини</a:t>
          </a:r>
          <a:endParaRPr lang="ru-RU" sz="2800" i="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86439" y="221"/>
        <a:ext cx="3089225" cy="1853535"/>
      </dsp:txXfrm>
    </dsp:sp>
    <dsp:sp modelId="{070047F8-CA9F-4EB0-99A2-9D97E582FD47}">
      <dsp:nvSpPr>
        <dsp:cNvPr id="0" name=""/>
        <dsp:cNvSpPr/>
      </dsp:nvSpPr>
      <dsp:spPr>
        <a:xfrm>
          <a:off x="3484587" y="221"/>
          <a:ext cx="3089225" cy="1853535"/>
        </a:xfrm>
        <a:prstGeom prst="rect">
          <a:avLst/>
        </a:prstGeom>
        <a:solidFill>
          <a:schemeClr val="accent4">
            <a:shade val="50000"/>
            <a:hueOff val="35968"/>
            <a:satOff val="2433"/>
            <a:lumOff val="144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i="0" kern="1200" dirty="0" smtClean="0">
              <a:solidFill>
                <a:schemeClr val="bg2">
                  <a:lumMod val="10000"/>
                </a:schemeClr>
              </a:solidFill>
              <a:latin typeface="Times New Roman" panose="02020603050405020304" pitchFamily="18" charset="0"/>
              <a:cs typeface="Times New Roman" panose="02020603050405020304" pitchFamily="18" charset="0"/>
            </a:rPr>
            <a:t>Принцип демократизму</a:t>
          </a:r>
          <a:endParaRPr lang="ru-RU" sz="2800" i="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3484587" y="221"/>
        <a:ext cx="3089225" cy="1853535"/>
      </dsp:txXfrm>
    </dsp:sp>
    <dsp:sp modelId="{6909F0D5-22E5-4B79-A5D6-802B94E66020}">
      <dsp:nvSpPr>
        <dsp:cNvPr id="0" name=""/>
        <dsp:cNvSpPr/>
      </dsp:nvSpPr>
      <dsp:spPr>
        <a:xfrm>
          <a:off x="6882735" y="221"/>
          <a:ext cx="3089225" cy="1853535"/>
        </a:xfrm>
        <a:prstGeom prst="rect">
          <a:avLst/>
        </a:prstGeom>
        <a:solidFill>
          <a:schemeClr val="accent4">
            <a:shade val="50000"/>
            <a:hueOff val="71936"/>
            <a:satOff val="4866"/>
            <a:lumOff val="288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i="0" kern="1200" dirty="0" smtClean="0">
              <a:solidFill>
                <a:schemeClr val="bg2">
                  <a:lumMod val="10000"/>
                </a:schemeClr>
              </a:solidFill>
              <a:latin typeface="Times New Roman" panose="02020603050405020304" pitchFamily="18" charset="0"/>
              <a:cs typeface="Times New Roman" panose="02020603050405020304" pitchFamily="18" charset="0"/>
            </a:rPr>
            <a:t>Принцип законності </a:t>
          </a:r>
          <a:endParaRPr lang="ru-RU" sz="2800" i="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6882735" y="221"/>
        <a:ext cx="3089225" cy="1853535"/>
      </dsp:txXfrm>
    </dsp:sp>
    <dsp:sp modelId="{6C392A53-A556-4EB2-BD0C-C1CC0F7E7FF0}">
      <dsp:nvSpPr>
        <dsp:cNvPr id="0" name=""/>
        <dsp:cNvSpPr/>
      </dsp:nvSpPr>
      <dsp:spPr>
        <a:xfrm>
          <a:off x="1785513" y="2162679"/>
          <a:ext cx="3089225" cy="1853535"/>
        </a:xfrm>
        <a:prstGeom prst="rect">
          <a:avLst/>
        </a:prstGeom>
        <a:solidFill>
          <a:schemeClr val="accent4">
            <a:shade val="50000"/>
            <a:hueOff val="71936"/>
            <a:satOff val="4866"/>
            <a:lumOff val="288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i="0" kern="1200" dirty="0" smtClean="0">
              <a:solidFill>
                <a:schemeClr val="bg2">
                  <a:lumMod val="10000"/>
                </a:schemeClr>
              </a:solidFill>
              <a:latin typeface="Times New Roman" panose="02020603050405020304" pitchFamily="18" charset="0"/>
              <a:cs typeface="Times New Roman" panose="02020603050405020304" pitchFamily="18" charset="0"/>
            </a:rPr>
            <a:t>Принцип професіоналізму та компетентності</a:t>
          </a:r>
          <a:endParaRPr lang="ru-RU" sz="2800" i="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1785513" y="2162679"/>
        <a:ext cx="3089225" cy="1853535"/>
      </dsp:txXfrm>
    </dsp:sp>
    <dsp:sp modelId="{5A81D438-CD30-4C42-A016-9EEF6AEA2D4E}">
      <dsp:nvSpPr>
        <dsp:cNvPr id="0" name=""/>
        <dsp:cNvSpPr/>
      </dsp:nvSpPr>
      <dsp:spPr>
        <a:xfrm>
          <a:off x="5183661" y="2162679"/>
          <a:ext cx="3089225" cy="1853535"/>
        </a:xfrm>
        <a:prstGeom prst="rect">
          <a:avLst/>
        </a:prstGeom>
        <a:solidFill>
          <a:schemeClr val="accent4">
            <a:shade val="50000"/>
            <a:hueOff val="35968"/>
            <a:satOff val="2433"/>
            <a:lumOff val="144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i="0" kern="1200" dirty="0" smtClean="0">
              <a:solidFill>
                <a:schemeClr val="bg2">
                  <a:lumMod val="10000"/>
                </a:schemeClr>
              </a:solidFill>
              <a:latin typeface="Times New Roman" panose="02020603050405020304" pitchFamily="18" charset="0"/>
              <a:cs typeface="Times New Roman" panose="02020603050405020304" pitchFamily="18" charset="0"/>
            </a:rPr>
            <a:t>Принцип гласності</a:t>
          </a:r>
          <a:endParaRPr lang="ru-RU" sz="2800" i="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5183661" y="2162679"/>
        <a:ext cx="3089225" cy="1853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614FD-7084-40BE-9D18-E1A64A0FB9DF}">
      <dsp:nvSpPr>
        <dsp:cNvPr id="0" name=""/>
        <dsp:cNvSpPr/>
      </dsp:nvSpPr>
      <dsp:spPr>
        <a:xfrm>
          <a:off x="318394" y="1343"/>
          <a:ext cx="2535886" cy="1521531"/>
        </a:xfrm>
        <a:prstGeom prst="rect">
          <a:avLst/>
        </a:prstGeom>
        <a:gradFill rotWithShape="0">
          <a:gsLst>
            <a:gs pos="0">
              <a:schemeClr val="accent4">
                <a:shade val="50000"/>
                <a:hueOff val="0"/>
                <a:satOff val="0"/>
                <a:lumOff val="0"/>
                <a:alphaOff val="0"/>
                <a:shade val="85000"/>
                <a:satMod val="130000"/>
              </a:schemeClr>
            </a:gs>
            <a:gs pos="34000">
              <a:schemeClr val="accent4">
                <a:shade val="50000"/>
                <a:hueOff val="0"/>
                <a:satOff val="0"/>
                <a:lumOff val="0"/>
                <a:alphaOff val="0"/>
                <a:shade val="87000"/>
                <a:satMod val="125000"/>
              </a:schemeClr>
            </a:gs>
            <a:gs pos="70000">
              <a:schemeClr val="accent4">
                <a:shade val="50000"/>
                <a:hueOff val="0"/>
                <a:satOff val="0"/>
                <a:lumOff val="0"/>
                <a:alphaOff val="0"/>
                <a:tint val="100000"/>
                <a:shade val="90000"/>
                <a:satMod val="130000"/>
              </a:schemeClr>
            </a:gs>
            <a:gs pos="100000">
              <a:schemeClr val="accent4">
                <a:shade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Уряд</a:t>
          </a:r>
          <a:endParaRPr lang="uk-UA" sz="2800" i="0" kern="1200" baseline="0" dirty="0">
            <a:latin typeface="Times New Roman" panose="02020603050405020304" pitchFamily="18" charset="0"/>
            <a:cs typeface="Times New Roman" panose="02020603050405020304" pitchFamily="18" charset="0"/>
          </a:endParaRPr>
        </a:p>
      </dsp:txBody>
      <dsp:txXfrm>
        <a:off x="318394" y="1343"/>
        <a:ext cx="2535886" cy="1521531"/>
      </dsp:txXfrm>
    </dsp:sp>
    <dsp:sp modelId="{77C2E7A7-BE7C-4B92-87AE-49C5E83DB55A}">
      <dsp:nvSpPr>
        <dsp:cNvPr id="0" name=""/>
        <dsp:cNvSpPr/>
      </dsp:nvSpPr>
      <dsp:spPr>
        <a:xfrm>
          <a:off x="3107869" y="1343"/>
          <a:ext cx="2535886" cy="1521531"/>
        </a:xfrm>
        <a:prstGeom prst="rect">
          <a:avLst/>
        </a:prstGeom>
        <a:gradFill rotWithShape="0">
          <a:gsLst>
            <a:gs pos="0">
              <a:schemeClr val="accent4">
                <a:shade val="50000"/>
                <a:hueOff val="17984"/>
                <a:satOff val="1216"/>
                <a:lumOff val="7210"/>
                <a:alphaOff val="0"/>
                <a:shade val="85000"/>
                <a:satMod val="130000"/>
              </a:schemeClr>
            </a:gs>
            <a:gs pos="34000">
              <a:schemeClr val="accent4">
                <a:shade val="50000"/>
                <a:hueOff val="17984"/>
                <a:satOff val="1216"/>
                <a:lumOff val="7210"/>
                <a:alphaOff val="0"/>
                <a:shade val="87000"/>
                <a:satMod val="125000"/>
              </a:schemeClr>
            </a:gs>
            <a:gs pos="70000">
              <a:schemeClr val="accent4">
                <a:shade val="50000"/>
                <a:hueOff val="17984"/>
                <a:satOff val="1216"/>
                <a:lumOff val="7210"/>
                <a:alphaOff val="0"/>
                <a:tint val="100000"/>
                <a:shade val="90000"/>
                <a:satMod val="130000"/>
              </a:schemeClr>
            </a:gs>
            <a:gs pos="100000">
              <a:schemeClr val="accent4">
                <a:shade val="50000"/>
                <a:hueOff val="17984"/>
                <a:satOff val="1216"/>
                <a:lumOff val="721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noProof="0" dirty="0" smtClean="0">
              <a:latin typeface="Times New Roman" panose="02020603050405020304" pitchFamily="18" charset="0"/>
              <a:cs typeface="Times New Roman" panose="02020603050405020304" pitchFamily="18" charset="0"/>
            </a:rPr>
            <a:t>Виконавча діяльність</a:t>
          </a:r>
          <a:endParaRPr lang="uk-UA" sz="2800" i="0" kern="1200" baseline="0" noProof="0" dirty="0">
            <a:latin typeface="Times New Roman" panose="02020603050405020304" pitchFamily="18" charset="0"/>
            <a:cs typeface="Times New Roman" panose="02020603050405020304" pitchFamily="18" charset="0"/>
          </a:endParaRPr>
        </a:p>
      </dsp:txBody>
      <dsp:txXfrm>
        <a:off x="3107869" y="1343"/>
        <a:ext cx="2535886" cy="1521531"/>
      </dsp:txXfrm>
    </dsp:sp>
    <dsp:sp modelId="{4FD0F721-2CC4-41A9-ABAD-44536F94AFB3}">
      <dsp:nvSpPr>
        <dsp:cNvPr id="0" name=""/>
        <dsp:cNvSpPr/>
      </dsp:nvSpPr>
      <dsp:spPr>
        <a:xfrm>
          <a:off x="5897344" y="1343"/>
          <a:ext cx="2535886" cy="1521531"/>
        </a:xfrm>
        <a:prstGeom prst="rect">
          <a:avLst/>
        </a:prstGeom>
        <a:gradFill rotWithShape="0">
          <a:gsLst>
            <a:gs pos="0">
              <a:schemeClr val="accent4">
                <a:shade val="50000"/>
                <a:hueOff val="35968"/>
                <a:satOff val="2433"/>
                <a:lumOff val="14420"/>
                <a:alphaOff val="0"/>
                <a:shade val="85000"/>
                <a:satMod val="130000"/>
              </a:schemeClr>
            </a:gs>
            <a:gs pos="34000">
              <a:schemeClr val="accent4">
                <a:shade val="50000"/>
                <a:hueOff val="35968"/>
                <a:satOff val="2433"/>
                <a:lumOff val="14420"/>
                <a:alphaOff val="0"/>
                <a:shade val="87000"/>
                <a:satMod val="125000"/>
              </a:schemeClr>
            </a:gs>
            <a:gs pos="70000">
              <a:schemeClr val="accent4">
                <a:shade val="50000"/>
                <a:hueOff val="35968"/>
                <a:satOff val="2433"/>
                <a:lumOff val="14420"/>
                <a:alphaOff val="0"/>
                <a:tint val="100000"/>
                <a:shade val="90000"/>
                <a:satMod val="130000"/>
              </a:schemeClr>
            </a:gs>
            <a:gs pos="100000">
              <a:schemeClr val="accent4">
                <a:shade val="50000"/>
                <a:hueOff val="35968"/>
                <a:satOff val="2433"/>
                <a:lumOff val="1442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kern="1200" noProof="0" dirty="0" smtClean="0">
              <a:latin typeface="Times New Roman" panose="02020603050405020304" pitchFamily="18" charset="0"/>
              <a:cs typeface="Times New Roman" panose="02020603050405020304" pitchFamily="18" charset="0"/>
            </a:rPr>
            <a:t>Розпорядча діяльність</a:t>
          </a:r>
          <a:endParaRPr lang="uk-UA" sz="2800" i="0" kern="1200" baseline="0" noProof="0" dirty="0">
            <a:latin typeface="Times New Roman" panose="02020603050405020304" pitchFamily="18" charset="0"/>
            <a:cs typeface="Times New Roman" panose="02020603050405020304" pitchFamily="18" charset="0"/>
          </a:endParaRPr>
        </a:p>
      </dsp:txBody>
      <dsp:txXfrm>
        <a:off x="5897344" y="1343"/>
        <a:ext cx="2535886" cy="1521531"/>
      </dsp:txXfrm>
    </dsp:sp>
    <dsp:sp modelId="{A8C748B1-4A9D-4D08-A7B2-C9615FAB5A17}">
      <dsp:nvSpPr>
        <dsp:cNvPr id="0" name=""/>
        <dsp:cNvSpPr/>
      </dsp:nvSpPr>
      <dsp:spPr>
        <a:xfrm>
          <a:off x="8686819" y="1343"/>
          <a:ext cx="2535886" cy="1521531"/>
        </a:xfrm>
        <a:prstGeom prst="rect">
          <a:avLst/>
        </a:prstGeom>
        <a:gradFill rotWithShape="0">
          <a:gsLst>
            <a:gs pos="0">
              <a:schemeClr val="accent4">
                <a:shade val="50000"/>
                <a:hueOff val="53952"/>
                <a:satOff val="3649"/>
                <a:lumOff val="21631"/>
                <a:alphaOff val="0"/>
                <a:shade val="85000"/>
                <a:satMod val="130000"/>
              </a:schemeClr>
            </a:gs>
            <a:gs pos="34000">
              <a:schemeClr val="accent4">
                <a:shade val="50000"/>
                <a:hueOff val="53952"/>
                <a:satOff val="3649"/>
                <a:lumOff val="21631"/>
                <a:alphaOff val="0"/>
                <a:shade val="87000"/>
                <a:satMod val="125000"/>
              </a:schemeClr>
            </a:gs>
            <a:gs pos="70000">
              <a:schemeClr val="accent4">
                <a:shade val="50000"/>
                <a:hueOff val="53952"/>
                <a:satOff val="3649"/>
                <a:lumOff val="21631"/>
                <a:alphaOff val="0"/>
                <a:tint val="100000"/>
                <a:shade val="90000"/>
                <a:satMod val="130000"/>
              </a:schemeClr>
            </a:gs>
            <a:gs pos="100000">
              <a:schemeClr val="accent4">
                <a:shade val="50000"/>
                <a:hueOff val="53952"/>
                <a:satOff val="3649"/>
                <a:lumOff val="2163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kern="1200" noProof="0" dirty="0" smtClean="0">
              <a:latin typeface="Times New Roman" panose="02020603050405020304" pitchFamily="18" charset="0"/>
              <a:cs typeface="Times New Roman" panose="02020603050405020304" pitchFamily="18" charset="0"/>
            </a:rPr>
            <a:t>Колегіальний орган</a:t>
          </a:r>
          <a:endParaRPr lang="uk-UA" sz="2800" i="0" kern="1200" baseline="0" noProof="0" dirty="0">
            <a:latin typeface="Times New Roman" panose="02020603050405020304" pitchFamily="18" charset="0"/>
            <a:cs typeface="Times New Roman" panose="02020603050405020304" pitchFamily="18" charset="0"/>
          </a:endParaRPr>
        </a:p>
      </dsp:txBody>
      <dsp:txXfrm>
        <a:off x="8686819" y="1343"/>
        <a:ext cx="2535886" cy="1521531"/>
      </dsp:txXfrm>
    </dsp:sp>
    <dsp:sp modelId="{087C7AE2-F84E-402B-B98F-122062860B03}">
      <dsp:nvSpPr>
        <dsp:cNvPr id="0" name=""/>
        <dsp:cNvSpPr/>
      </dsp:nvSpPr>
      <dsp:spPr>
        <a:xfrm>
          <a:off x="318394" y="1776464"/>
          <a:ext cx="2535886" cy="1521531"/>
        </a:xfrm>
        <a:prstGeom prst="rect">
          <a:avLst/>
        </a:prstGeom>
        <a:gradFill rotWithShape="0">
          <a:gsLst>
            <a:gs pos="0">
              <a:schemeClr val="accent4">
                <a:shade val="50000"/>
                <a:hueOff val="71936"/>
                <a:satOff val="4866"/>
                <a:lumOff val="28841"/>
                <a:alphaOff val="0"/>
                <a:shade val="85000"/>
                <a:satMod val="130000"/>
              </a:schemeClr>
            </a:gs>
            <a:gs pos="34000">
              <a:schemeClr val="accent4">
                <a:shade val="50000"/>
                <a:hueOff val="71936"/>
                <a:satOff val="4866"/>
                <a:lumOff val="28841"/>
                <a:alphaOff val="0"/>
                <a:shade val="87000"/>
                <a:satMod val="125000"/>
              </a:schemeClr>
            </a:gs>
            <a:gs pos="70000">
              <a:schemeClr val="accent4">
                <a:shade val="50000"/>
                <a:hueOff val="71936"/>
                <a:satOff val="4866"/>
                <a:lumOff val="28841"/>
                <a:alphaOff val="0"/>
                <a:tint val="100000"/>
                <a:shade val="90000"/>
                <a:satMod val="130000"/>
              </a:schemeClr>
            </a:gs>
            <a:gs pos="100000">
              <a:schemeClr val="accent4">
                <a:shade val="50000"/>
                <a:hueOff val="71936"/>
                <a:satOff val="4866"/>
                <a:lumOff val="2884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noProof="0" dirty="0" smtClean="0">
              <a:solidFill>
                <a:schemeClr val="bg2">
                  <a:lumMod val="25000"/>
                </a:schemeClr>
              </a:solidFill>
              <a:latin typeface="Times New Roman" panose="02020603050405020304" pitchFamily="18" charset="0"/>
              <a:cs typeface="Times New Roman" panose="02020603050405020304" pitchFamily="18" charset="0"/>
            </a:rPr>
            <a:t>Одноосібний</a:t>
          </a:r>
          <a:r>
            <a:rPr lang="ru-RU" sz="2800" i="0" kern="1200" baseline="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800" i="0" kern="1200" baseline="0" noProof="0" dirty="0" smtClean="0">
              <a:solidFill>
                <a:schemeClr val="bg2">
                  <a:lumMod val="25000"/>
                </a:schemeClr>
              </a:solidFill>
              <a:latin typeface="Times New Roman" panose="02020603050405020304" pitchFamily="18" charset="0"/>
              <a:cs typeface="Times New Roman" panose="02020603050405020304" pitchFamily="18" charset="0"/>
            </a:rPr>
            <a:t>орган</a:t>
          </a:r>
          <a:endParaRPr lang="uk-UA" sz="2800" i="0" kern="1200" baseline="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318394" y="1776464"/>
        <a:ext cx="2535886" cy="1521531"/>
      </dsp:txXfrm>
    </dsp:sp>
    <dsp:sp modelId="{757CB513-9995-4050-A677-4D21F87312DE}">
      <dsp:nvSpPr>
        <dsp:cNvPr id="0" name=""/>
        <dsp:cNvSpPr/>
      </dsp:nvSpPr>
      <dsp:spPr>
        <a:xfrm>
          <a:off x="3107869" y="1776464"/>
          <a:ext cx="2535886" cy="1521531"/>
        </a:xfrm>
        <a:prstGeom prst="rect">
          <a:avLst/>
        </a:prstGeom>
        <a:gradFill rotWithShape="0">
          <a:gsLst>
            <a:gs pos="0">
              <a:schemeClr val="accent4">
                <a:shade val="50000"/>
                <a:hueOff val="89919"/>
                <a:satOff val="6082"/>
                <a:lumOff val="36051"/>
                <a:alphaOff val="0"/>
                <a:shade val="85000"/>
                <a:satMod val="130000"/>
              </a:schemeClr>
            </a:gs>
            <a:gs pos="34000">
              <a:schemeClr val="accent4">
                <a:shade val="50000"/>
                <a:hueOff val="89919"/>
                <a:satOff val="6082"/>
                <a:lumOff val="36051"/>
                <a:alphaOff val="0"/>
                <a:shade val="87000"/>
                <a:satMod val="125000"/>
              </a:schemeClr>
            </a:gs>
            <a:gs pos="70000">
              <a:schemeClr val="accent4">
                <a:shade val="50000"/>
                <a:hueOff val="89919"/>
                <a:satOff val="6082"/>
                <a:lumOff val="36051"/>
                <a:alphaOff val="0"/>
                <a:tint val="100000"/>
                <a:shade val="90000"/>
                <a:satMod val="130000"/>
              </a:schemeClr>
            </a:gs>
            <a:gs pos="100000">
              <a:schemeClr val="accent4">
                <a:shade val="50000"/>
                <a:hueOff val="89919"/>
                <a:satOff val="6082"/>
                <a:lumOff val="3605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kern="1200" noProof="0" dirty="0" smtClean="0">
              <a:solidFill>
                <a:schemeClr val="bg2">
                  <a:lumMod val="25000"/>
                </a:schemeClr>
              </a:solidFill>
              <a:latin typeface="Times New Roman" panose="02020603050405020304" pitchFamily="18" charset="0"/>
              <a:cs typeface="Times New Roman" panose="02020603050405020304" pitchFamily="18" charset="0"/>
            </a:rPr>
            <a:t>Глава держави</a:t>
          </a:r>
          <a:endParaRPr lang="uk-UA" sz="2800" i="0" kern="1200" baseline="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3107869" y="1776464"/>
        <a:ext cx="2535886" cy="1521531"/>
      </dsp:txXfrm>
    </dsp:sp>
    <dsp:sp modelId="{52274A85-13E1-4C05-AA1F-297AA6951F08}">
      <dsp:nvSpPr>
        <dsp:cNvPr id="0" name=""/>
        <dsp:cNvSpPr/>
      </dsp:nvSpPr>
      <dsp:spPr>
        <a:xfrm>
          <a:off x="5897344" y="1776464"/>
          <a:ext cx="2535886" cy="1521531"/>
        </a:xfrm>
        <a:prstGeom prst="rect">
          <a:avLst/>
        </a:prstGeom>
        <a:gradFill rotWithShape="0">
          <a:gsLst>
            <a:gs pos="0">
              <a:schemeClr val="accent4">
                <a:shade val="50000"/>
                <a:hueOff val="71936"/>
                <a:satOff val="4866"/>
                <a:lumOff val="28841"/>
                <a:alphaOff val="0"/>
                <a:shade val="85000"/>
                <a:satMod val="130000"/>
              </a:schemeClr>
            </a:gs>
            <a:gs pos="34000">
              <a:schemeClr val="accent4">
                <a:shade val="50000"/>
                <a:hueOff val="71936"/>
                <a:satOff val="4866"/>
                <a:lumOff val="28841"/>
                <a:alphaOff val="0"/>
                <a:shade val="87000"/>
                <a:satMod val="125000"/>
              </a:schemeClr>
            </a:gs>
            <a:gs pos="70000">
              <a:schemeClr val="accent4">
                <a:shade val="50000"/>
                <a:hueOff val="71936"/>
                <a:satOff val="4866"/>
                <a:lumOff val="28841"/>
                <a:alphaOff val="0"/>
                <a:tint val="100000"/>
                <a:shade val="90000"/>
                <a:satMod val="130000"/>
              </a:schemeClr>
            </a:gs>
            <a:gs pos="100000">
              <a:schemeClr val="accent4">
                <a:shade val="50000"/>
                <a:hueOff val="71936"/>
                <a:satOff val="4866"/>
                <a:lumOff val="2884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600" kern="1200" noProof="0" dirty="0" smtClean="0">
              <a:solidFill>
                <a:schemeClr val="bg2">
                  <a:lumMod val="25000"/>
                </a:schemeClr>
              </a:solidFill>
              <a:latin typeface="Times New Roman" panose="02020603050405020304" pitchFamily="18" charset="0"/>
              <a:cs typeface="Times New Roman" panose="02020603050405020304" pitchFamily="18" charset="0"/>
            </a:rPr>
            <a:t>Органи місцевого самоврядування</a:t>
          </a:r>
          <a:endParaRPr lang="uk-UA" sz="2600" i="0" kern="1200" baseline="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5897344" y="1776464"/>
        <a:ext cx="2535886" cy="1521531"/>
      </dsp:txXfrm>
    </dsp:sp>
    <dsp:sp modelId="{51B913C9-FB60-4027-8A99-BA42F0E055A0}">
      <dsp:nvSpPr>
        <dsp:cNvPr id="0" name=""/>
        <dsp:cNvSpPr/>
      </dsp:nvSpPr>
      <dsp:spPr>
        <a:xfrm>
          <a:off x="8686819" y="1776464"/>
          <a:ext cx="2535886" cy="1521531"/>
        </a:xfrm>
        <a:prstGeom prst="rect">
          <a:avLst/>
        </a:prstGeom>
        <a:gradFill rotWithShape="0">
          <a:gsLst>
            <a:gs pos="0">
              <a:schemeClr val="accent4">
                <a:shade val="50000"/>
                <a:hueOff val="53952"/>
                <a:satOff val="3649"/>
                <a:lumOff val="21631"/>
                <a:alphaOff val="0"/>
                <a:shade val="85000"/>
                <a:satMod val="130000"/>
              </a:schemeClr>
            </a:gs>
            <a:gs pos="34000">
              <a:schemeClr val="accent4">
                <a:shade val="50000"/>
                <a:hueOff val="53952"/>
                <a:satOff val="3649"/>
                <a:lumOff val="21631"/>
                <a:alphaOff val="0"/>
                <a:shade val="87000"/>
                <a:satMod val="125000"/>
              </a:schemeClr>
            </a:gs>
            <a:gs pos="70000">
              <a:schemeClr val="accent4">
                <a:shade val="50000"/>
                <a:hueOff val="53952"/>
                <a:satOff val="3649"/>
                <a:lumOff val="21631"/>
                <a:alphaOff val="0"/>
                <a:tint val="100000"/>
                <a:shade val="90000"/>
                <a:satMod val="130000"/>
              </a:schemeClr>
            </a:gs>
            <a:gs pos="100000">
              <a:schemeClr val="accent4">
                <a:shade val="50000"/>
                <a:hueOff val="53952"/>
                <a:satOff val="3649"/>
                <a:lumOff val="2163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noProof="0" dirty="0" smtClean="0">
              <a:latin typeface="Times New Roman" panose="02020603050405020304" pitchFamily="18" charset="0"/>
              <a:cs typeface="Times New Roman" panose="02020603050405020304" pitchFamily="18" charset="0"/>
            </a:rPr>
            <a:t>Судова влада</a:t>
          </a:r>
          <a:endParaRPr lang="uk-UA" sz="2800" i="0" kern="1200" baseline="0" noProof="0" dirty="0">
            <a:latin typeface="Times New Roman" panose="02020603050405020304" pitchFamily="18" charset="0"/>
            <a:cs typeface="Times New Roman" panose="02020603050405020304" pitchFamily="18" charset="0"/>
          </a:endParaRPr>
        </a:p>
      </dsp:txBody>
      <dsp:txXfrm>
        <a:off x="8686819" y="1776464"/>
        <a:ext cx="2535886" cy="1521531"/>
      </dsp:txXfrm>
    </dsp:sp>
    <dsp:sp modelId="{400D4EFC-AA68-4C80-AB23-2AF9007B3CCA}">
      <dsp:nvSpPr>
        <dsp:cNvPr id="0" name=""/>
        <dsp:cNvSpPr/>
      </dsp:nvSpPr>
      <dsp:spPr>
        <a:xfrm>
          <a:off x="3107869" y="3551584"/>
          <a:ext cx="2535886" cy="1521531"/>
        </a:xfrm>
        <a:prstGeom prst="rect">
          <a:avLst/>
        </a:prstGeom>
        <a:gradFill rotWithShape="0">
          <a:gsLst>
            <a:gs pos="0">
              <a:schemeClr val="accent4">
                <a:shade val="50000"/>
                <a:hueOff val="35968"/>
                <a:satOff val="2433"/>
                <a:lumOff val="14420"/>
                <a:alphaOff val="0"/>
                <a:shade val="85000"/>
                <a:satMod val="130000"/>
              </a:schemeClr>
            </a:gs>
            <a:gs pos="34000">
              <a:schemeClr val="accent4">
                <a:shade val="50000"/>
                <a:hueOff val="35968"/>
                <a:satOff val="2433"/>
                <a:lumOff val="14420"/>
                <a:alphaOff val="0"/>
                <a:shade val="87000"/>
                <a:satMod val="125000"/>
              </a:schemeClr>
            </a:gs>
            <a:gs pos="70000">
              <a:schemeClr val="accent4">
                <a:shade val="50000"/>
                <a:hueOff val="35968"/>
                <a:satOff val="2433"/>
                <a:lumOff val="14420"/>
                <a:alphaOff val="0"/>
                <a:tint val="100000"/>
                <a:shade val="90000"/>
                <a:satMod val="130000"/>
              </a:schemeClr>
            </a:gs>
            <a:gs pos="100000">
              <a:schemeClr val="accent4">
                <a:shade val="50000"/>
                <a:hueOff val="35968"/>
                <a:satOff val="2433"/>
                <a:lumOff val="1442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800" i="0" kern="1200" baseline="0" dirty="0" smtClean="0">
              <a:latin typeface="Times New Roman" panose="02020603050405020304" pitchFamily="18" charset="0"/>
              <a:cs typeface="Times New Roman" panose="02020603050405020304" pitchFamily="18" charset="0"/>
            </a:rPr>
            <a:t> Прокуратура</a:t>
          </a:r>
          <a:endParaRPr lang="uk-UA" sz="2800" i="0" kern="1200" baseline="0" dirty="0">
            <a:latin typeface="Times New Roman" panose="02020603050405020304" pitchFamily="18" charset="0"/>
            <a:cs typeface="Times New Roman" panose="02020603050405020304" pitchFamily="18" charset="0"/>
          </a:endParaRPr>
        </a:p>
      </dsp:txBody>
      <dsp:txXfrm>
        <a:off x="3107869" y="3551584"/>
        <a:ext cx="2535886" cy="1521531"/>
      </dsp:txXfrm>
    </dsp:sp>
    <dsp:sp modelId="{D4E63A78-AA72-4E35-86B1-2C259FE77B40}">
      <dsp:nvSpPr>
        <dsp:cNvPr id="0" name=""/>
        <dsp:cNvSpPr/>
      </dsp:nvSpPr>
      <dsp:spPr>
        <a:xfrm>
          <a:off x="5897344" y="3551584"/>
          <a:ext cx="2535886" cy="1521531"/>
        </a:xfrm>
        <a:prstGeom prst="rect">
          <a:avLst/>
        </a:prstGeom>
        <a:gradFill rotWithShape="0">
          <a:gsLst>
            <a:gs pos="0">
              <a:schemeClr val="accent4">
                <a:shade val="50000"/>
                <a:hueOff val="17984"/>
                <a:satOff val="1216"/>
                <a:lumOff val="7210"/>
                <a:alphaOff val="0"/>
                <a:shade val="85000"/>
                <a:satMod val="130000"/>
              </a:schemeClr>
            </a:gs>
            <a:gs pos="34000">
              <a:schemeClr val="accent4">
                <a:shade val="50000"/>
                <a:hueOff val="17984"/>
                <a:satOff val="1216"/>
                <a:lumOff val="7210"/>
                <a:alphaOff val="0"/>
                <a:shade val="87000"/>
                <a:satMod val="125000"/>
              </a:schemeClr>
            </a:gs>
            <a:gs pos="70000">
              <a:schemeClr val="accent4">
                <a:shade val="50000"/>
                <a:hueOff val="17984"/>
                <a:satOff val="1216"/>
                <a:lumOff val="7210"/>
                <a:alphaOff val="0"/>
                <a:tint val="100000"/>
                <a:shade val="90000"/>
                <a:satMod val="130000"/>
              </a:schemeClr>
            </a:gs>
            <a:gs pos="100000">
              <a:schemeClr val="accent4">
                <a:shade val="50000"/>
                <a:hueOff val="17984"/>
                <a:satOff val="1216"/>
                <a:lumOff val="721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600" i="0" kern="1200" baseline="0" noProof="0" dirty="0" smtClean="0">
              <a:latin typeface="Times New Roman" panose="02020603050405020304" pitchFamily="18" charset="0"/>
              <a:cs typeface="Times New Roman" panose="02020603050405020304" pitchFamily="18" charset="0"/>
            </a:rPr>
            <a:t>Прокурорський нагляд</a:t>
          </a:r>
          <a:endParaRPr lang="uk-UA" sz="2600" i="0" kern="1200" baseline="0" noProof="0" dirty="0">
            <a:latin typeface="Times New Roman" panose="02020603050405020304" pitchFamily="18" charset="0"/>
            <a:cs typeface="Times New Roman" panose="02020603050405020304" pitchFamily="18" charset="0"/>
          </a:endParaRPr>
        </a:p>
      </dsp:txBody>
      <dsp:txXfrm>
        <a:off x="5897344" y="3551584"/>
        <a:ext cx="2535886" cy="15215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D02E4-A221-49A6-AF38-599DDF9524CC}">
      <dsp:nvSpPr>
        <dsp:cNvPr id="0" name=""/>
        <dsp:cNvSpPr/>
      </dsp:nvSpPr>
      <dsp:spPr>
        <a:xfrm>
          <a:off x="202284" y="997049"/>
          <a:ext cx="2567298" cy="2530846"/>
        </a:xfrm>
        <a:prstGeom prst="roundRect">
          <a:avLst>
            <a:gd name="adj" fmla="val 10000"/>
          </a:avLst>
        </a:prstGeom>
        <a:solidFill>
          <a:schemeClr val="accent4">
            <a:alpha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bg2">
                  <a:lumMod val="10000"/>
                </a:schemeClr>
              </a:solidFill>
              <a:latin typeface="Times New Roman" panose="02020603050405020304" pitchFamily="18" charset="0"/>
              <a:cs typeface="Times New Roman" panose="02020603050405020304" pitchFamily="18" charset="0"/>
            </a:rPr>
            <a:t>Механізм держави, крім державних органів, складається з </a:t>
          </a:r>
          <a:r>
            <a:rPr lang="uk-UA" sz="2400" b="1" kern="1200" dirty="0" smtClean="0">
              <a:solidFill>
                <a:schemeClr val="bg2">
                  <a:lumMod val="10000"/>
                </a:schemeClr>
              </a:solidFill>
              <a:latin typeface="Times New Roman" panose="02020603050405020304" pitchFamily="18" charset="0"/>
              <a:cs typeface="Times New Roman" panose="02020603050405020304" pitchFamily="18" charset="0"/>
            </a:rPr>
            <a:t>державних організацій</a:t>
          </a:r>
          <a:endParaRPr lang="ru-RU" sz="2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276410" y="1071175"/>
        <a:ext cx="2419046" cy="2382594"/>
      </dsp:txXfrm>
    </dsp:sp>
    <dsp:sp modelId="{88D280BE-8441-490A-924B-FE38715C131D}">
      <dsp:nvSpPr>
        <dsp:cNvPr id="0" name=""/>
        <dsp:cNvSpPr/>
      </dsp:nvSpPr>
      <dsp:spPr>
        <a:xfrm rot="18483147">
          <a:off x="2477191" y="1628084"/>
          <a:ext cx="1524389" cy="68399"/>
        </a:xfrm>
        <a:custGeom>
          <a:avLst/>
          <a:gdLst/>
          <a:ahLst/>
          <a:cxnLst/>
          <a:rect l="0" t="0" r="0" b="0"/>
          <a:pathLst>
            <a:path>
              <a:moveTo>
                <a:pt x="0" y="34199"/>
              </a:moveTo>
              <a:lnTo>
                <a:pt x="1524389" y="34199"/>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01276" y="1624175"/>
        <a:ext cx="76219" cy="76219"/>
      </dsp:txXfrm>
    </dsp:sp>
    <dsp:sp modelId="{7FC95836-17B6-4C30-888E-8B6350DA8044}">
      <dsp:nvSpPr>
        <dsp:cNvPr id="0" name=""/>
        <dsp:cNvSpPr/>
      </dsp:nvSpPr>
      <dsp:spPr>
        <a:xfrm>
          <a:off x="3709190" y="124691"/>
          <a:ext cx="7288921" cy="1874810"/>
        </a:xfrm>
        <a:prstGeom prst="roundRect">
          <a:avLst>
            <a:gd name="adj" fmla="val 10000"/>
          </a:avLst>
        </a:prstGeom>
        <a:solidFill>
          <a:schemeClr val="accent4">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1" kern="1200" noProof="0" dirty="0" smtClean="0">
              <a:solidFill>
                <a:schemeClr val="bg2">
                  <a:lumMod val="10000"/>
                </a:schemeClr>
              </a:solidFill>
              <a:latin typeface="Times New Roman" panose="02020603050405020304" pitchFamily="18" charset="0"/>
              <a:cs typeface="Times New Roman" panose="02020603050405020304" pitchFamily="18" charset="0"/>
            </a:rPr>
            <a:t>Державні установи (заклади) </a:t>
          </a:r>
          <a:r>
            <a:rPr lang="uk-UA" sz="2200" kern="1200" noProof="0" dirty="0" smtClean="0">
              <a:solidFill>
                <a:schemeClr val="bg2">
                  <a:lumMod val="10000"/>
                </a:schemeClr>
              </a:solidFill>
              <a:latin typeface="Times New Roman" panose="02020603050405020304" pitchFamily="18" charset="0"/>
              <a:cs typeface="Times New Roman" panose="02020603050405020304" pitchFamily="18" charset="0"/>
            </a:rPr>
            <a:t>– це державні організації, як утворені компетентним органом державної влади в розпорядчому порядку на основі відокремленої частини державної власності і належить до сфери його управління (системи охорони </a:t>
          </a:r>
          <a:r>
            <a:rPr lang="uk-UA" sz="2200" kern="1200" noProof="0" dirty="0" err="1" smtClean="0">
              <a:solidFill>
                <a:schemeClr val="bg2">
                  <a:lumMod val="10000"/>
                </a:schemeClr>
              </a:solidFill>
              <a:latin typeface="Times New Roman" panose="02020603050405020304" pitchFamily="18" charset="0"/>
              <a:cs typeface="Times New Roman" panose="02020603050405020304" pitchFamily="18" charset="0"/>
            </a:rPr>
            <a:t>здоров</a:t>
          </a:r>
          <a:r>
            <a:rPr lang="ru-RU" sz="2200" kern="1200" noProof="0" dirty="0" smtClean="0">
              <a:solidFill>
                <a:schemeClr val="bg2">
                  <a:lumMod val="10000"/>
                </a:schemeClr>
              </a:solidFill>
              <a:latin typeface="Times New Roman" panose="02020603050405020304" pitchFamily="18" charset="0"/>
              <a:cs typeface="Times New Roman" panose="02020603050405020304" pitchFamily="18" charset="0"/>
            </a:rPr>
            <a:t>’</a:t>
          </a:r>
          <a:r>
            <a:rPr lang="uk-UA" sz="2200" kern="1200" noProof="0" dirty="0" smtClean="0">
              <a:solidFill>
                <a:schemeClr val="bg2">
                  <a:lumMod val="10000"/>
                </a:schemeClr>
              </a:solidFill>
              <a:latin typeface="Times New Roman" panose="02020603050405020304" pitchFamily="18" charset="0"/>
              <a:cs typeface="Times New Roman" panose="02020603050405020304" pitchFamily="18" charset="0"/>
            </a:rPr>
            <a:t>я, медичної допомоги, соціального захисту, освіти, культури тощо)</a:t>
          </a:r>
          <a:endParaRPr lang="uk-UA" sz="2200" kern="1200" noProof="0" dirty="0">
            <a:solidFill>
              <a:schemeClr val="bg2">
                <a:lumMod val="10000"/>
              </a:schemeClr>
            </a:solidFill>
            <a:latin typeface="Times New Roman" panose="02020603050405020304" pitchFamily="18" charset="0"/>
            <a:cs typeface="Times New Roman" panose="02020603050405020304" pitchFamily="18" charset="0"/>
          </a:endParaRPr>
        </a:p>
      </dsp:txBody>
      <dsp:txXfrm>
        <a:off x="3764101" y="179602"/>
        <a:ext cx="7179099" cy="1764988"/>
      </dsp:txXfrm>
    </dsp:sp>
    <dsp:sp modelId="{0D8FAF6E-69E7-4B19-801C-F34BFAF2C24F}">
      <dsp:nvSpPr>
        <dsp:cNvPr id="0" name=""/>
        <dsp:cNvSpPr/>
      </dsp:nvSpPr>
      <dsp:spPr>
        <a:xfrm rot="2933087">
          <a:off x="2524938" y="2766529"/>
          <a:ext cx="1428896" cy="68399"/>
        </a:xfrm>
        <a:custGeom>
          <a:avLst/>
          <a:gdLst/>
          <a:ahLst/>
          <a:cxnLst/>
          <a:rect l="0" t="0" r="0" b="0"/>
          <a:pathLst>
            <a:path>
              <a:moveTo>
                <a:pt x="0" y="34199"/>
              </a:moveTo>
              <a:lnTo>
                <a:pt x="1428896" y="34199"/>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03664" y="2765007"/>
        <a:ext cx="71444" cy="71444"/>
      </dsp:txXfrm>
    </dsp:sp>
    <dsp:sp modelId="{823C26B3-AC8E-4578-9832-9464F09F1919}">
      <dsp:nvSpPr>
        <dsp:cNvPr id="0" name=""/>
        <dsp:cNvSpPr/>
      </dsp:nvSpPr>
      <dsp:spPr>
        <a:xfrm>
          <a:off x="3709190" y="2258518"/>
          <a:ext cx="7288921" cy="2160937"/>
        </a:xfrm>
        <a:prstGeom prst="roundRect">
          <a:avLst>
            <a:gd name="adj" fmla="val 10000"/>
          </a:avLst>
        </a:prstGeom>
        <a:solidFill>
          <a:schemeClr val="accent4">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1" kern="1200" noProof="0" dirty="0" smtClean="0">
              <a:solidFill>
                <a:schemeClr val="bg2">
                  <a:lumMod val="10000"/>
                </a:schemeClr>
              </a:solidFill>
              <a:latin typeface="Times New Roman" panose="02020603050405020304" pitchFamily="18" charset="0"/>
              <a:cs typeface="Times New Roman" panose="02020603050405020304" pitchFamily="18" charset="0"/>
            </a:rPr>
            <a:t>Державні підприємства </a:t>
          </a:r>
          <a:r>
            <a:rPr lang="uk-UA" sz="2200" kern="1200" noProof="0" dirty="0" smtClean="0">
              <a:solidFill>
                <a:schemeClr val="bg2">
                  <a:lumMod val="10000"/>
                </a:schemeClr>
              </a:solidFill>
              <a:latin typeface="Times New Roman" panose="02020603050405020304" pitchFamily="18" charset="0"/>
              <a:cs typeface="Times New Roman" panose="02020603050405020304" pitchFamily="18" charset="0"/>
            </a:rPr>
            <a:t>– це самостійні суб</a:t>
          </a:r>
          <a:r>
            <a:rPr lang="ru-RU" sz="2200" kern="1200" noProof="0" dirty="0" smtClean="0">
              <a:solidFill>
                <a:schemeClr val="bg2">
                  <a:lumMod val="10000"/>
                </a:schemeClr>
              </a:solidFill>
              <a:latin typeface="Times New Roman" panose="02020603050405020304" pitchFamily="18" charset="0"/>
              <a:cs typeface="Times New Roman" panose="02020603050405020304" pitchFamily="18" charset="0"/>
            </a:rPr>
            <a:t>’</a:t>
          </a:r>
          <a:r>
            <a:rPr lang="uk-UA" sz="2200" kern="1200" noProof="0" dirty="0" err="1" smtClean="0">
              <a:solidFill>
                <a:schemeClr val="bg2">
                  <a:lumMod val="10000"/>
                </a:schemeClr>
              </a:solidFill>
              <a:latin typeface="Times New Roman" panose="02020603050405020304" pitchFamily="18" charset="0"/>
              <a:cs typeface="Times New Roman" panose="02020603050405020304" pitchFamily="18" charset="0"/>
            </a:rPr>
            <a:t>єкти</a:t>
          </a:r>
          <a:r>
            <a:rPr lang="uk-UA" sz="2200" kern="1200" noProof="0" dirty="0" smtClean="0">
              <a:solidFill>
                <a:schemeClr val="bg2">
                  <a:lumMod val="10000"/>
                </a:schemeClr>
              </a:solidFill>
              <a:latin typeface="Times New Roman" panose="02020603050405020304" pitchFamily="18" charset="0"/>
              <a:cs typeface="Times New Roman" panose="02020603050405020304" pitchFamily="18" charset="0"/>
            </a:rPr>
            <a:t> господарювання, створені компетентними органами державної влади на основі державної форми власності для задоволення суспільних  та особистих потреб шляхом систематичного здійснення виробничої, торгівельної, науково-дослідної, іншої господарської діяльності в порядку передбаченому законодавством</a:t>
          </a:r>
          <a:endParaRPr lang="uk-UA" sz="2200" kern="1200" noProof="0" dirty="0">
            <a:solidFill>
              <a:schemeClr val="bg2">
                <a:lumMod val="10000"/>
              </a:schemeClr>
            </a:solidFill>
            <a:latin typeface="Times New Roman" panose="02020603050405020304" pitchFamily="18" charset="0"/>
            <a:cs typeface="Times New Roman" panose="02020603050405020304" pitchFamily="18" charset="0"/>
          </a:endParaRPr>
        </a:p>
      </dsp:txBody>
      <dsp:txXfrm>
        <a:off x="3772482" y="2321810"/>
        <a:ext cx="7162337" cy="203435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2401-B25B-4292-9480-96E9154DD53D}">
      <dsp:nvSpPr>
        <dsp:cNvPr id="0" name=""/>
        <dsp:cNvSpPr/>
      </dsp:nvSpPr>
      <dsp:spPr>
        <a:xfrm>
          <a:off x="1194554" y="0"/>
          <a:ext cx="4648055" cy="4648055"/>
        </a:xfrm>
        <a:prstGeom prst="triangl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5742D-BCE7-45BC-A9B9-BCEACA9B8EE8}">
      <dsp:nvSpPr>
        <dsp:cNvPr id="0" name=""/>
        <dsp:cNvSpPr/>
      </dsp:nvSpPr>
      <dsp:spPr>
        <a:xfrm>
          <a:off x="154970" y="448506"/>
          <a:ext cx="9903429" cy="3412576"/>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1" i="0" kern="1200" dirty="0" smtClean="0">
              <a:latin typeface="Times New Roman" panose="02020603050405020304" pitchFamily="18" charset="0"/>
              <a:cs typeface="Times New Roman" panose="02020603050405020304" pitchFamily="18" charset="0"/>
            </a:rPr>
            <a:t>Парламент</a:t>
          </a:r>
          <a:r>
            <a:rPr lang="uk-UA" sz="3600" b="0" i="0" kern="1200" dirty="0" smtClean="0">
              <a:latin typeface="Times New Roman" panose="02020603050405020304" pitchFamily="18" charset="0"/>
              <a:cs typeface="Times New Roman" panose="02020603050405020304" pitchFamily="18" charset="0"/>
            </a:rPr>
            <a:t> – це повністю або частково виборний вищий законодавчий і колегіальний представницький орган держави.</a:t>
          </a:r>
        </a:p>
        <a:p>
          <a:pPr lvl="0" algn="ctr" defTabSz="1600200">
            <a:lnSpc>
              <a:spcPct val="90000"/>
            </a:lnSpc>
            <a:spcBef>
              <a:spcPct val="0"/>
            </a:spcBef>
            <a:spcAft>
              <a:spcPct val="35000"/>
            </a:spcAft>
          </a:pPr>
          <a:r>
            <a:rPr lang="uk-UA" sz="3200" b="0" i="0" kern="1200" dirty="0" smtClean="0">
              <a:solidFill>
                <a:schemeClr val="bg2">
                  <a:lumMod val="25000"/>
                </a:schemeClr>
              </a:solidFill>
              <a:latin typeface="Times New Roman" panose="02020603050405020304" pitchFamily="18" charset="0"/>
              <a:cs typeface="Times New Roman" panose="02020603050405020304" pitchFamily="18" charset="0"/>
            </a:rPr>
            <a:t>Ступінь демократичності та реальна роль парламенту в системі державних органів визначаються цілою низкою факторів і можуть бути різними в різних країнах</a:t>
          </a:r>
          <a:endParaRPr lang="ru-RU" sz="3200" b="0" i="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321558" y="615094"/>
        <a:ext cx="9570253" cy="30794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796D1-4473-44D8-9B46-39CCB7F24DB6}">
      <dsp:nvSpPr>
        <dsp:cNvPr id="0" name=""/>
        <dsp:cNvSpPr/>
      </dsp:nvSpPr>
      <dsp:spPr>
        <a:xfrm>
          <a:off x="0" y="151"/>
          <a:ext cx="10058399" cy="0"/>
        </a:xfrm>
        <a:prstGeom prst="line">
          <a:avLst/>
        </a:prstGeom>
        <a:solidFill>
          <a:schemeClr val="accent4">
            <a:shade val="8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F5953-9990-42C4-82A8-77D9FC210D84}">
      <dsp:nvSpPr>
        <dsp:cNvPr id="0" name=""/>
        <dsp:cNvSpPr/>
      </dsp:nvSpPr>
      <dsp:spPr>
        <a:xfrm>
          <a:off x="0" y="151"/>
          <a:ext cx="10058399" cy="147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uk-UA" sz="3200" kern="1200" spc="-50" baseline="0"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бути налаштованим до ефективного функціонування, уникнення внутрішніх конфліктів і чіткого дотримання власного регламенту</a:t>
          </a:r>
          <a:endParaRPr lang="ru-RU" sz="3200" kern="1200" spc="-50" baseline="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dsp:txBody>
      <dsp:txXfrm>
        <a:off x="0" y="151"/>
        <a:ext cx="10058399" cy="1470601"/>
      </dsp:txXfrm>
    </dsp:sp>
    <dsp:sp modelId="{CAE60A15-1FD2-4647-9E58-44B4B33C0B75}">
      <dsp:nvSpPr>
        <dsp:cNvPr id="0" name=""/>
        <dsp:cNvSpPr/>
      </dsp:nvSpPr>
      <dsp:spPr>
        <a:xfrm>
          <a:off x="0" y="1470752"/>
          <a:ext cx="10058399" cy="0"/>
        </a:xfrm>
        <a:prstGeom prst="line">
          <a:avLst/>
        </a:prstGeom>
        <a:solidFill>
          <a:schemeClr val="accent4">
            <a:shade val="80000"/>
            <a:hueOff val="35051"/>
            <a:satOff val="1121"/>
            <a:lumOff val="9598"/>
            <a:alphaOff val="0"/>
          </a:schemeClr>
        </a:solidFill>
        <a:ln w="15875" cap="flat" cmpd="sng" algn="ctr">
          <a:solidFill>
            <a:schemeClr val="accent4">
              <a:shade val="80000"/>
              <a:hueOff val="35051"/>
              <a:satOff val="1121"/>
              <a:lumOff val="95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8F8C4-215D-4A6A-BC98-B910D609A69A}">
      <dsp:nvSpPr>
        <dsp:cNvPr id="0" name=""/>
        <dsp:cNvSpPr/>
      </dsp:nvSpPr>
      <dsp:spPr>
        <a:xfrm>
          <a:off x="0" y="1470752"/>
          <a:ext cx="10058399" cy="114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uk-UA" sz="3200" kern="1200" spc="-50" baseline="0"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володіти всебічною інформацією про стан справ у державі на тому ж рівні, що й виконавча влада</a:t>
          </a:r>
          <a:endParaRPr lang="ru-RU" sz="3200" kern="1200" spc="-50" baseline="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dsp:txBody>
      <dsp:txXfrm>
        <a:off x="0" y="1470752"/>
        <a:ext cx="10058399" cy="1142973"/>
      </dsp:txXfrm>
    </dsp:sp>
    <dsp:sp modelId="{86B07501-3214-476A-A044-06DF83118E60}">
      <dsp:nvSpPr>
        <dsp:cNvPr id="0" name=""/>
        <dsp:cNvSpPr/>
      </dsp:nvSpPr>
      <dsp:spPr>
        <a:xfrm>
          <a:off x="0" y="2613726"/>
          <a:ext cx="10058399" cy="0"/>
        </a:xfrm>
        <a:prstGeom prst="line">
          <a:avLst/>
        </a:prstGeom>
        <a:solidFill>
          <a:schemeClr val="accent4">
            <a:shade val="80000"/>
            <a:hueOff val="70101"/>
            <a:satOff val="2242"/>
            <a:lumOff val="19195"/>
            <a:alphaOff val="0"/>
          </a:schemeClr>
        </a:solidFill>
        <a:ln w="15875" cap="flat" cmpd="sng" algn="ctr">
          <a:solidFill>
            <a:schemeClr val="accent4">
              <a:shade val="80000"/>
              <a:hueOff val="70101"/>
              <a:satOff val="2242"/>
              <a:lumOff val="191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9515C-156A-4A28-BE24-CE517512E230}">
      <dsp:nvSpPr>
        <dsp:cNvPr id="0" name=""/>
        <dsp:cNvSpPr/>
      </dsp:nvSpPr>
      <dsp:spPr>
        <a:xfrm>
          <a:off x="0" y="2613726"/>
          <a:ext cx="10058399" cy="184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uk-UA" sz="3200" kern="1200" spc="-50" baseline="0"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мати допоміжні структури, які б забезпечували постійні комітети та парламентарів аналітичними матеріалами з різних проблем державного будівництва, політики, економіки, культури, освіти, науки тощо</a:t>
          </a:r>
          <a:endParaRPr lang="ru-RU" sz="3200" kern="1200" spc="-50" baseline="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dsp:txBody>
      <dsp:txXfrm>
        <a:off x="0" y="2613726"/>
        <a:ext cx="10058399" cy="18471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904FF-D6DE-426B-8811-43293E756EE3}">
      <dsp:nvSpPr>
        <dsp:cNvPr id="0" name=""/>
        <dsp:cNvSpPr/>
      </dsp:nvSpPr>
      <dsp:spPr>
        <a:xfrm>
          <a:off x="0" y="751464"/>
          <a:ext cx="2002674" cy="3342553"/>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bg2">
                  <a:lumMod val="50000"/>
                </a:schemeClr>
              </a:solidFill>
              <a:latin typeface="Times New Roman" panose="02020603050405020304" pitchFamily="18" charset="0"/>
              <a:cs typeface="Times New Roman" panose="02020603050405020304" pitchFamily="18" charset="0"/>
            </a:rPr>
            <a:t>Система органів </a:t>
          </a:r>
          <a:r>
            <a:rPr lang="uk-UA" sz="2600" b="1" kern="1200" dirty="0" smtClean="0">
              <a:solidFill>
                <a:schemeClr val="bg2">
                  <a:lumMod val="50000"/>
                </a:schemeClr>
              </a:solidFill>
              <a:latin typeface="Times New Roman" panose="02020603050405020304" pitchFamily="18" charset="0"/>
              <a:cs typeface="Times New Roman" panose="02020603050405020304" pitchFamily="18" charset="0"/>
            </a:rPr>
            <a:t>виконавчої влади </a:t>
          </a:r>
          <a:r>
            <a:rPr lang="uk-UA" sz="2600" kern="1200" dirty="0" smtClean="0">
              <a:solidFill>
                <a:schemeClr val="bg2">
                  <a:lumMod val="50000"/>
                </a:schemeClr>
              </a:solidFill>
              <a:latin typeface="Times New Roman" panose="02020603050405020304" pitchFamily="18" charset="0"/>
              <a:cs typeface="Times New Roman" panose="02020603050405020304" pitchFamily="18" charset="0"/>
            </a:rPr>
            <a:t>здійснює в державі </a:t>
          </a:r>
          <a:r>
            <a:rPr lang="uk-UA" sz="2600" kern="1200" dirty="0" err="1" smtClean="0">
              <a:solidFill>
                <a:schemeClr val="bg2">
                  <a:lumMod val="50000"/>
                </a:schemeClr>
              </a:solidFill>
              <a:latin typeface="Times New Roman" panose="02020603050405020304" pitchFamily="18" charset="0"/>
              <a:cs typeface="Times New Roman" panose="02020603050405020304" pitchFamily="18" charset="0"/>
            </a:rPr>
            <a:t>виконавчо</a:t>
          </a:r>
          <a:r>
            <a:rPr lang="uk-UA" sz="2600" kern="1200" dirty="0" smtClean="0">
              <a:solidFill>
                <a:schemeClr val="bg2">
                  <a:lumMod val="50000"/>
                </a:schemeClr>
              </a:solidFill>
              <a:latin typeface="Times New Roman" panose="02020603050405020304" pitchFamily="18" charset="0"/>
              <a:cs typeface="Times New Roman" panose="02020603050405020304" pitchFamily="18" charset="0"/>
            </a:rPr>
            <a:t>-розпорядчу діяльність</a:t>
          </a:r>
          <a:endParaRPr lang="ru-RU" sz="2600" kern="1200" dirty="0">
            <a:solidFill>
              <a:schemeClr val="bg2">
                <a:lumMod val="50000"/>
              </a:schemeClr>
            </a:solidFill>
            <a:latin typeface="Times New Roman" panose="02020603050405020304" pitchFamily="18" charset="0"/>
            <a:cs typeface="Times New Roman" panose="02020603050405020304" pitchFamily="18" charset="0"/>
          </a:endParaRPr>
        </a:p>
      </dsp:txBody>
      <dsp:txXfrm>
        <a:off x="58656" y="810120"/>
        <a:ext cx="1885362" cy="3225241"/>
      </dsp:txXfrm>
    </dsp:sp>
    <dsp:sp modelId="{568D954C-28D9-4986-A2A8-70B0D37930E2}">
      <dsp:nvSpPr>
        <dsp:cNvPr id="0" name=""/>
        <dsp:cNvSpPr/>
      </dsp:nvSpPr>
      <dsp:spPr>
        <a:xfrm rot="17794682">
          <a:off x="1615917" y="1770850"/>
          <a:ext cx="1399811" cy="51892"/>
        </a:xfrm>
        <a:custGeom>
          <a:avLst/>
          <a:gdLst/>
          <a:ahLst/>
          <a:cxnLst/>
          <a:rect l="0" t="0" r="0" b="0"/>
          <a:pathLst>
            <a:path>
              <a:moveTo>
                <a:pt x="0" y="25946"/>
              </a:moveTo>
              <a:lnTo>
                <a:pt x="1399811" y="2594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80828" y="1761801"/>
        <a:ext cx="69990" cy="69990"/>
      </dsp:txXfrm>
    </dsp:sp>
    <dsp:sp modelId="{8C86E0F9-EE4E-433E-AFE0-B6C08F273B79}">
      <dsp:nvSpPr>
        <dsp:cNvPr id="0" name=""/>
        <dsp:cNvSpPr/>
      </dsp:nvSpPr>
      <dsp:spPr>
        <a:xfrm>
          <a:off x="2628972" y="103909"/>
          <a:ext cx="7398344" cy="2133886"/>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i="0" kern="1200" dirty="0" smtClean="0">
              <a:solidFill>
                <a:schemeClr val="bg2">
                  <a:lumMod val="50000"/>
                </a:schemeClr>
              </a:solidFill>
              <a:latin typeface="Times New Roman" panose="02020603050405020304" pitchFamily="18" charset="0"/>
              <a:cs typeface="Times New Roman" panose="02020603050405020304" pitchFamily="18" charset="0"/>
            </a:rPr>
            <a:t>Виконавча діяльність</a:t>
          </a:r>
          <a:r>
            <a:rPr lang="uk-UA" sz="2400" i="0" kern="1200" dirty="0" smtClean="0">
              <a:solidFill>
                <a:schemeClr val="bg2">
                  <a:lumMod val="50000"/>
                </a:schemeClr>
              </a:solidFill>
              <a:latin typeface="Times New Roman" panose="02020603050405020304" pitchFamily="18" charset="0"/>
              <a:cs typeface="Times New Roman" panose="02020603050405020304" pitchFamily="18" charset="0"/>
            </a:rPr>
            <a:t> органів державного управління виявляється в тому, що вони виступають як безпосередньо виконавці вимог, що містяться в актах органів державної влади та </a:t>
          </a:r>
          <a:r>
            <a:rPr lang="uk-UA" sz="2400" i="0" kern="1200" dirty="0" err="1" smtClean="0">
              <a:solidFill>
                <a:schemeClr val="bg2">
                  <a:lumMod val="50000"/>
                </a:schemeClr>
              </a:solidFill>
              <a:latin typeface="Times New Roman" panose="02020603050405020304" pitchFamily="18" charset="0"/>
              <a:cs typeface="Times New Roman" panose="02020603050405020304" pitchFamily="18" charset="0"/>
            </a:rPr>
            <a:t>вищестоящих</a:t>
          </a:r>
          <a:r>
            <a:rPr lang="uk-UA" sz="2400" i="0" kern="1200" dirty="0" smtClean="0">
              <a:solidFill>
                <a:schemeClr val="bg2">
                  <a:lumMod val="50000"/>
                </a:schemeClr>
              </a:solidFill>
              <a:latin typeface="Times New Roman" panose="02020603050405020304" pitchFamily="18" charset="0"/>
              <a:cs typeface="Times New Roman" panose="02020603050405020304" pitchFamily="18" charset="0"/>
            </a:rPr>
            <a:t> актах органів державного управління</a:t>
          </a:r>
          <a:endParaRPr lang="ru-RU" sz="2400" i="0" kern="1200" dirty="0">
            <a:solidFill>
              <a:schemeClr val="bg2">
                <a:lumMod val="50000"/>
              </a:schemeClr>
            </a:solidFill>
            <a:latin typeface="Times New Roman" panose="02020603050405020304" pitchFamily="18" charset="0"/>
            <a:cs typeface="Times New Roman" panose="02020603050405020304" pitchFamily="18" charset="0"/>
          </a:endParaRPr>
        </a:p>
      </dsp:txBody>
      <dsp:txXfrm>
        <a:off x="2691471" y="166408"/>
        <a:ext cx="7273346" cy="2008888"/>
      </dsp:txXfrm>
    </dsp:sp>
    <dsp:sp modelId="{46CB70EF-C242-4B94-B4BA-116FDF9BD97E}">
      <dsp:nvSpPr>
        <dsp:cNvPr id="0" name=""/>
        <dsp:cNvSpPr/>
      </dsp:nvSpPr>
      <dsp:spPr>
        <a:xfrm rot="3712487">
          <a:off x="1651527" y="2982650"/>
          <a:ext cx="1328592" cy="51892"/>
        </a:xfrm>
        <a:custGeom>
          <a:avLst/>
          <a:gdLst/>
          <a:ahLst/>
          <a:cxnLst/>
          <a:rect l="0" t="0" r="0" b="0"/>
          <a:pathLst>
            <a:path>
              <a:moveTo>
                <a:pt x="0" y="25946"/>
              </a:moveTo>
              <a:lnTo>
                <a:pt x="1328592" y="2594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82608" y="2975382"/>
        <a:ext cx="66429" cy="66429"/>
      </dsp:txXfrm>
    </dsp:sp>
    <dsp:sp modelId="{8607CD2D-248B-46EF-BE7F-375866202CED}">
      <dsp:nvSpPr>
        <dsp:cNvPr id="0" name=""/>
        <dsp:cNvSpPr/>
      </dsp:nvSpPr>
      <dsp:spPr>
        <a:xfrm>
          <a:off x="2628972" y="2447333"/>
          <a:ext cx="7398344" cy="2294238"/>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i="0" kern="1200" dirty="0" smtClean="0">
              <a:solidFill>
                <a:schemeClr val="bg2">
                  <a:lumMod val="50000"/>
                </a:schemeClr>
              </a:solidFill>
              <a:latin typeface="Times New Roman" panose="02020603050405020304" pitchFamily="18" charset="0"/>
              <a:cs typeface="Times New Roman" panose="02020603050405020304" pitchFamily="18" charset="0"/>
            </a:rPr>
            <a:t>Розпорядча діяльність</a:t>
          </a:r>
          <a:r>
            <a:rPr lang="uk-UA" sz="2400" i="0" kern="1200" dirty="0" smtClean="0">
              <a:solidFill>
                <a:schemeClr val="bg2">
                  <a:lumMod val="50000"/>
                </a:schemeClr>
              </a:solidFill>
              <a:latin typeface="Times New Roman" panose="02020603050405020304" pitchFamily="18" charset="0"/>
              <a:cs typeface="Times New Roman" panose="02020603050405020304" pitchFamily="18" charset="0"/>
            </a:rPr>
            <a:t> цих органів виражається в тому, що вони приймають заходи  та забезпечують шляхом видання своїх власних актів (розпоряджень) виконання підпорядкованими органами та організаціями даних вимог. Вся діяльність органів державного управління базується на основі законів та покликана виконувати закони</a:t>
          </a:r>
          <a:endParaRPr lang="ru-RU" sz="2400" i="0" kern="1200" dirty="0">
            <a:solidFill>
              <a:schemeClr val="bg2">
                <a:lumMod val="50000"/>
              </a:schemeClr>
            </a:solidFill>
            <a:latin typeface="Times New Roman" panose="02020603050405020304" pitchFamily="18" charset="0"/>
            <a:cs typeface="Times New Roman" panose="02020603050405020304" pitchFamily="18" charset="0"/>
          </a:endParaRPr>
        </a:p>
      </dsp:txBody>
      <dsp:txXfrm>
        <a:off x="2696168" y="2514529"/>
        <a:ext cx="7263952" cy="21598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8A5-DF2F-4DCA-9C56-782D999A5A26}">
      <dsp:nvSpPr>
        <dsp:cNvPr id="0" name=""/>
        <dsp:cNvSpPr/>
      </dsp:nvSpPr>
      <dsp:spPr>
        <a:xfrm>
          <a:off x="0" y="422071"/>
          <a:ext cx="10058399" cy="1701000"/>
        </a:xfrm>
        <a:prstGeom prst="rect">
          <a:avLst/>
        </a:prstGeom>
        <a:solidFill>
          <a:schemeClr val="lt1">
            <a:alpha val="90000"/>
            <a:hueOff val="0"/>
            <a:satOff val="0"/>
            <a:lumOff val="0"/>
            <a:alphaOff val="0"/>
          </a:schemeClr>
        </a:solidFill>
        <a:ln w="15875"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562356" rIns="780644" bIns="170688"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органи державного управління, діяльність яких поширюється на всю територію країни чи на територію держав – суб’єктів федерації</a:t>
          </a:r>
          <a:endParaRPr lang="ru-RU" sz="2400" kern="1200" dirty="0">
            <a:latin typeface="Times New Roman" panose="02020603050405020304" pitchFamily="18" charset="0"/>
            <a:cs typeface="Times New Roman" panose="02020603050405020304" pitchFamily="18" charset="0"/>
          </a:endParaRPr>
        </a:p>
      </dsp:txBody>
      <dsp:txXfrm>
        <a:off x="0" y="422071"/>
        <a:ext cx="10058399" cy="1701000"/>
      </dsp:txXfrm>
    </dsp:sp>
    <dsp:sp modelId="{45C21A6B-3F77-41B4-8301-CAFE1342F292}">
      <dsp:nvSpPr>
        <dsp:cNvPr id="0" name=""/>
        <dsp:cNvSpPr/>
      </dsp:nvSpPr>
      <dsp:spPr>
        <a:xfrm>
          <a:off x="502920" y="23551"/>
          <a:ext cx="7040880" cy="797040"/>
        </a:xfrm>
        <a:prstGeom prst="roundRect">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422400">
            <a:lnSpc>
              <a:spcPct val="90000"/>
            </a:lnSpc>
            <a:spcBef>
              <a:spcPct val="0"/>
            </a:spcBef>
            <a:spcAft>
              <a:spcPct val="35000"/>
            </a:spcAft>
          </a:pPr>
          <a:r>
            <a:rPr lang="uk-UA" sz="3200" kern="1200" dirty="0" smtClean="0">
              <a:latin typeface="Times New Roman" panose="02020603050405020304" pitchFamily="18" charset="0"/>
              <a:cs typeface="Times New Roman" panose="02020603050405020304" pitchFamily="18" charset="0"/>
            </a:rPr>
            <a:t>центральні </a:t>
          </a:r>
          <a:endParaRPr lang="ru-RU" sz="3200" kern="1200" dirty="0">
            <a:latin typeface="Times New Roman" panose="02020603050405020304" pitchFamily="18" charset="0"/>
            <a:cs typeface="Times New Roman" panose="02020603050405020304" pitchFamily="18" charset="0"/>
          </a:endParaRPr>
        </a:p>
      </dsp:txBody>
      <dsp:txXfrm>
        <a:off x="541828" y="62459"/>
        <a:ext cx="6963064" cy="719224"/>
      </dsp:txXfrm>
    </dsp:sp>
    <dsp:sp modelId="{EDA11A92-A932-45DA-80DD-CCB1946DB073}">
      <dsp:nvSpPr>
        <dsp:cNvPr id="0" name=""/>
        <dsp:cNvSpPr/>
      </dsp:nvSpPr>
      <dsp:spPr>
        <a:xfrm>
          <a:off x="0" y="2667391"/>
          <a:ext cx="10058399" cy="1998675"/>
        </a:xfrm>
        <a:prstGeom prst="rect">
          <a:avLst/>
        </a:prstGeom>
        <a:solidFill>
          <a:schemeClr val="lt1">
            <a:alpha val="90000"/>
            <a:hueOff val="0"/>
            <a:satOff val="0"/>
            <a:lumOff val="0"/>
            <a:alphaOff val="0"/>
          </a:schemeClr>
        </a:solidFill>
        <a:ln w="15875" cap="flat" cmpd="sng" algn="ctr">
          <a:solidFill>
            <a:schemeClr val="accent4">
              <a:shade val="50000"/>
              <a:hueOff val="89919"/>
              <a:satOff val="6082"/>
              <a:lumOff val="360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562356" rIns="780644" bIns="170688"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органи, діяльність яких обмежується територією однією чи декількох адміністративно-територіальних одиниць. До їх числа входять виконкоми місцевих органів влади, адміністрації підприємств та установ</a:t>
          </a:r>
          <a:endParaRPr lang="ru-RU" sz="2400" kern="1200" dirty="0">
            <a:latin typeface="Times New Roman" panose="02020603050405020304" pitchFamily="18" charset="0"/>
            <a:cs typeface="Times New Roman" panose="02020603050405020304" pitchFamily="18" charset="0"/>
          </a:endParaRPr>
        </a:p>
      </dsp:txBody>
      <dsp:txXfrm>
        <a:off x="0" y="2667391"/>
        <a:ext cx="10058399" cy="1998675"/>
      </dsp:txXfrm>
    </dsp:sp>
    <dsp:sp modelId="{AF27D6E8-7920-48D1-9E01-CBE285A3A10E}">
      <dsp:nvSpPr>
        <dsp:cNvPr id="0" name=""/>
        <dsp:cNvSpPr/>
      </dsp:nvSpPr>
      <dsp:spPr>
        <a:xfrm>
          <a:off x="502920" y="2268871"/>
          <a:ext cx="7040880" cy="797040"/>
        </a:xfrm>
        <a:prstGeom prst="roundRect">
          <a:avLst/>
        </a:prstGeom>
        <a:solidFill>
          <a:schemeClr val="accent4">
            <a:shade val="50000"/>
            <a:hueOff val="89919"/>
            <a:satOff val="6082"/>
            <a:lumOff val="360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422400">
            <a:lnSpc>
              <a:spcPct val="90000"/>
            </a:lnSpc>
            <a:spcBef>
              <a:spcPct val="0"/>
            </a:spcBef>
            <a:spcAft>
              <a:spcPct val="35000"/>
            </a:spcAft>
          </a:pPr>
          <a:r>
            <a:rPr lang="uk-UA" sz="3200" kern="1200" dirty="0" smtClean="0">
              <a:solidFill>
                <a:schemeClr val="bg2">
                  <a:lumMod val="10000"/>
                </a:schemeClr>
              </a:solidFill>
              <a:latin typeface="Times New Roman" panose="02020603050405020304" pitchFamily="18" charset="0"/>
              <a:cs typeface="Times New Roman" panose="02020603050405020304" pitchFamily="18" charset="0"/>
            </a:rPr>
            <a:t>місцеві</a:t>
          </a:r>
          <a:endParaRPr lang="ru-RU" sz="32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541828" y="2307779"/>
        <a:ext cx="6963064" cy="7192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3F054-9777-4115-BA9D-AF9E301813AE}">
      <dsp:nvSpPr>
        <dsp:cNvPr id="0" name=""/>
        <dsp:cNvSpPr/>
      </dsp:nvSpPr>
      <dsp:spPr>
        <a:xfrm>
          <a:off x="2946" y="296302"/>
          <a:ext cx="2337792" cy="1402675"/>
        </a:xfrm>
        <a:prstGeom prst="rect">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Times New Roman" panose="02020603050405020304" pitchFamily="18" charset="0"/>
              <a:cs typeface="Times New Roman" panose="02020603050405020304" pitchFamily="18" charset="0"/>
            </a:rPr>
            <a:t>уряди</a:t>
          </a:r>
          <a:endParaRPr lang="ru-RU" sz="2800" kern="1200" dirty="0">
            <a:latin typeface="Times New Roman" panose="02020603050405020304" pitchFamily="18" charset="0"/>
            <a:cs typeface="Times New Roman" panose="02020603050405020304" pitchFamily="18" charset="0"/>
          </a:endParaRPr>
        </a:p>
      </dsp:txBody>
      <dsp:txXfrm>
        <a:off x="2946" y="296302"/>
        <a:ext cx="2337792" cy="1402675"/>
      </dsp:txXfrm>
    </dsp:sp>
    <dsp:sp modelId="{B65E869C-91ED-4E65-8E40-90667E634165}">
      <dsp:nvSpPr>
        <dsp:cNvPr id="0" name=""/>
        <dsp:cNvSpPr/>
      </dsp:nvSpPr>
      <dsp:spPr>
        <a:xfrm>
          <a:off x="2574518" y="296302"/>
          <a:ext cx="2337792" cy="1402675"/>
        </a:xfrm>
        <a:prstGeom prst="rect">
          <a:avLst/>
        </a:prstGeom>
        <a:solidFill>
          <a:schemeClr val="accent4">
            <a:shade val="50000"/>
            <a:hueOff val="14987"/>
            <a:satOff val="1014"/>
            <a:lumOff val="60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latin typeface="Times New Roman" panose="02020603050405020304" pitchFamily="18" charset="0"/>
              <a:cs typeface="Times New Roman" panose="02020603050405020304" pitchFamily="18" charset="0"/>
            </a:rPr>
            <a:t>ради міністрів, що мають статус уряду</a:t>
          </a:r>
          <a:endParaRPr lang="en-US" sz="2600" kern="1200" dirty="0" smtClean="0">
            <a:latin typeface="Times New Roman" panose="02020603050405020304" pitchFamily="18" charset="0"/>
            <a:cs typeface="Times New Roman" panose="02020603050405020304" pitchFamily="18" charset="0"/>
          </a:endParaRPr>
        </a:p>
      </dsp:txBody>
      <dsp:txXfrm>
        <a:off x="2574518" y="296302"/>
        <a:ext cx="2337792" cy="1402675"/>
      </dsp:txXfrm>
    </dsp:sp>
    <dsp:sp modelId="{F7852EFC-3319-46CC-B9D7-E08916E9BA90}">
      <dsp:nvSpPr>
        <dsp:cNvPr id="0" name=""/>
        <dsp:cNvSpPr/>
      </dsp:nvSpPr>
      <dsp:spPr>
        <a:xfrm>
          <a:off x="5146089" y="296302"/>
          <a:ext cx="2337792" cy="1402675"/>
        </a:xfrm>
        <a:prstGeom prst="rect">
          <a:avLst/>
        </a:prstGeom>
        <a:solidFill>
          <a:schemeClr val="accent4">
            <a:shade val="50000"/>
            <a:hueOff val="29973"/>
            <a:satOff val="2027"/>
            <a:lumOff val="120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Times New Roman" panose="02020603050405020304" pitchFamily="18" charset="0"/>
              <a:cs typeface="Times New Roman" panose="02020603050405020304" pitchFamily="18" charset="0"/>
            </a:rPr>
            <a:t>міністерства</a:t>
          </a:r>
          <a:endParaRPr lang="en-US" sz="2800" kern="1200" dirty="0" smtClean="0">
            <a:latin typeface="Times New Roman" panose="02020603050405020304" pitchFamily="18" charset="0"/>
            <a:cs typeface="Times New Roman" panose="02020603050405020304" pitchFamily="18" charset="0"/>
          </a:endParaRPr>
        </a:p>
      </dsp:txBody>
      <dsp:txXfrm>
        <a:off x="5146089" y="296302"/>
        <a:ext cx="2337792" cy="1402675"/>
      </dsp:txXfrm>
    </dsp:sp>
    <dsp:sp modelId="{E2CCFF6B-FBD7-4EB6-9F30-BBA202667DF7}">
      <dsp:nvSpPr>
        <dsp:cNvPr id="0" name=""/>
        <dsp:cNvSpPr/>
      </dsp:nvSpPr>
      <dsp:spPr>
        <a:xfrm>
          <a:off x="7717661" y="296302"/>
          <a:ext cx="2337792" cy="1402675"/>
        </a:xfrm>
        <a:prstGeom prst="rect">
          <a:avLst/>
        </a:prstGeom>
        <a:solidFill>
          <a:schemeClr val="accent4">
            <a:shade val="50000"/>
            <a:hueOff val="44960"/>
            <a:satOff val="3041"/>
            <a:lumOff val="18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Times New Roman" panose="02020603050405020304" pitchFamily="18" charset="0"/>
              <a:cs typeface="Times New Roman" panose="02020603050405020304" pitchFamily="18" charset="0"/>
            </a:rPr>
            <a:t>державні комітети</a:t>
          </a:r>
          <a:endParaRPr lang="en-US" sz="2800" kern="1200" dirty="0" smtClean="0">
            <a:latin typeface="Times New Roman" panose="02020603050405020304" pitchFamily="18" charset="0"/>
            <a:cs typeface="Times New Roman" panose="02020603050405020304" pitchFamily="18" charset="0"/>
          </a:endParaRPr>
        </a:p>
      </dsp:txBody>
      <dsp:txXfrm>
        <a:off x="7717661" y="296302"/>
        <a:ext cx="2337792" cy="1402675"/>
      </dsp:txXfrm>
    </dsp:sp>
    <dsp:sp modelId="{E2F5732E-FDF3-4718-96C0-E9CF3B13E410}">
      <dsp:nvSpPr>
        <dsp:cNvPr id="0" name=""/>
        <dsp:cNvSpPr/>
      </dsp:nvSpPr>
      <dsp:spPr>
        <a:xfrm>
          <a:off x="2946" y="1932757"/>
          <a:ext cx="2337792" cy="1402675"/>
        </a:xfrm>
        <a:prstGeom prst="rect">
          <a:avLst/>
        </a:prstGeom>
        <a:solidFill>
          <a:schemeClr val="accent4">
            <a:shade val="50000"/>
            <a:hueOff val="59946"/>
            <a:satOff val="4055"/>
            <a:lumOff val="240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1"/>
              </a:solidFill>
              <a:latin typeface="Times New Roman" panose="02020603050405020304" pitchFamily="18" charset="0"/>
              <a:cs typeface="Times New Roman" panose="02020603050405020304" pitchFamily="18" charset="0"/>
            </a:rPr>
            <a:t>комітети</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2946" y="1932757"/>
        <a:ext cx="2337792" cy="1402675"/>
      </dsp:txXfrm>
    </dsp:sp>
    <dsp:sp modelId="{DE0BE07A-E4E0-4193-987C-20E80815B753}">
      <dsp:nvSpPr>
        <dsp:cNvPr id="0" name=""/>
        <dsp:cNvSpPr/>
      </dsp:nvSpPr>
      <dsp:spPr>
        <a:xfrm>
          <a:off x="2574518" y="1932757"/>
          <a:ext cx="2337792" cy="1402675"/>
        </a:xfrm>
        <a:prstGeom prst="rect">
          <a:avLst/>
        </a:prstGeom>
        <a:solidFill>
          <a:schemeClr val="accent4">
            <a:shade val="50000"/>
            <a:hueOff val="74933"/>
            <a:satOff val="5068"/>
            <a:lumOff val="300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1"/>
              </a:solidFill>
              <a:latin typeface="Times New Roman" panose="02020603050405020304" pitchFamily="18" charset="0"/>
              <a:cs typeface="Times New Roman" panose="02020603050405020304" pitchFamily="18" charset="0"/>
            </a:rPr>
            <a:t>служби</a:t>
          </a:r>
          <a:endParaRPr lang="en-US" sz="2800" kern="1200" dirty="0" smtClean="0">
            <a:solidFill>
              <a:schemeClr val="tx1"/>
            </a:solidFill>
            <a:latin typeface="Times New Roman" panose="02020603050405020304" pitchFamily="18" charset="0"/>
            <a:cs typeface="Times New Roman" panose="02020603050405020304" pitchFamily="18" charset="0"/>
          </a:endParaRPr>
        </a:p>
      </dsp:txBody>
      <dsp:txXfrm>
        <a:off x="2574518" y="1932757"/>
        <a:ext cx="2337792" cy="1402675"/>
      </dsp:txXfrm>
    </dsp:sp>
    <dsp:sp modelId="{36ADB4FC-51DC-4049-8513-4FC4D9F6A437}">
      <dsp:nvSpPr>
        <dsp:cNvPr id="0" name=""/>
        <dsp:cNvSpPr/>
      </dsp:nvSpPr>
      <dsp:spPr>
        <a:xfrm>
          <a:off x="5146089" y="1932757"/>
          <a:ext cx="2337792" cy="1402675"/>
        </a:xfrm>
        <a:prstGeom prst="rect">
          <a:avLst/>
        </a:prstGeom>
        <a:solidFill>
          <a:schemeClr val="accent4">
            <a:shade val="50000"/>
            <a:hueOff val="89919"/>
            <a:satOff val="6082"/>
            <a:lumOff val="360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1"/>
              </a:solidFill>
              <a:latin typeface="Times New Roman" panose="02020603050405020304" pitchFamily="18" charset="0"/>
              <a:cs typeface="Times New Roman" panose="02020603050405020304" pitchFamily="18" charset="0"/>
            </a:rPr>
            <a:t>головні управління</a:t>
          </a:r>
          <a:endParaRPr lang="en-US" sz="2800" kern="1200" dirty="0" smtClean="0">
            <a:solidFill>
              <a:schemeClr val="tx1"/>
            </a:solidFill>
            <a:latin typeface="Times New Roman" panose="02020603050405020304" pitchFamily="18" charset="0"/>
            <a:cs typeface="Times New Roman" panose="02020603050405020304" pitchFamily="18" charset="0"/>
          </a:endParaRPr>
        </a:p>
      </dsp:txBody>
      <dsp:txXfrm>
        <a:off x="5146089" y="1932757"/>
        <a:ext cx="2337792" cy="1402675"/>
      </dsp:txXfrm>
    </dsp:sp>
    <dsp:sp modelId="{C18D273B-0BE2-45CC-A29D-90A2FB911468}">
      <dsp:nvSpPr>
        <dsp:cNvPr id="0" name=""/>
        <dsp:cNvSpPr/>
      </dsp:nvSpPr>
      <dsp:spPr>
        <a:xfrm>
          <a:off x="7717661" y="1932757"/>
          <a:ext cx="2337792" cy="1402675"/>
        </a:xfrm>
        <a:prstGeom prst="rect">
          <a:avLst/>
        </a:prstGeom>
        <a:solidFill>
          <a:schemeClr val="accent4">
            <a:shade val="50000"/>
            <a:hueOff val="74933"/>
            <a:satOff val="5068"/>
            <a:lumOff val="300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1"/>
              </a:solidFill>
              <a:latin typeface="Times New Roman" panose="02020603050405020304" pitchFamily="18" charset="0"/>
              <a:cs typeface="Times New Roman" panose="02020603050405020304" pitchFamily="18" charset="0"/>
            </a:rPr>
            <a:t>інспекції</a:t>
          </a:r>
          <a:endParaRPr lang="en-US" sz="2800" kern="1200" dirty="0" smtClean="0">
            <a:solidFill>
              <a:schemeClr val="tx1"/>
            </a:solidFill>
            <a:latin typeface="Times New Roman" panose="02020603050405020304" pitchFamily="18" charset="0"/>
            <a:cs typeface="Times New Roman" panose="02020603050405020304" pitchFamily="18" charset="0"/>
          </a:endParaRPr>
        </a:p>
      </dsp:txBody>
      <dsp:txXfrm>
        <a:off x="7717661" y="1932757"/>
        <a:ext cx="2337792" cy="1402675"/>
      </dsp:txXfrm>
    </dsp:sp>
    <dsp:sp modelId="{98A0FFF5-B403-41C2-952E-690F4C4D42F4}">
      <dsp:nvSpPr>
        <dsp:cNvPr id="0" name=""/>
        <dsp:cNvSpPr/>
      </dsp:nvSpPr>
      <dsp:spPr>
        <a:xfrm>
          <a:off x="2946" y="3569211"/>
          <a:ext cx="2337792" cy="1402675"/>
        </a:xfrm>
        <a:prstGeom prst="rect">
          <a:avLst/>
        </a:prstGeom>
        <a:solidFill>
          <a:schemeClr val="accent4">
            <a:shade val="50000"/>
            <a:hueOff val="59946"/>
            <a:satOff val="4055"/>
            <a:lumOff val="240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tx1"/>
              </a:solidFill>
              <a:latin typeface="Times New Roman" panose="02020603050405020304" pitchFamily="18" charset="0"/>
              <a:cs typeface="Times New Roman" panose="02020603050405020304" pitchFamily="18" charset="0"/>
            </a:rPr>
            <a:t>агентства</a:t>
          </a:r>
          <a:endParaRPr lang="en-US" sz="2800" kern="1200" dirty="0" smtClean="0">
            <a:solidFill>
              <a:schemeClr val="tx1"/>
            </a:solidFill>
            <a:latin typeface="Times New Roman" panose="02020603050405020304" pitchFamily="18" charset="0"/>
            <a:cs typeface="Times New Roman" panose="02020603050405020304" pitchFamily="18" charset="0"/>
          </a:endParaRPr>
        </a:p>
      </dsp:txBody>
      <dsp:txXfrm>
        <a:off x="2946" y="3569211"/>
        <a:ext cx="2337792" cy="1402675"/>
      </dsp:txXfrm>
    </dsp:sp>
    <dsp:sp modelId="{F5A54F6A-EE22-4CD2-B68A-F925307D897D}">
      <dsp:nvSpPr>
        <dsp:cNvPr id="0" name=""/>
        <dsp:cNvSpPr/>
      </dsp:nvSpPr>
      <dsp:spPr>
        <a:xfrm>
          <a:off x="2574518" y="3569211"/>
          <a:ext cx="2337792" cy="1402675"/>
        </a:xfrm>
        <a:prstGeom prst="rect">
          <a:avLst/>
        </a:prstGeom>
        <a:solidFill>
          <a:schemeClr val="accent4">
            <a:shade val="50000"/>
            <a:hueOff val="44960"/>
            <a:satOff val="3041"/>
            <a:lumOff val="18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Times New Roman" panose="02020603050405020304" pitchFamily="18" charset="0"/>
              <a:cs typeface="Times New Roman" panose="02020603050405020304" pitchFamily="18" charset="0"/>
            </a:rPr>
            <a:t>департаменти</a:t>
          </a:r>
          <a:endParaRPr lang="en-US" sz="2800" kern="1200" dirty="0" smtClean="0">
            <a:latin typeface="Times New Roman" panose="02020603050405020304" pitchFamily="18" charset="0"/>
            <a:cs typeface="Times New Roman" panose="02020603050405020304" pitchFamily="18" charset="0"/>
          </a:endParaRPr>
        </a:p>
      </dsp:txBody>
      <dsp:txXfrm>
        <a:off x="2574518" y="3569211"/>
        <a:ext cx="2337792" cy="1402675"/>
      </dsp:txXfrm>
    </dsp:sp>
    <dsp:sp modelId="{71E90C74-F8A7-44A0-812A-D93B0D605626}">
      <dsp:nvSpPr>
        <dsp:cNvPr id="0" name=""/>
        <dsp:cNvSpPr/>
      </dsp:nvSpPr>
      <dsp:spPr>
        <a:xfrm>
          <a:off x="5146089" y="3569211"/>
          <a:ext cx="2337792" cy="1402675"/>
        </a:xfrm>
        <a:prstGeom prst="rect">
          <a:avLst/>
        </a:prstGeom>
        <a:solidFill>
          <a:schemeClr val="accent4">
            <a:shade val="50000"/>
            <a:hueOff val="29973"/>
            <a:satOff val="2027"/>
            <a:lumOff val="120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Times New Roman" panose="02020603050405020304" pitchFamily="18" charset="0"/>
              <a:cs typeface="Times New Roman" panose="02020603050405020304" pitchFamily="18" charset="0"/>
            </a:rPr>
            <a:t>адміністрації</a:t>
          </a:r>
          <a:endParaRPr lang="en-US" sz="2800" kern="1200" dirty="0" smtClean="0">
            <a:latin typeface="Times New Roman" panose="02020603050405020304" pitchFamily="18" charset="0"/>
            <a:cs typeface="Times New Roman" panose="02020603050405020304" pitchFamily="18" charset="0"/>
          </a:endParaRPr>
        </a:p>
      </dsp:txBody>
      <dsp:txXfrm>
        <a:off x="5146089" y="3569211"/>
        <a:ext cx="2337792" cy="1402675"/>
      </dsp:txXfrm>
    </dsp:sp>
    <dsp:sp modelId="{7098633F-436F-4736-A022-4A280ADB42F3}">
      <dsp:nvSpPr>
        <dsp:cNvPr id="0" name=""/>
        <dsp:cNvSpPr/>
      </dsp:nvSpPr>
      <dsp:spPr>
        <a:xfrm>
          <a:off x="7717661" y="3569211"/>
          <a:ext cx="2337792" cy="1402675"/>
        </a:xfrm>
        <a:prstGeom prst="rect">
          <a:avLst/>
        </a:prstGeom>
        <a:solidFill>
          <a:schemeClr val="accent4">
            <a:shade val="50000"/>
            <a:hueOff val="14987"/>
            <a:satOff val="1014"/>
            <a:lumOff val="60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Times New Roman" panose="02020603050405020304" pitchFamily="18" charset="0"/>
              <a:cs typeface="Times New Roman" panose="02020603050405020304" pitchFamily="18" charset="0"/>
            </a:rPr>
            <a:t>мерії та інші</a:t>
          </a:r>
          <a:endParaRPr lang="ru-RU" sz="2800" kern="1200" dirty="0">
            <a:latin typeface="Times New Roman" panose="02020603050405020304" pitchFamily="18" charset="0"/>
            <a:cs typeface="Times New Roman" panose="02020603050405020304" pitchFamily="18" charset="0"/>
          </a:endParaRPr>
        </a:p>
      </dsp:txBody>
      <dsp:txXfrm>
        <a:off x="7717661" y="3569211"/>
        <a:ext cx="2337792" cy="14026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71E62-3D17-4A2D-8A3D-FDE96F24F9D0}">
      <dsp:nvSpPr>
        <dsp:cNvPr id="0" name=""/>
        <dsp:cNvSpPr/>
      </dsp:nvSpPr>
      <dsp:spPr>
        <a:xfrm>
          <a:off x="69847" y="1493"/>
          <a:ext cx="10141387" cy="1253759"/>
        </a:xfrm>
        <a:prstGeom prst="roundRect">
          <a:avLst>
            <a:gd name="adj" fmla="val 10000"/>
          </a:avLst>
        </a:prstGeom>
        <a:solidFill>
          <a:schemeClr val="accent4">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uk-UA" sz="3600" b="1" i="0" kern="1200" dirty="0" smtClean="0">
              <a:latin typeface="Times New Roman" panose="02020603050405020304" pitchFamily="18" charset="0"/>
              <a:cs typeface="Times New Roman" panose="02020603050405020304" pitchFamily="18" charset="0"/>
            </a:rPr>
            <a:t>За порядком вирішення підвідомчих</a:t>
          </a:r>
          <a:br>
            <a:rPr lang="uk-UA" sz="3600" b="1" i="0" kern="1200" dirty="0" smtClean="0">
              <a:latin typeface="Times New Roman" panose="02020603050405020304" pitchFamily="18" charset="0"/>
              <a:cs typeface="Times New Roman" panose="02020603050405020304" pitchFamily="18" charset="0"/>
            </a:rPr>
          </a:br>
          <a:r>
            <a:rPr lang="uk-UA" sz="3600" b="1" i="0" kern="1200" dirty="0" smtClean="0">
              <a:latin typeface="Times New Roman" panose="02020603050405020304" pitchFamily="18" charset="0"/>
              <a:cs typeface="Times New Roman" panose="02020603050405020304" pitchFamily="18" charset="0"/>
            </a:rPr>
            <a:t>питань розрізняють</a:t>
          </a:r>
          <a:endParaRPr lang="ru-RU" sz="3600" i="0" kern="1200" dirty="0">
            <a:latin typeface="Times New Roman" panose="02020603050405020304" pitchFamily="18" charset="0"/>
            <a:cs typeface="Times New Roman" panose="02020603050405020304" pitchFamily="18" charset="0"/>
          </a:endParaRPr>
        </a:p>
      </dsp:txBody>
      <dsp:txXfrm>
        <a:off x="106568" y="38214"/>
        <a:ext cx="10067945" cy="1180317"/>
      </dsp:txXfrm>
    </dsp:sp>
    <dsp:sp modelId="{365C49E4-840F-46CD-B863-B053E7EF7CD3}">
      <dsp:nvSpPr>
        <dsp:cNvPr id="0" name=""/>
        <dsp:cNvSpPr/>
      </dsp:nvSpPr>
      <dsp:spPr>
        <a:xfrm>
          <a:off x="1083985" y="1255253"/>
          <a:ext cx="1014138" cy="1349214"/>
        </a:xfrm>
        <a:custGeom>
          <a:avLst/>
          <a:gdLst/>
          <a:ahLst/>
          <a:cxnLst/>
          <a:rect l="0" t="0" r="0" b="0"/>
          <a:pathLst>
            <a:path>
              <a:moveTo>
                <a:pt x="0" y="0"/>
              </a:moveTo>
              <a:lnTo>
                <a:pt x="0" y="1349214"/>
              </a:lnTo>
              <a:lnTo>
                <a:pt x="1014138" y="1349214"/>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DC49D-40E8-4D09-8604-16BF1531EDCD}">
      <dsp:nvSpPr>
        <dsp:cNvPr id="0" name=""/>
        <dsp:cNvSpPr/>
      </dsp:nvSpPr>
      <dsp:spPr>
        <a:xfrm>
          <a:off x="2098124" y="1568693"/>
          <a:ext cx="8113110" cy="2071549"/>
        </a:xfrm>
        <a:prstGeom prst="roundRect">
          <a:avLst>
            <a:gd name="adj" fmla="val 10000"/>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uk-UA" sz="2700" b="1" i="0" kern="1200" dirty="0" smtClean="0">
              <a:latin typeface="Times New Roman" panose="02020603050405020304" pitchFamily="18" charset="0"/>
              <a:cs typeface="Times New Roman" panose="02020603050405020304" pitchFamily="18" charset="0"/>
            </a:rPr>
            <a:t>Колегіальні органи</a:t>
          </a:r>
          <a:r>
            <a:rPr lang="uk-UA" sz="2700" i="0" kern="1200" dirty="0" smtClean="0">
              <a:latin typeface="Times New Roman" panose="02020603050405020304" pitchFamily="18" charset="0"/>
              <a:cs typeface="Times New Roman" panose="02020603050405020304" pitchFamily="18" charset="0"/>
            </a:rPr>
            <a:t> – організаційно та юридично об’єднані групи осіб, яким надається перевага при прийняття рішень по всім питанням компетенції даних органів. В колегіальних органах рішення приймаються більшістю їх членів</a:t>
          </a:r>
          <a:endParaRPr lang="ru-RU" sz="2700" kern="1200" dirty="0">
            <a:latin typeface="Times New Roman" panose="02020603050405020304" pitchFamily="18" charset="0"/>
            <a:cs typeface="Times New Roman" panose="02020603050405020304" pitchFamily="18" charset="0"/>
          </a:endParaRPr>
        </a:p>
      </dsp:txBody>
      <dsp:txXfrm>
        <a:off x="2158798" y="1629367"/>
        <a:ext cx="7991762" cy="1950201"/>
      </dsp:txXfrm>
    </dsp:sp>
    <dsp:sp modelId="{151B0F59-F5B6-44CE-B6E6-0450FE416617}">
      <dsp:nvSpPr>
        <dsp:cNvPr id="0" name=""/>
        <dsp:cNvSpPr/>
      </dsp:nvSpPr>
      <dsp:spPr>
        <a:xfrm>
          <a:off x="1083985" y="1255253"/>
          <a:ext cx="1014138" cy="3734204"/>
        </a:xfrm>
        <a:custGeom>
          <a:avLst/>
          <a:gdLst/>
          <a:ahLst/>
          <a:cxnLst/>
          <a:rect l="0" t="0" r="0" b="0"/>
          <a:pathLst>
            <a:path>
              <a:moveTo>
                <a:pt x="0" y="0"/>
              </a:moveTo>
              <a:lnTo>
                <a:pt x="0" y="3734204"/>
              </a:lnTo>
              <a:lnTo>
                <a:pt x="1014138" y="3734204"/>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14597-A781-451D-AB08-1C87BD1227C0}">
      <dsp:nvSpPr>
        <dsp:cNvPr id="0" name=""/>
        <dsp:cNvSpPr/>
      </dsp:nvSpPr>
      <dsp:spPr>
        <a:xfrm>
          <a:off x="2098124" y="3953683"/>
          <a:ext cx="8113110" cy="2071549"/>
        </a:xfrm>
        <a:prstGeom prst="roundRect">
          <a:avLst>
            <a:gd name="adj" fmla="val 10000"/>
          </a:avLst>
        </a:prstGeom>
        <a:solidFill>
          <a:schemeClr val="lt1">
            <a:alpha val="90000"/>
            <a:hueOff val="0"/>
            <a:satOff val="0"/>
            <a:lumOff val="0"/>
            <a:alphaOff val="0"/>
          </a:schemeClr>
        </a:solidFill>
        <a:ln w="15875" cap="flat" cmpd="sng" algn="ctr">
          <a:solidFill>
            <a:schemeClr val="accent4">
              <a:shade val="80000"/>
              <a:hueOff val="70101"/>
              <a:satOff val="2242"/>
              <a:lumOff val="191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uk-UA" sz="2400" b="1" i="0" kern="1200" dirty="0" smtClean="0">
              <a:latin typeface="Times New Roman" panose="02020603050405020304" pitchFamily="18" charset="0"/>
              <a:cs typeface="Times New Roman" panose="02020603050405020304" pitchFamily="18" charset="0"/>
            </a:rPr>
            <a:t>Одноособові органи</a:t>
          </a:r>
          <a:r>
            <a:rPr lang="uk-UA" sz="2400" i="0" kern="1200" dirty="0" smtClean="0">
              <a:latin typeface="Times New Roman" panose="02020603050405020304" pitchFamily="18" charset="0"/>
              <a:cs typeface="Times New Roman" panose="02020603050405020304" pitchFamily="18" charset="0"/>
            </a:rPr>
            <a:t> – це органи в яких вирішальна влада з усіх питань їх компетенції належить керівнику, що очолює даний орган. Одноособовість забезпечує оперативність керівництва, використання індивідуальних здібностей та досвіду керівника, що підвищує їх індивідуальну відповідальність за результати роботи органу</a:t>
          </a:r>
          <a:endParaRPr lang="ru-RU" sz="2400" kern="1200" dirty="0">
            <a:latin typeface="Times New Roman" panose="02020603050405020304" pitchFamily="18" charset="0"/>
            <a:cs typeface="Times New Roman" panose="02020603050405020304" pitchFamily="18" charset="0"/>
          </a:endParaRPr>
        </a:p>
      </dsp:txBody>
      <dsp:txXfrm>
        <a:off x="2158798" y="4014357"/>
        <a:ext cx="7991762" cy="195020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4EA3-0EB1-4ECC-87D4-D73B41A34F98}">
      <dsp:nvSpPr>
        <dsp:cNvPr id="0" name=""/>
        <dsp:cNvSpPr/>
      </dsp:nvSpPr>
      <dsp:spPr>
        <a:xfrm>
          <a:off x="437000" y="1187379"/>
          <a:ext cx="1647966" cy="164796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B81BAC4-1027-4A3F-AD74-71955DC03B53}">
      <dsp:nvSpPr>
        <dsp:cNvPr id="0" name=""/>
        <dsp:cNvSpPr/>
      </dsp:nvSpPr>
      <dsp:spPr>
        <a:xfrm>
          <a:off x="1260983" y="1187379"/>
          <a:ext cx="8792505" cy="1647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l" defTabSz="1778000">
            <a:lnSpc>
              <a:spcPct val="90000"/>
            </a:lnSpc>
            <a:spcBef>
              <a:spcPct val="0"/>
            </a:spcBef>
            <a:spcAft>
              <a:spcPct val="35000"/>
            </a:spcAft>
          </a:pPr>
          <a:r>
            <a:rPr lang="uk-UA" sz="4000" b="1" kern="1200" dirty="0" smtClean="0">
              <a:solidFill>
                <a:schemeClr val="bg2">
                  <a:lumMod val="50000"/>
                </a:schemeClr>
              </a:solidFill>
              <a:latin typeface="Times New Roman" panose="02020603050405020304" pitchFamily="18" charset="0"/>
              <a:cs typeface="Times New Roman" panose="02020603050405020304" pitchFamily="18" charset="0"/>
            </a:rPr>
            <a:t>Глава держави</a:t>
          </a:r>
          <a:r>
            <a:rPr lang="uk-UA" sz="4000" kern="1200" dirty="0" smtClean="0">
              <a:solidFill>
                <a:schemeClr val="bg2">
                  <a:lumMod val="50000"/>
                </a:schemeClr>
              </a:solidFill>
              <a:latin typeface="Times New Roman" panose="02020603050405020304" pitchFamily="18" charset="0"/>
              <a:cs typeface="Times New Roman" panose="02020603050405020304" pitchFamily="18" charset="0"/>
            </a:rPr>
            <a:t> – це особа, яка займає формально вище місце в структурі державних інститутів і водночас здійснює функцію представництва самої держави в цілому. З іншого боку, глава держави розглядається як один з її вищих органів</a:t>
          </a:r>
          <a:endParaRPr lang="ru-RU" sz="4000" kern="1200" dirty="0">
            <a:solidFill>
              <a:schemeClr val="bg2">
                <a:lumMod val="50000"/>
              </a:schemeClr>
            </a:solidFill>
            <a:latin typeface="Times New Roman" panose="02020603050405020304" pitchFamily="18" charset="0"/>
            <a:cs typeface="Times New Roman" panose="02020603050405020304" pitchFamily="18" charset="0"/>
          </a:endParaRPr>
        </a:p>
      </dsp:txBody>
      <dsp:txXfrm>
        <a:off x="1260983" y="1187379"/>
        <a:ext cx="8792505" cy="164796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4EA3-0EB1-4ECC-87D4-D73B41A34F98}">
      <dsp:nvSpPr>
        <dsp:cNvPr id="0" name=""/>
        <dsp:cNvSpPr/>
      </dsp:nvSpPr>
      <dsp:spPr>
        <a:xfrm>
          <a:off x="437000" y="1187379"/>
          <a:ext cx="1647966" cy="164796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B81BAC4-1027-4A3F-AD74-71955DC03B53}">
      <dsp:nvSpPr>
        <dsp:cNvPr id="0" name=""/>
        <dsp:cNvSpPr/>
      </dsp:nvSpPr>
      <dsp:spPr>
        <a:xfrm>
          <a:off x="1260983" y="1187379"/>
          <a:ext cx="8792505" cy="1647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l" defTabSz="1778000">
            <a:lnSpc>
              <a:spcPct val="90000"/>
            </a:lnSpc>
            <a:spcBef>
              <a:spcPct val="0"/>
            </a:spcBef>
            <a:spcAft>
              <a:spcPct val="35000"/>
            </a:spcAft>
          </a:pPr>
          <a:r>
            <a:rPr lang="uk-UA" sz="4000" b="1" kern="1200" dirty="0" smtClean="0">
              <a:solidFill>
                <a:schemeClr val="bg2">
                  <a:lumMod val="50000"/>
                </a:schemeClr>
              </a:solidFill>
              <a:latin typeface="Times New Roman" panose="02020603050405020304" pitchFamily="18" charset="0"/>
              <a:cs typeface="Times New Roman" panose="02020603050405020304" pitchFamily="18" charset="0"/>
            </a:rPr>
            <a:t>Органи місцевого самоврядування</a:t>
          </a:r>
          <a:r>
            <a:rPr lang="uk-UA" sz="4000" kern="1200" dirty="0" smtClean="0">
              <a:solidFill>
                <a:schemeClr val="bg2">
                  <a:lumMod val="50000"/>
                </a:schemeClr>
              </a:solidFill>
              <a:latin typeface="Times New Roman" panose="02020603050405020304" pitchFamily="18" charset="0"/>
              <a:cs typeface="Times New Roman" panose="02020603050405020304" pitchFamily="18" charset="0"/>
            </a:rPr>
            <a:t/>
          </a:r>
          <a:br>
            <a:rPr lang="uk-UA" sz="4000" kern="1200" dirty="0" smtClean="0">
              <a:solidFill>
                <a:schemeClr val="bg2">
                  <a:lumMod val="50000"/>
                </a:schemeClr>
              </a:solidFill>
              <a:latin typeface="Times New Roman" panose="02020603050405020304" pitchFamily="18" charset="0"/>
              <a:cs typeface="Times New Roman" panose="02020603050405020304" pitchFamily="18" charset="0"/>
            </a:rPr>
          </a:br>
          <a:r>
            <a:rPr lang="uk-UA" sz="4000" kern="1200" dirty="0" smtClean="0">
              <a:solidFill>
                <a:schemeClr val="bg2">
                  <a:lumMod val="50000"/>
                </a:schemeClr>
              </a:solidFill>
              <a:latin typeface="Times New Roman" panose="02020603050405020304" pitchFamily="18" charset="0"/>
              <a:cs typeface="Times New Roman" panose="02020603050405020304" pitchFamily="18" charset="0"/>
            </a:rPr>
            <a:t>– це органи  місцевих самоправних  громад, якими вони формуються та перед якими вони несуть відповідальність за належне здійснення своїх повноважень</a:t>
          </a:r>
          <a:endParaRPr lang="ru-RU" sz="4000" kern="1200" dirty="0">
            <a:solidFill>
              <a:schemeClr val="bg2">
                <a:lumMod val="50000"/>
              </a:schemeClr>
            </a:solidFill>
            <a:latin typeface="Times New Roman" panose="02020603050405020304" pitchFamily="18" charset="0"/>
            <a:cs typeface="Times New Roman" panose="02020603050405020304" pitchFamily="18" charset="0"/>
          </a:endParaRPr>
        </a:p>
      </dsp:txBody>
      <dsp:txXfrm>
        <a:off x="1260983" y="1187379"/>
        <a:ext cx="8792505" cy="164796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94467-C290-4814-BB2D-D8ABFBEECDBA}">
      <dsp:nvSpPr>
        <dsp:cNvPr id="0" name=""/>
        <dsp:cNvSpPr/>
      </dsp:nvSpPr>
      <dsp:spPr>
        <a:xfrm>
          <a:off x="437000" y="1187379"/>
          <a:ext cx="1647966" cy="164796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B9B97B8-B7DC-48F9-ADEB-69976E8CA3DC}">
      <dsp:nvSpPr>
        <dsp:cNvPr id="0" name=""/>
        <dsp:cNvSpPr/>
      </dsp:nvSpPr>
      <dsp:spPr>
        <a:xfrm>
          <a:off x="1260983" y="1187379"/>
          <a:ext cx="8792505" cy="1647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uk-UA" sz="3600" b="1" kern="1200" dirty="0" smtClean="0">
              <a:latin typeface="Times New Roman" panose="02020603050405020304" pitchFamily="18" charset="0"/>
              <a:cs typeface="Times New Roman" panose="02020603050405020304" pitchFamily="18" charset="0"/>
            </a:rPr>
            <a:t>Судова влада </a:t>
          </a:r>
          <a:r>
            <a:rPr lang="uk-UA" sz="3600" kern="1200" dirty="0" smtClean="0">
              <a:latin typeface="Times New Roman" panose="02020603050405020304" pitchFamily="18" charset="0"/>
              <a:cs typeface="Times New Roman" panose="02020603050405020304" pitchFamily="18" charset="0"/>
            </a:rPr>
            <a:t>– це вид влади, яку здійснюють відповідні органи.</a:t>
          </a:r>
        </a:p>
        <a:p>
          <a:pPr lvl="0" algn="l" defTabSz="1600200">
            <a:lnSpc>
              <a:spcPct val="90000"/>
            </a:lnSpc>
            <a:spcBef>
              <a:spcPct val="0"/>
            </a:spcBef>
            <a:spcAft>
              <a:spcPct val="35000"/>
            </a:spcAft>
          </a:pPr>
          <a:r>
            <a:rPr lang="uk-UA" sz="3600" kern="1200" dirty="0" smtClean="0">
              <a:latin typeface="Times New Roman" panose="02020603050405020304" pitchFamily="18" charset="0"/>
              <a:cs typeface="Times New Roman" panose="02020603050405020304" pitchFamily="18" charset="0"/>
            </a:rPr>
            <a:t>Влада це не тільки ті чи  інші установи, посадові особи, але й ті функції, які їм належать, здійснення цих функцій та їх реалізація</a:t>
          </a:r>
          <a:endParaRPr lang="ru-RU" sz="3600" kern="1200" dirty="0">
            <a:latin typeface="Times New Roman" panose="02020603050405020304" pitchFamily="18" charset="0"/>
            <a:cs typeface="Times New Roman" panose="02020603050405020304" pitchFamily="18" charset="0"/>
          </a:endParaRPr>
        </a:p>
      </dsp:txBody>
      <dsp:txXfrm>
        <a:off x="1260983" y="1187379"/>
        <a:ext cx="8792505" cy="1647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9B7A-1948-4220-A731-8466FD7671A6}">
      <dsp:nvSpPr>
        <dsp:cNvPr id="0" name=""/>
        <dsp:cNvSpPr/>
      </dsp:nvSpPr>
      <dsp:spPr>
        <a:xfrm>
          <a:off x="0" y="208988"/>
          <a:ext cx="10241596" cy="1216800"/>
        </a:xfrm>
        <a:prstGeom prst="roundRect">
          <a:avLst/>
        </a:prstGeom>
        <a:gradFill rotWithShape="0">
          <a:gsLst>
            <a:gs pos="0">
              <a:schemeClr val="accent4">
                <a:alpha val="90000"/>
                <a:hueOff val="0"/>
                <a:satOff val="0"/>
                <a:lumOff val="0"/>
                <a:alphaOff val="0"/>
                <a:shade val="85000"/>
                <a:satMod val="130000"/>
              </a:schemeClr>
            </a:gs>
            <a:gs pos="34000">
              <a:schemeClr val="accent4">
                <a:alpha val="90000"/>
                <a:hueOff val="0"/>
                <a:satOff val="0"/>
                <a:lumOff val="0"/>
                <a:alphaOff val="0"/>
                <a:shade val="87000"/>
                <a:satMod val="125000"/>
              </a:schemeClr>
            </a:gs>
            <a:gs pos="70000">
              <a:schemeClr val="accent4">
                <a:alpha val="90000"/>
                <a:hueOff val="0"/>
                <a:satOff val="0"/>
                <a:lumOff val="0"/>
                <a:alphaOff val="0"/>
                <a:tint val="100000"/>
                <a:shade val="90000"/>
                <a:satMod val="130000"/>
              </a:schemeClr>
            </a:gs>
            <a:gs pos="100000">
              <a:schemeClr val="accent4">
                <a:alpha val="9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kern="1200" noProof="0" dirty="0" smtClean="0">
              <a:solidFill>
                <a:schemeClr val="bg2">
                  <a:lumMod val="25000"/>
                </a:schemeClr>
              </a:solidFill>
              <a:latin typeface="Times New Roman" panose="02020603050405020304" pitchFamily="18" charset="0"/>
              <a:cs typeface="Times New Roman" panose="02020603050405020304" pitchFamily="18" charset="0"/>
            </a:rPr>
            <a:t>3.1 Функції держави</a:t>
          </a:r>
          <a:endParaRPr lang="uk-UA" sz="320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59399" y="268387"/>
        <a:ext cx="10122798" cy="1098002"/>
      </dsp:txXfrm>
    </dsp:sp>
    <dsp:sp modelId="{42204797-5B53-4EB8-BB44-D402646BBA94}">
      <dsp:nvSpPr>
        <dsp:cNvPr id="0" name=""/>
        <dsp:cNvSpPr/>
      </dsp:nvSpPr>
      <dsp:spPr>
        <a:xfrm>
          <a:off x="0" y="1612988"/>
          <a:ext cx="10241596" cy="1216800"/>
        </a:xfrm>
        <a:prstGeom prst="roundRect">
          <a:avLst/>
        </a:prstGeom>
        <a:gradFill rotWithShape="0">
          <a:gsLst>
            <a:gs pos="0">
              <a:schemeClr val="accent4">
                <a:alpha val="90000"/>
                <a:hueOff val="0"/>
                <a:satOff val="0"/>
                <a:lumOff val="0"/>
                <a:alphaOff val="-20000"/>
                <a:shade val="85000"/>
                <a:satMod val="130000"/>
              </a:schemeClr>
            </a:gs>
            <a:gs pos="34000">
              <a:schemeClr val="accent4">
                <a:alpha val="90000"/>
                <a:hueOff val="0"/>
                <a:satOff val="0"/>
                <a:lumOff val="0"/>
                <a:alphaOff val="-20000"/>
                <a:shade val="87000"/>
                <a:satMod val="125000"/>
              </a:schemeClr>
            </a:gs>
            <a:gs pos="70000">
              <a:schemeClr val="accent4">
                <a:alpha val="90000"/>
                <a:hueOff val="0"/>
                <a:satOff val="0"/>
                <a:lumOff val="0"/>
                <a:alphaOff val="-20000"/>
                <a:tint val="100000"/>
                <a:shade val="90000"/>
                <a:satMod val="130000"/>
              </a:schemeClr>
            </a:gs>
            <a:gs pos="100000">
              <a:schemeClr val="accent4">
                <a:alpha val="90000"/>
                <a:hueOff val="0"/>
                <a:satOff val="0"/>
                <a:lumOff val="0"/>
                <a:alphaOff val="-2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kern="1200" noProof="0" dirty="0" smtClean="0">
              <a:solidFill>
                <a:schemeClr val="bg2">
                  <a:lumMod val="25000"/>
                </a:schemeClr>
              </a:solidFill>
              <a:latin typeface="Times New Roman" panose="02020603050405020304" pitchFamily="18" charset="0"/>
              <a:cs typeface="Times New Roman" panose="02020603050405020304" pitchFamily="18" charset="0"/>
            </a:rPr>
            <a:t>3.2 Форми і методи забезпечення функцій держави</a:t>
          </a:r>
          <a:endParaRPr lang="uk-UA" sz="320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59399" y="1672387"/>
        <a:ext cx="10122798" cy="1098002"/>
      </dsp:txXfrm>
    </dsp:sp>
    <dsp:sp modelId="{50605140-2F08-4B9A-8FEF-2A28A3237121}">
      <dsp:nvSpPr>
        <dsp:cNvPr id="0" name=""/>
        <dsp:cNvSpPr/>
      </dsp:nvSpPr>
      <dsp:spPr>
        <a:xfrm>
          <a:off x="0" y="3016988"/>
          <a:ext cx="10241596" cy="1216800"/>
        </a:xfrm>
        <a:prstGeom prst="roundRect">
          <a:avLst/>
        </a:prstGeom>
        <a:gradFill rotWithShape="0">
          <a:gsLst>
            <a:gs pos="0">
              <a:schemeClr val="accent4">
                <a:alpha val="90000"/>
                <a:hueOff val="0"/>
                <a:satOff val="0"/>
                <a:lumOff val="0"/>
                <a:alphaOff val="-40000"/>
                <a:shade val="85000"/>
                <a:satMod val="130000"/>
              </a:schemeClr>
            </a:gs>
            <a:gs pos="34000">
              <a:schemeClr val="accent4">
                <a:alpha val="90000"/>
                <a:hueOff val="0"/>
                <a:satOff val="0"/>
                <a:lumOff val="0"/>
                <a:alphaOff val="-40000"/>
                <a:shade val="87000"/>
                <a:satMod val="125000"/>
              </a:schemeClr>
            </a:gs>
            <a:gs pos="70000">
              <a:schemeClr val="accent4">
                <a:alpha val="90000"/>
                <a:hueOff val="0"/>
                <a:satOff val="0"/>
                <a:lumOff val="0"/>
                <a:alphaOff val="-40000"/>
                <a:tint val="100000"/>
                <a:shade val="90000"/>
                <a:satMod val="130000"/>
              </a:schemeClr>
            </a:gs>
            <a:gs pos="100000">
              <a:schemeClr val="accent4">
                <a:alpha val="90000"/>
                <a:hueOff val="0"/>
                <a:satOff val="0"/>
                <a:lumOff val="0"/>
                <a:alphaOff val="-4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kern="1200" noProof="0" dirty="0" smtClean="0">
              <a:solidFill>
                <a:schemeClr val="bg2">
                  <a:lumMod val="25000"/>
                </a:schemeClr>
              </a:solidFill>
              <a:latin typeface="Times New Roman" panose="02020603050405020304" pitchFamily="18" charset="0"/>
              <a:cs typeface="Times New Roman" panose="02020603050405020304" pitchFamily="18" charset="0"/>
            </a:rPr>
            <a:t>3.3 Механізм держави</a:t>
          </a:r>
          <a:endParaRPr lang="uk-UA" sz="320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59399" y="3076387"/>
        <a:ext cx="10122798" cy="109800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2C61-87FF-4A1B-BE7B-2A18914EA8EF}">
      <dsp:nvSpPr>
        <dsp:cNvPr id="0" name=""/>
        <dsp:cNvSpPr/>
      </dsp:nvSpPr>
      <dsp:spPr>
        <a:xfrm>
          <a:off x="2150648" y="1158837"/>
          <a:ext cx="8707924" cy="4774370"/>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uk-UA" sz="2800" b="1" kern="1200" dirty="0" smtClean="0">
              <a:latin typeface="Times New Roman" panose="02020603050405020304" pitchFamily="18" charset="0"/>
              <a:cs typeface="Times New Roman" panose="02020603050405020304" pitchFamily="18" charset="0"/>
            </a:rPr>
            <a:t>Прокуратура </a:t>
          </a:r>
          <a:r>
            <a:rPr lang="uk-UA" sz="2800" kern="1200" dirty="0" smtClean="0">
              <a:latin typeface="Times New Roman" panose="02020603050405020304" pitchFamily="18" charset="0"/>
              <a:cs typeface="Times New Roman" panose="02020603050405020304" pitchFamily="18" charset="0"/>
            </a:rPr>
            <a:t>покликана здійснювати нагляд за точним та </a:t>
          </a:r>
          <a:r>
            <a:rPr lang="uk-UA" sz="2800" kern="1200" dirty="0" smtClean="0">
              <a:latin typeface="Times New Roman" panose="02020603050405020304" pitchFamily="18" charset="0"/>
              <a:cs typeface="Times New Roman" panose="02020603050405020304" pitchFamily="18" charset="0"/>
            </a:rPr>
            <a:t>одноманітним виконанням </a:t>
          </a:r>
          <a:r>
            <a:rPr lang="uk-UA" sz="2800" kern="1200" dirty="0" smtClean="0">
              <a:latin typeface="Times New Roman" panose="02020603050405020304" pitchFamily="18" charset="0"/>
              <a:cs typeface="Times New Roman" panose="02020603050405020304" pitchFamily="18" charset="0"/>
            </a:rPr>
            <a:t>законів органами державного управління, підприємствами, установами, громадськими організаціями, посадовими особами та громадянами. Органи прокуратури здійснюють також і нагляд за дотриманням законності в роботі органів внутрішніх справ, при розгляді справ у судах, місцях ув’язнення, при виконанні покарання та інших заходах примусового характеру, що призначаються судами</a:t>
          </a:r>
          <a:endParaRPr lang="ru-RU" sz="2800" kern="1200" dirty="0">
            <a:latin typeface="Times New Roman" panose="02020603050405020304" pitchFamily="18" charset="0"/>
            <a:cs typeface="Times New Roman" panose="02020603050405020304" pitchFamily="18" charset="0"/>
          </a:endParaRPr>
        </a:p>
      </dsp:txBody>
      <dsp:txXfrm>
        <a:off x="3543916" y="1158837"/>
        <a:ext cx="7314656" cy="4774370"/>
      </dsp:txXfrm>
    </dsp:sp>
    <dsp:sp modelId="{DBC0D4D6-AA91-40BE-BE88-A6A85BFC73D8}">
      <dsp:nvSpPr>
        <dsp:cNvPr id="0" name=""/>
        <dsp:cNvSpPr/>
      </dsp:nvSpPr>
      <dsp:spPr>
        <a:xfrm>
          <a:off x="0" y="0"/>
          <a:ext cx="3428021" cy="319407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uk-UA" sz="3200" b="1" kern="1200" dirty="0" smtClean="0">
              <a:latin typeface="Times New Roman" panose="02020603050405020304" pitchFamily="18" charset="0"/>
              <a:cs typeface="Times New Roman" panose="02020603050405020304" pitchFamily="18" charset="0"/>
            </a:rPr>
            <a:t>Органи прокуратури</a:t>
          </a:r>
          <a:r>
            <a:rPr lang="uk-UA" sz="3200" kern="1200" dirty="0" smtClean="0">
              <a:latin typeface="Times New Roman" panose="02020603050405020304" pitchFamily="18" charset="0"/>
              <a:cs typeface="Times New Roman" panose="02020603050405020304" pitchFamily="18" charset="0"/>
            </a:rPr>
            <a:t> </a:t>
          </a:r>
          <a:endParaRPr lang="ru-RU" sz="3200" kern="1200" dirty="0"/>
        </a:p>
      </dsp:txBody>
      <dsp:txXfrm>
        <a:off x="502022" y="467761"/>
        <a:ext cx="2423977" cy="22585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BA404-51B6-429E-802F-5460D920692E}">
      <dsp:nvSpPr>
        <dsp:cNvPr id="0" name=""/>
        <dsp:cNvSpPr/>
      </dsp:nvSpPr>
      <dsp:spPr>
        <a:xfrm>
          <a:off x="0" y="41037"/>
          <a:ext cx="10058399" cy="1053000"/>
        </a:xfrm>
        <a:prstGeom prst="roundRect">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uk-UA" sz="4500" b="1" kern="1200" dirty="0" smtClean="0">
              <a:latin typeface="Times New Roman" panose="02020603050405020304" pitchFamily="18" charset="0"/>
              <a:cs typeface="Times New Roman" panose="02020603050405020304" pitchFamily="18" charset="0"/>
            </a:rPr>
            <a:t>Поліція</a:t>
          </a:r>
          <a:endParaRPr lang="ru-RU" sz="4500" b="1" kern="1200" dirty="0">
            <a:latin typeface="Times New Roman" panose="02020603050405020304" pitchFamily="18" charset="0"/>
            <a:cs typeface="Times New Roman" panose="02020603050405020304" pitchFamily="18" charset="0"/>
          </a:endParaRPr>
        </a:p>
      </dsp:txBody>
      <dsp:txXfrm>
        <a:off x="51403" y="92440"/>
        <a:ext cx="9955593" cy="950194"/>
      </dsp:txXfrm>
    </dsp:sp>
    <dsp:sp modelId="{435FC29E-D47F-4989-9497-974B0D514CC7}">
      <dsp:nvSpPr>
        <dsp:cNvPr id="0" name=""/>
        <dsp:cNvSpPr/>
      </dsp:nvSpPr>
      <dsp:spPr>
        <a:xfrm>
          <a:off x="0" y="1094037"/>
          <a:ext cx="10058399"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uk-UA" sz="3500" kern="1200" dirty="0" smtClean="0">
              <a:latin typeface="Times New Roman" panose="02020603050405020304" pitchFamily="18" charset="0"/>
              <a:cs typeface="Times New Roman" panose="02020603050405020304" pitchFamily="18" charset="0"/>
            </a:rPr>
            <a:t>Правовий статус</a:t>
          </a:r>
          <a:r>
            <a:rPr lang="uk-UA" sz="3500" b="1" kern="1200" dirty="0" smtClean="0">
              <a:latin typeface="Times New Roman" panose="02020603050405020304" pitchFamily="18" charset="0"/>
              <a:cs typeface="Times New Roman" panose="02020603050405020304" pitchFamily="18" charset="0"/>
            </a:rPr>
            <a:t> </a:t>
          </a:r>
          <a:r>
            <a:rPr lang="uk-UA" sz="3500" kern="1200" dirty="0" smtClean="0">
              <a:latin typeface="Times New Roman" panose="02020603050405020304" pitchFamily="18" charset="0"/>
              <a:cs typeface="Times New Roman" panose="02020603050405020304" pitchFamily="18" charset="0"/>
            </a:rPr>
            <a:t>поліції полягає перш за все у визначенні її соціального призначення як органу держави. Одним з основних елементів статусу поліції є її компетенція, що включає функції поліції в державі та конкретні повноваження (права та обов’язки)</a:t>
          </a:r>
          <a:endParaRPr lang="ru-RU" sz="3500" kern="1200" dirty="0">
            <a:latin typeface="Times New Roman" panose="02020603050405020304" pitchFamily="18" charset="0"/>
            <a:cs typeface="Times New Roman" panose="02020603050405020304" pitchFamily="18" charset="0"/>
          </a:endParaRPr>
        </a:p>
      </dsp:txBody>
      <dsp:txXfrm>
        <a:off x="0" y="1094037"/>
        <a:ext cx="10058399" cy="2887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D86E0-3824-4C95-89A7-070BC3FDBCC0}">
      <dsp:nvSpPr>
        <dsp:cNvPr id="0" name=""/>
        <dsp:cNvSpPr/>
      </dsp:nvSpPr>
      <dsp:spPr>
        <a:xfrm rot="16200000">
          <a:off x="1107750" y="-1107750"/>
          <a:ext cx="3002972" cy="5218473"/>
        </a:xfrm>
        <a:prstGeom prst="round1Rect">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b="0" kern="1200" noProof="0" dirty="0" smtClean="0">
              <a:latin typeface="Times New Roman" panose="02020603050405020304" pitchFamily="18" charset="0"/>
              <a:cs typeface="Times New Roman" panose="02020603050405020304" pitchFamily="18" charset="0"/>
            </a:rPr>
            <a:t>у функціях держави знаходить своє вираження і конкретизацію її історична сутність і соціальне призначення</a:t>
          </a:r>
          <a:endParaRPr lang="uk-UA" sz="2400" b="0" kern="1200" noProof="0" dirty="0">
            <a:latin typeface="Times New Roman" panose="02020603050405020304" pitchFamily="18" charset="0"/>
            <a:cs typeface="Times New Roman" panose="02020603050405020304" pitchFamily="18" charset="0"/>
          </a:endParaRPr>
        </a:p>
      </dsp:txBody>
      <dsp:txXfrm rot="5400000">
        <a:off x="-1" y="1"/>
        <a:ext cx="5218473" cy="2252229"/>
      </dsp:txXfrm>
    </dsp:sp>
    <dsp:sp modelId="{433051F1-12A1-42C6-9ADD-BD371D56434E}">
      <dsp:nvSpPr>
        <dsp:cNvPr id="0" name=""/>
        <dsp:cNvSpPr/>
      </dsp:nvSpPr>
      <dsp:spPr>
        <a:xfrm>
          <a:off x="5218473" y="0"/>
          <a:ext cx="5218473" cy="3002972"/>
        </a:xfrm>
        <a:prstGeom prst="round1Rect">
          <a:avLst/>
        </a:prstGeom>
        <a:solidFill>
          <a:schemeClr val="accent4">
            <a:shade val="50000"/>
            <a:hueOff val="44960"/>
            <a:satOff val="3041"/>
            <a:lumOff val="18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b="0" kern="1200" dirty="0" smtClean="0">
              <a:solidFill>
                <a:schemeClr val="bg2">
                  <a:lumMod val="25000"/>
                </a:schemeClr>
              </a:solidFill>
              <a:latin typeface="Times New Roman" panose="02020603050405020304" pitchFamily="18" charset="0"/>
              <a:cs typeface="Times New Roman" panose="02020603050405020304" pitchFamily="18" charset="0"/>
            </a:rPr>
            <a:t>функції держави мають чітко визначений предмет, що означає їх постійний характер на довгому періоді існування  держави</a:t>
          </a:r>
          <a:endParaRPr lang="ru-RU" sz="2400" b="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218473" y="0"/>
        <a:ext cx="5218473" cy="2252229"/>
      </dsp:txXfrm>
    </dsp:sp>
    <dsp:sp modelId="{5F911CF9-C1FE-4426-BBBB-3519B3176B4A}">
      <dsp:nvSpPr>
        <dsp:cNvPr id="0" name=""/>
        <dsp:cNvSpPr/>
      </dsp:nvSpPr>
      <dsp:spPr>
        <a:xfrm rot="10800000">
          <a:off x="0" y="3002972"/>
          <a:ext cx="5218473" cy="3002972"/>
        </a:xfrm>
        <a:prstGeom prst="round1Rect">
          <a:avLst/>
        </a:prstGeom>
        <a:solidFill>
          <a:schemeClr val="accent4">
            <a:shade val="50000"/>
            <a:hueOff val="89919"/>
            <a:satOff val="6082"/>
            <a:lumOff val="360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b="0" kern="1200" noProof="0" dirty="0" smtClean="0">
              <a:solidFill>
                <a:schemeClr val="bg2">
                  <a:lumMod val="25000"/>
                </a:schemeClr>
              </a:solidFill>
              <a:latin typeface="Times New Roman" panose="02020603050405020304" pitchFamily="18" charset="0"/>
              <a:cs typeface="Times New Roman" panose="02020603050405020304" pitchFamily="18" charset="0"/>
            </a:rPr>
            <a:t>реалізація функцій держави здійснюється притаманними їм методами і в притаманних  їм формах залежно від змісту окремих функцій, конкретики завдань, які вирішуються державою на певних етапах розвитку суспільства</a:t>
          </a:r>
          <a:endParaRPr lang="uk-UA" sz="2400" b="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rot="10800000">
        <a:off x="0" y="3753715"/>
        <a:ext cx="5218473" cy="2252229"/>
      </dsp:txXfrm>
    </dsp:sp>
    <dsp:sp modelId="{85B1293E-4B07-491C-9E8C-3AB492D799D9}">
      <dsp:nvSpPr>
        <dsp:cNvPr id="0" name=""/>
        <dsp:cNvSpPr/>
      </dsp:nvSpPr>
      <dsp:spPr>
        <a:xfrm rot="5400000">
          <a:off x="6326223" y="1895222"/>
          <a:ext cx="3002972" cy="5218473"/>
        </a:xfrm>
        <a:prstGeom prst="round1Rect">
          <a:avLst/>
        </a:prstGeom>
        <a:solidFill>
          <a:schemeClr val="accent4">
            <a:shade val="50000"/>
            <a:hueOff val="44960"/>
            <a:satOff val="3041"/>
            <a:lumOff val="18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b="0" kern="1200" dirty="0" smtClean="0">
              <a:solidFill>
                <a:schemeClr val="bg2">
                  <a:lumMod val="25000"/>
                </a:schemeClr>
              </a:solidFill>
              <a:latin typeface="Times New Roman" panose="02020603050405020304" pitchFamily="18" charset="0"/>
              <a:cs typeface="Times New Roman" panose="02020603050405020304" pitchFamily="18" charset="0"/>
            </a:rPr>
            <a:t>у функціях держави проявляються та об’єктивуються притаманні їм особливості й закономірності розвитку, динаміка соціально-економічних, політичних і духовних перетворень у житті суспільства</a:t>
          </a:r>
          <a:endParaRPr lang="ru-RU" sz="2400" b="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rot="-5400000">
        <a:off x="5218472" y="3753715"/>
        <a:ext cx="5218473" cy="2252229"/>
      </dsp:txXfrm>
    </dsp:sp>
    <dsp:sp modelId="{2792753E-9A59-4688-B860-9A79E2377E64}">
      <dsp:nvSpPr>
        <dsp:cNvPr id="0" name=""/>
        <dsp:cNvSpPr/>
      </dsp:nvSpPr>
      <dsp:spPr>
        <a:xfrm>
          <a:off x="3652931" y="2122861"/>
          <a:ext cx="3131083" cy="1501486"/>
        </a:xfrm>
        <a:prstGeom prst="roundRect">
          <a:avLst/>
        </a:prstGeom>
        <a:solidFill>
          <a:schemeClr val="accent4">
            <a:tint val="55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1" kern="1200" dirty="0" smtClean="0">
              <a:solidFill>
                <a:schemeClr val="bg2">
                  <a:lumMod val="25000"/>
                </a:schemeClr>
              </a:solidFill>
              <a:latin typeface="Times New Roman" panose="02020603050405020304" pitchFamily="18" charset="0"/>
              <a:cs typeface="Times New Roman" panose="02020603050405020304" pitchFamily="18" charset="0"/>
            </a:rPr>
            <a:t>Ознаки функцій держави</a:t>
          </a:r>
          <a:endParaRPr lang="ru-RU" sz="32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3726228" y="2196158"/>
        <a:ext cx="2984489" cy="135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988A8-057B-4F63-81AA-BE873133EB4D}">
      <dsp:nvSpPr>
        <dsp:cNvPr id="0" name=""/>
        <dsp:cNvSpPr/>
      </dsp:nvSpPr>
      <dsp:spPr>
        <a:xfrm>
          <a:off x="4845133" y="2001577"/>
          <a:ext cx="2206543" cy="1156396"/>
        </a:xfrm>
        <a:custGeom>
          <a:avLst/>
          <a:gdLst/>
          <a:ahLst/>
          <a:cxnLst/>
          <a:rect l="0" t="0" r="0" b="0"/>
          <a:pathLst>
            <a:path>
              <a:moveTo>
                <a:pt x="0" y="0"/>
              </a:moveTo>
              <a:lnTo>
                <a:pt x="0" y="689390"/>
              </a:lnTo>
              <a:lnTo>
                <a:pt x="2206543" y="689390"/>
              </a:lnTo>
              <a:lnTo>
                <a:pt x="2206543" y="1156396"/>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13CC76-0647-402E-BB01-7B051F4B6424}">
      <dsp:nvSpPr>
        <dsp:cNvPr id="0" name=""/>
        <dsp:cNvSpPr/>
      </dsp:nvSpPr>
      <dsp:spPr>
        <a:xfrm>
          <a:off x="2252025" y="2001577"/>
          <a:ext cx="2593107" cy="1156396"/>
        </a:xfrm>
        <a:custGeom>
          <a:avLst/>
          <a:gdLst/>
          <a:ahLst/>
          <a:cxnLst/>
          <a:rect l="0" t="0" r="0" b="0"/>
          <a:pathLst>
            <a:path>
              <a:moveTo>
                <a:pt x="2593107" y="0"/>
              </a:moveTo>
              <a:lnTo>
                <a:pt x="2593107" y="689390"/>
              </a:lnTo>
              <a:lnTo>
                <a:pt x="0" y="689390"/>
              </a:lnTo>
              <a:lnTo>
                <a:pt x="0" y="1156396"/>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80088-A0A5-4AD7-ABAF-97D337447E63}">
      <dsp:nvSpPr>
        <dsp:cNvPr id="0" name=""/>
        <dsp:cNvSpPr/>
      </dsp:nvSpPr>
      <dsp:spPr>
        <a:xfrm>
          <a:off x="2010866" y="121"/>
          <a:ext cx="5668533" cy="2001456"/>
        </a:xfrm>
        <a:prstGeom prst="rect">
          <a:avLst/>
        </a:prstGeom>
        <a:solidFill>
          <a:schemeClr val="accent4">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82428" numCol="1" spcCol="1270" anchor="ctr" anchorCtr="0">
          <a:noAutofit/>
        </a:bodyPr>
        <a:lstStyle/>
        <a:p>
          <a:pPr lvl="0" algn="ctr" defTabSz="1422400">
            <a:lnSpc>
              <a:spcPct val="90000"/>
            </a:lnSpc>
            <a:spcBef>
              <a:spcPct val="0"/>
            </a:spcBef>
            <a:spcAft>
              <a:spcPct val="35000"/>
            </a:spcAft>
          </a:pPr>
          <a:r>
            <a:rPr lang="uk-UA" sz="3200" b="1" i="0" kern="1200" noProof="0" dirty="0" smtClean="0">
              <a:latin typeface="Times New Roman" panose="02020603050405020304" pitchFamily="18" charset="0"/>
              <a:cs typeface="Times New Roman" panose="02020603050405020304" pitchFamily="18" charset="0"/>
            </a:rPr>
            <a:t>Функції сучасної держави відповідно до сфер діяльності</a:t>
          </a:r>
          <a:endParaRPr lang="uk-UA" sz="3200" b="1" i="0" kern="1200" noProof="0" dirty="0">
            <a:latin typeface="Times New Roman" panose="02020603050405020304" pitchFamily="18" charset="0"/>
            <a:cs typeface="Times New Roman" panose="02020603050405020304" pitchFamily="18" charset="0"/>
          </a:endParaRPr>
        </a:p>
      </dsp:txBody>
      <dsp:txXfrm>
        <a:off x="2010866" y="121"/>
        <a:ext cx="5668533" cy="2001456"/>
      </dsp:txXfrm>
    </dsp:sp>
    <dsp:sp modelId="{23FDF551-B76A-4754-B136-BB34BFF05AB1}">
      <dsp:nvSpPr>
        <dsp:cNvPr id="0" name=""/>
        <dsp:cNvSpPr/>
      </dsp:nvSpPr>
      <dsp:spPr>
        <a:xfrm>
          <a:off x="3685441" y="1556809"/>
          <a:ext cx="3479074" cy="667152"/>
        </a:xfrm>
        <a:prstGeom prst="rect">
          <a:avLst/>
        </a:prstGeom>
        <a:solidFill>
          <a:schemeClr val="lt1">
            <a:alpha val="90000"/>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220" tIns="27305" rIns="109220" bIns="27305" numCol="1" spcCol="1270" anchor="ctr" anchorCtr="0">
          <a:noAutofit/>
        </a:bodyPr>
        <a:lstStyle/>
        <a:p>
          <a:pPr lvl="0" algn="r" defTabSz="1911350">
            <a:lnSpc>
              <a:spcPct val="90000"/>
            </a:lnSpc>
            <a:spcBef>
              <a:spcPct val="0"/>
            </a:spcBef>
            <a:spcAft>
              <a:spcPct val="35000"/>
            </a:spcAft>
          </a:pPr>
          <a:endParaRPr lang="ru-RU" sz="4300" kern="1200"/>
        </a:p>
      </dsp:txBody>
      <dsp:txXfrm>
        <a:off x="3685441" y="1556809"/>
        <a:ext cx="3479074" cy="667152"/>
      </dsp:txXfrm>
    </dsp:sp>
    <dsp:sp modelId="{908EDEFB-1FD3-4C0B-B21E-7EFE5251FF7D}">
      <dsp:nvSpPr>
        <dsp:cNvPr id="0" name=""/>
        <dsp:cNvSpPr/>
      </dsp:nvSpPr>
      <dsp:spPr>
        <a:xfrm>
          <a:off x="319206" y="3157974"/>
          <a:ext cx="3865638" cy="957536"/>
        </a:xfrm>
        <a:prstGeom prst="rect">
          <a:avLst/>
        </a:prstGeom>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1270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82428" numCol="1" spcCol="1270" anchor="ctr" anchorCtr="0">
          <a:noAutofit/>
        </a:bodyPr>
        <a:lstStyle/>
        <a:p>
          <a:pPr lvl="0" algn="ctr" defTabSz="1422400">
            <a:lnSpc>
              <a:spcPct val="90000"/>
            </a:lnSpc>
            <a:spcBef>
              <a:spcPct val="0"/>
            </a:spcBef>
            <a:spcAft>
              <a:spcPct val="35000"/>
            </a:spcAft>
          </a:pPr>
          <a:r>
            <a:rPr lang="uk-UA" sz="3200" i="0" kern="1200" noProof="0" dirty="0" smtClean="0">
              <a:latin typeface="Times New Roman" panose="02020603050405020304" pitchFamily="18" charset="0"/>
              <a:cs typeface="Times New Roman" panose="02020603050405020304" pitchFamily="18" charset="0"/>
            </a:rPr>
            <a:t>зовнішні</a:t>
          </a:r>
          <a:endParaRPr lang="uk-UA" sz="3200" i="0" kern="1200" noProof="0" dirty="0">
            <a:latin typeface="Times New Roman" panose="02020603050405020304" pitchFamily="18" charset="0"/>
            <a:cs typeface="Times New Roman" panose="02020603050405020304" pitchFamily="18" charset="0"/>
          </a:endParaRPr>
        </a:p>
      </dsp:txBody>
      <dsp:txXfrm>
        <a:off x="319206" y="3157974"/>
        <a:ext cx="3865638" cy="957536"/>
      </dsp:txXfrm>
    </dsp:sp>
    <dsp:sp modelId="{67DEBCA3-21B3-438F-A042-9EA617420D79}">
      <dsp:nvSpPr>
        <dsp:cNvPr id="0" name=""/>
        <dsp:cNvSpPr/>
      </dsp:nvSpPr>
      <dsp:spPr>
        <a:xfrm>
          <a:off x="1092333" y="3870482"/>
          <a:ext cx="3479074" cy="667152"/>
        </a:xfrm>
        <a:prstGeom prst="rect">
          <a:avLst/>
        </a:prstGeom>
        <a:solidFill>
          <a:schemeClr val="lt1">
            <a:alpha val="90000"/>
            <a:hueOff val="0"/>
            <a:satOff val="0"/>
            <a:lumOff val="0"/>
            <a:alphaOff val="0"/>
          </a:schemeClr>
        </a:solidFill>
        <a:ln w="15875"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220" tIns="27305" rIns="109220" bIns="27305" numCol="1" spcCol="1270" anchor="ctr" anchorCtr="0">
          <a:noAutofit/>
        </a:bodyPr>
        <a:lstStyle/>
        <a:p>
          <a:pPr lvl="0" algn="r" defTabSz="1911350">
            <a:lnSpc>
              <a:spcPct val="90000"/>
            </a:lnSpc>
            <a:spcBef>
              <a:spcPct val="0"/>
            </a:spcBef>
            <a:spcAft>
              <a:spcPct val="35000"/>
            </a:spcAft>
          </a:pPr>
          <a:endParaRPr lang="ru-RU" sz="4300" kern="1200"/>
        </a:p>
      </dsp:txBody>
      <dsp:txXfrm>
        <a:off x="1092333" y="3870482"/>
        <a:ext cx="3479074" cy="667152"/>
      </dsp:txXfrm>
    </dsp:sp>
    <dsp:sp modelId="{FFD51C4C-09B6-4CCC-BD6E-AF00E9DDC61B}">
      <dsp:nvSpPr>
        <dsp:cNvPr id="0" name=""/>
        <dsp:cNvSpPr/>
      </dsp:nvSpPr>
      <dsp:spPr>
        <a:xfrm>
          <a:off x="5118857" y="3157974"/>
          <a:ext cx="3865638" cy="957536"/>
        </a:xfrm>
        <a:prstGeom prst="rect">
          <a:avLst/>
        </a:prstGeom>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1270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82428" numCol="1" spcCol="1270" anchor="ctr" anchorCtr="0">
          <a:noAutofit/>
        </a:bodyPr>
        <a:lstStyle/>
        <a:p>
          <a:pPr lvl="0" algn="ctr" defTabSz="1422400">
            <a:lnSpc>
              <a:spcPct val="90000"/>
            </a:lnSpc>
            <a:spcBef>
              <a:spcPct val="0"/>
            </a:spcBef>
            <a:spcAft>
              <a:spcPct val="35000"/>
            </a:spcAft>
          </a:pPr>
          <a:r>
            <a:rPr lang="uk-UA" sz="3200" i="0" kern="1200" dirty="0" smtClean="0">
              <a:latin typeface="Times New Roman" panose="02020603050405020304" pitchFamily="18" charset="0"/>
              <a:cs typeface="Times New Roman" panose="02020603050405020304" pitchFamily="18" charset="0"/>
            </a:rPr>
            <a:t>внутрішні</a:t>
          </a:r>
          <a:endParaRPr lang="ru-RU" sz="3200" i="0" kern="1200" dirty="0">
            <a:latin typeface="Times New Roman" panose="02020603050405020304" pitchFamily="18" charset="0"/>
            <a:cs typeface="Times New Roman" panose="02020603050405020304" pitchFamily="18" charset="0"/>
          </a:endParaRPr>
        </a:p>
      </dsp:txBody>
      <dsp:txXfrm>
        <a:off x="5118857" y="3157974"/>
        <a:ext cx="3865638" cy="957536"/>
      </dsp:txXfrm>
    </dsp:sp>
    <dsp:sp modelId="{BAB644F4-8CBB-4C2C-9562-815F9F7336AE}">
      <dsp:nvSpPr>
        <dsp:cNvPr id="0" name=""/>
        <dsp:cNvSpPr/>
      </dsp:nvSpPr>
      <dsp:spPr>
        <a:xfrm>
          <a:off x="5891985" y="3870482"/>
          <a:ext cx="3479074" cy="667152"/>
        </a:xfrm>
        <a:prstGeom prst="rect">
          <a:avLst/>
        </a:prstGeom>
        <a:solidFill>
          <a:schemeClr val="lt1">
            <a:alpha val="90000"/>
            <a:hueOff val="0"/>
            <a:satOff val="0"/>
            <a:lumOff val="0"/>
            <a:alphaOff val="0"/>
          </a:schemeClr>
        </a:solidFill>
        <a:ln w="15875" cap="flat" cmpd="sng" algn="ctr">
          <a:solidFill>
            <a:schemeClr val="accent4">
              <a:shade val="50000"/>
              <a:hueOff val="89919"/>
              <a:satOff val="6082"/>
              <a:lumOff val="360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220" tIns="27305" rIns="109220" bIns="27305" numCol="1" spcCol="1270" anchor="ctr" anchorCtr="0">
          <a:noAutofit/>
        </a:bodyPr>
        <a:lstStyle/>
        <a:p>
          <a:pPr lvl="0" algn="r" defTabSz="1911350">
            <a:lnSpc>
              <a:spcPct val="90000"/>
            </a:lnSpc>
            <a:spcBef>
              <a:spcPct val="0"/>
            </a:spcBef>
            <a:spcAft>
              <a:spcPct val="35000"/>
            </a:spcAft>
          </a:pPr>
          <a:endParaRPr lang="ru-RU" sz="4300" kern="1200"/>
        </a:p>
      </dsp:txBody>
      <dsp:txXfrm>
        <a:off x="5891985" y="3870482"/>
        <a:ext cx="3479074" cy="667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F6D1-8814-45A1-A77C-F39FA8FF5938}">
      <dsp:nvSpPr>
        <dsp:cNvPr id="0" name=""/>
        <dsp:cNvSpPr/>
      </dsp:nvSpPr>
      <dsp:spPr>
        <a:xfrm>
          <a:off x="4086224" y="2200274"/>
          <a:ext cx="1885950" cy="1885950"/>
        </a:xfrm>
        <a:prstGeom prst="round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b="1" i="0" kern="1200" noProof="0" dirty="0" smtClean="0">
              <a:latin typeface="Times New Roman" panose="02020603050405020304" pitchFamily="18" charset="0"/>
              <a:cs typeface="Times New Roman" panose="02020603050405020304" pitchFamily="18" charset="0"/>
            </a:rPr>
            <a:t>Зовнішні функції держави</a:t>
          </a:r>
          <a:endParaRPr lang="uk-UA" sz="2800" i="0" kern="1200" noProof="0" dirty="0">
            <a:latin typeface="Times New Roman" panose="02020603050405020304" pitchFamily="18" charset="0"/>
            <a:cs typeface="Times New Roman" panose="02020603050405020304" pitchFamily="18" charset="0"/>
          </a:endParaRPr>
        </a:p>
      </dsp:txBody>
      <dsp:txXfrm>
        <a:off x="4178288" y="2292338"/>
        <a:ext cx="1701822" cy="1701822"/>
      </dsp:txXfrm>
    </dsp:sp>
    <dsp:sp modelId="{52E6D39D-7BB3-427B-8A31-638D4704E55C}">
      <dsp:nvSpPr>
        <dsp:cNvPr id="0" name=""/>
        <dsp:cNvSpPr/>
      </dsp:nvSpPr>
      <dsp:spPr>
        <a:xfrm rot="16200000">
          <a:off x="4561125" y="1732200"/>
          <a:ext cx="936148" cy="0"/>
        </a:xfrm>
        <a:custGeom>
          <a:avLst/>
          <a:gdLst/>
          <a:ahLst/>
          <a:cxnLst/>
          <a:rect l="0" t="0" r="0" b="0"/>
          <a:pathLst>
            <a:path>
              <a:moveTo>
                <a:pt x="0" y="0"/>
              </a:moveTo>
              <a:lnTo>
                <a:pt x="936148" y="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09836-5095-4E90-904F-0217A341727F}">
      <dsp:nvSpPr>
        <dsp:cNvPr id="0" name=""/>
        <dsp:cNvSpPr/>
      </dsp:nvSpPr>
      <dsp:spPr>
        <a:xfrm>
          <a:off x="3696065" y="540"/>
          <a:ext cx="2666268" cy="1263586"/>
        </a:xfrm>
        <a:prstGeom prst="roundRect">
          <a:avLst/>
        </a:prstGeom>
        <a:solidFill>
          <a:schemeClr val="accent4">
            <a:shade val="50000"/>
            <a:hueOff val="25691"/>
            <a:satOff val="1738"/>
            <a:lumOff val="1030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i="0" kern="1200" noProof="0" dirty="0" smtClean="0">
              <a:solidFill>
                <a:schemeClr val="bg2">
                  <a:lumMod val="25000"/>
                </a:schemeClr>
              </a:solidFill>
              <a:latin typeface="Times New Roman" panose="02020603050405020304" pitchFamily="18" charset="0"/>
              <a:cs typeface="Times New Roman" panose="02020603050405020304" pitchFamily="18" charset="0"/>
            </a:rPr>
            <a:t>оборона країни </a:t>
          </a:r>
          <a:endParaRPr lang="uk-UA" sz="2800" i="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3757748" y="62223"/>
        <a:ext cx="2542902" cy="1140220"/>
      </dsp:txXfrm>
    </dsp:sp>
    <dsp:sp modelId="{9C04FFFB-E0B7-44ED-B694-3FF1864825F1}">
      <dsp:nvSpPr>
        <dsp:cNvPr id="0" name=""/>
        <dsp:cNvSpPr/>
      </dsp:nvSpPr>
      <dsp:spPr>
        <a:xfrm rot="20389086">
          <a:off x="5934908" y="2587238"/>
          <a:ext cx="1213921" cy="0"/>
        </a:xfrm>
        <a:custGeom>
          <a:avLst/>
          <a:gdLst/>
          <a:ahLst/>
          <a:cxnLst/>
          <a:rect l="0" t="0" r="0" b="0"/>
          <a:pathLst>
            <a:path>
              <a:moveTo>
                <a:pt x="0" y="0"/>
              </a:moveTo>
              <a:lnTo>
                <a:pt x="1213921" y="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D9913-AC2F-4654-97ED-D1B2C785C745}">
      <dsp:nvSpPr>
        <dsp:cNvPr id="0" name=""/>
        <dsp:cNvSpPr/>
      </dsp:nvSpPr>
      <dsp:spPr>
        <a:xfrm>
          <a:off x="7111564" y="1256022"/>
          <a:ext cx="2666268" cy="1263586"/>
        </a:xfrm>
        <a:prstGeom prst="roundRect">
          <a:avLst/>
        </a:prstGeom>
        <a:solidFill>
          <a:schemeClr val="accent4">
            <a:shade val="50000"/>
            <a:hueOff val="51383"/>
            <a:satOff val="3475"/>
            <a:lumOff val="2060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i="0" kern="1200" noProof="0" dirty="0" smtClean="0">
              <a:solidFill>
                <a:schemeClr val="bg2">
                  <a:lumMod val="25000"/>
                </a:schemeClr>
              </a:solidFill>
              <a:latin typeface="Times New Roman" panose="02020603050405020304" pitchFamily="18" charset="0"/>
              <a:cs typeface="Times New Roman" panose="02020603050405020304" pitchFamily="18" charset="0"/>
            </a:rPr>
            <a:t>економічна</a:t>
          </a:r>
          <a:endParaRPr lang="uk-UA" sz="2800" i="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7173247" y="1317705"/>
        <a:ext cx="2542902" cy="1140220"/>
      </dsp:txXfrm>
    </dsp:sp>
    <dsp:sp modelId="{B9C6B1C9-5CED-40A4-9F8F-3E11153A9734}">
      <dsp:nvSpPr>
        <dsp:cNvPr id="0" name=""/>
        <dsp:cNvSpPr/>
      </dsp:nvSpPr>
      <dsp:spPr>
        <a:xfrm rot="1210914">
          <a:off x="5934908" y="3699261"/>
          <a:ext cx="1213921" cy="0"/>
        </a:xfrm>
        <a:custGeom>
          <a:avLst/>
          <a:gdLst/>
          <a:ahLst/>
          <a:cxnLst/>
          <a:rect l="0" t="0" r="0" b="0"/>
          <a:pathLst>
            <a:path>
              <a:moveTo>
                <a:pt x="0" y="0"/>
              </a:moveTo>
              <a:lnTo>
                <a:pt x="1213921" y="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E6B6F-73BB-49D9-AD09-099B63CCEA39}">
      <dsp:nvSpPr>
        <dsp:cNvPr id="0" name=""/>
        <dsp:cNvSpPr/>
      </dsp:nvSpPr>
      <dsp:spPr>
        <a:xfrm>
          <a:off x="7111564" y="3310969"/>
          <a:ext cx="2666268" cy="2175428"/>
        </a:xfrm>
        <a:prstGeom prst="roundRect">
          <a:avLst/>
        </a:prstGeom>
        <a:solidFill>
          <a:schemeClr val="accent4">
            <a:shade val="50000"/>
            <a:hueOff val="77074"/>
            <a:satOff val="5213"/>
            <a:lumOff val="3090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i="0" kern="1200" noProof="0" dirty="0" smtClean="0">
              <a:solidFill>
                <a:schemeClr val="bg2">
                  <a:lumMod val="25000"/>
                </a:schemeClr>
              </a:solidFill>
              <a:latin typeface="Times New Roman" panose="02020603050405020304" pitchFamily="18" charset="0"/>
              <a:cs typeface="Times New Roman" panose="02020603050405020304" pitchFamily="18" charset="0"/>
            </a:rPr>
            <a:t>підтримка міжнародного миру та світового правопорядку </a:t>
          </a:r>
          <a:endParaRPr lang="uk-UA" sz="2800" i="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7217760" y="3417165"/>
        <a:ext cx="2453876" cy="1963036"/>
      </dsp:txXfrm>
    </dsp:sp>
    <dsp:sp modelId="{22ADE901-177F-434B-B055-761B926BA79E}">
      <dsp:nvSpPr>
        <dsp:cNvPr id="0" name=""/>
        <dsp:cNvSpPr/>
      </dsp:nvSpPr>
      <dsp:spPr>
        <a:xfrm rot="5400000">
          <a:off x="4561125" y="4554299"/>
          <a:ext cx="936148" cy="0"/>
        </a:xfrm>
        <a:custGeom>
          <a:avLst/>
          <a:gdLst/>
          <a:ahLst/>
          <a:cxnLst/>
          <a:rect l="0" t="0" r="0" b="0"/>
          <a:pathLst>
            <a:path>
              <a:moveTo>
                <a:pt x="0" y="0"/>
              </a:moveTo>
              <a:lnTo>
                <a:pt x="936148" y="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1D8475-8787-4A5D-BD2B-A248099CA93A}">
      <dsp:nvSpPr>
        <dsp:cNvPr id="0" name=""/>
        <dsp:cNvSpPr/>
      </dsp:nvSpPr>
      <dsp:spPr>
        <a:xfrm>
          <a:off x="3642736" y="5022373"/>
          <a:ext cx="2772927" cy="1263586"/>
        </a:xfrm>
        <a:prstGeom prst="roundRect">
          <a:avLst/>
        </a:prstGeom>
        <a:solidFill>
          <a:schemeClr val="accent4">
            <a:shade val="50000"/>
            <a:hueOff val="77074"/>
            <a:satOff val="5213"/>
            <a:lumOff val="3090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i="0" kern="1200" noProof="0" dirty="0" smtClean="0">
              <a:solidFill>
                <a:schemeClr val="bg2">
                  <a:lumMod val="25000"/>
                </a:schemeClr>
              </a:solidFill>
              <a:latin typeface="Times New Roman" panose="02020603050405020304" pitchFamily="18" charset="0"/>
              <a:cs typeface="Times New Roman" panose="02020603050405020304" pitchFamily="18" charset="0"/>
            </a:rPr>
            <a:t>дипломатична (політична) </a:t>
          </a:r>
          <a:endParaRPr lang="uk-UA" sz="2800" i="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3704419" y="5084056"/>
        <a:ext cx="2649561" cy="1140220"/>
      </dsp:txXfrm>
    </dsp:sp>
    <dsp:sp modelId="{03FE0E73-4AAE-4949-8FE1-832E6ABCEF06}">
      <dsp:nvSpPr>
        <dsp:cNvPr id="0" name=""/>
        <dsp:cNvSpPr/>
      </dsp:nvSpPr>
      <dsp:spPr>
        <a:xfrm rot="9534510">
          <a:off x="3072022" y="3695762"/>
          <a:ext cx="1049351" cy="0"/>
        </a:xfrm>
        <a:custGeom>
          <a:avLst/>
          <a:gdLst/>
          <a:ahLst/>
          <a:cxnLst/>
          <a:rect l="0" t="0" r="0" b="0"/>
          <a:pathLst>
            <a:path>
              <a:moveTo>
                <a:pt x="0" y="0"/>
              </a:moveTo>
              <a:lnTo>
                <a:pt x="1049351" y="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852843-D6B8-41CC-90CF-581F0FA87EBB}">
      <dsp:nvSpPr>
        <dsp:cNvPr id="0" name=""/>
        <dsp:cNvSpPr/>
      </dsp:nvSpPr>
      <dsp:spPr>
        <a:xfrm>
          <a:off x="440903" y="3766964"/>
          <a:ext cx="2666268" cy="1263586"/>
        </a:xfrm>
        <a:prstGeom prst="roundRect">
          <a:avLst/>
        </a:prstGeom>
        <a:solidFill>
          <a:schemeClr val="accent4">
            <a:shade val="50000"/>
            <a:hueOff val="51383"/>
            <a:satOff val="3475"/>
            <a:lumOff val="2060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ru-RU" sz="2800" i="0" kern="1200" dirty="0" smtClean="0">
              <a:solidFill>
                <a:schemeClr val="bg2">
                  <a:lumMod val="25000"/>
                </a:schemeClr>
              </a:solidFill>
              <a:latin typeface="Times New Roman" panose="02020603050405020304" pitchFamily="18" charset="0"/>
              <a:cs typeface="Times New Roman" panose="02020603050405020304" pitchFamily="18" charset="0"/>
            </a:rPr>
            <a:t>культурна</a:t>
          </a:r>
          <a:endParaRPr lang="ru-RU" sz="2800" i="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02586" y="3828647"/>
        <a:ext cx="2542902" cy="1140220"/>
      </dsp:txXfrm>
    </dsp:sp>
    <dsp:sp modelId="{7C1374C9-787E-4FF6-A903-28D48E96B61C}">
      <dsp:nvSpPr>
        <dsp:cNvPr id="0" name=""/>
        <dsp:cNvSpPr/>
      </dsp:nvSpPr>
      <dsp:spPr>
        <a:xfrm rot="12065490">
          <a:off x="3072022" y="2590737"/>
          <a:ext cx="1049351" cy="0"/>
        </a:xfrm>
        <a:custGeom>
          <a:avLst/>
          <a:gdLst/>
          <a:ahLst/>
          <a:cxnLst/>
          <a:rect l="0" t="0" r="0" b="0"/>
          <a:pathLst>
            <a:path>
              <a:moveTo>
                <a:pt x="0" y="0"/>
              </a:moveTo>
              <a:lnTo>
                <a:pt x="1049351" y="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BB6A2-102A-4CF9-95CE-40E621DB4795}">
      <dsp:nvSpPr>
        <dsp:cNvPr id="0" name=""/>
        <dsp:cNvSpPr/>
      </dsp:nvSpPr>
      <dsp:spPr>
        <a:xfrm>
          <a:off x="440903" y="1255949"/>
          <a:ext cx="2666268" cy="1263586"/>
        </a:xfrm>
        <a:prstGeom prst="roundRect">
          <a:avLst/>
        </a:prstGeom>
        <a:solidFill>
          <a:schemeClr val="accent4">
            <a:shade val="50000"/>
            <a:hueOff val="25691"/>
            <a:satOff val="1738"/>
            <a:lumOff val="1030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i="0" kern="1200" noProof="0" dirty="0" smtClean="0">
              <a:solidFill>
                <a:schemeClr val="bg2">
                  <a:lumMod val="25000"/>
                </a:schemeClr>
              </a:solidFill>
              <a:latin typeface="Times New Roman" panose="02020603050405020304" pitchFamily="18" charset="0"/>
              <a:cs typeface="Times New Roman" panose="02020603050405020304" pitchFamily="18" charset="0"/>
            </a:rPr>
            <a:t>інформаційна </a:t>
          </a:r>
          <a:endParaRPr lang="uk-UA" sz="2800" i="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502586" y="1317632"/>
        <a:ext cx="2542902" cy="1140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46307-1862-45F6-8B9A-26AE8C8364A0}">
      <dsp:nvSpPr>
        <dsp:cNvPr id="0" name=""/>
        <dsp:cNvSpPr/>
      </dsp:nvSpPr>
      <dsp:spPr>
        <a:xfrm>
          <a:off x="2179" y="1299082"/>
          <a:ext cx="2701783" cy="327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r" defTabSz="1600200">
            <a:lnSpc>
              <a:spcPct val="90000"/>
            </a:lnSpc>
            <a:spcBef>
              <a:spcPct val="0"/>
            </a:spcBef>
            <a:spcAft>
              <a:spcPct val="35000"/>
            </a:spcAft>
          </a:pPr>
          <a:r>
            <a:rPr lang="uk-UA" sz="3600" b="1" i="0" kern="1200" noProof="0" dirty="0" smtClean="0">
              <a:solidFill>
                <a:schemeClr val="bg2">
                  <a:lumMod val="25000"/>
                </a:schemeClr>
              </a:solidFill>
              <a:latin typeface="Times New Roman" panose="02020603050405020304" pitchFamily="18" charset="0"/>
              <a:cs typeface="Times New Roman" panose="02020603050405020304" pitchFamily="18" charset="0"/>
            </a:rPr>
            <a:t>Внутрішні функції держави </a:t>
          </a:r>
          <a:endParaRPr lang="uk-UA" sz="3600" i="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2179" y="1299082"/>
        <a:ext cx="2701783" cy="3272696"/>
      </dsp:txXfrm>
    </dsp:sp>
    <dsp:sp modelId="{1427B206-63AF-4977-A12E-1BB6E4B36493}">
      <dsp:nvSpPr>
        <dsp:cNvPr id="0" name=""/>
        <dsp:cNvSpPr/>
      </dsp:nvSpPr>
      <dsp:spPr>
        <a:xfrm>
          <a:off x="2703962" y="220665"/>
          <a:ext cx="490150" cy="5429531"/>
        </a:xfrm>
        <a:prstGeom prst="leftBrace">
          <a:avLst>
            <a:gd name="adj1" fmla="val 35000"/>
            <a:gd name="adj2" fmla="val 50000"/>
          </a:avLst>
        </a:prstGeom>
        <a:noFill/>
        <a:ln w="15875"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9B2C7-0950-4348-894B-A961A5E13D1C}">
      <dsp:nvSpPr>
        <dsp:cNvPr id="0" name=""/>
        <dsp:cNvSpPr/>
      </dsp:nvSpPr>
      <dsp:spPr>
        <a:xfrm>
          <a:off x="3390173" y="220665"/>
          <a:ext cx="6666047" cy="542953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uk-UA" sz="3200" i="0" kern="1200" noProof="0" dirty="0" smtClean="0">
              <a:solidFill>
                <a:schemeClr val="bg2">
                  <a:lumMod val="25000"/>
                </a:schemeClr>
              </a:solidFill>
              <a:latin typeface="Times New Roman" panose="02020603050405020304" pitchFamily="18" charset="0"/>
              <a:cs typeface="Times New Roman" panose="02020603050405020304" pitchFamily="18" charset="0"/>
            </a:rPr>
            <a:t>політичні</a:t>
          </a:r>
          <a:endParaRPr lang="uk-UA" sz="3200" i="0" kern="1200" noProof="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i="0" kern="1200" noProof="0" dirty="0" smtClean="0">
              <a:solidFill>
                <a:schemeClr val="bg2">
                  <a:lumMod val="25000"/>
                </a:schemeClr>
              </a:solidFill>
              <a:latin typeface="Times New Roman" panose="02020603050405020304" pitchFamily="18" charset="0"/>
              <a:cs typeface="Times New Roman" panose="02020603050405020304" pitchFamily="18" charset="0"/>
            </a:rPr>
            <a:t>соціальні </a:t>
          </a:r>
          <a:endParaRPr lang="uk-UA" sz="3200" i="0" kern="1200" noProof="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i="0" kern="1200" noProof="0" dirty="0" smtClean="0">
              <a:solidFill>
                <a:schemeClr val="bg2">
                  <a:lumMod val="25000"/>
                </a:schemeClr>
              </a:solidFill>
              <a:latin typeface="Times New Roman" panose="02020603050405020304" pitchFamily="18" charset="0"/>
              <a:cs typeface="Times New Roman" panose="02020603050405020304" pitchFamily="18" charset="0"/>
            </a:rPr>
            <a:t>економічні </a:t>
          </a:r>
          <a:endParaRPr lang="uk-UA" sz="3200" i="0" kern="1200" noProof="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i="0" kern="1200" noProof="0" dirty="0" smtClean="0">
              <a:solidFill>
                <a:schemeClr val="bg2">
                  <a:lumMod val="25000"/>
                </a:schemeClr>
              </a:solidFill>
              <a:latin typeface="Times New Roman" panose="02020603050405020304" pitchFamily="18" charset="0"/>
              <a:cs typeface="Times New Roman" panose="02020603050405020304" pitchFamily="18" charset="0"/>
            </a:rPr>
            <a:t>оподаткування та фінансового контролю</a:t>
          </a:r>
          <a:endParaRPr lang="uk-UA" sz="3200" i="0" kern="1200" noProof="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i="0" kern="1200" noProof="0" dirty="0" smtClean="0">
              <a:solidFill>
                <a:schemeClr val="bg2">
                  <a:lumMod val="25000"/>
                </a:schemeClr>
              </a:solidFill>
              <a:latin typeface="Times New Roman" panose="02020603050405020304" pitchFamily="18" charset="0"/>
              <a:cs typeface="Times New Roman" panose="02020603050405020304" pitchFamily="18" charset="0"/>
            </a:rPr>
            <a:t>екологічна</a:t>
          </a:r>
          <a:endParaRPr lang="uk-UA" sz="3200" i="0" kern="1200" noProof="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i="0" kern="1200" noProof="0" dirty="0" smtClean="0">
              <a:solidFill>
                <a:schemeClr val="bg2">
                  <a:lumMod val="25000"/>
                </a:schemeClr>
              </a:solidFill>
              <a:latin typeface="Times New Roman" panose="02020603050405020304" pitchFamily="18" charset="0"/>
              <a:cs typeface="Times New Roman" panose="02020603050405020304" pitchFamily="18" charset="0"/>
            </a:rPr>
            <a:t>культурна </a:t>
          </a:r>
          <a:endParaRPr lang="uk-UA" sz="3200" i="0" kern="1200" noProof="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i="0" kern="1200" noProof="0" dirty="0" smtClean="0">
              <a:solidFill>
                <a:schemeClr val="bg2">
                  <a:lumMod val="25000"/>
                </a:schemeClr>
              </a:solidFill>
              <a:latin typeface="Times New Roman" panose="02020603050405020304" pitchFamily="18" charset="0"/>
              <a:cs typeface="Times New Roman" panose="02020603050405020304" pitchFamily="18" charset="0"/>
            </a:rPr>
            <a:t>правоохоронна </a:t>
          </a:r>
          <a:endParaRPr lang="uk-UA" sz="3200" i="0" kern="1200" noProof="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i="0" kern="1200" noProof="0" dirty="0" smtClean="0">
              <a:solidFill>
                <a:schemeClr val="bg2">
                  <a:lumMod val="25000"/>
                </a:schemeClr>
              </a:solidFill>
              <a:latin typeface="Times New Roman" panose="02020603050405020304" pitchFamily="18" charset="0"/>
              <a:cs typeface="Times New Roman" panose="02020603050405020304" pitchFamily="18" charset="0"/>
            </a:rPr>
            <a:t>забезпечення реалізації і захисту прав та свобод людини й громадянина </a:t>
          </a:r>
          <a:endParaRPr lang="uk-UA" sz="3200" i="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3390173" y="220665"/>
        <a:ext cx="6666047" cy="54295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BE1C4-6A16-44D7-AE4C-02C90C0F8E8B}">
      <dsp:nvSpPr>
        <dsp:cNvPr id="0" name=""/>
        <dsp:cNvSpPr/>
      </dsp:nvSpPr>
      <dsp:spPr>
        <a:xfrm>
          <a:off x="49" y="22147"/>
          <a:ext cx="4700141" cy="979200"/>
        </a:xfrm>
        <a:prstGeom prst="rect">
          <a:avLst/>
        </a:prstGeom>
        <a:solidFill>
          <a:schemeClr val="accent4">
            <a:shade val="50000"/>
            <a:hueOff val="0"/>
            <a:satOff val="0"/>
            <a:lumOff val="0"/>
            <a:alphaOff val="0"/>
          </a:schemeClr>
        </a:solidFill>
        <a:ln w="15875"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uk-UA" sz="3400" b="1" i="0" kern="1200" smtClean="0">
              <a:latin typeface="Times New Roman" panose="02020603050405020304" pitchFamily="18" charset="0"/>
              <a:cs typeface="Times New Roman" panose="02020603050405020304" pitchFamily="18" charset="0"/>
            </a:rPr>
            <a:t>постійні</a:t>
          </a:r>
          <a:endParaRPr lang="ru-RU" sz="3400" b="1" i="0" kern="1200" dirty="0">
            <a:latin typeface="Times New Roman" panose="02020603050405020304" pitchFamily="18" charset="0"/>
            <a:cs typeface="Times New Roman" panose="02020603050405020304" pitchFamily="18" charset="0"/>
          </a:endParaRPr>
        </a:p>
      </dsp:txBody>
      <dsp:txXfrm>
        <a:off x="49" y="22147"/>
        <a:ext cx="4700141" cy="979200"/>
      </dsp:txXfrm>
    </dsp:sp>
    <dsp:sp modelId="{696EA5FC-0587-4E23-8201-926EA6B3641B}">
      <dsp:nvSpPr>
        <dsp:cNvPr id="0" name=""/>
        <dsp:cNvSpPr/>
      </dsp:nvSpPr>
      <dsp:spPr>
        <a:xfrm>
          <a:off x="49" y="1001347"/>
          <a:ext cx="4700141" cy="3582997"/>
        </a:xfrm>
        <a:prstGeom prst="rect">
          <a:avLst/>
        </a:prstGeom>
        <a:solidFill>
          <a:schemeClr val="accent4">
            <a:alpha val="90000"/>
            <a:tint val="55000"/>
            <a:hueOff val="0"/>
            <a:satOff val="0"/>
            <a:lumOff val="0"/>
            <a:alphaOff val="0"/>
          </a:schemeClr>
        </a:solidFill>
        <a:ln w="15875"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uk-UA" sz="3400" i="0" kern="1200" dirty="0" smtClean="0">
              <a:latin typeface="Times New Roman" panose="02020603050405020304" pitchFamily="18" charset="0"/>
              <a:cs typeface="Times New Roman" panose="02020603050405020304" pitchFamily="18" charset="0"/>
            </a:rPr>
            <a:t>(наповнення Державного бюджету);</a:t>
          </a:r>
          <a:endParaRPr lang="ru-RU" sz="3400" i="0" kern="1200" dirty="0">
            <a:latin typeface="Times New Roman" panose="02020603050405020304" pitchFamily="18" charset="0"/>
            <a:cs typeface="Times New Roman" panose="02020603050405020304" pitchFamily="18" charset="0"/>
          </a:endParaRPr>
        </a:p>
      </dsp:txBody>
      <dsp:txXfrm>
        <a:off x="49" y="1001347"/>
        <a:ext cx="4700141" cy="3582997"/>
      </dsp:txXfrm>
    </dsp:sp>
    <dsp:sp modelId="{5AC4C0F5-2CF0-47E5-903C-3603F27D5BA0}">
      <dsp:nvSpPr>
        <dsp:cNvPr id="0" name=""/>
        <dsp:cNvSpPr/>
      </dsp:nvSpPr>
      <dsp:spPr>
        <a:xfrm>
          <a:off x="5358209" y="22147"/>
          <a:ext cx="4700141" cy="979200"/>
        </a:xfrm>
        <a:prstGeom prst="rect">
          <a:avLst/>
        </a:prstGeom>
        <a:solidFill>
          <a:schemeClr val="accent4">
            <a:shade val="50000"/>
            <a:hueOff val="89919"/>
            <a:satOff val="6082"/>
            <a:lumOff val="36051"/>
            <a:alphaOff val="0"/>
          </a:schemeClr>
        </a:solidFill>
        <a:ln w="15875" cap="flat" cmpd="sng" algn="ctr">
          <a:solidFill>
            <a:schemeClr val="bg2">
              <a:lumMod val="2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uk-UA" sz="3400" b="1" i="0" kern="1200" noProof="0" dirty="0" smtClean="0">
              <a:solidFill>
                <a:schemeClr val="bg2">
                  <a:lumMod val="25000"/>
                </a:schemeClr>
              </a:solidFill>
              <a:latin typeface="Times New Roman" panose="02020603050405020304" pitchFamily="18" charset="0"/>
              <a:cs typeface="Times New Roman" panose="02020603050405020304" pitchFamily="18" charset="0"/>
            </a:rPr>
            <a:t>тимчасові</a:t>
          </a:r>
          <a:endParaRPr lang="uk-UA" sz="3400" b="1" i="0" kern="1200" noProof="0" dirty="0">
            <a:solidFill>
              <a:schemeClr val="bg2">
                <a:lumMod val="25000"/>
              </a:schemeClr>
            </a:solidFill>
            <a:latin typeface="Times New Roman" panose="02020603050405020304" pitchFamily="18" charset="0"/>
            <a:cs typeface="Times New Roman" panose="02020603050405020304" pitchFamily="18" charset="0"/>
          </a:endParaRPr>
        </a:p>
      </dsp:txBody>
      <dsp:txXfrm>
        <a:off x="5358209" y="22147"/>
        <a:ext cx="4700141" cy="979200"/>
      </dsp:txXfrm>
    </dsp:sp>
    <dsp:sp modelId="{709AC8CA-E386-4A23-AFF7-4941AAD5985B}">
      <dsp:nvSpPr>
        <dsp:cNvPr id="0" name=""/>
        <dsp:cNvSpPr/>
      </dsp:nvSpPr>
      <dsp:spPr>
        <a:xfrm>
          <a:off x="5358209" y="1022128"/>
          <a:ext cx="4700141" cy="3582997"/>
        </a:xfrm>
        <a:prstGeom prst="rect">
          <a:avLst/>
        </a:prstGeom>
        <a:solidFill>
          <a:schemeClr val="accent4">
            <a:alpha val="90000"/>
            <a:tint val="55000"/>
            <a:hueOff val="0"/>
            <a:satOff val="0"/>
            <a:lumOff val="0"/>
            <a:alphaOff val="0"/>
          </a:schemeClr>
        </a:solidFill>
        <a:ln w="15875"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uk-UA" sz="3400" i="0" kern="1200" noProof="0" dirty="0" smtClean="0">
              <a:latin typeface="Times New Roman" panose="02020603050405020304" pitchFamily="18" charset="0"/>
              <a:cs typeface="Times New Roman" panose="02020603050405020304" pitchFamily="18" charset="0"/>
            </a:rPr>
            <a:t>Державна цільова програма підготовки та проведення в Україні фінальної частини чемпіонату Європи 2012 </a:t>
          </a:r>
          <a:r>
            <a:rPr lang="uk-UA" sz="3400" i="0" kern="1200" noProof="0" dirty="0" smtClean="0">
              <a:latin typeface="Times New Roman" panose="02020603050405020304" pitchFamily="18" charset="0"/>
              <a:cs typeface="Times New Roman" panose="02020603050405020304" pitchFamily="18" charset="0"/>
            </a:rPr>
            <a:t>року з </a:t>
          </a:r>
          <a:r>
            <a:rPr lang="uk-UA" sz="3400" i="0" kern="1200" noProof="0" dirty="0" smtClean="0">
              <a:latin typeface="Times New Roman" panose="02020603050405020304" pitchFamily="18" charset="0"/>
              <a:cs typeface="Times New Roman" panose="02020603050405020304" pitchFamily="18" charset="0"/>
            </a:rPr>
            <a:t>футболу</a:t>
          </a:r>
          <a:endParaRPr lang="uk-UA" sz="3400" i="0" kern="1200" noProof="0" dirty="0">
            <a:latin typeface="Times New Roman" panose="02020603050405020304" pitchFamily="18" charset="0"/>
            <a:cs typeface="Times New Roman" panose="02020603050405020304" pitchFamily="18" charset="0"/>
          </a:endParaRPr>
        </a:p>
      </dsp:txBody>
      <dsp:txXfrm>
        <a:off x="5358209" y="1022128"/>
        <a:ext cx="4700141" cy="35829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7EB6C-0BC8-4AA1-AD56-3D516C78095F}">
      <dsp:nvSpPr>
        <dsp:cNvPr id="0" name=""/>
        <dsp:cNvSpPr/>
      </dsp:nvSpPr>
      <dsp:spPr>
        <a:xfrm>
          <a:off x="0" y="399642"/>
          <a:ext cx="10058399" cy="554400"/>
        </a:xfrm>
        <a:prstGeom prst="rect">
          <a:avLst/>
        </a:prstGeom>
        <a:solidFill>
          <a:schemeClr val="lt1">
            <a:alpha val="9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27CCF-7E45-41DE-99AB-B6CFA7EA9E2B}">
      <dsp:nvSpPr>
        <dsp:cNvPr id="0" name=""/>
        <dsp:cNvSpPr/>
      </dsp:nvSpPr>
      <dsp:spPr>
        <a:xfrm>
          <a:off x="502920" y="74922"/>
          <a:ext cx="7507056" cy="649440"/>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lvl="0" algn="l" defTabSz="1422400">
            <a:lnSpc>
              <a:spcPct val="90000"/>
            </a:lnSpc>
            <a:spcBef>
              <a:spcPct val="0"/>
            </a:spcBef>
            <a:spcAft>
              <a:spcPct val="35000"/>
            </a:spcAft>
          </a:pPr>
          <a:r>
            <a:rPr lang="uk-UA" sz="3200" b="0" i="0" kern="1200" dirty="0" smtClean="0">
              <a:solidFill>
                <a:schemeClr val="bg2">
                  <a:lumMod val="25000"/>
                </a:schemeClr>
              </a:solidFill>
              <a:latin typeface="Times New Roman" panose="02020603050405020304" pitchFamily="18" charset="0"/>
              <a:cs typeface="Times New Roman" panose="02020603050405020304" pitchFamily="18" charset="0"/>
            </a:rPr>
            <a:t>законодавчі</a:t>
          </a:r>
          <a:endParaRPr lang="ru-RU" sz="3200" b="0" i="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34623" y="106625"/>
        <a:ext cx="7443650" cy="586034"/>
      </dsp:txXfrm>
    </dsp:sp>
    <dsp:sp modelId="{05FAAFBB-94B1-4521-807D-8967A46DF5ED}">
      <dsp:nvSpPr>
        <dsp:cNvPr id="0" name=""/>
        <dsp:cNvSpPr/>
      </dsp:nvSpPr>
      <dsp:spPr>
        <a:xfrm>
          <a:off x="0" y="1397562"/>
          <a:ext cx="10058399" cy="554400"/>
        </a:xfrm>
        <a:prstGeom prst="rect">
          <a:avLst/>
        </a:prstGeom>
        <a:solidFill>
          <a:schemeClr val="lt1">
            <a:alpha val="90000"/>
            <a:hueOff val="0"/>
            <a:satOff val="0"/>
            <a:lumOff val="0"/>
            <a:alphaOff val="0"/>
          </a:schemeClr>
        </a:solidFill>
        <a:ln w="15875"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5F288579-3B13-44BC-AB21-48156BD1B751}">
      <dsp:nvSpPr>
        <dsp:cNvPr id="0" name=""/>
        <dsp:cNvSpPr/>
      </dsp:nvSpPr>
      <dsp:spPr>
        <a:xfrm>
          <a:off x="502920" y="1072842"/>
          <a:ext cx="7507056" cy="649440"/>
        </a:xfrm>
        <a:prstGeom prst="roundRect">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lvl="0" algn="l" defTabSz="1422400">
            <a:lnSpc>
              <a:spcPct val="90000"/>
            </a:lnSpc>
            <a:spcBef>
              <a:spcPct val="0"/>
            </a:spcBef>
            <a:spcAft>
              <a:spcPct val="35000"/>
            </a:spcAft>
          </a:pPr>
          <a:r>
            <a:rPr lang="uk-UA" sz="3200" i="0" kern="1200" dirty="0" smtClean="0">
              <a:solidFill>
                <a:schemeClr val="bg2">
                  <a:lumMod val="25000"/>
                </a:schemeClr>
              </a:solidFill>
              <a:latin typeface="Times New Roman" panose="02020603050405020304" pitchFamily="18" charset="0"/>
              <a:cs typeface="Times New Roman" panose="02020603050405020304" pitchFamily="18" charset="0"/>
            </a:rPr>
            <a:t>виконавчі</a:t>
          </a:r>
          <a:endParaRPr lang="ru-RU" sz="3200" i="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34623" y="1104545"/>
        <a:ext cx="7443650" cy="586034"/>
      </dsp:txXfrm>
    </dsp:sp>
    <dsp:sp modelId="{22727D12-10AF-42FA-BDD7-A2AB730480E5}">
      <dsp:nvSpPr>
        <dsp:cNvPr id="0" name=""/>
        <dsp:cNvSpPr/>
      </dsp:nvSpPr>
      <dsp:spPr>
        <a:xfrm>
          <a:off x="0" y="2395482"/>
          <a:ext cx="10058399" cy="554400"/>
        </a:xfrm>
        <a:prstGeom prst="rect">
          <a:avLst/>
        </a:prstGeom>
        <a:solidFill>
          <a:schemeClr val="lt1">
            <a:alpha val="90000"/>
            <a:hueOff val="0"/>
            <a:satOff val="0"/>
            <a:lumOff val="0"/>
            <a:alphaOff val="0"/>
          </a:schemeClr>
        </a:solidFill>
        <a:ln w="15875"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DC3A9932-54B9-4E4B-B5B3-1DABE1EF85B2}">
      <dsp:nvSpPr>
        <dsp:cNvPr id="0" name=""/>
        <dsp:cNvSpPr/>
      </dsp:nvSpPr>
      <dsp:spPr>
        <a:xfrm>
          <a:off x="502920" y="2070762"/>
          <a:ext cx="7507056" cy="649440"/>
        </a:xfrm>
        <a:prstGeom prst="roundRect">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lvl="0" algn="l" defTabSz="1422400">
            <a:lnSpc>
              <a:spcPct val="90000"/>
            </a:lnSpc>
            <a:spcBef>
              <a:spcPct val="0"/>
            </a:spcBef>
            <a:spcAft>
              <a:spcPct val="35000"/>
            </a:spcAft>
          </a:pPr>
          <a:r>
            <a:rPr lang="uk-UA" sz="3200" i="0" kern="1200" dirty="0" smtClean="0">
              <a:solidFill>
                <a:schemeClr val="bg2">
                  <a:lumMod val="25000"/>
                </a:schemeClr>
              </a:solidFill>
              <a:latin typeface="Times New Roman" panose="02020603050405020304" pitchFamily="18" charset="0"/>
              <a:cs typeface="Times New Roman" panose="02020603050405020304" pitchFamily="18" charset="0"/>
            </a:rPr>
            <a:t>судові</a:t>
          </a:r>
          <a:endParaRPr lang="ru-RU" sz="3200" i="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34623" y="2102465"/>
        <a:ext cx="7443650" cy="586034"/>
      </dsp:txXfrm>
    </dsp:sp>
    <dsp:sp modelId="{A7A309F5-5CD1-4998-B916-10FAA3C195FE}">
      <dsp:nvSpPr>
        <dsp:cNvPr id="0" name=""/>
        <dsp:cNvSpPr/>
      </dsp:nvSpPr>
      <dsp:spPr>
        <a:xfrm>
          <a:off x="0" y="3393402"/>
          <a:ext cx="10058399" cy="554400"/>
        </a:xfrm>
        <a:prstGeom prst="rect">
          <a:avLst/>
        </a:prstGeom>
        <a:solidFill>
          <a:schemeClr val="lt1">
            <a:alpha val="90000"/>
            <a:hueOff val="0"/>
            <a:satOff val="0"/>
            <a:lumOff val="0"/>
            <a:alphaOff val="0"/>
          </a:schemeClr>
        </a:solidFill>
        <a:ln w="15875"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1C145537-C48F-4C1D-9F7F-4DE56369C51C}">
      <dsp:nvSpPr>
        <dsp:cNvPr id="0" name=""/>
        <dsp:cNvSpPr/>
      </dsp:nvSpPr>
      <dsp:spPr>
        <a:xfrm>
          <a:off x="502920" y="3068682"/>
          <a:ext cx="7507056" cy="649440"/>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lvl="0" algn="l" defTabSz="1422400">
            <a:lnSpc>
              <a:spcPct val="90000"/>
            </a:lnSpc>
            <a:spcBef>
              <a:spcPct val="0"/>
            </a:spcBef>
            <a:spcAft>
              <a:spcPct val="35000"/>
            </a:spcAft>
          </a:pPr>
          <a:r>
            <a:rPr lang="uk-UA" sz="3200" i="0" kern="1200" dirty="0" smtClean="0">
              <a:solidFill>
                <a:schemeClr val="bg2">
                  <a:lumMod val="25000"/>
                </a:schemeClr>
              </a:solidFill>
              <a:latin typeface="Times New Roman" panose="02020603050405020304" pitchFamily="18" charset="0"/>
              <a:cs typeface="Times New Roman" panose="02020603050405020304" pitchFamily="18" charset="0"/>
            </a:rPr>
            <a:t>контрольно-наглядові</a:t>
          </a:r>
          <a:endParaRPr lang="ru-RU" sz="3200" i="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34623" y="3100385"/>
        <a:ext cx="7443650"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3294E-2C30-4A42-94AF-CC2BD5B97733}" type="datetimeFigureOut">
              <a:rPr lang="uk-UA" smtClean="0"/>
              <a:pPr/>
              <a:t>19.07.2016</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1F8DF-2197-4DED-BCE0-32C56EC4590D}" type="slidenum">
              <a:rPr lang="uk-UA" smtClean="0"/>
              <a:pPr/>
              <a:t>‹#›</a:t>
            </a:fld>
            <a:endParaRPr lang="uk-UA"/>
          </a:p>
        </p:txBody>
      </p:sp>
    </p:spTree>
    <p:extLst>
      <p:ext uri="{BB962C8B-B14F-4D97-AF65-F5344CB8AC3E}">
        <p14:creationId xmlns:p14="http://schemas.microsoft.com/office/powerpoint/2010/main" val="356751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1</a:t>
            </a:fld>
            <a:endParaRPr lang="uk-UA"/>
          </a:p>
        </p:txBody>
      </p:sp>
    </p:spTree>
    <p:extLst>
      <p:ext uri="{BB962C8B-B14F-4D97-AF65-F5344CB8AC3E}">
        <p14:creationId xmlns:p14="http://schemas.microsoft.com/office/powerpoint/2010/main" val="1947445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31</a:t>
            </a:fld>
            <a:endParaRPr lang="uk-UA"/>
          </a:p>
        </p:txBody>
      </p:sp>
    </p:spTree>
    <p:extLst>
      <p:ext uri="{BB962C8B-B14F-4D97-AF65-F5344CB8AC3E}">
        <p14:creationId xmlns:p14="http://schemas.microsoft.com/office/powerpoint/2010/main" val="373663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4</a:t>
            </a:fld>
            <a:endParaRPr lang="uk-UA"/>
          </a:p>
        </p:txBody>
      </p:sp>
    </p:spTree>
    <p:extLst>
      <p:ext uri="{BB962C8B-B14F-4D97-AF65-F5344CB8AC3E}">
        <p14:creationId xmlns:p14="http://schemas.microsoft.com/office/powerpoint/2010/main" val="326966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6</a:t>
            </a:fld>
            <a:endParaRPr lang="uk-UA"/>
          </a:p>
        </p:txBody>
      </p:sp>
    </p:spTree>
    <p:extLst>
      <p:ext uri="{BB962C8B-B14F-4D97-AF65-F5344CB8AC3E}">
        <p14:creationId xmlns:p14="http://schemas.microsoft.com/office/powerpoint/2010/main" val="15885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10</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11</a:t>
            </a:fld>
            <a:endParaRPr lang="uk-UA"/>
          </a:p>
        </p:txBody>
      </p:sp>
    </p:spTree>
    <p:extLst>
      <p:ext uri="{BB962C8B-B14F-4D97-AF65-F5344CB8AC3E}">
        <p14:creationId xmlns:p14="http://schemas.microsoft.com/office/powerpoint/2010/main" val="263931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uk-UA" sz="1200" b="1" i="1" kern="1200" dirty="0" smtClean="0">
                <a:solidFill>
                  <a:schemeClr val="tx1"/>
                </a:solidFill>
                <a:effectLst/>
                <a:latin typeface="+mn-lt"/>
                <a:ea typeface="+mn-ea"/>
                <a:cs typeface="+mn-cs"/>
              </a:rPr>
              <a:t>неосновні (додаткові, похідні) функції</a:t>
            </a:r>
            <a:r>
              <a:rPr lang="uk-UA" sz="1200" kern="1200" dirty="0" smtClean="0">
                <a:solidFill>
                  <a:schemeClr val="tx1"/>
                </a:solidFill>
                <a:effectLst/>
                <a:latin typeface="+mn-lt"/>
                <a:ea typeface="+mn-ea"/>
                <a:cs typeface="+mn-cs"/>
              </a:rPr>
              <a:t> </a:t>
            </a:r>
            <a:r>
              <a:rPr lang="uk-UA" sz="1200" i="1" kern="1200" dirty="0" smtClean="0">
                <a:solidFill>
                  <a:schemeClr val="tx1"/>
                </a:solidFill>
                <a:effectLst/>
                <a:latin typeface="+mn-lt"/>
                <a:ea typeface="+mn-ea"/>
                <a:cs typeface="+mn-cs"/>
              </a:rPr>
              <a:t>характеризуються тим, що діяльність держави стосується тільки певної сторони суспільного життя, а тому вона виконується не всією системою державного механізму, а лише окремими її ланками. </a:t>
            </a:r>
            <a:r>
              <a:rPr lang="uk-UA" sz="1200" kern="1200" dirty="0" smtClean="0">
                <a:solidFill>
                  <a:schemeClr val="tx1"/>
                </a:solidFill>
                <a:effectLst/>
                <a:latin typeface="+mn-lt"/>
                <a:ea typeface="+mn-ea"/>
                <a:cs typeface="+mn-cs"/>
              </a:rPr>
              <a:t>Неосновні функції держави є складовими елементами основних функцій, але самі собою не розкривають сутності держави. Вони мають супроводжувальний, допоміжний або обслуговуючий характер (наприклад, функція оподаткування та фінансового контролю щодо економічної та соціальної функції держави). Необхідно зазначити, що поняття «основні функції» та «неосновні функції» є певною мірою умовними, що допомагають виділити із всієї сукупності функцій держави такі, що є більш або менш широкими за своїм обсягом.</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Отже, </a:t>
            </a:r>
            <a:r>
              <a:rPr lang="uk-UA" sz="1200" i="1" kern="1200" dirty="0" smtClean="0">
                <a:solidFill>
                  <a:schemeClr val="tx1"/>
                </a:solidFill>
                <a:effectLst/>
                <a:latin typeface="+mn-lt"/>
                <a:ea typeface="+mn-ea"/>
                <a:cs typeface="+mn-cs"/>
              </a:rPr>
              <a:t>неосновні функції являють собою напрями діяльності держави з виконання її завдань у визначеній, вузькій сфері суспільних відносин. </a:t>
            </a:r>
            <a:r>
              <a:rPr lang="uk-UA" sz="1200" kern="1200" dirty="0" smtClean="0">
                <a:solidFill>
                  <a:schemeClr val="tx1"/>
                </a:solidFill>
                <a:effectLst/>
                <a:latin typeface="+mn-lt"/>
                <a:ea typeface="+mn-ea"/>
                <a:cs typeface="+mn-cs"/>
              </a:rPr>
              <a:t>їх здійснення забезпечується відповідною діяльністю окремих ланок державного апарату, а не державою в цілому;</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12</a:t>
            </a:fld>
            <a:endParaRPr lang="uk-UA"/>
          </a:p>
        </p:txBody>
      </p:sp>
    </p:spTree>
    <p:extLst>
      <p:ext uri="{BB962C8B-B14F-4D97-AF65-F5344CB8AC3E}">
        <p14:creationId xmlns:p14="http://schemas.microsoft.com/office/powerpoint/2010/main" val="226196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14</a:t>
            </a:fld>
            <a:endParaRPr lang="uk-UA"/>
          </a:p>
        </p:txBody>
      </p:sp>
    </p:spTree>
    <p:extLst>
      <p:ext uri="{BB962C8B-B14F-4D97-AF65-F5344CB8AC3E}">
        <p14:creationId xmlns:p14="http://schemas.microsoft.com/office/powerpoint/2010/main" val="261544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dirty="0" smtClean="0">
                <a:effectLst/>
              </a:rPr>
              <a:t>– </a:t>
            </a:r>
            <a:r>
              <a:rPr lang="uk-UA" sz="1200" i="1" kern="1200" dirty="0" smtClean="0">
                <a:solidFill>
                  <a:schemeClr val="tx1"/>
                </a:solidFill>
                <a:effectLst/>
                <a:latin typeface="+mn-lt"/>
                <a:ea typeface="+mn-ea"/>
                <a:cs typeface="+mn-cs"/>
              </a:rPr>
              <a:t>організаційно-регламентуюча форма </a:t>
            </a:r>
            <a:r>
              <a:rPr lang="uk-UA" sz="1200" dirty="0" smtClean="0">
                <a:effectLst/>
              </a:rPr>
              <a:t>– </a:t>
            </a:r>
            <a:r>
              <a:rPr lang="uk-UA" sz="1200" kern="1200" dirty="0" smtClean="0">
                <a:solidFill>
                  <a:schemeClr val="tx1"/>
                </a:solidFill>
                <a:effectLst/>
                <a:latin typeface="+mn-lt"/>
                <a:ea typeface="+mn-ea"/>
                <a:cs typeface="+mn-cs"/>
              </a:rPr>
              <a:t>підбір, розміщення, виховання і визначення ефективності діяльності кадрів у сфері здійснення  	державних функцій (кадрова робота, підготовка документів);</a:t>
            </a:r>
            <a:endParaRPr lang="ru-RU" dirty="0" smtClean="0">
              <a:effectLst/>
            </a:endParaRPr>
          </a:p>
          <a:p>
            <a:r>
              <a:rPr lang="uk-UA" sz="1200" kern="1200" dirty="0" smtClean="0">
                <a:solidFill>
                  <a:schemeClr val="tx1"/>
                </a:solidFill>
                <a:effectLst/>
                <a:latin typeface="+mn-lt"/>
                <a:ea typeface="+mn-ea"/>
                <a:cs typeface="+mn-cs"/>
              </a:rPr>
              <a:t>– </a:t>
            </a:r>
            <a:r>
              <a:rPr lang="uk-UA" sz="1200" i="1" kern="1200" dirty="0" smtClean="0">
                <a:solidFill>
                  <a:schemeClr val="tx1"/>
                </a:solidFill>
                <a:effectLst/>
                <a:latin typeface="+mn-lt"/>
                <a:ea typeface="+mn-ea"/>
                <a:cs typeface="+mn-cs"/>
              </a:rPr>
              <a:t>організаційно-економічна форма </a:t>
            </a:r>
            <a:r>
              <a:rPr lang="uk-UA" sz="1200" kern="1200" dirty="0" smtClean="0">
                <a:solidFill>
                  <a:schemeClr val="tx1"/>
                </a:solidFill>
                <a:effectLst/>
                <a:latin typeface="+mn-lt"/>
                <a:ea typeface="+mn-ea"/>
                <a:cs typeface="+mn-cs"/>
              </a:rPr>
              <a:t>– це організація матеріально-технічного забезпечення здійснення державних функцій;</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 </a:t>
            </a:r>
            <a:r>
              <a:rPr lang="uk-UA" sz="1200" i="1" kern="1200" dirty="0" smtClean="0">
                <a:solidFill>
                  <a:schemeClr val="tx1"/>
                </a:solidFill>
                <a:effectLst/>
                <a:latin typeface="+mn-lt"/>
                <a:ea typeface="+mn-ea"/>
                <a:cs typeface="+mn-cs"/>
              </a:rPr>
              <a:t>організаційно-контрольна форма </a:t>
            </a:r>
            <a:r>
              <a:rPr lang="uk-UA" sz="1200" kern="1200" dirty="0" smtClean="0">
                <a:solidFill>
                  <a:schemeClr val="tx1"/>
                </a:solidFill>
                <a:effectLst/>
                <a:latin typeface="+mn-lt"/>
                <a:ea typeface="+mn-ea"/>
                <a:cs typeface="+mn-cs"/>
              </a:rPr>
              <a:t>– це організація недержавного контролю в сфері здійснення державних функцій;</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 </a:t>
            </a:r>
            <a:r>
              <a:rPr lang="uk-UA" sz="1200" i="1" kern="1200" dirty="0" smtClean="0">
                <a:solidFill>
                  <a:schemeClr val="tx1"/>
                </a:solidFill>
                <a:effectLst/>
                <a:latin typeface="+mn-lt"/>
                <a:ea typeface="+mn-ea"/>
                <a:cs typeface="+mn-cs"/>
              </a:rPr>
              <a:t>організаційно-виховна форма </a:t>
            </a:r>
            <a:r>
              <a:rPr lang="uk-UA" sz="1200" kern="1200" dirty="0" smtClean="0">
                <a:solidFill>
                  <a:schemeClr val="tx1"/>
                </a:solidFill>
                <a:effectLst/>
                <a:latin typeface="+mn-lt"/>
                <a:ea typeface="+mn-ea"/>
                <a:cs typeface="+mn-cs"/>
              </a:rPr>
              <a:t>– це організація виховання, пропаганди, агітації, інформації та іншого забезпечення виховного впливу на населення в сфері здійснення державних функцій.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17</a:t>
            </a:fld>
            <a:endParaRPr lang="uk-UA"/>
          </a:p>
        </p:txBody>
      </p:sp>
    </p:spTree>
    <p:extLst>
      <p:ext uri="{BB962C8B-B14F-4D97-AF65-F5344CB8AC3E}">
        <p14:creationId xmlns:p14="http://schemas.microsoft.com/office/powerpoint/2010/main" val="262933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pPr/>
              <a:t>22</a:t>
            </a:fld>
            <a:endParaRPr lang="uk-UA"/>
          </a:p>
        </p:txBody>
      </p:sp>
    </p:spTree>
    <p:extLst>
      <p:ext uri="{BB962C8B-B14F-4D97-AF65-F5344CB8AC3E}">
        <p14:creationId xmlns:p14="http://schemas.microsoft.com/office/powerpoint/2010/main" val="160297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pPr/>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63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pPr/>
              <a:t>‹#›</a:t>
            </a:fld>
            <a:endParaRPr lang="uk-UA"/>
          </a:p>
        </p:txBody>
      </p:sp>
    </p:spTree>
    <p:extLst>
      <p:ext uri="{BB962C8B-B14F-4D97-AF65-F5344CB8AC3E}">
        <p14:creationId xmlns:p14="http://schemas.microsoft.com/office/powerpoint/2010/main" val="64320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pPr/>
              <a:t>‹#›</a:t>
            </a:fld>
            <a:endParaRPr lang="uk-UA"/>
          </a:p>
        </p:txBody>
      </p:sp>
    </p:spTree>
    <p:extLst>
      <p:ext uri="{BB962C8B-B14F-4D97-AF65-F5344CB8AC3E}">
        <p14:creationId xmlns:p14="http://schemas.microsoft.com/office/powerpoint/2010/main" val="409288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pPr/>
              <a:t>‹#›</a:t>
            </a:fld>
            <a:endParaRPr lang="uk-UA"/>
          </a:p>
        </p:txBody>
      </p:sp>
    </p:spTree>
    <p:extLst>
      <p:ext uri="{BB962C8B-B14F-4D97-AF65-F5344CB8AC3E}">
        <p14:creationId xmlns:p14="http://schemas.microsoft.com/office/powerpoint/2010/main" val="395328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pPr/>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59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pPr/>
              <a:t>‹#›</a:t>
            </a:fld>
            <a:endParaRPr lang="uk-UA"/>
          </a:p>
        </p:txBody>
      </p:sp>
    </p:spTree>
    <p:extLst>
      <p:ext uri="{BB962C8B-B14F-4D97-AF65-F5344CB8AC3E}">
        <p14:creationId xmlns:p14="http://schemas.microsoft.com/office/powerpoint/2010/main" val="375856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pPr/>
              <a:t>‹#›</a:t>
            </a:fld>
            <a:endParaRPr lang="uk-UA"/>
          </a:p>
        </p:txBody>
      </p:sp>
    </p:spTree>
    <p:extLst>
      <p:ext uri="{BB962C8B-B14F-4D97-AF65-F5344CB8AC3E}">
        <p14:creationId xmlns:p14="http://schemas.microsoft.com/office/powerpoint/2010/main" val="36330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E4780D0-9E40-4B88-A993-BA7C3ADA4CC8}" type="slidenum">
              <a:rPr lang="uk-UA" smtClean="0"/>
              <a:pPr/>
              <a:t>‹#›</a:t>
            </a:fld>
            <a:endParaRPr lang="uk-UA"/>
          </a:p>
        </p:txBody>
      </p:sp>
    </p:spTree>
    <p:extLst>
      <p:ext uri="{BB962C8B-B14F-4D97-AF65-F5344CB8AC3E}">
        <p14:creationId xmlns:p14="http://schemas.microsoft.com/office/powerpoint/2010/main" val="205748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pPr/>
              <a:t>‹#›</a:t>
            </a:fld>
            <a:endParaRPr lang="uk-UA"/>
          </a:p>
        </p:txBody>
      </p:sp>
    </p:spTree>
    <p:extLst>
      <p:ext uri="{BB962C8B-B14F-4D97-AF65-F5344CB8AC3E}">
        <p14:creationId xmlns:p14="http://schemas.microsoft.com/office/powerpoint/2010/main" val="29364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24A159-E1FB-45F8-A5C3-C5279AA555F6}" type="datetimeFigureOut">
              <a:rPr lang="uk-UA" smtClean="0"/>
              <a:pPr/>
              <a:t>19.07.2016</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4780D0-9E40-4B88-A993-BA7C3ADA4CC8}" type="slidenum">
              <a:rPr lang="uk-UA" smtClean="0"/>
              <a:pPr/>
              <a:t>‹#›</a:t>
            </a:fld>
            <a:endParaRPr lang="uk-UA"/>
          </a:p>
        </p:txBody>
      </p:sp>
    </p:spTree>
    <p:extLst>
      <p:ext uri="{BB962C8B-B14F-4D97-AF65-F5344CB8AC3E}">
        <p14:creationId xmlns:p14="http://schemas.microsoft.com/office/powerpoint/2010/main" val="19713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24A159-E1FB-45F8-A5C3-C5279AA555F6}" type="datetimeFigureOut">
              <a:rPr lang="uk-UA" smtClean="0"/>
              <a:pPr/>
              <a:t>19.07.2016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pPr/>
              <a:t>‹#›</a:t>
            </a:fld>
            <a:endParaRPr lang="uk-UA"/>
          </a:p>
        </p:txBody>
      </p:sp>
    </p:spTree>
    <p:extLst>
      <p:ext uri="{BB962C8B-B14F-4D97-AF65-F5344CB8AC3E}">
        <p14:creationId xmlns:p14="http://schemas.microsoft.com/office/powerpoint/2010/main" val="303268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24A159-E1FB-45F8-A5C3-C5279AA555F6}" type="datetimeFigureOut">
              <a:rPr lang="uk-UA" smtClean="0"/>
              <a:pPr/>
              <a:t>19.07.2016</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4780D0-9E40-4B88-A993-BA7C3ADA4CC8}" type="slidenum">
              <a:rPr lang="uk-UA" smtClean="0"/>
              <a:pPr/>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01210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Заголовок 1"/>
          <p:cNvSpPr txBox="1">
            <a:spLocks/>
          </p:cNvSpPr>
          <p:nvPr/>
        </p:nvSpPr>
        <p:spPr>
          <a:xfrm>
            <a:off x="140043" y="491329"/>
            <a:ext cx="11002264" cy="110140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uk-UA" sz="3600" b="1" dirty="0" smtClean="0">
                <a:solidFill>
                  <a:schemeClr val="accent1">
                    <a:lumMod val="50000"/>
                  </a:schemeClr>
                </a:solidFill>
                <a:latin typeface="Times New Roman" panose="02020603050405020304" pitchFamily="18" charset="0"/>
                <a:cs typeface="Times New Roman" panose="02020603050405020304" pitchFamily="18" charset="0"/>
              </a:rPr>
              <a:t>Національна академія внутрішніх справ</a:t>
            </a:r>
            <a:br>
              <a:rPr lang="uk-UA" sz="3600" b="1" dirty="0" smtClean="0">
                <a:solidFill>
                  <a:schemeClr val="accent1">
                    <a:lumMod val="50000"/>
                  </a:schemeClr>
                </a:solidFill>
                <a:latin typeface="Times New Roman" panose="02020603050405020304" pitchFamily="18" charset="0"/>
                <a:cs typeface="Times New Roman" panose="02020603050405020304" pitchFamily="18" charset="0"/>
              </a:rPr>
            </a:br>
            <a:r>
              <a:rPr lang="uk-UA" sz="3200" b="1" dirty="0" smtClean="0">
                <a:solidFill>
                  <a:schemeClr val="accent1">
                    <a:lumMod val="50000"/>
                  </a:schemeClr>
                </a:solidFill>
                <a:latin typeface="Times New Roman" panose="02020603050405020304" pitchFamily="18" charset="0"/>
                <a:cs typeface="Times New Roman" panose="02020603050405020304" pitchFamily="18" charset="0"/>
              </a:rPr>
              <a:t>Кафедра теорії держави та права</a:t>
            </a:r>
            <a:endParaRPr lang="uk-UA"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9065588" y="4667283"/>
            <a:ext cx="2076719" cy="1101406"/>
          </a:xfrm>
          <a:prstGeom prst="rect">
            <a:avLst/>
          </a:prstGeom>
          <a:noFill/>
          <a:ln>
            <a:no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1800" b="1" dirty="0" smtClean="0">
                <a:solidFill>
                  <a:schemeClr val="accent1">
                    <a:lumMod val="50000"/>
                  </a:schemeClr>
                </a:solidFill>
                <a:latin typeface="Times New Roman" panose="02020603050405020304" pitchFamily="18" charset="0"/>
                <a:cs typeface="Times New Roman" panose="02020603050405020304" pitchFamily="18" charset="0"/>
              </a:rPr>
              <a:t>Виконала:</a:t>
            </a:r>
          </a:p>
          <a:p>
            <a:pPr>
              <a:spcBef>
                <a:spcPts val="1200"/>
              </a:spcBef>
            </a:pPr>
            <a:r>
              <a:rPr lang="uk-UA" sz="1800" b="1" dirty="0" smtClean="0">
                <a:solidFill>
                  <a:schemeClr val="accent1">
                    <a:lumMod val="50000"/>
                  </a:schemeClr>
                </a:solidFill>
                <a:latin typeface="Times New Roman" panose="02020603050405020304" pitchFamily="18" charset="0"/>
                <a:cs typeface="Times New Roman" panose="02020603050405020304" pitchFamily="18" charset="0"/>
              </a:rPr>
              <a:t>Заяць Н.В.</a:t>
            </a:r>
          </a:p>
        </p:txBody>
      </p:sp>
      <p:sp>
        <p:nvSpPr>
          <p:cNvPr id="13" name="Заголовок 1"/>
          <p:cNvSpPr txBox="1">
            <a:spLocks/>
          </p:cNvSpPr>
          <p:nvPr/>
        </p:nvSpPr>
        <p:spPr>
          <a:xfrm>
            <a:off x="4883293" y="6165414"/>
            <a:ext cx="1515763" cy="4249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smtClean="0">
                <a:solidFill>
                  <a:schemeClr val="accent1">
                    <a:lumMod val="50000"/>
                  </a:schemeClr>
                </a:solidFill>
                <a:latin typeface="Times New Roman" panose="02020603050405020304" pitchFamily="18" charset="0"/>
                <a:cs typeface="Times New Roman" panose="02020603050405020304" pitchFamily="18" charset="0"/>
              </a:rPr>
              <a:t>Київ – 2016</a:t>
            </a:r>
          </a:p>
        </p:txBody>
      </p:sp>
      <p:pic>
        <p:nvPicPr>
          <p:cNvPr id="8" name="Picture 7" descr="gerb_14-01-2013_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233" y="1770799"/>
            <a:ext cx="1895689" cy="2633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44500" y="1592735"/>
            <a:ext cx="7340511" cy="4652201"/>
          </a:xfrm>
          <a:prstGeom prst="rect">
            <a:avLst/>
          </a:prstGeom>
          <a:ln>
            <a:noFill/>
          </a:ln>
          <a:effectLst>
            <a:softEdge rad="112500"/>
          </a:effectLst>
        </p:spPr>
      </p:pic>
      <p:pic>
        <p:nvPicPr>
          <p:cNvPr id="3" name="Рисунок 2"/>
          <p:cNvPicPr>
            <a:picLocks noChangeAspect="1"/>
          </p:cNvPicPr>
          <p:nvPr/>
        </p:nvPicPr>
        <p:blipFill>
          <a:blip r:embed="rId5"/>
          <a:stretch>
            <a:fillRect/>
          </a:stretch>
        </p:blipFill>
        <p:spPr>
          <a:xfrm>
            <a:off x="7011606" y="1970072"/>
            <a:ext cx="932769" cy="1005927"/>
          </a:xfrm>
          <a:prstGeom prst="rect">
            <a:avLst/>
          </a:prstGeom>
        </p:spPr>
      </p:pic>
    </p:spTree>
    <p:extLst>
      <p:ext uri="{BB962C8B-B14F-4D97-AF65-F5344CB8AC3E}">
        <p14:creationId xmlns:p14="http://schemas.microsoft.com/office/powerpoint/2010/main" val="17703309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918382591"/>
              </p:ext>
            </p:extLst>
          </p:nvPr>
        </p:nvGraphicFramePr>
        <p:xfrm>
          <a:off x="1448789" y="1101436"/>
          <a:ext cx="9690266" cy="4859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9719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9700593"/>
              </p:ext>
            </p:extLst>
          </p:nvPr>
        </p:nvGraphicFramePr>
        <p:xfrm>
          <a:off x="1096963" y="238991"/>
          <a:ext cx="10058400" cy="628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19310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22699379"/>
              </p:ext>
            </p:extLst>
          </p:nvPr>
        </p:nvGraphicFramePr>
        <p:xfrm>
          <a:off x="1096963" y="498765"/>
          <a:ext cx="10058400" cy="587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83699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chemeClr val="accent6">
                    <a:lumMod val="75000"/>
                  </a:schemeClr>
                </a:solidFill>
                <a:latin typeface="Times New Roman" panose="02020603050405020304" pitchFamily="18" charset="0"/>
                <a:cs typeface="Times New Roman" panose="02020603050405020304" pitchFamily="18" charset="0"/>
              </a:rPr>
              <a:t>Функції</a:t>
            </a: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uk-UA" sz="4400" b="1" dirty="0" smtClean="0">
                <a:solidFill>
                  <a:schemeClr val="accent6">
                    <a:lumMod val="75000"/>
                  </a:schemeClr>
                </a:solidFill>
                <a:latin typeface="Times New Roman" panose="02020603050405020304" pitchFamily="18" charset="0"/>
                <a:cs typeface="Times New Roman" panose="02020603050405020304" pitchFamily="18" charset="0"/>
              </a:rPr>
              <a:t>держави залежно від часу реалізації</a:t>
            </a: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uk-UA" sz="4400" b="1" dirty="0" smtClean="0">
                <a:solidFill>
                  <a:schemeClr val="accent6">
                    <a:lumMod val="75000"/>
                  </a:schemeClr>
                </a:solidFill>
                <a:latin typeface="Times New Roman" panose="02020603050405020304" pitchFamily="18" charset="0"/>
                <a:cs typeface="Times New Roman" panose="02020603050405020304" pitchFamily="18" charset="0"/>
              </a:rPr>
              <a:t>або від тривалості в</a:t>
            </a: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uk-UA" sz="4400" b="1" dirty="0" smtClean="0">
                <a:solidFill>
                  <a:schemeClr val="accent6">
                    <a:lumMod val="75000"/>
                  </a:schemeClr>
                </a:solidFill>
                <a:latin typeface="Times New Roman" panose="02020603050405020304" pitchFamily="18" charset="0"/>
                <a:cs typeface="Times New Roman" panose="02020603050405020304" pitchFamily="18" charset="0"/>
              </a:rPr>
              <a:t>часі</a:t>
            </a:r>
            <a:endParaRPr lang="uk-UA" sz="4400" b="1"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76636928"/>
              </p:ext>
            </p:extLst>
          </p:nvPr>
        </p:nvGraphicFramePr>
        <p:xfrm>
          <a:off x="1096963" y="1908609"/>
          <a:ext cx="10058400" cy="4606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554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1189" y="494421"/>
            <a:ext cx="10058400" cy="1450757"/>
          </a:xfrm>
        </p:spPr>
        <p:txBody>
          <a:bodyPr>
            <a:normAutofit/>
          </a:bodyPr>
          <a:lstStyle/>
          <a:p>
            <a:r>
              <a:rPr lang="uk-UA" sz="4000" b="1" dirty="0" smtClean="0">
                <a:solidFill>
                  <a:schemeClr val="accent6">
                    <a:lumMod val="75000"/>
                  </a:schemeClr>
                </a:solidFill>
                <a:latin typeface="Times New Roman" panose="02020603050405020304" pitchFamily="18" charset="0"/>
                <a:cs typeface="Times New Roman" panose="02020603050405020304" pitchFamily="18" charset="0"/>
              </a:rPr>
              <a:t>Функції держави відповідно</a:t>
            </a:r>
            <a:br>
              <a:rPr lang="uk-UA" sz="4000" b="1" dirty="0" smtClean="0">
                <a:solidFill>
                  <a:schemeClr val="accent6">
                    <a:lumMod val="75000"/>
                  </a:schemeClr>
                </a:solidFill>
                <a:latin typeface="Times New Roman" panose="02020603050405020304" pitchFamily="18" charset="0"/>
                <a:cs typeface="Times New Roman" panose="02020603050405020304" pitchFamily="18" charset="0"/>
              </a:rPr>
            </a:br>
            <a:r>
              <a:rPr lang="uk-UA" sz="4000" b="1" dirty="0" smtClean="0">
                <a:solidFill>
                  <a:schemeClr val="accent6">
                    <a:lumMod val="75000"/>
                  </a:schemeClr>
                </a:solidFill>
                <a:latin typeface="Times New Roman" panose="02020603050405020304" pitchFamily="18" charset="0"/>
                <a:cs typeface="Times New Roman" panose="02020603050405020304" pitchFamily="18" charset="0"/>
              </a:rPr>
              <a:t>до </a:t>
            </a:r>
            <a:r>
              <a:rPr lang="uk-UA" sz="4000" b="1" dirty="0" smtClean="0">
                <a:solidFill>
                  <a:schemeClr val="accent6">
                    <a:lumMod val="75000"/>
                  </a:schemeClr>
                </a:solidFill>
                <a:latin typeface="Times New Roman" panose="02020603050405020304" pitchFamily="18" charset="0"/>
                <a:cs typeface="Times New Roman" panose="02020603050405020304" pitchFamily="18" charset="0"/>
              </a:rPr>
              <a:t>принципу розподілу влади</a:t>
            </a:r>
            <a:endParaRPr lang="uk-UA" sz="4000" b="1"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492663978"/>
              </p:ext>
            </p:extLst>
          </p:nvPr>
        </p:nvGraphicFramePr>
        <p:xfrm>
          <a:off x="1097280" y="2209945"/>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03300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chemeClr val="accent6">
                    <a:lumMod val="75000"/>
                  </a:schemeClr>
                </a:solidFill>
                <a:latin typeface="Times New Roman" panose="02020603050405020304" pitchFamily="18" charset="0"/>
                <a:cs typeface="Times New Roman" panose="02020603050405020304" pitchFamily="18" charset="0"/>
              </a:rPr>
              <a:t>3.2 Форми і методи забезпечення функцій держави</a:t>
            </a:r>
            <a:endParaRPr lang="uk-UA" sz="4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46527309"/>
              </p:ext>
            </p:extLst>
          </p:nvPr>
        </p:nvGraphicFramePr>
        <p:xfrm>
          <a:off x="1096963" y="1846263"/>
          <a:ext cx="10058400" cy="4440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170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426027"/>
            <a:ext cx="10058400" cy="677487"/>
          </a:xfrm>
        </p:spPr>
        <p:txBody>
          <a:bodyPr>
            <a:normAutofit/>
          </a:bodyPr>
          <a:lstStyle/>
          <a:p>
            <a:r>
              <a:rPr lang="uk-UA" sz="3600" b="1" dirty="0">
                <a:solidFill>
                  <a:schemeClr val="accent6">
                    <a:lumMod val="75000"/>
                  </a:schemeClr>
                </a:solidFill>
                <a:latin typeface="Times New Roman" panose="02020603050405020304" pitchFamily="18" charset="0"/>
                <a:cs typeface="Times New Roman" panose="02020603050405020304" pitchFamily="18" charset="0"/>
              </a:rPr>
              <a:t>Правові форми здійснення функцій держави </a:t>
            </a:r>
            <a:endParaRPr lang="ru-RU" sz="36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276507938"/>
              </p:ext>
            </p:extLst>
          </p:nvPr>
        </p:nvGraphicFramePr>
        <p:xfrm>
          <a:off x="1097280" y="1352896"/>
          <a:ext cx="10058400" cy="5361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606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solidFill>
                  <a:schemeClr val="accent6">
                    <a:lumMod val="75000"/>
                  </a:schemeClr>
                </a:solidFill>
                <a:latin typeface="Times New Roman" panose="02020603050405020304" pitchFamily="18" charset="0"/>
                <a:cs typeface="Times New Roman" panose="02020603050405020304" pitchFamily="18" charset="0"/>
              </a:rPr>
              <a:t>Організаційні (неправові) форми здійснення функцій держави </a:t>
            </a:r>
            <a:endParaRPr lang="uk-UA" sz="36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93428697"/>
              </p:ext>
            </p:extLst>
          </p:nvPr>
        </p:nvGraphicFramePr>
        <p:xfrm>
          <a:off x="1096962" y="1846263"/>
          <a:ext cx="9927793" cy="4710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983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046170869"/>
              </p:ext>
            </p:extLst>
          </p:nvPr>
        </p:nvGraphicFramePr>
        <p:xfrm>
          <a:off x="522510" y="2712026"/>
          <a:ext cx="11424063" cy="3482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75652" y="588368"/>
            <a:ext cx="10117777" cy="2123658"/>
          </a:xfrm>
          <a:prstGeom prst="rect">
            <a:avLst/>
          </a:prstGeom>
          <a:noFill/>
        </p:spPr>
        <p:txBody>
          <a:bodyPr wrap="square" rtlCol="0">
            <a:spAutoFit/>
          </a:bodyPr>
          <a:lstStyle/>
          <a:p>
            <a:r>
              <a:rPr lang="uk-UA" sz="4400" dirty="0">
                <a:solidFill>
                  <a:schemeClr val="accent6">
                    <a:lumMod val="50000"/>
                  </a:schemeClr>
                </a:solidFill>
                <a:latin typeface="Times New Roman" panose="02020603050405020304" pitchFamily="18" charset="0"/>
                <a:cs typeface="Times New Roman" panose="02020603050405020304" pitchFamily="18" charset="0"/>
              </a:rPr>
              <a:t>При здійсненні своїх функцій держава за допомогою державних органів </a:t>
            </a:r>
            <a:r>
              <a:rPr lang="uk-UA" sz="4400" dirty="0" smtClean="0">
                <a:solidFill>
                  <a:schemeClr val="accent6">
                    <a:lumMod val="50000"/>
                  </a:schemeClr>
                </a:solidFill>
                <a:latin typeface="Times New Roman" panose="02020603050405020304" pitchFamily="18" charset="0"/>
                <a:cs typeface="Times New Roman" panose="02020603050405020304" pitchFamily="18" charset="0"/>
              </a:rPr>
              <a:t>і </a:t>
            </a:r>
            <a:r>
              <a:rPr lang="uk-UA" sz="4400" dirty="0">
                <a:solidFill>
                  <a:schemeClr val="accent6">
                    <a:lumMod val="50000"/>
                  </a:schemeClr>
                </a:solidFill>
                <a:latin typeface="Times New Roman" panose="02020603050405020304" pitchFamily="18" charset="0"/>
                <a:cs typeface="Times New Roman" panose="02020603050405020304" pitchFamily="18" charset="0"/>
              </a:rPr>
              <a:t>посадових осіб застосовує </a:t>
            </a:r>
            <a:r>
              <a:rPr lang="uk-UA" sz="4400" dirty="0" smtClean="0">
                <a:solidFill>
                  <a:schemeClr val="accent6">
                    <a:lumMod val="50000"/>
                  </a:schemeClr>
                </a:solidFill>
                <a:latin typeface="Times New Roman" panose="02020603050405020304" pitchFamily="18" charset="0"/>
                <a:cs typeface="Times New Roman" panose="02020603050405020304" pitchFamily="18" charset="0"/>
              </a:rPr>
              <a:t>низку методів</a:t>
            </a:r>
            <a:endParaRPr lang="ru-RU" sz="4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249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4400" b="1" dirty="0" smtClean="0">
                <a:solidFill>
                  <a:schemeClr val="bg2">
                    <a:lumMod val="25000"/>
                  </a:schemeClr>
                </a:solidFill>
                <a:latin typeface="Times New Roman" panose="02020603050405020304" pitchFamily="18" charset="0"/>
                <a:cs typeface="Times New Roman" panose="02020603050405020304" pitchFamily="18" charset="0"/>
              </a:rPr>
              <a:t>3.3 Механізм держави</a:t>
            </a:r>
            <a:endParaRPr lang="uk-UA" sz="4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06691482"/>
              </p:ext>
            </p:extLst>
          </p:nvPr>
        </p:nvGraphicFramePr>
        <p:xfrm>
          <a:off x="1096963" y="1846263"/>
          <a:ext cx="10058400" cy="471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29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smtClean="0">
                <a:solidFill>
                  <a:schemeClr val="bg2">
                    <a:lumMod val="25000"/>
                  </a:schemeClr>
                </a:solidFill>
                <a:latin typeface="Times New Roman" panose="02020603050405020304" pitchFamily="18" charset="0"/>
                <a:cs typeface="Times New Roman" panose="02020603050405020304" pitchFamily="18" charset="0"/>
              </a:rPr>
              <a:t>ТЕМА 3. ФУНКЦІЇ ТА МЕХАНІЗМ ДЕРЖАВИ </a:t>
            </a:r>
            <a:endParaRPr lang="uk-UA"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97280" y="1865233"/>
            <a:ext cx="10058400" cy="483209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uk-UA" sz="2800" dirty="0">
                <a:solidFill>
                  <a:schemeClr val="accent1">
                    <a:lumMod val="50000"/>
                  </a:schemeClr>
                </a:solidFill>
                <a:latin typeface="Times New Roman" panose="02020603050405020304" pitchFamily="18" charset="0"/>
                <a:ea typeface="Calibri" panose="020F0502020204030204" pitchFamily="34" charset="0"/>
              </a:rPr>
              <a:t>Наукове пізнання </a:t>
            </a:r>
            <a:r>
              <a:rPr lang="uk-UA" sz="2800" b="1" dirty="0">
                <a:solidFill>
                  <a:schemeClr val="accent1">
                    <a:lumMod val="50000"/>
                  </a:schemeClr>
                </a:solidFill>
                <a:latin typeface="Times New Roman" panose="02020603050405020304" pitchFamily="18" charset="0"/>
                <a:ea typeface="Calibri" panose="020F0502020204030204" pitchFamily="34" charset="0"/>
              </a:rPr>
              <a:t>держави</a:t>
            </a:r>
            <a:r>
              <a:rPr lang="uk-UA" sz="2800" dirty="0">
                <a:solidFill>
                  <a:schemeClr val="accent1">
                    <a:lumMod val="50000"/>
                  </a:schemeClr>
                </a:solidFill>
                <a:latin typeface="Times New Roman" panose="02020603050405020304" pitchFamily="18" charset="0"/>
                <a:ea typeface="Calibri" panose="020F0502020204030204" pitchFamily="34" charset="0"/>
              </a:rPr>
              <a:t> будь-якого історичного типу обов’язково передбачає розгляд </a:t>
            </a:r>
            <a:r>
              <a:rPr lang="uk-UA" sz="2800" dirty="0" smtClean="0">
                <a:solidFill>
                  <a:schemeClr val="accent1">
                    <a:lumMod val="50000"/>
                  </a:schemeClr>
                </a:solidFill>
                <a:latin typeface="Times New Roman" panose="02020603050405020304" pitchFamily="18" charset="0"/>
                <a:ea typeface="Calibri" panose="020F0502020204030204" pitchFamily="34" charset="0"/>
              </a:rPr>
              <a:t>її </a:t>
            </a:r>
            <a:r>
              <a:rPr lang="uk-UA" sz="2800" b="1" dirty="0">
                <a:solidFill>
                  <a:schemeClr val="accent1">
                    <a:lumMod val="50000"/>
                  </a:schemeClr>
                </a:solidFill>
                <a:latin typeface="Times New Roman" panose="02020603050405020304" pitchFamily="18" charset="0"/>
                <a:ea typeface="Calibri" panose="020F0502020204030204" pitchFamily="34" charset="0"/>
              </a:rPr>
              <a:t>функцій,</a:t>
            </a:r>
            <a:r>
              <a:rPr lang="uk-UA" sz="2800" dirty="0">
                <a:solidFill>
                  <a:schemeClr val="accent1">
                    <a:lumMod val="50000"/>
                  </a:schemeClr>
                </a:solidFill>
                <a:latin typeface="Times New Roman" panose="02020603050405020304" pitchFamily="18" charset="0"/>
                <a:ea typeface="Calibri" panose="020F0502020204030204" pitchFamily="34" charset="0"/>
              </a:rPr>
              <a:t> які є важливими якісними характеристиками та орієнтирами не </a:t>
            </a:r>
            <a:r>
              <a:rPr lang="uk-UA" sz="2800" dirty="0" smtClean="0">
                <a:solidFill>
                  <a:schemeClr val="accent1">
                    <a:lumMod val="50000"/>
                  </a:schemeClr>
                </a:solidFill>
                <a:latin typeface="Times New Roman" panose="02020603050405020304" pitchFamily="18" charset="0"/>
                <a:ea typeface="Calibri" panose="020F0502020204030204" pitchFamily="34" charset="0"/>
              </a:rPr>
              <a:t>лише власне </a:t>
            </a:r>
            <a:r>
              <a:rPr lang="uk-UA" sz="2800" dirty="0">
                <a:solidFill>
                  <a:schemeClr val="accent1">
                    <a:lumMod val="50000"/>
                  </a:schemeClr>
                </a:solidFill>
                <a:latin typeface="Times New Roman" panose="02020603050405020304" pitchFamily="18" charset="0"/>
                <a:ea typeface="Calibri" panose="020F0502020204030204" pitchFamily="34" charset="0"/>
              </a:rPr>
              <a:t>держави як особливої організації публічної влади, але й суспільства в цілому. </a:t>
            </a:r>
            <a:r>
              <a:rPr lang="uk-UA" sz="2800" b="1" dirty="0">
                <a:solidFill>
                  <a:schemeClr val="accent1">
                    <a:lumMod val="50000"/>
                  </a:schemeClr>
                </a:solidFill>
                <a:latin typeface="Times New Roman" panose="02020603050405020304" pitchFamily="18" charset="0"/>
                <a:ea typeface="Calibri" panose="020F0502020204030204" pitchFamily="34" charset="0"/>
              </a:rPr>
              <a:t>Функціональний </a:t>
            </a:r>
            <a:r>
              <a:rPr lang="uk-UA" sz="2800" b="1" dirty="0" smtClean="0">
                <a:solidFill>
                  <a:schemeClr val="accent1">
                    <a:lumMod val="50000"/>
                  </a:schemeClr>
                </a:solidFill>
                <a:latin typeface="Times New Roman" panose="02020603050405020304" pitchFamily="18" charset="0"/>
                <a:ea typeface="Calibri" panose="020F0502020204030204" pitchFamily="34" charset="0"/>
              </a:rPr>
              <a:t>підхід, </a:t>
            </a:r>
            <a:r>
              <a:rPr lang="uk-UA" sz="2800" dirty="0" smtClean="0">
                <a:solidFill>
                  <a:schemeClr val="accent1">
                    <a:lumMod val="50000"/>
                  </a:schemeClr>
                </a:solidFill>
                <a:latin typeface="Times New Roman" panose="02020603050405020304" pitchFamily="18" charset="0"/>
                <a:ea typeface="Calibri" panose="020F0502020204030204" pitchFamily="34" charset="0"/>
              </a:rPr>
              <a:t>по-перше, </a:t>
            </a:r>
            <a:r>
              <a:rPr lang="uk-UA" sz="2800" dirty="0">
                <a:solidFill>
                  <a:schemeClr val="accent1">
                    <a:lumMod val="50000"/>
                  </a:schemeClr>
                </a:solidFill>
                <a:latin typeface="Times New Roman" panose="02020603050405020304" pitchFamily="18" charset="0"/>
                <a:ea typeface="Calibri" panose="020F0502020204030204" pitchFamily="34" charset="0"/>
              </a:rPr>
              <a:t>допомагає глибше засвоїти саме поняття держави, побачити її історичне призначення </a:t>
            </a:r>
            <a:r>
              <a:rPr lang="uk-UA" sz="2800" dirty="0" smtClean="0">
                <a:solidFill>
                  <a:schemeClr val="accent1">
                    <a:lumMod val="50000"/>
                  </a:schemeClr>
                </a:solidFill>
                <a:latin typeface="Times New Roman" panose="02020603050405020304" pitchFamily="18" charset="0"/>
                <a:ea typeface="Calibri" panose="020F0502020204030204" pitchFamily="34" charset="0"/>
              </a:rPr>
              <a:t>та </a:t>
            </a:r>
            <a:r>
              <a:rPr lang="uk-UA" sz="2800" dirty="0">
                <a:solidFill>
                  <a:schemeClr val="accent1">
                    <a:lumMod val="50000"/>
                  </a:schemeClr>
                </a:solidFill>
                <a:latin typeface="Times New Roman" panose="02020603050405020304" pitchFamily="18" charset="0"/>
                <a:ea typeface="Calibri" panose="020F0502020204030204" pitchFamily="34" charset="0"/>
              </a:rPr>
              <a:t>роль у житті суспільства; по-друге, дає можливість науково окреслити зміст діяльності держави в конкретних історичних умовах; по-третє, </a:t>
            </a:r>
            <a:r>
              <a:rPr lang="uk-UA" sz="2800" dirty="0" smtClean="0">
                <a:solidFill>
                  <a:schemeClr val="accent1">
                    <a:lumMod val="50000"/>
                  </a:schemeClr>
                </a:solidFill>
                <a:latin typeface="Times New Roman" panose="02020603050405020304" pitchFamily="18" charset="0"/>
                <a:ea typeface="Calibri" panose="020F0502020204030204" pitchFamily="34" charset="0"/>
              </a:rPr>
              <a:t>слугує </a:t>
            </a:r>
            <a:r>
              <a:rPr lang="uk-UA" sz="2800" dirty="0">
                <a:solidFill>
                  <a:schemeClr val="accent1">
                    <a:lumMod val="50000"/>
                  </a:schemeClr>
                </a:solidFill>
                <a:latin typeface="Times New Roman" panose="02020603050405020304" pitchFamily="18" charset="0"/>
                <a:ea typeface="Calibri" panose="020F0502020204030204" pitchFamily="34" charset="0"/>
              </a:rPr>
              <a:t>меті </a:t>
            </a:r>
            <a:r>
              <a:rPr lang="uk-UA" sz="2800" dirty="0" smtClean="0">
                <a:solidFill>
                  <a:schemeClr val="accent1">
                    <a:lumMod val="50000"/>
                  </a:schemeClr>
                </a:solidFill>
                <a:latin typeface="Times New Roman" panose="02020603050405020304" pitchFamily="18" charset="0"/>
                <a:ea typeface="Calibri" panose="020F0502020204030204" pitchFamily="34" charset="0"/>
              </a:rPr>
              <a:t>вдосконалення </a:t>
            </a:r>
            <a:r>
              <a:rPr lang="uk-UA" sz="2800" dirty="0">
                <a:solidFill>
                  <a:schemeClr val="accent1">
                    <a:lumMod val="50000"/>
                  </a:schemeClr>
                </a:solidFill>
                <a:latin typeface="Times New Roman" panose="02020603050405020304" pitchFamily="18" charset="0"/>
                <a:ea typeface="Calibri" panose="020F0502020204030204" pitchFamily="34" charset="0"/>
              </a:rPr>
              <a:t>організаційної структури держави </a:t>
            </a:r>
            <a:r>
              <a:rPr lang="uk-UA" sz="2800" dirty="0" smtClean="0">
                <a:solidFill>
                  <a:schemeClr val="accent1">
                    <a:lumMod val="50000"/>
                  </a:schemeClr>
                </a:solidFill>
                <a:latin typeface="Times New Roman" panose="02020603050405020304" pitchFamily="18" charset="0"/>
                <a:ea typeface="Calibri" panose="020F0502020204030204" pitchFamily="34" charset="0"/>
              </a:rPr>
              <a:t>й </a:t>
            </a:r>
            <a:r>
              <a:rPr lang="uk-UA" sz="2800" dirty="0">
                <a:solidFill>
                  <a:schemeClr val="accent1">
                    <a:lumMod val="50000"/>
                  </a:schemeClr>
                </a:solidFill>
                <a:latin typeface="Times New Roman" panose="02020603050405020304" pitchFamily="18" charset="0"/>
                <a:ea typeface="Calibri" panose="020F0502020204030204" pitchFamily="34" charset="0"/>
              </a:rPr>
              <a:t>якісного здійснення державного управління</a:t>
            </a:r>
            <a:endParaRPr lang="uk-UA" sz="2800" dirty="0">
              <a:solidFill>
                <a:schemeClr val="accent1">
                  <a:lumMod val="50000"/>
                </a:schemeClr>
              </a:solidFill>
            </a:endParaRPr>
          </a:p>
        </p:txBody>
      </p:sp>
    </p:spTree>
    <p:extLst>
      <p:ext uri="{BB962C8B-B14F-4D97-AF65-F5344CB8AC3E}">
        <p14:creationId xmlns:p14="http://schemas.microsoft.com/office/powerpoint/2010/main" val="2226130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smtClean="0">
                <a:solidFill>
                  <a:schemeClr val="bg2">
                    <a:lumMod val="25000"/>
                  </a:schemeClr>
                </a:solidFill>
                <a:latin typeface="Times New Roman" panose="02020603050405020304" pitchFamily="18" charset="0"/>
                <a:cs typeface="Times New Roman" panose="02020603050405020304" pitchFamily="18" charset="0"/>
              </a:rPr>
              <a:t>Співвідношення механізму та апарату держави</a:t>
            </a:r>
            <a:endParaRPr lang="uk-UA" sz="36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34001548"/>
              </p:ext>
            </p:extLst>
          </p:nvPr>
        </p:nvGraphicFramePr>
        <p:xfrm>
          <a:off x="1097280" y="1939781"/>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144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38105779"/>
              </p:ext>
            </p:extLst>
          </p:nvPr>
        </p:nvGraphicFramePr>
        <p:xfrm>
          <a:off x="1096963" y="644237"/>
          <a:ext cx="10058400" cy="5746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909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latin typeface="Times New Roman" panose="02020603050405020304" pitchFamily="18" charset="0"/>
                <a:cs typeface="Times New Roman" panose="02020603050405020304" pitchFamily="18" charset="0"/>
              </a:rPr>
              <a:t>Державні органи як частина механізму держави</a:t>
            </a:r>
            <a:endParaRPr lang="ru-RU" sz="4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70984334"/>
              </p:ext>
            </p:extLst>
          </p:nvPr>
        </p:nvGraphicFramePr>
        <p:xfrm>
          <a:off x="1096962" y="1846263"/>
          <a:ext cx="10374601" cy="479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819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Times New Roman" panose="02020603050405020304" pitchFamily="18" charset="0"/>
                <a:cs typeface="Times New Roman" panose="02020603050405020304" pitchFamily="18" charset="0"/>
              </a:rPr>
              <a:t>Специфічні ознаки державних органів,</a:t>
            </a:r>
            <a:br>
              <a:rPr lang="uk-UA" sz="4000" b="1" dirty="0">
                <a:latin typeface="Times New Roman" panose="02020603050405020304" pitchFamily="18" charset="0"/>
                <a:cs typeface="Times New Roman" panose="02020603050405020304" pitchFamily="18" charset="0"/>
              </a:rPr>
            </a:br>
            <a:r>
              <a:rPr lang="uk-UA" sz="4000" b="1" dirty="0">
                <a:latin typeface="Times New Roman" panose="02020603050405020304" pitchFamily="18" charset="0"/>
                <a:cs typeface="Times New Roman" panose="02020603050405020304" pitchFamily="18" charset="0"/>
              </a:rPr>
              <a:t>які відрізняють їх від недержавних</a:t>
            </a:r>
            <a:endParaRPr lang="ru-RU" sz="4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33919300"/>
              </p:ext>
            </p:extLst>
          </p:nvPr>
        </p:nvGraphicFramePr>
        <p:xfrm>
          <a:off x="1096963" y="1846263"/>
          <a:ext cx="10058400" cy="464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336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97280" y="270165"/>
            <a:ext cx="10058400" cy="1922912"/>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uk-UA" sz="3600" dirty="0">
                <a:latin typeface="Times New Roman" panose="02020603050405020304" pitchFamily="18" charset="0"/>
                <a:cs typeface="Times New Roman" panose="02020603050405020304" pitchFamily="18" charset="0"/>
              </a:rPr>
              <a:t>З метою належного виконання завдань і</a:t>
            </a:r>
            <a:r>
              <a:rPr lang="uk-UA" sz="3600" dirty="0" smtClean="0">
                <a:latin typeface="Times New Roman" panose="02020603050405020304" pitchFamily="18" charset="0"/>
                <a:cs typeface="Times New Roman" panose="02020603050405020304" pitchFamily="18" charset="0"/>
              </a:rPr>
              <a:t> </a:t>
            </a:r>
            <a:r>
              <a:rPr lang="uk-UA" sz="3600" dirty="0">
                <a:latin typeface="Times New Roman" panose="02020603050405020304" pitchFamily="18" charset="0"/>
                <a:cs typeface="Times New Roman" panose="02020603050405020304" pitchFamily="18" charset="0"/>
              </a:rPr>
              <a:t>функцій держави, органи держави організовані відповідно до системи </a:t>
            </a:r>
            <a:r>
              <a:rPr lang="uk-UA" sz="3600" b="1" dirty="0">
                <a:latin typeface="Times New Roman" panose="02020603050405020304" pitchFamily="18" charset="0"/>
                <a:cs typeface="Times New Roman" panose="02020603050405020304" pitchFamily="18" charset="0"/>
              </a:rPr>
              <a:t>принципів, </a:t>
            </a:r>
            <a:r>
              <a:rPr lang="uk-UA" sz="3600" dirty="0">
                <a:latin typeface="Times New Roman" panose="02020603050405020304" pitchFamily="18" charset="0"/>
                <a:cs typeface="Times New Roman" panose="02020603050405020304" pitchFamily="18" charset="0"/>
              </a:rPr>
              <a:t>які визначають основні підходи до їх формування та функціонування</a:t>
            </a:r>
            <a:endParaRPr lang="uk-UA" sz="36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183158241"/>
              </p:ext>
            </p:extLst>
          </p:nvPr>
        </p:nvGraphicFramePr>
        <p:xfrm>
          <a:off x="1097280" y="2493819"/>
          <a:ext cx="10058400" cy="40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6866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Державні організації як частина механізму держави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60312398"/>
              </p:ext>
            </p:extLst>
          </p:nvPr>
        </p:nvGraphicFramePr>
        <p:xfrm>
          <a:off x="639763" y="1929390"/>
          <a:ext cx="11257828" cy="4544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267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Times New Roman" panose="02020603050405020304" pitchFamily="18" charset="0"/>
                <a:cs typeface="Times New Roman" panose="02020603050405020304" pitchFamily="18" charset="0"/>
              </a:rPr>
              <a:t>Законодавча влада</a:t>
            </a:r>
            <a:endParaRPr lang="ru-RU" sz="4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36365855"/>
              </p:ext>
            </p:extLst>
          </p:nvPr>
        </p:nvGraphicFramePr>
        <p:xfrm>
          <a:off x="1096963" y="1846263"/>
          <a:ext cx="10058400" cy="464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0279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484030"/>
            <a:ext cx="10058400" cy="1450757"/>
          </a:xfrm>
        </p:spPr>
        <p:txBody>
          <a:bodyPr>
            <a:noAutofit/>
          </a:bodyPr>
          <a:lstStyle/>
          <a:p>
            <a:r>
              <a:rPr lang="uk-UA" sz="3200" dirty="0">
                <a:latin typeface="Times New Roman" panose="02020603050405020304" pitchFamily="18" charset="0"/>
                <a:cs typeface="Times New Roman" panose="02020603050405020304" pitchFamily="18" charset="0"/>
              </a:rPr>
              <a:t>Парламенти відіграють важливу роль в управлінні країною, у формуванні її державної політики. Щоб виконувати такі важливі функції, сам </a:t>
            </a:r>
            <a:r>
              <a:rPr lang="uk-UA" sz="3200" b="1" dirty="0">
                <a:latin typeface="Times New Roman" panose="02020603050405020304" pitchFamily="18" charset="0"/>
                <a:cs typeface="Times New Roman" panose="02020603050405020304" pitchFamily="18" charset="0"/>
              </a:rPr>
              <a:t>парламент повинен бути дієздатним та раціонально організованим</a:t>
            </a:r>
            <a:r>
              <a:rPr lang="uk-UA" sz="3200" dirty="0">
                <a:latin typeface="Times New Roman" panose="02020603050405020304" pitchFamily="18" charset="0"/>
                <a:cs typeface="Times New Roman" panose="02020603050405020304" pitchFamily="18" charset="0"/>
              </a:rPr>
              <a:t>, а саме</a:t>
            </a:r>
            <a:endParaRPr lang="ru-RU" sz="32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09297008"/>
              </p:ext>
            </p:extLst>
          </p:nvPr>
        </p:nvGraphicFramePr>
        <p:xfrm>
          <a:off x="1097280" y="2189163"/>
          <a:ext cx="10058400" cy="4461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906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665018"/>
            <a:ext cx="10058400" cy="760615"/>
          </a:xfrm>
        </p:spPr>
        <p:txBody>
          <a:bodyPr>
            <a:normAutofit/>
          </a:bodyPr>
          <a:lstStyle/>
          <a:p>
            <a:r>
              <a:rPr lang="uk-UA" sz="4000" b="1" dirty="0">
                <a:solidFill>
                  <a:schemeClr val="bg2">
                    <a:lumMod val="50000"/>
                  </a:schemeClr>
                </a:solidFill>
                <a:latin typeface="Times New Roman" panose="02020603050405020304" pitchFamily="18" charset="0"/>
                <a:cs typeface="Times New Roman" panose="02020603050405020304" pitchFamily="18" charset="0"/>
              </a:rPr>
              <a:t>Виконавча влада</a:t>
            </a:r>
            <a:endParaRPr lang="ru-RU" sz="4000"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12834602"/>
              </p:ext>
            </p:extLst>
          </p:nvPr>
        </p:nvGraphicFramePr>
        <p:xfrm>
          <a:off x="1096963" y="1586490"/>
          <a:ext cx="10530464" cy="4845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6344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a:latin typeface="Times New Roman" panose="02020603050405020304" pitchFamily="18" charset="0"/>
                <a:cs typeface="Times New Roman" panose="02020603050405020304" pitchFamily="18" charset="0"/>
              </a:rPr>
              <a:t>Органи державного управління залежно від складності завдань та територіального масштабу діяльності</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54840658"/>
              </p:ext>
            </p:extLst>
          </p:nvPr>
        </p:nvGraphicFramePr>
        <p:xfrm>
          <a:off x="1096963" y="1846263"/>
          <a:ext cx="10058400" cy="4689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215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6887" y="539634"/>
            <a:ext cx="10058400" cy="883920"/>
          </a:xfrm>
        </p:spPr>
        <p:txBody>
          <a:bodyPr>
            <a:normAutofit/>
          </a:bodyPr>
          <a:lstStyle/>
          <a:p>
            <a:r>
              <a:rPr lang="uk-UA" sz="5400" b="1" dirty="0" smtClean="0">
                <a:solidFill>
                  <a:srgbClr val="002060"/>
                </a:solidFill>
                <a:latin typeface="Times New Roman" panose="02020603050405020304" pitchFamily="18" charset="0"/>
                <a:cs typeface="Times New Roman" panose="02020603050405020304" pitchFamily="18" charset="0"/>
              </a:rPr>
              <a:t>Основні терміни теми</a:t>
            </a:r>
            <a:endParaRPr lang="uk-UA" sz="54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215555506"/>
              </p:ext>
            </p:extLst>
          </p:nvPr>
        </p:nvGraphicFramePr>
        <p:xfrm>
          <a:off x="418606" y="1423554"/>
          <a:ext cx="11541100" cy="507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7829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856397"/>
          </a:xfrm>
        </p:spPr>
        <p:txBody>
          <a:bodyPr>
            <a:normAutofit/>
          </a:bodyPr>
          <a:lstStyle/>
          <a:p>
            <a:r>
              <a:rPr lang="uk-UA" sz="3200" b="1" dirty="0">
                <a:solidFill>
                  <a:schemeClr val="bg2">
                    <a:lumMod val="25000"/>
                  </a:schemeClr>
                </a:solidFill>
                <a:latin typeface="Times New Roman" panose="02020603050405020304" pitchFamily="18" charset="0"/>
                <a:cs typeface="Times New Roman" panose="02020603050405020304" pitchFamily="18" charset="0"/>
              </a:rPr>
              <a:t>Залежно від організаційно-правових форм розрізняють</a:t>
            </a:r>
            <a:endParaRPr lang="ru-RU" sz="32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91824421"/>
              </p:ext>
            </p:extLst>
          </p:nvPr>
        </p:nvGraphicFramePr>
        <p:xfrm>
          <a:off x="1096963" y="1309255"/>
          <a:ext cx="10058400" cy="5268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450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83751882"/>
              </p:ext>
            </p:extLst>
          </p:nvPr>
        </p:nvGraphicFramePr>
        <p:xfrm>
          <a:off x="1096963" y="509155"/>
          <a:ext cx="10281082" cy="602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320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35664450"/>
              </p:ext>
            </p:extLst>
          </p:nvPr>
        </p:nvGraphicFramePr>
        <p:xfrm>
          <a:off x="1076181" y="1399454"/>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885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53324066"/>
              </p:ext>
            </p:extLst>
          </p:nvPr>
        </p:nvGraphicFramePr>
        <p:xfrm>
          <a:off x="1076181" y="1399454"/>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524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8843" y="1301391"/>
            <a:ext cx="10058400" cy="1450757"/>
          </a:xfrm>
        </p:spPr>
        <p:txBody>
          <a:bodyPr>
            <a:noAutofit/>
          </a:bodyPr>
          <a:lstStyle/>
          <a:p>
            <a:pPr algn="just"/>
            <a:r>
              <a:rPr lang="uk-UA" sz="4000" dirty="0">
                <a:latin typeface="Times New Roman" panose="02020603050405020304" pitchFamily="18" charset="0"/>
                <a:cs typeface="Times New Roman" panose="02020603050405020304" pitchFamily="18" charset="0"/>
              </a:rPr>
              <a:t>Важливе місце в механізмі держави займає </a:t>
            </a:r>
            <a:r>
              <a:rPr lang="uk-UA" sz="4000" b="1" dirty="0">
                <a:latin typeface="Times New Roman" panose="02020603050405020304" pitchFamily="18" charset="0"/>
                <a:cs typeface="Times New Roman" panose="02020603050405020304" pitchFamily="18" charset="0"/>
              </a:rPr>
              <a:t>система судових органів</a:t>
            </a:r>
            <a:r>
              <a:rPr lang="uk-UA" sz="4000" dirty="0">
                <a:latin typeface="Times New Roman" panose="02020603050405020304" pitchFamily="18" charset="0"/>
                <a:cs typeface="Times New Roman" panose="02020603050405020304" pitchFamily="18" charset="0"/>
              </a:rPr>
              <a:t>, основною соціальною функцією яких є здійснення правосуддя</a:t>
            </a:r>
            <a:endParaRPr lang="ru-RU" sz="4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98934902"/>
              </p:ext>
            </p:extLst>
          </p:nvPr>
        </p:nvGraphicFramePr>
        <p:xfrm>
          <a:off x="1252826" y="2752148"/>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4852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41835431"/>
              </p:ext>
            </p:extLst>
          </p:nvPr>
        </p:nvGraphicFramePr>
        <p:xfrm>
          <a:off x="883227" y="529937"/>
          <a:ext cx="10708555" cy="5933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495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1929037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762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4000" b="1" dirty="0">
                <a:solidFill>
                  <a:schemeClr val="bg2">
                    <a:lumMod val="25000"/>
                  </a:schemeClr>
                </a:solidFill>
                <a:latin typeface="Times New Roman" panose="02020603050405020304" pitchFamily="18" charset="0"/>
                <a:cs typeface="Times New Roman" panose="02020603050405020304" pitchFamily="18" charset="0"/>
              </a:rPr>
              <a:t>Список використаних джерел</a:t>
            </a:r>
            <a:endParaRPr lang="uk-UA" sz="40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1097280" y="1845733"/>
            <a:ext cx="10058400" cy="4575849"/>
          </a:xfrm>
          <a:noFill/>
          <a:ln>
            <a:noFill/>
          </a:ln>
        </p:spPr>
        <p:style>
          <a:lnRef idx="3">
            <a:schemeClr val="lt1"/>
          </a:lnRef>
          <a:fillRef idx="1">
            <a:schemeClr val="dk1"/>
          </a:fillRef>
          <a:effectRef idx="1">
            <a:schemeClr val="dk1"/>
          </a:effectRef>
          <a:fontRef idx="minor">
            <a:schemeClr val="lt1"/>
          </a:fontRef>
        </p:style>
        <p:txBody>
          <a:bodyPr>
            <a:noAutofit/>
          </a:bodyPr>
          <a:lstStyle/>
          <a:p>
            <a:pPr algn="just">
              <a:lnSpc>
                <a:spcPct val="100000"/>
              </a:lnSpc>
              <a:spcBef>
                <a:spcPts val="0"/>
              </a:spcBef>
              <a:spcAft>
                <a:spcPts val="0"/>
              </a:spcAft>
            </a:pPr>
            <a:r>
              <a:rPr lang="uk-UA" dirty="0" smtClean="0">
                <a:solidFill>
                  <a:schemeClr val="bg2">
                    <a:lumMod val="25000"/>
                  </a:schemeClr>
                </a:solidFill>
                <a:latin typeface="Times New Roman" panose="02020603050405020304" pitchFamily="18" charset="0"/>
                <a:cs typeface="Times New Roman" panose="02020603050405020304" pitchFamily="18" charset="0"/>
              </a:rPr>
              <a:t>1</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Заяць Н. В. Народне представництво: сутність, суб’єкти та особливості здійснення в Україні : [монографія] / Н. В. Заяць – Луцьк : ПрАТ «Волинська обласна друкарня», 2012. – 300 с.</a:t>
            </a:r>
          </a:p>
          <a:p>
            <a:pPr algn="just">
              <a:lnSpc>
                <a:spcPct val="100000"/>
              </a:lnSpc>
              <a:spcBef>
                <a:spcPts val="0"/>
              </a:spcBef>
              <a:spcAft>
                <a:spcPts val="0"/>
              </a:spcAft>
            </a:pPr>
            <a:r>
              <a:rPr lang="uk-UA" sz="2200" dirty="0" smtClean="0">
                <a:solidFill>
                  <a:schemeClr val="bg2">
                    <a:lumMod val="25000"/>
                  </a:schemeClr>
                </a:solidFill>
                <a:latin typeface="Times New Roman" panose="02020603050405020304" pitchFamily="18" charset="0"/>
                <a:cs typeface="Times New Roman" panose="02020603050405020304" pitchFamily="18" charset="0"/>
              </a:rPr>
              <a:t>2. Локк Дж. Два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трактата</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о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правлении</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Сочинения</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 в 3-х томах / Дж. Локк. – М. :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Мысль</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1988. – Т. 3. – 688 с.</a:t>
            </a:r>
          </a:p>
          <a:p>
            <a:pPr algn="just">
              <a:lnSpc>
                <a:spcPct val="100000"/>
              </a:lnSpc>
              <a:spcBef>
                <a:spcPts val="0"/>
              </a:spcBef>
              <a:spcAft>
                <a:spcPts val="0"/>
              </a:spcAft>
            </a:pPr>
            <a:r>
              <a:rPr lang="uk-UA" sz="2200" dirty="0" smtClean="0">
                <a:solidFill>
                  <a:schemeClr val="bg2">
                    <a:lumMod val="25000"/>
                  </a:schemeClr>
                </a:solidFill>
                <a:latin typeface="Times New Roman" panose="02020603050405020304" pitchFamily="18" charset="0"/>
                <a:cs typeface="Times New Roman" panose="02020603050405020304" pitchFamily="18" charset="0"/>
              </a:rPr>
              <a:t>3. Любашиц В. Я.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Механизм</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государства</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проблемы</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теории</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 В. Я. Любашиц, </a:t>
            </a:r>
            <a:br>
              <a:rPr lang="uk-UA" sz="2200" dirty="0" smtClean="0">
                <a:solidFill>
                  <a:schemeClr val="bg2">
                    <a:lumMod val="25000"/>
                  </a:schemeClr>
                </a:solidFill>
                <a:latin typeface="Times New Roman" panose="02020603050405020304" pitchFamily="18" charset="0"/>
                <a:cs typeface="Times New Roman" panose="02020603050405020304" pitchFamily="18" charset="0"/>
              </a:rPr>
            </a:br>
            <a:r>
              <a:rPr lang="uk-UA" sz="2200" dirty="0" smtClean="0">
                <a:solidFill>
                  <a:schemeClr val="bg2">
                    <a:lumMod val="25000"/>
                  </a:schemeClr>
                </a:solidFill>
                <a:latin typeface="Times New Roman" panose="02020603050405020304" pitchFamily="18" charset="0"/>
                <a:cs typeface="Times New Roman" panose="02020603050405020304" pitchFamily="18" charset="0"/>
              </a:rPr>
              <a:t>Н. В.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Сулименко</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Северокавказский</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юридический</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вестник</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 2000. – С. 24 – 47.</a:t>
            </a:r>
          </a:p>
          <a:p>
            <a:pPr algn="just">
              <a:lnSpc>
                <a:spcPct val="100000"/>
              </a:lnSpc>
              <a:spcBef>
                <a:spcPts val="0"/>
              </a:spcBef>
              <a:spcAft>
                <a:spcPts val="0"/>
              </a:spcAft>
            </a:pPr>
            <a:r>
              <a:rPr lang="uk-UA" sz="2200" dirty="0" smtClean="0">
                <a:solidFill>
                  <a:schemeClr val="bg2">
                    <a:lumMod val="25000"/>
                  </a:schemeClr>
                </a:solidFill>
                <a:latin typeface="Times New Roman" panose="02020603050405020304" pitchFamily="18" charset="0"/>
                <a:cs typeface="Times New Roman" panose="02020603050405020304" pitchFamily="18" charset="0"/>
              </a:rPr>
              <a:t>4.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Общая</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теория</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государства</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и права.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Академический</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курс в 2-х томах. Т. 1.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Теория</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государства</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учеб</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 [М. И.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Байтин</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А. Г.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Бережнов</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Н. В.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Витрук</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и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др</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под</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ред</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М. Н. Марченко. – М. :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Зерцало</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1998. – 416 с.</a:t>
            </a:r>
          </a:p>
          <a:p>
            <a:pPr algn="just">
              <a:lnSpc>
                <a:spcPct val="100000"/>
              </a:lnSpc>
              <a:spcBef>
                <a:spcPts val="0"/>
              </a:spcBef>
              <a:spcAft>
                <a:spcPts val="0"/>
              </a:spcAft>
            </a:pPr>
            <a:r>
              <a:rPr lang="uk-UA" sz="2200" dirty="0" smtClean="0">
                <a:solidFill>
                  <a:schemeClr val="bg2">
                    <a:lumMod val="25000"/>
                  </a:schemeClr>
                </a:solidFill>
                <a:latin typeface="Times New Roman" panose="02020603050405020304" pitchFamily="18" charset="0"/>
                <a:cs typeface="Times New Roman" panose="02020603050405020304" pitchFamily="18" charset="0"/>
              </a:rPr>
              <a:t>5. Органи державної влади України : [монографія] / [В. Ф.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Погорілко</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a:t>
            </a:r>
            <a:br>
              <a:rPr lang="uk-UA" sz="2200" dirty="0" smtClean="0">
                <a:solidFill>
                  <a:schemeClr val="bg2">
                    <a:lumMod val="25000"/>
                  </a:schemeClr>
                </a:solidFill>
                <a:latin typeface="Times New Roman" panose="02020603050405020304" pitchFamily="18" charset="0"/>
                <a:cs typeface="Times New Roman" panose="02020603050405020304" pitchFamily="18" charset="0"/>
              </a:rPr>
            </a:br>
            <a:r>
              <a:rPr lang="uk-UA" sz="2200" dirty="0" smtClean="0">
                <a:solidFill>
                  <a:schemeClr val="bg2">
                    <a:lumMod val="25000"/>
                  </a:schemeClr>
                </a:solidFill>
                <a:latin typeface="Times New Roman" panose="02020603050405020304" pitchFamily="18" charset="0"/>
                <a:cs typeface="Times New Roman" panose="02020603050405020304" pitchFamily="18" charset="0"/>
              </a:rPr>
              <a:t>Л. Т. Кривенко, Н. Г.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Григорук</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та ін.] ; під ред. В. Ф. </a:t>
            </a:r>
            <a:r>
              <a:rPr lang="uk-UA" sz="2200" dirty="0" err="1" smtClean="0">
                <a:solidFill>
                  <a:schemeClr val="bg2">
                    <a:lumMod val="25000"/>
                  </a:schemeClr>
                </a:solidFill>
                <a:latin typeface="Times New Roman" panose="02020603050405020304" pitchFamily="18" charset="0"/>
                <a:cs typeface="Times New Roman" panose="02020603050405020304" pitchFamily="18" charset="0"/>
              </a:rPr>
              <a:t>Погорілка</a:t>
            </a:r>
            <a:r>
              <a:rPr lang="uk-UA" sz="2200" dirty="0" smtClean="0">
                <a:solidFill>
                  <a:schemeClr val="bg2">
                    <a:lumMod val="25000"/>
                  </a:schemeClr>
                </a:solidFill>
                <a:latin typeface="Times New Roman" panose="02020603050405020304" pitchFamily="18" charset="0"/>
                <a:cs typeface="Times New Roman" panose="02020603050405020304" pitchFamily="18" charset="0"/>
              </a:rPr>
              <a:t>. – К. : Інститут держави і права ім. В. М. Корецького, 2002. – 592 с.</a:t>
            </a:r>
          </a:p>
          <a:p>
            <a:pPr marL="0" indent="0">
              <a:lnSpc>
                <a:spcPct val="100000"/>
              </a:lnSpc>
              <a:spcBef>
                <a:spcPts val="0"/>
              </a:spcBef>
              <a:spcAft>
                <a:spcPts val="0"/>
              </a:spcAft>
              <a:buNone/>
            </a:pPr>
            <a:endParaRPr lang="ru-RU" dirty="0">
              <a:solidFill>
                <a:schemeClr val="tx1">
                  <a:lumMod val="85000"/>
                  <a:lumOff val="15000"/>
                </a:schemeClr>
              </a:solidFill>
              <a:latin typeface="+mj-lt"/>
            </a:endParaRPr>
          </a:p>
        </p:txBody>
      </p:sp>
    </p:spTree>
    <p:extLst>
      <p:ext uri="{BB962C8B-B14F-4D97-AF65-F5344CB8AC3E}">
        <p14:creationId xmlns:p14="http://schemas.microsoft.com/office/powerpoint/2010/main" val="34483113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solidFill>
                  <a:schemeClr val="bg2">
                    <a:lumMod val="25000"/>
                  </a:schemeClr>
                </a:solidFill>
                <a:latin typeface="Times New Roman" panose="02020603050405020304" pitchFamily="18" charset="0"/>
                <a:cs typeface="Times New Roman" panose="02020603050405020304" pitchFamily="18" charset="0"/>
              </a:rPr>
              <a:t>Список використаних джерел</a:t>
            </a:r>
            <a:endParaRPr lang="ru-RU" sz="40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7280" y="1845733"/>
            <a:ext cx="10058400" cy="4471939"/>
          </a:xfrm>
        </p:spPr>
        <p:txBody>
          <a:bodyPr>
            <a:normAutofit/>
          </a:bodyPr>
          <a:lstStyle/>
          <a:p>
            <a:pPr algn="just">
              <a:lnSpc>
                <a:spcPct val="107000"/>
              </a:lnSpc>
              <a:spcBef>
                <a:spcPts val="0"/>
              </a:spcBef>
              <a:spcAft>
                <a:spcPts val="0"/>
              </a:spcAft>
            </a:pPr>
            <a:r>
              <a:rPr lang="uk-UA" sz="24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Петришин О. В. Форма державного правління в Україні: до пошуку оптимальної моделі / О. В.</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Петришин, В.</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Є. Протасова // Проблеми організації державної влади в Україні в контексті політико-правової реформи</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матер. метод. семінару </a:t>
            </a:r>
            <a:r>
              <a:rPr lang="uk-UA" sz="2200"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r>
            <a:br>
              <a:rPr lang="uk-UA" sz="2200"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br>
            <a:r>
              <a:rPr lang="uk-UA" sz="2200"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2 квіт. 2008 р.). – К. : Інститут держави і права ім. В. М. Корецького НАН України, 2008. – С. 11 – 12.</a:t>
            </a:r>
            <a:endPar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7. Сухонос В. В. Інститут глави держави в конституційному праві : </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монографія</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 В.</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В.</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Сухонос. – Суми</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УАБС НБУ, 2011. – 339 с.</a:t>
            </a:r>
            <a:endPar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8. Теория государства и права : учеб. / </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В.</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Я.</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Любашиц</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А.</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Ю.</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Мордовцев, И.</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В.</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Тимошенко и др.</a:t>
            </a:r>
            <a:r>
              <a:rPr lang="en-US"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 М. : </a:t>
            </a:r>
            <a:r>
              <a:rPr lang="ru-RU" sz="2200"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Март ; </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Ростов н/Д : </a:t>
            </a:r>
            <a:r>
              <a:rPr lang="ru-RU" sz="2200"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МарТ</a:t>
            </a:r>
            <a:r>
              <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2003. – 656 с.</a:t>
            </a:r>
          </a:p>
          <a:p>
            <a:pPr algn="just">
              <a:lnSpc>
                <a:spcPct val="107000"/>
              </a:lnSpc>
              <a:spcBef>
                <a:spcPts val="0"/>
              </a:spcBef>
              <a:spcAft>
                <a:spcPts val="0"/>
              </a:spcAft>
            </a:pP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9. Теорія держави і права : навч. посіб. / [С. К. </a:t>
            </a:r>
            <a:r>
              <a:rPr lang="uk-UA" sz="2200"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Бостан</a:t>
            </a:r>
            <a:r>
              <a:rPr lang="uk-UA"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С. Д. Гусарєв, Н. М. Пархоменко та ін.]. – К. : Академія, 2013. – 348 с.</a:t>
            </a:r>
            <a:endParaRPr lang="ru-RU" sz="22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2200" dirty="0"/>
          </a:p>
        </p:txBody>
      </p:sp>
    </p:spTree>
    <p:extLst>
      <p:ext uri="{BB962C8B-B14F-4D97-AF65-F5344CB8AC3E}">
        <p14:creationId xmlns:p14="http://schemas.microsoft.com/office/powerpoint/2010/main" val="2483959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460" y="236319"/>
            <a:ext cx="10058400" cy="883920"/>
          </a:xfrm>
        </p:spPr>
        <p:txBody>
          <a:bodyPr>
            <a:normAutofit/>
          </a:bodyPr>
          <a:lstStyle/>
          <a:p>
            <a:r>
              <a:rPr lang="uk-UA" sz="5400" b="1" dirty="0" smtClean="0">
                <a:solidFill>
                  <a:srgbClr val="002060"/>
                </a:solidFill>
                <a:latin typeface="Times New Roman" panose="02020603050405020304" pitchFamily="18" charset="0"/>
                <a:cs typeface="Times New Roman" panose="02020603050405020304" pitchFamily="18" charset="0"/>
              </a:rPr>
              <a:t>Основні терміни теми</a:t>
            </a:r>
            <a:endParaRPr lang="uk-UA" sz="54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388374295"/>
              </p:ext>
            </p:extLst>
          </p:nvPr>
        </p:nvGraphicFramePr>
        <p:xfrm>
          <a:off x="308110" y="1517073"/>
          <a:ext cx="11541100" cy="5074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612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solidFill>
                  <a:srgbClr val="002060"/>
                </a:solidFill>
                <a:latin typeface="Times New Roman" panose="02020603050405020304" pitchFamily="18" charset="0"/>
                <a:cs typeface="Times New Roman" panose="02020603050405020304" pitchFamily="18" charset="0"/>
              </a:rPr>
              <a:t>Навчальні питання теми</a:t>
            </a:r>
            <a:endParaRPr lang="uk-UA" sz="5400"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1201148019"/>
              </p:ext>
            </p:extLst>
          </p:nvPr>
        </p:nvGraphicFramePr>
        <p:xfrm>
          <a:off x="1096962" y="1846263"/>
          <a:ext cx="10241597" cy="444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36015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055309"/>
          </a:xfrm>
        </p:spPr>
        <p:txBody>
          <a:bodyPr>
            <a:normAutofit/>
          </a:bodyPr>
          <a:lstStyle/>
          <a:p>
            <a:pPr lvl="0"/>
            <a:r>
              <a:rPr lang="uk-UA" sz="4400" b="1" dirty="0" smtClean="0">
                <a:solidFill>
                  <a:srgbClr val="002060"/>
                </a:solidFill>
                <a:latin typeface="Times New Roman" panose="02020603050405020304" pitchFamily="18" charset="0"/>
                <a:cs typeface="Times New Roman" panose="02020603050405020304" pitchFamily="18" charset="0"/>
              </a:rPr>
              <a:t>3.1 Функції </a:t>
            </a:r>
            <a:r>
              <a:rPr lang="uk-UA" sz="4400" b="1" dirty="0">
                <a:solidFill>
                  <a:srgbClr val="002060"/>
                </a:solidFill>
                <a:latin typeface="Times New Roman" panose="02020603050405020304" pitchFamily="18" charset="0"/>
                <a:cs typeface="Times New Roman" panose="02020603050405020304" pitchFamily="18" charset="0"/>
              </a:rPr>
              <a:t>держави</a:t>
            </a:r>
            <a:endParaRPr lang="uk-UA" sz="4400" dirty="0">
              <a:solidFill>
                <a:srgbClr val="002060"/>
              </a:solidFill>
            </a:endParaRPr>
          </a:p>
        </p:txBody>
      </p:sp>
      <p:sp>
        <p:nvSpPr>
          <p:cNvPr id="6" name="Объект 5"/>
          <p:cNvSpPr>
            <a:spLocks noGrp="1"/>
          </p:cNvSpPr>
          <p:nvPr>
            <p:ph idx="1"/>
          </p:nvPr>
        </p:nvSpPr>
        <p:spPr>
          <a:xfrm>
            <a:off x="1097280" y="1747640"/>
            <a:ext cx="10176856" cy="4777851"/>
          </a:xfrm>
          <a:noFill/>
          <a:ln>
            <a:noFill/>
          </a:ln>
          <a:effectLst>
            <a:glow rad="228600">
              <a:schemeClr val="accent2">
                <a:satMod val="175000"/>
                <a:alpha val="40000"/>
              </a:schemeClr>
            </a:glow>
            <a:outerShdw blurRad="63500" dist="12700" dir="5400000" sx="102000" sy="102000" rotWithShape="0">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pPr algn="just"/>
            <a:r>
              <a:rPr lang="uk-UA" sz="3000" dirty="0">
                <a:latin typeface="Times New Roman" panose="02020603050405020304" pitchFamily="18" charset="0"/>
                <a:cs typeface="Times New Roman" panose="02020603050405020304" pitchFamily="18" charset="0"/>
              </a:rPr>
              <a:t>Поняття </a:t>
            </a:r>
            <a:r>
              <a:rPr lang="uk-UA" sz="3000" b="1" i="1" dirty="0">
                <a:latin typeface="Times New Roman" panose="02020603050405020304" pitchFamily="18" charset="0"/>
                <a:cs typeface="Times New Roman" panose="02020603050405020304" pitchFamily="18" charset="0"/>
              </a:rPr>
              <a:t>функції</a:t>
            </a:r>
            <a:r>
              <a:rPr lang="uk-UA" sz="3000" dirty="0">
                <a:latin typeface="Times New Roman" panose="02020603050405020304" pitchFamily="18" charset="0"/>
                <a:cs typeface="Times New Roman" panose="02020603050405020304" pitchFamily="18" charset="0"/>
              </a:rPr>
              <a:t> введено в науковий обіг Г.В</a:t>
            </a:r>
            <a:r>
              <a:rPr lang="uk-UA"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uk-UA" sz="3000" dirty="0" err="1" smtClean="0">
                <a:latin typeface="Times New Roman" panose="02020603050405020304" pitchFamily="18" charset="0"/>
                <a:cs typeface="Times New Roman" panose="02020603050405020304" pitchFamily="18" charset="0"/>
              </a:rPr>
              <a:t>Лейбніцем</a:t>
            </a:r>
            <a:r>
              <a:rPr lang="uk-UA" sz="3000" dirty="0" smtClean="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ще на початку </a:t>
            </a:r>
            <a:r>
              <a:rPr lang="en-US" sz="3000" dirty="0" smtClean="0">
                <a:latin typeface="Times New Roman" panose="02020603050405020304" pitchFamily="18" charset="0"/>
                <a:cs typeface="Times New Roman" panose="02020603050405020304" pitchFamily="18" charset="0"/>
              </a:rPr>
              <a:t>XVII</a:t>
            </a:r>
            <a:r>
              <a:rPr lang="uk-UA" sz="3000" dirty="0" smtClean="0">
                <a:latin typeface="Times New Roman" panose="02020603050405020304" pitchFamily="18" charset="0"/>
                <a:cs typeface="Times New Roman" panose="02020603050405020304" pitchFamily="18" charset="0"/>
              </a:rPr>
              <a:t> </a:t>
            </a:r>
            <a:r>
              <a:rPr lang="uk-UA" sz="3000" dirty="0" err="1" smtClean="0">
                <a:latin typeface="Times New Roman" panose="02020603050405020304" pitchFamily="18" charset="0"/>
                <a:cs typeface="Times New Roman" panose="02020603050405020304" pitchFamily="18" charset="0"/>
              </a:rPr>
              <a:t>ст</a:t>
            </a:r>
            <a:r>
              <a:rPr lang="en-US" sz="3000" dirty="0" smtClean="0">
                <a:latin typeface="Times New Roman" panose="02020603050405020304" pitchFamily="18" charset="0"/>
                <a:cs typeface="Times New Roman" panose="02020603050405020304" pitchFamily="18" charset="0"/>
              </a:rPr>
              <a:t>.</a:t>
            </a:r>
            <a:r>
              <a:rPr lang="uk-UA" sz="3000" dirty="0" smtClean="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Функції об’єкта – це зовнішній прояв його якостей, способів поведінки  в певній системі відносин. Саме тому пізнання функцій є: по-перше, передумовою пізнання головного та визначального в державі, виявлення її соціального змісту та сутності. По-друге, значення питання функцій держави </a:t>
            </a:r>
            <a:r>
              <a:rPr lang="uk-UA" sz="3000" dirty="0" smtClean="0">
                <a:latin typeface="Times New Roman" panose="02020603050405020304" pitchFamily="18" charset="0"/>
                <a:cs typeface="Times New Roman" panose="02020603050405020304" pitchFamily="18" charset="0"/>
              </a:rPr>
              <a:t>зумовлено </a:t>
            </a:r>
            <a:r>
              <a:rPr lang="uk-UA" sz="3000" dirty="0">
                <a:latin typeface="Times New Roman" panose="02020603050405020304" pitchFamily="18" charset="0"/>
                <a:cs typeface="Times New Roman" panose="02020603050405020304" pitchFamily="18" charset="0"/>
              </a:rPr>
              <a:t>тим, що функції визначають її структуру, тобто способи, закономірності організації елементів держави як складної соціальної системи, оскільки структура будь-якої системи (біологічної, технічної чи соціальної) визначається її </a:t>
            </a:r>
            <a:r>
              <a:rPr lang="uk-UA" sz="3000" dirty="0" smtClean="0">
                <a:latin typeface="Times New Roman" panose="02020603050405020304" pitchFamily="18" charset="0"/>
                <a:cs typeface="Times New Roman" panose="02020603050405020304" pitchFamily="18" charset="0"/>
              </a:rPr>
              <a:t>функціями</a:t>
            </a:r>
            <a:endParaRPr lang="ru-RU" sz="3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409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85404" y="213756"/>
            <a:ext cx="10058400" cy="1191095"/>
          </a:xfrm>
        </p:spPr>
        <p:txBody>
          <a:bodyPr>
            <a:normAutofit/>
          </a:bodyPr>
          <a:lstStyle/>
          <a:p>
            <a:pPr lvl="0"/>
            <a:r>
              <a:rPr lang="uk-UA" sz="5400" b="1" dirty="0">
                <a:solidFill>
                  <a:schemeClr val="accent6">
                    <a:lumMod val="50000"/>
                  </a:schemeClr>
                </a:solidFill>
                <a:latin typeface="Times New Roman" panose="02020603050405020304" pitchFamily="18" charset="0"/>
                <a:cs typeface="Times New Roman" panose="02020603050405020304" pitchFamily="18" charset="0"/>
              </a:rPr>
              <a:t>Зміст функцій держави </a:t>
            </a:r>
            <a:endParaRPr lang="uk-UA" sz="5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1085404" y="1508771"/>
            <a:ext cx="10058400" cy="4388811"/>
          </a:xfrm>
          <a:noFill/>
          <a:ln>
            <a:noFill/>
          </a:ln>
          <a:effectLst>
            <a:glow rad="139700">
              <a:schemeClr val="accent3">
                <a:satMod val="175000"/>
                <a:alpha val="40000"/>
              </a:schemeClr>
            </a:glow>
            <a:outerShdw blurRad="63500" dist="12700" dir="5400000" sx="102000" sy="102000" rotWithShape="0">
              <a:srgbClr val="000000">
                <a:alpha val="32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pPr algn="just"/>
            <a:r>
              <a:rPr lang="uk-UA" sz="2600" b="1" i="1" dirty="0">
                <a:solidFill>
                  <a:schemeClr val="accent4">
                    <a:lumMod val="50000"/>
                  </a:schemeClr>
                </a:solidFill>
                <a:latin typeface="Times New Roman" panose="02020603050405020304" pitchFamily="18" charset="0"/>
                <a:cs typeface="Times New Roman" panose="02020603050405020304" pitchFamily="18" charset="0"/>
              </a:rPr>
              <a:t>Зміст функцій держави</a:t>
            </a:r>
            <a:r>
              <a:rPr lang="uk-UA" sz="2600" dirty="0">
                <a:solidFill>
                  <a:schemeClr val="accent4">
                    <a:lumMod val="50000"/>
                  </a:schemeClr>
                </a:solidFill>
                <a:latin typeface="Times New Roman" panose="02020603050405020304" pitchFamily="18" charset="0"/>
                <a:cs typeface="Times New Roman" panose="02020603050405020304" pitchFamily="18" charset="0"/>
              </a:rPr>
              <a:t> </a:t>
            </a:r>
            <a:r>
              <a:rPr lang="uk-UA" sz="2600" dirty="0" smtClean="0">
                <a:solidFill>
                  <a:schemeClr val="accent4">
                    <a:lumMod val="50000"/>
                  </a:schemeClr>
                </a:solidFill>
                <a:latin typeface="Times New Roman" panose="02020603050405020304" pitchFamily="18" charset="0"/>
                <a:cs typeface="Times New Roman" panose="02020603050405020304" pitchFamily="18" charset="0"/>
              </a:rPr>
              <a:t>проявляється в такому: </a:t>
            </a:r>
            <a:r>
              <a:rPr lang="uk-UA" sz="2600" dirty="0" smtClean="0">
                <a:solidFill>
                  <a:schemeClr val="accent4">
                    <a:lumMod val="50000"/>
                  </a:schemeClr>
                </a:solidFill>
                <a:latin typeface="Times New Roman" panose="02020603050405020304" pitchFamily="18" charset="0"/>
                <a:cs typeface="Times New Roman" panose="02020603050405020304" pitchFamily="18" charset="0"/>
              </a:rPr>
              <a:t>1</a:t>
            </a:r>
            <a:r>
              <a:rPr lang="uk-UA" sz="2600" dirty="0">
                <a:solidFill>
                  <a:schemeClr val="accent4">
                    <a:lumMod val="50000"/>
                  </a:schemeClr>
                </a:solidFill>
                <a:latin typeface="Times New Roman" panose="02020603050405020304" pitchFamily="18" charset="0"/>
                <a:cs typeface="Times New Roman" panose="02020603050405020304" pitchFamily="18" charset="0"/>
              </a:rPr>
              <a:t>) це наукова абстракція, за допомогою якої єдина державна діяльність поділяється на види. Вони відрізняються характером об’єкта, метою, матеріально-технічними засобами, методами та інше; 2) функції не є видами діяльності, що притаманні тільки державі. Поряд з державою аналогічну діяльність можуть здійснювати також і недержавні організації; 3) специфіка функцій держави полягає в тому, що вона в якості органа політичної влади надає їм загальнообов’язковий характер; 4) функції держави характеризуються відносною постійністю; 5) через функції  держава реалізує своє соціальне призначення; 6) державам різних історичних типів притаманні аналогічні з організаційно-технічної точки зору функції; 7) кожна функція держави повинна розглядатись як елемент єдиної системи функцій, поза системою поняття функції не має </a:t>
            </a:r>
            <a:r>
              <a:rPr lang="uk-UA" sz="2600" dirty="0" smtClean="0">
                <a:solidFill>
                  <a:schemeClr val="accent4">
                    <a:lumMod val="50000"/>
                  </a:schemeClr>
                </a:solidFill>
                <a:latin typeface="Times New Roman" panose="02020603050405020304" pitchFamily="18" charset="0"/>
                <a:cs typeface="Times New Roman" panose="02020603050405020304" pitchFamily="18" charset="0"/>
              </a:rPr>
              <a:t>значення</a:t>
            </a:r>
            <a:endParaRPr lang="ru-RU" sz="26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32771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atin typeface="Times New Roman" panose="02020603050405020304" pitchFamily="18" charset="0"/>
                <a:cs typeface="Times New Roman" panose="02020603050405020304" pitchFamily="18" charset="0"/>
              </a:rPr>
              <a:t>Функції держави</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gn="just"/>
            <a:r>
              <a:rPr lang="uk-UA" sz="4600" b="1" dirty="0">
                <a:latin typeface="Times New Roman" panose="02020603050405020304" pitchFamily="18" charset="0"/>
                <a:cs typeface="Times New Roman" panose="02020603050405020304" pitchFamily="18" charset="0"/>
              </a:rPr>
              <a:t>– </a:t>
            </a:r>
            <a:r>
              <a:rPr lang="uk-UA" sz="4600" dirty="0" smtClean="0">
                <a:latin typeface="Times New Roman" panose="02020603050405020304" pitchFamily="18" charset="0"/>
                <a:cs typeface="Times New Roman" panose="02020603050405020304" pitchFamily="18" charset="0"/>
              </a:rPr>
              <a:t>це основні напрями її діяльності з управління суспільством, включаючи механізм державного впливу на розвиток суспільних процесів, в яких знаходить свій прояв її сутність і соціальне призначення</a:t>
            </a:r>
            <a:endParaRPr lang="uk-UA" sz="4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111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85637012"/>
              </p:ext>
            </p:extLst>
          </p:nvPr>
        </p:nvGraphicFramePr>
        <p:xfrm>
          <a:off x="1096963" y="550718"/>
          <a:ext cx="10436946" cy="6005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453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1916</TotalTime>
  <Words>2114</Words>
  <Application>Microsoft Office PowerPoint</Application>
  <PresentationFormat>Широкоэкранный</PresentationFormat>
  <Paragraphs>193</Paragraphs>
  <Slides>38</Slides>
  <Notes>10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38</vt:i4>
      </vt:variant>
    </vt:vector>
  </HeadingPairs>
  <TitlesOfParts>
    <vt:vector size="42" baseType="lpstr">
      <vt:lpstr>Calibri</vt:lpstr>
      <vt:lpstr>Calibri Light</vt:lpstr>
      <vt:lpstr>Times New Roman</vt:lpstr>
      <vt:lpstr>Ретро</vt:lpstr>
      <vt:lpstr>Презентация PowerPoint</vt:lpstr>
      <vt:lpstr>ТЕМА 3. ФУНКЦІЇ ТА МЕХАНІЗМ ДЕРЖАВИ </vt:lpstr>
      <vt:lpstr>Основні терміни теми</vt:lpstr>
      <vt:lpstr>Основні терміни теми</vt:lpstr>
      <vt:lpstr>Навчальні питання теми</vt:lpstr>
      <vt:lpstr>3.1 Функції держави</vt:lpstr>
      <vt:lpstr>Зміст функцій держави </vt:lpstr>
      <vt:lpstr>Функції держави</vt:lpstr>
      <vt:lpstr>Презентация PowerPoint</vt:lpstr>
      <vt:lpstr>Презентация PowerPoint</vt:lpstr>
      <vt:lpstr>Презентация PowerPoint</vt:lpstr>
      <vt:lpstr>Презентация PowerPoint</vt:lpstr>
      <vt:lpstr>Функції держави залежно від часу реалізації або від тривалості в часі</vt:lpstr>
      <vt:lpstr>Функції держави відповідно до принципу розподілу влади</vt:lpstr>
      <vt:lpstr>3.2 Форми і методи забезпечення функцій держави</vt:lpstr>
      <vt:lpstr>Правові форми здійснення функцій держави </vt:lpstr>
      <vt:lpstr>Організаційні (неправові) форми здійснення функцій держави </vt:lpstr>
      <vt:lpstr>Презентация PowerPoint</vt:lpstr>
      <vt:lpstr>3.3 Механізм держави</vt:lpstr>
      <vt:lpstr>Співвідношення механізму та апарату держави</vt:lpstr>
      <vt:lpstr>Презентация PowerPoint</vt:lpstr>
      <vt:lpstr>Державні органи як частина механізму держави</vt:lpstr>
      <vt:lpstr>Специфічні ознаки державних органів, які відрізняють їх від недержавних</vt:lpstr>
      <vt:lpstr>З метою належного виконання завдань і функцій держави, органи держави організовані відповідно до системи принципів, які визначають основні підходи до їх формування та функціонування</vt:lpstr>
      <vt:lpstr>Державні організації як частина механізму держави</vt:lpstr>
      <vt:lpstr>Законодавча влада</vt:lpstr>
      <vt:lpstr>Парламенти відіграють важливу роль в управлінні країною, у формуванні її державної політики. Щоб виконувати такі важливі функції, сам парламент повинен бути дієздатним та раціонально організованим, а саме</vt:lpstr>
      <vt:lpstr>Виконавча влада</vt:lpstr>
      <vt:lpstr>Органи державного управління залежно від складності завдань та територіального масштабу діяльності</vt:lpstr>
      <vt:lpstr>Залежно від організаційно-правових форм розрізняють</vt:lpstr>
      <vt:lpstr>Презентация PowerPoint</vt:lpstr>
      <vt:lpstr>Презентация PowerPoint</vt:lpstr>
      <vt:lpstr>Презентация PowerPoint</vt:lpstr>
      <vt:lpstr>Важливе місце в механізмі держави займає система судових органів, основною соціальною функцією яких є здійснення правосуддя</vt:lpstr>
      <vt:lpstr>Презентация PowerPoint</vt:lpstr>
      <vt:lpstr>Презентация PowerPoint</vt:lpstr>
      <vt:lpstr>Список використаних джерел</vt:lpstr>
      <vt:lpstr>Список використаних джерел</vt:lpstr>
    </vt:vector>
  </TitlesOfParts>
  <Manager>Заєць Н.В,</Manager>
  <Company>МВС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Мультимедійний навчальний посібник з навчальної дисципліни «Теорія держави та права»</dc:title>
  <dc:subject>Функції та механізм держави</dc:subject>
  <dc:creator>Наталія</dc:creator>
  <cp:lastModifiedBy>Adm</cp:lastModifiedBy>
  <cp:revision>822</cp:revision>
  <dcterms:created xsi:type="dcterms:W3CDTF">2016-01-25T12:15:19Z</dcterms:created>
  <dcterms:modified xsi:type="dcterms:W3CDTF">2016-07-19T13:15:53Z</dcterms:modified>
  <cp:category>право</cp:category>
  <cp:version>2</cp:version>
</cp:coreProperties>
</file>