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43"/>
  </p:notesMasterIdLst>
  <p:sldIdLst>
    <p:sldId id="297" r:id="rId2"/>
    <p:sldId id="257" r:id="rId3"/>
    <p:sldId id="258" r:id="rId4"/>
    <p:sldId id="260" r:id="rId5"/>
    <p:sldId id="261" r:id="rId6"/>
    <p:sldId id="316" r:id="rId7"/>
    <p:sldId id="303" r:id="rId8"/>
    <p:sldId id="263" r:id="rId9"/>
    <p:sldId id="264" r:id="rId10"/>
    <p:sldId id="304" r:id="rId11"/>
    <p:sldId id="317" r:id="rId12"/>
    <p:sldId id="318" r:id="rId13"/>
    <p:sldId id="267" r:id="rId14"/>
    <p:sldId id="319" r:id="rId15"/>
    <p:sldId id="273" r:id="rId16"/>
    <p:sldId id="321" r:id="rId17"/>
    <p:sldId id="311" r:id="rId18"/>
    <p:sldId id="320" r:id="rId19"/>
    <p:sldId id="313" r:id="rId20"/>
    <p:sldId id="337"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8" r:id="rId36"/>
    <p:sldId id="339" r:id="rId37"/>
    <p:sldId id="340" r:id="rId38"/>
    <p:sldId id="341" r:id="rId39"/>
    <p:sldId id="336" r:id="rId40"/>
    <p:sldId id="342" r:id="rId41"/>
    <p:sldId id="298" r:id="rId4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53" y="43"/>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EAF46-9925-4148-B945-76F2224F016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uk-UA"/>
        </a:p>
      </dgm:t>
    </dgm:pt>
    <dgm:pt modelId="{41BE9170-9A47-4E72-8FAE-132FFE2F1367}">
      <dgm:prSet phldrT="[Текст]" custT="1"/>
      <dgm:spPr/>
      <dgm:t>
        <a:bodyPr/>
        <a:lstStyle/>
        <a:p>
          <a:r>
            <a:rPr lang="uk-UA" sz="2800" i="0" baseline="0" dirty="0" smtClean="0">
              <a:latin typeface="Times New Roman" panose="02020603050405020304" pitchFamily="18" charset="0"/>
              <a:cs typeface="Times New Roman" panose="02020603050405020304" pitchFamily="18" charset="0"/>
            </a:rPr>
            <a:t>Правова </a:t>
          </a:r>
          <a:br>
            <a:rPr lang="uk-UA" sz="2800" i="0" baseline="0" dirty="0" smtClean="0">
              <a:latin typeface="Times New Roman" panose="02020603050405020304" pitchFamily="18" charset="0"/>
              <a:cs typeface="Times New Roman" panose="02020603050405020304" pitchFamily="18" charset="0"/>
            </a:rPr>
          </a:br>
          <a:r>
            <a:rPr lang="uk-UA" sz="2800" i="0" baseline="0" dirty="0" smtClean="0">
              <a:latin typeface="Times New Roman" panose="02020603050405020304" pitchFamily="18" charset="0"/>
              <a:cs typeface="Times New Roman" panose="02020603050405020304" pitchFamily="18" charset="0"/>
            </a:rPr>
            <a:t>сім</a:t>
          </a:r>
          <a:r>
            <a:rPr lang="en-US" sz="2800" i="0" baseline="0" dirty="0" smtClean="0">
              <a:latin typeface="Times New Roman" panose="02020603050405020304" pitchFamily="18" charset="0"/>
              <a:cs typeface="Times New Roman" panose="02020603050405020304" pitchFamily="18" charset="0"/>
            </a:rPr>
            <a:t>’</a:t>
          </a:r>
          <a:r>
            <a:rPr lang="uk-UA" sz="2800" i="0" baseline="0" dirty="0" smtClean="0">
              <a:latin typeface="Times New Roman" panose="02020603050405020304" pitchFamily="18" charset="0"/>
              <a:cs typeface="Times New Roman" panose="02020603050405020304" pitchFamily="18" charset="0"/>
            </a:rPr>
            <a:t>я</a:t>
          </a:r>
          <a:endParaRPr lang="uk-UA" sz="2800" i="0" baseline="0" dirty="0">
            <a:latin typeface="Times New Roman" panose="02020603050405020304" pitchFamily="18" charset="0"/>
            <a:cs typeface="Times New Roman" panose="02020603050405020304" pitchFamily="18" charset="0"/>
          </a:endParaRPr>
        </a:p>
      </dgm:t>
    </dgm:pt>
    <dgm:pt modelId="{7E40AE03-F8CD-4E41-AD4C-A42E6EA09A26}" type="parTrans" cxnId="{E3A792D2-3004-4D11-B410-CB91909D4634}">
      <dgm:prSet/>
      <dgm:spPr/>
      <dgm:t>
        <a:bodyPr/>
        <a:lstStyle/>
        <a:p>
          <a:endParaRPr lang="uk-UA"/>
        </a:p>
      </dgm:t>
    </dgm:pt>
    <dgm:pt modelId="{3F1AEC3B-F608-4637-818E-4991FDDCB15D}" type="sibTrans" cxnId="{E3A792D2-3004-4D11-B410-CB91909D4634}">
      <dgm:prSet/>
      <dgm:spPr/>
      <dgm:t>
        <a:bodyPr/>
        <a:lstStyle/>
        <a:p>
          <a:endParaRPr lang="uk-UA"/>
        </a:p>
      </dgm:t>
    </dgm:pt>
    <dgm:pt modelId="{849DC97E-BB2C-4DF6-9882-2B51A307FB7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200" i="0" baseline="0" dirty="0" smtClean="0">
              <a:latin typeface="Times New Roman" panose="02020603050405020304" pitchFamily="18" charset="0"/>
              <a:cs typeface="Times New Roman" panose="02020603050405020304" pitchFamily="18" charset="0"/>
            </a:rPr>
            <a:t>Статичні елементи правової системи</a:t>
          </a:r>
          <a:endParaRPr lang="uk-UA" sz="2200" i="0" baseline="0" dirty="0">
            <a:latin typeface="Times New Roman" panose="02020603050405020304" pitchFamily="18" charset="0"/>
            <a:cs typeface="Times New Roman" panose="02020603050405020304" pitchFamily="18" charset="0"/>
          </a:endParaRPr>
        </a:p>
      </dgm:t>
    </dgm:pt>
    <dgm:pt modelId="{58C4495F-D310-4917-9F90-644D6C18B6EB}" type="parTrans" cxnId="{70CB54B3-912D-446A-B360-86C06F55C24F}">
      <dgm:prSet/>
      <dgm:spPr/>
      <dgm:t>
        <a:bodyPr/>
        <a:lstStyle/>
        <a:p>
          <a:endParaRPr lang="uk-UA"/>
        </a:p>
      </dgm:t>
    </dgm:pt>
    <dgm:pt modelId="{38BC555E-A644-4CA2-90EE-B319691985DC}" type="sibTrans" cxnId="{70CB54B3-912D-446A-B360-86C06F55C24F}">
      <dgm:prSet/>
      <dgm:spPr/>
      <dgm:t>
        <a:bodyPr/>
        <a:lstStyle/>
        <a:p>
          <a:endParaRPr lang="uk-UA"/>
        </a:p>
      </dgm:t>
    </dgm:pt>
    <dgm:pt modelId="{D796DDCA-8FEC-4275-8300-9EEBC27EFB4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200" i="0" baseline="0" dirty="0" smtClean="0">
              <a:solidFill>
                <a:schemeClr val="bg2">
                  <a:lumMod val="25000"/>
                </a:schemeClr>
              </a:solidFill>
              <a:latin typeface="Times New Roman" panose="02020603050405020304" pitchFamily="18" charset="0"/>
              <a:cs typeface="Times New Roman" panose="02020603050405020304" pitchFamily="18" charset="0"/>
            </a:rPr>
            <a:t>Динамічні елементи правової системи</a:t>
          </a:r>
          <a:endParaRPr lang="uk-UA" sz="22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DD774088-4CAD-47D0-BC64-E0C71D0C9E49}" type="parTrans" cxnId="{C759571B-B8FD-4500-9F12-6E7FDEEC372D}">
      <dgm:prSet/>
      <dgm:spPr/>
      <dgm:t>
        <a:bodyPr/>
        <a:lstStyle/>
        <a:p>
          <a:endParaRPr lang="uk-UA"/>
        </a:p>
      </dgm:t>
    </dgm:pt>
    <dgm:pt modelId="{5A375663-8573-4E9F-B902-AAFAC9F3597B}" type="sibTrans" cxnId="{C759571B-B8FD-4500-9F12-6E7FDEEC372D}">
      <dgm:prSet/>
      <dgm:spPr/>
      <dgm:t>
        <a:bodyPr/>
        <a:lstStyle/>
        <a:p>
          <a:endParaRPr lang="uk-UA"/>
        </a:p>
      </dgm:t>
    </dgm:pt>
    <dgm:pt modelId="{72C30047-826B-4192-81E2-C71C1DC98FB6}">
      <dgm:prSet phldrT="[Текст]" custT="1"/>
      <dgm:spPr/>
      <dgm:t>
        <a:bodyPr/>
        <a:lstStyle/>
        <a:p>
          <a:r>
            <a:rPr lang="uk-UA" sz="2800" i="0" baseline="0" dirty="0" smtClean="0">
              <a:latin typeface="Times New Roman" panose="02020603050405020304" pitchFamily="18" charset="0"/>
              <a:cs typeface="Times New Roman" panose="02020603050405020304" pitchFamily="18" charset="0"/>
            </a:rPr>
            <a:t>Правова система</a:t>
          </a:r>
          <a:endParaRPr lang="uk-UA" sz="2800" i="0" baseline="0" dirty="0">
            <a:latin typeface="Times New Roman" panose="02020603050405020304" pitchFamily="18" charset="0"/>
            <a:cs typeface="Times New Roman" panose="02020603050405020304" pitchFamily="18" charset="0"/>
          </a:endParaRPr>
        </a:p>
      </dgm:t>
    </dgm:pt>
    <dgm:pt modelId="{3DFFDEED-0D37-4BB8-983B-B697516BD48D}" type="parTrans" cxnId="{86CB69C9-B31B-4C0C-B058-D0A2038A6303}">
      <dgm:prSet/>
      <dgm:spPr/>
      <dgm:t>
        <a:bodyPr/>
        <a:lstStyle/>
        <a:p>
          <a:endParaRPr lang="uk-UA"/>
        </a:p>
      </dgm:t>
    </dgm:pt>
    <dgm:pt modelId="{30BB3CA4-4DFA-45F2-BD84-1500C45E2190}" type="sibTrans" cxnId="{86CB69C9-B31B-4C0C-B058-D0A2038A6303}">
      <dgm:prSet/>
      <dgm:spPr/>
      <dgm:t>
        <a:bodyPr/>
        <a:lstStyle/>
        <a:p>
          <a:endParaRPr lang="uk-UA"/>
        </a:p>
      </dgm:t>
    </dgm:pt>
    <dgm:pt modelId="{C83EE3AA-EF67-4A18-8B91-4D1B1EF81B4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dirty="0" smtClean="0">
              <a:latin typeface="Times New Roman" panose="02020603050405020304" pitchFamily="18" charset="0"/>
              <a:cs typeface="Times New Roman" panose="02020603050405020304" pitchFamily="18" charset="0"/>
            </a:rPr>
            <a:t>Типологія правових систем</a:t>
          </a:r>
          <a:endParaRPr lang="uk-UA" sz="2400" i="0" baseline="0" dirty="0">
            <a:latin typeface="Times New Roman" panose="02020603050405020304" pitchFamily="18" charset="0"/>
            <a:cs typeface="Times New Roman" panose="02020603050405020304" pitchFamily="18" charset="0"/>
          </a:endParaRPr>
        </a:p>
      </dgm:t>
    </dgm:pt>
    <dgm:pt modelId="{C77DDFA6-5FFF-439E-8211-6053F531E1CA}" type="parTrans" cxnId="{03C7694E-525E-4320-95C9-4F3FD5C10E5F}">
      <dgm:prSet/>
      <dgm:spPr/>
      <dgm:t>
        <a:bodyPr/>
        <a:lstStyle/>
        <a:p>
          <a:endParaRPr lang="uk-UA"/>
        </a:p>
      </dgm:t>
    </dgm:pt>
    <dgm:pt modelId="{88F45124-C565-45CC-89CF-1A88D9A1A2DC}" type="sibTrans" cxnId="{03C7694E-525E-4320-95C9-4F3FD5C10E5F}">
      <dgm:prSet/>
      <dgm:spPr/>
      <dgm:t>
        <a:bodyPr/>
        <a:lstStyle/>
        <a:p>
          <a:endParaRPr lang="uk-UA"/>
        </a:p>
      </dgm:t>
    </dgm:pt>
    <dgm:pt modelId="{1F502989-8861-442B-9C68-FF3B2BF76CB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dirty="0" smtClean="0">
              <a:latin typeface="Times New Roman" panose="02020603050405020304" pitchFamily="18" charset="0"/>
              <a:cs typeface="Times New Roman" panose="02020603050405020304" pitchFamily="18" charset="0"/>
            </a:rPr>
            <a:t>Романо-германська правова сім</a:t>
          </a:r>
          <a:r>
            <a:rPr lang="en-US" sz="2400" i="0" baseline="0" dirty="0" smtClean="0">
              <a:latin typeface="Times New Roman" panose="02020603050405020304" pitchFamily="18" charset="0"/>
              <a:cs typeface="Times New Roman" panose="02020603050405020304" pitchFamily="18" charset="0"/>
            </a:rPr>
            <a:t>’</a:t>
          </a:r>
          <a:r>
            <a:rPr lang="uk-UA" sz="2400" i="0" baseline="0" dirty="0" smtClean="0">
              <a:latin typeface="Times New Roman" panose="02020603050405020304" pitchFamily="18" charset="0"/>
              <a:cs typeface="Times New Roman" panose="02020603050405020304" pitchFamily="18" charset="0"/>
            </a:rPr>
            <a:t>я</a:t>
          </a:r>
          <a:endParaRPr lang="uk-UA" sz="2400" i="0" baseline="0" dirty="0">
            <a:latin typeface="Times New Roman" panose="02020603050405020304" pitchFamily="18" charset="0"/>
            <a:cs typeface="Times New Roman" panose="02020603050405020304" pitchFamily="18" charset="0"/>
          </a:endParaRPr>
        </a:p>
      </dgm:t>
    </dgm:pt>
    <dgm:pt modelId="{B907608A-1927-48D6-ADEB-0DD38C88D9BC}" type="parTrans" cxnId="{89B2BB1B-A2B3-4035-93D7-F179BB8F0EB9}">
      <dgm:prSet/>
      <dgm:spPr/>
      <dgm:t>
        <a:bodyPr/>
        <a:lstStyle/>
        <a:p>
          <a:endParaRPr lang="uk-UA"/>
        </a:p>
      </dgm:t>
    </dgm:pt>
    <dgm:pt modelId="{440E3CC5-95A9-42E5-A7F6-513D97C8E614}" type="sibTrans" cxnId="{89B2BB1B-A2B3-4035-93D7-F179BB8F0EB9}">
      <dgm:prSet/>
      <dgm:spPr/>
      <dgm:t>
        <a:bodyPr/>
        <a:lstStyle/>
        <a:p>
          <a:endParaRPr lang="uk-UA"/>
        </a:p>
      </dgm:t>
    </dgm:pt>
    <dgm:pt modelId="{5190140F-8992-4A64-8E7F-265EAA0F769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dirty="0" smtClean="0">
              <a:latin typeface="Times New Roman" panose="02020603050405020304" pitchFamily="18" charset="0"/>
              <a:cs typeface="Times New Roman" panose="02020603050405020304" pitchFamily="18" charset="0"/>
            </a:rPr>
            <a:t>Англо-американська правова сім</a:t>
          </a:r>
          <a:r>
            <a:rPr lang="en-US" sz="2400" i="0" baseline="0" dirty="0" smtClean="0">
              <a:latin typeface="Times New Roman" panose="02020603050405020304" pitchFamily="18" charset="0"/>
              <a:cs typeface="Times New Roman" panose="02020603050405020304" pitchFamily="18" charset="0"/>
            </a:rPr>
            <a:t>’</a:t>
          </a:r>
          <a:r>
            <a:rPr lang="uk-UA" sz="2400" i="0" baseline="0" dirty="0" smtClean="0">
              <a:latin typeface="Times New Roman" panose="02020603050405020304" pitchFamily="18" charset="0"/>
              <a:cs typeface="Times New Roman" panose="02020603050405020304" pitchFamily="18" charset="0"/>
            </a:rPr>
            <a:t>я</a:t>
          </a:r>
          <a:endParaRPr lang="uk-UA" sz="2400" i="0" baseline="0" dirty="0">
            <a:latin typeface="Times New Roman" panose="02020603050405020304" pitchFamily="18" charset="0"/>
            <a:cs typeface="Times New Roman" panose="02020603050405020304" pitchFamily="18" charset="0"/>
          </a:endParaRPr>
        </a:p>
      </dgm:t>
    </dgm:pt>
    <dgm:pt modelId="{5205974C-CAB2-4A7C-83F1-85BA7018E8B3}" type="parTrans" cxnId="{A18BB5D9-3067-483F-AFA5-880AC7FD6911}">
      <dgm:prSet/>
      <dgm:spPr/>
      <dgm:t>
        <a:bodyPr/>
        <a:lstStyle/>
        <a:p>
          <a:endParaRPr lang="uk-UA"/>
        </a:p>
      </dgm:t>
    </dgm:pt>
    <dgm:pt modelId="{A4B3E884-D7EA-43C9-92B5-92C2471AB22A}" type="sibTrans" cxnId="{A18BB5D9-3067-483F-AFA5-880AC7FD6911}">
      <dgm:prSet/>
      <dgm:spPr/>
      <dgm:t>
        <a:bodyPr/>
        <a:lstStyle/>
        <a:p>
          <a:endParaRPr lang="uk-UA"/>
        </a:p>
      </dgm:t>
    </dgm:pt>
    <dgm:pt modelId="{D04E4F42-6F54-45FA-BB29-B3AB6D1C7D0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200" i="0" baseline="0" dirty="0" smtClean="0">
              <a:latin typeface="Times New Roman" panose="02020603050405020304" pitchFamily="18" charset="0"/>
              <a:cs typeface="Times New Roman" panose="02020603050405020304" pitchFamily="18" charset="0"/>
            </a:rPr>
            <a:t>Мусульманське право</a:t>
          </a:r>
          <a:endParaRPr lang="uk-UA" sz="2200" i="0" baseline="0" dirty="0">
            <a:latin typeface="Times New Roman" panose="02020603050405020304" pitchFamily="18" charset="0"/>
            <a:cs typeface="Times New Roman" panose="02020603050405020304" pitchFamily="18" charset="0"/>
          </a:endParaRPr>
        </a:p>
      </dgm:t>
    </dgm:pt>
    <dgm:pt modelId="{0EA35F4E-43D9-4514-950A-748F7EA4E1FF}" type="parTrans" cxnId="{CDFB61C5-C42F-4F24-A274-50B409D74A19}">
      <dgm:prSet/>
      <dgm:spPr/>
      <dgm:t>
        <a:bodyPr/>
        <a:lstStyle/>
        <a:p>
          <a:endParaRPr lang="uk-UA"/>
        </a:p>
      </dgm:t>
    </dgm:pt>
    <dgm:pt modelId="{48B47CE6-9580-4E5C-8C01-D5388B3150F8}" type="sibTrans" cxnId="{CDFB61C5-C42F-4F24-A274-50B409D74A19}">
      <dgm:prSet/>
      <dgm:spPr/>
      <dgm:t>
        <a:bodyPr/>
        <a:lstStyle/>
        <a:p>
          <a:endParaRPr lang="uk-UA"/>
        </a:p>
      </dgm:t>
    </dgm:pt>
    <dgm:pt modelId="{C5819FAC-1039-41C9-B9C9-8E9D71F5D8F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dirty="0" smtClean="0">
              <a:solidFill>
                <a:schemeClr val="bg2">
                  <a:lumMod val="25000"/>
                </a:schemeClr>
              </a:solidFill>
              <a:latin typeface="Times New Roman" panose="02020603050405020304" pitchFamily="18" charset="0"/>
              <a:cs typeface="Times New Roman" panose="02020603050405020304" pitchFamily="18" charset="0"/>
            </a:rPr>
            <a:t>Порівняльне правознавство</a:t>
          </a:r>
          <a:endParaRPr lang="uk-UA" sz="24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EB68AE78-A3A0-4067-B663-AE9004987219}" type="sibTrans" cxnId="{F6DA08DB-ACB1-4D9A-9B21-7A1EA82F65F1}">
      <dgm:prSet/>
      <dgm:spPr/>
      <dgm:t>
        <a:bodyPr/>
        <a:lstStyle/>
        <a:p>
          <a:endParaRPr lang="uk-UA"/>
        </a:p>
      </dgm:t>
    </dgm:pt>
    <dgm:pt modelId="{E59A3AD5-B314-4187-AF02-B596DB101DDB}" type="parTrans" cxnId="{F6DA08DB-ACB1-4D9A-9B21-7A1EA82F65F1}">
      <dgm:prSet/>
      <dgm:spPr/>
      <dgm:t>
        <a:bodyPr/>
        <a:lstStyle/>
        <a:p>
          <a:endParaRPr lang="uk-UA"/>
        </a:p>
      </dgm:t>
    </dgm:pt>
    <dgm:pt modelId="{5A430131-1F52-4B3D-A8D0-65978BDB9C2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dirty="0" smtClean="0">
              <a:latin typeface="Times New Roman" panose="02020603050405020304" pitchFamily="18" charset="0"/>
              <a:cs typeface="Times New Roman" panose="02020603050405020304" pitchFamily="18" charset="0"/>
            </a:rPr>
            <a:t>Звичаєве африканське право</a:t>
          </a:r>
          <a:endParaRPr lang="uk-UA" sz="2400" i="0" baseline="0" dirty="0">
            <a:latin typeface="Times New Roman" panose="02020603050405020304" pitchFamily="18" charset="0"/>
            <a:cs typeface="Times New Roman" panose="02020603050405020304" pitchFamily="18" charset="0"/>
          </a:endParaRPr>
        </a:p>
      </dgm:t>
    </dgm:pt>
    <dgm:pt modelId="{A2154172-D69E-445B-9F62-F45F03BF792D}" type="sibTrans" cxnId="{AA32D8A3-37AE-4C1A-950F-F039BCC194E0}">
      <dgm:prSet/>
      <dgm:spPr/>
      <dgm:t>
        <a:bodyPr/>
        <a:lstStyle/>
        <a:p>
          <a:endParaRPr lang="uk-UA"/>
        </a:p>
      </dgm:t>
    </dgm:pt>
    <dgm:pt modelId="{EFC88A7B-4563-4D3A-AA49-FEA46DE03BC8}" type="parTrans" cxnId="{AA32D8A3-37AE-4C1A-950F-F039BCC194E0}">
      <dgm:prSet/>
      <dgm:spPr/>
      <dgm:t>
        <a:bodyPr/>
        <a:lstStyle/>
        <a:p>
          <a:endParaRPr lang="uk-UA"/>
        </a:p>
      </dgm:t>
    </dgm:pt>
    <dgm:pt modelId="{61F65AA2-036C-4B22-BC30-E79E2B6B7C8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dirty="0" smtClean="0">
              <a:solidFill>
                <a:schemeClr val="bg2">
                  <a:lumMod val="25000"/>
                </a:schemeClr>
              </a:solidFill>
              <a:latin typeface="Times New Roman" panose="02020603050405020304" pitchFamily="18" charset="0"/>
              <a:cs typeface="Times New Roman" panose="02020603050405020304" pitchFamily="18" charset="0"/>
            </a:rPr>
            <a:t>Далекосхідне право</a:t>
          </a:r>
          <a:endParaRPr lang="uk-UA" sz="2400" i="0" baseline="0" dirty="0">
            <a:solidFill>
              <a:schemeClr val="bg2">
                <a:lumMod val="25000"/>
              </a:schemeClr>
            </a:solidFill>
            <a:latin typeface="Times New Roman" panose="02020603050405020304" pitchFamily="18" charset="0"/>
            <a:cs typeface="Times New Roman" panose="02020603050405020304" pitchFamily="18" charset="0"/>
          </a:endParaRPr>
        </a:p>
      </dgm:t>
    </dgm:pt>
    <dgm:pt modelId="{4598E706-11AA-4F8C-A17F-24FF19518EF0}" type="sibTrans" cxnId="{B3C18CFB-7BEC-46B8-8D14-214EEA0D5C2F}">
      <dgm:prSet/>
      <dgm:spPr/>
      <dgm:t>
        <a:bodyPr/>
        <a:lstStyle/>
        <a:p>
          <a:endParaRPr lang="uk-UA"/>
        </a:p>
      </dgm:t>
    </dgm:pt>
    <dgm:pt modelId="{EA92E665-BD3D-4091-87DB-E175A859DB03}" type="parTrans" cxnId="{B3C18CFB-7BEC-46B8-8D14-214EEA0D5C2F}">
      <dgm:prSet/>
      <dgm:spPr/>
      <dgm:t>
        <a:bodyPr/>
        <a:lstStyle/>
        <a:p>
          <a:endParaRPr lang="uk-UA"/>
        </a:p>
      </dgm:t>
    </dgm:pt>
    <dgm:pt modelId="{DEDB464C-3721-4062-9BBA-902D534AC10A}" type="pres">
      <dgm:prSet presAssocID="{331EAF46-9925-4148-B945-76F2224F016E}" presName="diagram" presStyleCnt="0">
        <dgm:presLayoutVars>
          <dgm:dir/>
          <dgm:resizeHandles val="exact"/>
        </dgm:presLayoutVars>
      </dgm:prSet>
      <dgm:spPr/>
      <dgm:t>
        <a:bodyPr/>
        <a:lstStyle/>
        <a:p>
          <a:endParaRPr lang="uk-UA"/>
        </a:p>
      </dgm:t>
    </dgm:pt>
    <dgm:pt modelId="{648614FD-7084-40BE-9D18-E1A64A0FB9DF}" type="pres">
      <dgm:prSet presAssocID="{72C30047-826B-4192-81E2-C71C1DC98FB6}" presName="node" presStyleLbl="node1" presStyleIdx="0" presStyleCnt="11">
        <dgm:presLayoutVars>
          <dgm:bulletEnabled val="1"/>
        </dgm:presLayoutVars>
      </dgm:prSet>
      <dgm:spPr/>
      <dgm:t>
        <a:bodyPr/>
        <a:lstStyle/>
        <a:p>
          <a:endParaRPr lang="uk-UA"/>
        </a:p>
      </dgm:t>
    </dgm:pt>
    <dgm:pt modelId="{9C38036A-F101-4C63-892D-EFA0A1413E34}" type="pres">
      <dgm:prSet presAssocID="{30BB3CA4-4DFA-45F2-BD84-1500C45E2190}" presName="sibTrans" presStyleCnt="0"/>
      <dgm:spPr/>
      <dgm:t>
        <a:bodyPr/>
        <a:lstStyle/>
        <a:p>
          <a:endParaRPr lang="ru-RU"/>
        </a:p>
      </dgm:t>
    </dgm:pt>
    <dgm:pt modelId="{77C2E7A7-BE7C-4B92-87AE-49C5E83DB55A}" type="pres">
      <dgm:prSet presAssocID="{41BE9170-9A47-4E72-8FAE-132FFE2F1367}" presName="node" presStyleLbl="node1" presStyleIdx="1" presStyleCnt="11">
        <dgm:presLayoutVars>
          <dgm:bulletEnabled val="1"/>
        </dgm:presLayoutVars>
      </dgm:prSet>
      <dgm:spPr/>
      <dgm:t>
        <a:bodyPr/>
        <a:lstStyle/>
        <a:p>
          <a:endParaRPr lang="uk-UA"/>
        </a:p>
      </dgm:t>
    </dgm:pt>
    <dgm:pt modelId="{B7E990AA-795C-4DE0-A537-B2E250B61C75}" type="pres">
      <dgm:prSet presAssocID="{3F1AEC3B-F608-4637-818E-4991FDDCB15D}" presName="sibTrans" presStyleCnt="0"/>
      <dgm:spPr/>
      <dgm:t>
        <a:bodyPr/>
        <a:lstStyle/>
        <a:p>
          <a:endParaRPr lang="ru-RU"/>
        </a:p>
      </dgm:t>
    </dgm:pt>
    <dgm:pt modelId="{4FD0F721-2CC4-41A9-ABAD-44536F94AFB3}" type="pres">
      <dgm:prSet presAssocID="{849DC97E-BB2C-4DF6-9882-2B51A307FB7A}" presName="node" presStyleLbl="node1" presStyleIdx="2" presStyleCnt="11">
        <dgm:presLayoutVars>
          <dgm:bulletEnabled val="1"/>
        </dgm:presLayoutVars>
      </dgm:prSet>
      <dgm:spPr/>
      <dgm:t>
        <a:bodyPr/>
        <a:lstStyle/>
        <a:p>
          <a:endParaRPr lang="uk-UA"/>
        </a:p>
      </dgm:t>
    </dgm:pt>
    <dgm:pt modelId="{466C5432-8ADB-4D0C-A34D-8C8F327B494A}" type="pres">
      <dgm:prSet presAssocID="{38BC555E-A644-4CA2-90EE-B319691985DC}" presName="sibTrans" presStyleCnt="0"/>
      <dgm:spPr/>
      <dgm:t>
        <a:bodyPr/>
        <a:lstStyle/>
        <a:p>
          <a:endParaRPr lang="ru-RU"/>
        </a:p>
      </dgm:t>
    </dgm:pt>
    <dgm:pt modelId="{A8C748B1-4A9D-4D08-A7B2-C9615FAB5A17}" type="pres">
      <dgm:prSet presAssocID="{D796DDCA-8FEC-4275-8300-9EEBC27EFB4A}" presName="node" presStyleLbl="node1" presStyleIdx="3" presStyleCnt="11">
        <dgm:presLayoutVars>
          <dgm:bulletEnabled val="1"/>
        </dgm:presLayoutVars>
      </dgm:prSet>
      <dgm:spPr/>
      <dgm:t>
        <a:bodyPr/>
        <a:lstStyle/>
        <a:p>
          <a:endParaRPr lang="uk-UA"/>
        </a:p>
      </dgm:t>
    </dgm:pt>
    <dgm:pt modelId="{E36B0E0A-43A1-4895-8374-944D03D3980F}" type="pres">
      <dgm:prSet presAssocID="{5A375663-8573-4E9F-B902-AAFAC9F3597B}" presName="sibTrans" presStyleCnt="0"/>
      <dgm:spPr/>
      <dgm:t>
        <a:bodyPr/>
        <a:lstStyle/>
        <a:p>
          <a:endParaRPr lang="ru-RU"/>
        </a:p>
      </dgm:t>
    </dgm:pt>
    <dgm:pt modelId="{087C7AE2-F84E-402B-B98F-122062860B03}" type="pres">
      <dgm:prSet presAssocID="{C83EE3AA-EF67-4A18-8B91-4D1B1EF81B43}" presName="node" presStyleLbl="node1" presStyleIdx="4" presStyleCnt="11">
        <dgm:presLayoutVars>
          <dgm:bulletEnabled val="1"/>
        </dgm:presLayoutVars>
      </dgm:prSet>
      <dgm:spPr/>
      <dgm:t>
        <a:bodyPr/>
        <a:lstStyle/>
        <a:p>
          <a:endParaRPr lang="uk-UA"/>
        </a:p>
      </dgm:t>
    </dgm:pt>
    <dgm:pt modelId="{5EAB26FD-C52B-4139-8AD3-EE00A5357A1D}" type="pres">
      <dgm:prSet presAssocID="{88F45124-C565-45CC-89CF-1A88D9A1A2DC}" presName="sibTrans" presStyleCnt="0"/>
      <dgm:spPr/>
      <dgm:t>
        <a:bodyPr/>
        <a:lstStyle/>
        <a:p>
          <a:endParaRPr lang="ru-RU"/>
        </a:p>
      </dgm:t>
    </dgm:pt>
    <dgm:pt modelId="{757CB513-9995-4050-A677-4D21F87312DE}" type="pres">
      <dgm:prSet presAssocID="{1F502989-8861-442B-9C68-FF3B2BF76CB1}" presName="node" presStyleLbl="node1" presStyleIdx="5" presStyleCnt="11">
        <dgm:presLayoutVars>
          <dgm:bulletEnabled val="1"/>
        </dgm:presLayoutVars>
      </dgm:prSet>
      <dgm:spPr/>
      <dgm:t>
        <a:bodyPr/>
        <a:lstStyle/>
        <a:p>
          <a:endParaRPr lang="uk-UA"/>
        </a:p>
      </dgm:t>
    </dgm:pt>
    <dgm:pt modelId="{02A34F6D-4200-43C6-8303-95DAD767A312}" type="pres">
      <dgm:prSet presAssocID="{440E3CC5-95A9-42E5-A7F6-513D97C8E614}" presName="sibTrans" presStyleCnt="0"/>
      <dgm:spPr/>
      <dgm:t>
        <a:bodyPr/>
        <a:lstStyle/>
        <a:p>
          <a:endParaRPr lang="ru-RU"/>
        </a:p>
      </dgm:t>
    </dgm:pt>
    <dgm:pt modelId="{52274A85-13E1-4C05-AA1F-297AA6951F08}" type="pres">
      <dgm:prSet presAssocID="{5190140F-8992-4A64-8E7F-265EAA0F769A}" presName="node" presStyleLbl="node1" presStyleIdx="6" presStyleCnt="11">
        <dgm:presLayoutVars>
          <dgm:bulletEnabled val="1"/>
        </dgm:presLayoutVars>
      </dgm:prSet>
      <dgm:spPr/>
      <dgm:t>
        <a:bodyPr/>
        <a:lstStyle/>
        <a:p>
          <a:endParaRPr lang="uk-UA"/>
        </a:p>
      </dgm:t>
    </dgm:pt>
    <dgm:pt modelId="{0135DFB5-867D-42DC-B6DC-23202EF44E09}" type="pres">
      <dgm:prSet presAssocID="{A4B3E884-D7EA-43C9-92B5-92C2471AB22A}" presName="sibTrans" presStyleCnt="0"/>
      <dgm:spPr/>
      <dgm:t>
        <a:bodyPr/>
        <a:lstStyle/>
        <a:p>
          <a:endParaRPr lang="ru-RU"/>
        </a:p>
      </dgm:t>
    </dgm:pt>
    <dgm:pt modelId="{51B913C9-FB60-4027-8A99-BA42F0E055A0}" type="pres">
      <dgm:prSet presAssocID="{D04E4F42-6F54-45FA-BB29-B3AB6D1C7D02}" presName="node" presStyleLbl="node1" presStyleIdx="7" presStyleCnt="11">
        <dgm:presLayoutVars>
          <dgm:bulletEnabled val="1"/>
        </dgm:presLayoutVars>
      </dgm:prSet>
      <dgm:spPr/>
      <dgm:t>
        <a:bodyPr/>
        <a:lstStyle/>
        <a:p>
          <a:endParaRPr lang="uk-UA"/>
        </a:p>
      </dgm:t>
    </dgm:pt>
    <dgm:pt modelId="{AB09980A-B482-4D15-862D-CEF162248994}" type="pres">
      <dgm:prSet presAssocID="{48B47CE6-9580-4E5C-8C01-D5388B3150F8}" presName="sibTrans" presStyleCnt="0"/>
      <dgm:spPr/>
      <dgm:t>
        <a:bodyPr/>
        <a:lstStyle/>
        <a:p>
          <a:endParaRPr lang="ru-RU"/>
        </a:p>
      </dgm:t>
    </dgm:pt>
    <dgm:pt modelId="{400D4EFC-AA68-4C80-AB23-2AF9007B3CCA}" type="pres">
      <dgm:prSet presAssocID="{61F65AA2-036C-4B22-BC30-E79E2B6B7C8D}" presName="node" presStyleLbl="node1" presStyleIdx="8" presStyleCnt="11">
        <dgm:presLayoutVars>
          <dgm:bulletEnabled val="1"/>
        </dgm:presLayoutVars>
      </dgm:prSet>
      <dgm:spPr/>
      <dgm:t>
        <a:bodyPr/>
        <a:lstStyle/>
        <a:p>
          <a:endParaRPr lang="uk-UA"/>
        </a:p>
      </dgm:t>
    </dgm:pt>
    <dgm:pt modelId="{EC8FC899-FF3F-4177-BC33-2A9F03652B9F}" type="pres">
      <dgm:prSet presAssocID="{4598E706-11AA-4F8C-A17F-24FF19518EF0}" presName="sibTrans" presStyleCnt="0"/>
      <dgm:spPr/>
      <dgm:t>
        <a:bodyPr/>
        <a:lstStyle/>
        <a:p>
          <a:endParaRPr lang="ru-RU"/>
        </a:p>
      </dgm:t>
    </dgm:pt>
    <dgm:pt modelId="{D4E63A78-AA72-4E35-86B1-2C259FE77B40}" type="pres">
      <dgm:prSet presAssocID="{5A430131-1F52-4B3D-A8D0-65978BDB9C27}" presName="node" presStyleLbl="node1" presStyleIdx="9" presStyleCnt="11" custLinFactNeighborX="8453">
        <dgm:presLayoutVars>
          <dgm:bulletEnabled val="1"/>
        </dgm:presLayoutVars>
      </dgm:prSet>
      <dgm:spPr/>
      <dgm:t>
        <a:bodyPr/>
        <a:lstStyle/>
        <a:p>
          <a:endParaRPr lang="uk-UA"/>
        </a:p>
      </dgm:t>
    </dgm:pt>
    <dgm:pt modelId="{ED2D1B63-D110-462F-A947-A8F8942D0948}" type="pres">
      <dgm:prSet presAssocID="{A2154172-D69E-445B-9F62-F45F03BF792D}" presName="sibTrans" presStyleCnt="0"/>
      <dgm:spPr/>
      <dgm:t>
        <a:bodyPr/>
        <a:lstStyle/>
        <a:p>
          <a:endParaRPr lang="ru-RU"/>
        </a:p>
      </dgm:t>
    </dgm:pt>
    <dgm:pt modelId="{F50FB119-0147-4386-85B3-72F540E68080}" type="pres">
      <dgm:prSet presAssocID="{C5819FAC-1039-41C9-B9C9-8E9D71F5D8F9}" presName="node" presStyleLbl="node1" presStyleIdx="10" presStyleCnt="11" custScaleX="117613" custLinFactNeighborX="15699">
        <dgm:presLayoutVars>
          <dgm:bulletEnabled val="1"/>
        </dgm:presLayoutVars>
      </dgm:prSet>
      <dgm:spPr/>
      <dgm:t>
        <a:bodyPr/>
        <a:lstStyle/>
        <a:p>
          <a:endParaRPr lang="uk-UA"/>
        </a:p>
      </dgm:t>
    </dgm:pt>
  </dgm:ptLst>
  <dgm:cxnLst>
    <dgm:cxn modelId="{89B2BB1B-A2B3-4035-93D7-F179BB8F0EB9}" srcId="{331EAF46-9925-4148-B945-76F2224F016E}" destId="{1F502989-8861-442B-9C68-FF3B2BF76CB1}" srcOrd="5" destOrd="0" parTransId="{B907608A-1927-48D6-ADEB-0DD38C88D9BC}" sibTransId="{440E3CC5-95A9-42E5-A7F6-513D97C8E614}"/>
    <dgm:cxn modelId="{860CB056-474C-4501-8AFD-88419209F40E}" type="presOf" srcId="{C83EE3AA-EF67-4A18-8B91-4D1B1EF81B43}" destId="{087C7AE2-F84E-402B-B98F-122062860B03}" srcOrd="0" destOrd="0" presId="urn:microsoft.com/office/officeart/2005/8/layout/default"/>
    <dgm:cxn modelId="{BB96F461-22A5-4011-8E93-3C20124856AB}" type="presOf" srcId="{5190140F-8992-4A64-8E7F-265EAA0F769A}" destId="{52274A85-13E1-4C05-AA1F-297AA6951F08}" srcOrd="0" destOrd="0" presId="urn:microsoft.com/office/officeart/2005/8/layout/default"/>
    <dgm:cxn modelId="{5732F8B4-B004-4170-AF79-F8B0ADB88C3E}" type="presOf" srcId="{C5819FAC-1039-41C9-B9C9-8E9D71F5D8F9}" destId="{F50FB119-0147-4386-85B3-72F540E68080}" srcOrd="0" destOrd="0" presId="urn:microsoft.com/office/officeart/2005/8/layout/default"/>
    <dgm:cxn modelId="{BECD6F43-BC03-4F3C-949F-881B91229ECE}" type="presOf" srcId="{D04E4F42-6F54-45FA-BB29-B3AB6D1C7D02}" destId="{51B913C9-FB60-4027-8A99-BA42F0E055A0}" srcOrd="0" destOrd="0" presId="urn:microsoft.com/office/officeart/2005/8/layout/default"/>
    <dgm:cxn modelId="{F6DA08DB-ACB1-4D9A-9B21-7A1EA82F65F1}" srcId="{331EAF46-9925-4148-B945-76F2224F016E}" destId="{C5819FAC-1039-41C9-B9C9-8E9D71F5D8F9}" srcOrd="10" destOrd="0" parTransId="{E59A3AD5-B314-4187-AF02-B596DB101DDB}" sibTransId="{EB68AE78-A3A0-4067-B663-AE9004987219}"/>
    <dgm:cxn modelId="{3DC26433-23D1-4530-8BFC-1B0A7D23BEF1}" type="presOf" srcId="{331EAF46-9925-4148-B945-76F2224F016E}" destId="{DEDB464C-3721-4062-9BBA-902D534AC10A}" srcOrd="0" destOrd="0" presId="urn:microsoft.com/office/officeart/2005/8/layout/default"/>
    <dgm:cxn modelId="{CDFB61C5-C42F-4F24-A274-50B409D74A19}" srcId="{331EAF46-9925-4148-B945-76F2224F016E}" destId="{D04E4F42-6F54-45FA-BB29-B3AB6D1C7D02}" srcOrd="7" destOrd="0" parTransId="{0EA35F4E-43D9-4514-950A-748F7EA4E1FF}" sibTransId="{48B47CE6-9580-4E5C-8C01-D5388B3150F8}"/>
    <dgm:cxn modelId="{70CB54B3-912D-446A-B360-86C06F55C24F}" srcId="{331EAF46-9925-4148-B945-76F2224F016E}" destId="{849DC97E-BB2C-4DF6-9882-2B51A307FB7A}" srcOrd="2" destOrd="0" parTransId="{58C4495F-D310-4917-9F90-644D6C18B6EB}" sibTransId="{38BC555E-A644-4CA2-90EE-B319691985DC}"/>
    <dgm:cxn modelId="{2C5BBDFD-F366-4AE2-A0F0-FCEC21E668D8}" type="presOf" srcId="{5A430131-1F52-4B3D-A8D0-65978BDB9C27}" destId="{D4E63A78-AA72-4E35-86B1-2C259FE77B40}" srcOrd="0" destOrd="0" presId="urn:microsoft.com/office/officeart/2005/8/layout/default"/>
    <dgm:cxn modelId="{BB5E9B72-F086-4769-A7D7-FB800C0C2BB7}" type="presOf" srcId="{849DC97E-BB2C-4DF6-9882-2B51A307FB7A}" destId="{4FD0F721-2CC4-41A9-ABAD-44536F94AFB3}" srcOrd="0" destOrd="0" presId="urn:microsoft.com/office/officeart/2005/8/layout/default"/>
    <dgm:cxn modelId="{E3A792D2-3004-4D11-B410-CB91909D4634}" srcId="{331EAF46-9925-4148-B945-76F2224F016E}" destId="{41BE9170-9A47-4E72-8FAE-132FFE2F1367}" srcOrd="1" destOrd="0" parTransId="{7E40AE03-F8CD-4E41-AD4C-A42E6EA09A26}" sibTransId="{3F1AEC3B-F608-4637-818E-4991FDDCB15D}"/>
    <dgm:cxn modelId="{8D0590A9-E4E5-487C-AECB-5EA46F76721B}" type="presOf" srcId="{1F502989-8861-442B-9C68-FF3B2BF76CB1}" destId="{757CB513-9995-4050-A677-4D21F87312DE}" srcOrd="0" destOrd="0" presId="urn:microsoft.com/office/officeart/2005/8/layout/default"/>
    <dgm:cxn modelId="{DD7ECFC3-47E9-434A-B3B6-BC88BC02FFD1}" type="presOf" srcId="{61F65AA2-036C-4B22-BC30-E79E2B6B7C8D}" destId="{400D4EFC-AA68-4C80-AB23-2AF9007B3CCA}" srcOrd="0" destOrd="0" presId="urn:microsoft.com/office/officeart/2005/8/layout/default"/>
    <dgm:cxn modelId="{1592C17A-F021-4F2E-AD08-B6D324678672}" type="presOf" srcId="{D796DDCA-8FEC-4275-8300-9EEBC27EFB4A}" destId="{A8C748B1-4A9D-4D08-A7B2-C9615FAB5A17}" srcOrd="0" destOrd="0" presId="urn:microsoft.com/office/officeart/2005/8/layout/default"/>
    <dgm:cxn modelId="{A18BB5D9-3067-483F-AFA5-880AC7FD6911}" srcId="{331EAF46-9925-4148-B945-76F2224F016E}" destId="{5190140F-8992-4A64-8E7F-265EAA0F769A}" srcOrd="6" destOrd="0" parTransId="{5205974C-CAB2-4A7C-83F1-85BA7018E8B3}" sibTransId="{A4B3E884-D7EA-43C9-92B5-92C2471AB22A}"/>
    <dgm:cxn modelId="{86CB69C9-B31B-4C0C-B058-D0A2038A6303}" srcId="{331EAF46-9925-4148-B945-76F2224F016E}" destId="{72C30047-826B-4192-81E2-C71C1DC98FB6}" srcOrd="0" destOrd="0" parTransId="{3DFFDEED-0D37-4BB8-983B-B697516BD48D}" sibTransId="{30BB3CA4-4DFA-45F2-BD84-1500C45E2190}"/>
    <dgm:cxn modelId="{AA32D8A3-37AE-4C1A-950F-F039BCC194E0}" srcId="{331EAF46-9925-4148-B945-76F2224F016E}" destId="{5A430131-1F52-4B3D-A8D0-65978BDB9C27}" srcOrd="9" destOrd="0" parTransId="{EFC88A7B-4563-4D3A-AA49-FEA46DE03BC8}" sibTransId="{A2154172-D69E-445B-9F62-F45F03BF792D}"/>
    <dgm:cxn modelId="{3436B5FC-5E46-4E03-BEE6-DCCF1A269435}" type="presOf" srcId="{72C30047-826B-4192-81E2-C71C1DC98FB6}" destId="{648614FD-7084-40BE-9D18-E1A64A0FB9DF}" srcOrd="0" destOrd="0" presId="urn:microsoft.com/office/officeart/2005/8/layout/default"/>
    <dgm:cxn modelId="{C759571B-B8FD-4500-9F12-6E7FDEEC372D}" srcId="{331EAF46-9925-4148-B945-76F2224F016E}" destId="{D796DDCA-8FEC-4275-8300-9EEBC27EFB4A}" srcOrd="3" destOrd="0" parTransId="{DD774088-4CAD-47D0-BC64-E0C71D0C9E49}" sibTransId="{5A375663-8573-4E9F-B902-AAFAC9F3597B}"/>
    <dgm:cxn modelId="{184FC1D5-5603-49E8-9ED3-EAB347EE781F}" type="presOf" srcId="{41BE9170-9A47-4E72-8FAE-132FFE2F1367}" destId="{77C2E7A7-BE7C-4B92-87AE-49C5E83DB55A}" srcOrd="0" destOrd="0" presId="urn:microsoft.com/office/officeart/2005/8/layout/default"/>
    <dgm:cxn modelId="{03C7694E-525E-4320-95C9-4F3FD5C10E5F}" srcId="{331EAF46-9925-4148-B945-76F2224F016E}" destId="{C83EE3AA-EF67-4A18-8B91-4D1B1EF81B43}" srcOrd="4" destOrd="0" parTransId="{C77DDFA6-5FFF-439E-8211-6053F531E1CA}" sibTransId="{88F45124-C565-45CC-89CF-1A88D9A1A2DC}"/>
    <dgm:cxn modelId="{B3C18CFB-7BEC-46B8-8D14-214EEA0D5C2F}" srcId="{331EAF46-9925-4148-B945-76F2224F016E}" destId="{61F65AA2-036C-4B22-BC30-E79E2B6B7C8D}" srcOrd="8" destOrd="0" parTransId="{EA92E665-BD3D-4091-87DB-E175A859DB03}" sibTransId="{4598E706-11AA-4F8C-A17F-24FF19518EF0}"/>
    <dgm:cxn modelId="{8E0D14E3-9B01-4E59-A917-E4556FBC9AB1}" type="presParOf" srcId="{DEDB464C-3721-4062-9BBA-902D534AC10A}" destId="{648614FD-7084-40BE-9D18-E1A64A0FB9DF}" srcOrd="0" destOrd="0" presId="urn:microsoft.com/office/officeart/2005/8/layout/default"/>
    <dgm:cxn modelId="{FA9B057E-2D8F-466E-9DE4-C8972D68B031}" type="presParOf" srcId="{DEDB464C-3721-4062-9BBA-902D534AC10A}" destId="{9C38036A-F101-4C63-892D-EFA0A1413E34}" srcOrd="1" destOrd="0" presId="urn:microsoft.com/office/officeart/2005/8/layout/default"/>
    <dgm:cxn modelId="{51E4449D-563F-43DF-B08F-17CEE91AB6AD}" type="presParOf" srcId="{DEDB464C-3721-4062-9BBA-902D534AC10A}" destId="{77C2E7A7-BE7C-4B92-87AE-49C5E83DB55A}" srcOrd="2" destOrd="0" presId="urn:microsoft.com/office/officeart/2005/8/layout/default"/>
    <dgm:cxn modelId="{5607A782-20F3-4FC5-A3BB-D03B46B1CB6D}" type="presParOf" srcId="{DEDB464C-3721-4062-9BBA-902D534AC10A}" destId="{B7E990AA-795C-4DE0-A537-B2E250B61C75}" srcOrd="3" destOrd="0" presId="urn:microsoft.com/office/officeart/2005/8/layout/default"/>
    <dgm:cxn modelId="{51CB2787-4D60-46D9-A450-3845A95D2028}" type="presParOf" srcId="{DEDB464C-3721-4062-9BBA-902D534AC10A}" destId="{4FD0F721-2CC4-41A9-ABAD-44536F94AFB3}" srcOrd="4" destOrd="0" presId="urn:microsoft.com/office/officeart/2005/8/layout/default"/>
    <dgm:cxn modelId="{531ABF08-FBAB-46A4-83EC-7294B3140DFD}" type="presParOf" srcId="{DEDB464C-3721-4062-9BBA-902D534AC10A}" destId="{466C5432-8ADB-4D0C-A34D-8C8F327B494A}" srcOrd="5" destOrd="0" presId="urn:microsoft.com/office/officeart/2005/8/layout/default"/>
    <dgm:cxn modelId="{F8E0C3D3-5645-48C4-9B19-D8504B647DE0}" type="presParOf" srcId="{DEDB464C-3721-4062-9BBA-902D534AC10A}" destId="{A8C748B1-4A9D-4D08-A7B2-C9615FAB5A17}" srcOrd="6" destOrd="0" presId="urn:microsoft.com/office/officeart/2005/8/layout/default"/>
    <dgm:cxn modelId="{DBC0C4A0-143F-4692-8AE1-3C041D8DC229}" type="presParOf" srcId="{DEDB464C-3721-4062-9BBA-902D534AC10A}" destId="{E36B0E0A-43A1-4895-8374-944D03D3980F}" srcOrd="7" destOrd="0" presId="urn:microsoft.com/office/officeart/2005/8/layout/default"/>
    <dgm:cxn modelId="{6A4B30C4-1BA8-44B7-AE9B-121AA1A3BA43}" type="presParOf" srcId="{DEDB464C-3721-4062-9BBA-902D534AC10A}" destId="{087C7AE2-F84E-402B-B98F-122062860B03}" srcOrd="8" destOrd="0" presId="urn:microsoft.com/office/officeart/2005/8/layout/default"/>
    <dgm:cxn modelId="{BB795C6C-ABFD-4719-AFE7-888CE4CD9E52}" type="presParOf" srcId="{DEDB464C-3721-4062-9BBA-902D534AC10A}" destId="{5EAB26FD-C52B-4139-8AD3-EE00A5357A1D}" srcOrd="9" destOrd="0" presId="urn:microsoft.com/office/officeart/2005/8/layout/default"/>
    <dgm:cxn modelId="{DA289ABF-E7B8-4069-A54A-09B3446C643D}" type="presParOf" srcId="{DEDB464C-3721-4062-9BBA-902D534AC10A}" destId="{757CB513-9995-4050-A677-4D21F87312DE}" srcOrd="10" destOrd="0" presId="urn:microsoft.com/office/officeart/2005/8/layout/default"/>
    <dgm:cxn modelId="{2FF34909-DCF2-4D92-A6B0-90D952901D8B}" type="presParOf" srcId="{DEDB464C-3721-4062-9BBA-902D534AC10A}" destId="{02A34F6D-4200-43C6-8303-95DAD767A312}" srcOrd="11" destOrd="0" presId="urn:microsoft.com/office/officeart/2005/8/layout/default"/>
    <dgm:cxn modelId="{A4F5EF1F-CF5C-43FB-BD61-6082C717FED4}" type="presParOf" srcId="{DEDB464C-3721-4062-9BBA-902D534AC10A}" destId="{52274A85-13E1-4C05-AA1F-297AA6951F08}" srcOrd="12" destOrd="0" presId="urn:microsoft.com/office/officeart/2005/8/layout/default"/>
    <dgm:cxn modelId="{8BD08E66-6673-4DF6-B917-E27D20393132}" type="presParOf" srcId="{DEDB464C-3721-4062-9BBA-902D534AC10A}" destId="{0135DFB5-867D-42DC-B6DC-23202EF44E09}" srcOrd="13" destOrd="0" presId="urn:microsoft.com/office/officeart/2005/8/layout/default"/>
    <dgm:cxn modelId="{367F038C-7E8D-418C-A555-ECA2B0F0968C}" type="presParOf" srcId="{DEDB464C-3721-4062-9BBA-902D534AC10A}" destId="{51B913C9-FB60-4027-8A99-BA42F0E055A0}" srcOrd="14" destOrd="0" presId="urn:microsoft.com/office/officeart/2005/8/layout/default"/>
    <dgm:cxn modelId="{D137C75C-3AB4-46EE-A97B-8D3138DF4A21}" type="presParOf" srcId="{DEDB464C-3721-4062-9BBA-902D534AC10A}" destId="{AB09980A-B482-4D15-862D-CEF162248994}" srcOrd="15" destOrd="0" presId="urn:microsoft.com/office/officeart/2005/8/layout/default"/>
    <dgm:cxn modelId="{58E13288-1506-4530-BB35-A30C6BE4A8C5}" type="presParOf" srcId="{DEDB464C-3721-4062-9BBA-902D534AC10A}" destId="{400D4EFC-AA68-4C80-AB23-2AF9007B3CCA}" srcOrd="16" destOrd="0" presId="urn:microsoft.com/office/officeart/2005/8/layout/default"/>
    <dgm:cxn modelId="{7C19D695-81D5-479A-9CCB-0EC6D82904E6}" type="presParOf" srcId="{DEDB464C-3721-4062-9BBA-902D534AC10A}" destId="{EC8FC899-FF3F-4177-BC33-2A9F03652B9F}" srcOrd="17" destOrd="0" presId="urn:microsoft.com/office/officeart/2005/8/layout/default"/>
    <dgm:cxn modelId="{1144B86A-15B3-43A5-9441-DF7EA2A5A0FE}" type="presParOf" srcId="{DEDB464C-3721-4062-9BBA-902D534AC10A}" destId="{D4E63A78-AA72-4E35-86B1-2C259FE77B40}" srcOrd="18" destOrd="0" presId="urn:microsoft.com/office/officeart/2005/8/layout/default"/>
    <dgm:cxn modelId="{BA3663B2-986B-4E9B-952D-33B81B17C22A}" type="presParOf" srcId="{DEDB464C-3721-4062-9BBA-902D534AC10A}" destId="{ED2D1B63-D110-462F-A947-A8F8942D0948}" srcOrd="19" destOrd="0" presId="urn:microsoft.com/office/officeart/2005/8/layout/default"/>
    <dgm:cxn modelId="{516D0527-3DFE-4125-9D9B-7747DD20FAD6}" type="presParOf" srcId="{DEDB464C-3721-4062-9BBA-902D534AC10A}" destId="{F50FB119-0147-4386-85B3-72F540E68080}"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B8DD3D-8034-4A78-B8C9-C3147D2C4784}" type="doc">
      <dgm:prSet loTypeId="urn:diagrams.loki3.com/BracketList+Icon" loCatId="list" qsTypeId="urn:microsoft.com/office/officeart/2005/8/quickstyle/simple4" qsCatId="simple" csTypeId="urn:microsoft.com/office/officeart/2005/8/colors/accent1_4" csCatId="accent1" phldr="1"/>
      <dgm:spPr/>
      <dgm:t>
        <a:bodyPr/>
        <a:lstStyle/>
        <a:p>
          <a:endParaRPr lang="uk-UA"/>
        </a:p>
      </dgm:t>
    </dgm:pt>
    <dgm:pt modelId="{A1301779-16D1-4A45-8130-7256E1E3257C}">
      <dgm:prSet custT="1">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dgm:spPr>
      <dgm:t>
        <a:bodyPr/>
        <a:lstStyle/>
        <a:p>
          <a:r>
            <a:rPr lang="uk-UA" sz="2400" i="0" dirty="0" smtClean="0">
              <a:solidFill>
                <a:schemeClr val="bg1"/>
              </a:solidFill>
              <a:latin typeface="+mj-lt"/>
              <a:cs typeface="Times New Roman" panose="02020603050405020304" pitchFamily="18" charset="0"/>
            </a:rPr>
            <a:t>просторова</a:t>
          </a:r>
          <a:endParaRPr lang="uk-UA" sz="2400" i="0" dirty="0">
            <a:solidFill>
              <a:schemeClr val="bg1"/>
            </a:solidFill>
            <a:latin typeface="+mj-lt"/>
            <a:cs typeface="Times New Roman" panose="02020603050405020304" pitchFamily="18" charset="0"/>
          </a:endParaRPr>
        </a:p>
      </dgm:t>
    </dgm:pt>
    <dgm:pt modelId="{97989D71-86DD-49B7-95DA-CDE2F1D0C06D}" type="parTrans" cxnId="{F5E40CFE-6E15-40AA-BFDD-0455836DAED3}">
      <dgm:prSet/>
      <dgm:spPr/>
      <dgm:t>
        <a:bodyPr/>
        <a:lstStyle/>
        <a:p>
          <a:endParaRPr lang="ru-RU"/>
        </a:p>
      </dgm:t>
    </dgm:pt>
    <dgm:pt modelId="{103E0148-1098-4F83-8001-37D1C16F9F87}" type="sibTrans" cxnId="{F5E40CFE-6E15-40AA-BFDD-0455836DAED3}">
      <dgm:prSet/>
      <dgm:spPr/>
      <dgm:t>
        <a:bodyPr/>
        <a:lstStyle/>
        <a:p>
          <a:endParaRPr lang="ru-RU"/>
        </a:p>
      </dgm:t>
    </dgm:pt>
    <dgm:pt modelId="{E5E1962D-AB57-4ADA-B8ED-1109B262B26B}">
      <dgm:prSet custT="1"/>
      <dgm:spPr>
        <a:solidFill>
          <a:schemeClr val="bg2">
            <a:lumMod val="75000"/>
          </a:schemeClr>
        </a:solidFill>
      </dgm:spPr>
      <dgm:t>
        <a:bodyPr/>
        <a:lstStyle/>
        <a:p>
          <a:r>
            <a:rPr lang="uk-UA" sz="2400" i="0" dirty="0" smtClean="0">
              <a:solidFill>
                <a:schemeClr val="bg1"/>
              </a:solidFill>
              <a:latin typeface="+mj-lt"/>
              <a:cs typeface="Times New Roman" panose="02020603050405020304" pitchFamily="18" charset="0"/>
            </a:rPr>
            <a:t>суб</a:t>
          </a:r>
          <a:r>
            <a:rPr lang="en-US" sz="2400" i="0" dirty="0" smtClean="0">
              <a:solidFill>
                <a:schemeClr val="bg1"/>
              </a:solidFill>
              <a:latin typeface="+mj-lt"/>
              <a:cs typeface="Times New Roman" panose="02020603050405020304" pitchFamily="18" charset="0"/>
            </a:rPr>
            <a:t>’</a:t>
          </a:r>
          <a:r>
            <a:rPr lang="uk-UA" sz="2400" i="0" dirty="0" err="1" smtClean="0">
              <a:solidFill>
                <a:schemeClr val="bg1"/>
              </a:solidFill>
              <a:latin typeface="+mj-lt"/>
              <a:cs typeface="Times New Roman" panose="02020603050405020304" pitchFamily="18" charset="0"/>
            </a:rPr>
            <a:t>єктна</a:t>
          </a:r>
          <a:endParaRPr lang="uk-UA" sz="2400" i="0" dirty="0">
            <a:solidFill>
              <a:schemeClr val="bg1"/>
            </a:solidFill>
            <a:latin typeface="+mj-lt"/>
            <a:cs typeface="Times New Roman" panose="02020603050405020304" pitchFamily="18" charset="0"/>
          </a:endParaRPr>
        </a:p>
      </dgm:t>
    </dgm:pt>
    <dgm:pt modelId="{1B469668-37D1-4372-9CD0-B5A0C8A34F6E}" type="parTrans" cxnId="{9F52B658-74A7-4EE3-85BA-1898CD66E5B8}">
      <dgm:prSet/>
      <dgm:spPr/>
      <dgm:t>
        <a:bodyPr/>
        <a:lstStyle/>
        <a:p>
          <a:endParaRPr lang="ru-RU"/>
        </a:p>
      </dgm:t>
    </dgm:pt>
    <dgm:pt modelId="{AA065FB4-3B93-4F34-896D-7CA1B250D385}" type="sibTrans" cxnId="{9F52B658-74A7-4EE3-85BA-1898CD66E5B8}">
      <dgm:prSet/>
      <dgm:spPr/>
      <dgm:t>
        <a:bodyPr/>
        <a:lstStyle/>
        <a:p>
          <a:endParaRPr lang="ru-RU"/>
        </a:p>
      </dgm:t>
    </dgm:pt>
    <dgm:pt modelId="{5B4137BA-6859-4241-AF81-48FD961A9EA9}">
      <dgm:prSet custT="1"/>
      <dgm:spPr>
        <a:solidFill>
          <a:schemeClr val="bg2">
            <a:lumMod val="75000"/>
          </a:schemeClr>
        </a:solidFill>
      </dgm:spPr>
      <dgm:t>
        <a:bodyPr/>
        <a:lstStyle/>
        <a:p>
          <a:r>
            <a:rPr lang="uk-UA" sz="2400" i="0" dirty="0" smtClean="0">
              <a:solidFill>
                <a:schemeClr val="bg1"/>
              </a:solidFill>
              <a:latin typeface="+mj-lt"/>
              <a:cs typeface="Times New Roman" panose="02020603050405020304" pitchFamily="18" charset="0"/>
            </a:rPr>
            <a:t>моделююча</a:t>
          </a:r>
          <a:endParaRPr lang="uk-UA" sz="2400" i="0" dirty="0">
            <a:solidFill>
              <a:schemeClr val="bg1"/>
            </a:solidFill>
            <a:latin typeface="+mj-lt"/>
            <a:cs typeface="Times New Roman" panose="02020603050405020304" pitchFamily="18" charset="0"/>
          </a:endParaRPr>
        </a:p>
      </dgm:t>
    </dgm:pt>
    <dgm:pt modelId="{EFA3C63B-D373-4D8B-8A2B-29253D7C830A}" type="parTrans" cxnId="{42E0D0EC-6702-4FAA-8C30-45B2E10BC56F}">
      <dgm:prSet/>
      <dgm:spPr/>
      <dgm:t>
        <a:bodyPr/>
        <a:lstStyle/>
        <a:p>
          <a:endParaRPr lang="ru-RU"/>
        </a:p>
      </dgm:t>
    </dgm:pt>
    <dgm:pt modelId="{0B5F0FF9-ED16-42E8-8D92-9E712CB32AF9}" type="sibTrans" cxnId="{42E0D0EC-6702-4FAA-8C30-45B2E10BC56F}">
      <dgm:prSet/>
      <dgm:spPr/>
      <dgm:t>
        <a:bodyPr/>
        <a:lstStyle/>
        <a:p>
          <a:endParaRPr lang="ru-RU"/>
        </a:p>
      </dgm:t>
    </dgm:pt>
    <dgm:pt modelId="{4FB6D580-74AB-4824-B3EC-C1251EE74A81}">
      <dgm:prSet custT="1"/>
      <dgm:spPr>
        <a:solidFill>
          <a:schemeClr val="bg2">
            <a:lumMod val="75000"/>
          </a:schemeClr>
        </a:solidFill>
      </dgm:spPr>
      <dgm:t>
        <a:bodyPr/>
        <a:lstStyle/>
        <a:p>
          <a:r>
            <a:rPr lang="uk-UA" sz="2400" i="0" smtClean="0">
              <a:solidFill>
                <a:schemeClr val="bg1"/>
              </a:solidFill>
              <a:latin typeface="+mj-lt"/>
              <a:cs typeface="Times New Roman" panose="02020603050405020304" pitchFamily="18" charset="0"/>
            </a:rPr>
            <a:t>ціннісно-орієнтаційна</a:t>
          </a:r>
          <a:endParaRPr lang="uk-UA" sz="2400" i="0" dirty="0">
            <a:solidFill>
              <a:schemeClr val="bg1"/>
            </a:solidFill>
            <a:latin typeface="+mj-lt"/>
            <a:cs typeface="Times New Roman" panose="02020603050405020304" pitchFamily="18" charset="0"/>
          </a:endParaRPr>
        </a:p>
      </dgm:t>
    </dgm:pt>
    <dgm:pt modelId="{966D36C5-DE84-4370-8633-85D55CCF47C8}" type="parTrans" cxnId="{F5FB1384-81FD-42CC-8785-E9938642140C}">
      <dgm:prSet/>
      <dgm:spPr/>
      <dgm:t>
        <a:bodyPr/>
        <a:lstStyle/>
        <a:p>
          <a:endParaRPr lang="ru-RU"/>
        </a:p>
      </dgm:t>
    </dgm:pt>
    <dgm:pt modelId="{F1910CC9-76DD-40C4-8F3F-99DABFE7A439}" type="sibTrans" cxnId="{F5FB1384-81FD-42CC-8785-E9938642140C}">
      <dgm:prSet/>
      <dgm:spPr/>
      <dgm:t>
        <a:bodyPr/>
        <a:lstStyle/>
        <a:p>
          <a:endParaRPr lang="ru-RU"/>
        </a:p>
      </dgm:t>
    </dgm:pt>
    <dgm:pt modelId="{A01117D8-E7D1-48DC-86D9-8CB7FB50A060}">
      <dgm:prSet custT="1"/>
      <dgm:spPr>
        <a:solidFill>
          <a:schemeClr val="bg2">
            <a:lumMod val="75000"/>
          </a:schemeClr>
        </a:solidFill>
      </dgm:spPr>
      <dgm:t>
        <a:bodyPr/>
        <a:lstStyle/>
        <a:p>
          <a:r>
            <a:rPr lang="uk-UA" sz="2400" i="0" dirty="0" smtClean="0">
              <a:solidFill>
                <a:schemeClr val="bg1"/>
              </a:solidFill>
              <a:latin typeface="+mj-lt"/>
            </a:rPr>
            <a:t>комунікативна</a:t>
          </a:r>
        </a:p>
      </dgm:t>
    </dgm:pt>
    <dgm:pt modelId="{9062D973-586E-46D7-A571-D49DB05D2817}" type="parTrans" cxnId="{0033D639-7B63-4C08-A436-916B85BCEAAD}">
      <dgm:prSet/>
      <dgm:spPr/>
      <dgm:t>
        <a:bodyPr/>
        <a:lstStyle/>
        <a:p>
          <a:endParaRPr lang="ru-RU"/>
        </a:p>
      </dgm:t>
    </dgm:pt>
    <dgm:pt modelId="{5F59A4DA-BCD8-4132-B60E-A08E0993D8A3}" type="sibTrans" cxnId="{0033D639-7B63-4C08-A436-916B85BCEAAD}">
      <dgm:prSet/>
      <dgm:spPr/>
      <dgm:t>
        <a:bodyPr/>
        <a:lstStyle/>
        <a:p>
          <a:endParaRPr lang="ru-RU"/>
        </a:p>
      </dgm:t>
    </dgm:pt>
    <dgm:pt modelId="{F5CAC78A-5017-44EA-992A-E57BE6EED4DB}">
      <dgm:prSet custT="1"/>
      <dgm:spPr/>
      <dgm:t>
        <a:bodyPr vert="vert270"/>
        <a:lstStyle/>
        <a:p>
          <a:r>
            <a:rPr lang="uk-UA" sz="3600" b="1" i="0" dirty="0" smtClean="0">
              <a:solidFill>
                <a:schemeClr val="bg2">
                  <a:lumMod val="25000"/>
                </a:schemeClr>
              </a:solidFill>
              <a:latin typeface="+mj-lt"/>
              <a:cs typeface="Times New Roman" panose="02020603050405020304" pitchFamily="18" charset="0"/>
            </a:rPr>
            <a:t>Зовнішні</a:t>
          </a:r>
          <a:endParaRPr lang="uk-UA" sz="3600" b="1" i="0" dirty="0">
            <a:solidFill>
              <a:schemeClr val="bg2">
                <a:lumMod val="25000"/>
              </a:schemeClr>
            </a:solidFill>
            <a:latin typeface="+mj-lt"/>
            <a:cs typeface="Times New Roman" panose="02020603050405020304" pitchFamily="18" charset="0"/>
          </a:endParaRPr>
        </a:p>
      </dgm:t>
    </dgm:pt>
    <dgm:pt modelId="{08F6B360-E67B-4790-9D24-FD5E2067BB5B}" type="parTrans" cxnId="{1AC127C9-773D-44D4-885C-74A9388D59C6}">
      <dgm:prSet/>
      <dgm:spPr/>
      <dgm:t>
        <a:bodyPr/>
        <a:lstStyle/>
        <a:p>
          <a:endParaRPr lang="ru-RU"/>
        </a:p>
      </dgm:t>
    </dgm:pt>
    <dgm:pt modelId="{7D97CED0-544F-4921-8F8E-C28414A4355C}" type="sibTrans" cxnId="{1AC127C9-773D-44D4-885C-74A9388D59C6}">
      <dgm:prSet/>
      <dgm:spPr/>
      <dgm:t>
        <a:bodyPr/>
        <a:lstStyle/>
        <a:p>
          <a:endParaRPr lang="ru-RU"/>
        </a:p>
      </dgm:t>
    </dgm:pt>
    <dgm:pt modelId="{A3E4FFCD-4351-4D13-9808-B046C003986A}">
      <dgm:prSet custT="1"/>
      <dgm:spPr/>
      <dgm:t>
        <a:bodyPr/>
        <a:lstStyle/>
        <a:p>
          <a:r>
            <a:rPr lang="uk-UA" sz="2400" i="0" dirty="0" smtClean="0">
              <a:solidFill>
                <a:schemeClr val="bg2">
                  <a:lumMod val="25000"/>
                </a:schemeClr>
              </a:solidFill>
              <a:latin typeface="+mj-lt"/>
            </a:rPr>
            <a:t>функція досягнення соціальної цілісності </a:t>
          </a:r>
          <a:r>
            <a:rPr lang="uk-UA" sz="2400" i="0" dirty="0" smtClean="0">
              <a:solidFill>
                <a:schemeClr val="bg2">
                  <a:lumMod val="25000"/>
                </a:schemeClr>
              </a:solidFill>
              <a:latin typeface="+mj-lt"/>
              <a:cs typeface="Times New Roman" panose="02020603050405020304" pitchFamily="18" charset="0"/>
            </a:rPr>
            <a:t> </a:t>
          </a:r>
          <a:endParaRPr lang="uk-UA" sz="2400" b="1" i="0" dirty="0">
            <a:solidFill>
              <a:schemeClr val="bg2">
                <a:lumMod val="25000"/>
              </a:schemeClr>
            </a:solidFill>
            <a:latin typeface="+mj-lt"/>
            <a:cs typeface="Times New Roman" panose="02020603050405020304" pitchFamily="18" charset="0"/>
          </a:endParaRPr>
        </a:p>
      </dgm:t>
    </dgm:pt>
    <dgm:pt modelId="{A5709326-8D2E-431D-8BBE-8FBC72405B50}" type="parTrans" cxnId="{0F3F90C7-7A9D-45BA-A9EE-1D53293BCDA8}">
      <dgm:prSet/>
      <dgm:spPr/>
      <dgm:t>
        <a:bodyPr/>
        <a:lstStyle/>
        <a:p>
          <a:endParaRPr lang="ru-RU"/>
        </a:p>
      </dgm:t>
    </dgm:pt>
    <dgm:pt modelId="{AF1AA09B-B55D-48D3-86D0-B77496D76CA6}" type="sibTrans" cxnId="{0F3F90C7-7A9D-45BA-A9EE-1D53293BCDA8}">
      <dgm:prSet/>
      <dgm:spPr/>
      <dgm:t>
        <a:bodyPr/>
        <a:lstStyle/>
        <a:p>
          <a:endParaRPr lang="ru-RU"/>
        </a:p>
      </dgm:t>
    </dgm:pt>
    <dgm:pt modelId="{2C8FA19C-2B6D-49FB-ADF1-EC8C6362BD75}">
      <dgm:prSet custT="1"/>
      <dgm:spPr/>
      <dgm:t>
        <a:bodyPr/>
        <a:lstStyle/>
        <a:p>
          <a:r>
            <a:rPr lang="uk-UA" sz="2400" i="0" smtClean="0">
              <a:solidFill>
                <a:schemeClr val="bg2">
                  <a:lumMod val="25000"/>
                </a:schemeClr>
              </a:solidFill>
              <a:latin typeface="+mj-lt"/>
            </a:rPr>
            <a:t>функція правової політики </a:t>
          </a:r>
          <a:endParaRPr lang="uk-UA" sz="2400" b="1" i="0" dirty="0">
            <a:solidFill>
              <a:schemeClr val="bg2">
                <a:lumMod val="25000"/>
              </a:schemeClr>
            </a:solidFill>
            <a:latin typeface="+mj-lt"/>
            <a:cs typeface="Times New Roman" panose="02020603050405020304" pitchFamily="18" charset="0"/>
          </a:endParaRPr>
        </a:p>
      </dgm:t>
    </dgm:pt>
    <dgm:pt modelId="{659995BF-D521-4839-A596-0D0B46D8005B}" type="parTrans" cxnId="{13ED6E2A-2A17-4728-B19A-D787CB2E1398}">
      <dgm:prSet/>
      <dgm:spPr/>
      <dgm:t>
        <a:bodyPr/>
        <a:lstStyle/>
        <a:p>
          <a:endParaRPr lang="ru-RU"/>
        </a:p>
      </dgm:t>
    </dgm:pt>
    <dgm:pt modelId="{29024E73-89C8-4C84-BB58-4ACDD7ED11DA}" type="sibTrans" cxnId="{13ED6E2A-2A17-4728-B19A-D787CB2E1398}">
      <dgm:prSet/>
      <dgm:spPr/>
      <dgm:t>
        <a:bodyPr/>
        <a:lstStyle/>
        <a:p>
          <a:endParaRPr lang="ru-RU"/>
        </a:p>
      </dgm:t>
    </dgm:pt>
    <dgm:pt modelId="{52D56F1D-CA55-4EBD-AEE0-5ED7A737315B}">
      <dgm:prSet custT="1"/>
      <dgm:spPr/>
      <dgm:t>
        <a:bodyPr/>
        <a:lstStyle/>
        <a:p>
          <a:r>
            <a:rPr lang="uk-UA" sz="2400" i="0" smtClean="0">
              <a:solidFill>
                <a:schemeClr val="bg2">
                  <a:lumMod val="25000"/>
                </a:schemeClr>
              </a:solidFill>
              <a:latin typeface="+mj-lt"/>
            </a:rPr>
            <a:t>функція збереження національної своєрідності </a:t>
          </a:r>
          <a:endParaRPr lang="uk-UA" sz="2400" b="1" i="0" dirty="0">
            <a:solidFill>
              <a:schemeClr val="bg2">
                <a:lumMod val="25000"/>
              </a:schemeClr>
            </a:solidFill>
            <a:latin typeface="+mj-lt"/>
            <a:cs typeface="Times New Roman" panose="02020603050405020304" pitchFamily="18" charset="0"/>
          </a:endParaRPr>
        </a:p>
      </dgm:t>
    </dgm:pt>
    <dgm:pt modelId="{93480679-5898-435A-A2FC-6A9E704A1ACF}" type="parTrans" cxnId="{FC4E9984-2F51-49A1-AD41-62CDD77D39D2}">
      <dgm:prSet/>
      <dgm:spPr/>
      <dgm:t>
        <a:bodyPr/>
        <a:lstStyle/>
        <a:p>
          <a:endParaRPr lang="ru-RU"/>
        </a:p>
      </dgm:t>
    </dgm:pt>
    <dgm:pt modelId="{EC2FE2E7-7E87-4788-92B6-036F7E48E478}" type="sibTrans" cxnId="{FC4E9984-2F51-49A1-AD41-62CDD77D39D2}">
      <dgm:prSet/>
      <dgm:spPr/>
      <dgm:t>
        <a:bodyPr/>
        <a:lstStyle/>
        <a:p>
          <a:endParaRPr lang="ru-RU"/>
        </a:p>
      </dgm:t>
    </dgm:pt>
    <dgm:pt modelId="{BA4F471B-8508-4BA7-BBD0-604FD5AE3F7A}">
      <dgm:prSet custT="1"/>
      <dgm:spPr/>
      <dgm:t>
        <a:bodyPr/>
        <a:lstStyle/>
        <a:p>
          <a:r>
            <a:rPr lang="uk-UA" sz="2400" i="0" dirty="0" smtClean="0">
              <a:solidFill>
                <a:schemeClr val="bg2">
                  <a:lumMod val="25000"/>
                </a:schemeClr>
              </a:solidFill>
              <a:latin typeface="+mj-lt"/>
            </a:rPr>
            <a:t>функція духовної ідентифікації </a:t>
          </a:r>
          <a:endParaRPr lang="uk-UA" sz="2400" b="1" i="0" dirty="0">
            <a:solidFill>
              <a:schemeClr val="bg2">
                <a:lumMod val="25000"/>
              </a:schemeClr>
            </a:solidFill>
            <a:latin typeface="+mj-lt"/>
            <a:cs typeface="Times New Roman" panose="02020603050405020304" pitchFamily="18" charset="0"/>
          </a:endParaRPr>
        </a:p>
      </dgm:t>
    </dgm:pt>
    <dgm:pt modelId="{86EF0CC8-F93A-4EC1-B5CB-4BFA9BB0C777}" type="parTrans" cxnId="{76FC5E67-AF9E-40FF-ACA6-0D7F25ED0D6D}">
      <dgm:prSet/>
      <dgm:spPr/>
      <dgm:t>
        <a:bodyPr/>
        <a:lstStyle/>
        <a:p>
          <a:endParaRPr lang="ru-RU"/>
        </a:p>
      </dgm:t>
    </dgm:pt>
    <dgm:pt modelId="{CB68D464-50BE-42F0-A5D4-15165C1BD055}" type="sibTrans" cxnId="{76FC5E67-AF9E-40FF-ACA6-0D7F25ED0D6D}">
      <dgm:prSet/>
      <dgm:spPr/>
      <dgm:t>
        <a:bodyPr/>
        <a:lstStyle/>
        <a:p>
          <a:endParaRPr lang="ru-RU"/>
        </a:p>
      </dgm:t>
    </dgm:pt>
    <dgm:pt modelId="{FE6A06CC-C7E3-46B1-BF3C-70DBB0846AA1}">
      <dgm:prSet custT="1"/>
      <dgm:spPr/>
      <dgm:t>
        <a:bodyPr vert="vert270"/>
        <a:lstStyle/>
        <a:p>
          <a:r>
            <a:rPr lang="uk-UA" sz="3200" b="1" i="0" dirty="0" smtClean="0">
              <a:solidFill>
                <a:schemeClr val="bg2">
                  <a:lumMod val="25000"/>
                </a:schemeClr>
              </a:solidFill>
              <a:latin typeface="+mj-lt"/>
              <a:cs typeface="Times New Roman" panose="02020603050405020304" pitchFamily="18" charset="0"/>
            </a:rPr>
            <a:t>Внутрішні</a:t>
          </a:r>
          <a:endParaRPr lang="uk-UA" sz="3200" i="0" dirty="0">
            <a:solidFill>
              <a:schemeClr val="bg2">
                <a:lumMod val="25000"/>
              </a:schemeClr>
            </a:solidFill>
            <a:latin typeface="+mj-lt"/>
            <a:cs typeface="Times New Roman" panose="02020603050405020304" pitchFamily="18" charset="0"/>
          </a:endParaRPr>
        </a:p>
      </dgm:t>
    </dgm:pt>
    <dgm:pt modelId="{BE2BE43E-F047-470C-AC89-6DC9884FFB4A}" type="parTrans" cxnId="{7C52ED5F-EC84-464D-89E1-9A5F85E486B2}">
      <dgm:prSet/>
      <dgm:spPr/>
      <dgm:t>
        <a:bodyPr/>
        <a:lstStyle/>
        <a:p>
          <a:endParaRPr lang="ru-RU"/>
        </a:p>
      </dgm:t>
    </dgm:pt>
    <dgm:pt modelId="{B554569F-2CF8-4F5B-8904-F589415588EA}" type="sibTrans" cxnId="{7C52ED5F-EC84-464D-89E1-9A5F85E486B2}">
      <dgm:prSet/>
      <dgm:spPr/>
      <dgm:t>
        <a:bodyPr/>
        <a:lstStyle/>
        <a:p>
          <a:endParaRPr lang="ru-RU"/>
        </a:p>
      </dgm:t>
    </dgm:pt>
    <dgm:pt modelId="{21A8DBB7-9978-4B00-B708-E8C0CAF957AE}" type="pres">
      <dgm:prSet presAssocID="{00B8DD3D-8034-4A78-B8C9-C3147D2C4784}" presName="Name0" presStyleCnt="0">
        <dgm:presLayoutVars>
          <dgm:dir/>
          <dgm:animLvl val="lvl"/>
          <dgm:resizeHandles val="exact"/>
        </dgm:presLayoutVars>
      </dgm:prSet>
      <dgm:spPr/>
      <dgm:t>
        <a:bodyPr/>
        <a:lstStyle/>
        <a:p>
          <a:endParaRPr lang="ru-RU"/>
        </a:p>
      </dgm:t>
    </dgm:pt>
    <dgm:pt modelId="{E095FB6D-EE45-4B29-B9E9-406E04E07812}" type="pres">
      <dgm:prSet presAssocID="{FE6A06CC-C7E3-46B1-BF3C-70DBB0846AA1}" presName="linNode" presStyleCnt="0"/>
      <dgm:spPr/>
      <dgm:t>
        <a:bodyPr/>
        <a:lstStyle/>
        <a:p>
          <a:endParaRPr lang="ru-RU"/>
        </a:p>
      </dgm:t>
    </dgm:pt>
    <dgm:pt modelId="{8E9E0AF7-9453-4A5B-A1F8-1CC2DA48E97D}" type="pres">
      <dgm:prSet presAssocID="{FE6A06CC-C7E3-46B1-BF3C-70DBB0846AA1}" presName="parTx" presStyleLbl="revTx" presStyleIdx="0" presStyleCnt="2">
        <dgm:presLayoutVars>
          <dgm:chMax val="1"/>
          <dgm:bulletEnabled val="1"/>
        </dgm:presLayoutVars>
      </dgm:prSet>
      <dgm:spPr/>
      <dgm:t>
        <a:bodyPr/>
        <a:lstStyle/>
        <a:p>
          <a:endParaRPr lang="ru-RU"/>
        </a:p>
      </dgm:t>
    </dgm:pt>
    <dgm:pt modelId="{F958DE22-1CC2-4E6D-803D-59F7C1D5A940}" type="pres">
      <dgm:prSet presAssocID="{FE6A06CC-C7E3-46B1-BF3C-70DBB0846AA1}" presName="bracket" presStyleLbl="parChTrans1D1" presStyleIdx="0" presStyleCnt="2"/>
      <dgm:spPr/>
      <dgm:t>
        <a:bodyPr/>
        <a:lstStyle/>
        <a:p>
          <a:endParaRPr lang="ru-RU"/>
        </a:p>
      </dgm:t>
    </dgm:pt>
    <dgm:pt modelId="{341C9BBC-5FF9-4A60-AE57-6C81645B6114}" type="pres">
      <dgm:prSet presAssocID="{FE6A06CC-C7E3-46B1-BF3C-70DBB0846AA1}" presName="spH" presStyleCnt="0"/>
      <dgm:spPr/>
      <dgm:t>
        <a:bodyPr/>
        <a:lstStyle/>
        <a:p>
          <a:endParaRPr lang="ru-RU"/>
        </a:p>
      </dgm:t>
    </dgm:pt>
    <dgm:pt modelId="{FFA278A6-BC1D-4430-8D45-2C5D8D2D7948}" type="pres">
      <dgm:prSet presAssocID="{FE6A06CC-C7E3-46B1-BF3C-70DBB0846AA1}" presName="desTx" presStyleLbl="node1" presStyleIdx="0" presStyleCnt="2">
        <dgm:presLayoutVars>
          <dgm:bulletEnabled val="1"/>
        </dgm:presLayoutVars>
      </dgm:prSet>
      <dgm:spPr/>
      <dgm:t>
        <a:bodyPr/>
        <a:lstStyle/>
        <a:p>
          <a:endParaRPr lang="ru-RU"/>
        </a:p>
      </dgm:t>
    </dgm:pt>
    <dgm:pt modelId="{6852EB02-D03A-4801-8158-17517B4B23C5}" type="pres">
      <dgm:prSet presAssocID="{B554569F-2CF8-4F5B-8904-F589415588EA}" presName="spV" presStyleCnt="0"/>
      <dgm:spPr/>
      <dgm:t>
        <a:bodyPr/>
        <a:lstStyle/>
        <a:p>
          <a:endParaRPr lang="ru-RU"/>
        </a:p>
      </dgm:t>
    </dgm:pt>
    <dgm:pt modelId="{D364E8BE-D9B3-453E-9331-0950EABE028D}" type="pres">
      <dgm:prSet presAssocID="{F5CAC78A-5017-44EA-992A-E57BE6EED4DB}" presName="linNode" presStyleCnt="0"/>
      <dgm:spPr/>
      <dgm:t>
        <a:bodyPr/>
        <a:lstStyle/>
        <a:p>
          <a:endParaRPr lang="ru-RU"/>
        </a:p>
      </dgm:t>
    </dgm:pt>
    <dgm:pt modelId="{E03B1B46-140B-4F27-B3B2-E08ABF82EF04}" type="pres">
      <dgm:prSet presAssocID="{F5CAC78A-5017-44EA-992A-E57BE6EED4DB}" presName="parTx" presStyleLbl="revTx" presStyleIdx="1" presStyleCnt="2">
        <dgm:presLayoutVars>
          <dgm:chMax val="1"/>
          <dgm:bulletEnabled val="1"/>
        </dgm:presLayoutVars>
      </dgm:prSet>
      <dgm:spPr/>
      <dgm:t>
        <a:bodyPr/>
        <a:lstStyle/>
        <a:p>
          <a:endParaRPr lang="ru-RU"/>
        </a:p>
      </dgm:t>
    </dgm:pt>
    <dgm:pt modelId="{92684738-F3C3-4426-AF74-F3C1FFA6C917}" type="pres">
      <dgm:prSet presAssocID="{F5CAC78A-5017-44EA-992A-E57BE6EED4DB}" presName="bracket" presStyleLbl="parChTrans1D1" presStyleIdx="1" presStyleCnt="2"/>
      <dgm:spPr/>
      <dgm:t>
        <a:bodyPr/>
        <a:lstStyle/>
        <a:p>
          <a:endParaRPr lang="ru-RU"/>
        </a:p>
      </dgm:t>
    </dgm:pt>
    <dgm:pt modelId="{FD18EF87-950B-4C56-96B0-E74E2127483C}" type="pres">
      <dgm:prSet presAssocID="{F5CAC78A-5017-44EA-992A-E57BE6EED4DB}" presName="spH" presStyleCnt="0"/>
      <dgm:spPr/>
      <dgm:t>
        <a:bodyPr/>
        <a:lstStyle/>
        <a:p>
          <a:endParaRPr lang="ru-RU"/>
        </a:p>
      </dgm:t>
    </dgm:pt>
    <dgm:pt modelId="{9577CD79-28CB-4A66-9C13-7129FCD98561}" type="pres">
      <dgm:prSet presAssocID="{F5CAC78A-5017-44EA-992A-E57BE6EED4DB}" presName="desTx" presStyleLbl="node1" presStyleIdx="1" presStyleCnt="2">
        <dgm:presLayoutVars>
          <dgm:bulletEnabled val="1"/>
        </dgm:presLayoutVars>
      </dgm:prSet>
      <dgm:spPr/>
      <dgm:t>
        <a:bodyPr/>
        <a:lstStyle/>
        <a:p>
          <a:endParaRPr lang="ru-RU"/>
        </a:p>
      </dgm:t>
    </dgm:pt>
  </dgm:ptLst>
  <dgm:cxnLst>
    <dgm:cxn modelId="{69F2EEB0-E2A8-4518-92C2-81F8CA18970A}" type="presOf" srcId="{52D56F1D-CA55-4EBD-AEE0-5ED7A737315B}" destId="{9577CD79-28CB-4A66-9C13-7129FCD98561}" srcOrd="0" destOrd="2" presId="urn:diagrams.loki3.com/BracketList+Icon"/>
    <dgm:cxn modelId="{0F3F90C7-7A9D-45BA-A9EE-1D53293BCDA8}" srcId="{F5CAC78A-5017-44EA-992A-E57BE6EED4DB}" destId="{A3E4FFCD-4351-4D13-9808-B046C003986A}" srcOrd="0" destOrd="0" parTransId="{A5709326-8D2E-431D-8BBE-8FBC72405B50}" sibTransId="{AF1AA09B-B55D-48D3-86D0-B77496D76CA6}"/>
    <dgm:cxn modelId="{A8F86D0D-E2B9-49B6-AFD9-D1FACD6FA861}" type="presOf" srcId="{F5CAC78A-5017-44EA-992A-E57BE6EED4DB}" destId="{E03B1B46-140B-4F27-B3B2-E08ABF82EF04}" srcOrd="0" destOrd="0" presId="urn:diagrams.loki3.com/BracketList+Icon"/>
    <dgm:cxn modelId="{0033D639-7B63-4C08-A436-916B85BCEAAD}" srcId="{FE6A06CC-C7E3-46B1-BF3C-70DBB0846AA1}" destId="{A01117D8-E7D1-48DC-86D9-8CB7FB50A060}" srcOrd="4" destOrd="0" parTransId="{9062D973-586E-46D7-A571-D49DB05D2817}" sibTransId="{5F59A4DA-BCD8-4132-B60E-A08E0993D8A3}"/>
    <dgm:cxn modelId="{7480F4B3-5045-44F2-A9C5-FB557E50A74D}" type="presOf" srcId="{FE6A06CC-C7E3-46B1-BF3C-70DBB0846AA1}" destId="{8E9E0AF7-9453-4A5B-A1F8-1CC2DA48E97D}" srcOrd="0" destOrd="0" presId="urn:diagrams.loki3.com/BracketList+Icon"/>
    <dgm:cxn modelId="{75B133FD-A494-4886-A102-D5C69A196308}" type="presOf" srcId="{2C8FA19C-2B6D-49FB-ADF1-EC8C6362BD75}" destId="{9577CD79-28CB-4A66-9C13-7129FCD98561}" srcOrd="0" destOrd="1" presId="urn:diagrams.loki3.com/BracketList+Icon"/>
    <dgm:cxn modelId="{03199F4F-EFB0-43F9-AEA8-D77FEBB222A4}" type="presOf" srcId="{00B8DD3D-8034-4A78-B8C9-C3147D2C4784}" destId="{21A8DBB7-9978-4B00-B708-E8C0CAF957AE}" srcOrd="0" destOrd="0" presId="urn:diagrams.loki3.com/BracketList+Icon"/>
    <dgm:cxn modelId="{AE48FA9A-F0B5-48E7-B8FA-B9A643255A3E}" type="presOf" srcId="{BA4F471B-8508-4BA7-BBD0-604FD5AE3F7A}" destId="{9577CD79-28CB-4A66-9C13-7129FCD98561}" srcOrd="0" destOrd="3" presId="urn:diagrams.loki3.com/BracketList+Icon"/>
    <dgm:cxn modelId="{FC4E9984-2F51-49A1-AD41-62CDD77D39D2}" srcId="{F5CAC78A-5017-44EA-992A-E57BE6EED4DB}" destId="{52D56F1D-CA55-4EBD-AEE0-5ED7A737315B}" srcOrd="2" destOrd="0" parTransId="{93480679-5898-435A-A2FC-6A9E704A1ACF}" sibTransId="{EC2FE2E7-7E87-4788-92B6-036F7E48E478}"/>
    <dgm:cxn modelId="{42E0D0EC-6702-4FAA-8C30-45B2E10BC56F}" srcId="{FE6A06CC-C7E3-46B1-BF3C-70DBB0846AA1}" destId="{5B4137BA-6859-4241-AF81-48FD961A9EA9}" srcOrd="2" destOrd="0" parTransId="{EFA3C63B-D373-4D8B-8A2B-29253D7C830A}" sibTransId="{0B5F0FF9-ED16-42E8-8D92-9E712CB32AF9}"/>
    <dgm:cxn modelId="{13ED6E2A-2A17-4728-B19A-D787CB2E1398}" srcId="{F5CAC78A-5017-44EA-992A-E57BE6EED4DB}" destId="{2C8FA19C-2B6D-49FB-ADF1-EC8C6362BD75}" srcOrd="1" destOrd="0" parTransId="{659995BF-D521-4839-A596-0D0B46D8005B}" sibTransId="{29024E73-89C8-4C84-BB58-4ACDD7ED11DA}"/>
    <dgm:cxn modelId="{E3670C47-6E21-4391-837E-EBB1629A97F9}" type="presOf" srcId="{A1301779-16D1-4A45-8130-7256E1E3257C}" destId="{FFA278A6-BC1D-4430-8D45-2C5D8D2D7948}" srcOrd="0" destOrd="0" presId="urn:diagrams.loki3.com/BracketList+Icon"/>
    <dgm:cxn modelId="{C10164D6-2CB4-49D4-8823-B3435DE9966D}" type="presOf" srcId="{4FB6D580-74AB-4824-B3EC-C1251EE74A81}" destId="{FFA278A6-BC1D-4430-8D45-2C5D8D2D7948}" srcOrd="0" destOrd="3" presId="urn:diagrams.loki3.com/BracketList+Icon"/>
    <dgm:cxn modelId="{76FC5E67-AF9E-40FF-ACA6-0D7F25ED0D6D}" srcId="{F5CAC78A-5017-44EA-992A-E57BE6EED4DB}" destId="{BA4F471B-8508-4BA7-BBD0-604FD5AE3F7A}" srcOrd="3" destOrd="0" parTransId="{86EF0CC8-F93A-4EC1-B5CB-4BFA9BB0C777}" sibTransId="{CB68D464-50BE-42F0-A5D4-15165C1BD055}"/>
    <dgm:cxn modelId="{9F52B658-74A7-4EE3-85BA-1898CD66E5B8}" srcId="{FE6A06CC-C7E3-46B1-BF3C-70DBB0846AA1}" destId="{E5E1962D-AB57-4ADA-B8ED-1109B262B26B}" srcOrd="1" destOrd="0" parTransId="{1B469668-37D1-4372-9CD0-B5A0C8A34F6E}" sibTransId="{AA065FB4-3B93-4F34-896D-7CA1B250D385}"/>
    <dgm:cxn modelId="{7C52ED5F-EC84-464D-89E1-9A5F85E486B2}" srcId="{00B8DD3D-8034-4A78-B8C9-C3147D2C4784}" destId="{FE6A06CC-C7E3-46B1-BF3C-70DBB0846AA1}" srcOrd="0" destOrd="0" parTransId="{BE2BE43E-F047-470C-AC89-6DC9884FFB4A}" sibTransId="{B554569F-2CF8-4F5B-8904-F589415588EA}"/>
    <dgm:cxn modelId="{9CF44233-CD00-45E4-907B-13F799AB69DF}" type="presOf" srcId="{E5E1962D-AB57-4ADA-B8ED-1109B262B26B}" destId="{FFA278A6-BC1D-4430-8D45-2C5D8D2D7948}" srcOrd="0" destOrd="1" presId="urn:diagrams.loki3.com/BracketList+Icon"/>
    <dgm:cxn modelId="{AA9B5907-9302-4B96-AB14-6BDAAFE1A003}" type="presOf" srcId="{5B4137BA-6859-4241-AF81-48FD961A9EA9}" destId="{FFA278A6-BC1D-4430-8D45-2C5D8D2D7948}" srcOrd="0" destOrd="2" presId="urn:diagrams.loki3.com/BracketList+Icon"/>
    <dgm:cxn modelId="{0A7D4ECB-C772-42B6-90E0-32F9B4B81C58}" type="presOf" srcId="{A01117D8-E7D1-48DC-86D9-8CB7FB50A060}" destId="{FFA278A6-BC1D-4430-8D45-2C5D8D2D7948}" srcOrd="0" destOrd="4" presId="urn:diagrams.loki3.com/BracketList+Icon"/>
    <dgm:cxn modelId="{F5FB1384-81FD-42CC-8785-E9938642140C}" srcId="{FE6A06CC-C7E3-46B1-BF3C-70DBB0846AA1}" destId="{4FB6D580-74AB-4824-B3EC-C1251EE74A81}" srcOrd="3" destOrd="0" parTransId="{966D36C5-DE84-4370-8633-85D55CCF47C8}" sibTransId="{F1910CC9-76DD-40C4-8F3F-99DABFE7A439}"/>
    <dgm:cxn modelId="{54F4DC30-F496-46DE-9DF8-EBC9F3F542E9}" type="presOf" srcId="{A3E4FFCD-4351-4D13-9808-B046C003986A}" destId="{9577CD79-28CB-4A66-9C13-7129FCD98561}" srcOrd="0" destOrd="0" presId="urn:diagrams.loki3.com/BracketList+Icon"/>
    <dgm:cxn modelId="{F5E40CFE-6E15-40AA-BFDD-0455836DAED3}" srcId="{FE6A06CC-C7E3-46B1-BF3C-70DBB0846AA1}" destId="{A1301779-16D1-4A45-8130-7256E1E3257C}" srcOrd="0" destOrd="0" parTransId="{97989D71-86DD-49B7-95DA-CDE2F1D0C06D}" sibTransId="{103E0148-1098-4F83-8001-37D1C16F9F87}"/>
    <dgm:cxn modelId="{1AC127C9-773D-44D4-885C-74A9388D59C6}" srcId="{00B8DD3D-8034-4A78-B8C9-C3147D2C4784}" destId="{F5CAC78A-5017-44EA-992A-E57BE6EED4DB}" srcOrd="1" destOrd="0" parTransId="{08F6B360-E67B-4790-9D24-FD5E2067BB5B}" sibTransId="{7D97CED0-544F-4921-8F8E-C28414A4355C}"/>
    <dgm:cxn modelId="{324B3FE0-8C27-4BDD-9F9C-1F0B96388E5D}" type="presParOf" srcId="{21A8DBB7-9978-4B00-B708-E8C0CAF957AE}" destId="{E095FB6D-EE45-4B29-B9E9-406E04E07812}" srcOrd="0" destOrd="0" presId="urn:diagrams.loki3.com/BracketList+Icon"/>
    <dgm:cxn modelId="{43B6C862-27FF-412D-ACAD-DBA758F0FEE0}" type="presParOf" srcId="{E095FB6D-EE45-4B29-B9E9-406E04E07812}" destId="{8E9E0AF7-9453-4A5B-A1F8-1CC2DA48E97D}" srcOrd="0" destOrd="0" presId="urn:diagrams.loki3.com/BracketList+Icon"/>
    <dgm:cxn modelId="{3DE24830-BA71-4A01-9ACE-43B9089BFC1C}" type="presParOf" srcId="{E095FB6D-EE45-4B29-B9E9-406E04E07812}" destId="{F958DE22-1CC2-4E6D-803D-59F7C1D5A940}" srcOrd="1" destOrd="0" presId="urn:diagrams.loki3.com/BracketList+Icon"/>
    <dgm:cxn modelId="{E3AE9E2C-30FA-45FE-B497-EED350A245F2}" type="presParOf" srcId="{E095FB6D-EE45-4B29-B9E9-406E04E07812}" destId="{341C9BBC-5FF9-4A60-AE57-6C81645B6114}" srcOrd="2" destOrd="0" presId="urn:diagrams.loki3.com/BracketList+Icon"/>
    <dgm:cxn modelId="{206B1F0E-24A0-452E-9CDF-5B2EEFE97EDD}" type="presParOf" srcId="{E095FB6D-EE45-4B29-B9E9-406E04E07812}" destId="{FFA278A6-BC1D-4430-8D45-2C5D8D2D7948}" srcOrd="3" destOrd="0" presId="urn:diagrams.loki3.com/BracketList+Icon"/>
    <dgm:cxn modelId="{677844BB-3A52-4606-8B02-0139E330680A}" type="presParOf" srcId="{21A8DBB7-9978-4B00-B708-E8C0CAF957AE}" destId="{6852EB02-D03A-4801-8158-17517B4B23C5}" srcOrd="1" destOrd="0" presId="urn:diagrams.loki3.com/BracketList+Icon"/>
    <dgm:cxn modelId="{1CEB464B-8B1F-4C25-9769-1ACC898EB4C2}" type="presParOf" srcId="{21A8DBB7-9978-4B00-B708-E8C0CAF957AE}" destId="{D364E8BE-D9B3-453E-9331-0950EABE028D}" srcOrd="2" destOrd="0" presId="urn:diagrams.loki3.com/BracketList+Icon"/>
    <dgm:cxn modelId="{BCD27E71-43CB-4564-BE7D-BF9D34A18A1A}" type="presParOf" srcId="{D364E8BE-D9B3-453E-9331-0950EABE028D}" destId="{E03B1B46-140B-4F27-B3B2-E08ABF82EF04}" srcOrd="0" destOrd="0" presId="urn:diagrams.loki3.com/BracketList+Icon"/>
    <dgm:cxn modelId="{346BED01-D460-487D-8F82-CB8B85DBE3E3}" type="presParOf" srcId="{D364E8BE-D9B3-453E-9331-0950EABE028D}" destId="{92684738-F3C3-4426-AF74-F3C1FFA6C917}" srcOrd="1" destOrd="0" presId="urn:diagrams.loki3.com/BracketList+Icon"/>
    <dgm:cxn modelId="{E19CFEAD-7F7F-40FC-98FA-8A8A1298E5B1}" type="presParOf" srcId="{D364E8BE-D9B3-453E-9331-0950EABE028D}" destId="{FD18EF87-950B-4C56-96B0-E74E2127483C}" srcOrd="2" destOrd="0" presId="urn:diagrams.loki3.com/BracketList+Icon"/>
    <dgm:cxn modelId="{A31A2900-C70B-4732-8F5E-C0D47329D01B}" type="presParOf" srcId="{D364E8BE-D9B3-453E-9331-0950EABE028D}" destId="{9577CD79-28CB-4A66-9C13-7129FCD98561}"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0329D0-498D-4848-823A-3B83A44666E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ru-RU"/>
        </a:p>
      </dgm:t>
    </dgm:pt>
    <dgm:pt modelId="{EF28D5DD-9AE5-4C77-A598-DD1F6BA835A5}">
      <dgm:prSet phldrT="[Текст]" custT="1"/>
      <dgm:spPr/>
      <dgm:t>
        <a:bodyPr/>
        <a:lstStyle/>
        <a:p>
          <a:r>
            <a:rPr lang="uk-UA" sz="2200" dirty="0" smtClean="0">
              <a:latin typeface="+mj-lt"/>
            </a:rPr>
            <a:t>спільність історичних коренів виникнення і розвитку правових систем, їх генезис</a:t>
          </a:r>
          <a:endParaRPr lang="ru-RU" sz="2200" dirty="0">
            <a:latin typeface="+mj-lt"/>
          </a:endParaRPr>
        </a:p>
      </dgm:t>
    </dgm:pt>
    <dgm:pt modelId="{EC506C82-E947-4C40-B8A1-E4FE37CF76E6}" type="parTrans" cxnId="{99A99F67-642B-4407-82F3-863EEAA69875}">
      <dgm:prSet/>
      <dgm:spPr/>
      <dgm:t>
        <a:bodyPr/>
        <a:lstStyle/>
        <a:p>
          <a:endParaRPr lang="ru-RU"/>
        </a:p>
      </dgm:t>
    </dgm:pt>
    <dgm:pt modelId="{E3B1215E-D639-456A-AB09-67126CBF0007}" type="sibTrans" cxnId="{99A99F67-642B-4407-82F3-863EEAA69875}">
      <dgm:prSet/>
      <dgm:spPr/>
      <dgm:t>
        <a:bodyPr/>
        <a:lstStyle/>
        <a:p>
          <a:endParaRPr lang="ru-RU"/>
        </a:p>
      </dgm:t>
    </dgm:pt>
    <dgm:pt modelId="{1664995A-A7A4-4213-94BE-5D39B3C149E6}">
      <dgm:prSet custT="1"/>
      <dgm:spPr/>
      <dgm:t>
        <a:bodyPr/>
        <a:lstStyle/>
        <a:p>
          <a:r>
            <a:rPr lang="uk-UA" sz="2200" dirty="0" smtClean="0">
              <a:latin typeface="+mj-lt"/>
            </a:rPr>
            <a:t>єдність у структурі права, побудові системи права</a:t>
          </a:r>
          <a:endParaRPr lang="uk-UA" sz="2200" dirty="0">
            <a:latin typeface="+mj-lt"/>
          </a:endParaRPr>
        </a:p>
      </dgm:t>
    </dgm:pt>
    <dgm:pt modelId="{2D738FC9-03EC-417D-91C3-D7C57F6A9041}" type="parTrans" cxnId="{297B8DE3-CB03-4450-9677-692F311512BB}">
      <dgm:prSet/>
      <dgm:spPr/>
      <dgm:t>
        <a:bodyPr/>
        <a:lstStyle/>
        <a:p>
          <a:endParaRPr lang="ru-RU"/>
        </a:p>
      </dgm:t>
    </dgm:pt>
    <dgm:pt modelId="{A5B172A9-309C-4561-8FBC-9A2E25D4B45C}" type="sibTrans" cxnId="{297B8DE3-CB03-4450-9677-692F311512BB}">
      <dgm:prSet/>
      <dgm:spPr/>
      <dgm:t>
        <a:bodyPr/>
        <a:lstStyle/>
        <a:p>
          <a:endParaRPr lang="ru-RU"/>
        </a:p>
      </dgm:t>
    </dgm:pt>
    <dgm:pt modelId="{E7E70304-8B9A-4E48-BFCB-33AA5B4FD4AB}">
      <dgm:prSet custT="1"/>
      <dgm:spPr/>
      <dgm:t>
        <a:bodyPr/>
        <a:lstStyle/>
        <a:p>
          <a:r>
            <a:rPr lang="uk-UA" sz="2200" dirty="0" smtClean="0">
              <a:latin typeface="+mj-lt"/>
            </a:rPr>
            <a:t>єдину природу та характер норми права</a:t>
          </a:r>
          <a:endParaRPr lang="uk-UA" sz="2200" dirty="0">
            <a:latin typeface="+mj-lt"/>
          </a:endParaRPr>
        </a:p>
      </dgm:t>
    </dgm:pt>
    <dgm:pt modelId="{AC71D128-B9AB-49C0-999B-28006029C5C3}" type="parTrans" cxnId="{410A768D-4E91-472C-9817-0792E69FD902}">
      <dgm:prSet/>
      <dgm:spPr/>
      <dgm:t>
        <a:bodyPr/>
        <a:lstStyle/>
        <a:p>
          <a:endParaRPr lang="ru-RU"/>
        </a:p>
      </dgm:t>
    </dgm:pt>
    <dgm:pt modelId="{9CBCF572-B3FE-42CB-A400-BCE5B7883DDD}" type="sibTrans" cxnId="{410A768D-4E91-472C-9817-0792E69FD902}">
      <dgm:prSet/>
      <dgm:spPr/>
      <dgm:t>
        <a:bodyPr/>
        <a:lstStyle/>
        <a:p>
          <a:endParaRPr lang="ru-RU"/>
        </a:p>
      </dgm:t>
    </dgm:pt>
    <dgm:pt modelId="{D074F13C-F2BE-4431-8FAF-EBC85CDD7925}">
      <dgm:prSet custT="1"/>
      <dgm:spPr/>
      <dgm:t>
        <a:bodyPr/>
        <a:lstStyle/>
        <a:p>
          <a:r>
            <a:rPr lang="uk-UA" sz="2200" dirty="0" smtClean="0">
              <a:solidFill>
                <a:schemeClr val="bg2">
                  <a:lumMod val="25000"/>
                </a:schemeClr>
              </a:solidFill>
              <a:latin typeface="+mj-lt"/>
            </a:rPr>
            <a:t>спільність основного джерела права, принципів правового регулювання</a:t>
          </a:r>
          <a:endParaRPr lang="uk-UA" sz="2200" dirty="0">
            <a:solidFill>
              <a:schemeClr val="bg2">
                <a:lumMod val="25000"/>
              </a:schemeClr>
            </a:solidFill>
            <a:latin typeface="+mj-lt"/>
          </a:endParaRPr>
        </a:p>
      </dgm:t>
    </dgm:pt>
    <dgm:pt modelId="{EF4C5253-A7FF-4A30-8CC3-76E29CEE591E}" type="parTrans" cxnId="{CF4CF9AA-B4E4-43C6-8044-551BAB60F791}">
      <dgm:prSet/>
      <dgm:spPr/>
      <dgm:t>
        <a:bodyPr/>
        <a:lstStyle/>
        <a:p>
          <a:endParaRPr lang="ru-RU"/>
        </a:p>
      </dgm:t>
    </dgm:pt>
    <dgm:pt modelId="{7A8B205A-70AE-47BE-AB4E-6785B30596AA}" type="sibTrans" cxnId="{CF4CF9AA-B4E4-43C6-8044-551BAB60F791}">
      <dgm:prSet/>
      <dgm:spPr/>
      <dgm:t>
        <a:bodyPr/>
        <a:lstStyle/>
        <a:p>
          <a:endParaRPr lang="ru-RU"/>
        </a:p>
      </dgm:t>
    </dgm:pt>
    <dgm:pt modelId="{4BF46D58-FB2B-4EFE-91A4-40898B587EBC}">
      <dgm:prSet custT="1"/>
      <dgm:spPr/>
      <dgm:t>
        <a:bodyPr/>
        <a:lstStyle/>
        <a:p>
          <a:r>
            <a:rPr lang="uk-UA" sz="2200" dirty="0" smtClean="0">
              <a:solidFill>
                <a:schemeClr val="bg2">
                  <a:lumMod val="25000"/>
                </a:schemeClr>
              </a:solidFill>
              <a:latin typeface="+mj-lt"/>
            </a:rPr>
            <a:t>єдність юридичної техніки, правової термінології</a:t>
          </a:r>
          <a:endParaRPr lang="uk-UA" sz="2200" dirty="0">
            <a:solidFill>
              <a:schemeClr val="bg2">
                <a:lumMod val="25000"/>
              </a:schemeClr>
            </a:solidFill>
            <a:latin typeface="+mj-lt"/>
          </a:endParaRPr>
        </a:p>
      </dgm:t>
    </dgm:pt>
    <dgm:pt modelId="{F270E955-6A99-4EB7-B392-13CEE39D12DE}" type="parTrans" cxnId="{3448C87E-7A56-47F6-AF2A-C45551121D99}">
      <dgm:prSet/>
      <dgm:spPr/>
      <dgm:t>
        <a:bodyPr/>
        <a:lstStyle/>
        <a:p>
          <a:endParaRPr lang="ru-RU"/>
        </a:p>
      </dgm:t>
    </dgm:pt>
    <dgm:pt modelId="{4D440353-164C-4293-8489-0AF3559331B9}" type="sibTrans" cxnId="{3448C87E-7A56-47F6-AF2A-C45551121D99}">
      <dgm:prSet/>
      <dgm:spPr/>
      <dgm:t>
        <a:bodyPr/>
        <a:lstStyle/>
        <a:p>
          <a:endParaRPr lang="ru-RU"/>
        </a:p>
      </dgm:t>
    </dgm:pt>
    <dgm:pt modelId="{01303886-F901-46D0-BCA3-398FD0DB19B3}">
      <dgm:prSet custT="1"/>
      <dgm:spPr/>
      <dgm:t>
        <a:bodyPr/>
        <a:lstStyle/>
        <a:p>
          <a:r>
            <a:rPr lang="uk-UA" sz="2200" dirty="0" smtClean="0">
              <a:solidFill>
                <a:schemeClr val="bg2">
                  <a:lumMod val="25000"/>
                </a:schemeClr>
              </a:solidFill>
              <a:latin typeface="+mj-lt"/>
            </a:rPr>
            <a:t>суб’єкти і процеси правотворчості</a:t>
          </a:r>
          <a:endParaRPr lang="uk-UA" sz="2200" dirty="0">
            <a:solidFill>
              <a:schemeClr val="bg2">
                <a:lumMod val="25000"/>
              </a:schemeClr>
            </a:solidFill>
            <a:latin typeface="+mj-lt"/>
          </a:endParaRPr>
        </a:p>
      </dgm:t>
    </dgm:pt>
    <dgm:pt modelId="{E2101CFB-9EB6-406E-B6F1-853E7A781807}" type="parTrans" cxnId="{9EC95B2A-6137-445A-AB32-D1D4B77282BF}">
      <dgm:prSet/>
      <dgm:spPr/>
      <dgm:t>
        <a:bodyPr/>
        <a:lstStyle/>
        <a:p>
          <a:endParaRPr lang="ru-RU"/>
        </a:p>
      </dgm:t>
    </dgm:pt>
    <dgm:pt modelId="{3283FA64-4CE5-4444-BFC4-E6C306DC8D9A}" type="sibTrans" cxnId="{9EC95B2A-6137-445A-AB32-D1D4B77282BF}">
      <dgm:prSet/>
      <dgm:spPr/>
      <dgm:t>
        <a:bodyPr/>
        <a:lstStyle/>
        <a:p>
          <a:endParaRPr lang="ru-RU"/>
        </a:p>
      </dgm:t>
    </dgm:pt>
    <dgm:pt modelId="{1C44B29F-EDDC-480D-9B82-9FC33130CC2A}">
      <dgm:prSet custT="1"/>
      <dgm:spPr/>
      <dgm:t>
        <a:bodyPr/>
        <a:lstStyle/>
        <a:p>
          <a:r>
            <a:rPr lang="uk-UA" sz="2200" dirty="0" smtClean="0">
              <a:latin typeface="+mj-lt"/>
            </a:rPr>
            <a:t>спорідненість правового мислення, рівень правової свідомості та правової культури соціуму</a:t>
          </a:r>
          <a:endParaRPr lang="uk-UA" sz="2200" dirty="0">
            <a:latin typeface="+mj-lt"/>
          </a:endParaRPr>
        </a:p>
      </dgm:t>
    </dgm:pt>
    <dgm:pt modelId="{71DAA4DF-34A9-4BCE-8626-70D798501AF1}" type="parTrans" cxnId="{E8CA64DF-A0C6-4653-98C9-5AF99F47570B}">
      <dgm:prSet/>
      <dgm:spPr/>
      <dgm:t>
        <a:bodyPr/>
        <a:lstStyle/>
        <a:p>
          <a:endParaRPr lang="ru-RU"/>
        </a:p>
      </dgm:t>
    </dgm:pt>
    <dgm:pt modelId="{823DC7F8-7C14-4722-B6F5-68B02ED79B8F}" type="sibTrans" cxnId="{E8CA64DF-A0C6-4653-98C9-5AF99F47570B}">
      <dgm:prSet/>
      <dgm:spPr/>
      <dgm:t>
        <a:bodyPr/>
        <a:lstStyle/>
        <a:p>
          <a:endParaRPr lang="ru-RU"/>
        </a:p>
      </dgm:t>
    </dgm:pt>
    <dgm:pt modelId="{82824A31-E8CD-44F0-8DA3-187DD89C20CD}">
      <dgm:prSet custT="1"/>
      <dgm:spPr/>
      <dgm:t>
        <a:bodyPr/>
        <a:lstStyle/>
        <a:p>
          <a:r>
            <a:rPr lang="uk-UA" sz="2200" dirty="0" smtClean="0">
              <a:latin typeface="+mj-lt"/>
            </a:rPr>
            <a:t>світоглядні засади суспільства</a:t>
          </a:r>
          <a:endParaRPr lang="uk-UA" sz="2200" dirty="0">
            <a:latin typeface="+mj-lt"/>
          </a:endParaRPr>
        </a:p>
      </dgm:t>
    </dgm:pt>
    <dgm:pt modelId="{8F5C3620-DCB5-46D1-AE96-02C229A67530}" type="parTrans" cxnId="{BE76B1DF-219E-4693-AAF3-E0BB530E2CFB}">
      <dgm:prSet/>
      <dgm:spPr/>
      <dgm:t>
        <a:bodyPr/>
        <a:lstStyle/>
        <a:p>
          <a:endParaRPr lang="ru-RU"/>
        </a:p>
      </dgm:t>
    </dgm:pt>
    <dgm:pt modelId="{EF6B8F2D-E1D2-44C6-8B68-2264285DE572}" type="sibTrans" cxnId="{BE76B1DF-219E-4693-AAF3-E0BB530E2CFB}">
      <dgm:prSet/>
      <dgm:spPr/>
      <dgm:t>
        <a:bodyPr/>
        <a:lstStyle/>
        <a:p>
          <a:endParaRPr lang="ru-RU"/>
        </a:p>
      </dgm:t>
    </dgm:pt>
    <dgm:pt modelId="{A569F2C1-B6E5-4EAA-9CB7-4F9A3CDC3BEC}" type="pres">
      <dgm:prSet presAssocID="{A10329D0-498D-4848-823A-3B83A44666E7}" presName="diagram" presStyleCnt="0">
        <dgm:presLayoutVars>
          <dgm:dir/>
          <dgm:resizeHandles val="exact"/>
        </dgm:presLayoutVars>
      </dgm:prSet>
      <dgm:spPr/>
      <dgm:t>
        <a:bodyPr/>
        <a:lstStyle/>
        <a:p>
          <a:endParaRPr lang="ru-RU"/>
        </a:p>
      </dgm:t>
    </dgm:pt>
    <dgm:pt modelId="{819AA611-17F6-440F-9E42-DB437C0368DF}" type="pres">
      <dgm:prSet presAssocID="{EF28D5DD-9AE5-4C77-A598-DD1F6BA835A5}" presName="node" presStyleLbl="node1" presStyleIdx="0" presStyleCnt="8">
        <dgm:presLayoutVars>
          <dgm:bulletEnabled val="1"/>
        </dgm:presLayoutVars>
      </dgm:prSet>
      <dgm:spPr/>
      <dgm:t>
        <a:bodyPr/>
        <a:lstStyle/>
        <a:p>
          <a:endParaRPr lang="ru-RU"/>
        </a:p>
      </dgm:t>
    </dgm:pt>
    <dgm:pt modelId="{03FF2BB2-1E59-4116-8BB2-78C07127DAA2}" type="pres">
      <dgm:prSet presAssocID="{E3B1215E-D639-456A-AB09-67126CBF0007}" presName="sibTrans" presStyleCnt="0"/>
      <dgm:spPr/>
    </dgm:pt>
    <dgm:pt modelId="{CEF98550-5CB7-451B-A5BB-12BDEE6183BD}" type="pres">
      <dgm:prSet presAssocID="{1664995A-A7A4-4213-94BE-5D39B3C149E6}" presName="node" presStyleLbl="node1" presStyleIdx="1" presStyleCnt="8">
        <dgm:presLayoutVars>
          <dgm:bulletEnabled val="1"/>
        </dgm:presLayoutVars>
      </dgm:prSet>
      <dgm:spPr/>
      <dgm:t>
        <a:bodyPr/>
        <a:lstStyle/>
        <a:p>
          <a:endParaRPr lang="ru-RU"/>
        </a:p>
      </dgm:t>
    </dgm:pt>
    <dgm:pt modelId="{45E503AE-BD80-4F7A-B3BD-2E1260F75A06}" type="pres">
      <dgm:prSet presAssocID="{A5B172A9-309C-4561-8FBC-9A2E25D4B45C}" presName="sibTrans" presStyleCnt="0"/>
      <dgm:spPr/>
    </dgm:pt>
    <dgm:pt modelId="{3211BCDD-C652-4EAE-B1A6-5D5330ECEE80}" type="pres">
      <dgm:prSet presAssocID="{E7E70304-8B9A-4E48-BFCB-33AA5B4FD4AB}" presName="node" presStyleLbl="node1" presStyleIdx="2" presStyleCnt="8">
        <dgm:presLayoutVars>
          <dgm:bulletEnabled val="1"/>
        </dgm:presLayoutVars>
      </dgm:prSet>
      <dgm:spPr/>
      <dgm:t>
        <a:bodyPr/>
        <a:lstStyle/>
        <a:p>
          <a:endParaRPr lang="ru-RU"/>
        </a:p>
      </dgm:t>
    </dgm:pt>
    <dgm:pt modelId="{DCEC8E02-6355-4F1F-A655-BA8D32FF495B}" type="pres">
      <dgm:prSet presAssocID="{9CBCF572-B3FE-42CB-A400-BCE5B7883DDD}" presName="sibTrans" presStyleCnt="0"/>
      <dgm:spPr/>
    </dgm:pt>
    <dgm:pt modelId="{7A006749-E0CB-40EA-A382-7B2A3D2A0747}" type="pres">
      <dgm:prSet presAssocID="{D074F13C-F2BE-4431-8FAF-EBC85CDD7925}" presName="node" presStyleLbl="node1" presStyleIdx="3" presStyleCnt="8" custScaleY="112676">
        <dgm:presLayoutVars>
          <dgm:bulletEnabled val="1"/>
        </dgm:presLayoutVars>
      </dgm:prSet>
      <dgm:spPr/>
      <dgm:t>
        <a:bodyPr/>
        <a:lstStyle/>
        <a:p>
          <a:endParaRPr lang="ru-RU"/>
        </a:p>
      </dgm:t>
    </dgm:pt>
    <dgm:pt modelId="{EC94D73B-D437-4FFD-9C7B-A33E922BADBD}" type="pres">
      <dgm:prSet presAssocID="{7A8B205A-70AE-47BE-AB4E-6785B30596AA}" presName="sibTrans" presStyleCnt="0"/>
      <dgm:spPr/>
    </dgm:pt>
    <dgm:pt modelId="{C259CE30-26D6-4D83-9130-EF7919CA1553}" type="pres">
      <dgm:prSet presAssocID="{4BF46D58-FB2B-4EFE-91A4-40898B587EBC}" presName="node" presStyleLbl="node1" presStyleIdx="4" presStyleCnt="8">
        <dgm:presLayoutVars>
          <dgm:bulletEnabled val="1"/>
        </dgm:presLayoutVars>
      </dgm:prSet>
      <dgm:spPr/>
      <dgm:t>
        <a:bodyPr/>
        <a:lstStyle/>
        <a:p>
          <a:endParaRPr lang="ru-RU"/>
        </a:p>
      </dgm:t>
    </dgm:pt>
    <dgm:pt modelId="{1F90F174-8800-4AC6-BF4F-10143A824378}" type="pres">
      <dgm:prSet presAssocID="{4D440353-164C-4293-8489-0AF3559331B9}" presName="sibTrans" presStyleCnt="0"/>
      <dgm:spPr/>
    </dgm:pt>
    <dgm:pt modelId="{FBBAA4DD-D5BF-479A-BA25-0D2781447DF6}" type="pres">
      <dgm:prSet presAssocID="{01303886-F901-46D0-BCA3-398FD0DB19B3}" presName="node" presStyleLbl="node1" presStyleIdx="5" presStyleCnt="8">
        <dgm:presLayoutVars>
          <dgm:bulletEnabled val="1"/>
        </dgm:presLayoutVars>
      </dgm:prSet>
      <dgm:spPr/>
      <dgm:t>
        <a:bodyPr/>
        <a:lstStyle/>
        <a:p>
          <a:endParaRPr lang="ru-RU"/>
        </a:p>
      </dgm:t>
    </dgm:pt>
    <dgm:pt modelId="{80FECA82-D405-42C3-A91F-5ABD821D4DA6}" type="pres">
      <dgm:prSet presAssocID="{3283FA64-4CE5-4444-BFC4-E6C306DC8D9A}" presName="sibTrans" presStyleCnt="0"/>
      <dgm:spPr/>
    </dgm:pt>
    <dgm:pt modelId="{9FA9E608-5291-4546-A3EB-BA1DB1A713DD}" type="pres">
      <dgm:prSet presAssocID="{1C44B29F-EDDC-480D-9B82-9FC33130CC2A}" presName="node" presStyleLbl="node1" presStyleIdx="6" presStyleCnt="8" custScaleY="144289">
        <dgm:presLayoutVars>
          <dgm:bulletEnabled val="1"/>
        </dgm:presLayoutVars>
      </dgm:prSet>
      <dgm:spPr/>
      <dgm:t>
        <a:bodyPr/>
        <a:lstStyle/>
        <a:p>
          <a:endParaRPr lang="ru-RU"/>
        </a:p>
      </dgm:t>
    </dgm:pt>
    <dgm:pt modelId="{7575889C-81FD-4764-851A-0DF852D442AF}" type="pres">
      <dgm:prSet presAssocID="{823DC7F8-7C14-4722-B6F5-68B02ED79B8F}" presName="sibTrans" presStyleCnt="0"/>
      <dgm:spPr/>
    </dgm:pt>
    <dgm:pt modelId="{0B63E8BA-691B-4A4A-BE4C-5002E16D8256}" type="pres">
      <dgm:prSet presAssocID="{82824A31-E8CD-44F0-8DA3-187DD89C20CD}" presName="node" presStyleLbl="node1" presStyleIdx="7" presStyleCnt="8">
        <dgm:presLayoutVars>
          <dgm:bulletEnabled val="1"/>
        </dgm:presLayoutVars>
      </dgm:prSet>
      <dgm:spPr/>
      <dgm:t>
        <a:bodyPr/>
        <a:lstStyle/>
        <a:p>
          <a:endParaRPr lang="ru-RU"/>
        </a:p>
      </dgm:t>
    </dgm:pt>
  </dgm:ptLst>
  <dgm:cxnLst>
    <dgm:cxn modelId="{9EC95B2A-6137-445A-AB32-D1D4B77282BF}" srcId="{A10329D0-498D-4848-823A-3B83A44666E7}" destId="{01303886-F901-46D0-BCA3-398FD0DB19B3}" srcOrd="5" destOrd="0" parTransId="{E2101CFB-9EB6-406E-B6F1-853E7A781807}" sibTransId="{3283FA64-4CE5-4444-BFC4-E6C306DC8D9A}"/>
    <dgm:cxn modelId="{9FB3BC22-CBB3-4F55-A575-4894D6E2C8A7}" type="presOf" srcId="{1C44B29F-EDDC-480D-9B82-9FC33130CC2A}" destId="{9FA9E608-5291-4546-A3EB-BA1DB1A713DD}" srcOrd="0" destOrd="0" presId="urn:microsoft.com/office/officeart/2005/8/layout/default"/>
    <dgm:cxn modelId="{ABBDB0C4-3238-42B8-AC1A-286701B43094}" type="presOf" srcId="{1664995A-A7A4-4213-94BE-5D39B3C149E6}" destId="{CEF98550-5CB7-451B-A5BB-12BDEE6183BD}" srcOrd="0" destOrd="0" presId="urn:microsoft.com/office/officeart/2005/8/layout/default"/>
    <dgm:cxn modelId="{E8CA64DF-A0C6-4653-98C9-5AF99F47570B}" srcId="{A10329D0-498D-4848-823A-3B83A44666E7}" destId="{1C44B29F-EDDC-480D-9B82-9FC33130CC2A}" srcOrd="6" destOrd="0" parTransId="{71DAA4DF-34A9-4BCE-8626-70D798501AF1}" sibTransId="{823DC7F8-7C14-4722-B6F5-68B02ED79B8F}"/>
    <dgm:cxn modelId="{99A99F67-642B-4407-82F3-863EEAA69875}" srcId="{A10329D0-498D-4848-823A-3B83A44666E7}" destId="{EF28D5DD-9AE5-4C77-A598-DD1F6BA835A5}" srcOrd="0" destOrd="0" parTransId="{EC506C82-E947-4C40-B8A1-E4FE37CF76E6}" sibTransId="{E3B1215E-D639-456A-AB09-67126CBF0007}"/>
    <dgm:cxn modelId="{237B4FAC-3FBE-48FB-A414-68D0D4C635DA}" type="presOf" srcId="{01303886-F901-46D0-BCA3-398FD0DB19B3}" destId="{FBBAA4DD-D5BF-479A-BA25-0D2781447DF6}" srcOrd="0" destOrd="0" presId="urn:microsoft.com/office/officeart/2005/8/layout/default"/>
    <dgm:cxn modelId="{297B8DE3-CB03-4450-9677-692F311512BB}" srcId="{A10329D0-498D-4848-823A-3B83A44666E7}" destId="{1664995A-A7A4-4213-94BE-5D39B3C149E6}" srcOrd="1" destOrd="0" parTransId="{2D738FC9-03EC-417D-91C3-D7C57F6A9041}" sibTransId="{A5B172A9-309C-4561-8FBC-9A2E25D4B45C}"/>
    <dgm:cxn modelId="{AC366408-01A1-4E01-9F85-6D61D6678529}" type="presOf" srcId="{82824A31-E8CD-44F0-8DA3-187DD89C20CD}" destId="{0B63E8BA-691B-4A4A-BE4C-5002E16D8256}" srcOrd="0" destOrd="0" presId="urn:microsoft.com/office/officeart/2005/8/layout/default"/>
    <dgm:cxn modelId="{67D296DF-1A6B-4ABF-8CBF-8B89AE654028}" type="presOf" srcId="{A10329D0-498D-4848-823A-3B83A44666E7}" destId="{A569F2C1-B6E5-4EAA-9CB7-4F9A3CDC3BEC}" srcOrd="0" destOrd="0" presId="urn:microsoft.com/office/officeart/2005/8/layout/default"/>
    <dgm:cxn modelId="{BE76B1DF-219E-4693-AAF3-E0BB530E2CFB}" srcId="{A10329D0-498D-4848-823A-3B83A44666E7}" destId="{82824A31-E8CD-44F0-8DA3-187DD89C20CD}" srcOrd="7" destOrd="0" parTransId="{8F5C3620-DCB5-46D1-AE96-02C229A67530}" sibTransId="{EF6B8F2D-E1D2-44C6-8B68-2264285DE572}"/>
    <dgm:cxn modelId="{410A768D-4E91-472C-9817-0792E69FD902}" srcId="{A10329D0-498D-4848-823A-3B83A44666E7}" destId="{E7E70304-8B9A-4E48-BFCB-33AA5B4FD4AB}" srcOrd="2" destOrd="0" parTransId="{AC71D128-B9AB-49C0-999B-28006029C5C3}" sibTransId="{9CBCF572-B3FE-42CB-A400-BCE5B7883DDD}"/>
    <dgm:cxn modelId="{3448C87E-7A56-47F6-AF2A-C45551121D99}" srcId="{A10329D0-498D-4848-823A-3B83A44666E7}" destId="{4BF46D58-FB2B-4EFE-91A4-40898B587EBC}" srcOrd="4" destOrd="0" parTransId="{F270E955-6A99-4EB7-B392-13CEE39D12DE}" sibTransId="{4D440353-164C-4293-8489-0AF3559331B9}"/>
    <dgm:cxn modelId="{E7A3304C-A9BB-4B83-8BFB-D654E296BDD6}" type="presOf" srcId="{EF28D5DD-9AE5-4C77-A598-DD1F6BA835A5}" destId="{819AA611-17F6-440F-9E42-DB437C0368DF}" srcOrd="0" destOrd="0" presId="urn:microsoft.com/office/officeart/2005/8/layout/default"/>
    <dgm:cxn modelId="{51E51036-BB32-4F5A-919C-EECA6A55ED3D}" type="presOf" srcId="{4BF46D58-FB2B-4EFE-91A4-40898B587EBC}" destId="{C259CE30-26D6-4D83-9130-EF7919CA1553}" srcOrd="0" destOrd="0" presId="urn:microsoft.com/office/officeart/2005/8/layout/default"/>
    <dgm:cxn modelId="{CF4CF9AA-B4E4-43C6-8044-551BAB60F791}" srcId="{A10329D0-498D-4848-823A-3B83A44666E7}" destId="{D074F13C-F2BE-4431-8FAF-EBC85CDD7925}" srcOrd="3" destOrd="0" parTransId="{EF4C5253-A7FF-4A30-8CC3-76E29CEE591E}" sibTransId="{7A8B205A-70AE-47BE-AB4E-6785B30596AA}"/>
    <dgm:cxn modelId="{A6330B71-AD89-4C6E-8408-FD9D7D0AC71D}" type="presOf" srcId="{E7E70304-8B9A-4E48-BFCB-33AA5B4FD4AB}" destId="{3211BCDD-C652-4EAE-B1A6-5D5330ECEE80}" srcOrd="0" destOrd="0" presId="urn:microsoft.com/office/officeart/2005/8/layout/default"/>
    <dgm:cxn modelId="{D52C9A48-C63C-4718-8E7D-9071EB9F850E}" type="presOf" srcId="{D074F13C-F2BE-4431-8FAF-EBC85CDD7925}" destId="{7A006749-E0CB-40EA-A382-7B2A3D2A0747}" srcOrd="0" destOrd="0" presId="urn:microsoft.com/office/officeart/2005/8/layout/default"/>
    <dgm:cxn modelId="{1C7EEC0B-36E5-42F7-B8AF-530F407C30B4}" type="presParOf" srcId="{A569F2C1-B6E5-4EAA-9CB7-4F9A3CDC3BEC}" destId="{819AA611-17F6-440F-9E42-DB437C0368DF}" srcOrd="0" destOrd="0" presId="urn:microsoft.com/office/officeart/2005/8/layout/default"/>
    <dgm:cxn modelId="{C6B5E4E9-B620-401A-B306-25AAA8619FB2}" type="presParOf" srcId="{A569F2C1-B6E5-4EAA-9CB7-4F9A3CDC3BEC}" destId="{03FF2BB2-1E59-4116-8BB2-78C07127DAA2}" srcOrd="1" destOrd="0" presId="urn:microsoft.com/office/officeart/2005/8/layout/default"/>
    <dgm:cxn modelId="{60B9EBAD-D11C-4947-9BCD-46D0278B1E2D}" type="presParOf" srcId="{A569F2C1-B6E5-4EAA-9CB7-4F9A3CDC3BEC}" destId="{CEF98550-5CB7-451B-A5BB-12BDEE6183BD}" srcOrd="2" destOrd="0" presId="urn:microsoft.com/office/officeart/2005/8/layout/default"/>
    <dgm:cxn modelId="{C19AAA57-0352-45D8-9A0B-4B1938263991}" type="presParOf" srcId="{A569F2C1-B6E5-4EAA-9CB7-4F9A3CDC3BEC}" destId="{45E503AE-BD80-4F7A-B3BD-2E1260F75A06}" srcOrd="3" destOrd="0" presId="urn:microsoft.com/office/officeart/2005/8/layout/default"/>
    <dgm:cxn modelId="{467290C5-CC8D-4387-B0AB-ADE6CE3ADC0F}" type="presParOf" srcId="{A569F2C1-B6E5-4EAA-9CB7-4F9A3CDC3BEC}" destId="{3211BCDD-C652-4EAE-B1A6-5D5330ECEE80}" srcOrd="4" destOrd="0" presId="urn:microsoft.com/office/officeart/2005/8/layout/default"/>
    <dgm:cxn modelId="{3E3B0B8B-2181-4884-8F71-29891262E710}" type="presParOf" srcId="{A569F2C1-B6E5-4EAA-9CB7-4F9A3CDC3BEC}" destId="{DCEC8E02-6355-4F1F-A655-BA8D32FF495B}" srcOrd="5" destOrd="0" presId="urn:microsoft.com/office/officeart/2005/8/layout/default"/>
    <dgm:cxn modelId="{3FE8BD54-FBC4-4359-BC7E-7762F44970A2}" type="presParOf" srcId="{A569F2C1-B6E5-4EAA-9CB7-4F9A3CDC3BEC}" destId="{7A006749-E0CB-40EA-A382-7B2A3D2A0747}" srcOrd="6" destOrd="0" presId="urn:microsoft.com/office/officeart/2005/8/layout/default"/>
    <dgm:cxn modelId="{E8809F7A-8765-4C2F-AEFF-53CE4A3C635F}" type="presParOf" srcId="{A569F2C1-B6E5-4EAA-9CB7-4F9A3CDC3BEC}" destId="{EC94D73B-D437-4FFD-9C7B-A33E922BADBD}" srcOrd="7" destOrd="0" presId="urn:microsoft.com/office/officeart/2005/8/layout/default"/>
    <dgm:cxn modelId="{0337251F-7B65-4940-B41C-3937D0034DE6}" type="presParOf" srcId="{A569F2C1-B6E5-4EAA-9CB7-4F9A3CDC3BEC}" destId="{C259CE30-26D6-4D83-9130-EF7919CA1553}" srcOrd="8" destOrd="0" presId="urn:microsoft.com/office/officeart/2005/8/layout/default"/>
    <dgm:cxn modelId="{F6D9527E-BC2B-4157-A8B9-CF8A717FA498}" type="presParOf" srcId="{A569F2C1-B6E5-4EAA-9CB7-4F9A3CDC3BEC}" destId="{1F90F174-8800-4AC6-BF4F-10143A824378}" srcOrd="9" destOrd="0" presId="urn:microsoft.com/office/officeart/2005/8/layout/default"/>
    <dgm:cxn modelId="{5D416B47-5FD2-4342-96E2-E5B1A49B54CB}" type="presParOf" srcId="{A569F2C1-B6E5-4EAA-9CB7-4F9A3CDC3BEC}" destId="{FBBAA4DD-D5BF-479A-BA25-0D2781447DF6}" srcOrd="10" destOrd="0" presId="urn:microsoft.com/office/officeart/2005/8/layout/default"/>
    <dgm:cxn modelId="{A92DEECE-6DAC-4F9A-9880-575957FD9F80}" type="presParOf" srcId="{A569F2C1-B6E5-4EAA-9CB7-4F9A3CDC3BEC}" destId="{80FECA82-D405-42C3-A91F-5ABD821D4DA6}" srcOrd="11" destOrd="0" presId="urn:microsoft.com/office/officeart/2005/8/layout/default"/>
    <dgm:cxn modelId="{FADA38E6-3A7F-47E8-A78B-D0A1C0AD533A}" type="presParOf" srcId="{A569F2C1-B6E5-4EAA-9CB7-4F9A3CDC3BEC}" destId="{9FA9E608-5291-4546-A3EB-BA1DB1A713DD}" srcOrd="12" destOrd="0" presId="urn:microsoft.com/office/officeart/2005/8/layout/default"/>
    <dgm:cxn modelId="{39E31268-E943-45A9-8D92-F3E0F53B9811}" type="presParOf" srcId="{A569F2C1-B6E5-4EAA-9CB7-4F9A3CDC3BEC}" destId="{7575889C-81FD-4764-851A-0DF852D442AF}" srcOrd="13" destOrd="0" presId="urn:microsoft.com/office/officeart/2005/8/layout/default"/>
    <dgm:cxn modelId="{38D64530-93D1-42FA-989B-159174DB2BC0}" type="presParOf" srcId="{A569F2C1-B6E5-4EAA-9CB7-4F9A3CDC3BEC}" destId="{0B63E8BA-691B-4A4A-BE4C-5002E16D825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32E0BD-702A-4B0D-8465-FE7644936167}"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ru-RU"/>
        </a:p>
      </dgm:t>
    </dgm:pt>
    <dgm:pt modelId="{680884F9-CF79-4235-A33F-CE5493E14975}">
      <dgm:prSet phldrT="[Текст]" custT="1"/>
      <dgm:spPr/>
      <dgm:t>
        <a:bodyPr/>
        <a:lstStyle/>
        <a:p>
          <a:r>
            <a:rPr lang="uk-UA" sz="3600" b="1" dirty="0" smtClean="0">
              <a:solidFill>
                <a:schemeClr val="bg2">
                  <a:lumMod val="25000"/>
                </a:schemeClr>
              </a:solidFill>
              <a:latin typeface="Times New Roman" panose="02020603050405020304" pitchFamily="18" charset="0"/>
              <a:cs typeface="Times New Roman" panose="02020603050405020304" pitchFamily="18" charset="0"/>
            </a:rPr>
            <a:t>Правові сім</a:t>
          </a:r>
          <a:r>
            <a:rPr lang="en-US" sz="3600" b="1" dirty="0" smtClean="0">
              <a:solidFill>
                <a:schemeClr val="bg2">
                  <a:lumMod val="25000"/>
                </a:schemeClr>
              </a:solidFill>
              <a:latin typeface="Times New Roman" panose="02020603050405020304" pitchFamily="18" charset="0"/>
              <a:cs typeface="Times New Roman" panose="02020603050405020304" pitchFamily="18" charset="0"/>
            </a:rPr>
            <a:t>’</a:t>
          </a:r>
          <a:r>
            <a:rPr lang="uk-UA" sz="3600" b="1" dirty="0" smtClean="0">
              <a:solidFill>
                <a:schemeClr val="bg2">
                  <a:lumMod val="25000"/>
                </a:schemeClr>
              </a:solidFill>
              <a:latin typeface="Times New Roman" panose="02020603050405020304" pitchFamily="18" charset="0"/>
              <a:cs typeface="Times New Roman" panose="02020603050405020304" pitchFamily="18" charset="0"/>
            </a:rPr>
            <a:t>ї</a:t>
          </a:r>
          <a:endParaRPr lang="ru-RU" sz="3600" b="1" dirty="0">
            <a:solidFill>
              <a:schemeClr val="bg2">
                <a:lumMod val="25000"/>
              </a:schemeClr>
            </a:solidFill>
          </a:endParaRPr>
        </a:p>
      </dgm:t>
    </dgm:pt>
    <dgm:pt modelId="{2AB04DDC-23FE-447E-9DC3-FF06D14C18DC}" type="parTrans" cxnId="{06ED62DE-9935-42DF-8482-11E1A300B29B}">
      <dgm:prSet/>
      <dgm:spPr/>
      <dgm:t>
        <a:bodyPr/>
        <a:lstStyle/>
        <a:p>
          <a:endParaRPr lang="ru-RU"/>
        </a:p>
      </dgm:t>
    </dgm:pt>
    <dgm:pt modelId="{0608FDA8-F92F-4C3E-B4CE-2CA33519136E}" type="sibTrans" cxnId="{06ED62DE-9935-42DF-8482-11E1A300B29B}">
      <dgm:prSet/>
      <dgm:spPr/>
      <dgm:t>
        <a:bodyPr/>
        <a:lstStyle/>
        <a:p>
          <a:endParaRPr lang="ru-RU"/>
        </a:p>
      </dgm:t>
    </dgm:pt>
    <dgm:pt modelId="{102AFD3E-A02A-4452-96FC-E1AB1E8103DD}">
      <dgm:prSet phldrT="[Текст]" custT="1"/>
      <dgm:spPr/>
      <dgm:t>
        <a:bodyPr/>
        <a:lstStyle/>
        <a:p>
          <a:r>
            <a:rPr lang="uk-UA" sz="3600" b="0" dirty="0" smtClean="0">
              <a:latin typeface="Times New Roman" panose="02020603050405020304" pitchFamily="18" charset="0"/>
              <a:cs typeface="Times New Roman" panose="02020603050405020304" pitchFamily="18" charset="0"/>
            </a:rPr>
            <a:t>романо-германська</a:t>
          </a:r>
          <a:endParaRPr lang="uk-UA" sz="3600" b="0" dirty="0">
            <a:latin typeface="Times New Roman" panose="02020603050405020304" pitchFamily="18" charset="0"/>
            <a:cs typeface="Times New Roman" panose="02020603050405020304" pitchFamily="18" charset="0"/>
          </a:endParaRPr>
        </a:p>
      </dgm:t>
    </dgm:pt>
    <dgm:pt modelId="{9B0BFACD-0BA7-4B24-9F36-1A408B64F575}" type="parTrans" cxnId="{1AA28625-B490-4C5F-92E5-635E57560FCC}">
      <dgm:prSet/>
      <dgm:spPr/>
      <dgm:t>
        <a:bodyPr/>
        <a:lstStyle/>
        <a:p>
          <a:endParaRPr lang="ru-RU"/>
        </a:p>
      </dgm:t>
    </dgm:pt>
    <dgm:pt modelId="{B3A8ABD7-27B7-456D-B5A6-754022846062}" type="sibTrans" cxnId="{1AA28625-B490-4C5F-92E5-635E57560FCC}">
      <dgm:prSet/>
      <dgm:spPr/>
      <dgm:t>
        <a:bodyPr/>
        <a:lstStyle/>
        <a:p>
          <a:endParaRPr lang="ru-RU"/>
        </a:p>
      </dgm:t>
    </dgm:pt>
    <dgm:pt modelId="{711FC40E-82FC-423D-AAB1-2037D35DD6A2}">
      <dgm:prSet phldrT="[Текст]" custT="1"/>
      <dgm:spPr/>
      <dgm:t>
        <a:bodyPr/>
        <a:lstStyle/>
        <a:p>
          <a:pPr>
            <a:spcAft>
              <a:spcPts val="600"/>
            </a:spcAft>
          </a:pPr>
          <a:r>
            <a:rPr lang="uk-UA" sz="3600" b="0" dirty="0" smtClean="0">
              <a:solidFill>
                <a:schemeClr val="bg2">
                  <a:lumMod val="25000"/>
                </a:schemeClr>
              </a:solidFill>
              <a:latin typeface="Times New Roman" panose="02020603050405020304" pitchFamily="18" charset="0"/>
              <a:cs typeface="Times New Roman" panose="02020603050405020304" pitchFamily="18" charset="0"/>
            </a:rPr>
            <a:t>релігійна</a:t>
          </a:r>
        </a:p>
        <a:p>
          <a:pPr>
            <a:spcAft>
              <a:spcPts val="600"/>
            </a:spcAft>
          </a:pPr>
          <a:r>
            <a:rPr lang="uk-UA" sz="3600" b="0" dirty="0" smtClean="0">
              <a:solidFill>
                <a:schemeClr val="bg2">
                  <a:lumMod val="25000"/>
                </a:schemeClr>
              </a:solidFill>
              <a:latin typeface="Times New Roman" panose="02020603050405020304" pitchFamily="18" charset="0"/>
              <a:cs typeface="Times New Roman" panose="02020603050405020304" pitchFamily="18" charset="0"/>
            </a:rPr>
            <a:t>(мусульманське право)</a:t>
          </a:r>
          <a:endParaRPr lang="uk-UA" sz="3600" b="0" dirty="0">
            <a:solidFill>
              <a:schemeClr val="bg2">
                <a:lumMod val="25000"/>
              </a:schemeClr>
            </a:solidFill>
            <a:latin typeface="Times New Roman" panose="02020603050405020304" pitchFamily="18" charset="0"/>
            <a:cs typeface="Times New Roman" panose="02020603050405020304" pitchFamily="18" charset="0"/>
          </a:endParaRPr>
        </a:p>
      </dgm:t>
    </dgm:pt>
    <dgm:pt modelId="{C2399782-D21A-4DE3-8D2B-DE7642FF0070}" type="parTrans" cxnId="{5A16F806-9F8C-4889-9A03-26EC993A0BFA}">
      <dgm:prSet/>
      <dgm:spPr/>
      <dgm:t>
        <a:bodyPr/>
        <a:lstStyle/>
        <a:p>
          <a:endParaRPr lang="ru-RU"/>
        </a:p>
      </dgm:t>
    </dgm:pt>
    <dgm:pt modelId="{D1E9AB5F-2AF7-4882-BDE2-76F24C888D0B}" type="sibTrans" cxnId="{5A16F806-9F8C-4889-9A03-26EC993A0BFA}">
      <dgm:prSet/>
      <dgm:spPr/>
      <dgm:t>
        <a:bodyPr/>
        <a:lstStyle/>
        <a:p>
          <a:endParaRPr lang="ru-RU"/>
        </a:p>
      </dgm:t>
    </dgm:pt>
    <dgm:pt modelId="{96CF27EC-A9E0-4528-B685-871EF58AAD7E}">
      <dgm:prSet phldrT="[Текст]" custT="1"/>
      <dgm:spPr/>
      <dgm:t>
        <a:bodyPr/>
        <a:lstStyle/>
        <a:p>
          <a:r>
            <a:rPr lang="uk-UA" sz="3600" b="0" dirty="0" smtClean="0">
              <a:latin typeface="Times New Roman" panose="02020603050405020304" pitchFamily="18" charset="0"/>
              <a:cs typeface="Times New Roman" panose="02020603050405020304" pitchFamily="18" charset="0"/>
            </a:rPr>
            <a:t>англо-американська</a:t>
          </a:r>
          <a:endParaRPr lang="uk-UA" sz="3600" b="0" dirty="0">
            <a:latin typeface="Times New Roman" panose="02020603050405020304" pitchFamily="18" charset="0"/>
            <a:cs typeface="Times New Roman" panose="02020603050405020304" pitchFamily="18" charset="0"/>
          </a:endParaRPr>
        </a:p>
      </dgm:t>
    </dgm:pt>
    <dgm:pt modelId="{2ACAB6E5-2666-44B7-94BF-9EDEF47610E4}" type="parTrans" cxnId="{5E6020B7-6E43-44A7-A3BB-19E2F0331BFA}">
      <dgm:prSet/>
      <dgm:spPr/>
      <dgm:t>
        <a:bodyPr/>
        <a:lstStyle/>
        <a:p>
          <a:endParaRPr lang="ru-RU"/>
        </a:p>
      </dgm:t>
    </dgm:pt>
    <dgm:pt modelId="{22574526-94F2-443D-9236-8D92289DA3AB}" type="sibTrans" cxnId="{5E6020B7-6E43-44A7-A3BB-19E2F0331BFA}">
      <dgm:prSet/>
      <dgm:spPr/>
      <dgm:t>
        <a:bodyPr/>
        <a:lstStyle/>
        <a:p>
          <a:endParaRPr lang="ru-RU"/>
        </a:p>
      </dgm:t>
    </dgm:pt>
    <dgm:pt modelId="{DD5768C0-445C-4A54-A4A0-4722A49A48C5}">
      <dgm:prSet phldrT="[Текст]" custT="1"/>
      <dgm:spPr/>
      <dgm:t>
        <a:bodyPr/>
        <a:lstStyle/>
        <a:p>
          <a:r>
            <a:rPr lang="uk-UA" sz="3600" b="0" dirty="0" smtClean="0">
              <a:latin typeface="Times New Roman" panose="02020603050405020304" pitchFamily="18" charset="0"/>
              <a:cs typeface="Times New Roman" panose="02020603050405020304" pitchFamily="18" charset="0"/>
            </a:rPr>
            <a:t>традиційно-звичаєва</a:t>
          </a:r>
          <a:endParaRPr lang="uk-UA" sz="3600" b="0" dirty="0">
            <a:latin typeface="Times New Roman" panose="02020603050405020304" pitchFamily="18" charset="0"/>
            <a:cs typeface="Times New Roman" panose="02020603050405020304" pitchFamily="18" charset="0"/>
          </a:endParaRPr>
        </a:p>
      </dgm:t>
    </dgm:pt>
    <dgm:pt modelId="{A2903413-A2B0-4B33-82F6-EECC9ACF92C4}" type="parTrans" cxnId="{26C7C914-EA94-4012-B1DB-DE11E8577A98}">
      <dgm:prSet/>
      <dgm:spPr/>
      <dgm:t>
        <a:bodyPr/>
        <a:lstStyle/>
        <a:p>
          <a:endParaRPr lang="ru-RU"/>
        </a:p>
      </dgm:t>
    </dgm:pt>
    <dgm:pt modelId="{7FE9B482-602F-4BE4-AEA9-4514F5AF1D56}" type="sibTrans" cxnId="{26C7C914-EA94-4012-B1DB-DE11E8577A98}">
      <dgm:prSet/>
      <dgm:spPr/>
      <dgm:t>
        <a:bodyPr/>
        <a:lstStyle/>
        <a:p>
          <a:endParaRPr lang="ru-RU"/>
        </a:p>
      </dgm:t>
    </dgm:pt>
    <dgm:pt modelId="{BA1DC2CF-70E7-4AFE-8CFB-051EB5998E2D}" type="pres">
      <dgm:prSet presAssocID="{F432E0BD-702A-4B0D-8465-FE7644936167}" presName="diagram" presStyleCnt="0">
        <dgm:presLayoutVars>
          <dgm:chMax val="1"/>
          <dgm:dir/>
          <dgm:animLvl val="ctr"/>
          <dgm:resizeHandles val="exact"/>
        </dgm:presLayoutVars>
      </dgm:prSet>
      <dgm:spPr/>
      <dgm:t>
        <a:bodyPr/>
        <a:lstStyle/>
        <a:p>
          <a:endParaRPr lang="ru-RU"/>
        </a:p>
      </dgm:t>
    </dgm:pt>
    <dgm:pt modelId="{682240CA-5971-413A-9167-44076A932228}" type="pres">
      <dgm:prSet presAssocID="{F432E0BD-702A-4B0D-8465-FE7644936167}" presName="matrix" presStyleCnt="0"/>
      <dgm:spPr/>
    </dgm:pt>
    <dgm:pt modelId="{C0712DE7-3098-4E8B-A19A-482D603579A2}" type="pres">
      <dgm:prSet presAssocID="{F432E0BD-702A-4B0D-8465-FE7644936167}" presName="tile1" presStyleLbl="node1" presStyleIdx="0" presStyleCnt="4"/>
      <dgm:spPr/>
      <dgm:t>
        <a:bodyPr/>
        <a:lstStyle/>
        <a:p>
          <a:endParaRPr lang="ru-RU"/>
        </a:p>
      </dgm:t>
    </dgm:pt>
    <dgm:pt modelId="{84EA0D3F-CB65-4D70-839F-395EDEE1C8D2}" type="pres">
      <dgm:prSet presAssocID="{F432E0BD-702A-4B0D-8465-FE7644936167}" presName="tile1text" presStyleLbl="node1" presStyleIdx="0" presStyleCnt="4">
        <dgm:presLayoutVars>
          <dgm:chMax val="0"/>
          <dgm:chPref val="0"/>
          <dgm:bulletEnabled val="1"/>
        </dgm:presLayoutVars>
      </dgm:prSet>
      <dgm:spPr/>
      <dgm:t>
        <a:bodyPr/>
        <a:lstStyle/>
        <a:p>
          <a:endParaRPr lang="ru-RU"/>
        </a:p>
      </dgm:t>
    </dgm:pt>
    <dgm:pt modelId="{FA45C5A3-9877-4360-82C2-8FC621B7A5B0}" type="pres">
      <dgm:prSet presAssocID="{F432E0BD-702A-4B0D-8465-FE7644936167}" presName="tile2" presStyleLbl="node1" presStyleIdx="1" presStyleCnt="4"/>
      <dgm:spPr/>
      <dgm:t>
        <a:bodyPr/>
        <a:lstStyle/>
        <a:p>
          <a:endParaRPr lang="ru-RU"/>
        </a:p>
      </dgm:t>
    </dgm:pt>
    <dgm:pt modelId="{4D8A64B6-8A2F-4DF6-899A-998FDAAEA3C3}" type="pres">
      <dgm:prSet presAssocID="{F432E0BD-702A-4B0D-8465-FE7644936167}" presName="tile2text" presStyleLbl="node1" presStyleIdx="1" presStyleCnt="4">
        <dgm:presLayoutVars>
          <dgm:chMax val="0"/>
          <dgm:chPref val="0"/>
          <dgm:bulletEnabled val="1"/>
        </dgm:presLayoutVars>
      </dgm:prSet>
      <dgm:spPr/>
      <dgm:t>
        <a:bodyPr/>
        <a:lstStyle/>
        <a:p>
          <a:endParaRPr lang="ru-RU"/>
        </a:p>
      </dgm:t>
    </dgm:pt>
    <dgm:pt modelId="{6CECAA94-6528-487F-ABF6-039E58867EBA}" type="pres">
      <dgm:prSet presAssocID="{F432E0BD-702A-4B0D-8465-FE7644936167}" presName="tile3" presStyleLbl="node1" presStyleIdx="2" presStyleCnt="4"/>
      <dgm:spPr/>
      <dgm:t>
        <a:bodyPr/>
        <a:lstStyle/>
        <a:p>
          <a:endParaRPr lang="ru-RU"/>
        </a:p>
      </dgm:t>
    </dgm:pt>
    <dgm:pt modelId="{F856F0C8-7705-4327-84E3-0FD6313DF009}" type="pres">
      <dgm:prSet presAssocID="{F432E0BD-702A-4B0D-8465-FE7644936167}" presName="tile3text" presStyleLbl="node1" presStyleIdx="2" presStyleCnt="4">
        <dgm:presLayoutVars>
          <dgm:chMax val="0"/>
          <dgm:chPref val="0"/>
          <dgm:bulletEnabled val="1"/>
        </dgm:presLayoutVars>
      </dgm:prSet>
      <dgm:spPr/>
      <dgm:t>
        <a:bodyPr/>
        <a:lstStyle/>
        <a:p>
          <a:endParaRPr lang="ru-RU"/>
        </a:p>
      </dgm:t>
    </dgm:pt>
    <dgm:pt modelId="{F0764775-DA8C-444A-8DDD-7A165789FEBE}" type="pres">
      <dgm:prSet presAssocID="{F432E0BD-702A-4B0D-8465-FE7644936167}" presName="tile4" presStyleLbl="node1" presStyleIdx="3" presStyleCnt="4"/>
      <dgm:spPr/>
      <dgm:t>
        <a:bodyPr/>
        <a:lstStyle/>
        <a:p>
          <a:endParaRPr lang="ru-RU"/>
        </a:p>
      </dgm:t>
    </dgm:pt>
    <dgm:pt modelId="{5E2DB7E5-42CC-4067-8FFF-EBA3FC1261C9}" type="pres">
      <dgm:prSet presAssocID="{F432E0BD-702A-4B0D-8465-FE7644936167}" presName="tile4text" presStyleLbl="node1" presStyleIdx="3" presStyleCnt="4">
        <dgm:presLayoutVars>
          <dgm:chMax val="0"/>
          <dgm:chPref val="0"/>
          <dgm:bulletEnabled val="1"/>
        </dgm:presLayoutVars>
      </dgm:prSet>
      <dgm:spPr/>
      <dgm:t>
        <a:bodyPr/>
        <a:lstStyle/>
        <a:p>
          <a:endParaRPr lang="ru-RU"/>
        </a:p>
      </dgm:t>
    </dgm:pt>
    <dgm:pt modelId="{34DF2A2E-DD1F-475E-83FF-FC2B10F262F5}" type="pres">
      <dgm:prSet presAssocID="{F432E0BD-702A-4B0D-8465-FE7644936167}" presName="centerTile" presStyleLbl="fgShp" presStyleIdx="0" presStyleCnt="1">
        <dgm:presLayoutVars>
          <dgm:chMax val="0"/>
          <dgm:chPref val="0"/>
        </dgm:presLayoutVars>
      </dgm:prSet>
      <dgm:spPr/>
      <dgm:t>
        <a:bodyPr/>
        <a:lstStyle/>
        <a:p>
          <a:endParaRPr lang="ru-RU"/>
        </a:p>
      </dgm:t>
    </dgm:pt>
  </dgm:ptLst>
  <dgm:cxnLst>
    <dgm:cxn modelId="{4A8F37AE-EA61-425C-A542-C8FD209B34FE}" type="presOf" srcId="{96CF27EC-A9E0-4528-B685-871EF58AAD7E}" destId="{FA45C5A3-9877-4360-82C2-8FC621B7A5B0}" srcOrd="0" destOrd="0" presId="urn:microsoft.com/office/officeart/2005/8/layout/matrix1"/>
    <dgm:cxn modelId="{60DD9996-0A1B-41C3-A6EC-A5F716B9CCDF}" type="presOf" srcId="{F432E0BD-702A-4B0D-8465-FE7644936167}" destId="{BA1DC2CF-70E7-4AFE-8CFB-051EB5998E2D}" srcOrd="0" destOrd="0" presId="urn:microsoft.com/office/officeart/2005/8/layout/matrix1"/>
    <dgm:cxn modelId="{8B373CC6-78AA-46CF-979D-38762917DB62}" type="presOf" srcId="{711FC40E-82FC-423D-AAB1-2037D35DD6A2}" destId="{6CECAA94-6528-487F-ABF6-039E58867EBA}" srcOrd="0" destOrd="0" presId="urn:microsoft.com/office/officeart/2005/8/layout/matrix1"/>
    <dgm:cxn modelId="{D53FDADC-574F-43D9-BAFF-68A207D20CD1}" type="presOf" srcId="{680884F9-CF79-4235-A33F-CE5493E14975}" destId="{34DF2A2E-DD1F-475E-83FF-FC2B10F262F5}" srcOrd="0" destOrd="0" presId="urn:microsoft.com/office/officeart/2005/8/layout/matrix1"/>
    <dgm:cxn modelId="{E13DD7E8-022F-48CB-B310-D463CFF3E3A8}" type="presOf" srcId="{102AFD3E-A02A-4452-96FC-E1AB1E8103DD}" destId="{C0712DE7-3098-4E8B-A19A-482D603579A2}" srcOrd="0" destOrd="0" presId="urn:microsoft.com/office/officeart/2005/8/layout/matrix1"/>
    <dgm:cxn modelId="{A1906F28-AE77-4553-B69D-A59EF4281FF5}" type="presOf" srcId="{96CF27EC-A9E0-4528-B685-871EF58AAD7E}" destId="{4D8A64B6-8A2F-4DF6-899A-998FDAAEA3C3}" srcOrd="1" destOrd="0" presId="urn:microsoft.com/office/officeart/2005/8/layout/matrix1"/>
    <dgm:cxn modelId="{5E6020B7-6E43-44A7-A3BB-19E2F0331BFA}" srcId="{680884F9-CF79-4235-A33F-CE5493E14975}" destId="{96CF27EC-A9E0-4528-B685-871EF58AAD7E}" srcOrd="1" destOrd="0" parTransId="{2ACAB6E5-2666-44B7-94BF-9EDEF47610E4}" sibTransId="{22574526-94F2-443D-9236-8D92289DA3AB}"/>
    <dgm:cxn modelId="{E20092DE-F2B0-40DF-8516-867FE451893E}" type="presOf" srcId="{102AFD3E-A02A-4452-96FC-E1AB1E8103DD}" destId="{84EA0D3F-CB65-4D70-839F-395EDEE1C8D2}" srcOrd="1" destOrd="0" presId="urn:microsoft.com/office/officeart/2005/8/layout/matrix1"/>
    <dgm:cxn modelId="{06ED62DE-9935-42DF-8482-11E1A300B29B}" srcId="{F432E0BD-702A-4B0D-8465-FE7644936167}" destId="{680884F9-CF79-4235-A33F-CE5493E14975}" srcOrd="0" destOrd="0" parTransId="{2AB04DDC-23FE-447E-9DC3-FF06D14C18DC}" sibTransId="{0608FDA8-F92F-4C3E-B4CE-2CA33519136E}"/>
    <dgm:cxn modelId="{26C7C914-EA94-4012-B1DB-DE11E8577A98}" srcId="{680884F9-CF79-4235-A33F-CE5493E14975}" destId="{DD5768C0-445C-4A54-A4A0-4722A49A48C5}" srcOrd="3" destOrd="0" parTransId="{A2903413-A2B0-4B33-82F6-EECC9ACF92C4}" sibTransId="{7FE9B482-602F-4BE4-AEA9-4514F5AF1D56}"/>
    <dgm:cxn modelId="{7DBD5A16-F5F1-4BAB-AF5B-08F0EFCD4B88}" type="presOf" srcId="{DD5768C0-445C-4A54-A4A0-4722A49A48C5}" destId="{5E2DB7E5-42CC-4067-8FFF-EBA3FC1261C9}" srcOrd="1" destOrd="0" presId="urn:microsoft.com/office/officeart/2005/8/layout/matrix1"/>
    <dgm:cxn modelId="{907FCA2C-D44B-4261-ACA1-B7BC22D382D1}" type="presOf" srcId="{711FC40E-82FC-423D-AAB1-2037D35DD6A2}" destId="{F856F0C8-7705-4327-84E3-0FD6313DF009}" srcOrd="1" destOrd="0" presId="urn:microsoft.com/office/officeart/2005/8/layout/matrix1"/>
    <dgm:cxn modelId="{1AA28625-B490-4C5F-92E5-635E57560FCC}" srcId="{680884F9-CF79-4235-A33F-CE5493E14975}" destId="{102AFD3E-A02A-4452-96FC-E1AB1E8103DD}" srcOrd="0" destOrd="0" parTransId="{9B0BFACD-0BA7-4B24-9F36-1A408B64F575}" sibTransId="{B3A8ABD7-27B7-456D-B5A6-754022846062}"/>
    <dgm:cxn modelId="{DDB46120-AC3E-4A3F-92D7-894A2693888D}" type="presOf" srcId="{DD5768C0-445C-4A54-A4A0-4722A49A48C5}" destId="{F0764775-DA8C-444A-8DDD-7A165789FEBE}" srcOrd="0" destOrd="0" presId="urn:microsoft.com/office/officeart/2005/8/layout/matrix1"/>
    <dgm:cxn modelId="{5A16F806-9F8C-4889-9A03-26EC993A0BFA}" srcId="{680884F9-CF79-4235-A33F-CE5493E14975}" destId="{711FC40E-82FC-423D-AAB1-2037D35DD6A2}" srcOrd="2" destOrd="0" parTransId="{C2399782-D21A-4DE3-8D2B-DE7642FF0070}" sibTransId="{D1E9AB5F-2AF7-4882-BDE2-76F24C888D0B}"/>
    <dgm:cxn modelId="{E180ECF4-9047-4654-9B4D-CAB5F0EEE692}" type="presParOf" srcId="{BA1DC2CF-70E7-4AFE-8CFB-051EB5998E2D}" destId="{682240CA-5971-413A-9167-44076A932228}" srcOrd="0" destOrd="0" presId="urn:microsoft.com/office/officeart/2005/8/layout/matrix1"/>
    <dgm:cxn modelId="{1FB22F6D-46D5-40E3-B14D-85A6423588CB}" type="presParOf" srcId="{682240CA-5971-413A-9167-44076A932228}" destId="{C0712DE7-3098-4E8B-A19A-482D603579A2}" srcOrd="0" destOrd="0" presId="urn:microsoft.com/office/officeart/2005/8/layout/matrix1"/>
    <dgm:cxn modelId="{717D494C-F630-437E-801D-C94F500C239C}" type="presParOf" srcId="{682240CA-5971-413A-9167-44076A932228}" destId="{84EA0D3F-CB65-4D70-839F-395EDEE1C8D2}" srcOrd="1" destOrd="0" presId="urn:microsoft.com/office/officeart/2005/8/layout/matrix1"/>
    <dgm:cxn modelId="{E6A37C97-2582-4706-B6FB-BB67AB647FB9}" type="presParOf" srcId="{682240CA-5971-413A-9167-44076A932228}" destId="{FA45C5A3-9877-4360-82C2-8FC621B7A5B0}" srcOrd="2" destOrd="0" presId="urn:microsoft.com/office/officeart/2005/8/layout/matrix1"/>
    <dgm:cxn modelId="{C6CE971E-F27A-4F93-8D80-668D274AC926}" type="presParOf" srcId="{682240CA-5971-413A-9167-44076A932228}" destId="{4D8A64B6-8A2F-4DF6-899A-998FDAAEA3C3}" srcOrd="3" destOrd="0" presId="urn:microsoft.com/office/officeart/2005/8/layout/matrix1"/>
    <dgm:cxn modelId="{FE8BABC4-F3B9-49CA-A695-00E4315DD541}" type="presParOf" srcId="{682240CA-5971-413A-9167-44076A932228}" destId="{6CECAA94-6528-487F-ABF6-039E58867EBA}" srcOrd="4" destOrd="0" presId="urn:microsoft.com/office/officeart/2005/8/layout/matrix1"/>
    <dgm:cxn modelId="{2D3F45BE-6904-429E-BF45-D451BB2C2678}" type="presParOf" srcId="{682240CA-5971-413A-9167-44076A932228}" destId="{F856F0C8-7705-4327-84E3-0FD6313DF009}" srcOrd="5" destOrd="0" presId="urn:microsoft.com/office/officeart/2005/8/layout/matrix1"/>
    <dgm:cxn modelId="{AE8AC774-73DC-426A-8268-737055EC1E99}" type="presParOf" srcId="{682240CA-5971-413A-9167-44076A932228}" destId="{F0764775-DA8C-444A-8DDD-7A165789FEBE}" srcOrd="6" destOrd="0" presId="urn:microsoft.com/office/officeart/2005/8/layout/matrix1"/>
    <dgm:cxn modelId="{BB192443-1683-4EB1-BEB6-BED5470AC812}" type="presParOf" srcId="{682240CA-5971-413A-9167-44076A932228}" destId="{5E2DB7E5-42CC-4067-8FFF-EBA3FC1261C9}" srcOrd="7" destOrd="0" presId="urn:microsoft.com/office/officeart/2005/8/layout/matrix1"/>
    <dgm:cxn modelId="{1D62840E-31FE-4F45-913B-FE88568D525F}" type="presParOf" srcId="{BA1DC2CF-70E7-4AFE-8CFB-051EB5998E2D}" destId="{34DF2A2E-DD1F-475E-83FF-FC2B10F262F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0BF098-7FDE-4ACD-B3F8-40A4B32760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110696AE-3267-4CBA-83C1-323D2D06BE6B}">
      <dgm:prSet phldrT="[Текст]" custT="1"/>
      <dgm:spPr/>
      <dgm:t>
        <a:bodyPr/>
        <a:lstStyle/>
        <a:p>
          <a:r>
            <a:rPr lang="uk-UA" sz="4000" b="1" dirty="0" smtClean="0">
              <a:latin typeface="+mj-lt"/>
            </a:rPr>
            <a:t>романська</a:t>
          </a:r>
          <a:endParaRPr lang="ru-RU" sz="4000" b="1" dirty="0">
            <a:latin typeface="+mj-lt"/>
          </a:endParaRPr>
        </a:p>
      </dgm:t>
    </dgm:pt>
    <dgm:pt modelId="{D03E87E1-6AA5-4EB3-A201-FDA93943B2A3}" type="parTrans" cxnId="{0A3DB17B-3DD2-4CEC-9BB8-CDEED7F01BA5}">
      <dgm:prSet/>
      <dgm:spPr/>
      <dgm:t>
        <a:bodyPr/>
        <a:lstStyle/>
        <a:p>
          <a:endParaRPr lang="ru-RU"/>
        </a:p>
      </dgm:t>
    </dgm:pt>
    <dgm:pt modelId="{FA68D15B-946B-49B6-9AE4-C0A06B265C1A}" type="sibTrans" cxnId="{0A3DB17B-3DD2-4CEC-9BB8-CDEED7F01BA5}">
      <dgm:prSet/>
      <dgm:spPr/>
      <dgm:t>
        <a:bodyPr/>
        <a:lstStyle/>
        <a:p>
          <a:endParaRPr lang="ru-RU"/>
        </a:p>
      </dgm:t>
    </dgm:pt>
    <dgm:pt modelId="{6A311ED7-5B44-400F-AAB9-B4794D6159F6}">
      <dgm:prSet custT="1"/>
      <dgm:spPr/>
      <dgm:t>
        <a:bodyPr/>
        <a:lstStyle/>
        <a:p>
          <a:r>
            <a:rPr lang="uk-UA" sz="4000" b="1" dirty="0" smtClean="0">
              <a:latin typeface="+mj-lt"/>
            </a:rPr>
            <a:t>германська</a:t>
          </a:r>
          <a:endParaRPr lang="uk-UA" sz="4000" b="1" dirty="0">
            <a:latin typeface="+mj-lt"/>
          </a:endParaRPr>
        </a:p>
      </dgm:t>
    </dgm:pt>
    <dgm:pt modelId="{7CBF1627-8327-44E1-82E8-C89399576ED4}" type="parTrans" cxnId="{18CD1FB7-AE1F-441F-9B0B-AF25EED1D063}">
      <dgm:prSet/>
      <dgm:spPr/>
      <dgm:t>
        <a:bodyPr/>
        <a:lstStyle/>
        <a:p>
          <a:endParaRPr lang="ru-RU"/>
        </a:p>
      </dgm:t>
    </dgm:pt>
    <dgm:pt modelId="{9A3B6CBE-8511-43F9-A93E-F4933124F2DF}" type="sibTrans" cxnId="{18CD1FB7-AE1F-441F-9B0B-AF25EED1D063}">
      <dgm:prSet/>
      <dgm:spPr/>
      <dgm:t>
        <a:bodyPr/>
        <a:lstStyle/>
        <a:p>
          <a:endParaRPr lang="ru-RU"/>
        </a:p>
      </dgm:t>
    </dgm:pt>
    <dgm:pt modelId="{F2608124-087E-4B21-82D7-C31A06707F2D}">
      <dgm:prSet phldrT="[Текст]" custT="1"/>
      <dgm:spPr/>
      <dgm:t>
        <a:bodyPr/>
        <a:lstStyle/>
        <a:p>
          <a:r>
            <a:rPr lang="uk-UA" sz="4000" dirty="0" smtClean="0">
              <a:latin typeface="+mj-lt"/>
            </a:rPr>
            <a:t>Італія</a:t>
          </a:r>
          <a:endParaRPr lang="ru-RU" sz="4000" dirty="0">
            <a:latin typeface="+mj-lt"/>
          </a:endParaRPr>
        </a:p>
      </dgm:t>
    </dgm:pt>
    <dgm:pt modelId="{2FC8B5B8-FEDD-4FAC-B93C-3E628E837C95}" type="parTrans" cxnId="{73D8EF74-AE0E-4713-A4DA-9483F9A6AA9C}">
      <dgm:prSet/>
      <dgm:spPr/>
      <dgm:t>
        <a:bodyPr/>
        <a:lstStyle/>
        <a:p>
          <a:endParaRPr lang="ru-RU"/>
        </a:p>
      </dgm:t>
    </dgm:pt>
    <dgm:pt modelId="{29959AC6-5A95-413B-9361-8AA09FB5EAB0}" type="sibTrans" cxnId="{73D8EF74-AE0E-4713-A4DA-9483F9A6AA9C}">
      <dgm:prSet/>
      <dgm:spPr/>
      <dgm:t>
        <a:bodyPr/>
        <a:lstStyle/>
        <a:p>
          <a:endParaRPr lang="ru-RU"/>
        </a:p>
      </dgm:t>
    </dgm:pt>
    <dgm:pt modelId="{EAAA7281-5CF0-4857-8B63-8E4E44AD116E}">
      <dgm:prSet phldrT="[Текст]" custT="1"/>
      <dgm:spPr/>
      <dgm:t>
        <a:bodyPr/>
        <a:lstStyle/>
        <a:p>
          <a:r>
            <a:rPr lang="uk-UA" sz="4000" dirty="0" smtClean="0">
              <a:latin typeface="+mj-lt"/>
            </a:rPr>
            <a:t>Франція</a:t>
          </a:r>
          <a:endParaRPr lang="ru-RU" sz="4000" dirty="0">
            <a:latin typeface="+mj-lt"/>
          </a:endParaRPr>
        </a:p>
      </dgm:t>
    </dgm:pt>
    <dgm:pt modelId="{A65026BD-E22A-4385-84CD-295A19D25A6B}" type="parTrans" cxnId="{15D5B52C-E828-4D91-80CE-F4ECD0806B13}">
      <dgm:prSet/>
      <dgm:spPr/>
      <dgm:t>
        <a:bodyPr/>
        <a:lstStyle/>
        <a:p>
          <a:endParaRPr lang="ru-RU"/>
        </a:p>
      </dgm:t>
    </dgm:pt>
    <dgm:pt modelId="{B0580868-BE3B-466F-A5F9-747A4E28D373}" type="sibTrans" cxnId="{15D5B52C-E828-4D91-80CE-F4ECD0806B13}">
      <dgm:prSet/>
      <dgm:spPr/>
      <dgm:t>
        <a:bodyPr/>
        <a:lstStyle/>
        <a:p>
          <a:endParaRPr lang="ru-RU"/>
        </a:p>
      </dgm:t>
    </dgm:pt>
    <dgm:pt modelId="{E3E2CC4E-0BBF-419B-9AC3-A006AF9DEF06}">
      <dgm:prSet phldrT="[Текст]" custT="1"/>
      <dgm:spPr/>
      <dgm:t>
        <a:bodyPr/>
        <a:lstStyle/>
        <a:p>
          <a:r>
            <a:rPr lang="uk-UA" sz="4000" dirty="0" smtClean="0">
              <a:latin typeface="+mj-lt"/>
            </a:rPr>
            <a:t>Нідерланди</a:t>
          </a:r>
          <a:endParaRPr lang="ru-RU" sz="4000" dirty="0">
            <a:latin typeface="+mj-lt"/>
          </a:endParaRPr>
        </a:p>
      </dgm:t>
    </dgm:pt>
    <dgm:pt modelId="{43DB40CE-BB4F-4C11-8452-9A5A7404251E}" type="parTrans" cxnId="{68509E72-E113-4D97-A8AD-3AA9988E0E27}">
      <dgm:prSet/>
      <dgm:spPr/>
      <dgm:t>
        <a:bodyPr/>
        <a:lstStyle/>
        <a:p>
          <a:endParaRPr lang="ru-RU"/>
        </a:p>
      </dgm:t>
    </dgm:pt>
    <dgm:pt modelId="{A339836C-C43C-40AF-8433-FF7D337B2AC1}" type="sibTrans" cxnId="{68509E72-E113-4D97-A8AD-3AA9988E0E27}">
      <dgm:prSet/>
      <dgm:spPr/>
      <dgm:t>
        <a:bodyPr/>
        <a:lstStyle/>
        <a:p>
          <a:endParaRPr lang="ru-RU"/>
        </a:p>
      </dgm:t>
    </dgm:pt>
    <dgm:pt modelId="{EC89ACD8-4349-454D-8A4E-349672727148}">
      <dgm:prSet phldrT="[Текст]" custT="1"/>
      <dgm:spPr/>
      <dgm:t>
        <a:bodyPr/>
        <a:lstStyle/>
        <a:p>
          <a:r>
            <a:rPr lang="uk-UA" sz="4000" dirty="0" smtClean="0">
              <a:latin typeface="+mj-lt"/>
            </a:rPr>
            <a:t>Бельгія </a:t>
          </a:r>
          <a:endParaRPr lang="ru-RU" sz="4000" dirty="0">
            <a:latin typeface="+mj-lt"/>
          </a:endParaRPr>
        </a:p>
      </dgm:t>
    </dgm:pt>
    <dgm:pt modelId="{BE2F7387-5DDF-4C4E-9824-4003D0498B37}" type="parTrans" cxnId="{7F4427AD-678A-48D7-9F44-EB8A0B479D3A}">
      <dgm:prSet/>
      <dgm:spPr/>
      <dgm:t>
        <a:bodyPr/>
        <a:lstStyle/>
        <a:p>
          <a:endParaRPr lang="ru-RU"/>
        </a:p>
      </dgm:t>
    </dgm:pt>
    <dgm:pt modelId="{B3F71718-CFCE-463E-ABE3-19442F99BEC8}" type="sibTrans" cxnId="{7F4427AD-678A-48D7-9F44-EB8A0B479D3A}">
      <dgm:prSet/>
      <dgm:spPr/>
      <dgm:t>
        <a:bodyPr/>
        <a:lstStyle/>
        <a:p>
          <a:endParaRPr lang="ru-RU"/>
        </a:p>
      </dgm:t>
    </dgm:pt>
    <dgm:pt modelId="{44F99294-E5E4-4D7F-9748-2C0BB9F7C0C1}">
      <dgm:prSet custT="1"/>
      <dgm:spPr/>
      <dgm:t>
        <a:bodyPr/>
        <a:lstStyle/>
        <a:p>
          <a:r>
            <a:rPr lang="uk-UA" sz="4000" dirty="0" smtClean="0">
              <a:latin typeface="+mj-lt"/>
            </a:rPr>
            <a:t>Німеччина</a:t>
          </a:r>
          <a:endParaRPr lang="uk-UA" sz="4000" dirty="0">
            <a:latin typeface="+mj-lt"/>
          </a:endParaRPr>
        </a:p>
      </dgm:t>
    </dgm:pt>
    <dgm:pt modelId="{2793A0DC-41AF-4951-A6C0-64CA4B611698}" type="parTrans" cxnId="{492B2876-7482-4595-8C52-9A12BC51BFC7}">
      <dgm:prSet/>
      <dgm:spPr/>
      <dgm:t>
        <a:bodyPr/>
        <a:lstStyle/>
        <a:p>
          <a:endParaRPr lang="ru-RU"/>
        </a:p>
      </dgm:t>
    </dgm:pt>
    <dgm:pt modelId="{18F15B8F-03EB-4F08-8D4D-CF6A3B483B12}" type="sibTrans" cxnId="{492B2876-7482-4595-8C52-9A12BC51BFC7}">
      <dgm:prSet/>
      <dgm:spPr/>
      <dgm:t>
        <a:bodyPr/>
        <a:lstStyle/>
        <a:p>
          <a:endParaRPr lang="ru-RU"/>
        </a:p>
      </dgm:t>
    </dgm:pt>
    <dgm:pt modelId="{8A7C920F-ADD8-4DAC-AEB9-B8128BF05812}">
      <dgm:prSet custT="1"/>
      <dgm:spPr/>
      <dgm:t>
        <a:bodyPr/>
        <a:lstStyle/>
        <a:p>
          <a:r>
            <a:rPr lang="uk-UA" sz="4000" dirty="0" smtClean="0">
              <a:latin typeface="+mj-lt"/>
            </a:rPr>
            <a:t>Австрія</a:t>
          </a:r>
          <a:endParaRPr lang="uk-UA" sz="4000" dirty="0">
            <a:latin typeface="+mj-lt"/>
          </a:endParaRPr>
        </a:p>
      </dgm:t>
    </dgm:pt>
    <dgm:pt modelId="{C65D7A0D-491D-4DB6-BD9A-7138AE36FB1C}" type="parTrans" cxnId="{27801A84-9057-4BB3-9015-23C92E538A22}">
      <dgm:prSet/>
      <dgm:spPr/>
      <dgm:t>
        <a:bodyPr/>
        <a:lstStyle/>
        <a:p>
          <a:endParaRPr lang="ru-RU"/>
        </a:p>
      </dgm:t>
    </dgm:pt>
    <dgm:pt modelId="{81671A4A-AAF6-46BD-82F6-252D967125FD}" type="sibTrans" cxnId="{27801A84-9057-4BB3-9015-23C92E538A22}">
      <dgm:prSet/>
      <dgm:spPr/>
      <dgm:t>
        <a:bodyPr/>
        <a:lstStyle/>
        <a:p>
          <a:endParaRPr lang="ru-RU"/>
        </a:p>
      </dgm:t>
    </dgm:pt>
    <dgm:pt modelId="{8B072273-595D-4C8B-BF66-301E38A04C6E}">
      <dgm:prSet custT="1"/>
      <dgm:spPr/>
      <dgm:t>
        <a:bodyPr/>
        <a:lstStyle/>
        <a:p>
          <a:r>
            <a:rPr lang="uk-UA" sz="4000" dirty="0" smtClean="0">
              <a:latin typeface="+mj-lt"/>
            </a:rPr>
            <a:t>Угорщина</a:t>
          </a:r>
          <a:endParaRPr lang="uk-UA" sz="4000" dirty="0">
            <a:latin typeface="+mj-lt"/>
          </a:endParaRPr>
        </a:p>
      </dgm:t>
    </dgm:pt>
    <dgm:pt modelId="{6F487246-8D72-4CB4-ADED-B892BCF5AE59}" type="parTrans" cxnId="{1F625EA9-373D-4104-A837-74CB819C6B89}">
      <dgm:prSet/>
      <dgm:spPr/>
      <dgm:t>
        <a:bodyPr/>
        <a:lstStyle/>
        <a:p>
          <a:endParaRPr lang="ru-RU"/>
        </a:p>
      </dgm:t>
    </dgm:pt>
    <dgm:pt modelId="{42258DD9-94BA-4E1B-91B4-864743E874D3}" type="sibTrans" cxnId="{1F625EA9-373D-4104-A837-74CB819C6B89}">
      <dgm:prSet/>
      <dgm:spPr/>
      <dgm:t>
        <a:bodyPr/>
        <a:lstStyle/>
        <a:p>
          <a:endParaRPr lang="ru-RU"/>
        </a:p>
      </dgm:t>
    </dgm:pt>
    <dgm:pt modelId="{2E09B01A-5747-4949-9EE0-7B3C2F128E49}" type="pres">
      <dgm:prSet presAssocID="{340BF098-7FDE-4ACD-B3F8-40A4B327608F}" presName="Name0" presStyleCnt="0">
        <dgm:presLayoutVars>
          <dgm:dir/>
          <dgm:animLvl val="lvl"/>
          <dgm:resizeHandles val="exact"/>
        </dgm:presLayoutVars>
      </dgm:prSet>
      <dgm:spPr/>
      <dgm:t>
        <a:bodyPr/>
        <a:lstStyle/>
        <a:p>
          <a:endParaRPr lang="ru-RU"/>
        </a:p>
      </dgm:t>
    </dgm:pt>
    <dgm:pt modelId="{7DF8BB81-77F7-4A33-A23C-B7F1E2924444}" type="pres">
      <dgm:prSet presAssocID="{110696AE-3267-4CBA-83C1-323D2D06BE6B}" presName="composite" presStyleCnt="0"/>
      <dgm:spPr/>
    </dgm:pt>
    <dgm:pt modelId="{257B67E2-3C3D-4E12-8B53-1C2E1645882B}" type="pres">
      <dgm:prSet presAssocID="{110696AE-3267-4CBA-83C1-323D2D06BE6B}" presName="parTx" presStyleLbl="alignNode1" presStyleIdx="0" presStyleCnt="2">
        <dgm:presLayoutVars>
          <dgm:chMax val="0"/>
          <dgm:chPref val="0"/>
          <dgm:bulletEnabled val="1"/>
        </dgm:presLayoutVars>
      </dgm:prSet>
      <dgm:spPr/>
      <dgm:t>
        <a:bodyPr/>
        <a:lstStyle/>
        <a:p>
          <a:endParaRPr lang="ru-RU"/>
        </a:p>
      </dgm:t>
    </dgm:pt>
    <dgm:pt modelId="{34115E9E-7E6D-4F30-9EBC-186FFED1655F}" type="pres">
      <dgm:prSet presAssocID="{110696AE-3267-4CBA-83C1-323D2D06BE6B}" presName="desTx" presStyleLbl="alignAccFollowNode1" presStyleIdx="0" presStyleCnt="2">
        <dgm:presLayoutVars>
          <dgm:bulletEnabled val="1"/>
        </dgm:presLayoutVars>
      </dgm:prSet>
      <dgm:spPr/>
      <dgm:t>
        <a:bodyPr/>
        <a:lstStyle/>
        <a:p>
          <a:endParaRPr lang="ru-RU"/>
        </a:p>
      </dgm:t>
    </dgm:pt>
    <dgm:pt modelId="{C3D89AA5-4C11-40C6-BA51-21916993B3C8}" type="pres">
      <dgm:prSet presAssocID="{FA68D15B-946B-49B6-9AE4-C0A06B265C1A}" presName="space" presStyleCnt="0"/>
      <dgm:spPr/>
    </dgm:pt>
    <dgm:pt modelId="{D4AF88BF-F26A-4415-A1C1-250F83403D5D}" type="pres">
      <dgm:prSet presAssocID="{6A311ED7-5B44-400F-AAB9-B4794D6159F6}" presName="composite" presStyleCnt="0"/>
      <dgm:spPr/>
    </dgm:pt>
    <dgm:pt modelId="{F7550365-8F3D-4339-B49C-9925EFD7B9A4}" type="pres">
      <dgm:prSet presAssocID="{6A311ED7-5B44-400F-AAB9-B4794D6159F6}" presName="parTx" presStyleLbl="alignNode1" presStyleIdx="1" presStyleCnt="2">
        <dgm:presLayoutVars>
          <dgm:chMax val="0"/>
          <dgm:chPref val="0"/>
          <dgm:bulletEnabled val="1"/>
        </dgm:presLayoutVars>
      </dgm:prSet>
      <dgm:spPr/>
      <dgm:t>
        <a:bodyPr/>
        <a:lstStyle/>
        <a:p>
          <a:endParaRPr lang="ru-RU"/>
        </a:p>
      </dgm:t>
    </dgm:pt>
    <dgm:pt modelId="{F42C4B30-3519-4F89-80A8-C33B328BF24B}" type="pres">
      <dgm:prSet presAssocID="{6A311ED7-5B44-400F-AAB9-B4794D6159F6}" presName="desTx" presStyleLbl="alignAccFollowNode1" presStyleIdx="1" presStyleCnt="2">
        <dgm:presLayoutVars>
          <dgm:bulletEnabled val="1"/>
        </dgm:presLayoutVars>
      </dgm:prSet>
      <dgm:spPr/>
      <dgm:t>
        <a:bodyPr/>
        <a:lstStyle/>
        <a:p>
          <a:endParaRPr lang="ru-RU"/>
        </a:p>
      </dgm:t>
    </dgm:pt>
  </dgm:ptLst>
  <dgm:cxnLst>
    <dgm:cxn modelId="{492B2876-7482-4595-8C52-9A12BC51BFC7}" srcId="{6A311ED7-5B44-400F-AAB9-B4794D6159F6}" destId="{44F99294-E5E4-4D7F-9748-2C0BB9F7C0C1}" srcOrd="0" destOrd="0" parTransId="{2793A0DC-41AF-4951-A6C0-64CA4B611698}" sibTransId="{18F15B8F-03EB-4F08-8D4D-CF6A3B483B12}"/>
    <dgm:cxn modelId="{03546B71-810B-409F-B214-3F7BCBF95011}" type="presOf" srcId="{E3E2CC4E-0BBF-419B-9AC3-A006AF9DEF06}" destId="{34115E9E-7E6D-4F30-9EBC-186FFED1655F}" srcOrd="0" destOrd="2" presId="urn:microsoft.com/office/officeart/2005/8/layout/hList1"/>
    <dgm:cxn modelId="{68509E72-E113-4D97-A8AD-3AA9988E0E27}" srcId="{110696AE-3267-4CBA-83C1-323D2D06BE6B}" destId="{E3E2CC4E-0BBF-419B-9AC3-A006AF9DEF06}" srcOrd="2" destOrd="0" parTransId="{43DB40CE-BB4F-4C11-8452-9A5A7404251E}" sibTransId="{A339836C-C43C-40AF-8433-FF7D337B2AC1}"/>
    <dgm:cxn modelId="{58C48FAC-CB61-413B-9278-20B3EB9A5D9E}" type="presOf" srcId="{110696AE-3267-4CBA-83C1-323D2D06BE6B}" destId="{257B67E2-3C3D-4E12-8B53-1C2E1645882B}" srcOrd="0" destOrd="0" presId="urn:microsoft.com/office/officeart/2005/8/layout/hList1"/>
    <dgm:cxn modelId="{C8FDF77E-80A5-43A4-B595-F53D042CD9AC}" type="presOf" srcId="{EC89ACD8-4349-454D-8A4E-349672727148}" destId="{34115E9E-7E6D-4F30-9EBC-186FFED1655F}" srcOrd="0" destOrd="3" presId="urn:microsoft.com/office/officeart/2005/8/layout/hList1"/>
    <dgm:cxn modelId="{402B4AB3-9233-4D04-8021-F511F6AC9EC8}" type="presOf" srcId="{44F99294-E5E4-4D7F-9748-2C0BB9F7C0C1}" destId="{F42C4B30-3519-4F89-80A8-C33B328BF24B}" srcOrd="0" destOrd="0" presId="urn:microsoft.com/office/officeart/2005/8/layout/hList1"/>
    <dgm:cxn modelId="{5A75FC3D-6B38-4811-BC8B-AA14636F0C23}" type="presOf" srcId="{8B072273-595D-4C8B-BF66-301E38A04C6E}" destId="{F42C4B30-3519-4F89-80A8-C33B328BF24B}" srcOrd="0" destOrd="2" presId="urn:microsoft.com/office/officeart/2005/8/layout/hList1"/>
    <dgm:cxn modelId="{F0CCAF46-7054-4B13-8B29-E54D59B0AE9E}" type="presOf" srcId="{6A311ED7-5B44-400F-AAB9-B4794D6159F6}" destId="{F7550365-8F3D-4339-B49C-9925EFD7B9A4}" srcOrd="0" destOrd="0" presId="urn:microsoft.com/office/officeart/2005/8/layout/hList1"/>
    <dgm:cxn modelId="{27801A84-9057-4BB3-9015-23C92E538A22}" srcId="{6A311ED7-5B44-400F-AAB9-B4794D6159F6}" destId="{8A7C920F-ADD8-4DAC-AEB9-B8128BF05812}" srcOrd="1" destOrd="0" parTransId="{C65D7A0D-491D-4DB6-BD9A-7138AE36FB1C}" sibTransId="{81671A4A-AAF6-46BD-82F6-252D967125FD}"/>
    <dgm:cxn modelId="{D0905C9A-4797-4842-9B1C-4BB07FB97B31}" type="presOf" srcId="{F2608124-087E-4B21-82D7-C31A06707F2D}" destId="{34115E9E-7E6D-4F30-9EBC-186FFED1655F}" srcOrd="0" destOrd="0" presId="urn:microsoft.com/office/officeart/2005/8/layout/hList1"/>
    <dgm:cxn modelId="{18CD1FB7-AE1F-441F-9B0B-AF25EED1D063}" srcId="{340BF098-7FDE-4ACD-B3F8-40A4B327608F}" destId="{6A311ED7-5B44-400F-AAB9-B4794D6159F6}" srcOrd="1" destOrd="0" parTransId="{7CBF1627-8327-44E1-82E8-C89399576ED4}" sibTransId="{9A3B6CBE-8511-43F9-A93E-F4933124F2DF}"/>
    <dgm:cxn modelId="{883C5B30-434D-4A63-B5F9-947AE08B281A}" type="presOf" srcId="{EAAA7281-5CF0-4857-8B63-8E4E44AD116E}" destId="{34115E9E-7E6D-4F30-9EBC-186FFED1655F}" srcOrd="0" destOrd="1" presId="urn:microsoft.com/office/officeart/2005/8/layout/hList1"/>
    <dgm:cxn modelId="{1F625EA9-373D-4104-A837-74CB819C6B89}" srcId="{6A311ED7-5B44-400F-AAB9-B4794D6159F6}" destId="{8B072273-595D-4C8B-BF66-301E38A04C6E}" srcOrd="2" destOrd="0" parTransId="{6F487246-8D72-4CB4-ADED-B892BCF5AE59}" sibTransId="{42258DD9-94BA-4E1B-91B4-864743E874D3}"/>
    <dgm:cxn modelId="{7F4427AD-678A-48D7-9F44-EB8A0B479D3A}" srcId="{110696AE-3267-4CBA-83C1-323D2D06BE6B}" destId="{EC89ACD8-4349-454D-8A4E-349672727148}" srcOrd="3" destOrd="0" parTransId="{BE2F7387-5DDF-4C4E-9824-4003D0498B37}" sibTransId="{B3F71718-CFCE-463E-ABE3-19442F99BEC8}"/>
    <dgm:cxn modelId="{5A9E47AD-6B1D-492C-80B8-679B94E3A0DC}" type="presOf" srcId="{8A7C920F-ADD8-4DAC-AEB9-B8128BF05812}" destId="{F42C4B30-3519-4F89-80A8-C33B328BF24B}" srcOrd="0" destOrd="1" presId="urn:microsoft.com/office/officeart/2005/8/layout/hList1"/>
    <dgm:cxn modelId="{15D5B52C-E828-4D91-80CE-F4ECD0806B13}" srcId="{110696AE-3267-4CBA-83C1-323D2D06BE6B}" destId="{EAAA7281-5CF0-4857-8B63-8E4E44AD116E}" srcOrd="1" destOrd="0" parTransId="{A65026BD-E22A-4385-84CD-295A19D25A6B}" sibTransId="{B0580868-BE3B-466F-A5F9-747A4E28D373}"/>
    <dgm:cxn modelId="{212ECFBC-DCE5-48E1-801D-0920E6C16151}" type="presOf" srcId="{340BF098-7FDE-4ACD-B3F8-40A4B327608F}" destId="{2E09B01A-5747-4949-9EE0-7B3C2F128E49}" srcOrd="0" destOrd="0" presId="urn:microsoft.com/office/officeart/2005/8/layout/hList1"/>
    <dgm:cxn modelId="{73D8EF74-AE0E-4713-A4DA-9483F9A6AA9C}" srcId="{110696AE-3267-4CBA-83C1-323D2D06BE6B}" destId="{F2608124-087E-4B21-82D7-C31A06707F2D}" srcOrd="0" destOrd="0" parTransId="{2FC8B5B8-FEDD-4FAC-B93C-3E628E837C95}" sibTransId="{29959AC6-5A95-413B-9361-8AA09FB5EAB0}"/>
    <dgm:cxn modelId="{0A3DB17B-3DD2-4CEC-9BB8-CDEED7F01BA5}" srcId="{340BF098-7FDE-4ACD-B3F8-40A4B327608F}" destId="{110696AE-3267-4CBA-83C1-323D2D06BE6B}" srcOrd="0" destOrd="0" parTransId="{D03E87E1-6AA5-4EB3-A201-FDA93943B2A3}" sibTransId="{FA68D15B-946B-49B6-9AE4-C0A06B265C1A}"/>
    <dgm:cxn modelId="{F4E1FB21-FB51-4FD0-86AF-F0827091C7C1}" type="presParOf" srcId="{2E09B01A-5747-4949-9EE0-7B3C2F128E49}" destId="{7DF8BB81-77F7-4A33-A23C-B7F1E2924444}" srcOrd="0" destOrd="0" presId="urn:microsoft.com/office/officeart/2005/8/layout/hList1"/>
    <dgm:cxn modelId="{150E0198-FE9B-48B3-AA94-102D24F5C5C0}" type="presParOf" srcId="{7DF8BB81-77F7-4A33-A23C-B7F1E2924444}" destId="{257B67E2-3C3D-4E12-8B53-1C2E1645882B}" srcOrd="0" destOrd="0" presId="urn:microsoft.com/office/officeart/2005/8/layout/hList1"/>
    <dgm:cxn modelId="{0DC85ABB-066A-420A-8608-931784954F91}" type="presParOf" srcId="{7DF8BB81-77F7-4A33-A23C-B7F1E2924444}" destId="{34115E9E-7E6D-4F30-9EBC-186FFED1655F}" srcOrd="1" destOrd="0" presId="urn:microsoft.com/office/officeart/2005/8/layout/hList1"/>
    <dgm:cxn modelId="{3331E04D-52BC-492F-B3D1-8E114485205F}" type="presParOf" srcId="{2E09B01A-5747-4949-9EE0-7B3C2F128E49}" destId="{C3D89AA5-4C11-40C6-BA51-21916993B3C8}" srcOrd="1" destOrd="0" presId="urn:microsoft.com/office/officeart/2005/8/layout/hList1"/>
    <dgm:cxn modelId="{6FA78212-EBE5-4BD5-A5BC-D1145AA75CA5}" type="presParOf" srcId="{2E09B01A-5747-4949-9EE0-7B3C2F128E49}" destId="{D4AF88BF-F26A-4415-A1C1-250F83403D5D}" srcOrd="2" destOrd="0" presId="urn:microsoft.com/office/officeart/2005/8/layout/hList1"/>
    <dgm:cxn modelId="{E319B746-C0B3-46F1-B3F2-36C47A2AA76A}" type="presParOf" srcId="{D4AF88BF-F26A-4415-A1C1-250F83403D5D}" destId="{F7550365-8F3D-4339-B49C-9925EFD7B9A4}" srcOrd="0" destOrd="0" presId="urn:microsoft.com/office/officeart/2005/8/layout/hList1"/>
    <dgm:cxn modelId="{9FB97570-4D73-4EB9-9CFC-856BE01047D8}" type="presParOf" srcId="{D4AF88BF-F26A-4415-A1C1-250F83403D5D}" destId="{F42C4B30-3519-4F89-80A8-C33B328BF2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3DE37E-F024-40A9-BA1D-B4450A78B611}" type="doc">
      <dgm:prSet loTypeId="urn:microsoft.com/office/officeart/2009/3/layout/StepUpProcess" loCatId="process" qsTypeId="urn:microsoft.com/office/officeart/2005/8/quickstyle/simple1" qsCatId="simple" csTypeId="urn:microsoft.com/office/officeart/2005/8/colors/accent6_4" csCatId="accent6" phldr="1"/>
      <dgm:spPr/>
      <dgm:t>
        <a:bodyPr/>
        <a:lstStyle/>
        <a:p>
          <a:endParaRPr lang="ru-RU"/>
        </a:p>
      </dgm:t>
    </dgm:pt>
    <dgm:pt modelId="{3ED4FDE9-8144-46FA-9489-EE97612F8C24}">
      <dgm:prSet phldrT="[Текст]" custT="1"/>
      <dgm:spPr/>
      <dgm:t>
        <a:bodyPr/>
        <a:lstStyle/>
        <a:p>
          <a:r>
            <a:rPr lang="uk-UA" sz="2800" dirty="0" smtClean="0">
              <a:latin typeface="+mj-lt"/>
            </a:rPr>
            <a:t>ХІІ ст. – період становлення</a:t>
          </a:r>
          <a:endParaRPr lang="ru-RU" sz="2800" dirty="0">
            <a:latin typeface="+mj-lt"/>
          </a:endParaRPr>
        </a:p>
      </dgm:t>
    </dgm:pt>
    <dgm:pt modelId="{416B989D-2FA7-4084-AC46-68E2DC4A9D51}" type="parTrans" cxnId="{700518FC-BE96-4A69-BFAF-979616EC393C}">
      <dgm:prSet/>
      <dgm:spPr/>
      <dgm:t>
        <a:bodyPr/>
        <a:lstStyle/>
        <a:p>
          <a:endParaRPr lang="ru-RU"/>
        </a:p>
      </dgm:t>
    </dgm:pt>
    <dgm:pt modelId="{4F7BA42D-3778-474A-990D-A006D39D34D3}" type="sibTrans" cxnId="{700518FC-BE96-4A69-BFAF-979616EC393C}">
      <dgm:prSet/>
      <dgm:spPr/>
      <dgm:t>
        <a:bodyPr/>
        <a:lstStyle/>
        <a:p>
          <a:endParaRPr lang="ru-RU"/>
        </a:p>
      </dgm:t>
    </dgm:pt>
    <dgm:pt modelId="{C0BE9D8D-05EF-4125-A8C5-9318940D7B88}">
      <dgm:prSet custT="1"/>
      <dgm:spPr/>
      <dgm:t>
        <a:bodyPr/>
        <a:lstStyle/>
        <a:p>
          <a:r>
            <a:rPr lang="uk-UA" sz="2800" dirty="0" smtClean="0">
              <a:latin typeface="+mj-lt"/>
            </a:rPr>
            <a:t>ХІІІ - ХVІІІ ст. – період Відродження</a:t>
          </a:r>
          <a:endParaRPr lang="uk-UA" sz="2800" dirty="0">
            <a:latin typeface="+mj-lt"/>
          </a:endParaRPr>
        </a:p>
      </dgm:t>
    </dgm:pt>
    <dgm:pt modelId="{93DD2628-74B6-412F-BB2A-34C0A517F6DC}" type="parTrans" cxnId="{D78ECB2A-2D14-4E8A-B985-8D8E06A816F8}">
      <dgm:prSet/>
      <dgm:spPr/>
      <dgm:t>
        <a:bodyPr/>
        <a:lstStyle/>
        <a:p>
          <a:endParaRPr lang="ru-RU"/>
        </a:p>
      </dgm:t>
    </dgm:pt>
    <dgm:pt modelId="{9D30415A-18C6-46DF-BB91-DEBD74FD2CA9}" type="sibTrans" cxnId="{D78ECB2A-2D14-4E8A-B985-8D8E06A816F8}">
      <dgm:prSet/>
      <dgm:spPr/>
      <dgm:t>
        <a:bodyPr/>
        <a:lstStyle/>
        <a:p>
          <a:endParaRPr lang="ru-RU"/>
        </a:p>
      </dgm:t>
    </dgm:pt>
    <dgm:pt modelId="{4A0E77ED-CD41-4F6F-B445-AA86028A4DA9}">
      <dgm:prSet custT="1"/>
      <dgm:spPr/>
      <dgm:t>
        <a:bodyPr/>
        <a:lstStyle/>
        <a:p>
          <a:r>
            <a:rPr lang="uk-UA" sz="2800" dirty="0" smtClean="0">
              <a:latin typeface="+mj-lt"/>
            </a:rPr>
            <a:t>Кінець ХVІІІ ст., початок ХІХ ст. – середина ХХ ст.</a:t>
          </a:r>
          <a:endParaRPr lang="uk-UA" sz="2800" dirty="0">
            <a:latin typeface="+mj-lt"/>
          </a:endParaRPr>
        </a:p>
      </dgm:t>
    </dgm:pt>
    <dgm:pt modelId="{A2D17B76-17FD-445A-B88F-A751F8B883AE}" type="parTrans" cxnId="{5BA50CCD-6509-47C1-8190-55E7E9CCE733}">
      <dgm:prSet/>
      <dgm:spPr/>
      <dgm:t>
        <a:bodyPr/>
        <a:lstStyle/>
        <a:p>
          <a:endParaRPr lang="ru-RU"/>
        </a:p>
      </dgm:t>
    </dgm:pt>
    <dgm:pt modelId="{D3FCEBEF-F842-41F0-BB3B-A513E53F47E0}" type="sibTrans" cxnId="{5BA50CCD-6509-47C1-8190-55E7E9CCE733}">
      <dgm:prSet/>
      <dgm:spPr/>
      <dgm:t>
        <a:bodyPr/>
        <a:lstStyle/>
        <a:p>
          <a:endParaRPr lang="ru-RU"/>
        </a:p>
      </dgm:t>
    </dgm:pt>
    <dgm:pt modelId="{547107F0-23FD-42CD-AE9D-DFC79655513F}">
      <dgm:prSet custT="1"/>
      <dgm:spPr/>
      <dgm:t>
        <a:bodyPr/>
        <a:lstStyle/>
        <a:p>
          <a:r>
            <a:rPr lang="uk-UA" sz="2800" dirty="0" smtClean="0">
              <a:latin typeface="+mj-lt"/>
            </a:rPr>
            <a:t>Середина ХХ ст. – до сьогодні</a:t>
          </a:r>
          <a:endParaRPr lang="ru-RU" sz="2800" dirty="0">
            <a:latin typeface="+mj-lt"/>
          </a:endParaRPr>
        </a:p>
      </dgm:t>
    </dgm:pt>
    <dgm:pt modelId="{40D43EFE-6671-49B7-874C-B5B1703A4A37}" type="parTrans" cxnId="{4DF12788-7A3D-4673-AA78-AE149A29C4DB}">
      <dgm:prSet/>
      <dgm:spPr/>
      <dgm:t>
        <a:bodyPr/>
        <a:lstStyle/>
        <a:p>
          <a:endParaRPr lang="ru-RU"/>
        </a:p>
      </dgm:t>
    </dgm:pt>
    <dgm:pt modelId="{C192A29F-536C-4409-BE77-672214A6699E}" type="sibTrans" cxnId="{4DF12788-7A3D-4673-AA78-AE149A29C4DB}">
      <dgm:prSet/>
      <dgm:spPr/>
      <dgm:t>
        <a:bodyPr/>
        <a:lstStyle/>
        <a:p>
          <a:endParaRPr lang="ru-RU"/>
        </a:p>
      </dgm:t>
    </dgm:pt>
    <dgm:pt modelId="{8FBAE104-2C36-4E0C-A1B8-3DF0BD787674}" type="pres">
      <dgm:prSet presAssocID="{B33DE37E-F024-40A9-BA1D-B4450A78B611}" presName="rootnode" presStyleCnt="0">
        <dgm:presLayoutVars>
          <dgm:chMax/>
          <dgm:chPref/>
          <dgm:dir/>
          <dgm:animLvl val="lvl"/>
        </dgm:presLayoutVars>
      </dgm:prSet>
      <dgm:spPr/>
      <dgm:t>
        <a:bodyPr/>
        <a:lstStyle/>
        <a:p>
          <a:endParaRPr lang="ru-RU"/>
        </a:p>
      </dgm:t>
    </dgm:pt>
    <dgm:pt modelId="{39D9A0FA-B365-4622-86C4-6959ACBD363B}" type="pres">
      <dgm:prSet presAssocID="{3ED4FDE9-8144-46FA-9489-EE97612F8C24}" presName="composite" presStyleCnt="0"/>
      <dgm:spPr/>
    </dgm:pt>
    <dgm:pt modelId="{02CA7F4A-72C4-4400-BA22-D96256C0A98F}" type="pres">
      <dgm:prSet presAssocID="{3ED4FDE9-8144-46FA-9489-EE97612F8C24}" presName="LShape" presStyleLbl="alignNode1" presStyleIdx="0" presStyleCnt="7"/>
      <dgm:spPr/>
    </dgm:pt>
    <dgm:pt modelId="{278E17BE-C91D-4CDF-9C70-02E4905BC3AE}" type="pres">
      <dgm:prSet presAssocID="{3ED4FDE9-8144-46FA-9489-EE97612F8C24}" presName="ParentText" presStyleLbl="revTx" presStyleIdx="0" presStyleCnt="4">
        <dgm:presLayoutVars>
          <dgm:chMax val="0"/>
          <dgm:chPref val="0"/>
          <dgm:bulletEnabled val="1"/>
        </dgm:presLayoutVars>
      </dgm:prSet>
      <dgm:spPr/>
      <dgm:t>
        <a:bodyPr/>
        <a:lstStyle/>
        <a:p>
          <a:endParaRPr lang="ru-RU"/>
        </a:p>
      </dgm:t>
    </dgm:pt>
    <dgm:pt modelId="{E65A537B-376B-4930-BD40-FD9BBED8CEAD}" type="pres">
      <dgm:prSet presAssocID="{3ED4FDE9-8144-46FA-9489-EE97612F8C24}" presName="Triangle" presStyleLbl="alignNode1" presStyleIdx="1" presStyleCnt="7"/>
      <dgm:spPr/>
    </dgm:pt>
    <dgm:pt modelId="{CFF14323-73EB-4A6B-A938-7021584396E7}" type="pres">
      <dgm:prSet presAssocID="{4F7BA42D-3778-474A-990D-A006D39D34D3}" presName="sibTrans" presStyleCnt="0"/>
      <dgm:spPr/>
    </dgm:pt>
    <dgm:pt modelId="{2D01BB80-E62E-4AD1-A608-8867CAF48ACB}" type="pres">
      <dgm:prSet presAssocID="{4F7BA42D-3778-474A-990D-A006D39D34D3}" presName="space" presStyleCnt="0"/>
      <dgm:spPr/>
    </dgm:pt>
    <dgm:pt modelId="{E4A3FD37-F518-4876-A9E7-09E82D9059F7}" type="pres">
      <dgm:prSet presAssocID="{C0BE9D8D-05EF-4125-A8C5-9318940D7B88}" presName="composite" presStyleCnt="0"/>
      <dgm:spPr/>
    </dgm:pt>
    <dgm:pt modelId="{0DCCEBD3-BED7-45F5-85FB-FAE18825A8BB}" type="pres">
      <dgm:prSet presAssocID="{C0BE9D8D-05EF-4125-A8C5-9318940D7B88}" presName="LShape" presStyleLbl="alignNode1" presStyleIdx="2" presStyleCnt="7"/>
      <dgm:spPr/>
    </dgm:pt>
    <dgm:pt modelId="{E991FAEC-D2A8-4EC5-81F3-63A047072F29}" type="pres">
      <dgm:prSet presAssocID="{C0BE9D8D-05EF-4125-A8C5-9318940D7B88}" presName="ParentText" presStyleLbl="revTx" presStyleIdx="1" presStyleCnt="4" custScaleX="106138">
        <dgm:presLayoutVars>
          <dgm:chMax val="0"/>
          <dgm:chPref val="0"/>
          <dgm:bulletEnabled val="1"/>
        </dgm:presLayoutVars>
      </dgm:prSet>
      <dgm:spPr/>
      <dgm:t>
        <a:bodyPr/>
        <a:lstStyle/>
        <a:p>
          <a:endParaRPr lang="ru-RU"/>
        </a:p>
      </dgm:t>
    </dgm:pt>
    <dgm:pt modelId="{2B330C76-7C2D-40ED-BA64-67BCA4780927}" type="pres">
      <dgm:prSet presAssocID="{C0BE9D8D-05EF-4125-A8C5-9318940D7B88}" presName="Triangle" presStyleLbl="alignNode1" presStyleIdx="3" presStyleCnt="7"/>
      <dgm:spPr/>
    </dgm:pt>
    <dgm:pt modelId="{FEC1BC4F-83AC-4D80-B35A-8AFA50B90E47}" type="pres">
      <dgm:prSet presAssocID="{9D30415A-18C6-46DF-BB91-DEBD74FD2CA9}" presName="sibTrans" presStyleCnt="0"/>
      <dgm:spPr/>
    </dgm:pt>
    <dgm:pt modelId="{9C9C0090-8804-44E7-8203-0D7EB681B888}" type="pres">
      <dgm:prSet presAssocID="{9D30415A-18C6-46DF-BB91-DEBD74FD2CA9}" presName="space" presStyleCnt="0"/>
      <dgm:spPr/>
    </dgm:pt>
    <dgm:pt modelId="{71A93659-9B97-4F52-809F-442BE4AAA173}" type="pres">
      <dgm:prSet presAssocID="{4A0E77ED-CD41-4F6F-B445-AA86028A4DA9}" presName="composite" presStyleCnt="0"/>
      <dgm:spPr/>
    </dgm:pt>
    <dgm:pt modelId="{A0ECD099-F24C-4A8D-9896-0CCD211850C7}" type="pres">
      <dgm:prSet presAssocID="{4A0E77ED-CD41-4F6F-B445-AA86028A4DA9}" presName="LShape" presStyleLbl="alignNode1" presStyleIdx="4" presStyleCnt="7"/>
      <dgm:spPr/>
    </dgm:pt>
    <dgm:pt modelId="{EC850E52-2029-4B1F-9CFB-543C3B8376D2}" type="pres">
      <dgm:prSet presAssocID="{4A0E77ED-CD41-4F6F-B445-AA86028A4DA9}" presName="ParentText" presStyleLbl="revTx" presStyleIdx="2" presStyleCnt="4">
        <dgm:presLayoutVars>
          <dgm:chMax val="0"/>
          <dgm:chPref val="0"/>
          <dgm:bulletEnabled val="1"/>
        </dgm:presLayoutVars>
      </dgm:prSet>
      <dgm:spPr/>
      <dgm:t>
        <a:bodyPr/>
        <a:lstStyle/>
        <a:p>
          <a:endParaRPr lang="ru-RU"/>
        </a:p>
      </dgm:t>
    </dgm:pt>
    <dgm:pt modelId="{D10CC0AE-146B-455B-BB46-4590FE73FE21}" type="pres">
      <dgm:prSet presAssocID="{4A0E77ED-CD41-4F6F-B445-AA86028A4DA9}" presName="Triangle" presStyleLbl="alignNode1" presStyleIdx="5" presStyleCnt="7"/>
      <dgm:spPr/>
    </dgm:pt>
    <dgm:pt modelId="{56F0AB10-CD6E-413F-B021-371C9217EB16}" type="pres">
      <dgm:prSet presAssocID="{D3FCEBEF-F842-41F0-BB3B-A513E53F47E0}" presName="sibTrans" presStyleCnt="0"/>
      <dgm:spPr/>
    </dgm:pt>
    <dgm:pt modelId="{31E5F6C6-F7EF-443A-90EC-1B2CCCE03C81}" type="pres">
      <dgm:prSet presAssocID="{D3FCEBEF-F842-41F0-BB3B-A513E53F47E0}" presName="space" presStyleCnt="0"/>
      <dgm:spPr/>
    </dgm:pt>
    <dgm:pt modelId="{44030115-9727-47A7-A36B-86FD52DE9F20}" type="pres">
      <dgm:prSet presAssocID="{547107F0-23FD-42CD-AE9D-DFC79655513F}" presName="composite" presStyleCnt="0"/>
      <dgm:spPr/>
    </dgm:pt>
    <dgm:pt modelId="{6FCD76DE-2915-4189-8FF5-C79BFE79CE88}" type="pres">
      <dgm:prSet presAssocID="{547107F0-23FD-42CD-AE9D-DFC79655513F}" presName="LShape" presStyleLbl="alignNode1" presStyleIdx="6" presStyleCnt="7"/>
      <dgm:spPr/>
    </dgm:pt>
    <dgm:pt modelId="{D4F7C9BD-87BC-4248-972F-3D3EC963D5EA}" type="pres">
      <dgm:prSet presAssocID="{547107F0-23FD-42CD-AE9D-DFC79655513F}" presName="ParentText" presStyleLbl="revTx" presStyleIdx="3" presStyleCnt="4">
        <dgm:presLayoutVars>
          <dgm:chMax val="0"/>
          <dgm:chPref val="0"/>
          <dgm:bulletEnabled val="1"/>
        </dgm:presLayoutVars>
      </dgm:prSet>
      <dgm:spPr/>
      <dgm:t>
        <a:bodyPr/>
        <a:lstStyle/>
        <a:p>
          <a:endParaRPr lang="ru-RU"/>
        </a:p>
      </dgm:t>
    </dgm:pt>
  </dgm:ptLst>
  <dgm:cxnLst>
    <dgm:cxn modelId="{6EE71DC4-D07A-4176-A160-62F3EE9EBA0B}" type="presOf" srcId="{3ED4FDE9-8144-46FA-9489-EE97612F8C24}" destId="{278E17BE-C91D-4CDF-9C70-02E4905BC3AE}" srcOrd="0" destOrd="0" presId="urn:microsoft.com/office/officeart/2009/3/layout/StepUpProcess"/>
    <dgm:cxn modelId="{A30FAA31-5D5F-4F85-9109-0287655A5088}" type="presOf" srcId="{B33DE37E-F024-40A9-BA1D-B4450A78B611}" destId="{8FBAE104-2C36-4E0C-A1B8-3DF0BD787674}" srcOrd="0" destOrd="0" presId="urn:microsoft.com/office/officeart/2009/3/layout/StepUpProcess"/>
    <dgm:cxn modelId="{700518FC-BE96-4A69-BFAF-979616EC393C}" srcId="{B33DE37E-F024-40A9-BA1D-B4450A78B611}" destId="{3ED4FDE9-8144-46FA-9489-EE97612F8C24}" srcOrd="0" destOrd="0" parTransId="{416B989D-2FA7-4084-AC46-68E2DC4A9D51}" sibTransId="{4F7BA42D-3778-474A-990D-A006D39D34D3}"/>
    <dgm:cxn modelId="{4DF12788-7A3D-4673-AA78-AE149A29C4DB}" srcId="{B33DE37E-F024-40A9-BA1D-B4450A78B611}" destId="{547107F0-23FD-42CD-AE9D-DFC79655513F}" srcOrd="3" destOrd="0" parTransId="{40D43EFE-6671-49B7-874C-B5B1703A4A37}" sibTransId="{C192A29F-536C-4409-BE77-672214A6699E}"/>
    <dgm:cxn modelId="{62AD0801-BEF4-4542-A4DF-C4750C9A3A34}" type="presOf" srcId="{C0BE9D8D-05EF-4125-A8C5-9318940D7B88}" destId="{E991FAEC-D2A8-4EC5-81F3-63A047072F29}" srcOrd="0" destOrd="0" presId="urn:microsoft.com/office/officeart/2009/3/layout/StepUpProcess"/>
    <dgm:cxn modelId="{5BA50CCD-6509-47C1-8190-55E7E9CCE733}" srcId="{B33DE37E-F024-40A9-BA1D-B4450A78B611}" destId="{4A0E77ED-CD41-4F6F-B445-AA86028A4DA9}" srcOrd="2" destOrd="0" parTransId="{A2D17B76-17FD-445A-B88F-A751F8B883AE}" sibTransId="{D3FCEBEF-F842-41F0-BB3B-A513E53F47E0}"/>
    <dgm:cxn modelId="{3D94F9A7-84BC-486C-9253-72D74C747178}" type="presOf" srcId="{547107F0-23FD-42CD-AE9D-DFC79655513F}" destId="{D4F7C9BD-87BC-4248-972F-3D3EC963D5EA}" srcOrd="0" destOrd="0" presId="urn:microsoft.com/office/officeart/2009/3/layout/StepUpProcess"/>
    <dgm:cxn modelId="{A5DD5FE3-A830-49FE-BA85-DB94CEE53688}" type="presOf" srcId="{4A0E77ED-CD41-4F6F-B445-AA86028A4DA9}" destId="{EC850E52-2029-4B1F-9CFB-543C3B8376D2}" srcOrd="0" destOrd="0" presId="urn:microsoft.com/office/officeart/2009/3/layout/StepUpProcess"/>
    <dgm:cxn modelId="{D78ECB2A-2D14-4E8A-B985-8D8E06A816F8}" srcId="{B33DE37E-F024-40A9-BA1D-B4450A78B611}" destId="{C0BE9D8D-05EF-4125-A8C5-9318940D7B88}" srcOrd="1" destOrd="0" parTransId="{93DD2628-74B6-412F-BB2A-34C0A517F6DC}" sibTransId="{9D30415A-18C6-46DF-BB91-DEBD74FD2CA9}"/>
    <dgm:cxn modelId="{F7A1463A-F5A2-4AC2-9A29-859F112EB5B3}" type="presParOf" srcId="{8FBAE104-2C36-4E0C-A1B8-3DF0BD787674}" destId="{39D9A0FA-B365-4622-86C4-6959ACBD363B}" srcOrd="0" destOrd="0" presId="urn:microsoft.com/office/officeart/2009/3/layout/StepUpProcess"/>
    <dgm:cxn modelId="{43BBF9FF-412C-46F0-A4E4-6CD5A74E0F73}" type="presParOf" srcId="{39D9A0FA-B365-4622-86C4-6959ACBD363B}" destId="{02CA7F4A-72C4-4400-BA22-D96256C0A98F}" srcOrd="0" destOrd="0" presId="urn:microsoft.com/office/officeart/2009/3/layout/StepUpProcess"/>
    <dgm:cxn modelId="{F9CC24BC-1D8F-430F-A343-1744A445E74C}" type="presParOf" srcId="{39D9A0FA-B365-4622-86C4-6959ACBD363B}" destId="{278E17BE-C91D-4CDF-9C70-02E4905BC3AE}" srcOrd="1" destOrd="0" presId="urn:microsoft.com/office/officeart/2009/3/layout/StepUpProcess"/>
    <dgm:cxn modelId="{ADA0F208-EB39-4C50-AB3B-9B326D626939}" type="presParOf" srcId="{39D9A0FA-B365-4622-86C4-6959ACBD363B}" destId="{E65A537B-376B-4930-BD40-FD9BBED8CEAD}" srcOrd="2" destOrd="0" presId="urn:microsoft.com/office/officeart/2009/3/layout/StepUpProcess"/>
    <dgm:cxn modelId="{157347A1-B573-4399-AF29-A0D478DAE08C}" type="presParOf" srcId="{8FBAE104-2C36-4E0C-A1B8-3DF0BD787674}" destId="{CFF14323-73EB-4A6B-A938-7021584396E7}" srcOrd="1" destOrd="0" presId="urn:microsoft.com/office/officeart/2009/3/layout/StepUpProcess"/>
    <dgm:cxn modelId="{53541042-6722-4CB3-AF06-364B04BFB425}" type="presParOf" srcId="{CFF14323-73EB-4A6B-A938-7021584396E7}" destId="{2D01BB80-E62E-4AD1-A608-8867CAF48ACB}" srcOrd="0" destOrd="0" presId="urn:microsoft.com/office/officeart/2009/3/layout/StepUpProcess"/>
    <dgm:cxn modelId="{16EEC3ED-83B9-4389-9000-B878392D0AF4}" type="presParOf" srcId="{8FBAE104-2C36-4E0C-A1B8-3DF0BD787674}" destId="{E4A3FD37-F518-4876-A9E7-09E82D9059F7}" srcOrd="2" destOrd="0" presId="urn:microsoft.com/office/officeart/2009/3/layout/StepUpProcess"/>
    <dgm:cxn modelId="{6702E036-5291-4578-AF5A-056ED3C12A54}" type="presParOf" srcId="{E4A3FD37-F518-4876-A9E7-09E82D9059F7}" destId="{0DCCEBD3-BED7-45F5-85FB-FAE18825A8BB}" srcOrd="0" destOrd="0" presId="urn:microsoft.com/office/officeart/2009/3/layout/StepUpProcess"/>
    <dgm:cxn modelId="{7B834B19-A7F0-49EF-BEF8-FD494EF6E1B7}" type="presParOf" srcId="{E4A3FD37-F518-4876-A9E7-09E82D9059F7}" destId="{E991FAEC-D2A8-4EC5-81F3-63A047072F29}" srcOrd="1" destOrd="0" presId="urn:microsoft.com/office/officeart/2009/3/layout/StepUpProcess"/>
    <dgm:cxn modelId="{CBA0A677-4852-4669-9E9E-2B1E02C6EC9C}" type="presParOf" srcId="{E4A3FD37-F518-4876-A9E7-09E82D9059F7}" destId="{2B330C76-7C2D-40ED-BA64-67BCA4780927}" srcOrd="2" destOrd="0" presId="urn:microsoft.com/office/officeart/2009/3/layout/StepUpProcess"/>
    <dgm:cxn modelId="{0CEABF98-914C-440A-B0AF-E338A8699D69}" type="presParOf" srcId="{8FBAE104-2C36-4E0C-A1B8-3DF0BD787674}" destId="{FEC1BC4F-83AC-4D80-B35A-8AFA50B90E47}" srcOrd="3" destOrd="0" presId="urn:microsoft.com/office/officeart/2009/3/layout/StepUpProcess"/>
    <dgm:cxn modelId="{EB35549E-B984-4269-B15E-3315F709BD36}" type="presParOf" srcId="{FEC1BC4F-83AC-4D80-B35A-8AFA50B90E47}" destId="{9C9C0090-8804-44E7-8203-0D7EB681B888}" srcOrd="0" destOrd="0" presId="urn:microsoft.com/office/officeart/2009/3/layout/StepUpProcess"/>
    <dgm:cxn modelId="{C138E9A8-31AD-44E4-8C9B-CEB9F5F5DA38}" type="presParOf" srcId="{8FBAE104-2C36-4E0C-A1B8-3DF0BD787674}" destId="{71A93659-9B97-4F52-809F-442BE4AAA173}" srcOrd="4" destOrd="0" presId="urn:microsoft.com/office/officeart/2009/3/layout/StepUpProcess"/>
    <dgm:cxn modelId="{A8CF1C81-3C36-4F62-8B54-09D0AD4C43BC}" type="presParOf" srcId="{71A93659-9B97-4F52-809F-442BE4AAA173}" destId="{A0ECD099-F24C-4A8D-9896-0CCD211850C7}" srcOrd="0" destOrd="0" presId="urn:microsoft.com/office/officeart/2009/3/layout/StepUpProcess"/>
    <dgm:cxn modelId="{3A1C94D1-2BAE-42CD-9638-2D338A4381D6}" type="presParOf" srcId="{71A93659-9B97-4F52-809F-442BE4AAA173}" destId="{EC850E52-2029-4B1F-9CFB-543C3B8376D2}" srcOrd="1" destOrd="0" presId="urn:microsoft.com/office/officeart/2009/3/layout/StepUpProcess"/>
    <dgm:cxn modelId="{7488093B-0494-4CB1-88F0-9264E222FB8E}" type="presParOf" srcId="{71A93659-9B97-4F52-809F-442BE4AAA173}" destId="{D10CC0AE-146B-455B-BB46-4590FE73FE21}" srcOrd="2" destOrd="0" presId="urn:microsoft.com/office/officeart/2009/3/layout/StepUpProcess"/>
    <dgm:cxn modelId="{B04898A4-A9C3-4AB7-A77A-856758121330}" type="presParOf" srcId="{8FBAE104-2C36-4E0C-A1B8-3DF0BD787674}" destId="{56F0AB10-CD6E-413F-B021-371C9217EB16}" srcOrd="5" destOrd="0" presId="urn:microsoft.com/office/officeart/2009/3/layout/StepUpProcess"/>
    <dgm:cxn modelId="{C6AFAF03-4FDE-4371-B3FA-2D661EB677BD}" type="presParOf" srcId="{56F0AB10-CD6E-413F-B021-371C9217EB16}" destId="{31E5F6C6-F7EF-443A-90EC-1B2CCCE03C81}" srcOrd="0" destOrd="0" presId="urn:microsoft.com/office/officeart/2009/3/layout/StepUpProcess"/>
    <dgm:cxn modelId="{AF4003BE-42B1-4CA9-B221-480F7CBF0719}" type="presParOf" srcId="{8FBAE104-2C36-4E0C-A1B8-3DF0BD787674}" destId="{44030115-9727-47A7-A36B-86FD52DE9F20}" srcOrd="6" destOrd="0" presId="urn:microsoft.com/office/officeart/2009/3/layout/StepUpProcess"/>
    <dgm:cxn modelId="{3DF63576-E2B6-4E9E-AA6B-BE42FD0E92AB}" type="presParOf" srcId="{44030115-9727-47A7-A36B-86FD52DE9F20}" destId="{6FCD76DE-2915-4189-8FF5-C79BFE79CE88}" srcOrd="0" destOrd="0" presId="urn:microsoft.com/office/officeart/2009/3/layout/StepUpProcess"/>
    <dgm:cxn modelId="{8DDF96CE-E673-4B33-B828-2F9E7F8B3EAA}" type="presParOf" srcId="{44030115-9727-47A7-A36B-86FD52DE9F20}" destId="{D4F7C9BD-87BC-4248-972F-3D3EC963D5E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04F99C-548F-42F6-8FA3-03EB2372841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D0CA86C8-A3DC-452D-B92E-8DC17F0F2213}">
      <dgm:prSet phldrT="[Текст]" custT="1"/>
      <dgm:spPr/>
      <dgm:t>
        <a:bodyPr/>
        <a:lstStyle/>
        <a:p>
          <a:r>
            <a:rPr lang="uk-UA" sz="2400" dirty="0" smtClean="0">
              <a:solidFill>
                <a:schemeClr val="bg2">
                  <a:lumMod val="25000"/>
                </a:schemeClr>
              </a:solidFill>
              <a:latin typeface="+mj-lt"/>
            </a:rPr>
            <a:t>домінування суб’єктивних прав і свобод, а не обов’язків людини</a:t>
          </a:r>
          <a:endParaRPr lang="ru-RU" sz="2400" dirty="0">
            <a:solidFill>
              <a:schemeClr val="bg2">
                <a:lumMod val="25000"/>
              </a:schemeClr>
            </a:solidFill>
            <a:latin typeface="+mj-lt"/>
          </a:endParaRPr>
        </a:p>
      </dgm:t>
    </dgm:pt>
    <dgm:pt modelId="{3EEB1938-D17B-47E2-8378-C2E21554F89B}" type="parTrans" cxnId="{8F6E255E-6B07-413F-9E15-A0BD3ECCD995}">
      <dgm:prSet/>
      <dgm:spPr/>
      <dgm:t>
        <a:bodyPr/>
        <a:lstStyle/>
        <a:p>
          <a:endParaRPr lang="ru-RU"/>
        </a:p>
      </dgm:t>
    </dgm:pt>
    <dgm:pt modelId="{07A1FA59-1460-49D6-BDD2-7BA784BE3248}" type="sibTrans" cxnId="{8F6E255E-6B07-413F-9E15-A0BD3ECCD995}">
      <dgm:prSet/>
      <dgm:spPr/>
      <dgm:t>
        <a:bodyPr/>
        <a:lstStyle/>
        <a:p>
          <a:endParaRPr lang="ru-RU"/>
        </a:p>
      </dgm:t>
    </dgm:pt>
    <dgm:pt modelId="{2C5C3FC4-DADF-4902-81D1-D35F848D540B}">
      <dgm:prSet custT="1"/>
      <dgm:spPr/>
      <dgm:t>
        <a:bodyPr/>
        <a:lstStyle/>
        <a:p>
          <a:r>
            <a:rPr lang="uk-UA" sz="2400" dirty="0" smtClean="0">
              <a:solidFill>
                <a:schemeClr val="bg2">
                  <a:lumMod val="25000"/>
                </a:schemeClr>
              </a:solidFill>
              <a:latin typeface="+mj-lt"/>
            </a:rPr>
            <a:t>галузевий характер права</a:t>
          </a:r>
          <a:endParaRPr lang="uk-UA" sz="2400" dirty="0">
            <a:solidFill>
              <a:schemeClr val="bg2">
                <a:lumMod val="25000"/>
              </a:schemeClr>
            </a:solidFill>
            <a:latin typeface="+mj-lt"/>
          </a:endParaRPr>
        </a:p>
      </dgm:t>
    </dgm:pt>
    <dgm:pt modelId="{4C5126D9-D5BB-4271-B8FE-836BE4B373B9}" type="parTrans" cxnId="{19F7C944-27D5-4E59-829F-7CDB7C4D9721}">
      <dgm:prSet/>
      <dgm:spPr/>
      <dgm:t>
        <a:bodyPr/>
        <a:lstStyle/>
        <a:p>
          <a:endParaRPr lang="ru-RU"/>
        </a:p>
      </dgm:t>
    </dgm:pt>
    <dgm:pt modelId="{04503BC5-4C9D-42FE-ACA1-5F615693E886}" type="sibTrans" cxnId="{19F7C944-27D5-4E59-829F-7CDB7C4D9721}">
      <dgm:prSet/>
      <dgm:spPr/>
      <dgm:t>
        <a:bodyPr/>
        <a:lstStyle/>
        <a:p>
          <a:endParaRPr lang="ru-RU"/>
        </a:p>
      </dgm:t>
    </dgm:pt>
    <dgm:pt modelId="{3D9095BB-5A77-4943-B73F-42015E5B742F}">
      <dgm:prSet custT="1"/>
      <dgm:spPr/>
      <dgm:t>
        <a:bodyPr/>
        <a:lstStyle/>
        <a:p>
          <a:r>
            <a:rPr lang="uk-UA" sz="2400" dirty="0" smtClean="0">
              <a:solidFill>
                <a:schemeClr val="bg2">
                  <a:lumMod val="25000"/>
                </a:schemeClr>
              </a:solidFill>
              <a:latin typeface="+mj-lt"/>
            </a:rPr>
            <a:t>структура права має поділ на публічне і приватне</a:t>
          </a:r>
          <a:endParaRPr lang="uk-UA" sz="2400" dirty="0">
            <a:solidFill>
              <a:schemeClr val="bg2">
                <a:lumMod val="25000"/>
              </a:schemeClr>
            </a:solidFill>
            <a:latin typeface="+mj-lt"/>
          </a:endParaRPr>
        </a:p>
      </dgm:t>
    </dgm:pt>
    <dgm:pt modelId="{483FD32C-F48D-4663-9B9C-6784E2D1389E}" type="parTrans" cxnId="{C535A304-9FA5-43A6-914F-C1BD05E77C5F}">
      <dgm:prSet/>
      <dgm:spPr/>
      <dgm:t>
        <a:bodyPr/>
        <a:lstStyle/>
        <a:p>
          <a:endParaRPr lang="ru-RU"/>
        </a:p>
      </dgm:t>
    </dgm:pt>
    <dgm:pt modelId="{E365118E-A399-4646-B96F-B7A598F4C288}" type="sibTrans" cxnId="{C535A304-9FA5-43A6-914F-C1BD05E77C5F}">
      <dgm:prSet/>
      <dgm:spPr/>
      <dgm:t>
        <a:bodyPr/>
        <a:lstStyle/>
        <a:p>
          <a:endParaRPr lang="ru-RU"/>
        </a:p>
      </dgm:t>
    </dgm:pt>
    <dgm:pt modelId="{39E9463F-E63F-408B-B234-404B85E1396B}">
      <dgm:prSet custT="1"/>
      <dgm:spPr/>
      <dgm:t>
        <a:bodyPr/>
        <a:lstStyle/>
        <a:p>
          <a:r>
            <a:rPr lang="uk-UA" sz="2400" dirty="0" smtClean="0">
              <a:solidFill>
                <a:schemeClr val="bg2">
                  <a:lumMod val="25000"/>
                </a:schemeClr>
              </a:solidFill>
              <a:latin typeface="+mj-lt"/>
            </a:rPr>
            <a:t>провідна роль у формуванні правових норм відводиться законодавцю</a:t>
          </a:r>
          <a:endParaRPr lang="uk-UA" sz="2400" dirty="0">
            <a:solidFill>
              <a:schemeClr val="bg2">
                <a:lumMod val="25000"/>
              </a:schemeClr>
            </a:solidFill>
            <a:latin typeface="+mj-lt"/>
          </a:endParaRPr>
        </a:p>
      </dgm:t>
    </dgm:pt>
    <dgm:pt modelId="{49B1DA97-CAE3-460E-9B6D-5EC88484C3EB}" type="parTrans" cxnId="{25802798-37C7-4082-8965-73162B28304C}">
      <dgm:prSet/>
      <dgm:spPr/>
      <dgm:t>
        <a:bodyPr/>
        <a:lstStyle/>
        <a:p>
          <a:endParaRPr lang="ru-RU"/>
        </a:p>
      </dgm:t>
    </dgm:pt>
    <dgm:pt modelId="{6D145FBD-D488-4FE0-A126-9FBE3F03315C}" type="sibTrans" cxnId="{25802798-37C7-4082-8965-73162B28304C}">
      <dgm:prSet/>
      <dgm:spPr/>
      <dgm:t>
        <a:bodyPr/>
        <a:lstStyle/>
        <a:p>
          <a:endParaRPr lang="ru-RU"/>
        </a:p>
      </dgm:t>
    </dgm:pt>
    <dgm:pt modelId="{7B8FE1C7-42E4-4184-B0F9-4261D97219B3}">
      <dgm:prSet custT="1"/>
      <dgm:spPr/>
      <dgm:t>
        <a:bodyPr/>
        <a:lstStyle/>
        <a:p>
          <a:r>
            <a:rPr lang="uk-UA" sz="2400" dirty="0" smtClean="0">
              <a:solidFill>
                <a:schemeClr val="bg2">
                  <a:lumMod val="25000"/>
                </a:schemeClr>
              </a:solidFill>
              <a:latin typeface="+mj-lt"/>
            </a:rPr>
            <a:t>єдина ієрархічно побудована система форм (джерел) права, домінуюче місце в якій посідає нормативний акт, наявність писаних конституцій</a:t>
          </a:r>
          <a:endParaRPr lang="uk-UA" sz="2400" dirty="0">
            <a:solidFill>
              <a:schemeClr val="bg2">
                <a:lumMod val="25000"/>
              </a:schemeClr>
            </a:solidFill>
            <a:latin typeface="+mj-lt"/>
          </a:endParaRPr>
        </a:p>
      </dgm:t>
    </dgm:pt>
    <dgm:pt modelId="{3794A039-F743-4B65-8D72-37156EC4188A}" type="parTrans" cxnId="{66BD6B9B-2798-4BEB-966B-A50D74A925C5}">
      <dgm:prSet/>
      <dgm:spPr/>
      <dgm:t>
        <a:bodyPr/>
        <a:lstStyle/>
        <a:p>
          <a:endParaRPr lang="ru-RU"/>
        </a:p>
      </dgm:t>
    </dgm:pt>
    <dgm:pt modelId="{05D2324A-2547-4BE2-B91D-62F15218084C}" type="sibTrans" cxnId="{66BD6B9B-2798-4BEB-966B-A50D74A925C5}">
      <dgm:prSet/>
      <dgm:spPr/>
      <dgm:t>
        <a:bodyPr/>
        <a:lstStyle/>
        <a:p>
          <a:endParaRPr lang="ru-RU"/>
        </a:p>
      </dgm:t>
    </dgm:pt>
    <dgm:pt modelId="{7E1F63A8-4DEF-4AA6-B75E-E5A20A89F4F7}" type="pres">
      <dgm:prSet presAssocID="{4504F99C-548F-42F6-8FA3-03EB23728416}" presName="Name0" presStyleCnt="0">
        <dgm:presLayoutVars>
          <dgm:chMax val="7"/>
          <dgm:chPref val="7"/>
          <dgm:dir/>
        </dgm:presLayoutVars>
      </dgm:prSet>
      <dgm:spPr/>
      <dgm:t>
        <a:bodyPr/>
        <a:lstStyle/>
        <a:p>
          <a:endParaRPr lang="ru-RU"/>
        </a:p>
      </dgm:t>
    </dgm:pt>
    <dgm:pt modelId="{A8323441-360D-41B1-93EC-F46A6CF2C45D}" type="pres">
      <dgm:prSet presAssocID="{4504F99C-548F-42F6-8FA3-03EB23728416}" presName="Name1" presStyleCnt="0"/>
      <dgm:spPr/>
    </dgm:pt>
    <dgm:pt modelId="{C43AAAC7-551A-4595-BED9-29D358EB5B67}" type="pres">
      <dgm:prSet presAssocID="{4504F99C-548F-42F6-8FA3-03EB23728416}" presName="cycle" presStyleCnt="0"/>
      <dgm:spPr/>
    </dgm:pt>
    <dgm:pt modelId="{4870F2E3-61A3-458D-9FE3-61A41C9DE9A0}" type="pres">
      <dgm:prSet presAssocID="{4504F99C-548F-42F6-8FA3-03EB23728416}" presName="srcNode" presStyleLbl="node1" presStyleIdx="0" presStyleCnt="5"/>
      <dgm:spPr/>
    </dgm:pt>
    <dgm:pt modelId="{7186AED2-FFC5-494A-A22E-EE2984869CF4}" type="pres">
      <dgm:prSet presAssocID="{4504F99C-548F-42F6-8FA3-03EB23728416}" presName="conn" presStyleLbl="parChTrans1D2" presStyleIdx="0" presStyleCnt="1"/>
      <dgm:spPr/>
      <dgm:t>
        <a:bodyPr/>
        <a:lstStyle/>
        <a:p>
          <a:endParaRPr lang="ru-RU"/>
        </a:p>
      </dgm:t>
    </dgm:pt>
    <dgm:pt modelId="{6C9DB7F7-8AFD-4FE4-9FE5-B8F19E546B53}" type="pres">
      <dgm:prSet presAssocID="{4504F99C-548F-42F6-8FA3-03EB23728416}" presName="extraNode" presStyleLbl="node1" presStyleIdx="0" presStyleCnt="5"/>
      <dgm:spPr/>
    </dgm:pt>
    <dgm:pt modelId="{98ECB4AE-7E1D-493B-BF7A-957DB761CF29}" type="pres">
      <dgm:prSet presAssocID="{4504F99C-548F-42F6-8FA3-03EB23728416}" presName="dstNode" presStyleLbl="node1" presStyleIdx="0" presStyleCnt="5"/>
      <dgm:spPr/>
    </dgm:pt>
    <dgm:pt modelId="{6850ECD8-D39B-4F2F-A462-319686D7E3F5}" type="pres">
      <dgm:prSet presAssocID="{D0CA86C8-A3DC-452D-B92E-8DC17F0F2213}" presName="text_1" presStyleLbl="node1" presStyleIdx="0" presStyleCnt="5">
        <dgm:presLayoutVars>
          <dgm:bulletEnabled val="1"/>
        </dgm:presLayoutVars>
      </dgm:prSet>
      <dgm:spPr/>
      <dgm:t>
        <a:bodyPr/>
        <a:lstStyle/>
        <a:p>
          <a:endParaRPr lang="ru-RU"/>
        </a:p>
      </dgm:t>
    </dgm:pt>
    <dgm:pt modelId="{B3ED8581-7966-47D6-B5FB-8363FBA74AB6}" type="pres">
      <dgm:prSet presAssocID="{D0CA86C8-A3DC-452D-B92E-8DC17F0F2213}" presName="accent_1" presStyleCnt="0"/>
      <dgm:spPr/>
    </dgm:pt>
    <dgm:pt modelId="{05EF511D-85BD-4FDC-9901-0FEDEFD9D996}" type="pres">
      <dgm:prSet presAssocID="{D0CA86C8-A3DC-452D-B92E-8DC17F0F2213}" presName="accentRepeatNode" presStyleLbl="solidFgAcc1" presStyleIdx="0" presStyleCnt="5"/>
      <dgm:spPr/>
    </dgm:pt>
    <dgm:pt modelId="{0DC1A9F1-714E-4D9D-A9AB-0AB69A5B4D32}" type="pres">
      <dgm:prSet presAssocID="{2C5C3FC4-DADF-4902-81D1-D35F848D540B}" presName="text_2" presStyleLbl="node1" presStyleIdx="1" presStyleCnt="5">
        <dgm:presLayoutVars>
          <dgm:bulletEnabled val="1"/>
        </dgm:presLayoutVars>
      </dgm:prSet>
      <dgm:spPr/>
      <dgm:t>
        <a:bodyPr/>
        <a:lstStyle/>
        <a:p>
          <a:endParaRPr lang="ru-RU"/>
        </a:p>
      </dgm:t>
    </dgm:pt>
    <dgm:pt modelId="{BF6C3AFE-CCEA-4E06-A28C-C46DE850AFF4}" type="pres">
      <dgm:prSet presAssocID="{2C5C3FC4-DADF-4902-81D1-D35F848D540B}" presName="accent_2" presStyleCnt="0"/>
      <dgm:spPr/>
    </dgm:pt>
    <dgm:pt modelId="{364925B5-E1AD-4D74-8E19-D0DB87F05D28}" type="pres">
      <dgm:prSet presAssocID="{2C5C3FC4-DADF-4902-81D1-D35F848D540B}" presName="accentRepeatNode" presStyleLbl="solidFgAcc1" presStyleIdx="1" presStyleCnt="5"/>
      <dgm:spPr/>
    </dgm:pt>
    <dgm:pt modelId="{07158AA5-7970-4013-92AD-4634004A37EC}" type="pres">
      <dgm:prSet presAssocID="{3D9095BB-5A77-4943-B73F-42015E5B742F}" presName="text_3" presStyleLbl="node1" presStyleIdx="2" presStyleCnt="5">
        <dgm:presLayoutVars>
          <dgm:bulletEnabled val="1"/>
        </dgm:presLayoutVars>
      </dgm:prSet>
      <dgm:spPr/>
      <dgm:t>
        <a:bodyPr/>
        <a:lstStyle/>
        <a:p>
          <a:endParaRPr lang="ru-RU"/>
        </a:p>
      </dgm:t>
    </dgm:pt>
    <dgm:pt modelId="{D5AE2386-E094-4724-A0B8-03758ACE3DB8}" type="pres">
      <dgm:prSet presAssocID="{3D9095BB-5A77-4943-B73F-42015E5B742F}" presName="accent_3" presStyleCnt="0"/>
      <dgm:spPr/>
    </dgm:pt>
    <dgm:pt modelId="{90C557C4-8FBE-419F-BB34-2C19F1A83EB4}" type="pres">
      <dgm:prSet presAssocID="{3D9095BB-5A77-4943-B73F-42015E5B742F}" presName="accentRepeatNode" presStyleLbl="solidFgAcc1" presStyleIdx="2" presStyleCnt="5"/>
      <dgm:spPr/>
    </dgm:pt>
    <dgm:pt modelId="{EDA18D10-0DDC-4B2B-B209-4C9BC54E5E25}" type="pres">
      <dgm:prSet presAssocID="{39E9463F-E63F-408B-B234-404B85E1396B}" presName="text_4" presStyleLbl="node1" presStyleIdx="3" presStyleCnt="5" custScaleY="132848">
        <dgm:presLayoutVars>
          <dgm:bulletEnabled val="1"/>
        </dgm:presLayoutVars>
      </dgm:prSet>
      <dgm:spPr/>
      <dgm:t>
        <a:bodyPr/>
        <a:lstStyle/>
        <a:p>
          <a:endParaRPr lang="ru-RU"/>
        </a:p>
      </dgm:t>
    </dgm:pt>
    <dgm:pt modelId="{95F4ECC9-B98C-41C7-802E-7EE31E687406}" type="pres">
      <dgm:prSet presAssocID="{39E9463F-E63F-408B-B234-404B85E1396B}" presName="accent_4" presStyleCnt="0"/>
      <dgm:spPr/>
    </dgm:pt>
    <dgm:pt modelId="{936A86C7-5480-4968-93F0-08CE1D873633}" type="pres">
      <dgm:prSet presAssocID="{39E9463F-E63F-408B-B234-404B85E1396B}" presName="accentRepeatNode" presStyleLbl="solidFgAcc1" presStyleIdx="3" presStyleCnt="5"/>
      <dgm:spPr/>
    </dgm:pt>
    <dgm:pt modelId="{B8979E77-8FDE-4631-9E36-7BEFC4CC6D30}" type="pres">
      <dgm:prSet presAssocID="{7B8FE1C7-42E4-4184-B0F9-4261D97219B3}" presName="text_5" presStyleLbl="node1" presStyleIdx="4" presStyleCnt="5" custScaleY="177201" custLinFactNeighborY="18150">
        <dgm:presLayoutVars>
          <dgm:bulletEnabled val="1"/>
        </dgm:presLayoutVars>
      </dgm:prSet>
      <dgm:spPr/>
      <dgm:t>
        <a:bodyPr/>
        <a:lstStyle/>
        <a:p>
          <a:endParaRPr lang="ru-RU"/>
        </a:p>
      </dgm:t>
    </dgm:pt>
    <dgm:pt modelId="{F99AF881-691B-4CD3-8F02-A1461BF9F330}" type="pres">
      <dgm:prSet presAssocID="{7B8FE1C7-42E4-4184-B0F9-4261D97219B3}" presName="accent_5" presStyleCnt="0"/>
      <dgm:spPr/>
    </dgm:pt>
    <dgm:pt modelId="{A8B547ED-A7E2-42A8-88E7-9A7727C106A2}" type="pres">
      <dgm:prSet presAssocID="{7B8FE1C7-42E4-4184-B0F9-4261D97219B3}" presName="accentRepeatNode" presStyleLbl="solidFgAcc1" presStyleIdx="4" presStyleCnt="5"/>
      <dgm:spPr/>
    </dgm:pt>
  </dgm:ptLst>
  <dgm:cxnLst>
    <dgm:cxn modelId="{8F6E255E-6B07-413F-9E15-A0BD3ECCD995}" srcId="{4504F99C-548F-42F6-8FA3-03EB23728416}" destId="{D0CA86C8-A3DC-452D-B92E-8DC17F0F2213}" srcOrd="0" destOrd="0" parTransId="{3EEB1938-D17B-47E2-8378-C2E21554F89B}" sibTransId="{07A1FA59-1460-49D6-BDD2-7BA784BE3248}"/>
    <dgm:cxn modelId="{580B0E5E-9FC4-44E4-A629-47EC7C3E44F0}" type="presOf" srcId="{39E9463F-E63F-408B-B234-404B85E1396B}" destId="{EDA18D10-0DDC-4B2B-B209-4C9BC54E5E25}" srcOrd="0" destOrd="0" presId="urn:microsoft.com/office/officeart/2008/layout/VerticalCurvedList"/>
    <dgm:cxn modelId="{66BD6B9B-2798-4BEB-966B-A50D74A925C5}" srcId="{4504F99C-548F-42F6-8FA3-03EB23728416}" destId="{7B8FE1C7-42E4-4184-B0F9-4261D97219B3}" srcOrd="4" destOrd="0" parTransId="{3794A039-F743-4B65-8D72-37156EC4188A}" sibTransId="{05D2324A-2547-4BE2-B91D-62F15218084C}"/>
    <dgm:cxn modelId="{3B7BDD30-A3D0-46AF-A6D5-DA26C2151C48}" type="presOf" srcId="{07A1FA59-1460-49D6-BDD2-7BA784BE3248}" destId="{7186AED2-FFC5-494A-A22E-EE2984869CF4}" srcOrd="0" destOrd="0" presId="urn:microsoft.com/office/officeart/2008/layout/VerticalCurvedList"/>
    <dgm:cxn modelId="{B5FF9BC2-6843-4024-B410-7CFF673DC0BF}" type="presOf" srcId="{7B8FE1C7-42E4-4184-B0F9-4261D97219B3}" destId="{B8979E77-8FDE-4631-9E36-7BEFC4CC6D30}" srcOrd="0" destOrd="0" presId="urn:microsoft.com/office/officeart/2008/layout/VerticalCurvedList"/>
    <dgm:cxn modelId="{1E0FFD13-6064-4806-B339-64E2C1A0046C}" type="presOf" srcId="{3D9095BB-5A77-4943-B73F-42015E5B742F}" destId="{07158AA5-7970-4013-92AD-4634004A37EC}" srcOrd="0" destOrd="0" presId="urn:microsoft.com/office/officeart/2008/layout/VerticalCurvedList"/>
    <dgm:cxn modelId="{19F7C944-27D5-4E59-829F-7CDB7C4D9721}" srcId="{4504F99C-548F-42F6-8FA3-03EB23728416}" destId="{2C5C3FC4-DADF-4902-81D1-D35F848D540B}" srcOrd="1" destOrd="0" parTransId="{4C5126D9-D5BB-4271-B8FE-836BE4B373B9}" sibTransId="{04503BC5-4C9D-42FE-ACA1-5F615693E886}"/>
    <dgm:cxn modelId="{BBCC6F18-AB42-4BA0-95BB-3896E5A9C6DD}" type="presOf" srcId="{4504F99C-548F-42F6-8FA3-03EB23728416}" destId="{7E1F63A8-4DEF-4AA6-B75E-E5A20A89F4F7}" srcOrd="0" destOrd="0" presId="urn:microsoft.com/office/officeart/2008/layout/VerticalCurvedList"/>
    <dgm:cxn modelId="{E9673E90-E304-4645-A7CB-32E67C5BF1F1}" type="presOf" srcId="{2C5C3FC4-DADF-4902-81D1-D35F848D540B}" destId="{0DC1A9F1-714E-4D9D-A9AB-0AB69A5B4D32}" srcOrd="0" destOrd="0" presId="urn:microsoft.com/office/officeart/2008/layout/VerticalCurvedList"/>
    <dgm:cxn modelId="{25802798-37C7-4082-8965-73162B28304C}" srcId="{4504F99C-548F-42F6-8FA3-03EB23728416}" destId="{39E9463F-E63F-408B-B234-404B85E1396B}" srcOrd="3" destOrd="0" parTransId="{49B1DA97-CAE3-460E-9B6D-5EC88484C3EB}" sibTransId="{6D145FBD-D488-4FE0-A126-9FBE3F03315C}"/>
    <dgm:cxn modelId="{C535A304-9FA5-43A6-914F-C1BD05E77C5F}" srcId="{4504F99C-548F-42F6-8FA3-03EB23728416}" destId="{3D9095BB-5A77-4943-B73F-42015E5B742F}" srcOrd="2" destOrd="0" parTransId="{483FD32C-F48D-4663-9B9C-6784E2D1389E}" sibTransId="{E365118E-A399-4646-B96F-B7A598F4C288}"/>
    <dgm:cxn modelId="{B6891B8B-CF6C-4196-B9A8-F2DDB367FA0F}" type="presOf" srcId="{D0CA86C8-A3DC-452D-B92E-8DC17F0F2213}" destId="{6850ECD8-D39B-4F2F-A462-319686D7E3F5}" srcOrd="0" destOrd="0" presId="urn:microsoft.com/office/officeart/2008/layout/VerticalCurvedList"/>
    <dgm:cxn modelId="{212C5142-B698-432C-8E8F-D5EBEF834008}" type="presParOf" srcId="{7E1F63A8-4DEF-4AA6-B75E-E5A20A89F4F7}" destId="{A8323441-360D-41B1-93EC-F46A6CF2C45D}" srcOrd="0" destOrd="0" presId="urn:microsoft.com/office/officeart/2008/layout/VerticalCurvedList"/>
    <dgm:cxn modelId="{F4A1C911-6264-4D80-A652-53E56E7280E5}" type="presParOf" srcId="{A8323441-360D-41B1-93EC-F46A6CF2C45D}" destId="{C43AAAC7-551A-4595-BED9-29D358EB5B67}" srcOrd="0" destOrd="0" presId="urn:microsoft.com/office/officeart/2008/layout/VerticalCurvedList"/>
    <dgm:cxn modelId="{46D58FDD-C858-4434-B3D6-AF8F21FF0231}" type="presParOf" srcId="{C43AAAC7-551A-4595-BED9-29D358EB5B67}" destId="{4870F2E3-61A3-458D-9FE3-61A41C9DE9A0}" srcOrd="0" destOrd="0" presId="urn:microsoft.com/office/officeart/2008/layout/VerticalCurvedList"/>
    <dgm:cxn modelId="{3466264C-E2DB-45E8-A686-B176702CBB96}" type="presParOf" srcId="{C43AAAC7-551A-4595-BED9-29D358EB5B67}" destId="{7186AED2-FFC5-494A-A22E-EE2984869CF4}" srcOrd="1" destOrd="0" presId="urn:microsoft.com/office/officeart/2008/layout/VerticalCurvedList"/>
    <dgm:cxn modelId="{78F3BF1B-94D8-4B88-AADB-6A356F87836A}" type="presParOf" srcId="{C43AAAC7-551A-4595-BED9-29D358EB5B67}" destId="{6C9DB7F7-8AFD-4FE4-9FE5-B8F19E546B53}" srcOrd="2" destOrd="0" presId="urn:microsoft.com/office/officeart/2008/layout/VerticalCurvedList"/>
    <dgm:cxn modelId="{1E6C9685-0635-4DE7-AF53-5902BF271569}" type="presParOf" srcId="{C43AAAC7-551A-4595-BED9-29D358EB5B67}" destId="{98ECB4AE-7E1D-493B-BF7A-957DB761CF29}" srcOrd="3" destOrd="0" presId="urn:microsoft.com/office/officeart/2008/layout/VerticalCurvedList"/>
    <dgm:cxn modelId="{0D0D4ED4-A87B-47E5-92F0-5F7BE317DB76}" type="presParOf" srcId="{A8323441-360D-41B1-93EC-F46A6CF2C45D}" destId="{6850ECD8-D39B-4F2F-A462-319686D7E3F5}" srcOrd="1" destOrd="0" presId="urn:microsoft.com/office/officeart/2008/layout/VerticalCurvedList"/>
    <dgm:cxn modelId="{10C93DD9-3F9E-4EBD-9FB5-B38433E5CB66}" type="presParOf" srcId="{A8323441-360D-41B1-93EC-F46A6CF2C45D}" destId="{B3ED8581-7966-47D6-B5FB-8363FBA74AB6}" srcOrd="2" destOrd="0" presId="urn:microsoft.com/office/officeart/2008/layout/VerticalCurvedList"/>
    <dgm:cxn modelId="{60D7D311-A82A-4173-960F-4CBBE73675DB}" type="presParOf" srcId="{B3ED8581-7966-47D6-B5FB-8363FBA74AB6}" destId="{05EF511D-85BD-4FDC-9901-0FEDEFD9D996}" srcOrd="0" destOrd="0" presId="urn:microsoft.com/office/officeart/2008/layout/VerticalCurvedList"/>
    <dgm:cxn modelId="{0983DCE5-71FF-4EA5-91FA-66601D7EC06C}" type="presParOf" srcId="{A8323441-360D-41B1-93EC-F46A6CF2C45D}" destId="{0DC1A9F1-714E-4D9D-A9AB-0AB69A5B4D32}" srcOrd="3" destOrd="0" presId="urn:microsoft.com/office/officeart/2008/layout/VerticalCurvedList"/>
    <dgm:cxn modelId="{38A41F33-C00E-4488-A1B8-684AC9B88CD4}" type="presParOf" srcId="{A8323441-360D-41B1-93EC-F46A6CF2C45D}" destId="{BF6C3AFE-CCEA-4E06-A28C-C46DE850AFF4}" srcOrd="4" destOrd="0" presId="urn:microsoft.com/office/officeart/2008/layout/VerticalCurvedList"/>
    <dgm:cxn modelId="{07BF6D6E-F86A-4D05-B1A3-E4EAFB6A36A4}" type="presParOf" srcId="{BF6C3AFE-CCEA-4E06-A28C-C46DE850AFF4}" destId="{364925B5-E1AD-4D74-8E19-D0DB87F05D28}" srcOrd="0" destOrd="0" presId="urn:microsoft.com/office/officeart/2008/layout/VerticalCurvedList"/>
    <dgm:cxn modelId="{CD46B842-E126-4552-8B06-49DB7CA66259}" type="presParOf" srcId="{A8323441-360D-41B1-93EC-F46A6CF2C45D}" destId="{07158AA5-7970-4013-92AD-4634004A37EC}" srcOrd="5" destOrd="0" presId="urn:microsoft.com/office/officeart/2008/layout/VerticalCurvedList"/>
    <dgm:cxn modelId="{3CF940BE-1664-41DC-9605-A24A92199E9B}" type="presParOf" srcId="{A8323441-360D-41B1-93EC-F46A6CF2C45D}" destId="{D5AE2386-E094-4724-A0B8-03758ACE3DB8}" srcOrd="6" destOrd="0" presId="urn:microsoft.com/office/officeart/2008/layout/VerticalCurvedList"/>
    <dgm:cxn modelId="{D567FCF4-F637-421C-8F93-CED51938F4B9}" type="presParOf" srcId="{D5AE2386-E094-4724-A0B8-03758ACE3DB8}" destId="{90C557C4-8FBE-419F-BB34-2C19F1A83EB4}" srcOrd="0" destOrd="0" presId="urn:microsoft.com/office/officeart/2008/layout/VerticalCurvedList"/>
    <dgm:cxn modelId="{D0C7D787-2F0D-4497-B289-10A698F6BC2F}" type="presParOf" srcId="{A8323441-360D-41B1-93EC-F46A6CF2C45D}" destId="{EDA18D10-0DDC-4B2B-B209-4C9BC54E5E25}" srcOrd="7" destOrd="0" presId="urn:microsoft.com/office/officeart/2008/layout/VerticalCurvedList"/>
    <dgm:cxn modelId="{C33203F7-93F3-4F28-A413-0A7103C77F1F}" type="presParOf" srcId="{A8323441-360D-41B1-93EC-F46A6CF2C45D}" destId="{95F4ECC9-B98C-41C7-802E-7EE31E687406}" srcOrd="8" destOrd="0" presId="urn:microsoft.com/office/officeart/2008/layout/VerticalCurvedList"/>
    <dgm:cxn modelId="{BD3E7E0B-6893-4B32-A8C0-B9A76512FE6C}" type="presParOf" srcId="{95F4ECC9-B98C-41C7-802E-7EE31E687406}" destId="{936A86C7-5480-4968-93F0-08CE1D873633}" srcOrd="0" destOrd="0" presId="urn:microsoft.com/office/officeart/2008/layout/VerticalCurvedList"/>
    <dgm:cxn modelId="{E0024971-F78F-4A2C-A771-4046BDA94050}" type="presParOf" srcId="{A8323441-360D-41B1-93EC-F46A6CF2C45D}" destId="{B8979E77-8FDE-4631-9E36-7BEFC4CC6D30}" srcOrd="9" destOrd="0" presId="urn:microsoft.com/office/officeart/2008/layout/VerticalCurvedList"/>
    <dgm:cxn modelId="{F1062F17-DB22-41DB-B4C1-100201A6F457}" type="presParOf" srcId="{A8323441-360D-41B1-93EC-F46A6CF2C45D}" destId="{F99AF881-691B-4CD3-8F02-A1461BF9F330}" srcOrd="10" destOrd="0" presId="urn:microsoft.com/office/officeart/2008/layout/VerticalCurvedList"/>
    <dgm:cxn modelId="{4A14F3AE-2FA2-4ED4-965E-0869517FEA11}" type="presParOf" srcId="{F99AF881-691B-4CD3-8F02-A1461BF9F330}" destId="{A8B547ED-A7E2-42A8-88E7-9A7727C106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4C7336-9511-45BA-9283-F491419E949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F34947CB-6D27-442A-B74D-0F177EDC6404}">
      <dgm:prSet custT="1"/>
      <dgm:spPr/>
      <dgm:t>
        <a:bodyPr/>
        <a:lstStyle/>
        <a:p>
          <a:r>
            <a:rPr lang="uk-UA" sz="2400" dirty="0" smtClean="0">
              <a:solidFill>
                <a:schemeClr val="bg2">
                  <a:lumMod val="25000"/>
                </a:schemeClr>
              </a:solidFill>
              <a:latin typeface="+mj-lt"/>
            </a:rPr>
            <a:t>високий рівень нормативних узагальнень, що досягається завдяки кодифікації</a:t>
          </a:r>
          <a:endParaRPr lang="ru-RU" sz="2400" dirty="0">
            <a:solidFill>
              <a:schemeClr val="bg2">
                <a:lumMod val="25000"/>
              </a:schemeClr>
            </a:solidFill>
            <a:latin typeface="+mj-lt"/>
          </a:endParaRPr>
        </a:p>
      </dgm:t>
    </dgm:pt>
    <dgm:pt modelId="{6E2A6D84-51A2-4C93-9B35-D067D29BE35F}" type="parTrans" cxnId="{FF398EBB-BF72-4A1C-A866-B3F45F8AD1B1}">
      <dgm:prSet/>
      <dgm:spPr/>
      <dgm:t>
        <a:bodyPr/>
        <a:lstStyle/>
        <a:p>
          <a:endParaRPr lang="ru-RU"/>
        </a:p>
      </dgm:t>
    </dgm:pt>
    <dgm:pt modelId="{4D68131F-483B-4453-A092-06B59BB39663}" type="sibTrans" cxnId="{FF398EBB-BF72-4A1C-A866-B3F45F8AD1B1}">
      <dgm:prSet/>
      <dgm:spPr/>
      <dgm:t>
        <a:bodyPr/>
        <a:lstStyle/>
        <a:p>
          <a:endParaRPr lang="ru-RU"/>
        </a:p>
      </dgm:t>
    </dgm:pt>
    <dgm:pt modelId="{27A3F735-9006-467B-B955-99BBBD866CC8}">
      <dgm:prSet custT="1"/>
      <dgm:spPr/>
      <dgm:t>
        <a:bodyPr/>
        <a:lstStyle/>
        <a:p>
          <a:r>
            <a:rPr lang="uk-UA" sz="2400" dirty="0" smtClean="0">
              <a:solidFill>
                <a:schemeClr val="bg2">
                  <a:lumMod val="25000"/>
                </a:schemeClr>
              </a:solidFill>
              <a:latin typeface="+mj-lt"/>
            </a:rPr>
            <a:t>суттєве значення підзаконних нормативно-правових актів</a:t>
          </a:r>
          <a:endParaRPr lang="uk-UA" sz="2400" dirty="0">
            <a:solidFill>
              <a:schemeClr val="bg2">
                <a:lumMod val="25000"/>
              </a:schemeClr>
            </a:solidFill>
            <a:latin typeface="+mj-lt"/>
          </a:endParaRPr>
        </a:p>
      </dgm:t>
    </dgm:pt>
    <dgm:pt modelId="{7E4A0411-E6C2-4D04-8083-3A8903853E71}" type="parTrans" cxnId="{83CBAAA0-8F0B-4C64-B45E-D3530FBDDA08}">
      <dgm:prSet/>
      <dgm:spPr/>
      <dgm:t>
        <a:bodyPr/>
        <a:lstStyle/>
        <a:p>
          <a:endParaRPr lang="ru-RU"/>
        </a:p>
      </dgm:t>
    </dgm:pt>
    <dgm:pt modelId="{F8F1FE7F-0A17-4AA4-B77B-C67602852442}" type="sibTrans" cxnId="{83CBAAA0-8F0B-4C64-B45E-D3530FBDDA08}">
      <dgm:prSet/>
      <dgm:spPr/>
      <dgm:t>
        <a:bodyPr/>
        <a:lstStyle/>
        <a:p>
          <a:endParaRPr lang="ru-RU"/>
        </a:p>
      </dgm:t>
    </dgm:pt>
    <dgm:pt modelId="{B7230B58-15B2-473B-8923-71B393C73A64}">
      <dgm:prSet custT="1"/>
      <dgm:spPr/>
      <dgm:t>
        <a:bodyPr/>
        <a:lstStyle/>
        <a:p>
          <a:r>
            <a:rPr lang="uk-UA" sz="2400" dirty="0" smtClean="0">
              <a:solidFill>
                <a:schemeClr val="bg2">
                  <a:lumMod val="25000"/>
                </a:schemeClr>
              </a:solidFill>
              <a:latin typeface="+mj-lt"/>
            </a:rPr>
            <a:t>правовий звичай є другорядною формою (джерелом) права</a:t>
          </a:r>
          <a:endParaRPr lang="uk-UA" sz="2400" dirty="0">
            <a:solidFill>
              <a:schemeClr val="bg2">
                <a:lumMod val="25000"/>
              </a:schemeClr>
            </a:solidFill>
            <a:latin typeface="+mj-lt"/>
          </a:endParaRPr>
        </a:p>
      </dgm:t>
    </dgm:pt>
    <dgm:pt modelId="{AD63B053-00EE-4C45-A48E-9E1F783435A2}" type="parTrans" cxnId="{9F521C26-FDCE-47E3-A4D2-13A02D2BCFBC}">
      <dgm:prSet/>
      <dgm:spPr/>
      <dgm:t>
        <a:bodyPr/>
        <a:lstStyle/>
        <a:p>
          <a:endParaRPr lang="ru-RU"/>
        </a:p>
      </dgm:t>
    </dgm:pt>
    <dgm:pt modelId="{AFEE88A8-8C6B-4D3E-A4B1-D1AC207F4E68}" type="sibTrans" cxnId="{9F521C26-FDCE-47E3-A4D2-13A02D2BCFBC}">
      <dgm:prSet/>
      <dgm:spPr/>
      <dgm:t>
        <a:bodyPr/>
        <a:lstStyle/>
        <a:p>
          <a:endParaRPr lang="ru-RU"/>
        </a:p>
      </dgm:t>
    </dgm:pt>
    <dgm:pt modelId="{37C8EC49-F3C0-4E67-88DE-E6B05490BEB5}">
      <dgm:prSet custT="1"/>
      <dgm:spPr/>
      <dgm:t>
        <a:bodyPr/>
        <a:lstStyle/>
        <a:p>
          <a:r>
            <a:rPr lang="uk-UA" sz="2400" dirty="0" smtClean="0">
              <a:solidFill>
                <a:schemeClr val="bg2">
                  <a:lumMod val="25000"/>
                </a:schemeClr>
              </a:solidFill>
              <a:latin typeface="+mj-lt"/>
            </a:rPr>
            <a:t>юридичний прецедент виступає в якості допоміжної форми(джерела) права</a:t>
          </a:r>
          <a:endParaRPr lang="uk-UA" sz="2400" dirty="0">
            <a:solidFill>
              <a:schemeClr val="bg2">
                <a:lumMod val="25000"/>
              </a:schemeClr>
            </a:solidFill>
            <a:latin typeface="+mj-lt"/>
          </a:endParaRPr>
        </a:p>
      </dgm:t>
    </dgm:pt>
    <dgm:pt modelId="{18EC8D4F-B9A7-4DB4-AF0F-4C9936840730}" type="parTrans" cxnId="{2040CBB7-4AFB-45BF-8B49-660F4691FB8A}">
      <dgm:prSet/>
      <dgm:spPr/>
      <dgm:t>
        <a:bodyPr/>
        <a:lstStyle/>
        <a:p>
          <a:endParaRPr lang="ru-RU"/>
        </a:p>
      </dgm:t>
    </dgm:pt>
    <dgm:pt modelId="{911D6C9B-9280-49ED-9EFE-064961AFFC41}" type="sibTrans" cxnId="{2040CBB7-4AFB-45BF-8B49-660F4691FB8A}">
      <dgm:prSet/>
      <dgm:spPr/>
      <dgm:t>
        <a:bodyPr/>
        <a:lstStyle/>
        <a:p>
          <a:endParaRPr lang="ru-RU"/>
        </a:p>
      </dgm:t>
    </dgm:pt>
    <dgm:pt modelId="{9D97DE1A-6F93-475E-B4E9-BB8F9531CCCB}">
      <dgm:prSet custT="1"/>
      <dgm:spPr/>
      <dgm:t>
        <a:bodyPr/>
        <a:lstStyle/>
        <a:p>
          <a:r>
            <a:rPr lang="uk-UA" sz="2400" dirty="0" smtClean="0">
              <a:solidFill>
                <a:schemeClr val="bg2">
                  <a:lumMod val="25000"/>
                </a:schemeClr>
              </a:solidFill>
              <a:latin typeface="+mj-lt"/>
            </a:rPr>
            <a:t>особливе значення має правова доктрина</a:t>
          </a:r>
          <a:endParaRPr lang="uk-UA" sz="2400" dirty="0">
            <a:solidFill>
              <a:schemeClr val="bg2">
                <a:lumMod val="25000"/>
              </a:schemeClr>
            </a:solidFill>
            <a:latin typeface="+mj-lt"/>
          </a:endParaRPr>
        </a:p>
      </dgm:t>
    </dgm:pt>
    <dgm:pt modelId="{E4FF1DC4-DD56-4E09-8E2E-205F5A9A76C0}" type="parTrans" cxnId="{AE0A7CBB-18C8-4A91-88E1-F44C3B4DA2E6}">
      <dgm:prSet/>
      <dgm:spPr/>
      <dgm:t>
        <a:bodyPr/>
        <a:lstStyle/>
        <a:p>
          <a:endParaRPr lang="ru-RU"/>
        </a:p>
      </dgm:t>
    </dgm:pt>
    <dgm:pt modelId="{30E6D484-8544-4FDD-8A12-F390C1E7BF3D}" type="sibTrans" cxnId="{AE0A7CBB-18C8-4A91-88E1-F44C3B4DA2E6}">
      <dgm:prSet/>
      <dgm:spPr/>
      <dgm:t>
        <a:bodyPr/>
        <a:lstStyle/>
        <a:p>
          <a:endParaRPr lang="ru-RU"/>
        </a:p>
      </dgm:t>
    </dgm:pt>
    <dgm:pt modelId="{25362C44-1921-4632-AC4E-69DEB7587A43}" type="pres">
      <dgm:prSet presAssocID="{B54C7336-9511-45BA-9283-F491419E949F}" presName="Name0" presStyleCnt="0">
        <dgm:presLayoutVars>
          <dgm:chMax val="7"/>
          <dgm:chPref val="7"/>
          <dgm:dir/>
        </dgm:presLayoutVars>
      </dgm:prSet>
      <dgm:spPr/>
      <dgm:t>
        <a:bodyPr/>
        <a:lstStyle/>
        <a:p>
          <a:endParaRPr lang="ru-RU"/>
        </a:p>
      </dgm:t>
    </dgm:pt>
    <dgm:pt modelId="{0CB24632-C2C3-4D67-B36C-86A95F21C5A7}" type="pres">
      <dgm:prSet presAssocID="{B54C7336-9511-45BA-9283-F491419E949F}" presName="Name1" presStyleCnt="0"/>
      <dgm:spPr/>
    </dgm:pt>
    <dgm:pt modelId="{740EAE9F-632A-4D7E-8AB2-2FDEF9D6D0FA}" type="pres">
      <dgm:prSet presAssocID="{B54C7336-9511-45BA-9283-F491419E949F}" presName="cycle" presStyleCnt="0"/>
      <dgm:spPr/>
    </dgm:pt>
    <dgm:pt modelId="{52F3C5CA-75BE-4403-8E22-AD95AF653FF3}" type="pres">
      <dgm:prSet presAssocID="{B54C7336-9511-45BA-9283-F491419E949F}" presName="srcNode" presStyleLbl="node1" presStyleIdx="0" presStyleCnt="5"/>
      <dgm:spPr/>
    </dgm:pt>
    <dgm:pt modelId="{A6779FEE-8C51-4EB0-BD8F-E68D9776317E}" type="pres">
      <dgm:prSet presAssocID="{B54C7336-9511-45BA-9283-F491419E949F}" presName="conn" presStyleLbl="parChTrans1D2" presStyleIdx="0" presStyleCnt="1"/>
      <dgm:spPr/>
      <dgm:t>
        <a:bodyPr/>
        <a:lstStyle/>
        <a:p>
          <a:endParaRPr lang="ru-RU"/>
        </a:p>
      </dgm:t>
    </dgm:pt>
    <dgm:pt modelId="{6A9EC5D4-B1BD-435D-A167-634BA4FCE21E}" type="pres">
      <dgm:prSet presAssocID="{B54C7336-9511-45BA-9283-F491419E949F}" presName="extraNode" presStyleLbl="node1" presStyleIdx="0" presStyleCnt="5"/>
      <dgm:spPr/>
    </dgm:pt>
    <dgm:pt modelId="{2C6889F0-892C-49E4-BBA5-C8F3853A0705}" type="pres">
      <dgm:prSet presAssocID="{B54C7336-9511-45BA-9283-F491419E949F}" presName="dstNode" presStyleLbl="node1" presStyleIdx="0" presStyleCnt="5"/>
      <dgm:spPr/>
    </dgm:pt>
    <dgm:pt modelId="{412E5D17-75BE-4515-A18F-7CE58C4BC4E5}" type="pres">
      <dgm:prSet presAssocID="{F34947CB-6D27-442A-B74D-0F177EDC6404}" presName="text_1" presStyleLbl="node1" presStyleIdx="0" presStyleCnt="5" custScaleY="140752">
        <dgm:presLayoutVars>
          <dgm:bulletEnabled val="1"/>
        </dgm:presLayoutVars>
      </dgm:prSet>
      <dgm:spPr/>
      <dgm:t>
        <a:bodyPr/>
        <a:lstStyle/>
        <a:p>
          <a:endParaRPr lang="ru-RU"/>
        </a:p>
      </dgm:t>
    </dgm:pt>
    <dgm:pt modelId="{2A2FC824-B428-4FA9-8E39-471523599571}" type="pres">
      <dgm:prSet presAssocID="{F34947CB-6D27-442A-B74D-0F177EDC6404}" presName="accent_1" presStyleCnt="0"/>
      <dgm:spPr/>
    </dgm:pt>
    <dgm:pt modelId="{F9F19EC9-1921-4210-B8FF-DE04E5C038DC}" type="pres">
      <dgm:prSet presAssocID="{F34947CB-6D27-442A-B74D-0F177EDC6404}" presName="accentRepeatNode" presStyleLbl="solidFgAcc1" presStyleIdx="0" presStyleCnt="5"/>
      <dgm:spPr/>
    </dgm:pt>
    <dgm:pt modelId="{54449DDD-6A53-470D-871F-A5AD071B465E}" type="pres">
      <dgm:prSet presAssocID="{27A3F735-9006-467B-B955-99BBBD866CC8}" presName="text_2" presStyleLbl="node1" presStyleIdx="1" presStyleCnt="5">
        <dgm:presLayoutVars>
          <dgm:bulletEnabled val="1"/>
        </dgm:presLayoutVars>
      </dgm:prSet>
      <dgm:spPr/>
      <dgm:t>
        <a:bodyPr/>
        <a:lstStyle/>
        <a:p>
          <a:endParaRPr lang="ru-RU"/>
        </a:p>
      </dgm:t>
    </dgm:pt>
    <dgm:pt modelId="{2C47862F-5268-450C-A6D7-316E96287572}" type="pres">
      <dgm:prSet presAssocID="{27A3F735-9006-467B-B955-99BBBD866CC8}" presName="accent_2" presStyleCnt="0"/>
      <dgm:spPr/>
    </dgm:pt>
    <dgm:pt modelId="{F31370EF-561C-46C5-9A8C-1704F2CFD792}" type="pres">
      <dgm:prSet presAssocID="{27A3F735-9006-467B-B955-99BBBD866CC8}" presName="accentRepeatNode" presStyleLbl="solidFgAcc1" presStyleIdx="1" presStyleCnt="5"/>
      <dgm:spPr/>
    </dgm:pt>
    <dgm:pt modelId="{8B0DA241-227C-43B6-AB08-A80626756E49}" type="pres">
      <dgm:prSet presAssocID="{B7230B58-15B2-473B-8923-71B393C73A64}" presName="text_3" presStyleLbl="node1" presStyleIdx="2" presStyleCnt="5">
        <dgm:presLayoutVars>
          <dgm:bulletEnabled val="1"/>
        </dgm:presLayoutVars>
      </dgm:prSet>
      <dgm:spPr/>
      <dgm:t>
        <a:bodyPr/>
        <a:lstStyle/>
        <a:p>
          <a:endParaRPr lang="ru-RU"/>
        </a:p>
      </dgm:t>
    </dgm:pt>
    <dgm:pt modelId="{BA99974D-5496-4121-836E-AA552EC47649}" type="pres">
      <dgm:prSet presAssocID="{B7230B58-15B2-473B-8923-71B393C73A64}" presName="accent_3" presStyleCnt="0"/>
      <dgm:spPr/>
    </dgm:pt>
    <dgm:pt modelId="{8F2C82B4-0E13-42F9-A77E-350201676F0D}" type="pres">
      <dgm:prSet presAssocID="{B7230B58-15B2-473B-8923-71B393C73A64}" presName="accentRepeatNode" presStyleLbl="solidFgAcc1" presStyleIdx="2" presStyleCnt="5"/>
      <dgm:spPr/>
    </dgm:pt>
    <dgm:pt modelId="{F1D79624-CDE8-48F1-B0B9-90C636610672}" type="pres">
      <dgm:prSet presAssocID="{37C8EC49-F3C0-4E67-88DE-E6B05490BEB5}" presName="text_4" presStyleLbl="node1" presStyleIdx="3" presStyleCnt="5" custScaleY="140416">
        <dgm:presLayoutVars>
          <dgm:bulletEnabled val="1"/>
        </dgm:presLayoutVars>
      </dgm:prSet>
      <dgm:spPr/>
      <dgm:t>
        <a:bodyPr/>
        <a:lstStyle/>
        <a:p>
          <a:endParaRPr lang="ru-RU"/>
        </a:p>
      </dgm:t>
    </dgm:pt>
    <dgm:pt modelId="{1008DBEA-118A-4926-86E4-0A93B9FB8B8C}" type="pres">
      <dgm:prSet presAssocID="{37C8EC49-F3C0-4E67-88DE-E6B05490BEB5}" presName="accent_4" presStyleCnt="0"/>
      <dgm:spPr/>
    </dgm:pt>
    <dgm:pt modelId="{B563698E-B0AC-4B79-AE08-0FC585FDE2F9}" type="pres">
      <dgm:prSet presAssocID="{37C8EC49-F3C0-4E67-88DE-E6B05490BEB5}" presName="accentRepeatNode" presStyleLbl="solidFgAcc1" presStyleIdx="3" presStyleCnt="5"/>
      <dgm:spPr/>
    </dgm:pt>
    <dgm:pt modelId="{BFA62DF8-776B-4FC0-9C48-C867AE8D2DB5}" type="pres">
      <dgm:prSet presAssocID="{9D97DE1A-6F93-475E-B4E9-BB8F9531CCCB}" presName="text_5" presStyleLbl="node1" presStyleIdx="4" presStyleCnt="5">
        <dgm:presLayoutVars>
          <dgm:bulletEnabled val="1"/>
        </dgm:presLayoutVars>
      </dgm:prSet>
      <dgm:spPr/>
      <dgm:t>
        <a:bodyPr/>
        <a:lstStyle/>
        <a:p>
          <a:endParaRPr lang="ru-RU"/>
        </a:p>
      </dgm:t>
    </dgm:pt>
    <dgm:pt modelId="{9BAA3959-76D0-4AAB-B875-6A4CAF650F41}" type="pres">
      <dgm:prSet presAssocID="{9D97DE1A-6F93-475E-B4E9-BB8F9531CCCB}" presName="accent_5" presStyleCnt="0"/>
      <dgm:spPr/>
    </dgm:pt>
    <dgm:pt modelId="{4C8DEA34-1438-4614-8CA9-0BC76FCDB863}" type="pres">
      <dgm:prSet presAssocID="{9D97DE1A-6F93-475E-B4E9-BB8F9531CCCB}" presName="accentRepeatNode" presStyleLbl="solidFgAcc1" presStyleIdx="4" presStyleCnt="5"/>
      <dgm:spPr/>
    </dgm:pt>
  </dgm:ptLst>
  <dgm:cxnLst>
    <dgm:cxn modelId="{3D1A3AA0-618D-4755-9540-8E7B7E9E5A5B}" type="presOf" srcId="{F34947CB-6D27-442A-B74D-0F177EDC6404}" destId="{412E5D17-75BE-4515-A18F-7CE58C4BC4E5}" srcOrd="0" destOrd="0" presId="urn:microsoft.com/office/officeart/2008/layout/VerticalCurvedList"/>
    <dgm:cxn modelId="{F4540AB3-8AE0-4553-8D9B-7DC17387290F}" type="presOf" srcId="{27A3F735-9006-467B-B955-99BBBD866CC8}" destId="{54449DDD-6A53-470D-871F-A5AD071B465E}" srcOrd="0" destOrd="0" presId="urn:microsoft.com/office/officeart/2008/layout/VerticalCurvedList"/>
    <dgm:cxn modelId="{AE0A7CBB-18C8-4A91-88E1-F44C3B4DA2E6}" srcId="{B54C7336-9511-45BA-9283-F491419E949F}" destId="{9D97DE1A-6F93-475E-B4E9-BB8F9531CCCB}" srcOrd="4" destOrd="0" parTransId="{E4FF1DC4-DD56-4E09-8E2E-205F5A9A76C0}" sibTransId="{30E6D484-8544-4FDD-8A12-F390C1E7BF3D}"/>
    <dgm:cxn modelId="{6C06E6EF-0584-4B5B-9295-42398ADE9A5B}" type="presOf" srcId="{9D97DE1A-6F93-475E-B4E9-BB8F9531CCCB}" destId="{BFA62DF8-776B-4FC0-9C48-C867AE8D2DB5}" srcOrd="0" destOrd="0" presId="urn:microsoft.com/office/officeart/2008/layout/VerticalCurvedList"/>
    <dgm:cxn modelId="{83CBAAA0-8F0B-4C64-B45E-D3530FBDDA08}" srcId="{B54C7336-9511-45BA-9283-F491419E949F}" destId="{27A3F735-9006-467B-B955-99BBBD866CC8}" srcOrd="1" destOrd="0" parTransId="{7E4A0411-E6C2-4D04-8083-3A8903853E71}" sibTransId="{F8F1FE7F-0A17-4AA4-B77B-C67602852442}"/>
    <dgm:cxn modelId="{C18B08F7-361A-481A-A964-5C755D3F4044}" type="presOf" srcId="{B54C7336-9511-45BA-9283-F491419E949F}" destId="{25362C44-1921-4632-AC4E-69DEB7587A43}" srcOrd="0" destOrd="0" presId="urn:microsoft.com/office/officeart/2008/layout/VerticalCurvedList"/>
    <dgm:cxn modelId="{93EE07D7-E438-4052-8E88-BFEB084F0382}" type="presOf" srcId="{37C8EC49-F3C0-4E67-88DE-E6B05490BEB5}" destId="{F1D79624-CDE8-48F1-B0B9-90C636610672}" srcOrd="0" destOrd="0" presId="urn:microsoft.com/office/officeart/2008/layout/VerticalCurvedList"/>
    <dgm:cxn modelId="{FF398EBB-BF72-4A1C-A866-B3F45F8AD1B1}" srcId="{B54C7336-9511-45BA-9283-F491419E949F}" destId="{F34947CB-6D27-442A-B74D-0F177EDC6404}" srcOrd="0" destOrd="0" parTransId="{6E2A6D84-51A2-4C93-9B35-D067D29BE35F}" sibTransId="{4D68131F-483B-4453-A092-06B59BB39663}"/>
    <dgm:cxn modelId="{9F521C26-FDCE-47E3-A4D2-13A02D2BCFBC}" srcId="{B54C7336-9511-45BA-9283-F491419E949F}" destId="{B7230B58-15B2-473B-8923-71B393C73A64}" srcOrd="2" destOrd="0" parTransId="{AD63B053-00EE-4C45-A48E-9E1F783435A2}" sibTransId="{AFEE88A8-8C6B-4D3E-A4B1-D1AC207F4E68}"/>
    <dgm:cxn modelId="{433AE235-9A8A-4F0E-AF32-9C8D7169ECE4}" type="presOf" srcId="{4D68131F-483B-4453-A092-06B59BB39663}" destId="{A6779FEE-8C51-4EB0-BD8F-E68D9776317E}" srcOrd="0" destOrd="0" presId="urn:microsoft.com/office/officeart/2008/layout/VerticalCurvedList"/>
    <dgm:cxn modelId="{A34ED1C4-D505-4F71-90BF-B717E019664C}" type="presOf" srcId="{B7230B58-15B2-473B-8923-71B393C73A64}" destId="{8B0DA241-227C-43B6-AB08-A80626756E49}" srcOrd="0" destOrd="0" presId="urn:microsoft.com/office/officeart/2008/layout/VerticalCurvedList"/>
    <dgm:cxn modelId="{2040CBB7-4AFB-45BF-8B49-660F4691FB8A}" srcId="{B54C7336-9511-45BA-9283-F491419E949F}" destId="{37C8EC49-F3C0-4E67-88DE-E6B05490BEB5}" srcOrd="3" destOrd="0" parTransId="{18EC8D4F-B9A7-4DB4-AF0F-4C9936840730}" sibTransId="{911D6C9B-9280-49ED-9EFE-064961AFFC41}"/>
    <dgm:cxn modelId="{7939BAD7-BC8F-4F0C-8C7B-0B18DB1BB041}" type="presParOf" srcId="{25362C44-1921-4632-AC4E-69DEB7587A43}" destId="{0CB24632-C2C3-4D67-B36C-86A95F21C5A7}" srcOrd="0" destOrd="0" presId="urn:microsoft.com/office/officeart/2008/layout/VerticalCurvedList"/>
    <dgm:cxn modelId="{C3ECE88D-0236-408E-B6F6-7F545A609FD2}" type="presParOf" srcId="{0CB24632-C2C3-4D67-B36C-86A95F21C5A7}" destId="{740EAE9F-632A-4D7E-8AB2-2FDEF9D6D0FA}" srcOrd="0" destOrd="0" presId="urn:microsoft.com/office/officeart/2008/layout/VerticalCurvedList"/>
    <dgm:cxn modelId="{0B1015F7-5E38-4EAE-8191-FFB93C898469}" type="presParOf" srcId="{740EAE9F-632A-4D7E-8AB2-2FDEF9D6D0FA}" destId="{52F3C5CA-75BE-4403-8E22-AD95AF653FF3}" srcOrd="0" destOrd="0" presId="urn:microsoft.com/office/officeart/2008/layout/VerticalCurvedList"/>
    <dgm:cxn modelId="{4A748BEB-34A2-45E6-A636-DAE89F85DD55}" type="presParOf" srcId="{740EAE9F-632A-4D7E-8AB2-2FDEF9D6D0FA}" destId="{A6779FEE-8C51-4EB0-BD8F-E68D9776317E}" srcOrd="1" destOrd="0" presId="urn:microsoft.com/office/officeart/2008/layout/VerticalCurvedList"/>
    <dgm:cxn modelId="{42187211-9658-434C-B9DC-D0C216984B76}" type="presParOf" srcId="{740EAE9F-632A-4D7E-8AB2-2FDEF9D6D0FA}" destId="{6A9EC5D4-B1BD-435D-A167-634BA4FCE21E}" srcOrd="2" destOrd="0" presId="urn:microsoft.com/office/officeart/2008/layout/VerticalCurvedList"/>
    <dgm:cxn modelId="{410EBEC1-121D-4720-A0ED-6ADFE2EF0EA1}" type="presParOf" srcId="{740EAE9F-632A-4D7E-8AB2-2FDEF9D6D0FA}" destId="{2C6889F0-892C-49E4-BBA5-C8F3853A0705}" srcOrd="3" destOrd="0" presId="urn:microsoft.com/office/officeart/2008/layout/VerticalCurvedList"/>
    <dgm:cxn modelId="{5D42302D-4E66-4860-BC24-95755C6D1DF9}" type="presParOf" srcId="{0CB24632-C2C3-4D67-B36C-86A95F21C5A7}" destId="{412E5D17-75BE-4515-A18F-7CE58C4BC4E5}" srcOrd="1" destOrd="0" presId="urn:microsoft.com/office/officeart/2008/layout/VerticalCurvedList"/>
    <dgm:cxn modelId="{E838F63B-BD22-4698-969E-CDE505912A83}" type="presParOf" srcId="{0CB24632-C2C3-4D67-B36C-86A95F21C5A7}" destId="{2A2FC824-B428-4FA9-8E39-471523599571}" srcOrd="2" destOrd="0" presId="urn:microsoft.com/office/officeart/2008/layout/VerticalCurvedList"/>
    <dgm:cxn modelId="{72B37E3D-923E-4C10-BD25-53DB5E2EF4FA}" type="presParOf" srcId="{2A2FC824-B428-4FA9-8E39-471523599571}" destId="{F9F19EC9-1921-4210-B8FF-DE04E5C038DC}" srcOrd="0" destOrd="0" presId="urn:microsoft.com/office/officeart/2008/layout/VerticalCurvedList"/>
    <dgm:cxn modelId="{F5ED38EA-1554-4888-BA56-C6707DC5F269}" type="presParOf" srcId="{0CB24632-C2C3-4D67-B36C-86A95F21C5A7}" destId="{54449DDD-6A53-470D-871F-A5AD071B465E}" srcOrd="3" destOrd="0" presId="urn:microsoft.com/office/officeart/2008/layout/VerticalCurvedList"/>
    <dgm:cxn modelId="{BB81993C-5787-4A5A-8869-695C7F67ED6D}" type="presParOf" srcId="{0CB24632-C2C3-4D67-B36C-86A95F21C5A7}" destId="{2C47862F-5268-450C-A6D7-316E96287572}" srcOrd="4" destOrd="0" presId="urn:microsoft.com/office/officeart/2008/layout/VerticalCurvedList"/>
    <dgm:cxn modelId="{495FCC85-0B90-41D2-8F74-2E0B3AF52200}" type="presParOf" srcId="{2C47862F-5268-450C-A6D7-316E96287572}" destId="{F31370EF-561C-46C5-9A8C-1704F2CFD792}" srcOrd="0" destOrd="0" presId="urn:microsoft.com/office/officeart/2008/layout/VerticalCurvedList"/>
    <dgm:cxn modelId="{4926A9CA-3C35-4FD6-B433-56F6CA88F03F}" type="presParOf" srcId="{0CB24632-C2C3-4D67-B36C-86A95F21C5A7}" destId="{8B0DA241-227C-43B6-AB08-A80626756E49}" srcOrd="5" destOrd="0" presId="urn:microsoft.com/office/officeart/2008/layout/VerticalCurvedList"/>
    <dgm:cxn modelId="{E9DECD94-C35D-4C16-82C3-5696098A5F60}" type="presParOf" srcId="{0CB24632-C2C3-4D67-B36C-86A95F21C5A7}" destId="{BA99974D-5496-4121-836E-AA552EC47649}" srcOrd="6" destOrd="0" presId="urn:microsoft.com/office/officeart/2008/layout/VerticalCurvedList"/>
    <dgm:cxn modelId="{4CCA86C1-82B6-498B-BF39-EA687975D8EC}" type="presParOf" srcId="{BA99974D-5496-4121-836E-AA552EC47649}" destId="{8F2C82B4-0E13-42F9-A77E-350201676F0D}" srcOrd="0" destOrd="0" presId="urn:microsoft.com/office/officeart/2008/layout/VerticalCurvedList"/>
    <dgm:cxn modelId="{A9079BAA-18A3-432F-9247-59C7263970F4}" type="presParOf" srcId="{0CB24632-C2C3-4D67-B36C-86A95F21C5A7}" destId="{F1D79624-CDE8-48F1-B0B9-90C636610672}" srcOrd="7" destOrd="0" presId="urn:microsoft.com/office/officeart/2008/layout/VerticalCurvedList"/>
    <dgm:cxn modelId="{548798CA-E226-4635-9108-A0A2B793801A}" type="presParOf" srcId="{0CB24632-C2C3-4D67-B36C-86A95F21C5A7}" destId="{1008DBEA-118A-4926-86E4-0A93B9FB8B8C}" srcOrd="8" destOrd="0" presId="urn:microsoft.com/office/officeart/2008/layout/VerticalCurvedList"/>
    <dgm:cxn modelId="{9A54A5EB-98D0-4A7F-90AC-850A60FB52B4}" type="presParOf" srcId="{1008DBEA-118A-4926-86E4-0A93B9FB8B8C}" destId="{B563698E-B0AC-4B79-AE08-0FC585FDE2F9}" srcOrd="0" destOrd="0" presId="urn:microsoft.com/office/officeart/2008/layout/VerticalCurvedList"/>
    <dgm:cxn modelId="{5A8476F4-E3A6-4C34-A5D8-3B74FCBD503F}" type="presParOf" srcId="{0CB24632-C2C3-4D67-B36C-86A95F21C5A7}" destId="{BFA62DF8-776B-4FC0-9C48-C867AE8D2DB5}" srcOrd="9" destOrd="0" presId="urn:microsoft.com/office/officeart/2008/layout/VerticalCurvedList"/>
    <dgm:cxn modelId="{1A1CBC82-FB00-4B3A-9C9E-1C74ADD26086}" type="presParOf" srcId="{0CB24632-C2C3-4D67-B36C-86A95F21C5A7}" destId="{9BAA3959-76D0-4AAB-B875-6A4CAF650F41}" srcOrd="10" destOrd="0" presId="urn:microsoft.com/office/officeart/2008/layout/VerticalCurvedList"/>
    <dgm:cxn modelId="{F57CB828-BCB8-4760-8D9E-6EFE6617056C}" type="presParOf" srcId="{9BAA3959-76D0-4AAB-B875-6A4CAF650F41}" destId="{4C8DEA34-1438-4614-8CA9-0BC76FCDB8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6EF032-5D9A-4D5D-A9A5-88AF0FE56723}"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89CBE4C8-F305-4B9F-AE3B-FEDBBB4F9C20}">
      <dgm:prSet phldrT="[Текст]" custT="1"/>
      <dgm:spPr/>
      <dgm:t>
        <a:bodyPr/>
        <a:lstStyle/>
        <a:p>
          <a:r>
            <a:rPr lang="uk-UA" sz="4800" dirty="0" smtClean="0">
              <a:solidFill>
                <a:schemeClr val="accent1">
                  <a:lumMod val="50000"/>
                </a:schemeClr>
              </a:solidFill>
              <a:latin typeface="+mj-lt"/>
            </a:rPr>
            <a:t>Правова система України за своїми типологічними ознаками може бути віднесена до романо-германської правової сім’ї</a:t>
          </a:r>
          <a:endParaRPr lang="ru-RU" sz="4800" dirty="0">
            <a:solidFill>
              <a:schemeClr val="accent1">
                <a:lumMod val="50000"/>
              </a:schemeClr>
            </a:solidFill>
            <a:latin typeface="+mj-lt"/>
          </a:endParaRPr>
        </a:p>
      </dgm:t>
    </dgm:pt>
    <dgm:pt modelId="{A9083921-DB8D-4FCA-A454-92CC0D4009AB}" type="parTrans" cxnId="{B70A2974-0566-487B-875F-1C96C5D5B1DD}">
      <dgm:prSet/>
      <dgm:spPr/>
      <dgm:t>
        <a:bodyPr/>
        <a:lstStyle/>
        <a:p>
          <a:endParaRPr lang="ru-RU"/>
        </a:p>
      </dgm:t>
    </dgm:pt>
    <dgm:pt modelId="{B607B8DE-5344-4534-BDFB-4F0B8DFF6DF4}" type="sibTrans" cxnId="{B70A2974-0566-487B-875F-1C96C5D5B1DD}">
      <dgm:prSet/>
      <dgm:spPr/>
      <dgm:t>
        <a:bodyPr/>
        <a:lstStyle/>
        <a:p>
          <a:endParaRPr lang="ru-RU"/>
        </a:p>
      </dgm:t>
    </dgm:pt>
    <dgm:pt modelId="{0A05791C-8C54-4BEA-AB35-5B4AE417B1CA}" type="pres">
      <dgm:prSet presAssocID="{2F6EF032-5D9A-4D5D-A9A5-88AF0FE56723}" presName="Name0" presStyleCnt="0">
        <dgm:presLayoutVars>
          <dgm:dir/>
        </dgm:presLayoutVars>
      </dgm:prSet>
      <dgm:spPr/>
      <dgm:t>
        <a:bodyPr/>
        <a:lstStyle/>
        <a:p>
          <a:endParaRPr lang="ru-RU"/>
        </a:p>
      </dgm:t>
    </dgm:pt>
    <dgm:pt modelId="{72F22602-892F-4B61-8C4B-49432D29BCB5}" type="pres">
      <dgm:prSet presAssocID="{89CBE4C8-F305-4B9F-AE3B-FEDBBB4F9C20}" presName="noChildren" presStyleCnt="0"/>
      <dgm:spPr/>
    </dgm:pt>
    <dgm:pt modelId="{3D1899F8-AC84-49F6-B226-BB0D5C281CD7}" type="pres">
      <dgm:prSet presAssocID="{89CBE4C8-F305-4B9F-AE3B-FEDBBB4F9C20}" presName="gap" presStyleCnt="0"/>
      <dgm:spPr/>
    </dgm:pt>
    <dgm:pt modelId="{651E8E39-20C3-46BB-A564-6151AB1C38AE}" type="pres">
      <dgm:prSet presAssocID="{89CBE4C8-F305-4B9F-AE3B-FEDBBB4F9C20}" presName="medCircle2" presStyleLbl="vennNode1" presStyleIdx="0" presStyleCnt="1"/>
      <dgm:spPr/>
    </dgm:pt>
    <dgm:pt modelId="{DDB93C59-6B43-4E51-A490-AF14D310C09D}" type="pres">
      <dgm:prSet presAssocID="{89CBE4C8-F305-4B9F-AE3B-FEDBBB4F9C20}" presName="txLvlOnly1" presStyleLbl="revTx" presStyleIdx="0" presStyleCnt="1"/>
      <dgm:spPr/>
      <dgm:t>
        <a:bodyPr/>
        <a:lstStyle/>
        <a:p>
          <a:endParaRPr lang="ru-RU"/>
        </a:p>
      </dgm:t>
    </dgm:pt>
  </dgm:ptLst>
  <dgm:cxnLst>
    <dgm:cxn modelId="{B70A2974-0566-487B-875F-1C96C5D5B1DD}" srcId="{2F6EF032-5D9A-4D5D-A9A5-88AF0FE56723}" destId="{89CBE4C8-F305-4B9F-AE3B-FEDBBB4F9C20}" srcOrd="0" destOrd="0" parTransId="{A9083921-DB8D-4FCA-A454-92CC0D4009AB}" sibTransId="{B607B8DE-5344-4534-BDFB-4F0B8DFF6DF4}"/>
    <dgm:cxn modelId="{EB4E0B9A-9BFC-4C52-AB71-12D8FDE95991}" type="presOf" srcId="{89CBE4C8-F305-4B9F-AE3B-FEDBBB4F9C20}" destId="{DDB93C59-6B43-4E51-A490-AF14D310C09D}" srcOrd="0" destOrd="0" presId="urn:microsoft.com/office/officeart/2008/layout/VerticalCircleList"/>
    <dgm:cxn modelId="{315EBBFB-B974-46D0-9D0B-D0B444CB1BB5}" type="presOf" srcId="{2F6EF032-5D9A-4D5D-A9A5-88AF0FE56723}" destId="{0A05791C-8C54-4BEA-AB35-5B4AE417B1CA}" srcOrd="0" destOrd="0" presId="urn:microsoft.com/office/officeart/2008/layout/VerticalCircleList"/>
    <dgm:cxn modelId="{E2713FAD-589A-4C27-A4CE-CE72790684AE}" type="presParOf" srcId="{0A05791C-8C54-4BEA-AB35-5B4AE417B1CA}" destId="{72F22602-892F-4B61-8C4B-49432D29BCB5}" srcOrd="0" destOrd="0" presId="urn:microsoft.com/office/officeart/2008/layout/VerticalCircleList"/>
    <dgm:cxn modelId="{CBB41636-8611-44EC-8BE3-6A31656AF363}" type="presParOf" srcId="{72F22602-892F-4B61-8C4B-49432D29BCB5}" destId="{3D1899F8-AC84-49F6-B226-BB0D5C281CD7}" srcOrd="0" destOrd="0" presId="urn:microsoft.com/office/officeart/2008/layout/VerticalCircleList"/>
    <dgm:cxn modelId="{83B7D3FE-2680-4AD5-B695-307E126BE8A1}" type="presParOf" srcId="{72F22602-892F-4B61-8C4B-49432D29BCB5}" destId="{651E8E39-20C3-46BB-A564-6151AB1C38AE}" srcOrd="1" destOrd="0" presId="urn:microsoft.com/office/officeart/2008/layout/VerticalCircleList"/>
    <dgm:cxn modelId="{A1882D08-28D2-4E79-A863-8BB0FD5C66D0}" type="presParOf" srcId="{72F22602-892F-4B61-8C4B-49432D29BCB5}" destId="{DDB93C59-6B43-4E51-A490-AF14D310C09D}"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924A840-A9C9-4DCF-8E2F-E07C48564DCF}"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ru-RU"/>
        </a:p>
      </dgm:t>
    </dgm:pt>
    <dgm:pt modelId="{DAD374C4-B97C-41F5-AAF0-C2E2682313AE}">
      <dgm:prSet phldrT="[Текст]" custT="1"/>
      <dgm:spPr/>
      <dgm:t>
        <a:bodyPr/>
        <a:lstStyle/>
        <a:p>
          <a:r>
            <a:rPr lang="uk-UA" sz="2200" dirty="0" smtClean="0">
              <a:latin typeface="+mj-lt"/>
            </a:rPr>
            <a:t>поступовим приведенням правової системи у відповідність з міжнародними (європейськими) стандартами</a:t>
          </a:r>
          <a:endParaRPr lang="ru-RU" sz="2200" dirty="0">
            <a:latin typeface="+mj-lt"/>
          </a:endParaRPr>
        </a:p>
      </dgm:t>
    </dgm:pt>
    <dgm:pt modelId="{6EEE89E1-BE0D-4E58-835C-234B9D1B02AE}" type="parTrans" cxnId="{27AACE2B-A1C1-49CF-A459-DF0D0C0DAAD3}">
      <dgm:prSet/>
      <dgm:spPr/>
      <dgm:t>
        <a:bodyPr/>
        <a:lstStyle/>
        <a:p>
          <a:endParaRPr lang="ru-RU"/>
        </a:p>
      </dgm:t>
    </dgm:pt>
    <dgm:pt modelId="{18D264F3-B6BD-4F14-A7A9-73EA8F75F750}" type="sibTrans" cxnId="{27AACE2B-A1C1-49CF-A459-DF0D0C0DAAD3}">
      <dgm:prSet/>
      <dgm:spPr/>
      <dgm:t>
        <a:bodyPr/>
        <a:lstStyle/>
        <a:p>
          <a:endParaRPr lang="ru-RU"/>
        </a:p>
      </dgm:t>
    </dgm:pt>
    <dgm:pt modelId="{F07DCED9-33FF-45D3-9784-46C40E446F6C}">
      <dgm:prSet custT="1"/>
      <dgm:spPr/>
      <dgm:t>
        <a:bodyPr/>
        <a:lstStyle/>
        <a:p>
          <a:r>
            <a:rPr lang="uk-UA" sz="2200" dirty="0" smtClean="0">
              <a:latin typeface="+mj-lt"/>
            </a:rPr>
            <a:t>спрямованістю правового регулювання загальновизнаними нормами та принципами міжнародного права</a:t>
          </a:r>
          <a:endParaRPr lang="uk-UA" sz="2200" dirty="0">
            <a:latin typeface="+mj-lt"/>
          </a:endParaRPr>
        </a:p>
      </dgm:t>
    </dgm:pt>
    <dgm:pt modelId="{0CCB7790-A87A-4041-95DF-203E44C49A4E}" type="parTrans" cxnId="{2ED809C8-3C41-4ABB-9DB0-AD8D16A3D78F}">
      <dgm:prSet/>
      <dgm:spPr/>
      <dgm:t>
        <a:bodyPr/>
        <a:lstStyle/>
        <a:p>
          <a:endParaRPr lang="ru-RU"/>
        </a:p>
      </dgm:t>
    </dgm:pt>
    <dgm:pt modelId="{392BEF24-016B-4796-9460-3B1AAC193006}" type="sibTrans" cxnId="{2ED809C8-3C41-4ABB-9DB0-AD8D16A3D78F}">
      <dgm:prSet/>
      <dgm:spPr/>
      <dgm:t>
        <a:bodyPr/>
        <a:lstStyle/>
        <a:p>
          <a:endParaRPr lang="ru-RU"/>
        </a:p>
      </dgm:t>
    </dgm:pt>
    <dgm:pt modelId="{6250B43B-0DCC-4059-9626-E6BB89633AF9}">
      <dgm:prSet custT="1"/>
      <dgm:spPr/>
      <dgm:t>
        <a:bodyPr/>
        <a:lstStyle/>
        <a:p>
          <a:r>
            <a:rPr lang="uk-UA" sz="2200" dirty="0" smtClean="0">
              <a:solidFill>
                <a:schemeClr val="accent1">
                  <a:lumMod val="50000"/>
                </a:schemeClr>
              </a:solidFill>
              <a:latin typeface="+mj-lt"/>
            </a:rPr>
            <a:t>різноманіттям в юридичній науці методологічних підходів до праворозуміння</a:t>
          </a:r>
          <a:endParaRPr lang="uk-UA" sz="2200" dirty="0">
            <a:solidFill>
              <a:schemeClr val="accent1">
                <a:lumMod val="50000"/>
              </a:schemeClr>
            </a:solidFill>
            <a:latin typeface="+mj-lt"/>
          </a:endParaRPr>
        </a:p>
      </dgm:t>
    </dgm:pt>
    <dgm:pt modelId="{6F84DF0B-B12F-4E59-A12D-60C971BF0A9C}" type="parTrans" cxnId="{46440BEA-F00C-4058-AF1A-8FF027855D05}">
      <dgm:prSet/>
      <dgm:spPr/>
      <dgm:t>
        <a:bodyPr/>
        <a:lstStyle/>
        <a:p>
          <a:endParaRPr lang="ru-RU"/>
        </a:p>
      </dgm:t>
    </dgm:pt>
    <dgm:pt modelId="{83797A40-9749-4B2C-A364-610F3ECB0960}" type="sibTrans" cxnId="{46440BEA-F00C-4058-AF1A-8FF027855D05}">
      <dgm:prSet/>
      <dgm:spPr/>
      <dgm:t>
        <a:bodyPr/>
        <a:lstStyle/>
        <a:p>
          <a:endParaRPr lang="ru-RU"/>
        </a:p>
      </dgm:t>
    </dgm:pt>
    <dgm:pt modelId="{9D805105-4C8D-4EC5-8797-6C4CE2184F59}">
      <dgm:prSet custT="1"/>
      <dgm:spPr/>
      <dgm:t>
        <a:bodyPr/>
        <a:lstStyle/>
        <a:p>
          <a:r>
            <a:rPr lang="uk-UA" sz="2200" dirty="0" smtClean="0">
              <a:solidFill>
                <a:schemeClr val="accent1">
                  <a:lumMod val="50000"/>
                </a:schemeClr>
              </a:solidFill>
              <a:latin typeface="+mj-lt"/>
            </a:rPr>
            <a:t>створенням нових інститутів та галузей права і законодавства, виникненням міжгалузевих (комплексних) інститутів законодавства</a:t>
          </a:r>
          <a:endParaRPr lang="uk-UA" sz="2200" dirty="0">
            <a:solidFill>
              <a:schemeClr val="accent1">
                <a:lumMod val="50000"/>
              </a:schemeClr>
            </a:solidFill>
            <a:latin typeface="+mj-lt"/>
          </a:endParaRPr>
        </a:p>
      </dgm:t>
    </dgm:pt>
    <dgm:pt modelId="{94DE17A5-DD7B-4A19-98D9-0EB87C70BC7B}" type="parTrans" cxnId="{7A683103-6E1C-40E8-AB30-A88809B240C4}">
      <dgm:prSet/>
      <dgm:spPr/>
      <dgm:t>
        <a:bodyPr/>
        <a:lstStyle/>
        <a:p>
          <a:endParaRPr lang="ru-RU"/>
        </a:p>
      </dgm:t>
    </dgm:pt>
    <dgm:pt modelId="{36B069A0-0869-4854-BE01-65AB0C6B9FC8}" type="sibTrans" cxnId="{7A683103-6E1C-40E8-AB30-A88809B240C4}">
      <dgm:prSet/>
      <dgm:spPr/>
      <dgm:t>
        <a:bodyPr/>
        <a:lstStyle/>
        <a:p>
          <a:endParaRPr lang="ru-RU"/>
        </a:p>
      </dgm:t>
    </dgm:pt>
    <dgm:pt modelId="{4807F0CE-7ED7-47F3-A4BA-E25A82196F61}">
      <dgm:prSet custT="1"/>
      <dgm:spPr/>
      <dgm:t>
        <a:bodyPr/>
        <a:lstStyle/>
        <a:p>
          <a:r>
            <a:rPr lang="uk-UA" sz="2200" dirty="0" smtClean="0">
              <a:latin typeface="+mj-lt"/>
            </a:rPr>
            <a:t>урізноманітненням зовнішніх форм права, що забезпечує динамічність, гнучкість правової системи суспільства</a:t>
          </a:r>
          <a:endParaRPr lang="uk-UA" sz="2200" dirty="0">
            <a:latin typeface="+mj-lt"/>
          </a:endParaRPr>
        </a:p>
      </dgm:t>
    </dgm:pt>
    <dgm:pt modelId="{74445C14-D90C-4825-961F-F2B95B3F2064}" type="parTrans" cxnId="{21F378AA-BE4B-43F6-88BE-C20E374903EB}">
      <dgm:prSet/>
      <dgm:spPr/>
      <dgm:t>
        <a:bodyPr/>
        <a:lstStyle/>
        <a:p>
          <a:endParaRPr lang="ru-RU"/>
        </a:p>
      </dgm:t>
    </dgm:pt>
    <dgm:pt modelId="{A5802FD2-8665-48B8-9B8C-EF7AC9694B33}" type="sibTrans" cxnId="{21F378AA-BE4B-43F6-88BE-C20E374903EB}">
      <dgm:prSet/>
      <dgm:spPr/>
      <dgm:t>
        <a:bodyPr/>
        <a:lstStyle/>
        <a:p>
          <a:endParaRPr lang="ru-RU"/>
        </a:p>
      </dgm:t>
    </dgm:pt>
    <dgm:pt modelId="{147D2137-13C1-4FF3-B492-B9B271E886FD}" type="pres">
      <dgm:prSet presAssocID="{3924A840-A9C9-4DCF-8E2F-E07C48564DCF}" presName="diagram" presStyleCnt="0">
        <dgm:presLayoutVars>
          <dgm:dir/>
          <dgm:resizeHandles val="exact"/>
        </dgm:presLayoutVars>
      </dgm:prSet>
      <dgm:spPr/>
      <dgm:t>
        <a:bodyPr/>
        <a:lstStyle/>
        <a:p>
          <a:endParaRPr lang="ru-RU"/>
        </a:p>
      </dgm:t>
    </dgm:pt>
    <dgm:pt modelId="{96717903-BEC9-4144-9AA9-BE6F4675CEDC}" type="pres">
      <dgm:prSet presAssocID="{DAD374C4-B97C-41F5-AAF0-C2E2682313AE}" presName="node" presStyleLbl="node1" presStyleIdx="0" presStyleCnt="5" custScaleY="121486">
        <dgm:presLayoutVars>
          <dgm:bulletEnabled val="1"/>
        </dgm:presLayoutVars>
      </dgm:prSet>
      <dgm:spPr/>
      <dgm:t>
        <a:bodyPr/>
        <a:lstStyle/>
        <a:p>
          <a:endParaRPr lang="ru-RU"/>
        </a:p>
      </dgm:t>
    </dgm:pt>
    <dgm:pt modelId="{9AFF8C97-1E36-47F1-A747-3204FA82CE7D}" type="pres">
      <dgm:prSet presAssocID="{18D264F3-B6BD-4F14-A7A9-73EA8F75F750}" presName="sibTrans" presStyleCnt="0"/>
      <dgm:spPr/>
    </dgm:pt>
    <dgm:pt modelId="{4D2CE81D-B0CE-48F4-87C4-455DE1248EA8}" type="pres">
      <dgm:prSet presAssocID="{F07DCED9-33FF-45D3-9784-46C40E446F6C}" presName="node" presStyleLbl="node1" presStyleIdx="1" presStyleCnt="5" custScaleY="121486">
        <dgm:presLayoutVars>
          <dgm:bulletEnabled val="1"/>
        </dgm:presLayoutVars>
      </dgm:prSet>
      <dgm:spPr/>
      <dgm:t>
        <a:bodyPr/>
        <a:lstStyle/>
        <a:p>
          <a:endParaRPr lang="ru-RU"/>
        </a:p>
      </dgm:t>
    </dgm:pt>
    <dgm:pt modelId="{117E1A2A-7328-4B0C-AEB0-9238F403BC7E}" type="pres">
      <dgm:prSet presAssocID="{392BEF24-016B-4796-9460-3B1AAC193006}" presName="sibTrans" presStyleCnt="0"/>
      <dgm:spPr/>
    </dgm:pt>
    <dgm:pt modelId="{EC992290-775B-45B0-89BD-F1131277D690}" type="pres">
      <dgm:prSet presAssocID="{6250B43B-0DCC-4059-9626-E6BB89633AF9}" presName="node" presStyleLbl="node1" presStyleIdx="2" presStyleCnt="5">
        <dgm:presLayoutVars>
          <dgm:bulletEnabled val="1"/>
        </dgm:presLayoutVars>
      </dgm:prSet>
      <dgm:spPr/>
      <dgm:t>
        <a:bodyPr/>
        <a:lstStyle/>
        <a:p>
          <a:endParaRPr lang="ru-RU"/>
        </a:p>
      </dgm:t>
    </dgm:pt>
    <dgm:pt modelId="{4F1C46A3-B642-483B-884E-00D4CD240C34}" type="pres">
      <dgm:prSet presAssocID="{83797A40-9749-4B2C-A364-610F3ECB0960}" presName="sibTrans" presStyleCnt="0"/>
      <dgm:spPr/>
    </dgm:pt>
    <dgm:pt modelId="{AD3268FA-C524-4F0D-AD3D-C6C3741B42EF}" type="pres">
      <dgm:prSet presAssocID="{9D805105-4C8D-4EC5-8797-6C4CE2184F59}" presName="node" presStyleLbl="node1" presStyleIdx="3" presStyleCnt="5" custScaleX="106027" custScaleY="121486">
        <dgm:presLayoutVars>
          <dgm:bulletEnabled val="1"/>
        </dgm:presLayoutVars>
      </dgm:prSet>
      <dgm:spPr/>
      <dgm:t>
        <a:bodyPr/>
        <a:lstStyle/>
        <a:p>
          <a:endParaRPr lang="ru-RU"/>
        </a:p>
      </dgm:t>
    </dgm:pt>
    <dgm:pt modelId="{0568EA9B-FC91-4D1F-BAA7-EDEF6621B3BF}" type="pres">
      <dgm:prSet presAssocID="{36B069A0-0869-4854-BE01-65AB0C6B9FC8}" presName="sibTrans" presStyleCnt="0"/>
      <dgm:spPr/>
    </dgm:pt>
    <dgm:pt modelId="{1A11F20E-51F3-471B-A771-E32980B6652C}" type="pres">
      <dgm:prSet presAssocID="{4807F0CE-7ED7-47F3-A4BA-E25A82196F61}" presName="node" presStyleLbl="node1" presStyleIdx="4" presStyleCnt="5">
        <dgm:presLayoutVars>
          <dgm:bulletEnabled val="1"/>
        </dgm:presLayoutVars>
      </dgm:prSet>
      <dgm:spPr/>
      <dgm:t>
        <a:bodyPr/>
        <a:lstStyle/>
        <a:p>
          <a:endParaRPr lang="ru-RU"/>
        </a:p>
      </dgm:t>
    </dgm:pt>
  </dgm:ptLst>
  <dgm:cxnLst>
    <dgm:cxn modelId="{069EB2CE-9D54-4264-A08F-38BC07EB3676}" type="presOf" srcId="{4807F0CE-7ED7-47F3-A4BA-E25A82196F61}" destId="{1A11F20E-51F3-471B-A771-E32980B6652C}" srcOrd="0" destOrd="0" presId="urn:microsoft.com/office/officeart/2005/8/layout/default"/>
    <dgm:cxn modelId="{00F7CECD-E99E-44EB-862D-D52229C2238A}" type="presOf" srcId="{3924A840-A9C9-4DCF-8E2F-E07C48564DCF}" destId="{147D2137-13C1-4FF3-B492-B9B271E886FD}" srcOrd="0" destOrd="0" presId="urn:microsoft.com/office/officeart/2005/8/layout/default"/>
    <dgm:cxn modelId="{46440BEA-F00C-4058-AF1A-8FF027855D05}" srcId="{3924A840-A9C9-4DCF-8E2F-E07C48564DCF}" destId="{6250B43B-0DCC-4059-9626-E6BB89633AF9}" srcOrd="2" destOrd="0" parTransId="{6F84DF0B-B12F-4E59-A12D-60C971BF0A9C}" sibTransId="{83797A40-9749-4B2C-A364-610F3ECB0960}"/>
    <dgm:cxn modelId="{C7C6A03D-BD00-409F-8B8E-1578009E6A83}" type="presOf" srcId="{6250B43B-0DCC-4059-9626-E6BB89633AF9}" destId="{EC992290-775B-45B0-89BD-F1131277D690}" srcOrd="0" destOrd="0" presId="urn:microsoft.com/office/officeart/2005/8/layout/default"/>
    <dgm:cxn modelId="{E0834FF3-89C2-4B4D-8799-7E7EC7970AA4}" type="presOf" srcId="{9D805105-4C8D-4EC5-8797-6C4CE2184F59}" destId="{AD3268FA-C524-4F0D-AD3D-C6C3741B42EF}" srcOrd="0" destOrd="0" presId="urn:microsoft.com/office/officeart/2005/8/layout/default"/>
    <dgm:cxn modelId="{3A6540A9-FE35-4F58-A8D7-E58F010907B0}" type="presOf" srcId="{DAD374C4-B97C-41F5-AAF0-C2E2682313AE}" destId="{96717903-BEC9-4144-9AA9-BE6F4675CEDC}" srcOrd="0" destOrd="0" presId="urn:microsoft.com/office/officeart/2005/8/layout/default"/>
    <dgm:cxn modelId="{2ED809C8-3C41-4ABB-9DB0-AD8D16A3D78F}" srcId="{3924A840-A9C9-4DCF-8E2F-E07C48564DCF}" destId="{F07DCED9-33FF-45D3-9784-46C40E446F6C}" srcOrd="1" destOrd="0" parTransId="{0CCB7790-A87A-4041-95DF-203E44C49A4E}" sibTransId="{392BEF24-016B-4796-9460-3B1AAC193006}"/>
    <dgm:cxn modelId="{7A683103-6E1C-40E8-AB30-A88809B240C4}" srcId="{3924A840-A9C9-4DCF-8E2F-E07C48564DCF}" destId="{9D805105-4C8D-4EC5-8797-6C4CE2184F59}" srcOrd="3" destOrd="0" parTransId="{94DE17A5-DD7B-4A19-98D9-0EB87C70BC7B}" sibTransId="{36B069A0-0869-4854-BE01-65AB0C6B9FC8}"/>
    <dgm:cxn modelId="{F50AE9B9-407D-400C-90F3-321B10A73F1D}" type="presOf" srcId="{F07DCED9-33FF-45D3-9784-46C40E446F6C}" destId="{4D2CE81D-B0CE-48F4-87C4-455DE1248EA8}" srcOrd="0" destOrd="0" presId="urn:microsoft.com/office/officeart/2005/8/layout/default"/>
    <dgm:cxn modelId="{21F378AA-BE4B-43F6-88BE-C20E374903EB}" srcId="{3924A840-A9C9-4DCF-8E2F-E07C48564DCF}" destId="{4807F0CE-7ED7-47F3-A4BA-E25A82196F61}" srcOrd="4" destOrd="0" parTransId="{74445C14-D90C-4825-961F-F2B95B3F2064}" sibTransId="{A5802FD2-8665-48B8-9B8C-EF7AC9694B33}"/>
    <dgm:cxn modelId="{27AACE2B-A1C1-49CF-A459-DF0D0C0DAAD3}" srcId="{3924A840-A9C9-4DCF-8E2F-E07C48564DCF}" destId="{DAD374C4-B97C-41F5-AAF0-C2E2682313AE}" srcOrd="0" destOrd="0" parTransId="{6EEE89E1-BE0D-4E58-835C-234B9D1B02AE}" sibTransId="{18D264F3-B6BD-4F14-A7A9-73EA8F75F750}"/>
    <dgm:cxn modelId="{E3315F5D-8A41-41A6-BC0F-FF8CC88A40CC}" type="presParOf" srcId="{147D2137-13C1-4FF3-B492-B9B271E886FD}" destId="{96717903-BEC9-4144-9AA9-BE6F4675CEDC}" srcOrd="0" destOrd="0" presId="urn:microsoft.com/office/officeart/2005/8/layout/default"/>
    <dgm:cxn modelId="{DA23255A-9E6B-493B-B06F-4CAAB5A27CA5}" type="presParOf" srcId="{147D2137-13C1-4FF3-B492-B9B271E886FD}" destId="{9AFF8C97-1E36-47F1-A747-3204FA82CE7D}" srcOrd="1" destOrd="0" presId="urn:microsoft.com/office/officeart/2005/8/layout/default"/>
    <dgm:cxn modelId="{AEC2A66E-5885-4851-B32A-5437206DD741}" type="presParOf" srcId="{147D2137-13C1-4FF3-B492-B9B271E886FD}" destId="{4D2CE81D-B0CE-48F4-87C4-455DE1248EA8}" srcOrd="2" destOrd="0" presId="urn:microsoft.com/office/officeart/2005/8/layout/default"/>
    <dgm:cxn modelId="{C509DD5F-74E7-4ABA-8E54-C8291AD6CA87}" type="presParOf" srcId="{147D2137-13C1-4FF3-B492-B9B271E886FD}" destId="{117E1A2A-7328-4B0C-AEB0-9238F403BC7E}" srcOrd="3" destOrd="0" presId="urn:microsoft.com/office/officeart/2005/8/layout/default"/>
    <dgm:cxn modelId="{9F2C9DB8-5EDA-4858-8BE1-715C587721ED}" type="presParOf" srcId="{147D2137-13C1-4FF3-B492-B9B271E886FD}" destId="{EC992290-775B-45B0-89BD-F1131277D690}" srcOrd="4" destOrd="0" presId="urn:microsoft.com/office/officeart/2005/8/layout/default"/>
    <dgm:cxn modelId="{DA85FB3C-222E-42E2-BB8B-3166FAEE06B0}" type="presParOf" srcId="{147D2137-13C1-4FF3-B492-B9B271E886FD}" destId="{4F1C46A3-B642-483B-884E-00D4CD240C34}" srcOrd="5" destOrd="0" presId="urn:microsoft.com/office/officeart/2005/8/layout/default"/>
    <dgm:cxn modelId="{16C8B0A4-2001-4DA2-8F2F-CF0D685004C0}" type="presParOf" srcId="{147D2137-13C1-4FF3-B492-B9B271E886FD}" destId="{AD3268FA-C524-4F0D-AD3D-C6C3741B42EF}" srcOrd="6" destOrd="0" presId="urn:microsoft.com/office/officeart/2005/8/layout/default"/>
    <dgm:cxn modelId="{DFA899CD-89A4-41DC-A749-3BD03975C787}" type="presParOf" srcId="{147D2137-13C1-4FF3-B492-B9B271E886FD}" destId="{0568EA9B-FC91-4D1F-BAA7-EDEF6621B3BF}" srcOrd="7" destOrd="0" presId="urn:microsoft.com/office/officeart/2005/8/layout/default"/>
    <dgm:cxn modelId="{5E8A68F8-7E8B-42EA-BE5D-8C2089299CFE}" type="presParOf" srcId="{147D2137-13C1-4FF3-B492-B9B271E886FD}" destId="{1A11F20E-51F3-471B-A771-E32980B6652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B123963-95BB-4B7F-998D-423238651EC8}" type="doc">
      <dgm:prSet loTypeId="urn:microsoft.com/office/officeart/2005/8/layout/target3" loCatId="list" qsTypeId="urn:microsoft.com/office/officeart/2005/8/quickstyle/simple1" qsCatId="simple" csTypeId="urn:microsoft.com/office/officeart/2005/8/colors/accent1_4" csCatId="accent1" phldr="1"/>
      <dgm:spPr/>
    </dgm:pt>
    <dgm:pt modelId="{8B55B041-8AF7-4F67-BA44-B371D541E532}">
      <dgm:prSet phldrT="[Текст]" custT="1"/>
      <dgm:spPr/>
      <dgm:t>
        <a:bodyPr/>
        <a:lstStyle/>
        <a:p>
          <a:r>
            <a:rPr lang="uk-UA" sz="3600" i="0" dirty="0" smtClean="0">
              <a:solidFill>
                <a:schemeClr val="bg2">
                  <a:lumMod val="50000"/>
                </a:schemeClr>
              </a:solidFill>
              <a:latin typeface="+mj-lt"/>
            </a:rPr>
            <a:t>До </a:t>
          </a:r>
          <a:r>
            <a:rPr lang="uk-UA" sz="3600" b="1" i="0" dirty="0" smtClean="0">
              <a:solidFill>
                <a:schemeClr val="bg2">
                  <a:lumMod val="50000"/>
                </a:schemeClr>
              </a:solidFill>
              <a:latin typeface="+mj-lt"/>
            </a:rPr>
            <a:t>англо-американської правової сім’ї </a:t>
          </a:r>
          <a:r>
            <a:rPr lang="uk-UA" sz="3600" i="0" dirty="0" smtClean="0">
              <a:solidFill>
                <a:schemeClr val="bg2">
                  <a:lumMod val="50000"/>
                </a:schemeClr>
              </a:solidFill>
              <a:latin typeface="+mj-lt"/>
            </a:rPr>
            <a:t>відносяться правові системи </a:t>
          </a:r>
          <a:r>
            <a:rPr lang="uk-UA" sz="3600" i="0" dirty="0" smtClean="0">
              <a:solidFill>
                <a:schemeClr val="bg2">
                  <a:lumMod val="25000"/>
                </a:schemeClr>
              </a:solidFill>
              <a:latin typeface="+mj-lt"/>
            </a:rPr>
            <a:t>Англії та Уельсу, Північній Ірландії, Австралії, Сполучених Штатів Америки, Канади, Нової Зеландії та деяких країн Британської Співдружності</a:t>
          </a:r>
          <a:endParaRPr lang="ru-RU" sz="3600" i="0" dirty="0">
            <a:solidFill>
              <a:schemeClr val="bg2">
                <a:lumMod val="25000"/>
              </a:schemeClr>
            </a:solidFill>
            <a:latin typeface="+mj-lt"/>
          </a:endParaRPr>
        </a:p>
      </dgm:t>
    </dgm:pt>
    <dgm:pt modelId="{64B2B6BA-5BC2-47EB-A2B8-1F97F5F9B1AC}" type="parTrans" cxnId="{7ED35D1A-D283-4221-9669-F9CC149CBB5C}">
      <dgm:prSet/>
      <dgm:spPr/>
      <dgm:t>
        <a:bodyPr/>
        <a:lstStyle/>
        <a:p>
          <a:endParaRPr lang="ru-RU"/>
        </a:p>
      </dgm:t>
    </dgm:pt>
    <dgm:pt modelId="{D0D6DF3B-53A8-46B2-9E1C-024946E43D1C}" type="sibTrans" cxnId="{7ED35D1A-D283-4221-9669-F9CC149CBB5C}">
      <dgm:prSet/>
      <dgm:spPr/>
      <dgm:t>
        <a:bodyPr/>
        <a:lstStyle/>
        <a:p>
          <a:endParaRPr lang="ru-RU"/>
        </a:p>
      </dgm:t>
    </dgm:pt>
    <dgm:pt modelId="{38137724-24CD-4C22-9C96-68390ADD5E02}" type="pres">
      <dgm:prSet presAssocID="{EB123963-95BB-4B7F-998D-423238651EC8}" presName="Name0" presStyleCnt="0">
        <dgm:presLayoutVars>
          <dgm:chMax val="7"/>
          <dgm:dir/>
          <dgm:animLvl val="lvl"/>
          <dgm:resizeHandles val="exact"/>
        </dgm:presLayoutVars>
      </dgm:prSet>
      <dgm:spPr/>
    </dgm:pt>
    <dgm:pt modelId="{CEC4DF34-82F0-4101-9E1D-960B920B1CDF}" type="pres">
      <dgm:prSet presAssocID="{8B55B041-8AF7-4F67-BA44-B371D541E532}" presName="circle1" presStyleLbl="node1" presStyleIdx="0" presStyleCnt="1"/>
      <dgm:spPr/>
    </dgm:pt>
    <dgm:pt modelId="{EA53BE7E-A527-4F3A-8CAA-A2ABFA78B06C}" type="pres">
      <dgm:prSet presAssocID="{8B55B041-8AF7-4F67-BA44-B371D541E532}" presName="space" presStyleCnt="0"/>
      <dgm:spPr/>
    </dgm:pt>
    <dgm:pt modelId="{D972964B-C83E-41A7-BBF7-EC64F261BD82}" type="pres">
      <dgm:prSet presAssocID="{8B55B041-8AF7-4F67-BA44-B371D541E532}" presName="rect1" presStyleLbl="alignAcc1" presStyleIdx="0" presStyleCnt="1" custLinFactNeighborX="100" custLinFactNeighborY="-3788"/>
      <dgm:spPr/>
      <dgm:t>
        <a:bodyPr/>
        <a:lstStyle/>
        <a:p>
          <a:endParaRPr lang="ru-RU"/>
        </a:p>
      </dgm:t>
    </dgm:pt>
    <dgm:pt modelId="{AFB3D5FE-DEEC-4DC3-90B5-A4B68EF25BC1}" type="pres">
      <dgm:prSet presAssocID="{8B55B041-8AF7-4F67-BA44-B371D541E532}" presName="rect1ParTxNoCh" presStyleLbl="alignAcc1" presStyleIdx="0" presStyleCnt="1">
        <dgm:presLayoutVars>
          <dgm:chMax val="1"/>
          <dgm:bulletEnabled val="1"/>
        </dgm:presLayoutVars>
      </dgm:prSet>
      <dgm:spPr/>
      <dgm:t>
        <a:bodyPr/>
        <a:lstStyle/>
        <a:p>
          <a:endParaRPr lang="ru-RU"/>
        </a:p>
      </dgm:t>
    </dgm:pt>
  </dgm:ptLst>
  <dgm:cxnLst>
    <dgm:cxn modelId="{FDCC2CA4-403A-4142-A70B-C155808CB13E}" type="presOf" srcId="{8B55B041-8AF7-4F67-BA44-B371D541E532}" destId="{AFB3D5FE-DEEC-4DC3-90B5-A4B68EF25BC1}" srcOrd="1" destOrd="0" presId="urn:microsoft.com/office/officeart/2005/8/layout/target3"/>
    <dgm:cxn modelId="{546ED029-4B7C-4EBA-A7B9-D62D7A5E6CF4}" type="presOf" srcId="{EB123963-95BB-4B7F-998D-423238651EC8}" destId="{38137724-24CD-4C22-9C96-68390ADD5E02}" srcOrd="0" destOrd="0" presId="urn:microsoft.com/office/officeart/2005/8/layout/target3"/>
    <dgm:cxn modelId="{7ED35D1A-D283-4221-9669-F9CC149CBB5C}" srcId="{EB123963-95BB-4B7F-998D-423238651EC8}" destId="{8B55B041-8AF7-4F67-BA44-B371D541E532}" srcOrd="0" destOrd="0" parTransId="{64B2B6BA-5BC2-47EB-A2B8-1F97F5F9B1AC}" sibTransId="{D0D6DF3B-53A8-46B2-9E1C-024946E43D1C}"/>
    <dgm:cxn modelId="{036BACED-143F-42E9-A475-93F2707D8B3E}" type="presOf" srcId="{8B55B041-8AF7-4F67-BA44-B371D541E532}" destId="{D972964B-C83E-41A7-BBF7-EC64F261BD82}" srcOrd="0" destOrd="0" presId="urn:microsoft.com/office/officeart/2005/8/layout/target3"/>
    <dgm:cxn modelId="{03923D9E-0717-4D76-8CB9-85D1B784AE87}" type="presParOf" srcId="{38137724-24CD-4C22-9C96-68390ADD5E02}" destId="{CEC4DF34-82F0-4101-9E1D-960B920B1CDF}" srcOrd="0" destOrd="0" presId="urn:microsoft.com/office/officeart/2005/8/layout/target3"/>
    <dgm:cxn modelId="{EA711F0F-E11D-443C-99FE-775CF3DD6D26}" type="presParOf" srcId="{38137724-24CD-4C22-9C96-68390ADD5E02}" destId="{EA53BE7E-A527-4F3A-8CAA-A2ABFA78B06C}" srcOrd="1" destOrd="0" presId="urn:microsoft.com/office/officeart/2005/8/layout/target3"/>
    <dgm:cxn modelId="{90567282-0D53-4499-9415-85CD1738B127}" type="presParOf" srcId="{38137724-24CD-4C22-9C96-68390ADD5E02}" destId="{D972964B-C83E-41A7-BBF7-EC64F261BD82}" srcOrd="2" destOrd="0" presId="urn:microsoft.com/office/officeart/2005/8/layout/target3"/>
    <dgm:cxn modelId="{84EF0EB6-0A92-427A-9F74-F9855CB98536}" type="presParOf" srcId="{38137724-24CD-4C22-9C96-68390ADD5E02}" destId="{AFB3D5FE-DEEC-4DC3-90B5-A4B68EF25BC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1DA17-71FA-4D0A-9FDF-6CBA23659EA3}"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uk-UA"/>
        </a:p>
      </dgm:t>
    </dgm:pt>
    <dgm:pt modelId="{4EAFFB4C-B5E0-4A4D-81FE-42D3187723F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uk-UA" sz="2800" b="1" kern="600" baseline="0" smtClean="0"/>
        </a:p>
        <a:p>
          <a:pPr marL="0" marR="0" indent="0" defTabSz="914400" eaLnBrk="1" fontAlgn="auto" latinLnBrk="0" hangingPunct="1">
            <a:lnSpc>
              <a:spcPct val="100000"/>
            </a:lnSpc>
            <a:spcBef>
              <a:spcPts val="0"/>
            </a:spcBef>
            <a:spcAft>
              <a:spcPts val="0"/>
            </a:spcAft>
            <a:buClrTx/>
            <a:buSzTx/>
            <a:buFontTx/>
            <a:buNone/>
            <a:tabLst/>
            <a:defRPr/>
          </a:pPr>
          <a:r>
            <a:rPr lang="uk-UA" sz="3200" b="1" kern="600" baseline="0" smtClean="0">
              <a:latin typeface="+mj-lt"/>
            </a:rPr>
            <a:t>13.1 Правова система: поняття, структура, функції</a:t>
          </a:r>
          <a:endParaRPr lang="ru-RU" sz="3200" kern="600" baseline="0" smtClean="0">
            <a:latin typeface="+mj-lt"/>
          </a:endParaRPr>
        </a:p>
        <a:p>
          <a:pPr defTabSz="1422400">
            <a:lnSpc>
              <a:spcPct val="90000"/>
            </a:lnSpc>
            <a:spcBef>
              <a:spcPct val="0"/>
            </a:spcBef>
            <a:spcAft>
              <a:spcPct val="35000"/>
            </a:spcAft>
          </a:pPr>
          <a:endParaRPr lang="uk-UA" sz="3200" kern="600" baseline="0" dirty="0">
            <a:latin typeface="Times New Roman" panose="02020603050405020304" pitchFamily="18" charset="0"/>
            <a:cs typeface="Times New Roman" panose="02020603050405020304" pitchFamily="18" charset="0"/>
          </a:endParaRPr>
        </a:p>
      </dgm:t>
    </dgm:pt>
    <dgm:pt modelId="{7C1AC90A-F572-4109-88F8-916B79A0FA07}" type="parTrans" cxnId="{6BFBB315-AF44-45F6-AEAC-A41EFC85C832}">
      <dgm:prSet/>
      <dgm:spPr/>
      <dgm:t>
        <a:bodyPr/>
        <a:lstStyle/>
        <a:p>
          <a:endParaRPr lang="uk-UA"/>
        </a:p>
      </dgm:t>
    </dgm:pt>
    <dgm:pt modelId="{4BE27B1F-BF6B-4C9D-A3A4-98172DB3D1F9}" type="sibTrans" cxnId="{6BFBB315-AF44-45F6-AEAC-A41EFC85C832}">
      <dgm:prSet/>
      <dgm:spPr/>
      <dgm:t>
        <a:bodyPr/>
        <a:lstStyle/>
        <a:p>
          <a:endParaRPr lang="uk-UA"/>
        </a:p>
      </dgm:t>
    </dgm:pt>
    <dgm:pt modelId="{5264B618-4AC5-416A-82A2-435685531E6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3200" b="1" kern="600" baseline="0" dirty="0" smtClean="0">
              <a:latin typeface="+mj-lt"/>
            </a:rPr>
            <a:t>13.3 Англо-американська правова сім</a:t>
          </a:r>
          <a:r>
            <a:rPr lang="ru-RU" sz="3200" b="1" kern="600" baseline="0" dirty="0" smtClean="0">
              <a:latin typeface="+mj-lt"/>
            </a:rPr>
            <a:t>’</a:t>
          </a:r>
          <a:r>
            <a:rPr lang="uk-UA" sz="3200" b="1" kern="600" baseline="0" dirty="0" smtClean="0">
              <a:latin typeface="+mj-lt"/>
            </a:rPr>
            <a:t>я</a:t>
          </a:r>
          <a:endParaRPr lang="ru-RU" sz="2800" kern="600" baseline="0" dirty="0"/>
        </a:p>
      </dgm:t>
    </dgm:pt>
    <dgm:pt modelId="{178FD68E-01C4-4FA3-82BF-3541697B2D66}" type="sibTrans" cxnId="{BB9EF111-93B1-4436-9211-0C7AE34E5C51}">
      <dgm:prSet/>
      <dgm:spPr/>
      <dgm:t>
        <a:bodyPr/>
        <a:lstStyle/>
        <a:p>
          <a:endParaRPr lang="ru-RU"/>
        </a:p>
      </dgm:t>
    </dgm:pt>
    <dgm:pt modelId="{20FC8495-8834-4775-B5F1-07704596A1BE}" type="parTrans" cxnId="{BB9EF111-93B1-4436-9211-0C7AE34E5C51}">
      <dgm:prSet/>
      <dgm:spPr/>
      <dgm:t>
        <a:bodyPr/>
        <a:lstStyle/>
        <a:p>
          <a:endParaRPr lang="ru-RU"/>
        </a:p>
      </dgm:t>
    </dgm:pt>
    <dgm:pt modelId="{A52E6B9A-A5BD-4354-B79B-204C97D07038}">
      <dgm:prSet custT="1"/>
      <dgm:spPr/>
      <dgm:t>
        <a:bodyPr/>
        <a:lstStyle/>
        <a:p>
          <a:r>
            <a:rPr lang="uk-UA" sz="3200" b="1" kern="600" baseline="0" dirty="0" smtClean="0">
              <a:latin typeface="+mj-lt"/>
            </a:rPr>
            <a:t>13.2 Романо-германська правова сім</a:t>
          </a:r>
          <a:r>
            <a:rPr lang="ru-RU" sz="3200" b="1" kern="600" baseline="0" dirty="0" smtClean="0">
              <a:latin typeface="+mj-lt"/>
            </a:rPr>
            <a:t>’</a:t>
          </a:r>
          <a:r>
            <a:rPr lang="uk-UA" sz="3200" b="1" kern="600" baseline="0" dirty="0" smtClean="0">
              <a:latin typeface="+mj-lt"/>
            </a:rPr>
            <a:t>я</a:t>
          </a:r>
          <a:endParaRPr lang="ru-RU" sz="3200" kern="600" baseline="0" dirty="0">
            <a:latin typeface="+mj-lt"/>
          </a:endParaRPr>
        </a:p>
      </dgm:t>
    </dgm:pt>
    <dgm:pt modelId="{A04584BA-84A4-40AE-8F1F-BEAFEE928CE8}" type="parTrans" cxnId="{0CA3E28A-F690-4CF0-84CA-22F7173BB1B8}">
      <dgm:prSet/>
      <dgm:spPr/>
      <dgm:t>
        <a:bodyPr/>
        <a:lstStyle/>
        <a:p>
          <a:endParaRPr lang="ru-RU"/>
        </a:p>
      </dgm:t>
    </dgm:pt>
    <dgm:pt modelId="{035BE1B9-F67F-419D-AEC0-B6AB674FAE79}" type="sibTrans" cxnId="{0CA3E28A-F690-4CF0-84CA-22F7173BB1B8}">
      <dgm:prSet/>
      <dgm:spPr/>
      <dgm:t>
        <a:bodyPr/>
        <a:lstStyle/>
        <a:p>
          <a:endParaRPr lang="ru-RU"/>
        </a:p>
      </dgm:t>
    </dgm:pt>
    <dgm:pt modelId="{0CE67B45-EA19-45BF-BE9D-759E26C78F9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uk-UA" sz="2800" b="1" kern="600" baseline="0" dirty="0" smtClean="0"/>
        </a:p>
        <a:p>
          <a:pPr marL="0" marR="0" indent="0" defTabSz="914400" eaLnBrk="1" fontAlgn="auto" latinLnBrk="0" hangingPunct="1">
            <a:lnSpc>
              <a:spcPct val="100000"/>
            </a:lnSpc>
            <a:spcBef>
              <a:spcPts val="0"/>
            </a:spcBef>
            <a:spcAft>
              <a:spcPts val="0"/>
            </a:spcAft>
            <a:buClrTx/>
            <a:buSzTx/>
            <a:buFontTx/>
            <a:buNone/>
            <a:tabLst/>
            <a:defRPr/>
          </a:pPr>
          <a:r>
            <a:rPr lang="uk-UA" sz="3200" b="1" kern="600" baseline="0" dirty="0" smtClean="0">
              <a:latin typeface="+mj-lt"/>
            </a:rPr>
            <a:t>13.4 Мусульманське право</a:t>
          </a:r>
          <a:endParaRPr lang="ru-RU" sz="3200" kern="600" baseline="0" dirty="0" smtClean="0">
            <a:latin typeface="+mj-lt"/>
          </a:endParaRPr>
        </a:p>
        <a:p>
          <a:pPr defTabSz="1244600">
            <a:lnSpc>
              <a:spcPct val="90000"/>
            </a:lnSpc>
            <a:spcBef>
              <a:spcPct val="0"/>
            </a:spcBef>
            <a:spcAft>
              <a:spcPct val="35000"/>
            </a:spcAft>
          </a:pPr>
          <a:endParaRPr lang="ru-RU" sz="3200" kern="600" baseline="0" dirty="0">
            <a:latin typeface="+mj-lt"/>
          </a:endParaRPr>
        </a:p>
      </dgm:t>
    </dgm:pt>
    <dgm:pt modelId="{B21AA6B9-65CB-4AF6-81CF-0A9FE914ED48}" type="parTrans" cxnId="{57ACD63F-A058-4300-95DB-34BB3CC05982}">
      <dgm:prSet/>
      <dgm:spPr/>
      <dgm:t>
        <a:bodyPr/>
        <a:lstStyle/>
        <a:p>
          <a:endParaRPr lang="ru-RU"/>
        </a:p>
      </dgm:t>
    </dgm:pt>
    <dgm:pt modelId="{75A8B9F7-ECE1-450A-BE6D-50F3A46DEDF8}" type="sibTrans" cxnId="{57ACD63F-A058-4300-95DB-34BB3CC05982}">
      <dgm:prSet/>
      <dgm:spPr/>
      <dgm:t>
        <a:bodyPr/>
        <a:lstStyle/>
        <a:p>
          <a:endParaRPr lang="ru-RU"/>
        </a:p>
      </dgm:t>
    </dgm:pt>
    <dgm:pt modelId="{00265138-F578-4DF7-B4B9-C98BF5DA1F7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uk-UA" sz="2800" b="1" kern="600" baseline="0" dirty="0" smtClean="0"/>
        </a:p>
        <a:p>
          <a:pPr marL="0" marR="0" indent="0" defTabSz="914400" eaLnBrk="1" fontAlgn="auto" latinLnBrk="0" hangingPunct="1">
            <a:lnSpc>
              <a:spcPct val="100000"/>
            </a:lnSpc>
            <a:spcBef>
              <a:spcPts val="0"/>
            </a:spcBef>
            <a:spcAft>
              <a:spcPts val="0"/>
            </a:spcAft>
            <a:buClrTx/>
            <a:buSzTx/>
            <a:buFontTx/>
            <a:buNone/>
            <a:tabLst/>
            <a:defRPr/>
          </a:pPr>
          <a:r>
            <a:rPr lang="uk-UA" sz="3200" b="1" kern="600" baseline="0" dirty="0" smtClean="0">
              <a:latin typeface="+mj-lt"/>
            </a:rPr>
            <a:t>13.5 Традиційно-звичаєва правова сім</a:t>
          </a:r>
          <a:r>
            <a:rPr lang="ru-RU" sz="3200" b="1" kern="600" baseline="0" dirty="0" smtClean="0">
              <a:latin typeface="+mj-lt"/>
            </a:rPr>
            <a:t>’</a:t>
          </a:r>
          <a:r>
            <a:rPr lang="uk-UA" sz="3200" b="1" kern="600" baseline="0" dirty="0" smtClean="0">
              <a:latin typeface="+mj-lt"/>
            </a:rPr>
            <a:t>я </a:t>
          </a:r>
          <a:endParaRPr lang="ru-RU" sz="3200" kern="600" baseline="0" dirty="0" smtClean="0">
            <a:latin typeface="+mj-lt"/>
          </a:endParaRPr>
        </a:p>
        <a:p>
          <a:pPr defTabSz="1244600">
            <a:lnSpc>
              <a:spcPct val="90000"/>
            </a:lnSpc>
            <a:spcBef>
              <a:spcPct val="0"/>
            </a:spcBef>
            <a:spcAft>
              <a:spcPct val="35000"/>
            </a:spcAft>
          </a:pPr>
          <a:endParaRPr lang="ru-RU" sz="2800" kern="1200" dirty="0"/>
        </a:p>
      </dgm:t>
    </dgm:pt>
    <dgm:pt modelId="{8BD5F266-4B32-4C3C-BE0A-727DCA2CA519}" type="parTrans" cxnId="{E23FFAE0-2343-4ED4-8281-1974BA9B8FFC}">
      <dgm:prSet/>
      <dgm:spPr/>
      <dgm:t>
        <a:bodyPr/>
        <a:lstStyle/>
        <a:p>
          <a:endParaRPr lang="ru-RU"/>
        </a:p>
      </dgm:t>
    </dgm:pt>
    <dgm:pt modelId="{22EEA319-3B6C-4B7C-B75D-194C2970F11C}" type="sibTrans" cxnId="{E23FFAE0-2343-4ED4-8281-1974BA9B8FFC}">
      <dgm:prSet/>
      <dgm:spPr/>
      <dgm:t>
        <a:bodyPr/>
        <a:lstStyle/>
        <a:p>
          <a:endParaRPr lang="ru-RU"/>
        </a:p>
      </dgm:t>
    </dgm:pt>
    <dgm:pt modelId="{255D90ED-32F2-4897-AFFE-A47D3E4611AE}" type="pres">
      <dgm:prSet presAssocID="{D331DA17-71FA-4D0A-9FDF-6CBA23659EA3}" presName="linear" presStyleCnt="0">
        <dgm:presLayoutVars>
          <dgm:animLvl val="lvl"/>
          <dgm:resizeHandles val="exact"/>
        </dgm:presLayoutVars>
      </dgm:prSet>
      <dgm:spPr/>
      <dgm:t>
        <a:bodyPr/>
        <a:lstStyle/>
        <a:p>
          <a:endParaRPr lang="uk-UA"/>
        </a:p>
      </dgm:t>
    </dgm:pt>
    <dgm:pt modelId="{02B59B7A-1948-4220-A731-8466FD7671A6}" type="pres">
      <dgm:prSet presAssocID="{4EAFFB4C-B5E0-4A4D-81FE-42D3187723F1}" presName="parentText" presStyleLbl="node1" presStyleIdx="0" presStyleCnt="5">
        <dgm:presLayoutVars>
          <dgm:chMax val="0"/>
          <dgm:bulletEnabled val="1"/>
        </dgm:presLayoutVars>
      </dgm:prSet>
      <dgm:spPr/>
      <dgm:t>
        <a:bodyPr/>
        <a:lstStyle/>
        <a:p>
          <a:endParaRPr lang="uk-UA"/>
        </a:p>
      </dgm:t>
    </dgm:pt>
    <dgm:pt modelId="{DEDFB266-BEB6-4D3C-92C2-7E72941F9EF5}" type="pres">
      <dgm:prSet presAssocID="{4BE27B1F-BF6B-4C9D-A3A4-98172DB3D1F9}" presName="spacer" presStyleCnt="0"/>
      <dgm:spPr/>
      <dgm:t>
        <a:bodyPr/>
        <a:lstStyle/>
        <a:p>
          <a:endParaRPr lang="ru-RU"/>
        </a:p>
      </dgm:t>
    </dgm:pt>
    <dgm:pt modelId="{929DDBF8-ACA9-465E-B9BD-85B2B16C6438}" type="pres">
      <dgm:prSet presAssocID="{A52E6B9A-A5BD-4354-B79B-204C97D07038}" presName="parentText" presStyleLbl="node1" presStyleIdx="1" presStyleCnt="5" custLinFactNeighborY="-62916">
        <dgm:presLayoutVars>
          <dgm:chMax val="0"/>
          <dgm:bulletEnabled val="1"/>
        </dgm:presLayoutVars>
      </dgm:prSet>
      <dgm:spPr/>
      <dgm:t>
        <a:bodyPr/>
        <a:lstStyle/>
        <a:p>
          <a:endParaRPr lang="ru-RU"/>
        </a:p>
      </dgm:t>
    </dgm:pt>
    <dgm:pt modelId="{AE541AF9-22F1-4C16-8EBB-32BDF293EE3D}" type="pres">
      <dgm:prSet presAssocID="{035BE1B9-F67F-419D-AEC0-B6AB674FAE79}" presName="spacer" presStyleCnt="0"/>
      <dgm:spPr/>
      <dgm:t>
        <a:bodyPr/>
        <a:lstStyle/>
        <a:p>
          <a:endParaRPr lang="ru-RU"/>
        </a:p>
      </dgm:t>
    </dgm:pt>
    <dgm:pt modelId="{6F51998A-D737-4B42-84A2-8884FB186438}" type="pres">
      <dgm:prSet presAssocID="{5264B618-4AC5-416A-82A2-435685531E6E}" presName="parentText" presStyleLbl="node1" presStyleIdx="2" presStyleCnt="5" custLinFactNeighborX="3" custLinFactNeighborY="-15963">
        <dgm:presLayoutVars>
          <dgm:chMax val="0"/>
          <dgm:bulletEnabled val="1"/>
        </dgm:presLayoutVars>
      </dgm:prSet>
      <dgm:spPr/>
      <dgm:t>
        <a:bodyPr/>
        <a:lstStyle/>
        <a:p>
          <a:endParaRPr lang="ru-RU"/>
        </a:p>
      </dgm:t>
    </dgm:pt>
    <dgm:pt modelId="{2C77F5F2-AC88-4E21-BAD8-7C8E726D974B}" type="pres">
      <dgm:prSet presAssocID="{178FD68E-01C4-4FA3-82BF-3541697B2D66}" presName="spacer" presStyleCnt="0"/>
      <dgm:spPr/>
      <dgm:t>
        <a:bodyPr/>
        <a:lstStyle/>
        <a:p>
          <a:endParaRPr lang="ru-RU"/>
        </a:p>
      </dgm:t>
    </dgm:pt>
    <dgm:pt modelId="{ED992141-765E-4361-BB5A-7760268DAE5A}" type="pres">
      <dgm:prSet presAssocID="{0CE67B45-EA19-45BF-BE9D-759E26C78F93}" presName="parentText" presStyleLbl="node1" presStyleIdx="3" presStyleCnt="5" custLinFactY="-1220" custLinFactNeighborX="-175" custLinFactNeighborY="-100000">
        <dgm:presLayoutVars>
          <dgm:chMax val="0"/>
          <dgm:bulletEnabled val="1"/>
        </dgm:presLayoutVars>
      </dgm:prSet>
      <dgm:spPr/>
      <dgm:t>
        <a:bodyPr/>
        <a:lstStyle/>
        <a:p>
          <a:endParaRPr lang="ru-RU"/>
        </a:p>
      </dgm:t>
    </dgm:pt>
    <dgm:pt modelId="{932C989D-6FE4-43BA-85CB-7621784C9E79}" type="pres">
      <dgm:prSet presAssocID="{75A8B9F7-ECE1-450A-BE6D-50F3A46DEDF8}" presName="spacer" presStyleCnt="0"/>
      <dgm:spPr/>
      <dgm:t>
        <a:bodyPr/>
        <a:lstStyle/>
        <a:p>
          <a:endParaRPr lang="ru-RU"/>
        </a:p>
      </dgm:t>
    </dgm:pt>
    <dgm:pt modelId="{632F277E-C5C2-409A-A07D-7F32E441FF72}" type="pres">
      <dgm:prSet presAssocID="{00265138-F578-4DF7-B4B9-C98BF5DA1F79}" presName="parentText" presStyleLbl="node1" presStyleIdx="4" presStyleCnt="5" custLinFactY="3726" custLinFactNeighborX="175" custLinFactNeighborY="100000">
        <dgm:presLayoutVars>
          <dgm:chMax val="0"/>
          <dgm:bulletEnabled val="1"/>
        </dgm:presLayoutVars>
      </dgm:prSet>
      <dgm:spPr/>
      <dgm:t>
        <a:bodyPr/>
        <a:lstStyle/>
        <a:p>
          <a:endParaRPr lang="ru-RU"/>
        </a:p>
      </dgm:t>
    </dgm:pt>
  </dgm:ptLst>
  <dgm:cxnLst>
    <dgm:cxn modelId="{BB9EF111-93B1-4436-9211-0C7AE34E5C51}" srcId="{D331DA17-71FA-4D0A-9FDF-6CBA23659EA3}" destId="{5264B618-4AC5-416A-82A2-435685531E6E}" srcOrd="2" destOrd="0" parTransId="{20FC8495-8834-4775-B5F1-07704596A1BE}" sibTransId="{178FD68E-01C4-4FA3-82BF-3541697B2D66}"/>
    <dgm:cxn modelId="{F34D4269-1DC8-489D-AB44-107B95D13335}" type="presOf" srcId="{00265138-F578-4DF7-B4B9-C98BF5DA1F79}" destId="{632F277E-C5C2-409A-A07D-7F32E441FF72}" srcOrd="0" destOrd="0" presId="urn:microsoft.com/office/officeart/2005/8/layout/vList2"/>
    <dgm:cxn modelId="{57ACD63F-A058-4300-95DB-34BB3CC05982}" srcId="{D331DA17-71FA-4D0A-9FDF-6CBA23659EA3}" destId="{0CE67B45-EA19-45BF-BE9D-759E26C78F93}" srcOrd="3" destOrd="0" parTransId="{B21AA6B9-65CB-4AF6-81CF-0A9FE914ED48}" sibTransId="{75A8B9F7-ECE1-450A-BE6D-50F3A46DEDF8}"/>
    <dgm:cxn modelId="{1CC66753-DC31-4E33-9E2B-CCE0610DC7B9}" type="presOf" srcId="{D331DA17-71FA-4D0A-9FDF-6CBA23659EA3}" destId="{255D90ED-32F2-4897-AFFE-A47D3E4611AE}" srcOrd="0" destOrd="0" presId="urn:microsoft.com/office/officeart/2005/8/layout/vList2"/>
    <dgm:cxn modelId="{E23FFAE0-2343-4ED4-8281-1974BA9B8FFC}" srcId="{D331DA17-71FA-4D0A-9FDF-6CBA23659EA3}" destId="{00265138-F578-4DF7-B4B9-C98BF5DA1F79}" srcOrd="4" destOrd="0" parTransId="{8BD5F266-4B32-4C3C-BE0A-727DCA2CA519}" sibTransId="{22EEA319-3B6C-4B7C-B75D-194C2970F11C}"/>
    <dgm:cxn modelId="{9A099535-6114-4AE7-8F63-E928FE0B7627}" type="presOf" srcId="{A52E6B9A-A5BD-4354-B79B-204C97D07038}" destId="{929DDBF8-ACA9-465E-B9BD-85B2B16C6438}" srcOrd="0" destOrd="0" presId="urn:microsoft.com/office/officeart/2005/8/layout/vList2"/>
    <dgm:cxn modelId="{6BFBB315-AF44-45F6-AEAC-A41EFC85C832}" srcId="{D331DA17-71FA-4D0A-9FDF-6CBA23659EA3}" destId="{4EAFFB4C-B5E0-4A4D-81FE-42D3187723F1}" srcOrd="0" destOrd="0" parTransId="{7C1AC90A-F572-4109-88F8-916B79A0FA07}" sibTransId="{4BE27B1F-BF6B-4C9D-A3A4-98172DB3D1F9}"/>
    <dgm:cxn modelId="{0CA3E28A-F690-4CF0-84CA-22F7173BB1B8}" srcId="{D331DA17-71FA-4D0A-9FDF-6CBA23659EA3}" destId="{A52E6B9A-A5BD-4354-B79B-204C97D07038}" srcOrd="1" destOrd="0" parTransId="{A04584BA-84A4-40AE-8F1F-BEAFEE928CE8}" sibTransId="{035BE1B9-F67F-419D-AEC0-B6AB674FAE79}"/>
    <dgm:cxn modelId="{6086A67A-873D-4287-BB74-A0CCECE4002A}" type="presOf" srcId="{5264B618-4AC5-416A-82A2-435685531E6E}" destId="{6F51998A-D737-4B42-84A2-8884FB186438}" srcOrd="0" destOrd="0" presId="urn:microsoft.com/office/officeart/2005/8/layout/vList2"/>
    <dgm:cxn modelId="{BC7398E1-54D3-402D-B574-9C774F707DD8}" type="presOf" srcId="{0CE67B45-EA19-45BF-BE9D-759E26C78F93}" destId="{ED992141-765E-4361-BB5A-7760268DAE5A}" srcOrd="0" destOrd="0" presId="urn:microsoft.com/office/officeart/2005/8/layout/vList2"/>
    <dgm:cxn modelId="{F87404BE-3691-4401-AAEC-C20D3FA480E4}" type="presOf" srcId="{4EAFFB4C-B5E0-4A4D-81FE-42D3187723F1}" destId="{02B59B7A-1948-4220-A731-8466FD7671A6}" srcOrd="0" destOrd="0" presId="urn:microsoft.com/office/officeart/2005/8/layout/vList2"/>
    <dgm:cxn modelId="{FED1638B-3487-4884-A109-71FB1F7AAC20}" type="presParOf" srcId="{255D90ED-32F2-4897-AFFE-A47D3E4611AE}" destId="{02B59B7A-1948-4220-A731-8466FD7671A6}" srcOrd="0" destOrd="0" presId="urn:microsoft.com/office/officeart/2005/8/layout/vList2"/>
    <dgm:cxn modelId="{A0DD1D7E-724C-4D21-A73B-9D3C60371B4E}" type="presParOf" srcId="{255D90ED-32F2-4897-AFFE-A47D3E4611AE}" destId="{DEDFB266-BEB6-4D3C-92C2-7E72941F9EF5}" srcOrd="1" destOrd="0" presId="urn:microsoft.com/office/officeart/2005/8/layout/vList2"/>
    <dgm:cxn modelId="{082AB316-B4E4-4EBB-9DCA-04C53DA925BF}" type="presParOf" srcId="{255D90ED-32F2-4897-AFFE-A47D3E4611AE}" destId="{929DDBF8-ACA9-465E-B9BD-85B2B16C6438}" srcOrd="2" destOrd="0" presId="urn:microsoft.com/office/officeart/2005/8/layout/vList2"/>
    <dgm:cxn modelId="{B52E1809-7304-4367-B008-1AEB1CF062E8}" type="presParOf" srcId="{255D90ED-32F2-4897-AFFE-A47D3E4611AE}" destId="{AE541AF9-22F1-4C16-8EBB-32BDF293EE3D}" srcOrd="3" destOrd="0" presId="urn:microsoft.com/office/officeart/2005/8/layout/vList2"/>
    <dgm:cxn modelId="{B5ED6C35-47E8-420B-980D-5E3505E0966E}" type="presParOf" srcId="{255D90ED-32F2-4897-AFFE-A47D3E4611AE}" destId="{6F51998A-D737-4B42-84A2-8884FB186438}" srcOrd="4" destOrd="0" presId="urn:microsoft.com/office/officeart/2005/8/layout/vList2"/>
    <dgm:cxn modelId="{35F0650A-D639-43F2-B08A-BB49A9740298}" type="presParOf" srcId="{255D90ED-32F2-4897-AFFE-A47D3E4611AE}" destId="{2C77F5F2-AC88-4E21-BAD8-7C8E726D974B}" srcOrd="5" destOrd="0" presId="urn:microsoft.com/office/officeart/2005/8/layout/vList2"/>
    <dgm:cxn modelId="{07AAA3AA-B777-49B8-B6F6-318457B5B599}" type="presParOf" srcId="{255D90ED-32F2-4897-AFFE-A47D3E4611AE}" destId="{ED992141-765E-4361-BB5A-7760268DAE5A}" srcOrd="6" destOrd="0" presId="urn:microsoft.com/office/officeart/2005/8/layout/vList2"/>
    <dgm:cxn modelId="{47036586-6A83-442A-89A9-78C968BE7C1A}" type="presParOf" srcId="{255D90ED-32F2-4897-AFFE-A47D3E4611AE}" destId="{932C989D-6FE4-43BA-85CB-7621784C9E79}" srcOrd="7" destOrd="0" presId="urn:microsoft.com/office/officeart/2005/8/layout/vList2"/>
    <dgm:cxn modelId="{B0169B72-87F4-4506-8CEE-B810C06A1B17}" type="presParOf" srcId="{255D90ED-32F2-4897-AFFE-A47D3E4611AE}" destId="{632F277E-C5C2-409A-A07D-7F32E441FF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EF23E4-A333-4C77-A3D9-FB3EEE228B9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F5D0D2CE-9AA5-4EFA-B8CE-530B640659B4}">
      <dgm:prSet phldrT="[Текст]" custT="1"/>
      <dgm:spPr/>
      <dgm:t>
        <a:bodyPr/>
        <a:lstStyle/>
        <a:p>
          <a:r>
            <a:rPr lang="uk-UA" sz="4400" i="0" dirty="0" smtClean="0">
              <a:solidFill>
                <a:schemeClr val="tx1">
                  <a:lumMod val="65000"/>
                  <a:lumOff val="35000"/>
                </a:schemeClr>
              </a:solidFill>
              <a:latin typeface="+mj-lt"/>
            </a:rPr>
            <a:t>Історичним джерелом і основою англо-американської правової сім’ї є </a:t>
          </a:r>
          <a:r>
            <a:rPr lang="uk-UA" sz="4400" b="1" i="0" dirty="0" smtClean="0">
              <a:solidFill>
                <a:schemeClr val="tx1">
                  <a:lumMod val="65000"/>
                  <a:lumOff val="35000"/>
                </a:schemeClr>
              </a:solidFill>
              <a:latin typeface="+mj-lt"/>
            </a:rPr>
            <a:t>англійське загальне право</a:t>
          </a:r>
          <a:r>
            <a:rPr lang="uk-UA" sz="4400" i="0" dirty="0" smtClean="0">
              <a:solidFill>
                <a:schemeClr val="tx1">
                  <a:lumMod val="65000"/>
                  <a:lumOff val="35000"/>
                </a:schemeClr>
              </a:solidFill>
              <a:latin typeface="+mj-lt"/>
            </a:rPr>
            <a:t/>
          </a:r>
          <a:br>
            <a:rPr lang="uk-UA" sz="4400" i="0" dirty="0" smtClean="0">
              <a:solidFill>
                <a:schemeClr val="tx1">
                  <a:lumMod val="65000"/>
                  <a:lumOff val="35000"/>
                </a:schemeClr>
              </a:solidFill>
              <a:latin typeface="+mj-lt"/>
            </a:rPr>
          </a:br>
          <a:r>
            <a:rPr lang="uk-UA" sz="4400" i="0" dirty="0" smtClean="0">
              <a:solidFill>
                <a:schemeClr val="tx1">
                  <a:lumMod val="65000"/>
                  <a:lumOff val="35000"/>
                </a:schemeClr>
              </a:solidFill>
              <a:latin typeface="+mj-lt"/>
            </a:rPr>
            <a:t>(право англійських королівських судів, що розроблялося для всієї країни,</a:t>
          </a:r>
          <a:br>
            <a:rPr lang="uk-UA" sz="4400" i="0" dirty="0" smtClean="0">
              <a:solidFill>
                <a:schemeClr val="tx1">
                  <a:lumMod val="65000"/>
                  <a:lumOff val="35000"/>
                </a:schemeClr>
              </a:solidFill>
              <a:latin typeface="+mj-lt"/>
            </a:rPr>
          </a:br>
          <a:r>
            <a:rPr lang="uk-UA" sz="4400" i="0" dirty="0" smtClean="0">
              <a:solidFill>
                <a:schemeClr val="tx1">
                  <a:lumMod val="65000"/>
                  <a:lumOff val="35000"/>
                </a:schemeClr>
              </a:solidFill>
              <a:latin typeface="+mj-lt"/>
            </a:rPr>
            <a:t>на противагу місцевим звичаям)</a:t>
          </a:r>
          <a:endParaRPr lang="ru-RU" sz="4400" i="0" dirty="0">
            <a:solidFill>
              <a:schemeClr val="tx1">
                <a:lumMod val="65000"/>
                <a:lumOff val="35000"/>
              </a:schemeClr>
            </a:solidFill>
            <a:latin typeface="+mj-lt"/>
          </a:endParaRPr>
        </a:p>
      </dgm:t>
    </dgm:pt>
    <dgm:pt modelId="{DECB63B5-BDA8-4D47-B60B-6570A33245FA}" type="parTrans" cxnId="{7FB89F97-5C7A-4797-A8B7-FEF84485DFBB}">
      <dgm:prSet/>
      <dgm:spPr/>
      <dgm:t>
        <a:bodyPr/>
        <a:lstStyle/>
        <a:p>
          <a:endParaRPr lang="ru-RU"/>
        </a:p>
      </dgm:t>
    </dgm:pt>
    <dgm:pt modelId="{B02BE79B-CE84-4CD6-8CDC-0990B12B5A84}" type="sibTrans" cxnId="{7FB89F97-5C7A-4797-A8B7-FEF84485DFBB}">
      <dgm:prSet/>
      <dgm:spPr/>
      <dgm:t>
        <a:bodyPr/>
        <a:lstStyle/>
        <a:p>
          <a:endParaRPr lang="ru-RU"/>
        </a:p>
      </dgm:t>
    </dgm:pt>
    <dgm:pt modelId="{6142EC6C-E57E-4A60-B7B1-AE318A089504}" type="pres">
      <dgm:prSet presAssocID="{9FEF23E4-A333-4C77-A3D9-FB3EEE228B90}" presName="Name0" presStyleCnt="0">
        <dgm:presLayoutVars>
          <dgm:chMax/>
          <dgm:chPref/>
          <dgm:dir/>
        </dgm:presLayoutVars>
      </dgm:prSet>
      <dgm:spPr/>
      <dgm:t>
        <a:bodyPr/>
        <a:lstStyle/>
        <a:p>
          <a:endParaRPr lang="ru-RU"/>
        </a:p>
      </dgm:t>
    </dgm:pt>
    <dgm:pt modelId="{0A318837-230A-467E-90DE-4D8E9C71B700}" type="pres">
      <dgm:prSet presAssocID="{F5D0D2CE-9AA5-4EFA-B8CE-530B640659B4}" presName="parenttextcomposite" presStyleCnt="0"/>
      <dgm:spPr/>
    </dgm:pt>
    <dgm:pt modelId="{BC002758-109A-48CD-AD42-822492EF89F3}" type="pres">
      <dgm:prSet presAssocID="{F5D0D2CE-9AA5-4EFA-B8CE-530B640659B4}" presName="parenttext" presStyleLbl="revTx" presStyleIdx="0" presStyleCnt="1">
        <dgm:presLayoutVars>
          <dgm:chMax/>
          <dgm:chPref val="2"/>
          <dgm:bulletEnabled val="1"/>
        </dgm:presLayoutVars>
      </dgm:prSet>
      <dgm:spPr/>
      <dgm:t>
        <a:bodyPr/>
        <a:lstStyle/>
        <a:p>
          <a:endParaRPr lang="ru-RU"/>
        </a:p>
      </dgm:t>
    </dgm:pt>
    <dgm:pt modelId="{970A8DBE-0867-43D8-8EB1-7988F4FE4417}" type="pres">
      <dgm:prSet presAssocID="{F5D0D2CE-9AA5-4EFA-B8CE-530B640659B4}" presName="parallelogramComposite" presStyleCnt="0"/>
      <dgm:spPr/>
    </dgm:pt>
    <dgm:pt modelId="{0AAA5BEC-3B24-471D-B8AD-B706145D4F6B}" type="pres">
      <dgm:prSet presAssocID="{F5D0D2CE-9AA5-4EFA-B8CE-530B640659B4}" presName="parallelogram1" presStyleLbl="alignNode1" presStyleIdx="0" presStyleCnt="7"/>
      <dgm:spPr/>
    </dgm:pt>
    <dgm:pt modelId="{814E7E95-A9DB-4FC4-A6DC-C522BAF3EA73}" type="pres">
      <dgm:prSet presAssocID="{F5D0D2CE-9AA5-4EFA-B8CE-530B640659B4}" presName="parallelogram2" presStyleLbl="alignNode1" presStyleIdx="1" presStyleCnt="7"/>
      <dgm:spPr/>
    </dgm:pt>
    <dgm:pt modelId="{0C312E84-21B6-4E8E-8DD3-D7CC3F4D35D0}" type="pres">
      <dgm:prSet presAssocID="{F5D0D2CE-9AA5-4EFA-B8CE-530B640659B4}" presName="parallelogram3" presStyleLbl="alignNode1" presStyleIdx="2" presStyleCnt="7"/>
      <dgm:spPr/>
    </dgm:pt>
    <dgm:pt modelId="{1D39562F-D49E-4D65-9666-07CFD20321F1}" type="pres">
      <dgm:prSet presAssocID="{F5D0D2CE-9AA5-4EFA-B8CE-530B640659B4}" presName="parallelogram4" presStyleLbl="alignNode1" presStyleIdx="3" presStyleCnt="7"/>
      <dgm:spPr/>
    </dgm:pt>
    <dgm:pt modelId="{9714010A-4EE2-4E59-847A-A2FDD92EC1A5}" type="pres">
      <dgm:prSet presAssocID="{F5D0D2CE-9AA5-4EFA-B8CE-530B640659B4}" presName="parallelogram5" presStyleLbl="alignNode1" presStyleIdx="4" presStyleCnt="7"/>
      <dgm:spPr/>
    </dgm:pt>
    <dgm:pt modelId="{AEF7C1AC-0295-48C3-A1E8-035C95E61720}" type="pres">
      <dgm:prSet presAssocID="{F5D0D2CE-9AA5-4EFA-B8CE-530B640659B4}" presName="parallelogram6" presStyleLbl="alignNode1" presStyleIdx="5" presStyleCnt="7"/>
      <dgm:spPr/>
    </dgm:pt>
    <dgm:pt modelId="{E170A72E-7490-4736-91A3-9302F4DC413B}" type="pres">
      <dgm:prSet presAssocID="{F5D0D2CE-9AA5-4EFA-B8CE-530B640659B4}" presName="parallelogram7" presStyleLbl="alignNode1" presStyleIdx="6" presStyleCnt="7"/>
      <dgm:spPr/>
    </dgm:pt>
  </dgm:ptLst>
  <dgm:cxnLst>
    <dgm:cxn modelId="{7FB89F97-5C7A-4797-A8B7-FEF84485DFBB}" srcId="{9FEF23E4-A333-4C77-A3D9-FB3EEE228B90}" destId="{F5D0D2CE-9AA5-4EFA-B8CE-530B640659B4}" srcOrd="0" destOrd="0" parTransId="{DECB63B5-BDA8-4D47-B60B-6570A33245FA}" sibTransId="{B02BE79B-CE84-4CD6-8CDC-0990B12B5A84}"/>
    <dgm:cxn modelId="{A2A00F4E-DFCE-405E-B2FC-4900A054C3A8}" type="presOf" srcId="{F5D0D2CE-9AA5-4EFA-B8CE-530B640659B4}" destId="{BC002758-109A-48CD-AD42-822492EF89F3}" srcOrd="0" destOrd="0" presId="urn:microsoft.com/office/officeart/2008/layout/VerticalAccentList"/>
    <dgm:cxn modelId="{B8AC4E22-D149-4AB9-9FF2-4F8D42B2A7A9}" type="presOf" srcId="{9FEF23E4-A333-4C77-A3D9-FB3EEE228B90}" destId="{6142EC6C-E57E-4A60-B7B1-AE318A089504}" srcOrd="0" destOrd="0" presId="urn:microsoft.com/office/officeart/2008/layout/VerticalAccentList"/>
    <dgm:cxn modelId="{77F146B5-DD20-451A-B07E-97DDB7F9D40C}" type="presParOf" srcId="{6142EC6C-E57E-4A60-B7B1-AE318A089504}" destId="{0A318837-230A-467E-90DE-4D8E9C71B700}" srcOrd="0" destOrd="0" presId="urn:microsoft.com/office/officeart/2008/layout/VerticalAccentList"/>
    <dgm:cxn modelId="{954DC4D0-F87A-4176-BDB7-8FE337C5C22D}" type="presParOf" srcId="{0A318837-230A-467E-90DE-4D8E9C71B700}" destId="{BC002758-109A-48CD-AD42-822492EF89F3}" srcOrd="0" destOrd="0" presId="urn:microsoft.com/office/officeart/2008/layout/VerticalAccentList"/>
    <dgm:cxn modelId="{C3348A34-E482-47FF-8554-8A90DC927E14}" type="presParOf" srcId="{6142EC6C-E57E-4A60-B7B1-AE318A089504}" destId="{970A8DBE-0867-43D8-8EB1-7988F4FE4417}" srcOrd="1" destOrd="0" presId="urn:microsoft.com/office/officeart/2008/layout/VerticalAccentList"/>
    <dgm:cxn modelId="{3F6D97D8-ACC4-4340-ACE8-4C4670AE533F}" type="presParOf" srcId="{970A8DBE-0867-43D8-8EB1-7988F4FE4417}" destId="{0AAA5BEC-3B24-471D-B8AD-B706145D4F6B}" srcOrd="0" destOrd="0" presId="urn:microsoft.com/office/officeart/2008/layout/VerticalAccentList"/>
    <dgm:cxn modelId="{33C73BDD-2E8E-43AF-B0BB-27C0FEA7BF59}" type="presParOf" srcId="{970A8DBE-0867-43D8-8EB1-7988F4FE4417}" destId="{814E7E95-A9DB-4FC4-A6DC-C522BAF3EA73}" srcOrd="1" destOrd="0" presId="urn:microsoft.com/office/officeart/2008/layout/VerticalAccentList"/>
    <dgm:cxn modelId="{089CFB95-B074-4636-AE85-597F3AC7182A}" type="presParOf" srcId="{970A8DBE-0867-43D8-8EB1-7988F4FE4417}" destId="{0C312E84-21B6-4E8E-8DD3-D7CC3F4D35D0}" srcOrd="2" destOrd="0" presId="urn:microsoft.com/office/officeart/2008/layout/VerticalAccentList"/>
    <dgm:cxn modelId="{DF9F5329-A24E-4CC1-A2E1-4DD177568C1C}" type="presParOf" srcId="{970A8DBE-0867-43D8-8EB1-7988F4FE4417}" destId="{1D39562F-D49E-4D65-9666-07CFD20321F1}" srcOrd="3" destOrd="0" presId="urn:microsoft.com/office/officeart/2008/layout/VerticalAccentList"/>
    <dgm:cxn modelId="{17171EFE-D7D8-416F-9269-B64038717972}" type="presParOf" srcId="{970A8DBE-0867-43D8-8EB1-7988F4FE4417}" destId="{9714010A-4EE2-4E59-847A-A2FDD92EC1A5}" srcOrd="4" destOrd="0" presId="urn:microsoft.com/office/officeart/2008/layout/VerticalAccentList"/>
    <dgm:cxn modelId="{8A63674B-6FF0-4C62-8533-79A861E11B3B}" type="presParOf" srcId="{970A8DBE-0867-43D8-8EB1-7988F4FE4417}" destId="{AEF7C1AC-0295-48C3-A1E8-035C95E61720}" srcOrd="5" destOrd="0" presId="urn:microsoft.com/office/officeart/2008/layout/VerticalAccentList"/>
    <dgm:cxn modelId="{78E516F3-D088-4D60-A5DB-CA6B09D3437B}" type="presParOf" srcId="{970A8DBE-0867-43D8-8EB1-7988F4FE4417}" destId="{E170A72E-7490-4736-91A3-9302F4DC413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8E62FFC1-7E21-4FD5-A843-2DAEE6C9629F}" type="doc">
      <dgm:prSet loTypeId="urn:microsoft.com/office/officeart/2005/8/layout/hProcess4" loCatId="process" qsTypeId="urn:microsoft.com/office/officeart/2005/8/quickstyle/3d2" qsCatId="3D" csTypeId="urn:microsoft.com/office/officeart/2005/8/colors/accent1_4" csCatId="accent1" phldr="1"/>
      <dgm:spPr/>
    </dgm:pt>
    <dgm:pt modelId="{670920D3-D980-498A-B469-C2761FF738DC}">
      <dgm:prSet phldrT="[Текст]" custT="1"/>
      <dgm:spPr/>
      <dgm:t>
        <a:bodyPr/>
        <a:lstStyle/>
        <a:p>
          <a:r>
            <a:rPr lang="uk-UA" sz="2800" dirty="0" smtClean="0">
              <a:latin typeface="+mj-lt"/>
            </a:rPr>
            <a:t>До 1066 р.</a:t>
          </a:r>
          <a:endParaRPr lang="ru-RU" sz="2800" dirty="0">
            <a:latin typeface="+mj-lt"/>
          </a:endParaRPr>
        </a:p>
      </dgm:t>
    </dgm:pt>
    <dgm:pt modelId="{049E276F-39D9-4EF8-823D-4F3D146F4753}" type="parTrans" cxnId="{012CA7E9-E8E8-46C3-B802-595E808CC5A9}">
      <dgm:prSet/>
      <dgm:spPr/>
      <dgm:t>
        <a:bodyPr/>
        <a:lstStyle/>
        <a:p>
          <a:endParaRPr lang="ru-RU"/>
        </a:p>
      </dgm:t>
    </dgm:pt>
    <dgm:pt modelId="{707267DB-8D7A-4D15-A177-F11EFD4DA525}" type="sibTrans" cxnId="{012CA7E9-E8E8-46C3-B802-595E808CC5A9}">
      <dgm:prSet/>
      <dgm:spPr/>
      <dgm:t>
        <a:bodyPr/>
        <a:lstStyle/>
        <a:p>
          <a:endParaRPr lang="ru-RU"/>
        </a:p>
      </dgm:t>
    </dgm:pt>
    <dgm:pt modelId="{56BD9EE1-5475-459D-B253-5CD6FF7BA1E6}">
      <dgm:prSet custT="1"/>
      <dgm:spPr/>
      <dgm:t>
        <a:bodyPr/>
        <a:lstStyle/>
        <a:p>
          <a:r>
            <a:rPr lang="uk-UA" sz="2800" dirty="0" smtClean="0">
              <a:latin typeface="+mj-lt"/>
            </a:rPr>
            <a:t>1066 – 1485 рр.</a:t>
          </a:r>
          <a:endParaRPr lang="uk-UA" sz="2800" dirty="0">
            <a:latin typeface="+mj-lt"/>
          </a:endParaRPr>
        </a:p>
      </dgm:t>
    </dgm:pt>
    <dgm:pt modelId="{0DCBF3B7-45AB-4705-B93A-335474A65044}" type="parTrans" cxnId="{A92C9EFF-41B3-4077-8AF1-4B15648A6E71}">
      <dgm:prSet/>
      <dgm:spPr/>
      <dgm:t>
        <a:bodyPr/>
        <a:lstStyle/>
        <a:p>
          <a:endParaRPr lang="ru-RU"/>
        </a:p>
      </dgm:t>
    </dgm:pt>
    <dgm:pt modelId="{12554BC5-6E01-4DD7-967E-F499435C6327}" type="sibTrans" cxnId="{A92C9EFF-41B3-4077-8AF1-4B15648A6E71}">
      <dgm:prSet/>
      <dgm:spPr/>
      <dgm:t>
        <a:bodyPr/>
        <a:lstStyle/>
        <a:p>
          <a:endParaRPr lang="ru-RU"/>
        </a:p>
      </dgm:t>
    </dgm:pt>
    <dgm:pt modelId="{7BFF1576-2688-4C19-9711-8A93094FEE81}">
      <dgm:prSet custT="1"/>
      <dgm:spPr/>
      <dgm:t>
        <a:bodyPr/>
        <a:lstStyle/>
        <a:p>
          <a:r>
            <a:rPr lang="uk-UA" sz="2800" dirty="0" smtClean="0">
              <a:solidFill>
                <a:schemeClr val="bg2">
                  <a:lumMod val="25000"/>
                </a:schemeClr>
              </a:solidFill>
              <a:latin typeface="+mj-lt"/>
            </a:rPr>
            <a:t>1485 р. – друга половина ХІХ ст.</a:t>
          </a:r>
          <a:endParaRPr lang="uk-UA" sz="2800" dirty="0">
            <a:solidFill>
              <a:schemeClr val="bg2">
                <a:lumMod val="25000"/>
              </a:schemeClr>
            </a:solidFill>
            <a:latin typeface="+mj-lt"/>
          </a:endParaRPr>
        </a:p>
      </dgm:t>
    </dgm:pt>
    <dgm:pt modelId="{7CF8B82E-9C45-46C6-A197-92F260E552EA}" type="parTrans" cxnId="{9E925B0C-A155-4406-BD26-C26E2F2DA1A5}">
      <dgm:prSet/>
      <dgm:spPr/>
      <dgm:t>
        <a:bodyPr/>
        <a:lstStyle/>
        <a:p>
          <a:endParaRPr lang="ru-RU"/>
        </a:p>
      </dgm:t>
    </dgm:pt>
    <dgm:pt modelId="{CDBC1893-E14E-4DA6-A198-47B61D701CD7}" type="sibTrans" cxnId="{9E925B0C-A155-4406-BD26-C26E2F2DA1A5}">
      <dgm:prSet/>
      <dgm:spPr/>
      <dgm:t>
        <a:bodyPr/>
        <a:lstStyle/>
        <a:p>
          <a:endParaRPr lang="ru-RU"/>
        </a:p>
      </dgm:t>
    </dgm:pt>
    <dgm:pt modelId="{83E5D8E2-C080-4971-9AD1-DD58512C93F4}">
      <dgm:prSet custT="1"/>
      <dgm:spPr/>
      <dgm:t>
        <a:bodyPr/>
        <a:lstStyle/>
        <a:p>
          <a:r>
            <a:rPr lang="uk-UA" sz="2800" dirty="0" smtClean="0">
              <a:latin typeface="+mj-lt"/>
            </a:rPr>
            <a:t>1875 р. – до сьогодні</a:t>
          </a:r>
          <a:endParaRPr lang="ru-RU" sz="2800" dirty="0">
            <a:latin typeface="+mj-lt"/>
          </a:endParaRPr>
        </a:p>
      </dgm:t>
    </dgm:pt>
    <dgm:pt modelId="{B98F490E-60A8-4EC6-81AA-86FDE4C80A13}" type="parTrans" cxnId="{3530E136-E7D8-4AF8-BDCA-30C373932837}">
      <dgm:prSet/>
      <dgm:spPr/>
      <dgm:t>
        <a:bodyPr/>
        <a:lstStyle/>
        <a:p>
          <a:endParaRPr lang="ru-RU"/>
        </a:p>
      </dgm:t>
    </dgm:pt>
    <dgm:pt modelId="{D8807453-E457-46E2-A311-E608DF159E91}" type="sibTrans" cxnId="{3530E136-E7D8-4AF8-BDCA-30C373932837}">
      <dgm:prSet/>
      <dgm:spPr/>
      <dgm:t>
        <a:bodyPr/>
        <a:lstStyle/>
        <a:p>
          <a:endParaRPr lang="ru-RU"/>
        </a:p>
      </dgm:t>
    </dgm:pt>
    <dgm:pt modelId="{9B83FC44-FBF1-4200-B7BB-65A308DC68E1}" type="pres">
      <dgm:prSet presAssocID="{8E62FFC1-7E21-4FD5-A843-2DAEE6C9629F}" presName="Name0" presStyleCnt="0">
        <dgm:presLayoutVars>
          <dgm:dir/>
          <dgm:animLvl val="lvl"/>
          <dgm:resizeHandles val="exact"/>
        </dgm:presLayoutVars>
      </dgm:prSet>
      <dgm:spPr/>
    </dgm:pt>
    <dgm:pt modelId="{089B2D10-26A0-4B10-A30C-548E489D4A19}" type="pres">
      <dgm:prSet presAssocID="{8E62FFC1-7E21-4FD5-A843-2DAEE6C9629F}" presName="tSp" presStyleCnt="0"/>
      <dgm:spPr/>
    </dgm:pt>
    <dgm:pt modelId="{B82148A8-77F5-44D1-9069-211A7AE9F059}" type="pres">
      <dgm:prSet presAssocID="{8E62FFC1-7E21-4FD5-A843-2DAEE6C9629F}" presName="bSp" presStyleCnt="0"/>
      <dgm:spPr/>
    </dgm:pt>
    <dgm:pt modelId="{03BFE105-0D47-4FD5-93B6-8D32C1A96D29}" type="pres">
      <dgm:prSet presAssocID="{8E62FFC1-7E21-4FD5-A843-2DAEE6C9629F}" presName="process" presStyleCnt="0"/>
      <dgm:spPr/>
    </dgm:pt>
    <dgm:pt modelId="{34E01595-98F6-42A8-AEA1-4D81B30028E5}" type="pres">
      <dgm:prSet presAssocID="{670920D3-D980-498A-B469-C2761FF738DC}" presName="composite1" presStyleCnt="0"/>
      <dgm:spPr/>
    </dgm:pt>
    <dgm:pt modelId="{B6DDCA1A-2055-4B5E-9035-AAC6A8EA293E}" type="pres">
      <dgm:prSet presAssocID="{670920D3-D980-498A-B469-C2761FF738DC}" presName="dummyNode1" presStyleLbl="node1" presStyleIdx="0" presStyleCnt="4"/>
      <dgm:spPr/>
    </dgm:pt>
    <dgm:pt modelId="{AA7489F1-8E76-4557-BDE3-E7210CDDF57B}" type="pres">
      <dgm:prSet presAssocID="{670920D3-D980-498A-B469-C2761FF738DC}" presName="childNode1" presStyleLbl="bgAcc1" presStyleIdx="0" presStyleCnt="4">
        <dgm:presLayoutVars>
          <dgm:bulletEnabled val="1"/>
        </dgm:presLayoutVars>
      </dgm:prSet>
      <dgm:spPr/>
    </dgm:pt>
    <dgm:pt modelId="{34951169-1816-4AB4-96F3-EF3213015D2E}" type="pres">
      <dgm:prSet presAssocID="{670920D3-D980-498A-B469-C2761FF738DC}" presName="childNode1tx" presStyleLbl="bgAcc1" presStyleIdx="0" presStyleCnt="4">
        <dgm:presLayoutVars>
          <dgm:bulletEnabled val="1"/>
        </dgm:presLayoutVars>
      </dgm:prSet>
      <dgm:spPr/>
    </dgm:pt>
    <dgm:pt modelId="{E9DFC495-438C-4E10-A8B4-0FEAD7685B28}" type="pres">
      <dgm:prSet presAssocID="{670920D3-D980-498A-B469-C2761FF738DC}" presName="parentNode1" presStyleLbl="node1" presStyleIdx="0" presStyleCnt="4">
        <dgm:presLayoutVars>
          <dgm:chMax val="1"/>
          <dgm:bulletEnabled val="1"/>
        </dgm:presLayoutVars>
      </dgm:prSet>
      <dgm:spPr/>
      <dgm:t>
        <a:bodyPr/>
        <a:lstStyle/>
        <a:p>
          <a:endParaRPr lang="ru-RU"/>
        </a:p>
      </dgm:t>
    </dgm:pt>
    <dgm:pt modelId="{3721C1FA-E85C-4993-BD18-559D0008C77F}" type="pres">
      <dgm:prSet presAssocID="{670920D3-D980-498A-B469-C2761FF738DC}" presName="connSite1" presStyleCnt="0"/>
      <dgm:spPr/>
    </dgm:pt>
    <dgm:pt modelId="{9535FF3B-FEE2-4F00-9D85-245BCA684C77}" type="pres">
      <dgm:prSet presAssocID="{707267DB-8D7A-4D15-A177-F11EFD4DA525}" presName="Name9" presStyleLbl="sibTrans2D1" presStyleIdx="0" presStyleCnt="3"/>
      <dgm:spPr/>
      <dgm:t>
        <a:bodyPr/>
        <a:lstStyle/>
        <a:p>
          <a:endParaRPr lang="ru-RU"/>
        </a:p>
      </dgm:t>
    </dgm:pt>
    <dgm:pt modelId="{AF66D2A9-1AB2-4F51-8B8D-4E4C0EEBD2CE}" type="pres">
      <dgm:prSet presAssocID="{56BD9EE1-5475-459D-B253-5CD6FF7BA1E6}" presName="composite2" presStyleCnt="0"/>
      <dgm:spPr/>
    </dgm:pt>
    <dgm:pt modelId="{B7D84E94-3211-4305-A100-0D708942F615}" type="pres">
      <dgm:prSet presAssocID="{56BD9EE1-5475-459D-B253-5CD6FF7BA1E6}" presName="dummyNode2" presStyleLbl="node1" presStyleIdx="0" presStyleCnt="4"/>
      <dgm:spPr/>
    </dgm:pt>
    <dgm:pt modelId="{7430A817-A368-45F8-934A-CC12BBE648B8}" type="pres">
      <dgm:prSet presAssocID="{56BD9EE1-5475-459D-B253-5CD6FF7BA1E6}" presName="childNode2" presStyleLbl="bgAcc1" presStyleIdx="1" presStyleCnt="4">
        <dgm:presLayoutVars>
          <dgm:bulletEnabled val="1"/>
        </dgm:presLayoutVars>
      </dgm:prSet>
      <dgm:spPr/>
    </dgm:pt>
    <dgm:pt modelId="{A726D1EE-FF72-4BC2-8D9A-FA54A2CAEAF5}" type="pres">
      <dgm:prSet presAssocID="{56BD9EE1-5475-459D-B253-5CD6FF7BA1E6}" presName="childNode2tx" presStyleLbl="bgAcc1" presStyleIdx="1" presStyleCnt="4">
        <dgm:presLayoutVars>
          <dgm:bulletEnabled val="1"/>
        </dgm:presLayoutVars>
      </dgm:prSet>
      <dgm:spPr/>
    </dgm:pt>
    <dgm:pt modelId="{53065CEA-7548-4DFC-998B-EF813B0BF446}" type="pres">
      <dgm:prSet presAssocID="{56BD9EE1-5475-459D-B253-5CD6FF7BA1E6}" presName="parentNode2" presStyleLbl="node1" presStyleIdx="1" presStyleCnt="4" custScaleY="164765">
        <dgm:presLayoutVars>
          <dgm:chMax val="0"/>
          <dgm:bulletEnabled val="1"/>
        </dgm:presLayoutVars>
      </dgm:prSet>
      <dgm:spPr/>
      <dgm:t>
        <a:bodyPr/>
        <a:lstStyle/>
        <a:p>
          <a:endParaRPr lang="ru-RU"/>
        </a:p>
      </dgm:t>
    </dgm:pt>
    <dgm:pt modelId="{80AF68DD-100D-4E63-8B0C-94585EAFA735}" type="pres">
      <dgm:prSet presAssocID="{56BD9EE1-5475-459D-B253-5CD6FF7BA1E6}" presName="connSite2" presStyleCnt="0"/>
      <dgm:spPr/>
    </dgm:pt>
    <dgm:pt modelId="{A6BACEE6-E5CD-4CE5-BCA4-1E620B6180D5}" type="pres">
      <dgm:prSet presAssocID="{12554BC5-6E01-4DD7-967E-F499435C6327}" presName="Name18" presStyleLbl="sibTrans2D1" presStyleIdx="1" presStyleCnt="3"/>
      <dgm:spPr/>
      <dgm:t>
        <a:bodyPr/>
        <a:lstStyle/>
        <a:p>
          <a:endParaRPr lang="ru-RU"/>
        </a:p>
      </dgm:t>
    </dgm:pt>
    <dgm:pt modelId="{4559B441-9091-4BA4-A715-A11BF7A6DA9B}" type="pres">
      <dgm:prSet presAssocID="{7BFF1576-2688-4C19-9711-8A93094FEE81}" presName="composite1" presStyleCnt="0"/>
      <dgm:spPr/>
    </dgm:pt>
    <dgm:pt modelId="{AA43C646-B275-40B9-9865-81EE7DD524C4}" type="pres">
      <dgm:prSet presAssocID="{7BFF1576-2688-4C19-9711-8A93094FEE81}" presName="dummyNode1" presStyleLbl="node1" presStyleIdx="1" presStyleCnt="4"/>
      <dgm:spPr/>
    </dgm:pt>
    <dgm:pt modelId="{E3E4B833-0332-46D0-A061-D233585299BE}" type="pres">
      <dgm:prSet presAssocID="{7BFF1576-2688-4C19-9711-8A93094FEE81}" presName="childNode1" presStyleLbl="bgAcc1" presStyleIdx="2" presStyleCnt="4">
        <dgm:presLayoutVars>
          <dgm:bulletEnabled val="1"/>
        </dgm:presLayoutVars>
      </dgm:prSet>
      <dgm:spPr/>
    </dgm:pt>
    <dgm:pt modelId="{06E6B1E8-275D-4A72-9ABC-362C63E19CC8}" type="pres">
      <dgm:prSet presAssocID="{7BFF1576-2688-4C19-9711-8A93094FEE81}" presName="childNode1tx" presStyleLbl="bgAcc1" presStyleIdx="2" presStyleCnt="4">
        <dgm:presLayoutVars>
          <dgm:bulletEnabled val="1"/>
        </dgm:presLayoutVars>
      </dgm:prSet>
      <dgm:spPr/>
    </dgm:pt>
    <dgm:pt modelId="{93142FF1-19D6-488C-9B53-1205FDDC2A0A}" type="pres">
      <dgm:prSet presAssocID="{7BFF1576-2688-4C19-9711-8A93094FEE81}" presName="parentNode1" presStyleLbl="node1" presStyleIdx="2" presStyleCnt="4" custScaleY="250088">
        <dgm:presLayoutVars>
          <dgm:chMax val="1"/>
          <dgm:bulletEnabled val="1"/>
        </dgm:presLayoutVars>
      </dgm:prSet>
      <dgm:spPr/>
      <dgm:t>
        <a:bodyPr/>
        <a:lstStyle/>
        <a:p>
          <a:endParaRPr lang="ru-RU"/>
        </a:p>
      </dgm:t>
    </dgm:pt>
    <dgm:pt modelId="{15ACF5C5-61E7-4BF5-8AFC-9E36BD31CE7A}" type="pres">
      <dgm:prSet presAssocID="{7BFF1576-2688-4C19-9711-8A93094FEE81}" presName="connSite1" presStyleCnt="0"/>
      <dgm:spPr/>
    </dgm:pt>
    <dgm:pt modelId="{E4B9F108-A4B7-4AEA-9CC6-417287F512F6}" type="pres">
      <dgm:prSet presAssocID="{CDBC1893-E14E-4DA6-A198-47B61D701CD7}" presName="Name9" presStyleLbl="sibTrans2D1" presStyleIdx="2" presStyleCnt="3"/>
      <dgm:spPr/>
      <dgm:t>
        <a:bodyPr/>
        <a:lstStyle/>
        <a:p>
          <a:endParaRPr lang="ru-RU"/>
        </a:p>
      </dgm:t>
    </dgm:pt>
    <dgm:pt modelId="{7DEB7F6A-A525-4A0D-9B4F-EA8D747AE8DF}" type="pres">
      <dgm:prSet presAssocID="{83E5D8E2-C080-4971-9AD1-DD58512C93F4}" presName="composite2" presStyleCnt="0"/>
      <dgm:spPr/>
    </dgm:pt>
    <dgm:pt modelId="{C04B79F1-A4E6-4763-8B68-FBFD217B1C7F}" type="pres">
      <dgm:prSet presAssocID="{83E5D8E2-C080-4971-9AD1-DD58512C93F4}" presName="dummyNode2" presStyleLbl="node1" presStyleIdx="2" presStyleCnt="4"/>
      <dgm:spPr/>
    </dgm:pt>
    <dgm:pt modelId="{2C8587DA-B9AA-4FF1-975E-8C30F1E999F0}" type="pres">
      <dgm:prSet presAssocID="{83E5D8E2-C080-4971-9AD1-DD58512C93F4}" presName="childNode2" presStyleLbl="bgAcc1" presStyleIdx="3" presStyleCnt="4">
        <dgm:presLayoutVars>
          <dgm:bulletEnabled val="1"/>
        </dgm:presLayoutVars>
      </dgm:prSet>
      <dgm:spPr/>
    </dgm:pt>
    <dgm:pt modelId="{D3002FB5-1412-4467-9A91-A41835E6D404}" type="pres">
      <dgm:prSet presAssocID="{83E5D8E2-C080-4971-9AD1-DD58512C93F4}" presName="childNode2tx" presStyleLbl="bgAcc1" presStyleIdx="3" presStyleCnt="4">
        <dgm:presLayoutVars>
          <dgm:bulletEnabled val="1"/>
        </dgm:presLayoutVars>
      </dgm:prSet>
      <dgm:spPr/>
    </dgm:pt>
    <dgm:pt modelId="{C74361BA-94AC-443C-9F4D-BE49FFC1E638}" type="pres">
      <dgm:prSet presAssocID="{83E5D8E2-C080-4971-9AD1-DD58512C93F4}" presName="parentNode2" presStyleLbl="node1" presStyleIdx="3" presStyleCnt="4" custScaleY="215154">
        <dgm:presLayoutVars>
          <dgm:chMax val="0"/>
          <dgm:bulletEnabled val="1"/>
        </dgm:presLayoutVars>
      </dgm:prSet>
      <dgm:spPr/>
      <dgm:t>
        <a:bodyPr/>
        <a:lstStyle/>
        <a:p>
          <a:endParaRPr lang="ru-RU"/>
        </a:p>
      </dgm:t>
    </dgm:pt>
    <dgm:pt modelId="{553DA2AB-C0C4-4CBD-B2DC-C376F1643994}" type="pres">
      <dgm:prSet presAssocID="{83E5D8E2-C080-4971-9AD1-DD58512C93F4}" presName="connSite2" presStyleCnt="0"/>
      <dgm:spPr/>
    </dgm:pt>
  </dgm:ptLst>
  <dgm:cxnLst>
    <dgm:cxn modelId="{B743BFF8-6F13-4019-B0CC-582219D73533}" type="presOf" srcId="{670920D3-D980-498A-B469-C2761FF738DC}" destId="{E9DFC495-438C-4E10-A8B4-0FEAD7685B28}" srcOrd="0" destOrd="0" presId="urn:microsoft.com/office/officeart/2005/8/layout/hProcess4"/>
    <dgm:cxn modelId="{CB91A024-13C4-4846-B3EA-4BF8407EFB22}" type="presOf" srcId="{7BFF1576-2688-4C19-9711-8A93094FEE81}" destId="{93142FF1-19D6-488C-9B53-1205FDDC2A0A}" srcOrd="0" destOrd="0" presId="urn:microsoft.com/office/officeart/2005/8/layout/hProcess4"/>
    <dgm:cxn modelId="{A92C9EFF-41B3-4077-8AF1-4B15648A6E71}" srcId="{8E62FFC1-7E21-4FD5-A843-2DAEE6C9629F}" destId="{56BD9EE1-5475-459D-B253-5CD6FF7BA1E6}" srcOrd="1" destOrd="0" parTransId="{0DCBF3B7-45AB-4705-B93A-335474A65044}" sibTransId="{12554BC5-6E01-4DD7-967E-F499435C6327}"/>
    <dgm:cxn modelId="{9E925B0C-A155-4406-BD26-C26E2F2DA1A5}" srcId="{8E62FFC1-7E21-4FD5-A843-2DAEE6C9629F}" destId="{7BFF1576-2688-4C19-9711-8A93094FEE81}" srcOrd="2" destOrd="0" parTransId="{7CF8B82E-9C45-46C6-A197-92F260E552EA}" sibTransId="{CDBC1893-E14E-4DA6-A198-47B61D701CD7}"/>
    <dgm:cxn modelId="{3F10A2AC-9515-4B01-9443-9198173E36DC}" type="presOf" srcId="{8E62FFC1-7E21-4FD5-A843-2DAEE6C9629F}" destId="{9B83FC44-FBF1-4200-B7BB-65A308DC68E1}" srcOrd="0" destOrd="0" presId="urn:microsoft.com/office/officeart/2005/8/layout/hProcess4"/>
    <dgm:cxn modelId="{47EFF5F2-4FC0-49E5-9A71-469911C9E5A0}" type="presOf" srcId="{83E5D8E2-C080-4971-9AD1-DD58512C93F4}" destId="{C74361BA-94AC-443C-9F4D-BE49FFC1E638}" srcOrd="0" destOrd="0" presId="urn:microsoft.com/office/officeart/2005/8/layout/hProcess4"/>
    <dgm:cxn modelId="{29E16E88-4552-4D7F-BD0F-8E48B04E8F13}" type="presOf" srcId="{56BD9EE1-5475-459D-B253-5CD6FF7BA1E6}" destId="{53065CEA-7548-4DFC-998B-EF813B0BF446}" srcOrd="0" destOrd="0" presId="urn:microsoft.com/office/officeart/2005/8/layout/hProcess4"/>
    <dgm:cxn modelId="{3530E136-E7D8-4AF8-BDCA-30C373932837}" srcId="{8E62FFC1-7E21-4FD5-A843-2DAEE6C9629F}" destId="{83E5D8E2-C080-4971-9AD1-DD58512C93F4}" srcOrd="3" destOrd="0" parTransId="{B98F490E-60A8-4EC6-81AA-86FDE4C80A13}" sibTransId="{D8807453-E457-46E2-A311-E608DF159E91}"/>
    <dgm:cxn modelId="{012CA7E9-E8E8-46C3-B802-595E808CC5A9}" srcId="{8E62FFC1-7E21-4FD5-A843-2DAEE6C9629F}" destId="{670920D3-D980-498A-B469-C2761FF738DC}" srcOrd="0" destOrd="0" parTransId="{049E276F-39D9-4EF8-823D-4F3D146F4753}" sibTransId="{707267DB-8D7A-4D15-A177-F11EFD4DA525}"/>
    <dgm:cxn modelId="{982BA26D-0245-4777-A1CB-1FA93CA5D41E}" type="presOf" srcId="{707267DB-8D7A-4D15-A177-F11EFD4DA525}" destId="{9535FF3B-FEE2-4F00-9D85-245BCA684C77}" srcOrd="0" destOrd="0" presId="urn:microsoft.com/office/officeart/2005/8/layout/hProcess4"/>
    <dgm:cxn modelId="{4245F78A-0CDC-4AFC-B466-905FA39C35E3}" type="presOf" srcId="{12554BC5-6E01-4DD7-967E-F499435C6327}" destId="{A6BACEE6-E5CD-4CE5-BCA4-1E620B6180D5}" srcOrd="0" destOrd="0" presId="urn:microsoft.com/office/officeart/2005/8/layout/hProcess4"/>
    <dgm:cxn modelId="{F6A8FED4-A567-464E-92CD-95EA9194E015}" type="presOf" srcId="{CDBC1893-E14E-4DA6-A198-47B61D701CD7}" destId="{E4B9F108-A4B7-4AEA-9CC6-417287F512F6}" srcOrd="0" destOrd="0" presId="urn:microsoft.com/office/officeart/2005/8/layout/hProcess4"/>
    <dgm:cxn modelId="{E5131FCC-93AB-4675-8EAA-D323E7CBFB58}" type="presParOf" srcId="{9B83FC44-FBF1-4200-B7BB-65A308DC68E1}" destId="{089B2D10-26A0-4B10-A30C-548E489D4A19}" srcOrd="0" destOrd="0" presId="urn:microsoft.com/office/officeart/2005/8/layout/hProcess4"/>
    <dgm:cxn modelId="{78B37044-962A-431E-A1D4-9E690FAC0426}" type="presParOf" srcId="{9B83FC44-FBF1-4200-B7BB-65A308DC68E1}" destId="{B82148A8-77F5-44D1-9069-211A7AE9F059}" srcOrd="1" destOrd="0" presId="urn:microsoft.com/office/officeart/2005/8/layout/hProcess4"/>
    <dgm:cxn modelId="{EC19E176-8083-41E2-BB36-A2FBBA53E44E}" type="presParOf" srcId="{9B83FC44-FBF1-4200-B7BB-65A308DC68E1}" destId="{03BFE105-0D47-4FD5-93B6-8D32C1A96D29}" srcOrd="2" destOrd="0" presId="urn:microsoft.com/office/officeart/2005/8/layout/hProcess4"/>
    <dgm:cxn modelId="{5B613895-FC5E-47C7-A8DA-B21C050E6B42}" type="presParOf" srcId="{03BFE105-0D47-4FD5-93B6-8D32C1A96D29}" destId="{34E01595-98F6-42A8-AEA1-4D81B30028E5}" srcOrd="0" destOrd="0" presId="urn:microsoft.com/office/officeart/2005/8/layout/hProcess4"/>
    <dgm:cxn modelId="{E6C7C460-8E22-403E-8717-E45CC9139F28}" type="presParOf" srcId="{34E01595-98F6-42A8-AEA1-4D81B30028E5}" destId="{B6DDCA1A-2055-4B5E-9035-AAC6A8EA293E}" srcOrd="0" destOrd="0" presId="urn:microsoft.com/office/officeart/2005/8/layout/hProcess4"/>
    <dgm:cxn modelId="{917991A9-AA94-45C9-B9C4-B8D3838614EA}" type="presParOf" srcId="{34E01595-98F6-42A8-AEA1-4D81B30028E5}" destId="{AA7489F1-8E76-4557-BDE3-E7210CDDF57B}" srcOrd="1" destOrd="0" presId="urn:microsoft.com/office/officeart/2005/8/layout/hProcess4"/>
    <dgm:cxn modelId="{3F2F366E-C3D5-4918-AB05-192F6526B9A8}" type="presParOf" srcId="{34E01595-98F6-42A8-AEA1-4D81B30028E5}" destId="{34951169-1816-4AB4-96F3-EF3213015D2E}" srcOrd="2" destOrd="0" presId="urn:microsoft.com/office/officeart/2005/8/layout/hProcess4"/>
    <dgm:cxn modelId="{136EFEAD-BF0C-44E3-A4BA-C68DB78453AC}" type="presParOf" srcId="{34E01595-98F6-42A8-AEA1-4D81B30028E5}" destId="{E9DFC495-438C-4E10-A8B4-0FEAD7685B28}" srcOrd="3" destOrd="0" presId="urn:microsoft.com/office/officeart/2005/8/layout/hProcess4"/>
    <dgm:cxn modelId="{A416DFD6-ABA4-4E23-9EA1-094DB537C3C5}" type="presParOf" srcId="{34E01595-98F6-42A8-AEA1-4D81B30028E5}" destId="{3721C1FA-E85C-4993-BD18-559D0008C77F}" srcOrd="4" destOrd="0" presId="urn:microsoft.com/office/officeart/2005/8/layout/hProcess4"/>
    <dgm:cxn modelId="{75C2700F-03CC-4F8E-8454-11B5CFA7D888}" type="presParOf" srcId="{03BFE105-0D47-4FD5-93B6-8D32C1A96D29}" destId="{9535FF3B-FEE2-4F00-9D85-245BCA684C77}" srcOrd="1" destOrd="0" presId="urn:microsoft.com/office/officeart/2005/8/layout/hProcess4"/>
    <dgm:cxn modelId="{A4E4A30E-1623-4762-99C8-B1EB7A322C27}" type="presParOf" srcId="{03BFE105-0D47-4FD5-93B6-8D32C1A96D29}" destId="{AF66D2A9-1AB2-4F51-8B8D-4E4C0EEBD2CE}" srcOrd="2" destOrd="0" presId="urn:microsoft.com/office/officeart/2005/8/layout/hProcess4"/>
    <dgm:cxn modelId="{924BA56D-FEBC-4CB9-B500-A9ECF8AA36CF}" type="presParOf" srcId="{AF66D2A9-1AB2-4F51-8B8D-4E4C0EEBD2CE}" destId="{B7D84E94-3211-4305-A100-0D708942F615}" srcOrd="0" destOrd="0" presId="urn:microsoft.com/office/officeart/2005/8/layout/hProcess4"/>
    <dgm:cxn modelId="{7B8E10F4-230A-44A9-AD28-234262A37D33}" type="presParOf" srcId="{AF66D2A9-1AB2-4F51-8B8D-4E4C0EEBD2CE}" destId="{7430A817-A368-45F8-934A-CC12BBE648B8}" srcOrd="1" destOrd="0" presId="urn:microsoft.com/office/officeart/2005/8/layout/hProcess4"/>
    <dgm:cxn modelId="{6E117232-98BE-4B7D-BE3F-0EEEF32D6DF2}" type="presParOf" srcId="{AF66D2A9-1AB2-4F51-8B8D-4E4C0EEBD2CE}" destId="{A726D1EE-FF72-4BC2-8D9A-FA54A2CAEAF5}" srcOrd="2" destOrd="0" presId="urn:microsoft.com/office/officeart/2005/8/layout/hProcess4"/>
    <dgm:cxn modelId="{44A3F8F6-5F22-4353-B478-457E477E68A3}" type="presParOf" srcId="{AF66D2A9-1AB2-4F51-8B8D-4E4C0EEBD2CE}" destId="{53065CEA-7548-4DFC-998B-EF813B0BF446}" srcOrd="3" destOrd="0" presId="urn:microsoft.com/office/officeart/2005/8/layout/hProcess4"/>
    <dgm:cxn modelId="{785AFFB6-D8DB-436A-9BEC-FB228F6FA308}" type="presParOf" srcId="{AF66D2A9-1AB2-4F51-8B8D-4E4C0EEBD2CE}" destId="{80AF68DD-100D-4E63-8B0C-94585EAFA735}" srcOrd="4" destOrd="0" presId="urn:microsoft.com/office/officeart/2005/8/layout/hProcess4"/>
    <dgm:cxn modelId="{BC672FCF-8455-4B87-AEDB-13B7CC6A454B}" type="presParOf" srcId="{03BFE105-0D47-4FD5-93B6-8D32C1A96D29}" destId="{A6BACEE6-E5CD-4CE5-BCA4-1E620B6180D5}" srcOrd="3" destOrd="0" presId="urn:microsoft.com/office/officeart/2005/8/layout/hProcess4"/>
    <dgm:cxn modelId="{F4239606-6EA2-45D3-B13A-69EB2CCD2F04}" type="presParOf" srcId="{03BFE105-0D47-4FD5-93B6-8D32C1A96D29}" destId="{4559B441-9091-4BA4-A715-A11BF7A6DA9B}" srcOrd="4" destOrd="0" presId="urn:microsoft.com/office/officeart/2005/8/layout/hProcess4"/>
    <dgm:cxn modelId="{41323E4A-DD63-49B8-A1EE-C951227BA980}" type="presParOf" srcId="{4559B441-9091-4BA4-A715-A11BF7A6DA9B}" destId="{AA43C646-B275-40B9-9865-81EE7DD524C4}" srcOrd="0" destOrd="0" presId="urn:microsoft.com/office/officeart/2005/8/layout/hProcess4"/>
    <dgm:cxn modelId="{07518E8B-C720-4D92-9943-889EC1D5DEC5}" type="presParOf" srcId="{4559B441-9091-4BA4-A715-A11BF7A6DA9B}" destId="{E3E4B833-0332-46D0-A061-D233585299BE}" srcOrd="1" destOrd="0" presId="urn:microsoft.com/office/officeart/2005/8/layout/hProcess4"/>
    <dgm:cxn modelId="{55D4F5B3-8976-436B-BDEF-74D16D41A7EE}" type="presParOf" srcId="{4559B441-9091-4BA4-A715-A11BF7A6DA9B}" destId="{06E6B1E8-275D-4A72-9ABC-362C63E19CC8}" srcOrd="2" destOrd="0" presId="urn:microsoft.com/office/officeart/2005/8/layout/hProcess4"/>
    <dgm:cxn modelId="{ADFE021C-4D58-45CE-BCF8-ABD72B97C0C1}" type="presParOf" srcId="{4559B441-9091-4BA4-A715-A11BF7A6DA9B}" destId="{93142FF1-19D6-488C-9B53-1205FDDC2A0A}" srcOrd="3" destOrd="0" presId="urn:microsoft.com/office/officeart/2005/8/layout/hProcess4"/>
    <dgm:cxn modelId="{97D34130-90E5-4150-85BE-3DE0D54E2CA8}" type="presParOf" srcId="{4559B441-9091-4BA4-A715-A11BF7A6DA9B}" destId="{15ACF5C5-61E7-4BF5-8AFC-9E36BD31CE7A}" srcOrd="4" destOrd="0" presId="urn:microsoft.com/office/officeart/2005/8/layout/hProcess4"/>
    <dgm:cxn modelId="{8ECD6DA9-9D6A-4376-8522-DBF7041ACA4F}" type="presParOf" srcId="{03BFE105-0D47-4FD5-93B6-8D32C1A96D29}" destId="{E4B9F108-A4B7-4AEA-9CC6-417287F512F6}" srcOrd="5" destOrd="0" presId="urn:microsoft.com/office/officeart/2005/8/layout/hProcess4"/>
    <dgm:cxn modelId="{32BFEA9A-ADB0-49B3-B172-76CF2B3AEE59}" type="presParOf" srcId="{03BFE105-0D47-4FD5-93B6-8D32C1A96D29}" destId="{7DEB7F6A-A525-4A0D-9B4F-EA8D747AE8DF}" srcOrd="6" destOrd="0" presId="urn:microsoft.com/office/officeart/2005/8/layout/hProcess4"/>
    <dgm:cxn modelId="{D964CB56-4C78-427B-B04A-AE7689BBD3C7}" type="presParOf" srcId="{7DEB7F6A-A525-4A0D-9B4F-EA8D747AE8DF}" destId="{C04B79F1-A4E6-4763-8B68-FBFD217B1C7F}" srcOrd="0" destOrd="0" presId="urn:microsoft.com/office/officeart/2005/8/layout/hProcess4"/>
    <dgm:cxn modelId="{1F3E8368-6747-412E-A0F4-B7FB0E5E3533}" type="presParOf" srcId="{7DEB7F6A-A525-4A0D-9B4F-EA8D747AE8DF}" destId="{2C8587DA-B9AA-4FF1-975E-8C30F1E999F0}" srcOrd="1" destOrd="0" presId="urn:microsoft.com/office/officeart/2005/8/layout/hProcess4"/>
    <dgm:cxn modelId="{8E7D5155-541E-4CBB-9502-2D2EF3D21191}" type="presParOf" srcId="{7DEB7F6A-A525-4A0D-9B4F-EA8D747AE8DF}" destId="{D3002FB5-1412-4467-9A91-A41835E6D404}" srcOrd="2" destOrd="0" presId="urn:microsoft.com/office/officeart/2005/8/layout/hProcess4"/>
    <dgm:cxn modelId="{BCA5D822-FA2B-483A-8FC5-0532917B99E8}" type="presParOf" srcId="{7DEB7F6A-A525-4A0D-9B4F-EA8D747AE8DF}" destId="{C74361BA-94AC-443C-9F4D-BE49FFC1E638}" srcOrd="3" destOrd="0" presId="urn:microsoft.com/office/officeart/2005/8/layout/hProcess4"/>
    <dgm:cxn modelId="{F2EA7E88-2F50-423A-BB0D-D7AA33376A62}" type="presParOf" srcId="{7DEB7F6A-A525-4A0D-9B4F-EA8D747AE8DF}" destId="{553DA2AB-C0C4-4CBD-B2DC-C376F164399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9C1D30-E9BD-4219-999C-E71EBD717EFA}"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ru-RU"/>
        </a:p>
      </dgm:t>
    </dgm:pt>
    <dgm:pt modelId="{5C6D2C78-EFCC-4CC7-846B-464417D30FDA}">
      <dgm:prSet phldrT="[Текст]" custT="1"/>
      <dgm:spPr/>
      <dgm:t>
        <a:bodyPr/>
        <a:lstStyle/>
        <a:p>
          <a:r>
            <a:rPr lang="uk-UA" sz="2800" i="0" dirty="0" smtClean="0">
              <a:latin typeface="+mj-lt"/>
            </a:rPr>
            <a:t>структуру права становлять загальне право і право справедливості</a:t>
          </a:r>
          <a:endParaRPr lang="ru-RU" sz="2800" i="0" dirty="0">
            <a:latin typeface="+mj-lt"/>
          </a:endParaRPr>
        </a:p>
      </dgm:t>
    </dgm:pt>
    <dgm:pt modelId="{A4499BF8-3455-49DE-AD5F-CE3339A56862}" type="parTrans" cxnId="{490B2536-F0A0-4AD6-BFC2-B2C5FF036CDB}">
      <dgm:prSet/>
      <dgm:spPr/>
      <dgm:t>
        <a:bodyPr/>
        <a:lstStyle/>
        <a:p>
          <a:endParaRPr lang="ru-RU"/>
        </a:p>
      </dgm:t>
    </dgm:pt>
    <dgm:pt modelId="{5943A8DD-6958-4A5C-B9A9-9957FE9652A7}" type="sibTrans" cxnId="{490B2536-F0A0-4AD6-BFC2-B2C5FF036CDB}">
      <dgm:prSet/>
      <dgm:spPr/>
      <dgm:t>
        <a:bodyPr/>
        <a:lstStyle/>
        <a:p>
          <a:endParaRPr lang="ru-RU"/>
        </a:p>
      </dgm:t>
    </dgm:pt>
    <dgm:pt modelId="{4B416842-3FDD-4F80-B46B-EDB18F5C9304}">
      <dgm:prSet custT="1"/>
      <dgm:spPr/>
      <dgm:t>
        <a:bodyPr/>
        <a:lstStyle/>
        <a:p>
          <a:r>
            <a:rPr lang="uk-UA" sz="2800" i="0" dirty="0" smtClean="0">
              <a:latin typeface="+mj-lt"/>
            </a:rPr>
            <a:t>правові норми сформовані здебільшого в інститутах правах, без чіткого галузевого характеру</a:t>
          </a:r>
          <a:endParaRPr lang="uk-UA" sz="2800" i="0" dirty="0">
            <a:latin typeface="+mj-lt"/>
          </a:endParaRPr>
        </a:p>
      </dgm:t>
    </dgm:pt>
    <dgm:pt modelId="{A25B9DDA-D370-44BB-A097-41A2DFEA6D1B}" type="parTrans" cxnId="{655BC7F4-5E94-43CA-BCFC-B460339A3C00}">
      <dgm:prSet/>
      <dgm:spPr/>
      <dgm:t>
        <a:bodyPr/>
        <a:lstStyle/>
        <a:p>
          <a:endParaRPr lang="ru-RU"/>
        </a:p>
      </dgm:t>
    </dgm:pt>
    <dgm:pt modelId="{E52B2A25-6745-45FA-8345-912444761881}" type="sibTrans" cxnId="{655BC7F4-5E94-43CA-BCFC-B460339A3C00}">
      <dgm:prSet/>
      <dgm:spPr/>
      <dgm:t>
        <a:bodyPr/>
        <a:lstStyle/>
        <a:p>
          <a:endParaRPr lang="ru-RU"/>
        </a:p>
      </dgm:t>
    </dgm:pt>
    <dgm:pt modelId="{FE3A6779-9A66-476B-9104-D504C0FA40A1}">
      <dgm:prSet custT="1"/>
      <dgm:spPr/>
      <dgm:t>
        <a:bodyPr/>
        <a:lstStyle/>
        <a:p>
          <a:r>
            <a:rPr lang="uk-UA" sz="2800" i="0" dirty="0" smtClean="0">
              <a:latin typeface="+mj-lt"/>
            </a:rPr>
            <a:t>відсутній поділ права на публічне і приватне, домінуюче значення має процесуальне право у порівнянні з матеріальним</a:t>
          </a:r>
          <a:endParaRPr lang="uk-UA" sz="2800" i="0" dirty="0">
            <a:latin typeface="+mj-lt"/>
          </a:endParaRPr>
        </a:p>
      </dgm:t>
    </dgm:pt>
    <dgm:pt modelId="{A1F6ACB4-22F4-4481-BC8E-881A389D4DF8}" type="parTrans" cxnId="{33310B4B-0BC7-442F-B2BA-9F13613566D9}">
      <dgm:prSet/>
      <dgm:spPr/>
      <dgm:t>
        <a:bodyPr/>
        <a:lstStyle/>
        <a:p>
          <a:endParaRPr lang="ru-RU"/>
        </a:p>
      </dgm:t>
    </dgm:pt>
    <dgm:pt modelId="{82C6DB43-7D49-45D1-A12F-F63228838EB3}" type="sibTrans" cxnId="{33310B4B-0BC7-442F-B2BA-9F13613566D9}">
      <dgm:prSet/>
      <dgm:spPr/>
      <dgm:t>
        <a:bodyPr/>
        <a:lstStyle/>
        <a:p>
          <a:endParaRPr lang="ru-RU"/>
        </a:p>
      </dgm:t>
    </dgm:pt>
    <dgm:pt modelId="{ABD6A4C1-1D29-4219-80FA-8E1B20A4C2F9}">
      <dgm:prSet custT="1"/>
      <dgm:spPr/>
      <dgm:t>
        <a:bodyPr/>
        <a:lstStyle/>
        <a:p>
          <a:r>
            <a:rPr lang="uk-UA" sz="2800" i="0" dirty="0" smtClean="0">
              <a:latin typeface="+mj-lt"/>
            </a:rPr>
            <a:t>наявність статутного права (законодавства)</a:t>
          </a:r>
          <a:endParaRPr lang="uk-UA" sz="2800" i="0" dirty="0">
            <a:latin typeface="+mj-lt"/>
          </a:endParaRPr>
        </a:p>
      </dgm:t>
    </dgm:pt>
    <dgm:pt modelId="{C4613C1A-A980-477B-BB58-CF6F54421695}" type="parTrans" cxnId="{6FBC8276-A669-48A2-88F6-42BF035EC824}">
      <dgm:prSet/>
      <dgm:spPr/>
      <dgm:t>
        <a:bodyPr/>
        <a:lstStyle/>
        <a:p>
          <a:endParaRPr lang="ru-RU"/>
        </a:p>
      </dgm:t>
    </dgm:pt>
    <dgm:pt modelId="{ACE07120-1040-444E-81AC-E3241C679C17}" type="sibTrans" cxnId="{6FBC8276-A669-48A2-88F6-42BF035EC824}">
      <dgm:prSet/>
      <dgm:spPr/>
      <dgm:t>
        <a:bodyPr/>
        <a:lstStyle/>
        <a:p>
          <a:endParaRPr lang="ru-RU"/>
        </a:p>
      </dgm:t>
    </dgm:pt>
    <dgm:pt modelId="{F1F30DF5-6518-4622-ADD2-6BC2BD086DAB}">
      <dgm:prSet custT="1"/>
      <dgm:spPr/>
      <dgm:t>
        <a:bodyPr/>
        <a:lstStyle/>
        <a:p>
          <a:r>
            <a:rPr lang="uk-UA" sz="2800" i="0" smtClean="0">
              <a:latin typeface="+mj-lt"/>
            </a:rPr>
            <a:t>провідна роль у правотворчості відводиться суддям</a:t>
          </a:r>
          <a:endParaRPr lang="uk-UA" sz="2800" i="0" dirty="0">
            <a:latin typeface="+mj-lt"/>
          </a:endParaRPr>
        </a:p>
      </dgm:t>
    </dgm:pt>
    <dgm:pt modelId="{E042FB14-1E93-45CF-BF95-B4665A1B9DD3}" type="parTrans" cxnId="{7C01A608-77E7-4492-BEB9-DA728C265583}">
      <dgm:prSet/>
      <dgm:spPr/>
      <dgm:t>
        <a:bodyPr/>
        <a:lstStyle/>
        <a:p>
          <a:endParaRPr lang="ru-RU"/>
        </a:p>
      </dgm:t>
    </dgm:pt>
    <dgm:pt modelId="{9C0FFACD-D230-4804-A66F-AC3DD9DD9EE5}" type="sibTrans" cxnId="{7C01A608-77E7-4492-BEB9-DA728C265583}">
      <dgm:prSet/>
      <dgm:spPr/>
      <dgm:t>
        <a:bodyPr/>
        <a:lstStyle/>
        <a:p>
          <a:endParaRPr lang="ru-RU"/>
        </a:p>
      </dgm:t>
    </dgm:pt>
    <dgm:pt modelId="{0110B484-6D2D-4A57-8D5A-6CAEE3A59A9F}" type="pres">
      <dgm:prSet presAssocID="{069C1D30-E9BD-4219-999C-E71EBD717EFA}" presName="linear" presStyleCnt="0">
        <dgm:presLayoutVars>
          <dgm:animLvl val="lvl"/>
          <dgm:resizeHandles val="exact"/>
        </dgm:presLayoutVars>
      </dgm:prSet>
      <dgm:spPr/>
      <dgm:t>
        <a:bodyPr/>
        <a:lstStyle/>
        <a:p>
          <a:endParaRPr lang="ru-RU"/>
        </a:p>
      </dgm:t>
    </dgm:pt>
    <dgm:pt modelId="{01B43393-08EB-4F32-9EB8-9BCBF73B793C}" type="pres">
      <dgm:prSet presAssocID="{5C6D2C78-EFCC-4CC7-846B-464417D30FDA}" presName="parentText" presStyleLbl="node1" presStyleIdx="0" presStyleCnt="5">
        <dgm:presLayoutVars>
          <dgm:chMax val="0"/>
          <dgm:bulletEnabled val="1"/>
        </dgm:presLayoutVars>
      </dgm:prSet>
      <dgm:spPr/>
      <dgm:t>
        <a:bodyPr/>
        <a:lstStyle/>
        <a:p>
          <a:endParaRPr lang="ru-RU"/>
        </a:p>
      </dgm:t>
    </dgm:pt>
    <dgm:pt modelId="{3BF6A43D-5B6A-4821-AF0F-CDA8C58EB184}" type="pres">
      <dgm:prSet presAssocID="{5943A8DD-6958-4A5C-B9A9-9957FE9652A7}" presName="spacer" presStyleCnt="0"/>
      <dgm:spPr/>
    </dgm:pt>
    <dgm:pt modelId="{A5BFF537-2411-4810-B7E5-1D8A9D8C0A7D}" type="pres">
      <dgm:prSet presAssocID="{4B416842-3FDD-4F80-B46B-EDB18F5C9304}" presName="parentText" presStyleLbl="node1" presStyleIdx="1" presStyleCnt="5">
        <dgm:presLayoutVars>
          <dgm:chMax val="0"/>
          <dgm:bulletEnabled val="1"/>
        </dgm:presLayoutVars>
      </dgm:prSet>
      <dgm:spPr/>
      <dgm:t>
        <a:bodyPr/>
        <a:lstStyle/>
        <a:p>
          <a:endParaRPr lang="ru-RU"/>
        </a:p>
      </dgm:t>
    </dgm:pt>
    <dgm:pt modelId="{1A2E6D80-985F-4CC5-85B4-8ED61882F032}" type="pres">
      <dgm:prSet presAssocID="{E52B2A25-6745-45FA-8345-912444761881}" presName="spacer" presStyleCnt="0"/>
      <dgm:spPr/>
    </dgm:pt>
    <dgm:pt modelId="{28E74C73-F0FF-4BB4-90C4-1969239BC842}" type="pres">
      <dgm:prSet presAssocID="{FE3A6779-9A66-476B-9104-D504C0FA40A1}" presName="parentText" presStyleLbl="node1" presStyleIdx="2" presStyleCnt="5">
        <dgm:presLayoutVars>
          <dgm:chMax val="0"/>
          <dgm:bulletEnabled val="1"/>
        </dgm:presLayoutVars>
      </dgm:prSet>
      <dgm:spPr/>
      <dgm:t>
        <a:bodyPr/>
        <a:lstStyle/>
        <a:p>
          <a:endParaRPr lang="ru-RU"/>
        </a:p>
      </dgm:t>
    </dgm:pt>
    <dgm:pt modelId="{EE41B05C-153D-4E62-A247-0CE494F8A436}" type="pres">
      <dgm:prSet presAssocID="{82C6DB43-7D49-45D1-A12F-F63228838EB3}" presName="spacer" presStyleCnt="0"/>
      <dgm:spPr/>
    </dgm:pt>
    <dgm:pt modelId="{6F05F3E0-C86E-48E1-B5C7-B6CD7E2DE618}" type="pres">
      <dgm:prSet presAssocID="{ABD6A4C1-1D29-4219-80FA-8E1B20A4C2F9}" presName="parentText" presStyleLbl="node1" presStyleIdx="3" presStyleCnt="5">
        <dgm:presLayoutVars>
          <dgm:chMax val="0"/>
          <dgm:bulletEnabled val="1"/>
        </dgm:presLayoutVars>
      </dgm:prSet>
      <dgm:spPr/>
      <dgm:t>
        <a:bodyPr/>
        <a:lstStyle/>
        <a:p>
          <a:endParaRPr lang="ru-RU"/>
        </a:p>
      </dgm:t>
    </dgm:pt>
    <dgm:pt modelId="{5830DA25-3BE0-49FF-8428-9D64290D69E2}" type="pres">
      <dgm:prSet presAssocID="{ACE07120-1040-444E-81AC-E3241C679C17}" presName="spacer" presStyleCnt="0"/>
      <dgm:spPr/>
    </dgm:pt>
    <dgm:pt modelId="{C7D78A11-AC71-473C-AC23-3D90B509BBDF}" type="pres">
      <dgm:prSet presAssocID="{F1F30DF5-6518-4622-ADD2-6BC2BD086DAB}" presName="parentText" presStyleLbl="node1" presStyleIdx="4" presStyleCnt="5">
        <dgm:presLayoutVars>
          <dgm:chMax val="0"/>
          <dgm:bulletEnabled val="1"/>
        </dgm:presLayoutVars>
      </dgm:prSet>
      <dgm:spPr/>
      <dgm:t>
        <a:bodyPr/>
        <a:lstStyle/>
        <a:p>
          <a:endParaRPr lang="ru-RU"/>
        </a:p>
      </dgm:t>
    </dgm:pt>
  </dgm:ptLst>
  <dgm:cxnLst>
    <dgm:cxn modelId="{EC36F9C0-607D-490E-9FA0-E40042FFE732}" type="presOf" srcId="{4B416842-3FDD-4F80-B46B-EDB18F5C9304}" destId="{A5BFF537-2411-4810-B7E5-1D8A9D8C0A7D}" srcOrd="0" destOrd="0" presId="urn:microsoft.com/office/officeart/2005/8/layout/vList2"/>
    <dgm:cxn modelId="{655BC7F4-5E94-43CA-BCFC-B460339A3C00}" srcId="{069C1D30-E9BD-4219-999C-E71EBD717EFA}" destId="{4B416842-3FDD-4F80-B46B-EDB18F5C9304}" srcOrd="1" destOrd="0" parTransId="{A25B9DDA-D370-44BB-A097-41A2DFEA6D1B}" sibTransId="{E52B2A25-6745-45FA-8345-912444761881}"/>
    <dgm:cxn modelId="{79390ACD-5ADC-4719-A326-1947025F37CD}" type="presOf" srcId="{5C6D2C78-EFCC-4CC7-846B-464417D30FDA}" destId="{01B43393-08EB-4F32-9EB8-9BCBF73B793C}" srcOrd="0" destOrd="0" presId="urn:microsoft.com/office/officeart/2005/8/layout/vList2"/>
    <dgm:cxn modelId="{33310B4B-0BC7-442F-B2BA-9F13613566D9}" srcId="{069C1D30-E9BD-4219-999C-E71EBD717EFA}" destId="{FE3A6779-9A66-476B-9104-D504C0FA40A1}" srcOrd="2" destOrd="0" parTransId="{A1F6ACB4-22F4-4481-BC8E-881A389D4DF8}" sibTransId="{82C6DB43-7D49-45D1-A12F-F63228838EB3}"/>
    <dgm:cxn modelId="{D31AF165-D4B0-479D-8072-D17BB53C4537}" type="presOf" srcId="{069C1D30-E9BD-4219-999C-E71EBD717EFA}" destId="{0110B484-6D2D-4A57-8D5A-6CAEE3A59A9F}" srcOrd="0" destOrd="0" presId="urn:microsoft.com/office/officeart/2005/8/layout/vList2"/>
    <dgm:cxn modelId="{A6D42E71-742C-4379-8EDE-107192A5E25D}" type="presOf" srcId="{ABD6A4C1-1D29-4219-80FA-8E1B20A4C2F9}" destId="{6F05F3E0-C86E-48E1-B5C7-B6CD7E2DE618}" srcOrd="0" destOrd="0" presId="urn:microsoft.com/office/officeart/2005/8/layout/vList2"/>
    <dgm:cxn modelId="{7C01A608-77E7-4492-BEB9-DA728C265583}" srcId="{069C1D30-E9BD-4219-999C-E71EBD717EFA}" destId="{F1F30DF5-6518-4622-ADD2-6BC2BD086DAB}" srcOrd="4" destOrd="0" parTransId="{E042FB14-1E93-45CF-BF95-B4665A1B9DD3}" sibTransId="{9C0FFACD-D230-4804-A66F-AC3DD9DD9EE5}"/>
    <dgm:cxn modelId="{6FBC8276-A669-48A2-88F6-42BF035EC824}" srcId="{069C1D30-E9BD-4219-999C-E71EBD717EFA}" destId="{ABD6A4C1-1D29-4219-80FA-8E1B20A4C2F9}" srcOrd="3" destOrd="0" parTransId="{C4613C1A-A980-477B-BB58-CF6F54421695}" sibTransId="{ACE07120-1040-444E-81AC-E3241C679C17}"/>
    <dgm:cxn modelId="{89146DE9-5CAE-40DD-B74D-6E1929B31F41}" type="presOf" srcId="{F1F30DF5-6518-4622-ADD2-6BC2BD086DAB}" destId="{C7D78A11-AC71-473C-AC23-3D90B509BBDF}" srcOrd="0" destOrd="0" presId="urn:microsoft.com/office/officeart/2005/8/layout/vList2"/>
    <dgm:cxn modelId="{1FD9F11E-C94A-4756-8050-8115AD499806}" type="presOf" srcId="{FE3A6779-9A66-476B-9104-D504C0FA40A1}" destId="{28E74C73-F0FF-4BB4-90C4-1969239BC842}" srcOrd="0" destOrd="0" presId="urn:microsoft.com/office/officeart/2005/8/layout/vList2"/>
    <dgm:cxn modelId="{490B2536-F0A0-4AD6-BFC2-B2C5FF036CDB}" srcId="{069C1D30-E9BD-4219-999C-E71EBD717EFA}" destId="{5C6D2C78-EFCC-4CC7-846B-464417D30FDA}" srcOrd="0" destOrd="0" parTransId="{A4499BF8-3455-49DE-AD5F-CE3339A56862}" sibTransId="{5943A8DD-6958-4A5C-B9A9-9957FE9652A7}"/>
    <dgm:cxn modelId="{2C53E610-91D3-492B-94B9-1074A962F427}" type="presParOf" srcId="{0110B484-6D2D-4A57-8D5A-6CAEE3A59A9F}" destId="{01B43393-08EB-4F32-9EB8-9BCBF73B793C}" srcOrd="0" destOrd="0" presId="urn:microsoft.com/office/officeart/2005/8/layout/vList2"/>
    <dgm:cxn modelId="{6316F5C1-7FF3-418B-B7C8-840F22352A08}" type="presParOf" srcId="{0110B484-6D2D-4A57-8D5A-6CAEE3A59A9F}" destId="{3BF6A43D-5B6A-4821-AF0F-CDA8C58EB184}" srcOrd="1" destOrd="0" presId="urn:microsoft.com/office/officeart/2005/8/layout/vList2"/>
    <dgm:cxn modelId="{FA71B925-381F-4EBC-AA99-8A1C0F4E8769}" type="presParOf" srcId="{0110B484-6D2D-4A57-8D5A-6CAEE3A59A9F}" destId="{A5BFF537-2411-4810-B7E5-1D8A9D8C0A7D}" srcOrd="2" destOrd="0" presId="urn:microsoft.com/office/officeart/2005/8/layout/vList2"/>
    <dgm:cxn modelId="{8A68A0C1-FD41-46F7-8C62-AB98BEFD3B47}" type="presParOf" srcId="{0110B484-6D2D-4A57-8D5A-6CAEE3A59A9F}" destId="{1A2E6D80-985F-4CC5-85B4-8ED61882F032}" srcOrd="3" destOrd="0" presId="urn:microsoft.com/office/officeart/2005/8/layout/vList2"/>
    <dgm:cxn modelId="{0BA48CCC-BF65-4DA1-B5AC-5BF6EFBB2D0E}" type="presParOf" srcId="{0110B484-6D2D-4A57-8D5A-6CAEE3A59A9F}" destId="{28E74C73-F0FF-4BB4-90C4-1969239BC842}" srcOrd="4" destOrd="0" presId="urn:microsoft.com/office/officeart/2005/8/layout/vList2"/>
    <dgm:cxn modelId="{CD016C81-17F9-4840-B8D0-01569686BCB9}" type="presParOf" srcId="{0110B484-6D2D-4A57-8D5A-6CAEE3A59A9F}" destId="{EE41B05C-153D-4E62-A247-0CE494F8A436}" srcOrd="5" destOrd="0" presId="urn:microsoft.com/office/officeart/2005/8/layout/vList2"/>
    <dgm:cxn modelId="{AA4AE8A0-6AC8-4C07-B937-C03F9F80B7F0}" type="presParOf" srcId="{0110B484-6D2D-4A57-8D5A-6CAEE3A59A9F}" destId="{6F05F3E0-C86E-48E1-B5C7-B6CD7E2DE618}" srcOrd="6" destOrd="0" presId="urn:microsoft.com/office/officeart/2005/8/layout/vList2"/>
    <dgm:cxn modelId="{4DFF00B4-3EC2-4903-8F34-EC1A3280ED44}" type="presParOf" srcId="{0110B484-6D2D-4A57-8D5A-6CAEE3A59A9F}" destId="{5830DA25-3BE0-49FF-8428-9D64290D69E2}" srcOrd="7" destOrd="0" presId="urn:microsoft.com/office/officeart/2005/8/layout/vList2"/>
    <dgm:cxn modelId="{DE992BDB-CCD7-479E-B6DE-B089B05771D5}" type="presParOf" srcId="{0110B484-6D2D-4A57-8D5A-6CAEE3A59A9F}" destId="{C7D78A11-AC71-473C-AC23-3D90B509BBD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215C03B-EC5F-429E-87F0-C937B7B06E3C}"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ru-RU"/>
        </a:p>
      </dgm:t>
    </dgm:pt>
    <dgm:pt modelId="{3AD4D21B-7EAE-467D-8F3D-90A92A961A5F}">
      <dgm:prSet custT="1"/>
      <dgm:spPr/>
      <dgm:t>
        <a:bodyPr/>
        <a:lstStyle/>
        <a:p>
          <a:r>
            <a:rPr lang="uk-UA" sz="2600" i="0" dirty="0" smtClean="0">
              <a:latin typeface="+mj-lt"/>
            </a:rPr>
            <a:t>основною формою (джерелом) права виступає судовий прецедент</a:t>
          </a:r>
          <a:endParaRPr lang="ru-RU" sz="2600" dirty="0"/>
        </a:p>
      </dgm:t>
    </dgm:pt>
    <dgm:pt modelId="{227764C8-CA6B-412B-82D7-7FF4673191D2}" type="parTrans" cxnId="{F0E5BFFA-F238-4BC4-B3E7-F6BFAEF1B385}">
      <dgm:prSet/>
      <dgm:spPr/>
      <dgm:t>
        <a:bodyPr/>
        <a:lstStyle/>
        <a:p>
          <a:endParaRPr lang="ru-RU"/>
        </a:p>
      </dgm:t>
    </dgm:pt>
    <dgm:pt modelId="{148712FA-051C-4D3E-B3B7-C51D03C8C0C8}" type="sibTrans" cxnId="{F0E5BFFA-F238-4BC4-B3E7-F6BFAEF1B385}">
      <dgm:prSet/>
      <dgm:spPr/>
      <dgm:t>
        <a:bodyPr/>
        <a:lstStyle/>
        <a:p>
          <a:endParaRPr lang="ru-RU"/>
        </a:p>
      </dgm:t>
    </dgm:pt>
    <dgm:pt modelId="{7180924E-09B9-4D3A-B056-D7BF403471CB}">
      <dgm:prSet custT="1"/>
      <dgm:spPr/>
      <dgm:t>
        <a:bodyPr/>
        <a:lstStyle/>
        <a:p>
          <a:r>
            <a:rPr lang="uk-UA" sz="2600" i="0" dirty="0" smtClean="0">
              <a:latin typeface="+mj-lt"/>
            </a:rPr>
            <a:t>правові звичаї виступають в якості допоміжних форм (джерел) права</a:t>
          </a:r>
          <a:endParaRPr lang="uk-UA" sz="2600" i="0" dirty="0">
            <a:latin typeface="+mj-lt"/>
          </a:endParaRPr>
        </a:p>
      </dgm:t>
    </dgm:pt>
    <dgm:pt modelId="{D861DC53-7639-40DD-9728-E114AFF89EC9}" type="parTrans" cxnId="{18AC6713-9B11-4458-94D8-14471601AA68}">
      <dgm:prSet/>
      <dgm:spPr/>
      <dgm:t>
        <a:bodyPr/>
        <a:lstStyle/>
        <a:p>
          <a:endParaRPr lang="ru-RU"/>
        </a:p>
      </dgm:t>
    </dgm:pt>
    <dgm:pt modelId="{0B44AFCC-BB9A-4513-8BBE-E3F8C25E0050}" type="sibTrans" cxnId="{18AC6713-9B11-4458-94D8-14471601AA68}">
      <dgm:prSet/>
      <dgm:spPr/>
      <dgm:t>
        <a:bodyPr/>
        <a:lstStyle/>
        <a:p>
          <a:endParaRPr lang="ru-RU"/>
        </a:p>
      </dgm:t>
    </dgm:pt>
    <dgm:pt modelId="{D05779E5-8403-46E3-920A-C5D4EFFE780C}">
      <dgm:prSet custT="1"/>
      <dgm:spPr/>
      <dgm:t>
        <a:bodyPr/>
        <a:lstStyle/>
        <a:p>
          <a:r>
            <a:rPr lang="uk-UA" sz="2600" i="0" dirty="0" smtClean="0">
              <a:latin typeface="+mj-lt"/>
            </a:rPr>
            <a:t>правова доктрина як концептуально оформлена думка відомих вчених з питань права носить прагматичний, прикладний характер</a:t>
          </a:r>
          <a:endParaRPr lang="uk-UA" sz="2600" i="0" dirty="0">
            <a:latin typeface="+mj-lt"/>
          </a:endParaRPr>
        </a:p>
      </dgm:t>
    </dgm:pt>
    <dgm:pt modelId="{281837F0-54B1-4786-B1F1-A34C1E31E5D1}" type="parTrans" cxnId="{2697A001-CA29-40C0-A783-6A103F249356}">
      <dgm:prSet/>
      <dgm:spPr/>
      <dgm:t>
        <a:bodyPr/>
        <a:lstStyle/>
        <a:p>
          <a:endParaRPr lang="ru-RU"/>
        </a:p>
      </dgm:t>
    </dgm:pt>
    <dgm:pt modelId="{1217766A-1086-4150-AC73-9961A75035E6}" type="sibTrans" cxnId="{2697A001-CA29-40C0-A783-6A103F249356}">
      <dgm:prSet/>
      <dgm:spPr/>
      <dgm:t>
        <a:bodyPr/>
        <a:lstStyle/>
        <a:p>
          <a:endParaRPr lang="ru-RU"/>
        </a:p>
      </dgm:t>
    </dgm:pt>
    <dgm:pt modelId="{0F47BDB4-598C-44F9-B046-75B60A003DD2}">
      <dgm:prSet custT="1"/>
      <dgm:spPr/>
      <dgm:t>
        <a:bodyPr/>
        <a:lstStyle/>
        <a:p>
          <a:r>
            <a:rPr lang="uk-UA" sz="2700" i="0" dirty="0" smtClean="0">
              <a:latin typeface="+mj-lt"/>
            </a:rPr>
            <a:t>домінують права і свободи особи, що забезпечені судовим захистом, а не її обов’язки</a:t>
          </a:r>
          <a:endParaRPr lang="uk-UA" sz="2700" i="0" dirty="0">
            <a:latin typeface="+mj-lt"/>
          </a:endParaRPr>
        </a:p>
      </dgm:t>
    </dgm:pt>
    <dgm:pt modelId="{F2CA56B4-6F5C-4A9B-A500-5E8E5F9DE213}" type="parTrans" cxnId="{4CD9906A-0AF3-4BD4-BAB2-E263190427F4}">
      <dgm:prSet/>
      <dgm:spPr/>
      <dgm:t>
        <a:bodyPr/>
        <a:lstStyle/>
        <a:p>
          <a:endParaRPr lang="ru-RU"/>
        </a:p>
      </dgm:t>
    </dgm:pt>
    <dgm:pt modelId="{CA542B3F-8E88-419C-AFA9-4DF19A415051}" type="sibTrans" cxnId="{4CD9906A-0AF3-4BD4-BAB2-E263190427F4}">
      <dgm:prSet/>
      <dgm:spPr/>
      <dgm:t>
        <a:bodyPr/>
        <a:lstStyle/>
        <a:p>
          <a:endParaRPr lang="ru-RU"/>
        </a:p>
      </dgm:t>
    </dgm:pt>
    <dgm:pt modelId="{D45914B0-ECC9-406C-BDA4-EA3414094796}" type="pres">
      <dgm:prSet presAssocID="{7215C03B-EC5F-429E-87F0-C937B7B06E3C}" presName="linear" presStyleCnt="0">
        <dgm:presLayoutVars>
          <dgm:animLvl val="lvl"/>
          <dgm:resizeHandles val="exact"/>
        </dgm:presLayoutVars>
      </dgm:prSet>
      <dgm:spPr/>
      <dgm:t>
        <a:bodyPr/>
        <a:lstStyle/>
        <a:p>
          <a:endParaRPr lang="ru-RU"/>
        </a:p>
      </dgm:t>
    </dgm:pt>
    <dgm:pt modelId="{A3CDC111-35A9-48F5-BCA9-0C1121AB91E4}" type="pres">
      <dgm:prSet presAssocID="{3AD4D21B-7EAE-467D-8F3D-90A92A961A5F}" presName="parentText" presStyleLbl="node1" presStyleIdx="0" presStyleCnt="4">
        <dgm:presLayoutVars>
          <dgm:chMax val="0"/>
          <dgm:bulletEnabled val="1"/>
        </dgm:presLayoutVars>
      </dgm:prSet>
      <dgm:spPr/>
      <dgm:t>
        <a:bodyPr/>
        <a:lstStyle/>
        <a:p>
          <a:endParaRPr lang="ru-RU"/>
        </a:p>
      </dgm:t>
    </dgm:pt>
    <dgm:pt modelId="{E2646156-D888-46F2-8DA2-3D10E6E3B252}" type="pres">
      <dgm:prSet presAssocID="{148712FA-051C-4D3E-B3B7-C51D03C8C0C8}" presName="spacer" presStyleCnt="0"/>
      <dgm:spPr/>
    </dgm:pt>
    <dgm:pt modelId="{D3D3500B-A4D8-4828-9BBC-E182CC2EA7D6}" type="pres">
      <dgm:prSet presAssocID="{7180924E-09B9-4D3A-B056-D7BF403471CB}" presName="parentText" presStyleLbl="node1" presStyleIdx="1" presStyleCnt="4">
        <dgm:presLayoutVars>
          <dgm:chMax val="0"/>
          <dgm:bulletEnabled val="1"/>
        </dgm:presLayoutVars>
      </dgm:prSet>
      <dgm:spPr/>
      <dgm:t>
        <a:bodyPr/>
        <a:lstStyle/>
        <a:p>
          <a:endParaRPr lang="ru-RU"/>
        </a:p>
      </dgm:t>
    </dgm:pt>
    <dgm:pt modelId="{6464AF6F-74DE-4127-A197-F90363BD9E2B}" type="pres">
      <dgm:prSet presAssocID="{0B44AFCC-BB9A-4513-8BBE-E3F8C25E0050}" presName="spacer" presStyleCnt="0"/>
      <dgm:spPr/>
    </dgm:pt>
    <dgm:pt modelId="{5395B3EB-A6B2-488F-92F1-4FC45E2C6565}" type="pres">
      <dgm:prSet presAssocID="{D05779E5-8403-46E3-920A-C5D4EFFE780C}" presName="parentText" presStyleLbl="node1" presStyleIdx="2" presStyleCnt="4">
        <dgm:presLayoutVars>
          <dgm:chMax val="0"/>
          <dgm:bulletEnabled val="1"/>
        </dgm:presLayoutVars>
      </dgm:prSet>
      <dgm:spPr/>
      <dgm:t>
        <a:bodyPr/>
        <a:lstStyle/>
        <a:p>
          <a:endParaRPr lang="ru-RU"/>
        </a:p>
      </dgm:t>
    </dgm:pt>
    <dgm:pt modelId="{836C6679-C534-4A4F-B33E-DBE5AA932C73}" type="pres">
      <dgm:prSet presAssocID="{1217766A-1086-4150-AC73-9961A75035E6}" presName="spacer" presStyleCnt="0"/>
      <dgm:spPr/>
    </dgm:pt>
    <dgm:pt modelId="{89CD7F57-3E2D-4816-BDCD-41E6B3B445A9}" type="pres">
      <dgm:prSet presAssocID="{0F47BDB4-598C-44F9-B046-75B60A003DD2}" presName="parentText" presStyleLbl="node1" presStyleIdx="3" presStyleCnt="4">
        <dgm:presLayoutVars>
          <dgm:chMax val="0"/>
          <dgm:bulletEnabled val="1"/>
        </dgm:presLayoutVars>
      </dgm:prSet>
      <dgm:spPr/>
      <dgm:t>
        <a:bodyPr/>
        <a:lstStyle/>
        <a:p>
          <a:endParaRPr lang="ru-RU"/>
        </a:p>
      </dgm:t>
    </dgm:pt>
  </dgm:ptLst>
  <dgm:cxnLst>
    <dgm:cxn modelId="{7F58C94D-9E94-466B-80C8-4CCED003687A}" type="presOf" srcId="{7180924E-09B9-4D3A-B056-D7BF403471CB}" destId="{D3D3500B-A4D8-4828-9BBC-E182CC2EA7D6}" srcOrd="0" destOrd="0" presId="urn:microsoft.com/office/officeart/2005/8/layout/vList2"/>
    <dgm:cxn modelId="{18AC6713-9B11-4458-94D8-14471601AA68}" srcId="{7215C03B-EC5F-429E-87F0-C937B7B06E3C}" destId="{7180924E-09B9-4D3A-B056-D7BF403471CB}" srcOrd="1" destOrd="0" parTransId="{D861DC53-7639-40DD-9728-E114AFF89EC9}" sibTransId="{0B44AFCC-BB9A-4513-8BBE-E3F8C25E0050}"/>
    <dgm:cxn modelId="{C1A0145F-49B3-4B42-ADE7-6C851FD0D770}" type="presOf" srcId="{7215C03B-EC5F-429E-87F0-C937B7B06E3C}" destId="{D45914B0-ECC9-406C-BDA4-EA3414094796}" srcOrd="0" destOrd="0" presId="urn:microsoft.com/office/officeart/2005/8/layout/vList2"/>
    <dgm:cxn modelId="{20027B79-9704-4A45-966E-E7AEE718D29F}" type="presOf" srcId="{0F47BDB4-598C-44F9-B046-75B60A003DD2}" destId="{89CD7F57-3E2D-4816-BDCD-41E6B3B445A9}" srcOrd="0" destOrd="0" presId="urn:microsoft.com/office/officeart/2005/8/layout/vList2"/>
    <dgm:cxn modelId="{2697A001-CA29-40C0-A783-6A103F249356}" srcId="{7215C03B-EC5F-429E-87F0-C937B7B06E3C}" destId="{D05779E5-8403-46E3-920A-C5D4EFFE780C}" srcOrd="2" destOrd="0" parTransId="{281837F0-54B1-4786-B1F1-A34C1E31E5D1}" sibTransId="{1217766A-1086-4150-AC73-9961A75035E6}"/>
    <dgm:cxn modelId="{48D23A05-D4DD-419D-B91B-60D9B387D2B8}" type="presOf" srcId="{D05779E5-8403-46E3-920A-C5D4EFFE780C}" destId="{5395B3EB-A6B2-488F-92F1-4FC45E2C6565}" srcOrd="0" destOrd="0" presId="urn:microsoft.com/office/officeart/2005/8/layout/vList2"/>
    <dgm:cxn modelId="{F0E5BFFA-F238-4BC4-B3E7-F6BFAEF1B385}" srcId="{7215C03B-EC5F-429E-87F0-C937B7B06E3C}" destId="{3AD4D21B-7EAE-467D-8F3D-90A92A961A5F}" srcOrd="0" destOrd="0" parTransId="{227764C8-CA6B-412B-82D7-7FF4673191D2}" sibTransId="{148712FA-051C-4D3E-B3B7-C51D03C8C0C8}"/>
    <dgm:cxn modelId="{E75FA2EA-C324-486A-97FC-BFBBFC761505}" type="presOf" srcId="{3AD4D21B-7EAE-467D-8F3D-90A92A961A5F}" destId="{A3CDC111-35A9-48F5-BCA9-0C1121AB91E4}" srcOrd="0" destOrd="0" presId="urn:microsoft.com/office/officeart/2005/8/layout/vList2"/>
    <dgm:cxn modelId="{4CD9906A-0AF3-4BD4-BAB2-E263190427F4}" srcId="{7215C03B-EC5F-429E-87F0-C937B7B06E3C}" destId="{0F47BDB4-598C-44F9-B046-75B60A003DD2}" srcOrd="3" destOrd="0" parTransId="{F2CA56B4-6F5C-4A9B-A500-5E8E5F9DE213}" sibTransId="{CA542B3F-8E88-419C-AFA9-4DF19A415051}"/>
    <dgm:cxn modelId="{414FD00D-B2CD-42A4-829F-799ECF0A3892}" type="presParOf" srcId="{D45914B0-ECC9-406C-BDA4-EA3414094796}" destId="{A3CDC111-35A9-48F5-BCA9-0C1121AB91E4}" srcOrd="0" destOrd="0" presId="urn:microsoft.com/office/officeart/2005/8/layout/vList2"/>
    <dgm:cxn modelId="{1540819B-40DB-4687-A3A5-7159084A4640}" type="presParOf" srcId="{D45914B0-ECC9-406C-BDA4-EA3414094796}" destId="{E2646156-D888-46F2-8DA2-3D10E6E3B252}" srcOrd="1" destOrd="0" presId="urn:microsoft.com/office/officeart/2005/8/layout/vList2"/>
    <dgm:cxn modelId="{58C39DB1-446B-4AD4-AA8C-B380DFD72B13}" type="presParOf" srcId="{D45914B0-ECC9-406C-BDA4-EA3414094796}" destId="{D3D3500B-A4D8-4828-9BBC-E182CC2EA7D6}" srcOrd="2" destOrd="0" presId="urn:microsoft.com/office/officeart/2005/8/layout/vList2"/>
    <dgm:cxn modelId="{D91FA553-B919-4C47-812C-F7F36F43BE6F}" type="presParOf" srcId="{D45914B0-ECC9-406C-BDA4-EA3414094796}" destId="{6464AF6F-74DE-4127-A197-F90363BD9E2B}" srcOrd="3" destOrd="0" presId="urn:microsoft.com/office/officeart/2005/8/layout/vList2"/>
    <dgm:cxn modelId="{8A5EEACA-F51D-49BE-A220-9F630F002FD7}" type="presParOf" srcId="{D45914B0-ECC9-406C-BDA4-EA3414094796}" destId="{5395B3EB-A6B2-488F-92F1-4FC45E2C6565}" srcOrd="4" destOrd="0" presId="urn:microsoft.com/office/officeart/2005/8/layout/vList2"/>
    <dgm:cxn modelId="{6777BF7F-678C-4C30-8D4D-167B27816B70}" type="presParOf" srcId="{D45914B0-ECC9-406C-BDA4-EA3414094796}" destId="{836C6679-C534-4A4F-B33E-DBE5AA932C73}" srcOrd="5" destOrd="0" presId="urn:microsoft.com/office/officeart/2005/8/layout/vList2"/>
    <dgm:cxn modelId="{9F93B44C-C98B-4E08-A067-3472D59A955A}" type="presParOf" srcId="{D45914B0-ECC9-406C-BDA4-EA3414094796}" destId="{89CD7F57-3E2D-4816-BDCD-41E6B3B445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D60B237-BD1E-4526-9AC8-1C0EF3311326}"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ru-RU"/>
        </a:p>
      </dgm:t>
    </dgm:pt>
    <dgm:pt modelId="{1DDD55C7-99B4-422F-A14F-C8F095C28F6F}">
      <dgm:prSet phldrT="[Текст]" custT="1"/>
      <dgm:spPr/>
      <dgm:t>
        <a:bodyPr/>
        <a:lstStyle/>
        <a:p>
          <a:pPr algn="l"/>
          <a:r>
            <a:rPr lang="uk-UA" sz="3000" i="0" dirty="0" smtClean="0">
              <a:latin typeface="+mj-lt"/>
            </a:rPr>
            <a:t>У межах англо-американської правової сім’ї певними </a:t>
          </a:r>
          <a:r>
            <a:rPr lang="uk-UA" sz="3000" b="1" i="0" dirty="0" smtClean="0">
              <a:latin typeface="+mj-lt"/>
            </a:rPr>
            <a:t>специфічними особливостями характеризується право Сполучених Штатів Америки</a:t>
          </a:r>
          <a:r>
            <a:rPr lang="uk-UA" sz="3000" i="0" dirty="0" smtClean="0">
              <a:latin typeface="+mj-lt"/>
            </a:rPr>
            <a:t>, що обумовлені федеральною формою державного устрою цієї країни, а також, зокрема менш «жорстким» правилом судового прецеденту (вищі судові інстанції не зв’язані своїми прецедентам на відміну від Англії), більшим значенням в якості джерела права законодавства, наявністю писаної конституції як основного закону держави, наявністю не тільки консолідованих, а й кодифікованих актів тощо</a:t>
          </a:r>
          <a:endParaRPr lang="ru-RU" sz="3000" i="0" dirty="0">
            <a:latin typeface="+mj-lt"/>
          </a:endParaRPr>
        </a:p>
      </dgm:t>
    </dgm:pt>
    <dgm:pt modelId="{A1D81364-8524-499C-81AA-7D1204E6B246}" type="parTrans" cxnId="{FE5F9E1F-DEF5-4B3E-83AF-B2AA03EBDC53}">
      <dgm:prSet/>
      <dgm:spPr/>
      <dgm:t>
        <a:bodyPr/>
        <a:lstStyle/>
        <a:p>
          <a:endParaRPr lang="ru-RU"/>
        </a:p>
      </dgm:t>
    </dgm:pt>
    <dgm:pt modelId="{441ADDB2-B603-4820-95B9-8246AF6B96B8}" type="sibTrans" cxnId="{FE5F9E1F-DEF5-4B3E-83AF-B2AA03EBDC53}">
      <dgm:prSet/>
      <dgm:spPr/>
      <dgm:t>
        <a:bodyPr/>
        <a:lstStyle/>
        <a:p>
          <a:endParaRPr lang="ru-RU"/>
        </a:p>
      </dgm:t>
    </dgm:pt>
    <dgm:pt modelId="{AC58D565-0E53-4712-A6D9-5564C6CB9426}" type="pres">
      <dgm:prSet presAssocID="{0D60B237-BD1E-4526-9AC8-1C0EF3311326}" presName="Name0" presStyleCnt="0">
        <dgm:presLayoutVars>
          <dgm:dir/>
          <dgm:resizeHandles val="exact"/>
        </dgm:presLayoutVars>
      </dgm:prSet>
      <dgm:spPr/>
      <dgm:t>
        <a:bodyPr/>
        <a:lstStyle/>
        <a:p>
          <a:endParaRPr lang="ru-RU"/>
        </a:p>
      </dgm:t>
    </dgm:pt>
    <dgm:pt modelId="{BBCC40BD-B28E-4C47-AAF2-39D212526240}" type="pres">
      <dgm:prSet presAssocID="{1DDD55C7-99B4-422F-A14F-C8F095C28F6F}" presName="node" presStyleLbl="node1" presStyleIdx="0" presStyleCnt="1">
        <dgm:presLayoutVars>
          <dgm:bulletEnabled val="1"/>
        </dgm:presLayoutVars>
      </dgm:prSet>
      <dgm:spPr/>
      <dgm:t>
        <a:bodyPr/>
        <a:lstStyle/>
        <a:p>
          <a:endParaRPr lang="ru-RU"/>
        </a:p>
      </dgm:t>
    </dgm:pt>
  </dgm:ptLst>
  <dgm:cxnLst>
    <dgm:cxn modelId="{FE5F9E1F-DEF5-4B3E-83AF-B2AA03EBDC53}" srcId="{0D60B237-BD1E-4526-9AC8-1C0EF3311326}" destId="{1DDD55C7-99B4-422F-A14F-C8F095C28F6F}" srcOrd="0" destOrd="0" parTransId="{A1D81364-8524-499C-81AA-7D1204E6B246}" sibTransId="{441ADDB2-B603-4820-95B9-8246AF6B96B8}"/>
    <dgm:cxn modelId="{D4B266F3-37E7-46C2-ADA4-5655FE2A2190}" type="presOf" srcId="{1DDD55C7-99B4-422F-A14F-C8F095C28F6F}" destId="{BBCC40BD-B28E-4C47-AAF2-39D212526240}" srcOrd="0" destOrd="0" presId="urn:microsoft.com/office/officeart/2005/8/layout/hList6"/>
    <dgm:cxn modelId="{CDD25FC5-2A04-4652-9544-A0A6F4E5B47F}" type="presOf" srcId="{0D60B237-BD1E-4526-9AC8-1C0EF3311326}" destId="{AC58D565-0E53-4712-A6D9-5564C6CB9426}" srcOrd="0" destOrd="0" presId="urn:microsoft.com/office/officeart/2005/8/layout/hList6"/>
    <dgm:cxn modelId="{6F3B344B-E8C7-4308-94CE-2D43FB191844}" type="presParOf" srcId="{AC58D565-0E53-4712-A6D9-5564C6CB9426}" destId="{BBCC40BD-B28E-4C47-AAF2-39D212526240}"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53C393C-E45E-4461-B263-5D7B933F6742}" type="doc">
      <dgm:prSet loTypeId="urn:microsoft.com/office/officeart/2005/8/layout/pyramid2" loCatId="pyramid" qsTypeId="urn:microsoft.com/office/officeart/2005/8/quickstyle/simple1" qsCatId="simple" csTypeId="urn:microsoft.com/office/officeart/2005/8/colors/accent1_4" csCatId="accent1" phldr="1"/>
      <dgm:spPr/>
      <dgm:t>
        <a:bodyPr/>
        <a:lstStyle/>
        <a:p>
          <a:endParaRPr lang="ru-RU"/>
        </a:p>
      </dgm:t>
    </dgm:pt>
    <dgm:pt modelId="{6FAE5BAB-2E04-4AA9-B1D4-345F900262F0}">
      <dgm:prSet phldrT="[Текст]" custT="1"/>
      <dgm:spPr/>
      <dgm:t>
        <a:bodyPr/>
        <a:lstStyle/>
        <a:p>
          <a:r>
            <a:rPr lang="uk-UA" sz="2400" dirty="0" smtClean="0">
              <a:latin typeface="+mj-lt"/>
            </a:rPr>
            <a:t>1) федеральна конституція</a:t>
          </a:r>
          <a:endParaRPr lang="ru-RU" sz="2400" dirty="0">
            <a:latin typeface="+mj-lt"/>
          </a:endParaRPr>
        </a:p>
      </dgm:t>
    </dgm:pt>
    <dgm:pt modelId="{DF53447E-D665-479A-A193-35FD9E24393A}" type="parTrans" cxnId="{31E4C1D7-F1BF-4499-A666-00F0C3233FA2}">
      <dgm:prSet/>
      <dgm:spPr/>
      <dgm:t>
        <a:bodyPr/>
        <a:lstStyle/>
        <a:p>
          <a:endParaRPr lang="ru-RU"/>
        </a:p>
      </dgm:t>
    </dgm:pt>
    <dgm:pt modelId="{3F425FB0-EA22-496F-A876-B49BCC2CF0CC}" type="sibTrans" cxnId="{31E4C1D7-F1BF-4499-A666-00F0C3233FA2}">
      <dgm:prSet/>
      <dgm:spPr/>
      <dgm:t>
        <a:bodyPr/>
        <a:lstStyle/>
        <a:p>
          <a:endParaRPr lang="ru-RU"/>
        </a:p>
      </dgm:t>
    </dgm:pt>
    <dgm:pt modelId="{D9A760D0-772E-49C7-B3B2-922F94F2D211}">
      <dgm:prSet phldrT="[Текст]" custT="1"/>
      <dgm:spPr/>
      <dgm:t>
        <a:bodyPr/>
        <a:lstStyle/>
        <a:p>
          <a:r>
            <a:rPr lang="uk-UA" sz="2300" dirty="0" smtClean="0">
              <a:latin typeface="+mj-lt"/>
            </a:rPr>
            <a:t>2) федеральні законодавчі акти, договори та правила судового розгляду</a:t>
          </a:r>
          <a:endParaRPr lang="ru-RU" sz="2300" dirty="0">
            <a:latin typeface="+mj-lt"/>
          </a:endParaRPr>
        </a:p>
      </dgm:t>
    </dgm:pt>
    <dgm:pt modelId="{7C92BD5F-E3CE-4F85-9153-ABCC3B89711C}" type="parTrans" cxnId="{FD9AEDBB-D2E0-4AFC-80C2-3D62B6078709}">
      <dgm:prSet/>
      <dgm:spPr/>
      <dgm:t>
        <a:bodyPr/>
        <a:lstStyle/>
        <a:p>
          <a:endParaRPr lang="ru-RU"/>
        </a:p>
      </dgm:t>
    </dgm:pt>
    <dgm:pt modelId="{C4E4566E-FC04-459C-8369-D7608F7FCE74}" type="sibTrans" cxnId="{FD9AEDBB-D2E0-4AFC-80C2-3D62B6078709}">
      <dgm:prSet/>
      <dgm:spPr/>
      <dgm:t>
        <a:bodyPr/>
        <a:lstStyle/>
        <a:p>
          <a:endParaRPr lang="ru-RU"/>
        </a:p>
      </dgm:t>
    </dgm:pt>
    <dgm:pt modelId="{FC912575-8CAA-4BC4-8D06-01B8D30617FB}">
      <dgm:prSet phldrT="[Текст]" custT="1"/>
      <dgm:spPr/>
      <dgm:t>
        <a:bodyPr/>
        <a:lstStyle/>
        <a:p>
          <a:r>
            <a:rPr lang="uk-UA" sz="2400" dirty="0" smtClean="0">
              <a:latin typeface="+mj-lt"/>
            </a:rPr>
            <a:t>3) федеральні адміністративні положення</a:t>
          </a:r>
          <a:endParaRPr lang="ru-RU" sz="2400" dirty="0">
            <a:latin typeface="+mj-lt"/>
          </a:endParaRPr>
        </a:p>
      </dgm:t>
    </dgm:pt>
    <dgm:pt modelId="{9451D1B1-6F3D-4298-9487-21FADA98CF65}" type="parTrans" cxnId="{C08BE15B-A350-404E-8678-94F4DA6FBC68}">
      <dgm:prSet/>
      <dgm:spPr/>
      <dgm:t>
        <a:bodyPr/>
        <a:lstStyle/>
        <a:p>
          <a:endParaRPr lang="ru-RU"/>
        </a:p>
      </dgm:t>
    </dgm:pt>
    <dgm:pt modelId="{907A7DC9-F4BA-4CA1-A033-B3915AC155C7}" type="sibTrans" cxnId="{C08BE15B-A350-404E-8678-94F4DA6FBC68}">
      <dgm:prSet/>
      <dgm:spPr/>
      <dgm:t>
        <a:bodyPr/>
        <a:lstStyle/>
        <a:p>
          <a:endParaRPr lang="ru-RU"/>
        </a:p>
      </dgm:t>
    </dgm:pt>
    <dgm:pt modelId="{2D6A9616-89B1-44AD-8294-15C6CDED49A4}">
      <dgm:prSet phldrT="[Текст]" custT="1"/>
      <dgm:spPr/>
      <dgm:t>
        <a:bodyPr/>
        <a:lstStyle/>
        <a:p>
          <a:r>
            <a:rPr lang="uk-UA" sz="2400" dirty="0" smtClean="0">
              <a:latin typeface="+mj-lt"/>
            </a:rPr>
            <a:t>4) федеральне загальне право</a:t>
          </a:r>
          <a:endParaRPr lang="ru-RU" sz="2400" dirty="0">
            <a:latin typeface="+mj-lt"/>
          </a:endParaRPr>
        </a:p>
      </dgm:t>
    </dgm:pt>
    <dgm:pt modelId="{9F0BB0E6-5554-47E8-B965-34D8CBBB6050}" type="parTrans" cxnId="{DC6E757D-5BA3-4BF5-AF02-18FF7970C779}">
      <dgm:prSet/>
      <dgm:spPr/>
      <dgm:t>
        <a:bodyPr/>
        <a:lstStyle/>
        <a:p>
          <a:endParaRPr lang="ru-RU"/>
        </a:p>
      </dgm:t>
    </dgm:pt>
    <dgm:pt modelId="{3113342E-377D-4002-9AD7-10174FAFBA0F}" type="sibTrans" cxnId="{DC6E757D-5BA3-4BF5-AF02-18FF7970C779}">
      <dgm:prSet/>
      <dgm:spPr/>
      <dgm:t>
        <a:bodyPr/>
        <a:lstStyle/>
        <a:p>
          <a:endParaRPr lang="ru-RU"/>
        </a:p>
      </dgm:t>
    </dgm:pt>
    <dgm:pt modelId="{E2765FB5-6573-49A8-93B0-85146773ABC8}">
      <dgm:prSet phldrT="[Текст]" custT="1"/>
      <dgm:spPr/>
      <dgm:t>
        <a:bodyPr/>
        <a:lstStyle/>
        <a:p>
          <a:r>
            <a:rPr lang="uk-UA" sz="2400" dirty="0" smtClean="0">
              <a:latin typeface="+mj-lt"/>
            </a:rPr>
            <a:t>5) конституції штатів</a:t>
          </a:r>
          <a:endParaRPr lang="ru-RU" sz="2400" dirty="0">
            <a:latin typeface="+mj-lt"/>
          </a:endParaRPr>
        </a:p>
      </dgm:t>
    </dgm:pt>
    <dgm:pt modelId="{36128CCA-8710-454C-B1BF-BABAE3AA4053}" type="parTrans" cxnId="{C7A684A6-4024-4265-AC1C-B811F60D70E2}">
      <dgm:prSet/>
      <dgm:spPr/>
      <dgm:t>
        <a:bodyPr/>
        <a:lstStyle/>
        <a:p>
          <a:endParaRPr lang="ru-RU"/>
        </a:p>
      </dgm:t>
    </dgm:pt>
    <dgm:pt modelId="{29306B74-2F6C-44F1-9A34-273BAEB76C44}" type="sibTrans" cxnId="{C7A684A6-4024-4265-AC1C-B811F60D70E2}">
      <dgm:prSet/>
      <dgm:spPr/>
      <dgm:t>
        <a:bodyPr/>
        <a:lstStyle/>
        <a:p>
          <a:endParaRPr lang="ru-RU"/>
        </a:p>
      </dgm:t>
    </dgm:pt>
    <dgm:pt modelId="{334B0F1C-9494-4947-935C-2C9788554C53}">
      <dgm:prSet phldrT="[Текст]" custT="1"/>
      <dgm:spPr/>
      <dgm:t>
        <a:bodyPr/>
        <a:lstStyle/>
        <a:p>
          <a:r>
            <a:rPr lang="uk-UA" sz="2400" dirty="0" smtClean="0">
              <a:latin typeface="+mj-lt"/>
            </a:rPr>
            <a:t>6) законодавчі акти штатів та правила судового розгляду</a:t>
          </a:r>
          <a:endParaRPr lang="ru-RU" sz="2400" dirty="0">
            <a:latin typeface="+mj-lt"/>
          </a:endParaRPr>
        </a:p>
      </dgm:t>
    </dgm:pt>
    <dgm:pt modelId="{9575949E-EBB5-4B5A-86FE-7B1634E0DDF5}" type="parTrans" cxnId="{68E8CB89-12C7-4AB8-89BA-E148A4AA2B2C}">
      <dgm:prSet/>
      <dgm:spPr/>
      <dgm:t>
        <a:bodyPr/>
        <a:lstStyle/>
        <a:p>
          <a:endParaRPr lang="ru-RU"/>
        </a:p>
      </dgm:t>
    </dgm:pt>
    <dgm:pt modelId="{A772D261-E34A-42E3-A20D-EBF15424BCBC}" type="sibTrans" cxnId="{68E8CB89-12C7-4AB8-89BA-E148A4AA2B2C}">
      <dgm:prSet/>
      <dgm:spPr/>
      <dgm:t>
        <a:bodyPr/>
        <a:lstStyle/>
        <a:p>
          <a:endParaRPr lang="ru-RU"/>
        </a:p>
      </dgm:t>
    </dgm:pt>
    <dgm:pt modelId="{92F3555C-1A7B-4CB2-A1E5-0356245AC4C8}">
      <dgm:prSet phldrT="[Текст]" custT="1"/>
      <dgm:spPr/>
      <dgm:t>
        <a:bodyPr/>
        <a:lstStyle/>
        <a:p>
          <a:r>
            <a:rPr lang="uk-UA" sz="2400" dirty="0" smtClean="0">
              <a:latin typeface="+mj-lt"/>
            </a:rPr>
            <a:t>7) адміністративні положення штатів</a:t>
          </a:r>
          <a:endParaRPr lang="ru-RU" sz="2400" dirty="0">
            <a:latin typeface="+mj-lt"/>
          </a:endParaRPr>
        </a:p>
      </dgm:t>
    </dgm:pt>
    <dgm:pt modelId="{3901EE15-06B2-4C13-A6EA-F235EA8AD183}" type="parTrans" cxnId="{A555799E-09AE-4721-9AB2-E0572E8E4581}">
      <dgm:prSet/>
      <dgm:spPr/>
      <dgm:t>
        <a:bodyPr/>
        <a:lstStyle/>
        <a:p>
          <a:endParaRPr lang="ru-RU"/>
        </a:p>
      </dgm:t>
    </dgm:pt>
    <dgm:pt modelId="{3852E95B-A069-44E6-A1FF-35E6116588D5}" type="sibTrans" cxnId="{A555799E-09AE-4721-9AB2-E0572E8E4581}">
      <dgm:prSet/>
      <dgm:spPr/>
      <dgm:t>
        <a:bodyPr/>
        <a:lstStyle/>
        <a:p>
          <a:endParaRPr lang="ru-RU"/>
        </a:p>
      </dgm:t>
    </dgm:pt>
    <dgm:pt modelId="{22ABCDF9-7B3E-4A94-8B70-CCF4BE713E80}">
      <dgm:prSet phldrT="[Текст]" custT="1"/>
      <dgm:spPr/>
      <dgm:t>
        <a:bodyPr/>
        <a:lstStyle/>
        <a:p>
          <a:r>
            <a:rPr lang="uk-UA" sz="2400" dirty="0" smtClean="0">
              <a:latin typeface="+mj-lt"/>
            </a:rPr>
            <a:t>8) загальне право штатів</a:t>
          </a:r>
          <a:endParaRPr lang="ru-RU" sz="2400" dirty="0">
            <a:latin typeface="+mj-lt"/>
          </a:endParaRPr>
        </a:p>
      </dgm:t>
    </dgm:pt>
    <dgm:pt modelId="{2AB883D8-90F6-4654-B376-6906CE2DBD0F}" type="parTrans" cxnId="{8F429904-3600-4F59-89B3-65662BF05A4E}">
      <dgm:prSet/>
      <dgm:spPr/>
      <dgm:t>
        <a:bodyPr/>
        <a:lstStyle/>
        <a:p>
          <a:endParaRPr lang="ru-RU"/>
        </a:p>
      </dgm:t>
    </dgm:pt>
    <dgm:pt modelId="{8A153E1B-49C4-4065-958C-A50D520086EA}" type="sibTrans" cxnId="{8F429904-3600-4F59-89B3-65662BF05A4E}">
      <dgm:prSet/>
      <dgm:spPr/>
      <dgm:t>
        <a:bodyPr/>
        <a:lstStyle/>
        <a:p>
          <a:endParaRPr lang="ru-RU"/>
        </a:p>
      </dgm:t>
    </dgm:pt>
    <dgm:pt modelId="{BE3DE581-F29E-4A1C-85A5-9780B2EA01A8}" type="pres">
      <dgm:prSet presAssocID="{453C393C-E45E-4461-B263-5D7B933F6742}" presName="compositeShape" presStyleCnt="0">
        <dgm:presLayoutVars>
          <dgm:dir/>
          <dgm:resizeHandles/>
        </dgm:presLayoutVars>
      </dgm:prSet>
      <dgm:spPr/>
      <dgm:t>
        <a:bodyPr/>
        <a:lstStyle/>
        <a:p>
          <a:endParaRPr lang="ru-RU"/>
        </a:p>
      </dgm:t>
    </dgm:pt>
    <dgm:pt modelId="{E3230908-885C-4649-8BA3-F6FABDF24A80}" type="pres">
      <dgm:prSet presAssocID="{453C393C-E45E-4461-B263-5D7B933F6742}" presName="pyramid" presStyleLbl="node1" presStyleIdx="0" presStyleCnt="1" custScaleX="114531"/>
      <dgm:spPr/>
    </dgm:pt>
    <dgm:pt modelId="{92923F23-D638-4940-ADD6-6FC3E0210C9B}" type="pres">
      <dgm:prSet presAssocID="{453C393C-E45E-4461-B263-5D7B933F6742}" presName="theList" presStyleCnt="0"/>
      <dgm:spPr/>
    </dgm:pt>
    <dgm:pt modelId="{B55C39D1-FA74-4AB7-B363-0DF9CF002C81}" type="pres">
      <dgm:prSet presAssocID="{6FAE5BAB-2E04-4AA9-B1D4-345F900262F0}" presName="aNode" presStyleLbl="fgAcc1" presStyleIdx="0" presStyleCnt="8" custScaleX="114531" custScaleY="128986">
        <dgm:presLayoutVars>
          <dgm:bulletEnabled val="1"/>
        </dgm:presLayoutVars>
      </dgm:prSet>
      <dgm:spPr/>
      <dgm:t>
        <a:bodyPr/>
        <a:lstStyle/>
        <a:p>
          <a:endParaRPr lang="ru-RU"/>
        </a:p>
      </dgm:t>
    </dgm:pt>
    <dgm:pt modelId="{BCC9BDAE-383F-42A4-AB2E-47CD3FC339E3}" type="pres">
      <dgm:prSet presAssocID="{6FAE5BAB-2E04-4AA9-B1D4-345F900262F0}" presName="aSpace" presStyleCnt="0"/>
      <dgm:spPr/>
    </dgm:pt>
    <dgm:pt modelId="{9E664890-4C38-432A-9D26-2C62CEA934F3}" type="pres">
      <dgm:prSet presAssocID="{D9A760D0-772E-49C7-B3B2-922F94F2D211}" presName="aNode" presStyleLbl="fgAcc1" presStyleIdx="1" presStyleCnt="8" custScaleX="114531" custScaleY="285980">
        <dgm:presLayoutVars>
          <dgm:bulletEnabled val="1"/>
        </dgm:presLayoutVars>
      </dgm:prSet>
      <dgm:spPr/>
      <dgm:t>
        <a:bodyPr/>
        <a:lstStyle/>
        <a:p>
          <a:endParaRPr lang="ru-RU"/>
        </a:p>
      </dgm:t>
    </dgm:pt>
    <dgm:pt modelId="{09FD0426-9797-42C6-B2DD-C9954FB6AF8A}" type="pres">
      <dgm:prSet presAssocID="{D9A760D0-772E-49C7-B3B2-922F94F2D211}" presName="aSpace" presStyleCnt="0"/>
      <dgm:spPr/>
    </dgm:pt>
    <dgm:pt modelId="{11CCB65C-37F8-4E9F-9E40-ADA149DE7B31}" type="pres">
      <dgm:prSet presAssocID="{FC912575-8CAA-4BC4-8D06-01B8D30617FB}" presName="aNode" presStyleLbl="fgAcc1" presStyleIdx="2" presStyleCnt="8" custScaleX="114531" custScaleY="237906">
        <dgm:presLayoutVars>
          <dgm:bulletEnabled val="1"/>
        </dgm:presLayoutVars>
      </dgm:prSet>
      <dgm:spPr/>
      <dgm:t>
        <a:bodyPr/>
        <a:lstStyle/>
        <a:p>
          <a:endParaRPr lang="ru-RU"/>
        </a:p>
      </dgm:t>
    </dgm:pt>
    <dgm:pt modelId="{62E35E09-041C-4B6D-BBE7-C7DFF7445FD4}" type="pres">
      <dgm:prSet presAssocID="{FC912575-8CAA-4BC4-8D06-01B8D30617FB}" presName="aSpace" presStyleCnt="0"/>
      <dgm:spPr/>
    </dgm:pt>
    <dgm:pt modelId="{897EE3CB-7991-4DF3-8289-909F7035851A}" type="pres">
      <dgm:prSet presAssocID="{2D6A9616-89B1-44AD-8294-15C6CDED49A4}" presName="aNode" presStyleLbl="fgAcc1" presStyleIdx="3" presStyleCnt="8" custScaleX="114531" custScaleY="128986">
        <dgm:presLayoutVars>
          <dgm:bulletEnabled val="1"/>
        </dgm:presLayoutVars>
      </dgm:prSet>
      <dgm:spPr/>
      <dgm:t>
        <a:bodyPr/>
        <a:lstStyle/>
        <a:p>
          <a:endParaRPr lang="ru-RU"/>
        </a:p>
      </dgm:t>
    </dgm:pt>
    <dgm:pt modelId="{CA2B3C84-F93F-40C8-81EA-F0D1F43C6B53}" type="pres">
      <dgm:prSet presAssocID="{2D6A9616-89B1-44AD-8294-15C6CDED49A4}" presName="aSpace" presStyleCnt="0"/>
      <dgm:spPr/>
    </dgm:pt>
    <dgm:pt modelId="{645F4DB9-E6E2-47A8-B06C-0B4B1A9ADFB2}" type="pres">
      <dgm:prSet presAssocID="{E2765FB5-6573-49A8-93B0-85146773ABC8}" presName="aNode" presStyleLbl="fgAcc1" presStyleIdx="4" presStyleCnt="8" custScaleX="114531" custScaleY="128986">
        <dgm:presLayoutVars>
          <dgm:bulletEnabled val="1"/>
        </dgm:presLayoutVars>
      </dgm:prSet>
      <dgm:spPr/>
      <dgm:t>
        <a:bodyPr/>
        <a:lstStyle/>
        <a:p>
          <a:endParaRPr lang="ru-RU"/>
        </a:p>
      </dgm:t>
    </dgm:pt>
    <dgm:pt modelId="{BB5D6B01-9241-4D50-8E69-DAEA8FB2F999}" type="pres">
      <dgm:prSet presAssocID="{E2765FB5-6573-49A8-93B0-85146773ABC8}" presName="aSpace" presStyleCnt="0"/>
      <dgm:spPr/>
    </dgm:pt>
    <dgm:pt modelId="{A82096ED-4F25-4D61-B825-49E1F29911FE}" type="pres">
      <dgm:prSet presAssocID="{334B0F1C-9494-4947-935C-2C9788554C53}" presName="aNode" presStyleLbl="fgAcc1" presStyleIdx="5" presStyleCnt="8" custScaleX="114531" custScaleY="255032">
        <dgm:presLayoutVars>
          <dgm:bulletEnabled val="1"/>
        </dgm:presLayoutVars>
      </dgm:prSet>
      <dgm:spPr/>
      <dgm:t>
        <a:bodyPr/>
        <a:lstStyle/>
        <a:p>
          <a:endParaRPr lang="ru-RU"/>
        </a:p>
      </dgm:t>
    </dgm:pt>
    <dgm:pt modelId="{2954DC5C-F41D-41E0-A099-4BC86B84946B}" type="pres">
      <dgm:prSet presAssocID="{334B0F1C-9494-4947-935C-2C9788554C53}" presName="aSpace" presStyleCnt="0"/>
      <dgm:spPr/>
    </dgm:pt>
    <dgm:pt modelId="{AE556722-52C1-4FDF-930F-64FFBFFFFB9C}" type="pres">
      <dgm:prSet presAssocID="{92F3555C-1A7B-4CB2-A1E5-0356245AC4C8}" presName="aNode" presStyleLbl="fgAcc1" presStyleIdx="6" presStyleCnt="8" custScaleX="114531" custScaleY="219426">
        <dgm:presLayoutVars>
          <dgm:bulletEnabled val="1"/>
        </dgm:presLayoutVars>
      </dgm:prSet>
      <dgm:spPr/>
      <dgm:t>
        <a:bodyPr/>
        <a:lstStyle/>
        <a:p>
          <a:endParaRPr lang="ru-RU"/>
        </a:p>
      </dgm:t>
    </dgm:pt>
    <dgm:pt modelId="{44152FC0-D38D-4562-9FCC-EA985B627F17}" type="pres">
      <dgm:prSet presAssocID="{92F3555C-1A7B-4CB2-A1E5-0356245AC4C8}" presName="aSpace" presStyleCnt="0"/>
      <dgm:spPr/>
    </dgm:pt>
    <dgm:pt modelId="{8B0F78F0-4188-4A36-A9E8-D216B7D3C304}" type="pres">
      <dgm:prSet presAssocID="{22ABCDF9-7B3E-4A94-8B70-CCF4BE713E80}" presName="aNode" presStyleLbl="fgAcc1" presStyleIdx="7" presStyleCnt="8" custScaleX="114531" custScaleY="128986">
        <dgm:presLayoutVars>
          <dgm:bulletEnabled val="1"/>
        </dgm:presLayoutVars>
      </dgm:prSet>
      <dgm:spPr/>
      <dgm:t>
        <a:bodyPr/>
        <a:lstStyle/>
        <a:p>
          <a:endParaRPr lang="ru-RU"/>
        </a:p>
      </dgm:t>
    </dgm:pt>
    <dgm:pt modelId="{F5C55A55-CD8E-44F0-82C1-2BB2ACA1C662}" type="pres">
      <dgm:prSet presAssocID="{22ABCDF9-7B3E-4A94-8B70-CCF4BE713E80}" presName="aSpace" presStyleCnt="0"/>
      <dgm:spPr/>
    </dgm:pt>
  </dgm:ptLst>
  <dgm:cxnLst>
    <dgm:cxn modelId="{31E4C1D7-F1BF-4499-A666-00F0C3233FA2}" srcId="{453C393C-E45E-4461-B263-5D7B933F6742}" destId="{6FAE5BAB-2E04-4AA9-B1D4-345F900262F0}" srcOrd="0" destOrd="0" parTransId="{DF53447E-D665-479A-A193-35FD9E24393A}" sibTransId="{3F425FB0-EA22-496F-A876-B49BCC2CF0CC}"/>
    <dgm:cxn modelId="{C7A684A6-4024-4265-AC1C-B811F60D70E2}" srcId="{453C393C-E45E-4461-B263-5D7B933F6742}" destId="{E2765FB5-6573-49A8-93B0-85146773ABC8}" srcOrd="4" destOrd="0" parTransId="{36128CCA-8710-454C-B1BF-BABAE3AA4053}" sibTransId="{29306B74-2F6C-44F1-9A34-273BAEB76C44}"/>
    <dgm:cxn modelId="{A555799E-09AE-4721-9AB2-E0572E8E4581}" srcId="{453C393C-E45E-4461-B263-5D7B933F6742}" destId="{92F3555C-1A7B-4CB2-A1E5-0356245AC4C8}" srcOrd="6" destOrd="0" parTransId="{3901EE15-06B2-4C13-A6EA-F235EA8AD183}" sibTransId="{3852E95B-A069-44E6-A1FF-35E6116588D5}"/>
    <dgm:cxn modelId="{EAA3755D-3478-45EC-9A6C-73D7BCD270A5}" type="presOf" srcId="{453C393C-E45E-4461-B263-5D7B933F6742}" destId="{BE3DE581-F29E-4A1C-85A5-9780B2EA01A8}" srcOrd="0" destOrd="0" presId="urn:microsoft.com/office/officeart/2005/8/layout/pyramid2"/>
    <dgm:cxn modelId="{8F429904-3600-4F59-89B3-65662BF05A4E}" srcId="{453C393C-E45E-4461-B263-5D7B933F6742}" destId="{22ABCDF9-7B3E-4A94-8B70-CCF4BE713E80}" srcOrd="7" destOrd="0" parTransId="{2AB883D8-90F6-4654-B376-6906CE2DBD0F}" sibTransId="{8A153E1B-49C4-4065-958C-A50D520086EA}"/>
    <dgm:cxn modelId="{FD9AEDBB-D2E0-4AFC-80C2-3D62B6078709}" srcId="{453C393C-E45E-4461-B263-5D7B933F6742}" destId="{D9A760D0-772E-49C7-B3B2-922F94F2D211}" srcOrd="1" destOrd="0" parTransId="{7C92BD5F-E3CE-4F85-9153-ABCC3B89711C}" sibTransId="{C4E4566E-FC04-459C-8369-D7608F7FCE74}"/>
    <dgm:cxn modelId="{69283B5C-B93A-4B02-A60E-36AEC42BB212}" type="presOf" srcId="{6FAE5BAB-2E04-4AA9-B1D4-345F900262F0}" destId="{B55C39D1-FA74-4AB7-B363-0DF9CF002C81}" srcOrd="0" destOrd="0" presId="urn:microsoft.com/office/officeart/2005/8/layout/pyramid2"/>
    <dgm:cxn modelId="{8A038996-00B2-4152-ADEA-C92FC05EF6EA}" type="presOf" srcId="{2D6A9616-89B1-44AD-8294-15C6CDED49A4}" destId="{897EE3CB-7991-4DF3-8289-909F7035851A}" srcOrd="0" destOrd="0" presId="urn:microsoft.com/office/officeart/2005/8/layout/pyramid2"/>
    <dgm:cxn modelId="{D870A93B-2F50-424C-BE94-7F274A55FF43}" type="presOf" srcId="{D9A760D0-772E-49C7-B3B2-922F94F2D211}" destId="{9E664890-4C38-432A-9D26-2C62CEA934F3}" srcOrd="0" destOrd="0" presId="urn:microsoft.com/office/officeart/2005/8/layout/pyramid2"/>
    <dgm:cxn modelId="{86583C37-9D66-49A1-A6B0-F1AD6A712B2A}" type="presOf" srcId="{334B0F1C-9494-4947-935C-2C9788554C53}" destId="{A82096ED-4F25-4D61-B825-49E1F29911FE}" srcOrd="0" destOrd="0" presId="urn:microsoft.com/office/officeart/2005/8/layout/pyramid2"/>
    <dgm:cxn modelId="{DC6E757D-5BA3-4BF5-AF02-18FF7970C779}" srcId="{453C393C-E45E-4461-B263-5D7B933F6742}" destId="{2D6A9616-89B1-44AD-8294-15C6CDED49A4}" srcOrd="3" destOrd="0" parTransId="{9F0BB0E6-5554-47E8-B965-34D8CBBB6050}" sibTransId="{3113342E-377D-4002-9AD7-10174FAFBA0F}"/>
    <dgm:cxn modelId="{A2277042-DE45-4DA6-873F-E025D94ADBCB}" type="presOf" srcId="{E2765FB5-6573-49A8-93B0-85146773ABC8}" destId="{645F4DB9-E6E2-47A8-B06C-0B4B1A9ADFB2}" srcOrd="0" destOrd="0" presId="urn:microsoft.com/office/officeart/2005/8/layout/pyramid2"/>
    <dgm:cxn modelId="{4AA0D194-754C-42F4-8AF6-B42736AC1BAC}" type="presOf" srcId="{92F3555C-1A7B-4CB2-A1E5-0356245AC4C8}" destId="{AE556722-52C1-4FDF-930F-64FFBFFFFB9C}" srcOrd="0" destOrd="0" presId="urn:microsoft.com/office/officeart/2005/8/layout/pyramid2"/>
    <dgm:cxn modelId="{C08BE15B-A350-404E-8678-94F4DA6FBC68}" srcId="{453C393C-E45E-4461-B263-5D7B933F6742}" destId="{FC912575-8CAA-4BC4-8D06-01B8D30617FB}" srcOrd="2" destOrd="0" parTransId="{9451D1B1-6F3D-4298-9487-21FADA98CF65}" sibTransId="{907A7DC9-F4BA-4CA1-A033-B3915AC155C7}"/>
    <dgm:cxn modelId="{ACD8ADD3-45EA-41CC-8F18-10A0B538B207}" type="presOf" srcId="{FC912575-8CAA-4BC4-8D06-01B8D30617FB}" destId="{11CCB65C-37F8-4E9F-9E40-ADA149DE7B31}" srcOrd="0" destOrd="0" presId="urn:microsoft.com/office/officeart/2005/8/layout/pyramid2"/>
    <dgm:cxn modelId="{68E8CB89-12C7-4AB8-89BA-E148A4AA2B2C}" srcId="{453C393C-E45E-4461-B263-5D7B933F6742}" destId="{334B0F1C-9494-4947-935C-2C9788554C53}" srcOrd="5" destOrd="0" parTransId="{9575949E-EBB5-4B5A-86FE-7B1634E0DDF5}" sibTransId="{A772D261-E34A-42E3-A20D-EBF15424BCBC}"/>
    <dgm:cxn modelId="{8238EDAB-6751-4C25-95AA-BBB249A083DB}" type="presOf" srcId="{22ABCDF9-7B3E-4A94-8B70-CCF4BE713E80}" destId="{8B0F78F0-4188-4A36-A9E8-D216B7D3C304}" srcOrd="0" destOrd="0" presId="urn:microsoft.com/office/officeart/2005/8/layout/pyramid2"/>
    <dgm:cxn modelId="{20F93894-150D-4AB4-805D-0FC9D5A4C0AC}" type="presParOf" srcId="{BE3DE581-F29E-4A1C-85A5-9780B2EA01A8}" destId="{E3230908-885C-4649-8BA3-F6FABDF24A80}" srcOrd="0" destOrd="0" presId="urn:microsoft.com/office/officeart/2005/8/layout/pyramid2"/>
    <dgm:cxn modelId="{F30F414E-27FF-4FF7-848B-153DBF8D26EA}" type="presParOf" srcId="{BE3DE581-F29E-4A1C-85A5-9780B2EA01A8}" destId="{92923F23-D638-4940-ADD6-6FC3E0210C9B}" srcOrd="1" destOrd="0" presId="urn:microsoft.com/office/officeart/2005/8/layout/pyramid2"/>
    <dgm:cxn modelId="{BBDB1BA1-DAD6-421E-8A55-B8F797A5B905}" type="presParOf" srcId="{92923F23-D638-4940-ADD6-6FC3E0210C9B}" destId="{B55C39D1-FA74-4AB7-B363-0DF9CF002C81}" srcOrd="0" destOrd="0" presId="urn:microsoft.com/office/officeart/2005/8/layout/pyramid2"/>
    <dgm:cxn modelId="{8E5E2C70-AE68-44B6-8F29-195C7F8CEDF7}" type="presParOf" srcId="{92923F23-D638-4940-ADD6-6FC3E0210C9B}" destId="{BCC9BDAE-383F-42A4-AB2E-47CD3FC339E3}" srcOrd="1" destOrd="0" presId="urn:microsoft.com/office/officeart/2005/8/layout/pyramid2"/>
    <dgm:cxn modelId="{8EBB5C29-B87E-4A90-A065-8705CBB43566}" type="presParOf" srcId="{92923F23-D638-4940-ADD6-6FC3E0210C9B}" destId="{9E664890-4C38-432A-9D26-2C62CEA934F3}" srcOrd="2" destOrd="0" presId="urn:microsoft.com/office/officeart/2005/8/layout/pyramid2"/>
    <dgm:cxn modelId="{647789BC-AA80-48AF-B209-73AEE6463908}" type="presParOf" srcId="{92923F23-D638-4940-ADD6-6FC3E0210C9B}" destId="{09FD0426-9797-42C6-B2DD-C9954FB6AF8A}" srcOrd="3" destOrd="0" presId="urn:microsoft.com/office/officeart/2005/8/layout/pyramid2"/>
    <dgm:cxn modelId="{60F322BB-D587-483A-8E77-F72572639AB9}" type="presParOf" srcId="{92923F23-D638-4940-ADD6-6FC3E0210C9B}" destId="{11CCB65C-37F8-4E9F-9E40-ADA149DE7B31}" srcOrd="4" destOrd="0" presId="urn:microsoft.com/office/officeart/2005/8/layout/pyramid2"/>
    <dgm:cxn modelId="{D9B8C510-D8A6-42F8-8D63-8C325025C8B2}" type="presParOf" srcId="{92923F23-D638-4940-ADD6-6FC3E0210C9B}" destId="{62E35E09-041C-4B6D-BBE7-C7DFF7445FD4}" srcOrd="5" destOrd="0" presId="urn:microsoft.com/office/officeart/2005/8/layout/pyramid2"/>
    <dgm:cxn modelId="{E4863BB2-B4C1-4E8D-A3EE-6B7C0C79DD46}" type="presParOf" srcId="{92923F23-D638-4940-ADD6-6FC3E0210C9B}" destId="{897EE3CB-7991-4DF3-8289-909F7035851A}" srcOrd="6" destOrd="0" presId="urn:microsoft.com/office/officeart/2005/8/layout/pyramid2"/>
    <dgm:cxn modelId="{8BF0C99C-A78F-40E5-8EAA-06C625489E2F}" type="presParOf" srcId="{92923F23-D638-4940-ADD6-6FC3E0210C9B}" destId="{CA2B3C84-F93F-40C8-81EA-F0D1F43C6B53}" srcOrd="7" destOrd="0" presId="urn:microsoft.com/office/officeart/2005/8/layout/pyramid2"/>
    <dgm:cxn modelId="{8ABECDC7-FAC6-47D5-88A6-69E04D10D14E}" type="presParOf" srcId="{92923F23-D638-4940-ADD6-6FC3E0210C9B}" destId="{645F4DB9-E6E2-47A8-B06C-0B4B1A9ADFB2}" srcOrd="8" destOrd="0" presId="urn:microsoft.com/office/officeart/2005/8/layout/pyramid2"/>
    <dgm:cxn modelId="{5C7C8954-C281-4815-833D-65A3D3B732A9}" type="presParOf" srcId="{92923F23-D638-4940-ADD6-6FC3E0210C9B}" destId="{BB5D6B01-9241-4D50-8E69-DAEA8FB2F999}" srcOrd="9" destOrd="0" presId="urn:microsoft.com/office/officeart/2005/8/layout/pyramid2"/>
    <dgm:cxn modelId="{579C693D-3745-43DD-BBAF-3483D7B1947E}" type="presParOf" srcId="{92923F23-D638-4940-ADD6-6FC3E0210C9B}" destId="{A82096ED-4F25-4D61-B825-49E1F29911FE}" srcOrd="10" destOrd="0" presId="urn:microsoft.com/office/officeart/2005/8/layout/pyramid2"/>
    <dgm:cxn modelId="{CF855B85-D52D-45E2-A140-3BE13E68C19C}" type="presParOf" srcId="{92923F23-D638-4940-ADD6-6FC3E0210C9B}" destId="{2954DC5C-F41D-41E0-A099-4BC86B84946B}" srcOrd="11" destOrd="0" presId="urn:microsoft.com/office/officeart/2005/8/layout/pyramid2"/>
    <dgm:cxn modelId="{EB38173D-E31E-4805-9227-CD108F9783F8}" type="presParOf" srcId="{92923F23-D638-4940-ADD6-6FC3E0210C9B}" destId="{AE556722-52C1-4FDF-930F-64FFBFFFFB9C}" srcOrd="12" destOrd="0" presId="urn:microsoft.com/office/officeart/2005/8/layout/pyramid2"/>
    <dgm:cxn modelId="{123AF8FD-E77C-491C-8693-960B3EA54985}" type="presParOf" srcId="{92923F23-D638-4940-ADD6-6FC3E0210C9B}" destId="{44152FC0-D38D-4562-9FCC-EA985B627F17}" srcOrd="13" destOrd="0" presId="urn:microsoft.com/office/officeart/2005/8/layout/pyramid2"/>
    <dgm:cxn modelId="{ABF94B13-60AC-412B-87DC-8AE706536179}" type="presParOf" srcId="{92923F23-D638-4940-ADD6-6FC3E0210C9B}" destId="{8B0F78F0-4188-4A36-A9E8-D216B7D3C304}" srcOrd="14" destOrd="0" presId="urn:microsoft.com/office/officeart/2005/8/layout/pyramid2"/>
    <dgm:cxn modelId="{AAB4DE0C-A139-4CB3-9C22-CF032B850BCB}" type="presParOf" srcId="{92923F23-D638-4940-ADD6-6FC3E0210C9B}" destId="{F5C55A55-CD8E-44F0-82C1-2BB2ACA1C662}"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97EF358-F899-4C96-A2AC-BB6D700F045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47B405BC-B9B7-479C-94E9-92664AE71EFD}">
      <dgm:prSet phldrT="[Текст]" custT="1"/>
      <dgm:spPr/>
      <dgm:t>
        <a:bodyPr/>
        <a:lstStyle/>
        <a:p>
          <a:r>
            <a:rPr lang="uk-UA" sz="4000" b="1" i="0" dirty="0" smtClean="0">
              <a:latin typeface="+mj-lt"/>
            </a:rPr>
            <a:t>Мусульманське право</a:t>
          </a:r>
          <a:r>
            <a:rPr lang="uk-UA" sz="4000" i="0" dirty="0" smtClean="0">
              <a:latin typeface="+mj-lt"/>
            </a:rPr>
            <a:t> – комплекс соціальних норм, фундаментом і головною складовою частиною якого є релігійні установлення і приписи ісламу, а також органічно пов’язані з ними моральні та юридичні норми, що регулюють суспільні відносини всередині громади, яка сповідує іслам</a:t>
          </a:r>
          <a:endParaRPr lang="ru-RU" sz="4000" i="0" dirty="0">
            <a:latin typeface="+mj-lt"/>
          </a:endParaRPr>
        </a:p>
      </dgm:t>
    </dgm:pt>
    <dgm:pt modelId="{275EDA8D-F43C-43C5-9569-888C0C61A29B}" type="parTrans" cxnId="{8FE10A3B-A096-431D-B8D3-7D2D727E6117}">
      <dgm:prSet/>
      <dgm:spPr/>
      <dgm:t>
        <a:bodyPr/>
        <a:lstStyle/>
        <a:p>
          <a:endParaRPr lang="ru-RU"/>
        </a:p>
      </dgm:t>
    </dgm:pt>
    <dgm:pt modelId="{1DF6BACA-A01C-488F-A29F-B795EF97101B}" type="sibTrans" cxnId="{8FE10A3B-A096-431D-B8D3-7D2D727E6117}">
      <dgm:prSet/>
      <dgm:spPr/>
      <dgm:t>
        <a:bodyPr/>
        <a:lstStyle/>
        <a:p>
          <a:endParaRPr lang="ru-RU"/>
        </a:p>
      </dgm:t>
    </dgm:pt>
    <dgm:pt modelId="{63B5F89F-6BA9-48CB-A1CA-903185AA1170}" type="pres">
      <dgm:prSet presAssocID="{997EF358-F899-4C96-A2AC-BB6D700F0457}" presName="Name0" presStyleCnt="0">
        <dgm:presLayoutVars>
          <dgm:dir/>
        </dgm:presLayoutVars>
      </dgm:prSet>
      <dgm:spPr/>
      <dgm:t>
        <a:bodyPr/>
        <a:lstStyle/>
        <a:p>
          <a:endParaRPr lang="ru-RU"/>
        </a:p>
      </dgm:t>
    </dgm:pt>
    <dgm:pt modelId="{B853359D-F386-4B1C-84CC-2C330F376366}" type="pres">
      <dgm:prSet presAssocID="{47B405BC-B9B7-479C-94E9-92664AE71EFD}" presName="noChildren" presStyleCnt="0"/>
      <dgm:spPr/>
    </dgm:pt>
    <dgm:pt modelId="{97C45D71-9E56-4650-873B-94BB614A3E6B}" type="pres">
      <dgm:prSet presAssocID="{47B405BC-B9B7-479C-94E9-92664AE71EFD}" presName="gap" presStyleCnt="0"/>
      <dgm:spPr/>
    </dgm:pt>
    <dgm:pt modelId="{F78F16C0-3B8C-48C0-909E-D9402ECEA349}" type="pres">
      <dgm:prSet presAssocID="{47B405BC-B9B7-479C-94E9-92664AE71EFD}" presName="medCircle2" presStyleLbl="vennNode1" presStyleIdx="0" presStyleCnt="1"/>
      <dgm:spPr/>
    </dgm:pt>
    <dgm:pt modelId="{83DD439E-3CDA-4D25-9D9A-63AE356A029E}" type="pres">
      <dgm:prSet presAssocID="{47B405BC-B9B7-479C-94E9-92664AE71EFD}" presName="txLvlOnly1" presStyleLbl="revTx" presStyleIdx="0" presStyleCnt="1"/>
      <dgm:spPr/>
      <dgm:t>
        <a:bodyPr/>
        <a:lstStyle/>
        <a:p>
          <a:endParaRPr lang="ru-RU"/>
        </a:p>
      </dgm:t>
    </dgm:pt>
  </dgm:ptLst>
  <dgm:cxnLst>
    <dgm:cxn modelId="{BA5549CF-C53A-4CFF-9F9D-93F2DE044BDA}" type="presOf" srcId="{997EF358-F899-4C96-A2AC-BB6D700F0457}" destId="{63B5F89F-6BA9-48CB-A1CA-903185AA1170}" srcOrd="0" destOrd="0" presId="urn:microsoft.com/office/officeart/2008/layout/VerticalCircleList"/>
    <dgm:cxn modelId="{2B9885BA-2CE0-406D-90E6-8D87F8A97DCB}" type="presOf" srcId="{47B405BC-B9B7-479C-94E9-92664AE71EFD}" destId="{83DD439E-3CDA-4D25-9D9A-63AE356A029E}" srcOrd="0" destOrd="0" presId="urn:microsoft.com/office/officeart/2008/layout/VerticalCircleList"/>
    <dgm:cxn modelId="{8FE10A3B-A096-431D-B8D3-7D2D727E6117}" srcId="{997EF358-F899-4C96-A2AC-BB6D700F0457}" destId="{47B405BC-B9B7-479C-94E9-92664AE71EFD}" srcOrd="0" destOrd="0" parTransId="{275EDA8D-F43C-43C5-9569-888C0C61A29B}" sibTransId="{1DF6BACA-A01C-488F-A29F-B795EF97101B}"/>
    <dgm:cxn modelId="{C80E0F61-642E-437A-AFE6-A6D2683DCDFE}" type="presParOf" srcId="{63B5F89F-6BA9-48CB-A1CA-903185AA1170}" destId="{B853359D-F386-4B1C-84CC-2C330F376366}" srcOrd="0" destOrd="0" presId="urn:microsoft.com/office/officeart/2008/layout/VerticalCircleList"/>
    <dgm:cxn modelId="{5C05EF27-06AD-40B4-B160-86E0F7DDF407}" type="presParOf" srcId="{B853359D-F386-4B1C-84CC-2C330F376366}" destId="{97C45D71-9E56-4650-873B-94BB614A3E6B}" srcOrd="0" destOrd="0" presId="urn:microsoft.com/office/officeart/2008/layout/VerticalCircleList"/>
    <dgm:cxn modelId="{28B52C8C-A2AF-4942-9645-A8AEE9E1E059}" type="presParOf" srcId="{B853359D-F386-4B1C-84CC-2C330F376366}" destId="{F78F16C0-3B8C-48C0-909E-D9402ECEA349}" srcOrd="1" destOrd="0" presId="urn:microsoft.com/office/officeart/2008/layout/VerticalCircleList"/>
    <dgm:cxn modelId="{5C497BA6-3B26-4A1E-A02D-D82C1579B666}" type="presParOf" srcId="{B853359D-F386-4B1C-84CC-2C330F376366}" destId="{83DD439E-3CDA-4D25-9D9A-63AE356A029E}"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F076BB6-8272-4F49-BDD1-824D50B9D93B}" type="doc">
      <dgm:prSet loTypeId="urn:microsoft.com/office/officeart/2005/8/layout/hProcess9" loCatId="process" qsTypeId="urn:microsoft.com/office/officeart/2005/8/quickstyle/simple1" qsCatId="simple" csTypeId="urn:microsoft.com/office/officeart/2005/8/colors/accent1_4" csCatId="accent1" phldr="1"/>
      <dgm:spPr/>
    </dgm:pt>
    <dgm:pt modelId="{C8C18C3B-1FE1-4C0C-BFED-25ED60FDD98D}">
      <dgm:prSet phldrT="[Текст]" custT="1"/>
      <dgm:spPr/>
      <dgm:t>
        <a:bodyPr/>
        <a:lstStyle/>
        <a:p>
          <a:r>
            <a:rPr lang="uk-UA" sz="2400" dirty="0" smtClean="0">
              <a:latin typeface="+mj-lt"/>
            </a:rPr>
            <a:t>VII ст. (зародження)</a:t>
          </a:r>
          <a:endParaRPr lang="ru-RU" sz="2400" dirty="0">
            <a:latin typeface="+mj-lt"/>
          </a:endParaRPr>
        </a:p>
      </dgm:t>
    </dgm:pt>
    <dgm:pt modelId="{679D52CC-56B6-4FF6-992D-74DB0C2D6F64}" type="parTrans" cxnId="{2C2D503B-F814-4DED-ACCE-2D94D391BE4D}">
      <dgm:prSet/>
      <dgm:spPr/>
      <dgm:t>
        <a:bodyPr/>
        <a:lstStyle/>
        <a:p>
          <a:endParaRPr lang="ru-RU"/>
        </a:p>
      </dgm:t>
    </dgm:pt>
    <dgm:pt modelId="{CA74BBE8-8F19-4B03-886B-3DA2AAD885D8}" type="sibTrans" cxnId="{2C2D503B-F814-4DED-ACCE-2D94D391BE4D}">
      <dgm:prSet/>
      <dgm:spPr/>
      <dgm:t>
        <a:bodyPr/>
        <a:lstStyle/>
        <a:p>
          <a:endParaRPr lang="ru-RU"/>
        </a:p>
      </dgm:t>
    </dgm:pt>
    <dgm:pt modelId="{F400A8ED-5D71-4AD2-B6CE-68F8A791493B}">
      <dgm:prSet custT="1"/>
      <dgm:spPr/>
      <dgm:t>
        <a:bodyPr/>
        <a:lstStyle/>
        <a:p>
          <a:r>
            <a:rPr lang="uk-UA" sz="2400" dirty="0" smtClean="0">
              <a:solidFill>
                <a:schemeClr val="bg2">
                  <a:lumMod val="25000"/>
                </a:schemeClr>
              </a:solidFill>
              <a:latin typeface="+mj-lt"/>
            </a:rPr>
            <a:t>VII – XIII ст. (поява перших </a:t>
          </a:r>
          <a:r>
            <a:rPr lang="uk-UA" sz="2400" dirty="0" err="1" smtClean="0">
              <a:solidFill>
                <a:schemeClr val="bg2">
                  <a:lumMod val="25000"/>
                </a:schemeClr>
              </a:solidFill>
              <a:latin typeface="+mj-lt"/>
            </a:rPr>
            <a:t>ісламсько</a:t>
          </a:r>
          <a:r>
            <a:rPr lang="uk-UA" sz="2400" dirty="0" smtClean="0">
              <a:solidFill>
                <a:schemeClr val="bg2">
                  <a:lumMod val="25000"/>
                </a:schemeClr>
              </a:solidFill>
              <a:latin typeface="+mj-lt"/>
            </a:rPr>
            <a:t>-правових шкіл)</a:t>
          </a:r>
          <a:endParaRPr lang="uk-UA" sz="2400" dirty="0">
            <a:solidFill>
              <a:schemeClr val="bg2">
                <a:lumMod val="25000"/>
              </a:schemeClr>
            </a:solidFill>
            <a:latin typeface="+mj-lt"/>
          </a:endParaRPr>
        </a:p>
      </dgm:t>
    </dgm:pt>
    <dgm:pt modelId="{6B999C72-96B9-4C7F-A7E8-D478091FB733}" type="parTrans" cxnId="{84732A0F-4537-4C63-90B3-E4C5B8CD3E26}">
      <dgm:prSet/>
      <dgm:spPr/>
      <dgm:t>
        <a:bodyPr/>
        <a:lstStyle/>
        <a:p>
          <a:endParaRPr lang="ru-RU"/>
        </a:p>
      </dgm:t>
    </dgm:pt>
    <dgm:pt modelId="{91F83148-6DE2-4722-AAA1-8F0638B261A9}" type="sibTrans" cxnId="{84732A0F-4537-4C63-90B3-E4C5B8CD3E26}">
      <dgm:prSet/>
      <dgm:spPr/>
      <dgm:t>
        <a:bodyPr/>
        <a:lstStyle/>
        <a:p>
          <a:endParaRPr lang="ru-RU"/>
        </a:p>
      </dgm:t>
    </dgm:pt>
    <dgm:pt modelId="{B6C75399-C0CB-4C74-A7E2-1AA0899E4F81}">
      <dgm:prSet custT="1"/>
      <dgm:spPr/>
      <dgm:t>
        <a:bodyPr/>
        <a:lstStyle/>
        <a:p>
          <a:r>
            <a:rPr lang="uk-UA" sz="2400" dirty="0" smtClean="0">
              <a:solidFill>
                <a:schemeClr val="bg2">
                  <a:lumMod val="25000"/>
                </a:schemeClr>
              </a:solidFill>
              <a:latin typeface="+mj-lt"/>
            </a:rPr>
            <a:t>кінець ХІІІ – перша половина</a:t>
          </a:r>
          <a:br>
            <a:rPr lang="uk-UA" sz="2400" dirty="0" smtClean="0">
              <a:solidFill>
                <a:schemeClr val="bg2">
                  <a:lumMod val="25000"/>
                </a:schemeClr>
              </a:solidFill>
              <a:latin typeface="+mj-lt"/>
            </a:rPr>
          </a:br>
          <a:r>
            <a:rPr lang="uk-UA" sz="2400" dirty="0" smtClean="0">
              <a:solidFill>
                <a:schemeClr val="bg2">
                  <a:lumMod val="25000"/>
                </a:schemeClr>
              </a:solidFill>
              <a:latin typeface="+mj-lt"/>
            </a:rPr>
            <a:t>ХХ ст. (розвиток)</a:t>
          </a:r>
          <a:endParaRPr lang="uk-UA" sz="2400" dirty="0">
            <a:solidFill>
              <a:schemeClr val="bg2">
                <a:lumMod val="25000"/>
              </a:schemeClr>
            </a:solidFill>
            <a:latin typeface="+mj-lt"/>
          </a:endParaRPr>
        </a:p>
      </dgm:t>
    </dgm:pt>
    <dgm:pt modelId="{9B6E8BD3-F35F-4367-8E8A-BF5A2BE60628}" type="parTrans" cxnId="{AC6550B6-3A1B-41F8-B685-F45184FCCC0F}">
      <dgm:prSet/>
      <dgm:spPr/>
      <dgm:t>
        <a:bodyPr/>
        <a:lstStyle/>
        <a:p>
          <a:endParaRPr lang="ru-RU"/>
        </a:p>
      </dgm:t>
    </dgm:pt>
    <dgm:pt modelId="{82E1E833-ECAA-4BFD-BB2C-313CB1548095}" type="sibTrans" cxnId="{AC6550B6-3A1B-41F8-B685-F45184FCCC0F}">
      <dgm:prSet/>
      <dgm:spPr/>
      <dgm:t>
        <a:bodyPr/>
        <a:lstStyle/>
        <a:p>
          <a:endParaRPr lang="ru-RU"/>
        </a:p>
      </dgm:t>
    </dgm:pt>
    <dgm:pt modelId="{6FA35FB7-A1D4-4B0A-BE39-C408C29C7916}">
      <dgm:prSet custT="1"/>
      <dgm:spPr/>
      <dgm:t>
        <a:bodyPr/>
        <a:lstStyle/>
        <a:p>
          <a:r>
            <a:rPr lang="uk-UA" sz="2400" dirty="0" smtClean="0">
              <a:solidFill>
                <a:schemeClr val="bg2">
                  <a:lumMod val="25000"/>
                </a:schemeClr>
              </a:solidFill>
              <a:latin typeface="+mj-lt"/>
            </a:rPr>
            <a:t>друга половина ХХ ст. – до теперішнього часу</a:t>
          </a:r>
          <a:br>
            <a:rPr lang="uk-UA" sz="2400" dirty="0" smtClean="0">
              <a:solidFill>
                <a:schemeClr val="bg2">
                  <a:lumMod val="25000"/>
                </a:schemeClr>
              </a:solidFill>
              <a:latin typeface="+mj-lt"/>
            </a:rPr>
          </a:br>
          <a:r>
            <a:rPr lang="uk-UA" sz="2400" dirty="0" smtClean="0">
              <a:solidFill>
                <a:schemeClr val="bg2">
                  <a:lumMod val="25000"/>
                </a:schemeClr>
              </a:solidFill>
              <a:latin typeface="+mj-lt"/>
            </a:rPr>
            <a:t>(сучасний етап)</a:t>
          </a:r>
          <a:endParaRPr lang="uk-UA" sz="2400" dirty="0">
            <a:solidFill>
              <a:schemeClr val="bg2">
                <a:lumMod val="25000"/>
              </a:schemeClr>
            </a:solidFill>
            <a:latin typeface="+mj-lt"/>
          </a:endParaRPr>
        </a:p>
      </dgm:t>
    </dgm:pt>
    <dgm:pt modelId="{AFF6C559-A583-4CBE-986F-063B0551D9D1}" type="parTrans" cxnId="{54672F41-A609-4225-BE12-428B9F776704}">
      <dgm:prSet/>
      <dgm:spPr/>
      <dgm:t>
        <a:bodyPr/>
        <a:lstStyle/>
        <a:p>
          <a:endParaRPr lang="ru-RU"/>
        </a:p>
      </dgm:t>
    </dgm:pt>
    <dgm:pt modelId="{FBA8ED8F-747E-46C3-9698-1DCB58C7A8A3}" type="sibTrans" cxnId="{54672F41-A609-4225-BE12-428B9F776704}">
      <dgm:prSet/>
      <dgm:spPr/>
      <dgm:t>
        <a:bodyPr/>
        <a:lstStyle/>
        <a:p>
          <a:endParaRPr lang="ru-RU"/>
        </a:p>
      </dgm:t>
    </dgm:pt>
    <dgm:pt modelId="{25F39180-A8E6-41F2-8BC6-D2D9E1E443C6}" type="pres">
      <dgm:prSet presAssocID="{AF076BB6-8272-4F49-BDD1-824D50B9D93B}" presName="CompostProcess" presStyleCnt="0">
        <dgm:presLayoutVars>
          <dgm:dir/>
          <dgm:resizeHandles val="exact"/>
        </dgm:presLayoutVars>
      </dgm:prSet>
      <dgm:spPr/>
    </dgm:pt>
    <dgm:pt modelId="{4EC6F01A-C6BA-491B-B4D6-6A3C59169848}" type="pres">
      <dgm:prSet presAssocID="{AF076BB6-8272-4F49-BDD1-824D50B9D93B}" presName="arrow" presStyleLbl="bgShp" presStyleIdx="0" presStyleCnt="1"/>
      <dgm:spPr/>
    </dgm:pt>
    <dgm:pt modelId="{423CF27F-C5C9-4300-AF60-2F15FA6C33D9}" type="pres">
      <dgm:prSet presAssocID="{AF076BB6-8272-4F49-BDD1-824D50B9D93B}" presName="linearProcess" presStyleCnt="0"/>
      <dgm:spPr/>
    </dgm:pt>
    <dgm:pt modelId="{43EF6B70-A064-4EF6-81FF-6AD57915F89C}" type="pres">
      <dgm:prSet presAssocID="{C8C18C3B-1FE1-4C0C-BFED-25ED60FDD98D}" presName="textNode" presStyleLbl="node1" presStyleIdx="0" presStyleCnt="4" custScaleX="92419">
        <dgm:presLayoutVars>
          <dgm:bulletEnabled val="1"/>
        </dgm:presLayoutVars>
      </dgm:prSet>
      <dgm:spPr/>
      <dgm:t>
        <a:bodyPr/>
        <a:lstStyle/>
        <a:p>
          <a:endParaRPr lang="ru-RU"/>
        </a:p>
      </dgm:t>
    </dgm:pt>
    <dgm:pt modelId="{71E8E3EC-18A9-4107-908B-21F23CA30F09}" type="pres">
      <dgm:prSet presAssocID="{CA74BBE8-8F19-4B03-886B-3DA2AAD885D8}" presName="sibTrans" presStyleCnt="0"/>
      <dgm:spPr/>
    </dgm:pt>
    <dgm:pt modelId="{11159774-953C-4538-A93D-2460AF0FA848}" type="pres">
      <dgm:prSet presAssocID="{F400A8ED-5D71-4AD2-B6CE-68F8A791493B}" presName="textNode" presStyleLbl="node1" presStyleIdx="1" presStyleCnt="4">
        <dgm:presLayoutVars>
          <dgm:bulletEnabled val="1"/>
        </dgm:presLayoutVars>
      </dgm:prSet>
      <dgm:spPr/>
      <dgm:t>
        <a:bodyPr/>
        <a:lstStyle/>
        <a:p>
          <a:endParaRPr lang="ru-RU"/>
        </a:p>
      </dgm:t>
    </dgm:pt>
    <dgm:pt modelId="{36771401-C68D-49FD-969E-EA517D5374F5}" type="pres">
      <dgm:prSet presAssocID="{91F83148-6DE2-4722-AAA1-8F0638B261A9}" presName="sibTrans" presStyleCnt="0"/>
      <dgm:spPr/>
    </dgm:pt>
    <dgm:pt modelId="{27C73AF4-4603-424B-B458-DAA92FC9BB43}" type="pres">
      <dgm:prSet presAssocID="{B6C75399-C0CB-4C74-A7E2-1AA0899E4F81}" presName="textNode" presStyleLbl="node1" presStyleIdx="2" presStyleCnt="4">
        <dgm:presLayoutVars>
          <dgm:bulletEnabled val="1"/>
        </dgm:presLayoutVars>
      </dgm:prSet>
      <dgm:spPr/>
      <dgm:t>
        <a:bodyPr/>
        <a:lstStyle/>
        <a:p>
          <a:endParaRPr lang="ru-RU"/>
        </a:p>
      </dgm:t>
    </dgm:pt>
    <dgm:pt modelId="{21B782A9-F7B9-4B47-AA15-CD5F5990EB21}" type="pres">
      <dgm:prSet presAssocID="{82E1E833-ECAA-4BFD-BB2C-313CB1548095}" presName="sibTrans" presStyleCnt="0"/>
      <dgm:spPr/>
    </dgm:pt>
    <dgm:pt modelId="{E2F87590-C196-47D9-9595-C081F4066144}" type="pres">
      <dgm:prSet presAssocID="{6FA35FB7-A1D4-4B0A-BE39-C408C29C7916}" presName="textNode" presStyleLbl="node1" presStyleIdx="3" presStyleCnt="4" custScaleX="105593">
        <dgm:presLayoutVars>
          <dgm:bulletEnabled val="1"/>
        </dgm:presLayoutVars>
      </dgm:prSet>
      <dgm:spPr/>
      <dgm:t>
        <a:bodyPr/>
        <a:lstStyle/>
        <a:p>
          <a:endParaRPr lang="ru-RU"/>
        </a:p>
      </dgm:t>
    </dgm:pt>
  </dgm:ptLst>
  <dgm:cxnLst>
    <dgm:cxn modelId="{A286C57D-B5F8-4336-B19E-47BBA48DD638}" type="presOf" srcId="{C8C18C3B-1FE1-4C0C-BFED-25ED60FDD98D}" destId="{43EF6B70-A064-4EF6-81FF-6AD57915F89C}" srcOrd="0" destOrd="0" presId="urn:microsoft.com/office/officeart/2005/8/layout/hProcess9"/>
    <dgm:cxn modelId="{1C2E1EE9-AE2F-475B-B57E-59A63E7664D9}" type="presOf" srcId="{B6C75399-C0CB-4C74-A7E2-1AA0899E4F81}" destId="{27C73AF4-4603-424B-B458-DAA92FC9BB43}" srcOrd="0" destOrd="0" presId="urn:microsoft.com/office/officeart/2005/8/layout/hProcess9"/>
    <dgm:cxn modelId="{CA1CEC88-38F4-4F53-9D56-CF4A5F0022FC}" type="presOf" srcId="{F400A8ED-5D71-4AD2-B6CE-68F8A791493B}" destId="{11159774-953C-4538-A93D-2460AF0FA848}" srcOrd="0" destOrd="0" presId="urn:microsoft.com/office/officeart/2005/8/layout/hProcess9"/>
    <dgm:cxn modelId="{54672F41-A609-4225-BE12-428B9F776704}" srcId="{AF076BB6-8272-4F49-BDD1-824D50B9D93B}" destId="{6FA35FB7-A1D4-4B0A-BE39-C408C29C7916}" srcOrd="3" destOrd="0" parTransId="{AFF6C559-A583-4CBE-986F-063B0551D9D1}" sibTransId="{FBA8ED8F-747E-46C3-9698-1DCB58C7A8A3}"/>
    <dgm:cxn modelId="{C200C8FF-452C-46AC-B3FA-D07F9A390EA0}" type="presOf" srcId="{AF076BB6-8272-4F49-BDD1-824D50B9D93B}" destId="{25F39180-A8E6-41F2-8BC6-D2D9E1E443C6}" srcOrd="0" destOrd="0" presId="urn:microsoft.com/office/officeart/2005/8/layout/hProcess9"/>
    <dgm:cxn modelId="{84732A0F-4537-4C63-90B3-E4C5B8CD3E26}" srcId="{AF076BB6-8272-4F49-BDD1-824D50B9D93B}" destId="{F400A8ED-5D71-4AD2-B6CE-68F8A791493B}" srcOrd="1" destOrd="0" parTransId="{6B999C72-96B9-4C7F-A7E8-D478091FB733}" sibTransId="{91F83148-6DE2-4722-AAA1-8F0638B261A9}"/>
    <dgm:cxn modelId="{2C2D503B-F814-4DED-ACCE-2D94D391BE4D}" srcId="{AF076BB6-8272-4F49-BDD1-824D50B9D93B}" destId="{C8C18C3B-1FE1-4C0C-BFED-25ED60FDD98D}" srcOrd="0" destOrd="0" parTransId="{679D52CC-56B6-4FF6-992D-74DB0C2D6F64}" sibTransId="{CA74BBE8-8F19-4B03-886B-3DA2AAD885D8}"/>
    <dgm:cxn modelId="{2512090E-2E79-4B09-B153-B84483A5140C}" type="presOf" srcId="{6FA35FB7-A1D4-4B0A-BE39-C408C29C7916}" destId="{E2F87590-C196-47D9-9595-C081F4066144}" srcOrd="0" destOrd="0" presId="urn:microsoft.com/office/officeart/2005/8/layout/hProcess9"/>
    <dgm:cxn modelId="{AC6550B6-3A1B-41F8-B685-F45184FCCC0F}" srcId="{AF076BB6-8272-4F49-BDD1-824D50B9D93B}" destId="{B6C75399-C0CB-4C74-A7E2-1AA0899E4F81}" srcOrd="2" destOrd="0" parTransId="{9B6E8BD3-F35F-4367-8E8A-BF5A2BE60628}" sibTransId="{82E1E833-ECAA-4BFD-BB2C-313CB1548095}"/>
    <dgm:cxn modelId="{0D62E3B1-86FA-4DC7-AD4D-1C324A6A0567}" type="presParOf" srcId="{25F39180-A8E6-41F2-8BC6-D2D9E1E443C6}" destId="{4EC6F01A-C6BA-491B-B4D6-6A3C59169848}" srcOrd="0" destOrd="0" presId="urn:microsoft.com/office/officeart/2005/8/layout/hProcess9"/>
    <dgm:cxn modelId="{B802FFE1-290B-4B38-9F82-DBBFDD1DDB50}" type="presParOf" srcId="{25F39180-A8E6-41F2-8BC6-D2D9E1E443C6}" destId="{423CF27F-C5C9-4300-AF60-2F15FA6C33D9}" srcOrd="1" destOrd="0" presId="urn:microsoft.com/office/officeart/2005/8/layout/hProcess9"/>
    <dgm:cxn modelId="{314256A8-37A1-461D-B555-4A275E20344C}" type="presParOf" srcId="{423CF27F-C5C9-4300-AF60-2F15FA6C33D9}" destId="{43EF6B70-A064-4EF6-81FF-6AD57915F89C}" srcOrd="0" destOrd="0" presId="urn:microsoft.com/office/officeart/2005/8/layout/hProcess9"/>
    <dgm:cxn modelId="{AB16434C-2485-46CD-8A12-4118A2744F53}" type="presParOf" srcId="{423CF27F-C5C9-4300-AF60-2F15FA6C33D9}" destId="{71E8E3EC-18A9-4107-908B-21F23CA30F09}" srcOrd="1" destOrd="0" presId="urn:microsoft.com/office/officeart/2005/8/layout/hProcess9"/>
    <dgm:cxn modelId="{50730254-390D-4F4F-8B32-CBE1DD570991}" type="presParOf" srcId="{423CF27F-C5C9-4300-AF60-2F15FA6C33D9}" destId="{11159774-953C-4538-A93D-2460AF0FA848}" srcOrd="2" destOrd="0" presId="urn:microsoft.com/office/officeart/2005/8/layout/hProcess9"/>
    <dgm:cxn modelId="{B103B75E-914B-44FB-9C76-E43AC870B81D}" type="presParOf" srcId="{423CF27F-C5C9-4300-AF60-2F15FA6C33D9}" destId="{36771401-C68D-49FD-969E-EA517D5374F5}" srcOrd="3" destOrd="0" presId="urn:microsoft.com/office/officeart/2005/8/layout/hProcess9"/>
    <dgm:cxn modelId="{22A5932A-1E01-4A15-A854-092271156773}" type="presParOf" srcId="{423CF27F-C5C9-4300-AF60-2F15FA6C33D9}" destId="{27C73AF4-4603-424B-B458-DAA92FC9BB43}" srcOrd="4" destOrd="0" presId="urn:microsoft.com/office/officeart/2005/8/layout/hProcess9"/>
    <dgm:cxn modelId="{29CA5898-0622-4DB3-8C36-08D296597629}" type="presParOf" srcId="{423CF27F-C5C9-4300-AF60-2F15FA6C33D9}" destId="{21B782A9-F7B9-4B47-AA15-CD5F5990EB21}" srcOrd="5" destOrd="0" presId="urn:microsoft.com/office/officeart/2005/8/layout/hProcess9"/>
    <dgm:cxn modelId="{F2A6B767-A324-4E3E-8743-B8AB43D3E501}" type="presParOf" srcId="{423CF27F-C5C9-4300-AF60-2F15FA6C33D9}" destId="{E2F87590-C196-47D9-9595-C081F406614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1688A24-1E51-46C4-9FEE-B2A5715EBE7A}"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ru-RU"/>
        </a:p>
      </dgm:t>
    </dgm:pt>
    <dgm:pt modelId="{62783A96-58EB-4E3F-BCDE-0D718125E5E3}">
      <dgm:prSet phldrT="[Текст]" custT="1"/>
      <dgm:spPr/>
      <dgm:t>
        <a:bodyPr/>
        <a:lstStyle/>
        <a:p>
          <a:r>
            <a:rPr lang="uk-UA" sz="2800" i="0" dirty="0" smtClean="0">
              <a:latin typeface="+mj-lt"/>
            </a:rPr>
            <a:t>головним творцем права визнається Аллах</a:t>
          </a:r>
          <a:endParaRPr lang="ru-RU" sz="2800" i="0" dirty="0">
            <a:latin typeface="+mj-lt"/>
          </a:endParaRPr>
        </a:p>
      </dgm:t>
    </dgm:pt>
    <dgm:pt modelId="{97570905-7CC1-412B-940C-83990C8CEABF}" type="parTrans" cxnId="{7E5B437B-618D-4FE6-98DC-4E0120077081}">
      <dgm:prSet/>
      <dgm:spPr/>
      <dgm:t>
        <a:bodyPr/>
        <a:lstStyle/>
        <a:p>
          <a:endParaRPr lang="ru-RU"/>
        </a:p>
      </dgm:t>
    </dgm:pt>
    <dgm:pt modelId="{1F5BA869-7F09-48CF-A4AB-AC88D5CFE83F}" type="sibTrans" cxnId="{7E5B437B-618D-4FE6-98DC-4E0120077081}">
      <dgm:prSet/>
      <dgm:spPr/>
      <dgm:t>
        <a:bodyPr/>
        <a:lstStyle/>
        <a:p>
          <a:endParaRPr lang="ru-RU"/>
        </a:p>
      </dgm:t>
    </dgm:pt>
    <dgm:pt modelId="{F9BB7FB2-5FF1-49FD-9836-1CC8558F1BD7}">
      <dgm:prSet custT="1"/>
      <dgm:spPr/>
      <dgm:t>
        <a:bodyPr/>
        <a:lstStyle/>
        <a:p>
          <a:r>
            <a:rPr lang="uk-UA" sz="2800" i="0" dirty="0" smtClean="0">
              <a:latin typeface="+mj-lt"/>
            </a:rPr>
            <a:t>тісне переплетіння юридичних положень з релігійними, філософськими, моральними, звичаєвими правилами поведінки</a:t>
          </a:r>
          <a:endParaRPr lang="uk-UA" sz="2800" i="0" dirty="0">
            <a:latin typeface="+mj-lt"/>
          </a:endParaRPr>
        </a:p>
      </dgm:t>
    </dgm:pt>
    <dgm:pt modelId="{0E7B1F1A-9B70-4A34-BE63-9741ECA2ACC0}" type="parTrans" cxnId="{56D104E5-4BB2-43DB-9BD2-AC522D27B40F}">
      <dgm:prSet/>
      <dgm:spPr/>
      <dgm:t>
        <a:bodyPr/>
        <a:lstStyle/>
        <a:p>
          <a:endParaRPr lang="ru-RU"/>
        </a:p>
      </dgm:t>
    </dgm:pt>
    <dgm:pt modelId="{19833311-1F56-4678-AFDE-AB9CAAA34356}" type="sibTrans" cxnId="{56D104E5-4BB2-43DB-9BD2-AC522D27B40F}">
      <dgm:prSet/>
      <dgm:spPr/>
      <dgm:t>
        <a:bodyPr/>
        <a:lstStyle/>
        <a:p>
          <a:endParaRPr lang="ru-RU"/>
        </a:p>
      </dgm:t>
    </dgm:pt>
    <dgm:pt modelId="{E586EB0E-D24B-40A4-8991-C5C36EB2C4A9}">
      <dgm:prSet custT="1"/>
      <dgm:spPr/>
      <dgm:t>
        <a:bodyPr/>
        <a:lstStyle/>
        <a:p>
          <a:r>
            <a:rPr lang="uk-UA" sz="2800" i="0" dirty="0" smtClean="0">
              <a:latin typeface="+mj-lt"/>
            </a:rPr>
            <a:t>персоніфікований характер правових положень</a:t>
          </a:r>
          <a:endParaRPr lang="uk-UA" sz="2800" i="0" dirty="0">
            <a:latin typeface="+mj-lt"/>
          </a:endParaRPr>
        </a:p>
      </dgm:t>
    </dgm:pt>
    <dgm:pt modelId="{441AD83B-CB99-40C6-9BEB-ACF17FA3D4DD}" type="parTrans" cxnId="{38794F66-002F-47CB-AB3A-51884DABBEFB}">
      <dgm:prSet/>
      <dgm:spPr/>
      <dgm:t>
        <a:bodyPr/>
        <a:lstStyle/>
        <a:p>
          <a:endParaRPr lang="ru-RU"/>
        </a:p>
      </dgm:t>
    </dgm:pt>
    <dgm:pt modelId="{E6F403F8-78D4-4994-BB5D-28F9E83CBAAA}" type="sibTrans" cxnId="{38794F66-002F-47CB-AB3A-51884DABBEFB}">
      <dgm:prSet/>
      <dgm:spPr/>
      <dgm:t>
        <a:bodyPr/>
        <a:lstStyle/>
        <a:p>
          <a:endParaRPr lang="ru-RU"/>
        </a:p>
      </dgm:t>
    </dgm:pt>
    <dgm:pt modelId="{8CBAA17D-CD12-490A-B44A-1A930891F330}">
      <dgm:prSet custT="1"/>
      <dgm:spPr/>
      <dgm:t>
        <a:bodyPr/>
        <a:lstStyle/>
        <a:p>
          <a:r>
            <a:rPr lang="uk-UA" sz="2800" i="0" dirty="0" smtClean="0">
              <a:latin typeface="+mj-lt"/>
            </a:rPr>
            <a:t>пріоритет імперативних норм над диспозитивними нормативними приписами</a:t>
          </a:r>
          <a:endParaRPr lang="uk-UA" sz="2800" i="0" dirty="0">
            <a:latin typeface="+mj-lt"/>
          </a:endParaRPr>
        </a:p>
      </dgm:t>
    </dgm:pt>
    <dgm:pt modelId="{8924B85D-5CC2-419C-9B23-595E84A277F6}" type="parTrans" cxnId="{0A1C0125-F56C-4E7E-85E9-DF26C1B76159}">
      <dgm:prSet/>
      <dgm:spPr/>
      <dgm:t>
        <a:bodyPr/>
        <a:lstStyle/>
        <a:p>
          <a:endParaRPr lang="ru-RU"/>
        </a:p>
      </dgm:t>
    </dgm:pt>
    <dgm:pt modelId="{EDAC68EE-6EB5-4295-ACFD-7C6D973ADBD8}" type="sibTrans" cxnId="{0A1C0125-F56C-4E7E-85E9-DF26C1B76159}">
      <dgm:prSet/>
      <dgm:spPr/>
      <dgm:t>
        <a:bodyPr/>
        <a:lstStyle/>
        <a:p>
          <a:endParaRPr lang="ru-RU"/>
        </a:p>
      </dgm:t>
    </dgm:pt>
    <dgm:pt modelId="{245A607A-E2AA-4427-B31F-6CB4B5AF4A99}" type="pres">
      <dgm:prSet presAssocID="{71688A24-1E51-46C4-9FEE-B2A5715EBE7A}" presName="linear" presStyleCnt="0">
        <dgm:presLayoutVars>
          <dgm:dir/>
          <dgm:animLvl val="lvl"/>
          <dgm:resizeHandles val="exact"/>
        </dgm:presLayoutVars>
      </dgm:prSet>
      <dgm:spPr/>
      <dgm:t>
        <a:bodyPr/>
        <a:lstStyle/>
        <a:p>
          <a:endParaRPr lang="ru-RU"/>
        </a:p>
      </dgm:t>
    </dgm:pt>
    <dgm:pt modelId="{28AF89B8-B016-4239-BD53-C99C37FD4CAB}" type="pres">
      <dgm:prSet presAssocID="{62783A96-58EB-4E3F-BCDE-0D718125E5E3}" presName="parentLin" presStyleCnt="0"/>
      <dgm:spPr/>
    </dgm:pt>
    <dgm:pt modelId="{38DAC649-7F70-4EEE-A36E-9C3B519625BD}" type="pres">
      <dgm:prSet presAssocID="{62783A96-58EB-4E3F-BCDE-0D718125E5E3}" presName="parentLeftMargin" presStyleLbl="node1" presStyleIdx="0" presStyleCnt="4"/>
      <dgm:spPr/>
      <dgm:t>
        <a:bodyPr/>
        <a:lstStyle/>
        <a:p>
          <a:endParaRPr lang="ru-RU"/>
        </a:p>
      </dgm:t>
    </dgm:pt>
    <dgm:pt modelId="{5941040C-2FA7-44FF-BA95-0B4FB189044E}" type="pres">
      <dgm:prSet presAssocID="{62783A96-58EB-4E3F-BCDE-0D718125E5E3}" presName="parentText" presStyleLbl="node1" presStyleIdx="0" presStyleCnt="4" custScaleX="136373" custScaleY="123855">
        <dgm:presLayoutVars>
          <dgm:chMax val="0"/>
          <dgm:bulletEnabled val="1"/>
        </dgm:presLayoutVars>
      </dgm:prSet>
      <dgm:spPr/>
      <dgm:t>
        <a:bodyPr/>
        <a:lstStyle/>
        <a:p>
          <a:endParaRPr lang="ru-RU"/>
        </a:p>
      </dgm:t>
    </dgm:pt>
    <dgm:pt modelId="{98C87A73-2639-42EB-979E-99742BC3542F}" type="pres">
      <dgm:prSet presAssocID="{62783A96-58EB-4E3F-BCDE-0D718125E5E3}" presName="negativeSpace" presStyleCnt="0"/>
      <dgm:spPr/>
    </dgm:pt>
    <dgm:pt modelId="{3ACF1F05-E5AB-4412-AE5D-B0A049E11072}" type="pres">
      <dgm:prSet presAssocID="{62783A96-58EB-4E3F-BCDE-0D718125E5E3}" presName="childText" presStyleLbl="conFgAcc1" presStyleIdx="0" presStyleCnt="4">
        <dgm:presLayoutVars>
          <dgm:bulletEnabled val="1"/>
        </dgm:presLayoutVars>
      </dgm:prSet>
      <dgm:spPr/>
    </dgm:pt>
    <dgm:pt modelId="{62458227-0CC3-4A93-8D10-C877336EBBDB}" type="pres">
      <dgm:prSet presAssocID="{1F5BA869-7F09-48CF-A4AB-AC88D5CFE83F}" presName="spaceBetweenRectangles" presStyleCnt="0"/>
      <dgm:spPr/>
    </dgm:pt>
    <dgm:pt modelId="{939C540C-E49E-4C68-B689-34C55675A07E}" type="pres">
      <dgm:prSet presAssocID="{F9BB7FB2-5FF1-49FD-9836-1CC8558F1BD7}" presName="parentLin" presStyleCnt="0"/>
      <dgm:spPr/>
    </dgm:pt>
    <dgm:pt modelId="{C50D7FC5-4F2F-42D6-8FC6-618F21BACF11}" type="pres">
      <dgm:prSet presAssocID="{F9BB7FB2-5FF1-49FD-9836-1CC8558F1BD7}" presName="parentLeftMargin" presStyleLbl="node1" presStyleIdx="0" presStyleCnt="4"/>
      <dgm:spPr/>
      <dgm:t>
        <a:bodyPr/>
        <a:lstStyle/>
        <a:p>
          <a:endParaRPr lang="ru-RU"/>
        </a:p>
      </dgm:t>
    </dgm:pt>
    <dgm:pt modelId="{23629779-8BBB-48CE-A8D1-3D11ECD88027}" type="pres">
      <dgm:prSet presAssocID="{F9BB7FB2-5FF1-49FD-9836-1CC8558F1BD7}" presName="parentText" presStyleLbl="node1" presStyleIdx="1" presStyleCnt="4" custScaleX="136373" custScaleY="214568">
        <dgm:presLayoutVars>
          <dgm:chMax val="0"/>
          <dgm:bulletEnabled val="1"/>
        </dgm:presLayoutVars>
      </dgm:prSet>
      <dgm:spPr/>
      <dgm:t>
        <a:bodyPr/>
        <a:lstStyle/>
        <a:p>
          <a:endParaRPr lang="ru-RU"/>
        </a:p>
      </dgm:t>
    </dgm:pt>
    <dgm:pt modelId="{741A64A4-FBB4-40BC-B1A6-B9FB0BFCC01A}" type="pres">
      <dgm:prSet presAssocID="{F9BB7FB2-5FF1-49FD-9836-1CC8558F1BD7}" presName="negativeSpace" presStyleCnt="0"/>
      <dgm:spPr/>
    </dgm:pt>
    <dgm:pt modelId="{384BFF74-7194-4F1F-8BEF-6EFEE863B967}" type="pres">
      <dgm:prSet presAssocID="{F9BB7FB2-5FF1-49FD-9836-1CC8558F1BD7}" presName="childText" presStyleLbl="conFgAcc1" presStyleIdx="1" presStyleCnt="4">
        <dgm:presLayoutVars>
          <dgm:bulletEnabled val="1"/>
        </dgm:presLayoutVars>
      </dgm:prSet>
      <dgm:spPr/>
    </dgm:pt>
    <dgm:pt modelId="{BCFAD3B4-75F3-4967-87C8-F6ECE48BABB2}" type="pres">
      <dgm:prSet presAssocID="{19833311-1F56-4678-AFDE-AB9CAAA34356}" presName="spaceBetweenRectangles" presStyleCnt="0"/>
      <dgm:spPr/>
    </dgm:pt>
    <dgm:pt modelId="{AD62C101-CEA1-491E-BD05-DDFA26DA4000}" type="pres">
      <dgm:prSet presAssocID="{E586EB0E-D24B-40A4-8991-C5C36EB2C4A9}" presName="parentLin" presStyleCnt="0"/>
      <dgm:spPr/>
    </dgm:pt>
    <dgm:pt modelId="{FF52B258-9242-4D0B-8391-F71F08FD9E1D}" type="pres">
      <dgm:prSet presAssocID="{E586EB0E-D24B-40A4-8991-C5C36EB2C4A9}" presName="parentLeftMargin" presStyleLbl="node1" presStyleIdx="1" presStyleCnt="4"/>
      <dgm:spPr/>
      <dgm:t>
        <a:bodyPr/>
        <a:lstStyle/>
        <a:p>
          <a:endParaRPr lang="ru-RU"/>
        </a:p>
      </dgm:t>
    </dgm:pt>
    <dgm:pt modelId="{E5424EB8-C87E-4DA6-8BDC-524B1EF0D005}" type="pres">
      <dgm:prSet presAssocID="{E586EB0E-D24B-40A4-8991-C5C36EB2C4A9}" presName="parentText" presStyleLbl="node1" presStyleIdx="2" presStyleCnt="4" custScaleX="136373" custScaleY="123855">
        <dgm:presLayoutVars>
          <dgm:chMax val="0"/>
          <dgm:bulletEnabled val="1"/>
        </dgm:presLayoutVars>
      </dgm:prSet>
      <dgm:spPr/>
      <dgm:t>
        <a:bodyPr/>
        <a:lstStyle/>
        <a:p>
          <a:endParaRPr lang="ru-RU"/>
        </a:p>
      </dgm:t>
    </dgm:pt>
    <dgm:pt modelId="{A619D580-FE92-436F-8BE4-BAEB8891AD36}" type="pres">
      <dgm:prSet presAssocID="{E586EB0E-D24B-40A4-8991-C5C36EB2C4A9}" presName="negativeSpace" presStyleCnt="0"/>
      <dgm:spPr/>
    </dgm:pt>
    <dgm:pt modelId="{0F1DCC76-ED25-466F-85FC-1B66D373C146}" type="pres">
      <dgm:prSet presAssocID="{E586EB0E-D24B-40A4-8991-C5C36EB2C4A9}" presName="childText" presStyleLbl="conFgAcc1" presStyleIdx="2" presStyleCnt="4">
        <dgm:presLayoutVars>
          <dgm:bulletEnabled val="1"/>
        </dgm:presLayoutVars>
      </dgm:prSet>
      <dgm:spPr/>
    </dgm:pt>
    <dgm:pt modelId="{F5BFD766-25CB-4CEF-A8C5-CD70986E4DD6}" type="pres">
      <dgm:prSet presAssocID="{E6F403F8-78D4-4994-BB5D-28F9E83CBAAA}" presName="spaceBetweenRectangles" presStyleCnt="0"/>
      <dgm:spPr/>
    </dgm:pt>
    <dgm:pt modelId="{BFD0B203-511A-4C71-82A9-0C5199762514}" type="pres">
      <dgm:prSet presAssocID="{8CBAA17D-CD12-490A-B44A-1A930891F330}" presName="parentLin" presStyleCnt="0"/>
      <dgm:spPr/>
    </dgm:pt>
    <dgm:pt modelId="{F51CF4E8-678F-4C7A-90D1-A050C1847640}" type="pres">
      <dgm:prSet presAssocID="{8CBAA17D-CD12-490A-B44A-1A930891F330}" presName="parentLeftMargin" presStyleLbl="node1" presStyleIdx="2" presStyleCnt="4"/>
      <dgm:spPr/>
      <dgm:t>
        <a:bodyPr/>
        <a:lstStyle/>
        <a:p>
          <a:endParaRPr lang="ru-RU"/>
        </a:p>
      </dgm:t>
    </dgm:pt>
    <dgm:pt modelId="{4FFCBC45-DA20-401C-9511-4DC045A30BE4}" type="pres">
      <dgm:prSet presAssocID="{8CBAA17D-CD12-490A-B44A-1A930891F330}" presName="parentText" presStyleLbl="node1" presStyleIdx="3" presStyleCnt="4" custScaleX="136373" custScaleY="144826">
        <dgm:presLayoutVars>
          <dgm:chMax val="0"/>
          <dgm:bulletEnabled val="1"/>
        </dgm:presLayoutVars>
      </dgm:prSet>
      <dgm:spPr/>
      <dgm:t>
        <a:bodyPr/>
        <a:lstStyle/>
        <a:p>
          <a:endParaRPr lang="ru-RU"/>
        </a:p>
      </dgm:t>
    </dgm:pt>
    <dgm:pt modelId="{EA68000E-AED0-4629-8DB0-0567C8F45602}" type="pres">
      <dgm:prSet presAssocID="{8CBAA17D-CD12-490A-B44A-1A930891F330}" presName="negativeSpace" presStyleCnt="0"/>
      <dgm:spPr/>
    </dgm:pt>
    <dgm:pt modelId="{351EC954-2FBD-40F9-9B88-7FC046FF3938}" type="pres">
      <dgm:prSet presAssocID="{8CBAA17D-CD12-490A-B44A-1A930891F330}" presName="childText" presStyleLbl="conFgAcc1" presStyleIdx="3" presStyleCnt="4">
        <dgm:presLayoutVars>
          <dgm:bulletEnabled val="1"/>
        </dgm:presLayoutVars>
      </dgm:prSet>
      <dgm:spPr/>
    </dgm:pt>
  </dgm:ptLst>
  <dgm:cxnLst>
    <dgm:cxn modelId="{CB5DAD8A-A908-428C-A95B-A001E8DC6978}" type="presOf" srcId="{62783A96-58EB-4E3F-BCDE-0D718125E5E3}" destId="{38DAC649-7F70-4EEE-A36E-9C3B519625BD}" srcOrd="0" destOrd="0" presId="urn:microsoft.com/office/officeart/2005/8/layout/list1"/>
    <dgm:cxn modelId="{CAF71B7E-620D-493F-B828-C3B26232D36F}" type="presOf" srcId="{F9BB7FB2-5FF1-49FD-9836-1CC8558F1BD7}" destId="{C50D7FC5-4F2F-42D6-8FC6-618F21BACF11}" srcOrd="0" destOrd="0" presId="urn:microsoft.com/office/officeart/2005/8/layout/list1"/>
    <dgm:cxn modelId="{AF95DB56-C953-4B71-B745-48CD7CB01DD2}" type="presOf" srcId="{8CBAA17D-CD12-490A-B44A-1A930891F330}" destId="{F51CF4E8-678F-4C7A-90D1-A050C1847640}" srcOrd="0" destOrd="0" presId="urn:microsoft.com/office/officeart/2005/8/layout/list1"/>
    <dgm:cxn modelId="{33C60BA5-6559-4DC0-BDDB-1873BBF74D80}" type="presOf" srcId="{8CBAA17D-CD12-490A-B44A-1A930891F330}" destId="{4FFCBC45-DA20-401C-9511-4DC045A30BE4}" srcOrd="1" destOrd="0" presId="urn:microsoft.com/office/officeart/2005/8/layout/list1"/>
    <dgm:cxn modelId="{66A22E16-3547-4FA6-8082-2E0D82502361}" type="presOf" srcId="{E586EB0E-D24B-40A4-8991-C5C36EB2C4A9}" destId="{FF52B258-9242-4D0B-8391-F71F08FD9E1D}" srcOrd="0" destOrd="0" presId="urn:microsoft.com/office/officeart/2005/8/layout/list1"/>
    <dgm:cxn modelId="{38794F66-002F-47CB-AB3A-51884DABBEFB}" srcId="{71688A24-1E51-46C4-9FEE-B2A5715EBE7A}" destId="{E586EB0E-D24B-40A4-8991-C5C36EB2C4A9}" srcOrd="2" destOrd="0" parTransId="{441AD83B-CB99-40C6-9BEB-ACF17FA3D4DD}" sibTransId="{E6F403F8-78D4-4994-BB5D-28F9E83CBAAA}"/>
    <dgm:cxn modelId="{0A1C0125-F56C-4E7E-85E9-DF26C1B76159}" srcId="{71688A24-1E51-46C4-9FEE-B2A5715EBE7A}" destId="{8CBAA17D-CD12-490A-B44A-1A930891F330}" srcOrd="3" destOrd="0" parTransId="{8924B85D-5CC2-419C-9B23-595E84A277F6}" sibTransId="{EDAC68EE-6EB5-4295-ACFD-7C6D973ADBD8}"/>
    <dgm:cxn modelId="{56D104E5-4BB2-43DB-9BD2-AC522D27B40F}" srcId="{71688A24-1E51-46C4-9FEE-B2A5715EBE7A}" destId="{F9BB7FB2-5FF1-49FD-9836-1CC8558F1BD7}" srcOrd="1" destOrd="0" parTransId="{0E7B1F1A-9B70-4A34-BE63-9741ECA2ACC0}" sibTransId="{19833311-1F56-4678-AFDE-AB9CAAA34356}"/>
    <dgm:cxn modelId="{1C2726D4-E79F-477E-91F8-6CFC691E2DA1}" type="presOf" srcId="{E586EB0E-D24B-40A4-8991-C5C36EB2C4A9}" destId="{E5424EB8-C87E-4DA6-8BDC-524B1EF0D005}" srcOrd="1" destOrd="0" presId="urn:microsoft.com/office/officeart/2005/8/layout/list1"/>
    <dgm:cxn modelId="{221C49F7-35C7-438B-B828-FAC6D317B671}" type="presOf" srcId="{71688A24-1E51-46C4-9FEE-B2A5715EBE7A}" destId="{245A607A-E2AA-4427-B31F-6CB4B5AF4A99}" srcOrd="0" destOrd="0" presId="urn:microsoft.com/office/officeart/2005/8/layout/list1"/>
    <dgm:cxn modelId="{DD6A8990-6C3B-436D-A5A2-7D6D6CA668E4}" type="presOf" srcId="{F9BB7FB2-5FF1-49FD-9836-1CC8558F1BD7}" destId="{23629779-8BBB-48CE-A8D1-3D11ECD88027}" srcOrd="1" destOrd="0" presId="urn:microsoft.com/office/officeart/2005/8/layout/list1"/>
    <dgm:cxn modelId="{7E5B437B-618D-4FE6-98DC-4E0120077081}" srcId="{71688A24-1E51-46C4-9FEE-B2A5715EBE7A}" destId="{62783A96-58EB-4E3F-BCDE-0D718125E5E3}" srcOrd="0" destOrd="0" parTransId="{97570905-7CC1-412B-940C-83990C8CEABF}" sibTransId="{1F5BA869-7F09-48CF-A4AB-AC88D5CFE83F}"/>
    <dgm:cxn modelId="{89CB5BCD-0695-4630-AF8C-625C84CDC79F}" type="presOf" srcId="{62783A96-58EB-4E3F-BCDE-0D718125E5E3}" destId="{5941040C-2FA7-44FF-BA95-0B4FB189044E}" srcOrd="1" destOrd="0" presId="urn:microsoft.com/office/officeart/2005/8/layout/list1"/>
    <dgm:cxn modelId="{26EA399C-8CEF-4877-807D-D2F74E2A396B}" type="presParOf" srcId="{245A607A-E2AA-4427-B31F-6CB4B5AF4A99}" destId="{28AF89B8-B016-4239-BD53-C99C37FD4CAB}" srcOrd="0" destOrd="0" presId="urn:microsoft.com/office/officeart/2005/8/layout/list1"/>
    <dgm:cxn modelId="{EBCC640F-3D2E-4EFC-AA27-147D82973301}" type="presParOf" srcId="{28AF89B8-B016-4239-BD53-C99C37FD4CAB}" destId="{38DAC649-7F70-4EEE-A36E-9C3B519625BD}" srcOrd="0" destOrd="0" presId="urn:microsoft.com/office/officeart/2005/8/layout/list1"/>
    <dgm:cxn modelId="{8FE3AED2-F0F0-45CE-94B6-81164BE1D818}" type="presParOf" srcId="{28AF89B8-B016-4239-BD53-C99C37FD4CAB}" destId="{5941040C-2FA7-44FF-BA95-0B4FB189044E}" srcOrd="1" destOrd="0" presId="urn:microsoft.com/office/officeart/2005/8/layout/list1"/>
    <dgm:cxn modelId="{136EF05A-66E0-4CA6-91B2-17261E122366}" type="presParOf" srcId="{245A607A-E2AA-4427-B31F-6CB4B5AF4A99}" destId="{98C87A73-2639-42EB-979E-99742BC3542F}" srcOrd="1" destOrd="0" presId="urn:microsoft.com/office/officeart/2005/8/layout/list1"/>
    <dgm:cxn modelId="{9F7C1ADB-47C5-4681-A767-55E42A1A8BEC}" type="presParOf" srcId="{245A607A-E2AA-4427-B31F-6CB4B5AF4A99}" destId="{3ACF1F05-E5AB-4412-AE5D-B0A049E11072}" srcOrd="2" destOrd="0" presId="urn:microsoft.com/office/officeart/2005/8/layout/list1"/>
    <dgm:cxn modelId="{AD4DC2F5-B385-4808-8471-A0A197A6EBD8}" type="presParOf" srcId="{245A607A-E2AA-4427-B31F-6CB4B5AF4A99}" destId="{62458227-0CC3-4A93-8D10-C877336EBBDB}" srcOrd="3" destOrd="0" presId="urn:microsoft.com/office/officeart/2005/8/layout/list1"/>
    <dgm:cxn modelId="{E1F12ABA-89CE-4289-9F6D-CE2586B1F84D}" type="presParOf" srcId="{245A607A-E2AA-4427-B31F-6CB4B5AF4A99}" destId="{939C540C-E49E-4C68-B689-34C55675A07E}" srcOrd="4" destOrd="0" presId="urn:microsoft.com/office/officeart/2005/8/layout/list1"/>
    <dgm:cxn modelId="{A7E973B7-1DD3-4284-A6A3-0458B9E0C395}" type="presParOf" srcId="{939C540C-E49E-4C68-B689-34C55675A07E}" destId="{C50D7FC5-4F2F-42D6-8FC6-618F21BACF11}" srcOrd="0" destOrd="0" presId="urn:microsoft.com/office/officeart/2005/8/layout/list1"/>
    <dgm:cxn modelId="{610EB7C3-2F99-4EF0-9515-463439547116}" type="presParOf" srcId="{939C540C-E49E-4C68-B689-34C55675A07E}" destId="{23629779-8BBB-48CE-A8D1-3D11ECD88027}" srcOrd="1" destOrd="0" presId="urn:microsoft.com/office/officeart/2005/8/layout/list1"/>
    <dgm:cxn modelId="{51A6FA44-90EB-4F6F-9333-2A1D9A31A8BD}" type="presParOf" srcId="{245A607A-E2AA-4427-B31F-6CB4B5AF4A99}" destId="{741A64A4-FBB4-40BC-B1A6-B9FB0BFCC01A}" srcOrd="5" destOrd="0" presId="urn:microsoft.com/office/officeart/2005/8/layout/list1"/>
    <dgm:cxn modelId="{B651CB59-B9D4-4527-A7DC-39E0FB4D5B7D}" type="presParOf" srcId="{245A607A-E2AA-4427-B31F-6CB4B5AF4A99}" destId="{384BFF74-7194-4F1F-8BEF-6EFEE863B967}" srcOrd="6" destOrd="0" presId="urn:microsoft.com/office/officeart/2005/8/layout/list1"/>
    <dgm:cxn modelId="{145F7CAF-D332-4840-9B17-4E0844A0AAD6}" type="presParOf" srcId="{245A607A-E2AA-4427-B31F-6CB4B5AF4A99}" destId="{BCFAD3B4-75F3-4967-87C8-F6ECE48BABB2}" srcOrd="7" destOrd="0" presId="urn:microsoft.com/office/officeart/2005/8/layout/list1"/>
    <dgm:cxn modelId="{120CA0D2-A659-41A5-870C-EAB8DA31F20B}" type="presParOf" srcId="{245A607A-E2AA-4427-B31F-6CB4B5AF4A99}" destId="{AD62C101-CEA1-491E-BD05-DDFA26DA4000}" srcOrd="8" destOrd="0" presId="urn:microsoft.com/office/officeart/2005/8/layout/list1"/>
    <dgm:cxn modelId="{1AD990E0-F3E9-42E0-82ED-7FAEA8BB22CF}" type="presParOf" srcId="{AD62C101-CEA1-491E-BD05-DDFA26DA4000}" destId="{FF52B258-9242-4D0B-8391-F71F08FD9E1D}" srcOrd="0" destOrd="0" presId="urn:microsoft.com/office/officeart/2005/8/layout/list1"/>
    <dgm:cxn modelId="{AD4DA2EA-4976-4408-A020-F63A250E81BA}" type="presParOf" srcId="{AD62C101-CEA1-491E-BD05-DDFA26DA4000}" destId="{E5424EB8-C87E-4DA6-8BDC-524B1EF0D005}" srcOrd="1" destOrd="0" presId="urn:microsoft.com/office/officeart/2005/8/layout/list1"/>
    <dgm:cxn modelId="{14FF1889-F255-4C57-BBC2-9A6583407B8A}" type="presParOf" srcId="{245A607A-E2AA-4427-B31F-6CB4B5AF4A99}" destId="{A619D580-FE92-436F-8BE4-BAEB8891AD36}" srcOrd="9" destOrd="0" presId="urn:microsoft.com/office/officeart/2005/8/layout/list1"/>
    <dgm:cxn modelId="{22FF55F3-DEF7-470F-A3F2-777D1115F540}" type="presParOf" srcId="{245A607A-E2AA-4427-B31F-6CB4B5AF4A99}" destId="{0F1DCC76-ED25-466F-85FC-1B66D373C146}" srcOrd="10" destOrd="0" presId="urn:microsoft.com/office/officeart/2005/8/layout/list1"/>
    <dgm:cxn modelId="{55E2EDA2-3EA8-486E-8FDB-8BA23E1E960D}" type="presParOf" srcId="{245A607A-E2AA-4427-B31F-6CB4B5AF4A99}" destId="{F5BFD766-25CB-4CEF-A8C5-CD70986E4DD6}" srcOrd="11" destOrd="0" presId="urn:microsoft.com/office/officeart/2005/8/layout/list1"/>
    <dgm:cxn modelId="{95DB2433-E9CF-4873-9796-D26AAB870972}" type="presParOf" srcId="{245A607A-E2AA-4427-B31F-6CB4B5AF4A99}" destId="{BFD0B203-511A-4C71-82A9-0C5199762514}" srcOrd="12" destOrd="0" presId="urn:microsoft.com/office/officeart/2005/8/layout/list1"/>
    <dgm:cxn modelId="{6737006D-DE50-42B0-A942-1E9C64504902}" type="presParOf" srcId="{BFD0B203-511A-4C71-82A9-0C5199762514}" destId="{F51CF4E8-678F-4C7A-90D1-A050C1847640}" srcOrd="0" destOrd="0" presId="urn:microsoft.com/office/officeart/2005/8/layout/list1"/>
    <dgm:cxn modelId="{4D7F7888-4147-46C7-BBE7-4D469B1ED9A0}" type="presParOf" srcId="{BFD0B203-511A-4C71-82A9-0C5199762514}" destId="{4FFCBC45-DA20-401C-9511-4DC045A30BE4}" srcOrd="1" destOrd="0" presId="urn:microsoft.com/office/officeart/2005/8/layout/list1"/>
    <dgm:cxn modelId="{3AB1C91D-5884-49D4-936E-E326C339B7BF}" type="presParOf" srcId="{245A607A-E2AA-4427-B31F-6CB4B5AF4A99}" destId="{EA68000E-AED0-4629-8DB0-0567C8F45602}" srcOrd="13" destOrd="0" presId="urn:microsoft.com/office/officeart/2005/8/layout/list1"/>
    <dgm:cxn modelId="{C1C5E312-15CE-48B2-B3A8-F303FE752694}" type="presParOf" srcId="{245A607A-E2AA-4427-B31F-6CB4B5AF4A99}" destId="{351EC954-2FBD-40F9-9B88-7FC046FF393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183B6DC-EC36-463B-86C9-F342C4E3CE57}" type="doc">
      <dgm:prSet loTypeId="urn:microsoft.com/office/officeart/2005/8/layout/hList9" loCatId="list" qsTypeId="urn:microsoft.com/office/officeart/2005/8/quickstyle/simple2" qsCatId="simple" csTypeId="urn:microsoft.com/office/officeart/2005/8/colors/accent1_4" csCatId="accent1" phldr="1"/>
      <dgm:spPr/>
      <dgm:t>
        <a:bodyPr/>
        <a:lstStyle/>
        <a:p>
          <a:endParaRPr lang="ru-RU"/>
        </a:p>
      </dgm:t>
    </dgm:pt>
    <dgm:pt modelId="{48C81EAE-2D07-40E7-9FF9-FECD11020966}">
      <dgm:prSet phldrT="[Текст]" custT="1"/>
      <dgm:spPr/>
      <dgm:t>
        <a:bodyPr/>
        <a:lstStyle/>
        <a:p>
          <a:r>
            <a:rPr lang="uk-UA" sz="2800" b="1" dirty="0" smtClean="0">
              <a:latin typeface="+mj-lt"/>
            </a:rPr>
            <a:t>«</a:t>
          </a:r>
          <a:r>
            <a:rPr lang="uk-UA" sz="2800" b="1" dirty="0" err="1" smtClean="0">
              <a:latin typeface="+mj-lt"/>
            </a:rPr>
            <a:t>ібадат</a:t>
          </a:r>
          <a:r>
            <a:rPr lang="uk-UA" sz="2800" b="1" dirty="0" smtClean="0">
              <a:latin typeface="+mj-lt"/>
            </a:rPr>
            <a:t>»</a:t>
          </a:r>
          <a:endParaRPr lang="ru-RU" sz="2800" b="1" dirty="0">
            <a:latin typeface="+mj-lt"/>
          </a:endParaRPr>
        </a:p>
      </dgm:t>
    </dgm:pt>
    <dgm:pt modelId="{E22DA5A2-BAFC-4A9C-B65B-75DA2086A942}" type="parTrans" cxnId="{96C2E53D-D538-4602-A186-3CC89D715746}">
      <dgm:prSet/>
      <dgm:spPr/>
      <dgm:t>
        <a:bodyPr/>
        <a:lstStyle/>
        <a:p>
          <a:endParaRPr lang="ru-RU"/>
        </a:p>
      </dgm:t>
    </dgm:pt>
    <dgm:pt modelId="{AC59B1F4-0034-431B-BEA6-0BF39B0A65E5}" type="sibTrans" cxnId="{96C2E53D-D538-4602-A186-3CC89D715746}">
      <dgm:prSet/>
      <dgm:spPr/>
      <dgm:t>
        <a:bodyPr/>
        <a:lstStyle/>
        <a:p>
          <a:endParaRPr lang="ru-RU"/>
        </a:p>
      </dgm:t>
    </dgm:pt>
    <dgm:pt modelId="{6C493C86-5AF6-443F-80C6-CFF9054DACB4}">
      <dgm:prSet custT="1"/>
      <dgm:spPr/>
      <dgm:t>
        <a:bodyPr/>
        <a:lstStyle/>
        <a:p>
          <a:r>
            <a:rPr lang="uk-UA" sz="2500" b="1" dirty="0" smtClean="0">
              <a:solidFill>
                <a:schemeClr val="bg2">
                  <a:lumMod val="25000"/>
                </a:schemeClr>
              </a:solidFill>
              <a:latin typeface="+mj-lt"/>
            </a:rPr>
            <a:t>«</a:t>
          </a:r>
          <a:r>
            <a:rPr lang="uk-UA" sz="2500" b="1" dirty="0" err="1" smtClean="0">
              <a:solidFill>
                <a:schemeClr val="bg2">
                  <a:lumMod val="25000"/>
                </a:schemeClr>
              </a:solidFill>
              <a:latin typeface="+mj-lt"/>
            </a:rPr>
            <a:t>муамалат</a:t>
          </a:r>
          <a:r>
            <a:rPr lang="uk-UA" sz="2500" b="1" dirty="0" smtClean="0">
              <a:solidFill>
                <a:schemeClr val="bg2">
                  <a:lumMod val="25000"/>
                </a:schemeClr>
              </a:solidFill>
              <a:latin typeface="+mj-lt"/>
            </a:rPr>
            <a:t>»</a:t>
          </a:r>
          <a:endParaRPr lang="uk-UA" sz="2500" b="1" dirty="0">
            <a:solidFill>
              <a:schemeClr val="bg2">
                <a:lumMod val="25000"/>
              </a:schemeClr>
            </a:solidFill>
            <a:latin typeface="+mj-lt"/>
          </a:endParaRPr>
        </a:p>
      </dgm:t>
    </dgm:pt>
    <dgm:pt modelId="{5996E0E6-BD85-4A1E-B004-B97B411C55CC}" type="parTrans" cxnId="{C6B9C237-0BC5-4C1A-8195-59879D414B34}">
      <dgm:prSet/>
      <dgm:spPr/>
      <dgm:t>
        <a:bodyPr/>
        <a:lstStyle/>
        <a:p>
          <a:endParaRPr lang="ru-RU"/>
        </a:p>
      </dgm:t>
    </dgm:pt>
    <dgm:pt modelId="{7951CD3F-B8D0-4ED5-B716-A65EF2C3CFE5}" type="sibTrans" cxnId="{C6B9C237-0BC5-4C1A-8195-59879D414B34}">
      <dgm:prSet/>
      <dgm:spPr/>
      <dgm:t>
        <a:bodyPr/>
        <a:lstStyle/>
        <a:p>
          <a:endParaRPr lang="ru-RU"/>
        </a:p>
      </dgm:t>
    </dgm:pt>
    <dgm:pt modelId="{ED0F5BF6-3FC3-4848-B890-710F1115EA2B}">
      <dgm:prSet phldrT="[Текст]" custT="1"/>
      <dgm:spPr/>
      <dgm:t>
        <a:bodyPr/>
        <a:lstStyle/>
        <a:p>
          <a:r>
            <a:rPr lang="uk-UA" sz="2400" dirty="0" smtClean="0">
              <a:latin typeface="+mj-lt"/>
            </a:rPr>
            <a:t>правила релігійного культу</a:t>
          </a:r>
          <a:endParaRPr lang="ru-RU" sz="2400" dirty="0">
            <a:latin typeface="+mj-lt"/>
          </a:endParaRPr>
        </a:p>
      </dgm:t>
    </dgm:pt>
    <dgm:pt modelId="{0CFC5789-C2D8-4CFE-B2B1-330296850025}" type="parTrans" cxnId="{4C456D4A-A3F5-48E7-89C1-DE74558A96F9}">
      <dgm:prSet/>
      <dgm:spPr/>
      <dgm:t>
        <a:bodyPr/>
        <a:lstStyle/>
        <a:p>
          <a:endParaRPr lang="ru-RU"/>
        </a:p>
      </dgm:t>
    </dgm:pt>
    <dgm:pt modelId="{47EB9D27-567A-4C49-871C-8581F522A9C3}" type="sibTrans" cxnId="{4C456D4A-A3F5-48E7-89C1-DE74558A96F9}">
      <dgm:prSet/>
      <dgm:spPr/>
      <dgm:t>
        <a:bodyPr/>
        <a:lstStyle/>
        <a:p>
          <a:endParaRPr lang="ru-RU"/>
        </a:p>
      </dgm:t>
    </dgm:pt>
    <dgm:pt modelId="{11B33B10-B6ED-4DD6-A580-FDA6695EAB13}">
      <dgm:prSet custT="1"/>
      <dgm:spPr/>
      <dgm:t>
        <a:bodyPr/>
        <a:lstStyle/>
        <a:p>
          <a:r>
            <a:rPr lang="uk-UA" sz="2400" dirty="0" smtClean="0">
              <a:latin typeface="+mj-lt"/>
            </a:rPr>
            <a:t>правила поведінки мусульман з мусульманами та з не мусульманами</a:t>
          </a:r>
          <a:endParaRPr lang="uk-UA" sz="2400" dirty="0">
            <a:latin typeface="+mj-lt"/>
          </a:endParaRPr>
        </a:p>
      </dgm:t>
    </dgm:pt>
    <dgm:pt modelId="{9E80071A-89BF-4D7E-9D08-F73B732A3D2A}" type="parTrans" cxnId="{2E4ECB43-70AC-41C5-AEEA-3271C6AB045D}">
      <dgm:prSet/>
      <dgm:spPr/>
      <dgm:t>
        <a:bodyPr/>
        <a:lstStyle/>
        <a:p>
          <a:endParaRPr lang="ru-RU"/>
        </a:p>
      </dgm:t>
    </dgm:pt>
    <dgm:pt modelId="{BA5E6772-0081-48A7-8105-D7EFC05502B4}" type="sibTrans" cxnId="{2E4ECB43-70AC-41C5-AEEA-3271C6AB045D}">
      <dgm:prSet/>
      <dgm:spPr/>
      <dgm:t>
        <a:bodyPr/>
        <a:lstStyle/>
        <a:p>
          <a:endParaRPr lang="ru-RU"/>
        </a:p>
      </dgm:t>
    </dgm:pt>
    <dgm:pt modelId="{7FE037E2-0107-4F72-9A41-27C9DF3FA969}" type="pres">
      <dgm:prSet presAssocID="{6183B6DC-EC36-463B-86C9-F342C4E3CE57}" presName="list" presStyleCnt="0">
        <dgm:presLayoutVars>
          <dgm:dir/>
          <dgm:animLvl val="lvl"/>
        </dgm:presLayoutVars>
      </dgm:prSet>
      <dgm:spPr/>
      <dgm:t>
        <a:bodyPr/>
        <a:lstStyle/>
        <a:p>
          <a:endParaRPr lang="ru-RU"/>
        </a:p>
      </dgm:t>
    </dgm:pt>
    <dgm:pt modelId="{C1427721-134A-4AA3-9868-DD5FB0B7B16E}" type="pres">
      <dgm:prSet presAssocID="{48C81EAE-2D07-40E7-9FF9-FECD11020966}" presName="posSpace" presStyleCnt="0"/>
      <dgm:spPr/>
    </dgm:pt>
    <dgm:pt modelId="{9429E454-597F-433B-B9E9-FD7D6E3AF0A9}" type="pres">
      <dgm:prSet presAssocID="{48C81EAE-2D07-40E7-9FF9-FECD11020966}" presName="vertFlow" presStyleCnt="0"/>
      <dgm:spPr/>
    </dgm:pt>
    <dgm:pt modelId="{0A83397B-4853-4BB5-8DFB-264DDEF30E90}" type="pres">
      <dgm:prSet presAssocID="{48C81EAE-2D07-40E7-9FF9-FECD11020966}" presName="topSpace" presStyleCnt="0"/>
      <dgm:spPr/>
    </dgm:pt>
    <dgm:pt modelId="{CDB148EB-BD09-4EE2-A2DF-137AE183FB6B}" type="pres">
      <dgm:prSet presAssocID="{48C81EAE-2D07-40E7-9FF9-FECD11020966}" presName="firstComp" presStyleCnt="0"/>
      <dgm:spPr/>
    </dgm:pt>
    <dgm:pt modelId="{66A12577-DAB8-4B00-A0B9-D68464319139}" type="pres">
      <dgm:prSet presAssocID="{48C81EAE-2D07-40E7-9FF9-FECD11020966}" presName="firstChild" presStyleLbl="bgAccFollowNode1" presStyleIdx="0" presStyleCnt="2"/>
      <dgm:spPr/>
      <dgm:t>
        <a:bodyPr/>
        <a:lstStyle/>
        <a:p>
          <a:endParaRPr lang="ru-RU"/>
        </a:p>
      </dgm:t>
    </dgm:pt>
    <dgm:pt modelId="{250CCE82-9AB5-41B1-9C2E-6E0C8BA391D3}" type="pres">
      <dgm:prSet presAssocID="{48C81EAE-2D07-40E7-9FF9-FECD11020966}" presName="firstChildTx" presStyleLbl="bgAccFollowNode1" presStyleIdx="0" presStyleCnt="2">
        <dgm:presLayoutVars>
          <dgm:bulletEnabled val="1"/>
        </dgm:presLayoutVars>
      </dgm:prSet>
      <dgm:spPr/>
      <dgm:t>
        <a:bodyPr/>
        <a:lstStyle/>
        <a:p>
          <a:endParaRPr lang="ru-RU"/>
        </a:p>
      </dgm:t>
    </dgm:pt>
    <dgm:pt modelId="{C814905F-90F1-4987-9081-D99DFA35732A}" type="pres">
      <dgm:prSet presAssocID="{48C81EAE-2D07-40E7-9FF9-FECD11020966}" presName="negSpace" presStyleCnt="0"/>
      <dgm:spPr/>
    </dgm:pt>
    <dgm:pt modelId="{BFBE4390-5D4E-4121-880E-BBEDDCAD82F4}" type="pres">
      <dgm:prSet presAssocID="{48C81EAE-2D07-40E7-9FF9-FECD11020966}" presName="circle" presStyleLbl="node1" presStyleIdx="0" presStyleCnt="2" custScaleX="102111" custScaleY="103190"/>
      <dgm:spPr/>
      <dgm:t>
        <a:bodyPr/>
        <a:lstStyle/>
        <a:p>
          <a:endParaRPr lang="ru-RU"/>
        </a:p>
      </dgm:t>
    </dgm:pt>
    <dgm:pt modelId="{DAA43AB2-DDDF-408C-9A16-1DDB390D2CD8}" type="pres">
      <dgm:prSet presAssocID="{AC59B1F4-0034-431B-BEA6-0BF39B0A65E5}" presName="transSpace" presStyleCnt="0"/>
      <dgm:spPr/>
    </dgm:pt>
    <dgm:pt modelId="{5046EF31-EE9C-421B-8BBB-DE0A4967435E}" type="pres">
      <dgm:prSet presAssocID="{6C493C86-5AF6-443F-80C6-CFF9054DACB4}" presName="posSpace" presStyleCnt="0"/>
      <dgm:spPr/>
    </dgm:pt>
    <dgm:pt modelId="{80F1E5B9-C505-4446-9967-737E5C96A8ED}" type="pres">
      <dgm:prSet presAssocID="{6C493C86-5AF6-443F-80C6-CFF9054DACB4}" presName="vertFlow" presStyleCnt="0"/>
      <dgm:spPr/>
    </dgm:pt>
    <dgm:pt modelId="{874D70DF-2F69-44BF-BDBA-5814A710DA53}" type="pres">
      <dgm:prSet presAssocID="{6C493C86-5AF6-443F-80C6-CFF9054DACB4}" presName="topSpace" presStyleCnt="0"/>
      <dgm:spPr/>
    </dgm:pt>
    <dgm:pt modelId="{5EC4B4C6-C64C-4CA5-BB87-0D3B3389534C}" type="pres">
      <dgm:prSet presAssocID="{6C493C86-5AF6-443F-80C6-CFF9054DACB4}" presName="firstComp" presStyleCnt="0"/>
      <dgm:spPr/>
    </dgm:pt>
    <dgm:pt modelId="{F9E18512-988F-4E83-B95D-EC55C5E84703}" type="pres">
      <dgm:prSet presAssocID="{6C493C86-5AF6-443F-80C6-CFF9054DACB4}" presName="firstChild" presStyleLbl="bgAccFollowNode1" presStyleIdx="1" presStyleCnt="2"/>
      <dgm:spPr/>
      <dgm:t>
        <a:bodyPr/>
        <a:lstStyle/>
        <a:p>
          <a:endParaRPr lang="ru-RU"/>
        </a:p>
      </dgm:t>
    </dgm:pt>
    <dgm:pt modelId="{4689667A-66D2-4400-AD6E-F5A95B8A0497}" type="pres">
      <dgm:prSet presAssocID="{6C493C86-5AF6-443F-80C6-CFF9054DACB4}" presName="firstChildTx" presStyleLbl="bgAccFollowNode1" presStyleIdx="1" presStyleCnt="2">
        <dgm:presLayoutVars>
          <dgm:bulletEnabled val="1"/>
        </dgm:presLayoutVars>
      </dgm:prSet>
      <dgm:spPr/>
      <dgm:t>
        <a:bodyPr/>
        <a:lstStyle/>
        <a:p>
          <a:endParaRPr lang="ru-RU"/>
        </a:p>
      </dgm:t>
    </dgm:pt>
    <dgm:pt modelId="{B80C58E0-7155-4D99-BE76-03E21A7F3C21}" type="pres">
      <dgm:prSet presAssocID="{6C493C86-5AF6-443F-80C6-CFF9054DACB4}" presName="negSpace" presStyleCnt="0"/>
      <dgm:spPr/>
    </dgm:pt>
    <dgm:pt modelId="{1DB70C3D-804B-4104-BC42-2C169DC2B616}" type="pres">
      <dgm:prSet presAssocID="{6C493C86-5AF6-443F-80C6-CFF9054DACB4}" presName="circle" presStyleLbl="node1" presStyleIdx="1" presStyleCnt="2" custScaleX="120364" custScaleY="108109" custLinFactNeighborX="-7754" custLinFactNeighborY="434"/>
      <dgm:spPr/>
      <dgm:t>
        <a:bodyPr/>
        <a:lstStyle/>
        <a:p>
          <a:endParaRPr lang="ru-RU"/>
        </a:p>
      </dgm:t>
    </dgm:pt>
  </dgm:ptLst>
  <dgm:cxnLst>
    <dgm:cxn modelId="{BD9E6185-245B-41E2-986C-34664DA85FC5}" type="presOf" srcId="{6C493C86-5AF6-443F-80C6-CFF9054DACB4}" destId="{1DB70C3D-804B-4104-BC42-2C169DC2B616}" srcOrd="0" destOrd="0" presId="urn:microsoft.com/office/officeart/2005/8/layout/hList9"/>
    <dgm:cxn modelId="{70E9DD70-66F6-432B-84FD-F2B7EDAB35E1}" type="presOf" srcId="{ED0F5BF6-3FC3-4848-B890-710F1115EA2B}" destId="{66A12577-DAB8-4B00-A0B9-D68464319139}" srcOrd="0" destOrd="0" presId="urn:microsoft.com/office/officeart/2005/8/layout/hList9"/>
    <dgm:cxn modelId="{E73C6C9A-6ECD-4D68-91BD-3F13757B0083}" type="presOf" srcId="{ED0F5BF6-3FC3-4848-B890-710F1115EA2B}" destId="{250CCE82-9AB5-41B1-9C2E-6E0C8BA391D3}" srcOrd="1" destOrd="0" presId="urn:microsoft.com/office/officeart/2005/8/layout/hList9"/>
    <dgm:cxn modelId="{A343C009-1BB9-4CFD-B881-5F7FC7E914DD}" type="presOf" srcId="{11B33B10-B6ED-4DD6-A580-FDA6695EAB13}" destId="{4689667A-66D2-4400-AD6E-F5A95B8A0497}" srcOrd="1" destOrd="0" presId="urn:microsoft.com/office/officeart/2005/8/layout/hList9"/>
    <dgm:cxn modelId="{AF45E4D5-CB39-4124-9E75-EBF4D557C8BF}" type="presOf" srcId="{11B33B10-B6ED-4DD6-A580-FDA6695EAB13}" destId="{F9E18512-988F-4E83-B95D-EC55C5E84703}" srcOrd="0" destOrd="0" presId="urn:microsoft.com/office/officeart/2005/8/layout/hList9"/>
    <dgm:cxn modelId="{B1BC1A80-84CD-47C8-9590-3273C6303ACE}" type="presOf" srcId="{6183B6DC-EC36-463B-86C9-F342C4E3CE57}" destId="{7FE037E2-0107-4F72-9A41-27C9DF3FA969}" srcOrd="0" destOrd="0" presId="urn:microsoft.com/office/officeart/2005/8/layout/hList9"/>
    <dgm:cxn modelId="{26F23167-51AB-440E-AEBE-F36BC912FB83}" type="presOf" srcId="{48C81EAE-2D07-40E7-9FF9-FECD11020966}" destId="{BFBE4390-5D4E-4121-880E-BBEDDCAD82F4}" srcOrd="0" destOrd="0" presId="urn:microsoft.com/office/officeart/2005/8/layout/hList9"/>
    <dgm:cxn modelId="{C6B9C237-0BC5-4C1A-8195-59879D414B34}" srcId="{6183B6DC-EC36-463B-86C9-F342C4E3CE57}" destId="{6C493C86-5AF6-443F-80C6-CFF9054DACB4}" srcOrd="1" destOrd="0" parTransId="{5996E0E6-BD85-4A1E-B004-B97B411C55CC}" sibTransId="{7951CD3F-B8D0-4ED5-B716-A65EF2C3CFE5}"/>
    <dgm:cxn modelId="{2E4ECB43-70AC-41C5-AEEA-3271C6AB045D}" srcId="{6C493C86-5AF6-443F-80C6-CFF9054DACB4}" destId="{11B33B10-B6ED-4DD6-A580-FDA6695EAB13}" srcOrd="0" destOrd="0" parTransId="{9E80071A-89BF-4D7E-9D08-F73B732A3D2A}" sibTransId="{BA5E6772-0081-48A7-8105-D7EFC05502B4}"/>
    <dgm:cxn modelId="{96C2E53D-D538-4602-A186-3CC89D715746}" srcId="{6183B6DC-EC36-463B-86C9-F342C4E3CE57}" destId="{48C81EAE-2D07-40E7-9FF9-FECD11020966}" srcOrd="0" destOrd="0" parTransId="{E22DA5A2-BAFC-4A9C-B65B-75DA2086A942}" sibTransId="{AC59B1F4-0034-431B-BEA6-0BF39B0A65E5}"/>
    <dgm:cxn modelId="{4C456D4A-A3F5-48E7-89C1-DE74558A96F9}" srcId="{48C81EAE-2D07-40E7-9FF9-FECD11020966}" destId="{ED0F5BF6-3FC3-4848-B890-710F1115EA2B}" srcOrd="0" destOrd="0" parTransId="{0CFC5789-C2D8-4CFE-B2B1-330296850025}" sibTransId="{47EB9D27-567A-4C49-871C-8581F522A9C3}"/>
    <dgm:cxn modelId="{86319606-3455-4524-9660-1A6CE3D76975}" type="presParOf" srcId="{7FE037E2-0107-4F72-9A41-27C9DF3FA969}" destId="{C1427721-134A-4AA3-9868-DD5FB0B7B16E}" srcOrd="0" destOrd="0" presId="urn:microsoft.com/office/officeart/2005/8/layout/hList9"/>
    <dgm:cxn modelId="{4C68BE7A-F880-4090-B115-3DBB710D7261}" type="presParOf" srcId="{7FE037E2-0107-4F72-9A41-27C9DF3FA969}" destId="{9429E454-597F-433B-B9E9-FD7D6E3AF0A9}" srcOrd="1" destOrd="0" presId="urn:microsoft.com/office/officeart/2005/8/layout/hList9"/>
    <dgm:cxn modelId="{F4F1E076-C0F9-4B52-BB30-DD8A19A1E660}" type="presParOf" srcId="{9429E454-597F-433B-B9E9-FD7D6E3AF0A9}" destId="{0A83397B-4853-4BB5-8DFB-264DDEF30E90}" srcOrd="0" destOrd="0" presId="urn:microsoft.com/office/officeart/2005/8/layout/hList9"/>
    <dgm:cxn modelId="{5B9B3E74-BABA-4672-A146-FF1DDDA615F9}" type="presParOf" srcId="{9429E454-597F-433B-B9E9-FD7D6E3AF0A9}" destId="{CDB148EB-BD09-4EE2-A2DF-137AE183FB6B}" srcOrd="1" destOrd="0" presId="urn:microsoft.com/office/officeart/2005/8/layout/hList9"/>
    <dgm:cxn modelId="{D2EF66D2-0181-4C68-AEA2-354702D3BBA7}" type="presParOf" srcId="{CDB148EB-BD09-4EE2-A2DF-137AE183FB6B}" destId="{66A12577-DAB8-4B00-A0B9-D68464319139}" srcOrd="0" destOrd="0" presId="urn:microsoft.com/office/officeart/2005/8/layout/hList9"/>
    <dgm:cxn modelId="{09228ECE-1AEB-4CC9-B69B-B7A0E5FDE529}" type="presParOf" srcId="{CDB148EB-BD09-4EE2-A2DF-137AE183FB6B}" destId="{250CCE82-9AB5-41B1-9C2E-6E0C8BA391D3}" srcOrd="1" destOrd="0" presId="urn:microsoft.com/office/officeart/2005/8/layout/hList9"/>
    <dgm:cxn modelId="{3558CF14-A0FC-4153-B5E0-B3098756F87A}" type="presParOf" srcId="{7FE037E2-0107-4F72-9A41-27C9DF3FA969}" destId="{C814905F-90F1-4987-9081-D99DFA35732A}" srcOrd="2" destOrd="0" presId="urn:microsoft.com/office/officeart/2005/8/layout/hList9"/>
    <dgm:cxn modelId="{E101ABD0-2746-44C8-BEEB-898D18ED0726}" type="presParOf" srcId="{7FE037E2-0107-4F72-9A41-27C9DF3FA969}" destId="{BFBE4390-5D4E-4121-880E-BBEDDCAD82F4}" srcOrd="3" destOrd="0" presId="urn:microsoft.com/office/officeart/2005/8/layout/hList9"/>
    <dgm:cxn modelId="{19D991A6-5D68-4EF7-B1FF-9CDFFA50AA8A}" type="presParOf" srcId="{7FE037E2-0107-4F72-9A41-27C9DF3FA969}" destId="{DAA43AB2-DDDF-408C-9A16-1DDB390D2CD8}" srcOrd="4" destOrd="0" presId="urn:microsoft.com/office/officeart/2005/8/layout/hList9"/>
    <dgm:cxn modelId="{1A6B9090-141B-4F2E-9A1B-1774019F4931}" type="presParOf" srcId="{7FE037E2-0107-4F72-9A41-27C9DF3FA969}" destId="{5046EF31-EE9C-421B-8BBB-DE0A4967435E}" srcOrd="5" destOrd="0" presId="urn:microsoft.com/office/officeart/2005/8/layout/hList9"/>
    <dgm:cxn modelId="{154E31AE-17E6-4888-BB04-FD17462F673A}" type="presParOf" srcId="{7FE037E2-0107-4F72-9A41-27C9DF3FA969}" destId="{80F1E5B9-C505-4446-9967-737E5C96A8ED}" srcOrd="6" destOrd="0" presId="urn:microsoft.com/office/officeart/2005/8/layout/hList9"/>
    <dgm:cxn modelId="{E869D4CA-9844-45A8-9B1D-BA4EE0337421}" type="presParOf" srcId="{80F1E5B9-C505-4446-9967-737E5C96A8ED}" destId="{874D70DF-2F69-44BF-BDBA-5814A710DA53}" srcOrd="0" destOrd="0" presId="urn:microsoft.com/office/officeart/2005/8/layout/hList9"/>
    <dgm:cxn modelId="{A55F8F0E-40C6-4005-BC4D-14F47253D20D}" type="presParOf" srcId="{80F1E5B9-C505-4446-9967-737E5C96A8ED}" destId="{5EC4B4C6-C64C-4CA5-BB87-0D3B3389534C}" srcOrd="1" destOrd="0" presId="urn:microsoft.com/office/officeart/2005/8/layout/hList9"/>
    <dgm:cxn modelId="{13CC0BF4-ADC2-414F-B93C-A00199B73865}" type="presParOf" srcId="{5EC4B4C6-C64C-4CA5-BB87-0D3B3389534C}" destId="{F9E18512-988F-4E83-B95D-EC55C5E84703}" srcOrd="0" destOrd="0" presId="urn:microsoft.com/office/officeart/2005/8/layout/hList9"/>
    <dgm:cxn modelId="{B478E6F0-61FA-4862-AB47-B9D880056768}" type="presParOf" srcId="{5EC4B4C6-C64C-4CA5-BB87-0D3B3389534C}" destId="{4689667A-66D2-4400-AD6E-F5A95B8A0497}" srcOrd="1" destOrd="0" presId="urn:microsoft.com/office/officeart/2005/8/layout/hList9"/>
    <dgm:cxn modelId="{79A4D5BF-975F-44DD-A322-90F6965D70FE}" type="presParOf" srcId="{7FE037E2-0107-4F72-9A41-27C9DF3FA969}" destId="{B80C58E0-7155-4D99-BE76-03E21A7F3C21}" srcOrd="7" destOrd="0" presId="urn:microsoft.com/office/officeart/2005/8/layout/hList9"/>
    <dgm:cxn modelId="{81B5E524-59CD-4A6D-8DBE-9E9D43C7B509}" type="presParOf" srcId="{7FE037E2-0107-4F72-9A41-27C9DF3FA969}" destId="{1DB70C3D-804B-4104-BC42-2C169DC2B61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54B5C-A289-4FC1-916C-B0D77F817E7D}"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ru-RU"/>
        </a:p>
      </dgm:t>
    </dgm:pt>
    <dgm:pt modelId="{32F790B0-3BB4-4DEF-A303-2D6EA64DB261}">
      <dgm:prSet phldrT="[Текст]"/>
      <dgm:spPr/>
      <dgm:t>
        <a:bodyPr/>
        <a:lstStyle/>
        <a:p>
          <a:r>
            <a:rPr lang="uk-UA" b="1" dirty="0" smtClean="0">
              <a:solidFill>
                <a:schemeClr val="bg2">
                  <a:lumMod val="25000"/>
                </a:schemeClr>
              </a:solidFill>
              <a:latin typeface="+mj-lt"/>
            </a:rPr>
            <a:t>Правова система</a:t>
          </a:r>
          <a:endParaRPr lang="ru-RU" dirty="0">
            <a:solidFill>
              <a:schemeClr val="bg2">
                <a:lumMod val="25000"/>
              </a:schemeClr>
            </a:solidFill>
            <a:latin typeface="+mj-lt"/>
          </a:endParaRPr>
        </a:p>
      </dgm:t>
    </dgm:pt>
    <dgm:pt modelId="{131D7680-C044-4A83-9303-0CD2FADDF837}" type="parTrans" cxnId="{5EB3F59D-FE6E-4E59-AC33-D9FFD3FE47F5}">
      <dgm:prSet/>
      <dgm:spPr/>
      <dgm:t>
        <a:bodyPr/>
        <a:lstStyle/>
        <a:p>
          <a:endParaRPr lang="ru-RU"/>
        </a:p>
      </dgm:t>
    </dgm:pt>
    <dgm:pt modelId="{7405311D-58A7-49DD-A9C5-157C17268A18}" type="sibTrans" cxnId="{5EB3F59D-FE6E-4E59-AC33-D9FFD3FE47F5}">
      <dgm:prSet/>
      <dgm:spPr/>
      <dgm:t>
        <a:bodyPr/>
        <a:lstStyle/>
        <a:p>
          <a:endParaRPr lang="ru-RU"/>
        </a:p>
      </dgm:t>
    </dgm:pt>
    <dgm:pt modelId="{65499331-BA26-4A6C-A463-4D54DC4C04A2}">
      <dgm:prSet phldrT="[Текст]" custT="1"/>
      <dgm:spPr/>
      <dgm:t>
        <a:bodyPr/>
        <a:lstStyle/>
        <a:p>
          <a:r>
            <a:rPr lang="uk-UA" sz="2400" dirty="0" smtClean="0">
              <a:latin typeface="+mj-lt"/>
              <a:cs typeface="Times New Roman" panose="02020603050405020304" pitchFamily="18" charset="0"/>
            </a:rPr>
            <a:t>– </a:t>
          </a:r>
          <a:r>
            <a:rPr lang="uk-UA" sz="2400" cap="none" dirty="0" smtClean="0">
              <a:latin typeface="+mj-lt"/>
            </a:rPr>
            <a:t>це комплекс взаємопов’язаних і узгоджених юридичних засобів, що мають своїм призначенням регулювати суспільні відносини, а також юридичних явищ, що виникають внаслідок такого регулювання (О.Ф. Скакун)</a:t>
          </a:r>
          <a:endParaRPr lang="ru-RU" sz="2400" dirty="0"/>
        </a:p>
      </dgm:t>
    </dgm:pt>
    <dgm:pt modelId="{1272D0C1-6BE2-4EAD-A7C2-7A2A424C17E3}" type="parTrans" cxnId="{D8125186-9EB2-4BD2-86FB-99AC6D205FAD}">
      <dgm:prSet/>
      <dgm:spPr/>
      <dgm:t>
        <a:bodyPr/>
        <a:lstStyle/>
        <a:p>
          <a:endParaRPr lang="ru-RU"/>
        </a:p>
      </dgm:t>
    </dgm:pt>
    <dgm:pt modelId="{8E8E6E4B-4705-474B-BC9D-85D558DBB819}" type="sibTrans" cxnId="{D8125186-9EB2-4BD2-86FB-99AC6D205FAD}">
      <dgm:prSet/>
      <dgm:spPr/>
      <dgm:t>
        <a:bodyPr/>
        <a:lstStyle/>
        <a:p>
          <a:endParaRPr lang="ru-RU"/>
        </a:p>
      </dgm:t>
    </dgm:pt>
    <dgm:pt modelId="{BFEAD5CF-2A5B-46F5-8C19-5BDB356D6B28}">
      <dgm:prSet phldrT="[Текст]" custT="1"/>
      <dgm:spPr/>
      <dgm:t>
        <a:bodyPr/>
        <a:lstStyle/>
        <a:p>
          <a:r>
            <a:rPr lang="uk-UA" sz="2800" dirty="0" smtClean="0">
              <a:latin typeface="+mj-lt"/>
              <a:cs typeface="Times New Roman" panose="02020603050405020304" pitchFamily="18" charset="0"/>
            </a:rPr>
            <a:t>–</a:t>
          </a:r>
          <a:r>
            <a:rPr lang="ru-RU" sz="2800" dirty="0" smtClean="0">
              <a:latin typeface="+mj-lt"/>
            </a:rPr>
            <a:t> </a:t>
          </a:r>
          <a:r>
            <a:rPr lang="uk-UA" sz="2800" cap="none" dirty="0" smtClean="0">
              <a:latin typeface="+mj-lt"/>
            </a:rPr>
            <a:t>це система всіх юридичних явищ, які існують у певній державі або групі держав (П.М. Рабінович)</a:t>
          </a:r>
          <a:endParaRPr lang="ru-RU" sz="2800" dirty="0"/>
        </a:p>
      </dgm:t>
    </dgm:pt>
    <dgm:pt modelId="{B4D57F68-CAB7-4B6A-957B-3F7BB6D9FFBD}" type="parTrans" cxnId="{46DADD62-7FD5-4920-B6E3-9792A7788FB5}">
      <dgm:prSet/>
      <dgm:spPr/>
      <dgm:t>
        <a:bodyPr/>
        <a:lstStyle/>
        <a:p>
          <a:endParaRPr lang="ru-RU"/>
        </a:p>
      </dgm:t>
    </dgm:pt>
    <dgm:pt modelId="{EA05A796-77E8-4DAA-B841-E03490722639}" type="sibTrans" cxnId="{46DADD62-7FD5-4920-B6E3-9792A7788FB5}">
      <dgm:prSet/>
      <dgm:spPr/>
      <dgm:t>
        <a:bodyPr/>
        <a:lstStyle/>
        <a:p>
          <a:endParaRPr lang="ru-RU"/>
        </a:p>
      </dgm:t>
    </dgm:pt>
    <dgm:pt modelId="{36D7452C-9A13-4E73-8DBB-6117BA9B9761}">
      <dgm:prSet phldrT="[Текст]" custT="1"/>
      <dgm:spPr/>
      <dgm:t>
        <a:bodyPr/>
        <a:lstStyle/>
        <a:p>
          <a:pPr>
            <a:spcAft>
              <a:spcPts val="600"/>
            </a:spcAft>
          </a:pPr>
          <a:r>
            <a:rPr lang="uk-UA" sz="2100" dirty="0" smtClean="0">
              <a:solidFill>
                <a:schemeClr val="bg2">
                  <a:lumMod val="25000"/>
                </a:schemeClr>
              </a:solidFill>
              <a:latin typeface="+mj-lt"/>
              <a:cs typeface="Times New Roman" panose="02020603050405020304" pitchFamily="18" charset="0"/>
            </a:rPr>
            <a:t>– </a:t>
          </a:r>
          <a:r>
            <a:rPr lang="uk-UA" sz="2100" dirty="0" smtClean="0">
              <a:solidFill>
                <a:schemeClr val="bg2">
                  <a:lumMod val="25000"/>
                </a:schemeClr>
              </a:solidFill>
              <a:latin typeface="+mj-lt"/>
            </a:rPr>
            <a:t>це цілісна сукупність взаємозв’язаних і взаємодіючих правових явищ, що формуються суспільством, при необхідності опосередкованих державою, призваних особливими засобами і методами об’єднувати людей в єдиний соціум та регулювати їх відносини з метою самозбереження суспільства та його прогресивного розвитку (В.Д. </a:t>
          </a:r>
          <a:r>
            <a:rPr lang="uk-UA" sz="2100" dirty="0" err="1" smtClean="0">
              <a:solidFill>
                <a:schemeClr val="bg2">
                  <a:lumMod val="25000"/>
                </a:schemeClr>
              </a:solidFill>
              <a:latin typeface="+mj-lt"/>
            </a:rPr>
            <a:t>Попков</a:t>
          </a:r>
          <a:r>
            <a:rPr lang="uk-UA" sz="2100" dirty="0" smtClean="0">
              <a:solidFill>
                <a:schemeClr val="bg2">
                  <a:lumMod val="25000"/>
                </a:schemeClr>
              </a:solidFill>
              <a:latin typeface="+mj-lt"/>
            </a:rPr>
            <a:t>)</a:t>
          </a:r>
          <a:endParaRPr lang="ru-RU" sz="2100" dirty="0">
            <a:solidFill>
              <a:schemeClr val="bg2">
                <a:lumMod val="25000"/>
              </a:schemeClr>
            </a:solidFill>
          </a:endParaRPr>
        </a:p>
      </dgm:t>
    </dgm:pt>
    <dgm:pt modelId="{DBEF0F3D-32DE-4A95-89DF-B9DB4545DE42}" type="parTrans" cxnId="{D797F6F5-3882-48AB-8374-BC9FD4269361}">
      <dgm:prSet/>
      <dgm:spPr/>
      <dgm:t>
        <a:bodyPr/>
        <a:lstStyle/>
        <a:p>
          <a:endParaRPr lang="ru-RU"/>
        </a:p>
      </dgm:t>
    </dgm:pt>
    <dgm:pt modelId="{9E1FCB85-FD45-4EA6-9FD2-6E9A23834697}" type="sibTrans" cxnId="{D797F6F5-3882-48AB-8374-BC9FD4269361}">
      <dgm:prSet/>
      <dgm:spPr/>
      <dgm:t>
        <a:bodyPr/>
        <a:lstStyle/>
        <a:p>
          <a:endParaRPr lang="ru-RU"/>
        </a:p>
      </dgm:t>
    </dgm:pt>
    <dgm:pt modelId="{EEEDF680-4E36-4D44-B790-8ED128FD34F2}">
      <dgm:prSet phldrT="[Текст]" custT="1"/>
      <dgm:spPr/>
      <dgm:t>
        <a:bodyPr/>
        <a:lstStyle/>
        <a:p>
          <a:r>
            <a:rPr lang="uk-UA" sz="2300" dirty="0" smtClean="0">
              <a:solidFill>
                <a:schemeClr val="bg2">
                  <a:lumMod val="25000"/>
                </a:schemeClr>
              </a:solidFill>
              <a:latin typeface="+mj-lt"/>
            </a:rPr>
            <a:t>– це комплекс взаємопов’язаних, взаємоузгоджених та взаємозалежних між собою правових явищ та процесів, які розвиваються системно, циклічно та послідовно, а також правових інститутів, які здійснюють управлінський вплив на суспільні відносини у відповідності з чітко визначеною процедурою (Є.О. Гіда)</a:t>
          </a:r>
          <a:endParaRPr lang="ru-RU" sz="2300" dirty="0">
            <a:solidFill>
              <a:schemeClr val="bg2">
                <a:lumMod val="25000"/>
              </a:schemeClr>
            </a:solidFill>
            <a:latin typeface="+mj-lt"/>
          </a:endParaRPr>
        </a:p>
      </dgm:t>
    </dgm:pt>
    <dgm:pt modelId="{E6361B61-1DFA-4787-B15D-744576559924}" type="parTrans" cxnId="{0AA830A9-3C51-4311-BEF5-58206F926857}">
      <dgm:prSet/>
      <dgm:spPr/>
      <dgm:t>
        <a:bodyPr/>
        <a:lstStyle/>
        <a:p>
          <a:endParaRPr lang="ru-RU"/>
        </a:p>
      </dgm:t>
    </dgm:pt>
    <dgm:pt modelId="{79D2FAA9-0D50-4C98-B3C0-3CC2F8036B4F}" type="sibTrans" cxnId="{0AA830A9-3C51-4311-BEF5-58206F926857}">
      <dgm:prSet/>
      <dgm:spPr/>
      <dgm:t>
        <a:bodyPr/>
        <a:lstStyle/>
        <a:p>
          <a:endParaRPr lang="ru-RU"/>
        </a:p>
      </dgm:t>
    </dgm:pt>
    <dgm:pt modelId="{1869FD4E-7763-4D74-852A-8289D01FBCB5}" type="pres">
      <dgm:prSet presAssocID="{7CD54B5C-A289-4FC1-916C-B0D77F817E7D}" presName="diagram" presStyleCnt="0">
        <dgm:presLayoutVars>
          <dgm:chMax val="1"/>
          <dgm:dir/>
          <dgm:animLvl val="ctr"/>
          <dgm:resizeHandles val="exact"/>
        </dgm:presLayoutVars>
      </dgm:prSet>
      <dgm:spPr/>
      <dgm:t>
        <a:bodyPr/>
        <a:lstStyle/>
        <a:p>
          <a:endParaRPr lang="ru-RU"/>
        </a:p>
      </dgm:t>
    </dgm:pt>
    <dgm:pt modelId="{C61B8135-6F1E-40C6-87F2-FAE76128736B}" type="pres">
      <dgm:prSet presAssocID="{7CD54B5C-A289-4FC1-916C-B0D77F817E7D}" presName="matrix" presStyleCnt="0"/>
      <dgm:spPr/>
    </dgm:pt>
    <dgm:pt modelId="{402C36D2-4E60-4183-9273-1C3C7BD78746}" type="pres">
      <dgm:prSet presAssocID="{7CD54B5C-A289-4FC1-916C-B0D77F817E7D}" presName="tile1" presStyleLbl="node1" presStyleIdx="0" presStyleCnt="4"/>
      <dgm:spPr/>
      <dgm:t>
        <a:bodyPr/>
        <a:lstStyle/>
        <a:p>
          <a:endParaRPr lang="ru-RU"/>
        </a:p>
      </dgm:t>
    </dgm:pt>
    <dgm:pt modelId="{85EAF316-E066-4FD2-9CEE-34E578ABCA29}" type="pres">
      <dgm:prSet presAssocID="{7CD54B5C-A289-4FC1-916C-B0D77F817E7D}" presName="tile1text" presStyleLbl="node1" presStyleIdx="0" presStyleCnt="4">
        <dgm:presLayoutVars>
          <dgm:chMax val="0"/>
          <dgm:chPref val="0"/>
          <dgm:bulletEnabled val="1"/>
        </dgm:presLayoutVars>
      </dgm:prSet>
      <dgm:spPr/>
      <dgm:t>
        <a:bodyPr/>
        <a:lstStyle/>
        <a:p>
          <a:endParaRPr lang="ru-RU"/>
        </a:p>
      </dgm:t>
    </dgm:pt>
    <dgm:pt modelId="{FE99B94D-67C8-4336-94DC-2A519EFEC0A7}" type="pres">
      <dgm:prSet presAssocID="{7CD54B5C-A289-4FC1-916C-B0D77F817E7D}" presName="tile2" presStyleLbl="node1" presStyleIdx="1" presStyleCnt="4"/>
      <dgm:spPr/>
      <dgm:t>
        <a:bodyPr/>
        <a:lstStyle/>
        <a:p>
          <a:endParaRPr lang="ru-RU"/>
        </a:p>
      </dgm:t>
    </dgm:pt>
    <dgm:pt modelId="{0741C39E-4C75-423A-AAB5-CA1EFE79E3D2}" type="pres">
      <dgm:prSet presAssocID="{7CD54B5C-A289-4FC1-916C-B0D77F817E7D}" presName="tile2text" presStyleLbl="node1" presStyleIdx="1" presStyleCnt="4">
        <dgm:presLayoutVars>
          <dgm:chMax val="0"/>
          <dgm:chPref val="0"/>
          <dgm:bulletEnabled val="1"/>
        </dgm:presLayoutVars>
      </dgm:prSet>
      <dgm:spPr/>
      <dgm:t>
        <a:bodyPr/>
        <a:lstStyle/>
        <a:p>
          <a:endParaRPr lang="ru-RU"/>
        </a:p>
      </dgm:t>
    </dgm:pt>
    <dgm:pt modelId="{48029839-A73E-488B-A23D-327047DF6007}" type="pres">
      <dgm:prSet presAssocID="{7CD54B5C-A289-4FC1-916C-B0D77F817E7D}" presName="tile3" presStyleLbl="node1" presStyleIdx="2" presStyleCnt="4"/>
      <dgm:spPr/>
      <dgm:t>
        <a:bodyPr/>
        <a:lstStyle/>
        <a:p>
          <a:endParaRPr lang="ru-RU"/>
        </a:p>
      </dgm:t>
    </dgm:pt>
    <dgm:pt modelId="{DE04FDCD-D21C-40FA-989E-DF4838206379}" type="pres">
      <dgm:prSet presAssocID="{7CD54B5C-A289-4FC1-916C-B0D77F817E7D}" presName="tile3text" presStyleLbl="node1" presStyleIdx="2" presStyleCnt="4">
        <dgm:presLayoutVars>
          <dgm:chMax val="0"/>
          <dgm:chPref val="0"/>
          <dgm:bulletEnabled val="1"/>
        </dgm:presLayoutVars>
      </dgm:prSet>
      <dgm:spPr/>
      <dgm:t>
        <a:bodyPr/>
        <a:lstStyle/>
        <a:p>
          <a:endParaRPr lang="ru-RU"/>
        </a:p>
      </dgm:t>
    </dgm:pt>
    <dgm:pt modelId="{03EF99D8-1C6B-4024-AAA1-9D245328799E}" type="pres">
      <dgm:prSet presAssocID="{7CD54B5C-A289-4FC1-916C-B0D77F817E7D}" presName="tile4" presStyleLbl="node1" presStyleIdx="3" presStyleCnt="4"/>
      <dgm:spPr/>
      <dgm:t>
        <a:bodyPr/>
        <a:lstStyle/>
        <a:p>
          <a:endParaRPr lang="ru-RU"/>
        </a:p>
      </dgm:t>
    </dgm:pt>
    <dgm:pt modelId="{6E2852FE-BF28-4D44-8800-F04C684A53D7}" type="pres">
      <dgm:prSet presAssocID="{7CD54B5C-A289-4FC1-916C-B0D77F817E7D}" presName="tile4text" presStyleLbl="node1" presStyleIdx="3" presStyleCnt="4">
        <dgm:presLayoutVars>
          <dgm:chMax val="0"/>
          <dgm:chPref val="0"/>
          <dgm:bulletEnabled val="1"/>
        </dgm:presLayoutVars>
      </dgm:prSet>
      <dgm:spPr/>
      <dgm:t>
        <a:bodyPr/>
        <a:lstStyle/>
        <a:p>
          <a:endParaRPr lang="ru-RU"/>
        </a:p>
      </dgm:t>
    </dgm:pt>
    <dgm:pt modelId="{ED0B79F8-B3E0-4979-B93D-D0901AB8F106}" type="pres">
      <dgm:prSet presAssocID="{7CD54B5C-A289-4FC1-916C-B0D77F817E7D}" presName="centerTile" presStyleLbl="fgShp" presStyleIdx="0" presStyleCnt="1" custLinFactNeighborX="596" custLinFactNeighborY="-8594">
        <dgm:presLayoutVars>
          <dgm:chMax val="0"/>
          <dgm:chPref val="0"/>
        </dgm:presLayoutVars>
      </dgm:prSet>
      <dgm:spPr/>
      <dgm:t>
        <a:bodyPr/>
        <a:lstStyle/>
        <a:p>
          <a:endParaRPr lang="ru-RU"/>
        </a:p>
      </dgm:t>
    </dgm:pt>
  </dgm:ptLst>
  <dgm:cxnLst>
    <dgm:cxn modelId="{46DADD62-7FD5-4920-B6E3-9792A7788FB5}" srcId="{32F790B0-3BB4-4DEF-A303-2D6EA64DB261}" destId="{BFEAD5CF-2A5B-46F5-8C19-5BDB356D6B28}" srcOrd="1" destOrd="0" parTransId="{B4D57F68-CAB7-4B6A-957B-3F7BB6D9FFBD}" sibTransId="{EA05A796-77E8-4DAA-B841-E03490722639}"/>
    <dgm:cxn modelId="{FDDA97DA-69CA-477E-81CF-1201C6268817}" type="presOf" srcId="{32F790B0-3BB4-4DEF-A303-2D6EA64DB261}" destId="{ED0B79F8-B3E0-4979-B93D-D0901AB8F106}" srcOrd="0" destOrd="0" presId="urn:microsoft.com/office/officeart/2005/8/layout/matrix1"/>
    <dgm:cxn modelId="{D797F6F5-3882-48AB-8374-BC9FD4269361}" srcId="{32F790B0-3BB4-4DEF-A303-2D6EA64DB261}" destId="{36D7452C-9A13-4E73-8DBB-6117BA9B9761}" srcOrd="2" destOrd="0" parTransId="{DBEF0F3D-32DE-4A95-89DF-B9DB4545DE42}" sibTransId="{9E1FCB85-FD45-4EA6-9FD2-6E9A23834697}"/>
    <dgm:cxn modelId="{DE34DB00-E99E-468D-9937-7EA5667F37F6}" type="presOf" srcId="{36D7452C-9A13-4E73-8DBB-6117BA9B9761}" destId="{48029839-A73E-488B-A23D-327047DF6007}" srcOrd="0" destOrd="0" presId="urn:microsoft.com/office/officeart/2005/8/layout/matrix1"/>
    <dgm:cxn modelId="{288A74BC-F129-44C6-9480-8510111AA901}" type="presOf" srcId="{65499331-BA26-4A6C-A463-4D54DC4C04A2}" destId="{402C36D2-4E60-4183-9273-1C3C7BD78746}" srcOrd="0" destOrd="0" presId="urn:microsoft.com/office/officeart/2005/8/layout/matrix1"/>
    <dgm:cxn modelId="{93E08D3F-A2C8-48CD-AC57-AAD5B21D5140}" type="presOf" srcId="{65499331-BA26-4A6C-A463-4D54DC4C04A2}" destId="{85EAF316-E066-4FD2-9CEE-34E578ABCA29}" srcOrd="1" destOrd="0" presId="urn:microsoft.com/office/officeart/2005/8/layout/matrix1"/>
    <dgm:cxn modelId="{5EB3F59D-FE6E-4E59-AC33-D9FFD3FE47F5}" srcId="{7CD54B5C-A289-4FC1-916C-B0D77F817E7D}" destId="{32F790B0-3BB4-4DEF-A303-2D6EA64DB261}" srcOrd="0" destOrd="0" parTransId="{131D7680-C044-4A83-9303-0CD2FADDF837}" sibTransId="{7405311D-58A7-49DD-A9C5-157C17268A18}"/>
    <dgm:cxn modelId="{97D2DFE6-FF35-41D4-9E0F-64509B023913}" type="presOf" srcId="{BFEAD5CF-2A5B-46F5-8C19-5BDB356D6B28}" destId="{FE99B94D-67C8-4336-94DC-2A519EFEC0A7}" srcOrd="0" destOrd="0" presId="urn:microsoft.com/office/officeart/2005/8/layout/matrix1"/>
    <dgm:cxn modelId="{0AA830A9-3C51-4311-BEF5-58206F926857}" srcId="{32F790B0-3BB4-4DEF-A303-2D6EA64DB261}" destId="{EEEDF680-4E36-4D44-B790-8ED128FD34F2}" srcOrd="3" destOrd="0" parTransId="{E6361B61-1DFA-4787-B15D-744576559924}" sibTransId="{79D2FAA9-0D50-4C98-B3C0-3CC2F8036B4F}"/>
    <dgm:cxn modelId="{856914C2-50CC-4C8A-8C6C-A833B818630A}" type="presOf" srcId="{EEEDF680-4E36-4D44-B790-8ED128FD34F2}" destId="{03EF99D8-1C6B-4024-AAA1-9D245328799E}" srcOrd="0" destOrd="0" presId="urn:microsoft.com/office/officeart/2005/8/layout/matrix1"/>
    <dgm:cxn modelId="{0C9C4243-5012-4D8D-9190-E759EED852B4}" type="presOf" srcId="{36D7452C-9A13-4E73-8DBB-6117BA9B9761}" destId="{DE04FDCD-D21C-40FA-989E-DF4838206379}" srcOrd="1" destOrd="0" presId="urn:microsoft.com/office/officeart/2005/8/layout/matrix1"/>
    <dgm:cxn modelId="{4B54315F-5F76-417E-93E2-DC55DC7F6896}" type="presOf" srcId="{BFEAD5CF-2A5B-46F5-8C19-5BDB356D6B28}" destId="{0741C39E-4C75-423A-AAB5-CA1EFE79E3D2}" srcOrd="1" destOrd="0" presId="urn:microsoft.com/office/officeart/2005/8/layout/matrix1"/>
    <dgm:cxn modelId="{D8125186-9EB2-4BD2-86FB-99AC6D205FAD}" srcId="{32F790B0-3BB4-4DEF-A303-2D6EA64DB261}" destId="{65499331-BA26-4A6C-A463-4D54DC4C04A2}" srcOrd="0" destOrd="0" parTransId="{1272D0C1-6BE2-4EAD-A7C2-7A2A424C17E3}" sibTransId="{8E8E6E4B-4705-474B-BC9D-85D558DBB819}"/>
    <dgm:cxn modelId="{5725BD3B-4712-4B20-B37A-9FF605B4E098}" type="presOf" srcId="{EEEDF680-4E36-4D44-B790-8ED128FD34F2}" destId="{6E2852FE-BF28-4D44-8800-F04C684A53D7}" srcOrd="1" destOrd="0" presId="urn:microsoft.com/office/officeart/2005/8/layout/matrix1"/>
    <dgm:cxn modelId="{AB2E95BB-23FC-4EC9-83CF-07948AC021A9}" type="presOf" srcId="{7CD54B5C-A289-4FC1-916C-B0D77F817E7D}" destId="{1869FD4E-7763-4D74-852A-8289D01FBCB5}" srcOrd="0" destOrd="0" presId="urn:microsoft.com/office/officeart/2005/8/layout/matrix1"/>
    <dgm:cxn modelId="{875CC509-C2A4-4F7E-BA80-538B5D0CE83B}" type="presParOf" srcId="{1869FD4E-7763-4D74-852A-8289D01FBCB5}" destId="{C61B8135-6F1E-40C6-87F2-FAE76128736B}" srcOrd="0" destOrd="0" presId="urn:microsoft.com/office/officeart/2005/8/layout/matrix1"/>
    <dgm:cxn modelId="{CCE6A0A1-15A1-4059-A100-FBE9F0D0673E}" type="presParOf" srcId="{C61B8135-6F1E-40C6-87F2-FAE76128736B}" destId="{402C36D2-4E60-4183-9273-1C3C7BD78746}" srcOrd="0" destOrd="0" presId="urn:microsoft.com/office/officeart/2005/8/layout/matrix1"/>
    <dgm:cxn modelId="{707E27A5-61BC-40D3-8168-51D55F53549A}" type="presParOf" srcId="{C61B8135-6F1E-40C6-87F2-FAE76128736B}" destId="{85EAF316-E066-4FD2-9CEE-34E578ABCA29}" srcOrd="1" destOrd="0" presId="urn:microsoft.com/office/officeart/2005/8/layout/matrix1"/>
    <dgm:cxn modelId="{04840C7B-736C-4C0C-B30E-020B4EA0B6AC}" type="presParOf" srcId="{C61B8135-6F1E-40C6-87F2-FAE76128736B}" destId="{FE99B94D-67C8-4336-94DC-2A519EFEC0A7}" srcOrd="2" destOrd="0" presId="urn:microsoft.com/office/officeart/2005/8/layout/matrix1"/>
    <dgm:cxn modelId="{E8BACF0F-8112-453C-A75B-AC3E54759AC0}" type="presParOf" srcId="{C61B8135-6F1E-40C6-87F2-FAE76128736B}" destId="{0741C39E-4C75-423A-AAB5-CA1EFE79E3D2}" srcOrd="3" destOrd="0" presId="urn:microsoft.com/office/officeart/2005/8/layout/matrix1"/>
    <dgm:cxn modelId="{5AC85DBC-AF6E-4C2E-A463-811AA1741DCA}" type="presParOf" srcId="{C61B8135-6F1E-40C6-87F2-FAE76128736B}" destId="{48029839-A73E-488B-A23D-327047DF6007}" srcOrd="4" destOrd="0" presId="urn:microsoft.com/office/officeart/2005/8/layout/matrix1"/>
    <dgm:cxn modelId="{C84D4348-6239-449B-82FC-2AD8F84FAD7A}" type="presParOf" srcId="{C61B8135-6F1E-40C6-87F2-FAE76128736B}" destId="{DE04FDCD-D21C-40FA-989E-DF4838206379}" srcOrd="5" destOrd="0" presId="urn:microsoft.com/office/officeart/2005/8/layout/matrix1"/>
    <dgm:cxn modelId="{7C5189B7-2057-4315-8DF6-7FEB5CE21FFE}" type="presParOf" srcId="{C61B8135-6F1E-40C6-87F2-FAE76128736B}" destId="{03EF99D8-1C6B-4024-AAA1-9D245328799E}" srcOrd="6" destOrd="0" presId="urn:microsoft.com/office/officeart/2005/8/layout/matrix1"/>
    <dgm:cxn modelId="{CA3E4320-49BA-4775-95E5-ABCCDE3EBA81}" type="presParOf" srcId="{C61B8135-6F1E-40C6-87F2-FAE76128736B}" destId="{6E2852FE-BF28-4D44-8800-F04C684A53D7}" srcOrd="7" destOrd="0" presId="urn:microsoft.com/office/officeart/2005/8/layout/matrix1"/>
    <dgm:cxn modelId="{1C68EDBF-6275-4C24-820C-75F665F6CD9D}" type="presParOf" srcId="{1869FD4E-7763-4D74-852A-8289D01FBCB5}" destId="{ED0B79F8-B3E0-4979-B93D-D0901AB8F10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1874F3A-EA58-4AE9-8104-2AB4EC459A5A}"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ru-RU"/>
        </a:p>
      </dgm:t>
    </dgm:pt>
    <dgm:pt modelId="{D4A32148-DFF3-4FAA-BD76-381F3DED2F74}">
      <dgm:prSet phldrT="[Текст]" custT="1"/>
      <dgm:spPr/>
      <dgm:t>
        <a:bodyPr/>
        <a:lstStyle/>
        <a:p>
          <a:r>
            <a:rPr lang="uk-UA" sz="3200" b="1" i="0" dirty="0" smtClean="0">
              <a:latin typeface="+mj-lt"/>
            </a:rPr>
            <a:t>Основоположні форми (джерела) права</a:t>
          </a:r>
          <a:endParaRPr lang="ru-RU" sz="3200" b="1" i="0" dirty="0">
            <a:latin typeface="+mj-lt"/>
          </a:endParaRPr>
        </a:p>
      </dgm:t>
    </dgm:pt>
    <dgm:pt modelId="{5D282BC6-FCFD-49DA-8A8C-BFD7AEC36AAF}" type="parTrans" cxnId="{1BD78EE1-ADA2-4122-8652-49AC05E9C090}">
      <dgm:prSet/>
      <dgm:spPr/>
      <dgm:t>
        <a:bodyPr/>
        <a:lstStyle/>
        <a:p>
          <a:endParaRPr lang="ru-RU"/>
        </a:p>
      </dgm:t>
    </dgm:pt>
    <dgm:pt modelId="{0CCE4C47-A0DA-4105-B7C3-427596B79250}" type="sibTrans" cxnId="{1BD78EE1-ADA2-4122-8652-49AC05E9C090}">
      <dgm:prSet/>
      <dgm:spPr/>
      <dgm:t>
        <a:bodyPr/>
        <a:lstStyle/>
        <a:p>
          <a:endParaRPr lang="ru-RU"/>
        </a:p>
      </dgm:t>
    </dgm:pt>
    <dgm:pt modelId="{B7261340-6017-440A-B690-A5E7051EC6A0}">
      <dgm:prSet custT="1"/>
      <dgm:spPr/>
      <dgm:t>
        <a:bodyPr/>
        <a:lstStyle/>
        <a:p>
          <a:r>
            <a:rPr lang="uk-UA" sz="3200" i="0" dirty="0" err="1" smtClean="0">
              <a:latin typeface="+mj-lt"/>
            </a:rPr>
            <a:t>Сунна</a:t>
          </a:r>
          <a:endParaRPr lang="uk-UA" sz="3200" i="0" dirty="0">
            <a:latin typeface="+mj-lt"/>
          </a:endParaRPr>
        </a:p>
      </dgm:t>
    </dgm:pt>
    <dgm:pt modelId="{F14C7473-A42E-4607-92FD-6A97AB49C02B}" type="parTrans" cxnId="{4F2FBD25-E4B3-4642-BCE8-BD815AF3FE71}">
      <dgm:prSet/>
      <dgm:spPr/>
      <dgm:t>
        <a:bodyPr/>
        <a:lstStyle/>
        <a:p>
          <a:endParaRPr lang="ru-RU"/>
        </a:p>
      </dgm:t>
    </dgm:pt>
    <dgm:pt modelId="{0D2CD382-51D2-4273-867C-B3377183F5A4}" type="sibTrans" cxnId="{4F2FBD25-E4B3-4642-BCE8-BD815AF3FE71}">
      <dgm:prSet/>
      <dgm:spPr/>
      <dgm:t>
        <a:bodyPr/>
        <a:lstStyle/>
        <a:p>
          <a:endParaRPr lang="ru-RU"/>
        </a:p>
      </dgm:t>
    </dgm:pt>
    <dgm:pt modelId="{1A847557-6870-4349-9443-4B85645C603C}">
      <dgm:prSet custT="1"/>
      <dgm:spPr/>
      <dgm:t>
        <a:bodyPr/>
        <a:lstStyle/>
        <a:p>
          <a:r>
            <a:rPr lang="uk-UA" sz="3200" i="0" dirty="0" err="1" smtClean="0">
              <a:latin typeface="+mj-lt"/>
            </a:rPr>
            <a:t>Іджма</a:t>
          </a:r>
          <a:endParaRPr lang="uk-UA" sz="3200" i="0" dirty="0">
            <a:latin typeface="+mj-lt"/>
          </a:endParaRPr>
        </a:p>
      </dgm:t>
    </dgm:pt>
    <dgm:pt modelId="{B3AEEB7F-AD97-491A-9142-04B240B423A7}" type="parTrans" cxnId="{F095515F-EE28-4C53-B3F3-ACF4993C1A94}">
      <dgm:prSet/>
      <dgm:spPr/>
      <dgm:t>
        <a:bodyPr/>
        <a:lstStyle/>
        <a:p>
          <a:endParaRPr lang="ru-RU"/>
        </a:p>
      </dgm:t>
    </dgm:pt>
    <dgm:pt modelId="{F96B0123-CB6A-4C02-94D4-94973224937E}" type="sibTrans" cxnId="{F095515F-EE28-4C53-B3F3-ACF4993C1A94}">
      <dgm:prSet/>
      <dgm:spPr/>
      <dgm:t>
        <a:bodyPr/>
        <a:lstStyle/>
        <a:p>
          <a:endParaRPr lang="ru-RU"/>
        </a:p>
      </dgm:t>
    </dgm:pt>
    <dgm:pt modelId="{4C9B95B7-205D-4C44-A449-E26E6A3F1D6E}">
      <dgm:prSet custT="1"/>
      <dgm:spPr/>
      <dgm:t>
        <a:bodyPr/>
        <a:lstStyle/>
        <a:p>
          <a:r>
            <a:rPr lang="uk-UA" sz="3200" i="0" dirty="0" err="1" smtClean="0">
              <a:latin typeface="+mj-lt"/>
            </a:rPr>
            <a:t>Кийяс</a:t>
          </a:r>
          <a:endParaRPr lang="uk-UA" sz="3200" i="0" dirty="0">
            <a:latin typeface="+mj-lt"/>
          </a:endParaRPr>
        </a:p>
      </dgm:t>
    </dgm:pt>
    <dgm:pt modelId="{40E2541D-1D4C-4F2C-822F-1E4EBCA94702}" type="parTrans" cxnId="{9A4C6DA8-9C52-403F-8E95-CB36C5D136A4}">
      <dgm:prSet/>
      <dgm:spPr/>
      <dgm:t>
        <a:bodyPr/>
        <a:lstStyle/>
        <a:p>
          <a:endParaRPr lang="ru-RU"/>
        </a:p>
      </dgm:t>
    </dgm:pt>
    <dgm:pt modelId="{7340AB84-F8DB-4FBA-9E99-28107CF65417}" type="sibTrans" cxnId="{9A4C6DA8-9C52-403F-8E95-CB36C5D136A4}">
      <dgm:prSet/>
      <dgm:spPr/>
      <dgm:t>
        <a:bodyPr/>
        <a:lstStyle/>
        <a:p>
          <a:endParaRPr lang="ru-RU"/>
        </a:p>
      </dgm:t>
    </dgm:pt>
    <dgm:pt modelId="{4059A16C-3F88-4B37-AACA-04F73502DAC8}">
      <dgm:prSet phldrT="[Текст]" custT="1"/>
      <dgm:spPr/>
      <dgm:t>
        <a:bodyPr/>
        <a:lstStyle/>
        <a:p>
          <a:r>
            <a:rPr lang="uk-UA" sz="3200" i="0" dirty="0" smtClean="0">
              <a:latin typeface="+mj-lt"/>
            </a:rPr>
            <a:t>Коран</a:t>
          </a:r>
          <a:endParaRPr lang="ru-RU" sz="3200" i="0" dirty="0">
            <a:latin typeface="+mj-lt"/>
          </a:endParaRPr>
        </a:p>
      </dgm:t>
    </dgm:pt>
    <dgm:pt modelId="{160C086F-6B25-4FB6-BFC7-C04713505C63}" type="parTrans" cxnId="{CB98B00C-65AB-4A42-B7EF-E92790CE4164}">
      <dgm:prSet/>
      <dgm:spPr/>
      <dgm:t>
        <a:bodyPr/>
        <a:lstStyle/>
        <a:p>
          <a:endParaRPr lang="ru-RU"/>
        </a:p>
      </dgm:t>
    </dgm:pt>
    <dgm:pt modelId="{A4CFCBA3-7EEA-470D-8043-9212E03A38F8}" type="sibTrans" cxnId="{CB98B00C-65AB-4A42-B7EF-E92790CE4164}">
      <dgm:prSet/>
      <dgm:spPr/>
      <dgm:t>
        <a:bodyPr/>
        <a:lstStyle/>
        <a:p>
          <a:endParaRPr lang="ru-RU"/>
        </a:p>
      </dgm:t>
    </dgm:pt>
    <dgm:pt modelId="{FCFDFDE9-B3AD-4A8C-963C-298AA59A932B}" type="pres">
      <dgm:prSet presAssocID="{E1874F3A-EA58-4AE9-8104-2AB4EC459A5A}" presName="hierChild1" presStyleCnt="0">
        <dgm:presLayoutVars>
          <dgm:orgChart val="1"/>
          <dgm:chPref val="1"/>
          <dgm:dir/>
          <dgm:animOne val="branch"/>
          <dgm:animLvl val="lvl"/>
          <dgm:resizeHandles/>
        </dgm:presLayoutVars>
      </dgm:prSet>
      <dgm:spPr/>
      <dgm:t>
        <a:bodyPr/>
        <a:lstStyle/>
        <a:p>
          <a:endParaRPr lang="ru-RU"/>
        </a:p>
      </dgm:t>
    </dgm:pt>
    <dgm:pt modelId="{D918002A-17C2-45C5-8A36-D8A08BA029E1}" type="pres">
      <dgm:prSet presAssocID="{D4A32148-DFF3-4FAA-BD76-381F3DED2F74}" presName="hierRoot1" presStyleCnt="0">
        <dgm:presLayoutVars>
          <dgm:hierBranch val="init"/>
        </dgm:presLayoutVars>
      </dgm:prSet>
      <dgm:spPr/>
    </dgm:pt>
    <dgm:pt modelId="{064AFA0F-8D77-4D54-B56A-A4EEE9228053}" type="pres">
      <dgm:prSet presAssocID="{D4A32148-DFF3-4FAA-BD76-381F3DED2F74}" presName="rootComposite1" presStyleCnt="0"/>
      <dgm:spPr/>
    </dgm:pt>
    <dgm:pt modelId="{C5617FCE-799F-4413-84BC-CB6ED5F70232}" type="pres">
      <dgm:prSet presAssocID="{D4A32148-DFF3-4FAA-BD76-381F3DED2F74}" presName="rootText1" presStyleLbl="node0" presStyleIdx="0" presStyleCnt="1" custScaleX="227497">
        <dgm:presLayoutVars>
          <dgm:chPref val="3"/>
        </dgm:presLayoutVars>
      </dgm:prSet>
      <dgm:spPr/>
      <dgm:t>
        <a:bodyPr/>
        <a:lstStyle/>
        <a:p>
          <a:endParaRPr lang="ru-RU"/>
        </a:p>
      </dgm:t>
    </dgm:pt>
    <dgm:pt modelId="{E4FE69C2-51F7-467B-A9DD-C7042B91580E}" type="pres">
      <dgm:prSet presAssocID="{D4A32148-DFF3-4FAA-BD76-381F3DED2F74}" presName="rootConnector1" presStyleLbl="node1" presStyleIdx="0" presStyleCnt="0"/>
      <dgm:spPr/>
      <dgm:t>
        <a:bodyPr/>
        <a:lstStyle/>
        <a:p>
          <a:endParaRPr lang="ru-RU"/>
        </a:p>
      </dgm:t>
    </dgm:pt>
    <dgm:pt modelId="{34076446-67A4-45C6-8C03-3F2AEA764593}" type="pres">
      <dgm:prSet presAssocID="{D4A32148-DFF3-4FAA-BD76-381F3DED2F74}" presName="hierChild2" presStyleCnt="0"/>
      <dgm:spPr/>
    </dgm:pt>
    <dgm:pt modelId="{3DC3D49F-9110-4C73-AAF3-9DC559A97332}" type="pres">
      <dgm:prSet presAssocID="{160C086F-6B25-4FB6-BFC7-C04713505C63}" presName="Name37" presStyleLbl="parChTrans1D2" presStyleIdx="0" presStyleCnt="4"/>
      <dgm:spPr/>
      <dgm:t>
        <a:bodyPr/>
        <a:lstStyle/>
        <a:p>
          <a:endParaRPr lang="ru-RU"/>
        </a:p>
      </dgm:t>
    </dgm:pt>
    <dgm:pt modelId="{83C06533-F3E4-4D09-85DA-F1D381A07B06}" type="pres">
      <dgm:prSet presAssocID="{4059A16C-3F88-4B37-AACA-04F73502DAC8}" presName="hierRoot2" presStyleCnt="0">
        <dgm:presLayoutVars>
          <dgm:hierBranch val="init"/>
        </dgm:presLayoutVars>
      </dgm:prSet>
      <dgm:spPr/>
    </dgm:pt>
    <dgm:pt modelId="{19A2E24F-1FC1-4B47-9307-3A0FFC6067ED}" type="pres">
      <dgm:prSet presAssocID="{4059A16C-3F88-4B37-AACA-04F73502DAC8}" presName="rootComposite" presStyleCnt="0"/>
      <dgm:spPr/>
    </dgm:pt>
    <dgm:pt modelId="{37971690-EEB4-46E7-A919-720C59374056}" type="pres">
      <dgm:prSet presAssocID="{4059A16C-3F88-4B37-AACA-04F73502DAC8}" presName="rootText" presStyleLbl="node2" presStyleIdx="0" presStyleCnt="4">
        <dgm:presLayoutVars>
          <dgm:chPref val="3"/>
        </dgm:presLayoutVars>
      </dgm:prSet>
      <dgm:spPr/>
      <dgm:t>
        <a:bodyPr/>
        <a:lstStyle/>
        <a:p>
          <a:endParaRPr lang="ru-RU"/>
        </a:p>
      </dgm:t>
    </dgm:pt>
    <dgm:pt modelId="{CC027215-75F6-41BB-8D38-D2F293ECAB93}" type="pres">
      <dgm:prSet presAssocID="{4059A16C-3F88-4B37-AACA-04F73502DAC8}" presName="rootConnector" presStyleLbl="node2" presStyleIdx="0" presStyleCnt="4"/>
      <dgm:spPr/>
      <dgm:t>
        <a:bodyPr/>
        <a:lstStyle/>
        <a:p>
          <a:endParaRPr lang="ru-RU"/>
        </a:p>
      </dgm:t>
    </dgm:pt>
    <dgm:pt modelId="{12629083-6E8E-4FD1-9638-BD382D5E13FA}" type="pres">
      <dgm:prSet presAssocID="{4059A16C-3F88-4B37-AACA-04F73502DAC8}" presName="hierChild4" presStyleCnt="0"/>
      <dgm:spPr/>
    </dgm:pt>
    <dgm:pt modelId="{3BA1F67C-02A0-4BD0-9DCA-C94F429F9670}" type="pres">
      <dgm:prSet presAssocID="{4059A16C-3F88-4B37-AACA-04F73502DAC8}" presName="hierChild5" presStyleCnt="0"/>
      <dgm:spPr/>
    </dgm:pt>
    <dgm:pt modelId="{57924F2A-1B08-4F57-998C-E0AAFBE62333}" type="pres">
      <dgm:prSet presAssocID="{F14C7473-A42E-4607-92FD-6A97AB49C02B}" presName="Name37" presStyleLbl="parChTrans1D2" presStyleIdx="1" presStyleCnt="4"/>
      <dgm:spPr/>
      <dgm:t>
        <a:bodyPr/>
        <a:lstStyle/>
        <a:p>
          <a:endParaRPr lang="ru-RU"/>
        </a:p>
      </dgm:t>
    </dgm:pt>
    <dgm:pt modelId="{C143385B-3CD6-4799-96F9-3E313BB70861}" type="pres">
      <dgm:prSet presAssocID="{B7261340-6017-440A-B690-A5E7051EC6A0}" presName="hierRoot2" presStyleCnt="0">
        <dgm:presLayoutVars>
          <dgm:hierBranch val="init"/>
        </dgm:presLayoutVars>
      </dgm:prSet>
      <dgm:spPr/>
    </dgm:pt>
    <dgm:pt modelId="{8498DCBC-BEE0-42D4-866F-24968A3A921D}" type="pres">
      <dgm:prSet presAssocID="{B7261340-6017-440A-B690-A5E7051EC6A0}" presName="rootComposite" presStyleCnt="0"/>
      <dgm:spPr/>
    </dgm:pt>
    <dgm:pt modelId="{EA8C32DC-C377-4546-8E2A-F2CDFD10370E}" type="pres">
      <dgm:prSet presAssocID="{B7261340-6017-440A-B690-A5E7051EC6A0}" presName="rootText" presStyleLbl="node2" presStyleIdx="1" presStyleCnt="4">
        <dgm:presLayoutVars>
          <dgm:chPref val="3"/>
        </dgm:presLayoutVars>
      </dgm:prSet>
      <dgm:spPr/>
      <dgm:t>
        <a:bodyPr/>
        <a:lstStyle/>
        <a:p>
          <a:endParaRPr lang="ru-RU"/>
        </a:p>
      </dgm:t>
    </dgm:pt>
    <dgm:pt modelId="{AB924ECF-7075-4B9D-9452-0D4E37A732A6}" type="pres">
      <dgm:prSet presAssocID="{B7261340-6017-440A-B690-A5E7051EC6A0}" presName="rootConnector" presStyleLbl="node2" presStyleIdx="1" presStyleCnt="4"/>
      <dgm:spPr/>
      <dgm:t>
        <a:bodyPr/>
        <a:lstStyle/>
        <a:p>
          <a:endParaRPr lang="ru-RU"/>
        </a:p>
      </dgm:t>
    </dgm:pt>
    <dgm:pt modelId="{52A18468-2471-4469-BDB9-C9F2B394775A}" type="pres">
      <dgm:prSet presAssocID="{B7261340-6017-440A-B690-A5E7051EC6A0}" presName="hierChild4" presStyleCnt="0"/>
      <dgm:spPr/>
    </dgm:pt>
    <dgm:pt modelId="{595E7DAF-536E-42D8-A77E-DBAB9D7A7DF4}" type="pres">
      <dgm:prSet presAssocID="{B7261340-6017-440A-B690-A5E7051EC6A0}" presName="hierChild5" presStyleCnt="0"/>
      <dgm:spPr/>
    </dgm:pt>
    <dgm:pt modelId="{7418012F-75A7-490F-A1BE-43B94A7DA6F9}" type="pres">
      <dgm:prSet presAssocID="{B3AEEB7F-AD97-491A-9142-04B240B423A7}" presName="Name37" presStyleLbl="parChTrans1D2" presStyleIdx="2" presStyleCnt="4"/>
      <dgm:spPr/>
      <dgm:t>
        <a:bodyPr/>
        <a:lstStyle/>
        <a:p>
          <a:endParaRPr lang="ru-RU"/>
        </a:p>
      </dgm:t>
    </dgm:pt>
    <dgm:pt modelId="{6724A4FB-3CB0-43EA-B233-FD5089F86F45}" type="pres">
      <dgm:prSet presAssocID="{1A847557-6870-4349-9443-4B85645C603C}" presName="hierRoot2" presStyleCnt="0">
        <dgm:presLayoutVars>
          <dgm:hierBranch val="init"/>
        </dgm:presLayoutVars>
      </dgm:prSet>
      <dgm:spPr/>
    </dgm:pt>
    <dgm:pt modelId="{EEAD98BB-9710-4B5D-A576-0C56AB63398B}" type="pres">
      <dgm:prSet presAssocID="{1A847557-6870-4349-9443-4B85645C603C}" presName="rootComposite" presStyleCnt="0"/>
      <dgm:spPr/>
    </dgm:pt>
    <dgm:pt modelId="{F1511C66-85EC-4BCB-81AD-BEF1DD87A66C}" type="pres">
      <dgm:prSet presAssocID="{1A847557-6870-4349-9443-4B85645C603C}" presName="rootText" presStyleLbl="node2" presStyleIdx="2" presStyleCnt="4">
        <dgm:presLayoutVars>
          <dgm:chPref val="3"/>
        </dgm:presLayoutVars>
      </dgm:prSet>
      <dgm:spPr/>
      <dgm:t>
        <a:bodyPr/>
        <a:lstStyle/>
        <a:p>
          <a:endParaRPr lang="ru-RU"/>
        </a:p>
      </dgm:t>
    </dgm:pt>
    <dgm:pt modelId="{7603C63D-86E3-4470-AFAD-90AB183FCD72}" type="pres">
      <dgm:prSet presAssocID="{1A847557-6870-4349-9443-4B85645C603C}" presName="rootConnector" presStyleLbl="node2" presStyleIdx="2" presStyleCnt="4"/>
      <dgm:spPr/>
      <dgm:t>
        <a:bodyPr/>
        <a:lstStyle/>
        <a:p>
          <a:endParaRPr lang="ru-RU"/>
        </a:p>
      </dgm:t>
    </dgm:pt>
    <dgm:pt modelId="{DA430944-1815-45A9-89C1-EBFD93991E9C}" type="pres">
      <dgm:prSet presAssocID="{1A847557-6870-4349-9443-4B85645C603C}" presName="hierChild4" presStyleCnt="0"/>
      <dgm:spPr/>
    </dgm:pt>
    <dgm:pt modelId="{1C29A008-6AA2-41B2-8861-8248932A47F5}" type="pres">
      <dgm:prSet presAssocID="{1A847557-6870-4349-9443-4B85645C603C}" presName="hierChild5" presStyleCnt="0"/>
      <dgm:spPr/>
    </dgm:pt>
    <dgm:pt modelId="{04E94A0E-37B7-4BC0-B705-CAC6DE6B4E2D}" type="pres">
      <dgm:prSet presAssocID="{40E2541D-1D4C-4F2C-822F-1E4EBCA94702}" presName="Name37" presStyleLbl="parChTrans1D2" presStyleIdx="3" presStyleCnt="4"/>
      <dgm:spPr/>
      <dgm:t>
        <a:bodyPr/>
        <a:lstStyle/>
        <a:p>
          <a:endParaRPr lang="ru-RU"/>
        </a:p>
      </dgm:t>
    </dgm:pt>
    <dgm:pt modelId="{DF9864E0-9CAB-447F-9A78-002FDD8254ED}" type="pres">
      <dgm:prSet presAssocID="{4C9B95B7-205D-4C44-A449-E26E6A3F1D6E}" presName="hierRoot2" presStyleCnt="0">
        <dgm:presLayoutVars>
          <dgm:hierBranch val="init"/>
        </dgm:presLayoutVars>
      </dgm:prSet>
      <dgm:spPr/>
    </dgm:pt>
    <dgm:pt modelId="{45051048-406B-4686-953E-E839DBB5162F}" type="pres">
      <dgm:prSet presAssocID="{4C9B95B7-205D-4C44-A449-E26E6A3F1D6E}" presName="rootComposite" presStyleCnt="0"/>
      <dgm:spPr/>
    </dgm:pt>
    <dgm:pt modelId="{A6CC361F-BC42-4087-9B3C-B31AD29A39CD}" type="pres">
      <dgm:prSet presAssocID="{4C9B95B7-205D-4C44-A449-E26E6A3F1D6E}" presName="rootText" presStyleLbl="node2" presStyleIdx="3" presStyleCnt="4">
        <dgm:presLayoutVars>
          <dgm:chPref val="3"/>
        </dgm:presLayoutVars>
      </dgm:prSet>
      <dgm:spPr/>
      <dgm:t>
        <a:bodyPr/>
        <a:lstStyle/>
        <a:p>
          <a:endParaRPr lang="ru-RU"/>
        </a:p>
      </dgm:t>
    </dgm:pt>
    <dgm:pt modelId="{519C36AC-0965-4288-A1A8-7B3F9BA9220F}" type="pres">
      <dgm:prSet presAssocID="{4C9B95B7-205D-4C44-A449-E26E6A3F1D6E}" presName="rootConnector" presStyleLbl="node2" presStyleIdx="3" presStyleCnt="4"/>
      <dgm:spPr/>
      <dgm:t>
        <a:bodyPr/>
        <a:lstStyle/>
        <a:p>
          <a:endParaRPr lang="ru-RU"/>
        </a:p>
      </dgm:t>
    </dgm:pt>
    <dgm:pt modelId="{113B5FF5-1992-4E60-80BC-1DAA6BC392C4}" type="pres">
      <dgm:prSet presAssocID="{4C9B95B7-205D-4C44-A449-E26E6A3F1D6E}" presName="hierChild4" presStyleCnt="0"/>
      <dgm:spPr/>
    </dgm:pt>
    <dgm:pt modelId="{796A0B31-C44A-49F4-9FFE-ADE3124AB485}" type="pres">
      <dgm:prSet presAssocID="{4C9B95B7-205D-4C44-A449-E26E6A3F1D6E}" presName="hierChild5" presStyleCnt="0"/>
      <dgm:spPr/>
    </dgm:pt>
    <dgm:pt modelId="{15637E2E-9691-4F47-9921-C506D1148ABC}" type="pres">
      <dgm:prSet presAssocID="{D4A32148-DFF3-4FAA-BD76-381F3DED2F74}" presName="hierChild3" presStyleCnt="0"/>
      <dgm:spPr/>
    </dgm:pt>
  </dgm:ptLst>
  <dgm:cxnLst>
    <dgm:cxn modelId="{CB98B00C-65AB-4A42-B7EF-E92790CE4164}" srcId="{D4A32148-DFF3-4FAA-BD76-381F3DED2F74}" destId="{4059A16C-3F88-4B37-AACA-04F73502DAC8}" srcOrd="0" destOrd="0" parTransId="{160C086F-6B25-4FB6-BFC7-C04713505C63}" sibTransId="{A4CFCBA3-7EEA-470D-8043-9212E03A38F8}"/>
    <dgm:cxn modelId="{D6DFA350-B8CD-426D-9AA8-66852F4E1032}" type="presOf" srcId="{4C9B95B7-205D-4C44-A449-E26E6A3F1D6E}" destId="{519C36AC-0965-4288-A1A8-7B3F9BA9220F}" srcOrd="1" destOrd="0" presId="urn:microsoft.com/office/officeart/2005/8/layout/orgChart1"/>
    <dgm:cxn modelId="{6F0A1C52-1630-49FC-81BB-6146B32192AE}" type="presOf" srcId="{E1874F3A-EA58-4AE9-8104-2AB4EC459A5A}" destId="{FCFDFDE9-B3AD-4A8C-963C-298AA59A932B}" srcOrd="0" destOrd="0" presId="urn:microsoft.com/office/officeart/2005/8/layout/orgChart1"/>
    <dgm:cxn modelId="{1BD78EE1-ADA2-4122-8652-49AC05E9C090}" srcId="{E1874F3A-EA58-4AE9-8104-2AB4EC459A5A}" destId="{D4A32148-DFF3-4FAA-BD76-381F3DED2F74}" srcOrd="0" destOrd="0" parTransId="{5D282BC6-FCFD-49DA-8A8C-BFD7AEC36AAF}" sibTransId="{0CCE4C47-A0DA-4105-B7C3-427596B79250}"/>
    <dgm:cxn modelId="{9A4C6DA8-9C52-403F-8E95-CB36C5D136A4}" srcId="{D4A32148-DFF3-4FAA-BD76-381F3DED2F74}" destId="{4C9B95B7-205D-4C44-A449-E26E6A3F1D6E}" srcOrd="3" destOrd="0" parTransId="{40E2541D-1D4C-4F2C-822F-1E4EBCA94702}" sibTransId="{7340AB84-F8DB-4FBA-9E99-28107CF65417}"/>
    <dgm:cxn modelId="{3DA0626B-34C5-4ADC-B864-C7A505893496}" type="presOf" srcId="{160C086F-6B25-4FB6-BFC7-C04713505C63}" destId="{3DC3D49F-9110-4C73-AAF3-9DC559A97332}" srcOrd="0" destOrd="0" presId="urn:microsoft.com/office/officeart/2005/8/layout/orgChart1"/>
    <dgm:cxn modelId="{6EF8C773-2861-4EA8-BD2B-90B825D0ED15}" type="presOf" srcId="{4059A16C-3F88-4B37-AACA-04F73502DAC8}" destId="{37971690-EEB4-46E7-A919-720C59374056}" srcOrd="0" destOrd="0" presId="urn:microsoft.com/office/officeart/2005/8/layout/orgChart1"/>
    <dgm:cxn modelId="{4F2FBD25-E4B3-4642-BCE8-BD815AF3FE71}" srcId="{D4A32148-DFF3-4FAA-BD76-381F3DED2F74}" destId="{B7261340-6017-440A-B690-A5E7051EC6A0}" srcOrd="1" destOrd="0" parTransId="{F14C7473-A42E-4607-92FD-6A97AB49C02B}" sibTransId="{0D2CD382-51D2-4273-867C-B3377183F5A4}"/>
    <dgm:cxn modelId="{42227441-B25A-45F1-A859-D971082E480E}" type="presOf" srcId="{F14C7473-A42E-4607-92FD-6A97AB49C02B}" destId="{57924F2A-1B08-4F57-998C-E0AAFBE62333}" srcOrd="0" destOrd="0" presId="urn:microsoft.com/office/officeart/2005/8/layout/orgChart1"/>
    <dgm:cxn modelId="{6F42FA31-85F4-40A6-A718-5BEC05B934BB}" type="presOf" srcId="{B7261340-6017-440A-B690-A5E7051EC6A0}" destId="{AB924ECF-7075-4B9D-9452-0D4E37A732A6}" srcOrd="1" destOrd="0" presId="urn:microsoft.com/office/officeart/2005/8/layout/orgChart1"/>
    <dgm:cxn modelId="{F095515F-EE28-4C53-B3F3-ACF4993C1A94}" srcId="{D4A32148-DFF3-4FAA-BD76-381F3DED2F74}" destId="{1A847557-6870-4349-9443-4B85645C603C}" srcOrd="2" destOrd="0" parTransId="{B3AEEB7F-AD97-491A-9142-04B240B423A7}" sibTransId="{F96B0123-CB6A-4C02-94D4-94973224937E}"/>
    <dgm:cxn modelId="{F984E97B-BC84-4564-AB9E-FF4A56B9644F}" type="presOf" srcId="{1A847557-6870-4349-9443-4B85645C603C}" destId="{7603C63D-86E3-4470-AFAD-90AB183FCD72}" srcOrd="1" destOrd="0" presId="urn:microsoft.com/office/officeart/2005/8/layout/orgChart1"/>
    <dgm:cxn modelId="{CC23E003-8FCB-4AB1-A0BF-70EECD718EB8}" type="presOf" srcId="{B7261340-6017-440A-B690-A5E7051EC6A0}" destId="{EA8C32DC-C377-4546-8E2A-F2CDFD10370E}" srcOrd="0" destOrd="0" presId="urn:microsoft.com/office/officeart/2005/8/layout/orgChart1"/>
    <dgm:cxn modelId="{34E0AAD3-5DAF-41CC-8C20-4B71B68B9C10}" type="presOf" srcId="{B3AEEB7F-AD97-491A-9142-04B240B423A7}" destId="{7418012F-75A7-490F-A1BE-43B94A7DA6F9}" srcOrd="0" destOrd="0" presId="urn:microsoft.com/office/officeart/2005/8/layout/orgChart1"/>
    <dgm:cxn modelId="{E9C9EC4F-3A3C-4F2E-9816-AA5AA3423719}" type="presOf" srcId="{40E2541D-1D4C-4F2C-822F-1E4EBCA94702}" destId="{04E94A0E-37B7-4BC0-B705-CAC6DE6B4E2D}" srcOrd="0" destOrd="0" presId="urn:microsoft.com/office/officeart/2005/8/layout/orgChart1"/>
    <dgm:cxn modelId="{AABAD437-4C99-4D33-BC04-B53BBE3F8A09}" type="presOf" srcId="{4C9B95B7-205D-4C44-A449-E26E6A3F1D6E}" destId="{A6CC361F-BC42-4087-9B3C-B31AD29A39CD}" srcOrd="0" destOrd="0" presId="urn:microsoft.com/office/officeart/2005/8/layout/orgChart1"/>
    <dgm:cxn modelId="{7DCA9A48-2051-4B1E-8B3A-65B4EBF8B836}" type="presOf" srcId="{D4A32148-DFF3-4FAA-BD76-381F3DED2F74}" destId="{C5617FCE-799F-4413-84BC-CB6ED5F70232}" srcOrd="0" destOrd="0" presId="urn:microsoft.com/office/officeart/2005/8/layout/orgChart1"/>
    <dgm:cxn modelId="{19476ECD-53CC-4B7E-AC68-A33159525220}" type="presOf" srcId="{4059A16C-3F88-4B37-AACA-04F73502DAC8}" destId="{CC027215-75F6-41BB-8D38-D2F293ECAB93}" srcOrd="1" destOrd="0" presId="urn:microsoft.com/office/officeart/2005/8/layout/orgChart1"/>
    <dgm:cxn modelId="{3090B4BB-3865-420D-9F13-CF28C37922CD}" type="presOf" srcId="{D4A32148-DFF3-4FAA-BD76-381F3DED2F74}" destId="{E4FE69C2-51F7-467B-A9DD-C7042B91580E}" srcOrd="1" destOrd="0" presId="urn:microsoft.com/office/officeart/2005/8/layout/orgChart1"/>
    <dgm:cxn modelId="{D3814E3F-65CC-481B-9D3E-70DCD2ACF10E}" type="presOf" srcId="{1A847557-6870-4349-9443-4B85645C603C}" destId="{F1511C66-85EC-4BCB-81AD-BEF1DD87A66C}" srcOrd="0" destOrd="0" presId="urn:microsoft.com/office/officeart/2005/8/layout/orgChart1"/>
    <dgm:cxn modelId="{37E454B0-8758-40B6-BB6A-29B2B6A80B06}" type="presParOf" srcId="{FCFDFDE9-B3AD-4A8C-963C-298AA59A932B}" destId="{D918002A-17C2-45C5-8A36-D8A08BA029E1}" srcOrd="0" destOrd="0" presId="urn:microsoft.com/office/officeart/2005/8/layout/orgChart1"/>
    <dgm:cxn modelId="{2587FCD6-AC66-4A93-8CCA-FD7E238FCA02}" type="presParOf" srcId="{D918002A-17C2-45C5-8A36-D8A08BA029E1}" destId="{064AFA0F-8D77-4D54-B56A-A4EEE9228053}" srcOrd="0" destOrd="0" presId="urn:microsoft.com/office/officeart/2005/8/layout/orgChart1"/>
    <dgm:cxn modelId="{C9BF026A-820E-4533-B69E-13DB60F8F742}" type="presParOf" srcId="{064AFA0F-8D77-4D54-B56A-A4EEE9228053}" destId="{C5617FCE-799F-4413-84BC-CB6ED5F70232}" srcOrd="0" destOrd="0" presId="urn:microsoft.com/office/officeart/2005/8/layout/orgChart1"/>
    <dgm:cxn modelId="{A1259E4A-D9B2-41EB-857D-E8AE257A04C3}" type="presParOf" srcId="{064AFA0F-8D77-4D54-B56A-A4EEE9228053}" destId="{E4FE69C2-51F7-467B-A9DD-C7042B91580E}" srcOrd="1" destOrd="0" presId="urn:microsoft.com/office/officeart/2005/8/layout/orgChart1"/>
    <dgm:cxn modelId="{D913F47E-3FFE-4A39-93CB-75BAA65039E3}" type="presParOf" srcId="{D918002A-17C2-45C5-8A36-D8A08BA029E1}" destId="{34076446-67A4-45C6-8C03-3F2AEA764593}" srcOrd="1" destOrd="0" presId="urn:microsoft.com/office/officeart/2005/8/layout/orgChart1"/>
    <dgm:cxn modelId="{51D78A72-AE8A-47D3-A4E1-2888CF5B9A7F}" type="presParOf" srcId="{34076446-67A4-45C6-8C03-3F2AEA764593}" destId="{3DC3D49F-9110-4C73-AAF3-9DC559A97332}" srcOrd="0" destOrd="0" presId="urn:microsoft.com/office/officeart/2005/8/layout/orgChart1"/>
    <dgm:cxn modelId="{E3DB8C5D-5DDC-4E5A-BCA9-483D1C179EA7}" type="presParOf" srcId="{34076446-67A4-45C6-8C03-3F2AEA764593}" destId="{83C06533-F3E4-4D09-85DA-F1D381A07B06}" srcOrd="1" destOrd="0" presId="urn:microsoft.com/office/officeart/2005/8/layout/orgChart1"/>
    <dgm:cxn modelId="{4A12D71B-CC49-4B64-B237-F4ABF817270F}" type="presParOf" srcId="{83C06533-F3E4-4D09-85DA-F1D381A07B06}" destId="{19A2E24F-1FC1-4B47-9307-3A0FFC6067ED}" srcOrd="0" destOrd="0" presId="urn:microsoft.com/office/officeart/2005/8/layout/orgChart1"/>
    <dgm:cxn modelId="{8B708511-DFF6-49F4-B2C5-35DF19EB8AC6}" type="presParOf" srcId="{19A2E24F-1FC1-4B47-9307-3A0FFC6067ED}" destId="{37971690-EEB4-46E7-A919-720C59374056}" srcOrd="0" destOrd="0" presId="urn:microsoft.com/office/officeart/2005/8/layout/orgChart1"/>
    <dgm:cxn modelId="{2DCE3CCE-59E7-4278-9973-27556572E38F}" type="presParOf" srcId="{19A2E24F-1FC1-4B47-9307-3A0FFC6067ED}" destId="{CC027215-75F6-41BB-8D38-D2F293ECAB93}" srcOrd="1" destOrd="0" presId="urn:microsoft.com/office/officeart/2005/8/layout/orgChart1"/>
    <dgm:cxn modelId="{8EC176CB-5C70-4D81-9C30-E6AF4C16C193}" type="presParOf" srcId="{83C06533-F3E4-4D09-85DA-F1D381A07B06}" destId="{12629083-6E8E-4FD1-9638-BD382D5E13FA}" srcOrd="1" destOrd="0" presId="urn:microsoft.com/office/officeart/2005/8/layout/orgChart1"/>
    <dgm:cxn modelId="{AF7553FD-3F54-4C8D-9F28-873EC539678F}" type="presParOf" srcId="{83C06533-F3E4-4D09-85DA-F1D381A07B06}" destId="{3BA1F67C-02A0-4BD0-9DCA-C94F429F9670}" srcOrd="2" destOrd="0" presId="urn:microsoft.com/office/officeart/2005/8/layout/orgChart1"/>
    <dgm:cxn modelId="{0C449BD9-3CAF-44A7-A375-4DAB6A03DF7E}" type="presParOf" srcId="{34076446-67A4-45C6-8C03-3F2AEA764593}" destId="{57924F2A-1B08-4F57-998C-E0AAFBE62333}" srcOrd="2" destOrd="0" presId="urn:microsoft.com/office/officeart/2005/8/layout/orgChart1"/>
    <dgm:cxn modelId="{EC646ECE-6D93-4870-91DD-29268FF189E6}" type="presParOf" srcId="{34076446-67A4-45C6-8C03-3F2AEA764593}" destId="{C143385B-3CD6-4799-96F9-3E313BB70861}" srcOrd="3" destOrd="0" presId="urn:microsoft.com/office/officeart/2005/8/layout/orgChart1"/>
    <dgm:cxn modelId="{10674E4C-D30E-46DD-B487-FF76B3E30E6F}" type="presParOf" srcId="{C143385B-3CD6-4799-96F9-3E313BB70861}" destId="{8498DCBC-BEE0-42D4-866F-24968A3A921D}" srcOrd="0" destOrd="0" presId="urn:microsoft.com/office/officeart/2005/8/layout/orgChart1"/>
    <dgm:cxn modelId="{CD825598-4447-4CCC-A1A9-ACD776819401}" type="presParOf" srcId="{8498DCBC-BEE0-42D4-866F-24968A3A921D}" destId="{EA8C32DC-C377-4546-8E2A-F2CDFD10370E}" srcOrd="0" destOrd="0" presId="urn:microsoft.com/office/officeart/2005/8/layout/orgChart1"/>
    <dgm:cxn modelId="{F89551A1-D564-4905-A27F-0873ACBD092E}" type="presParOf" srcId="{8498DCBC-BEE0-42D4-866F-24968A3A921D}" destId="{AB924ECF-7075-4B9D-9452-0D4E37A732A6}" srcOrd="1" destOrd="0" presId="urn:microsoft.com/office/officeart/2005/8/layout/orgChart1"/>
    <dgm:cxn modelId="{4D24D0F4-4876-4D88-8CB2-8AA836B91617}" type="presParOf" srcId="{C143385B-3CD6-4799-96F9-3E313BB70861}" destId="{52A18468-2471-4469-BDB9-C9F2B394775A}" srcOrd="1" destOrd="0" presId="urn:microsoft.com/office/officeart/2005/8/layout/orgChart1"/>
    <dgm:cxn modelId="{28C650F0-40EE-4F21-BFB2-018A6B5D119E}" type="presParOf" srcId="{C143385B-3CD6-4799-96F9-3E313BB70861}" destId="{595E7DAF-536E-42D8-A77E-DBAB9D7A7DF4}" srcOrd="2" destOrd="0" presId="urn:microsoft.com/office/officeart/2005/8/layout/orgChart1"/>
    <dgm:cxn modelId="{990B8AA5-ABF9-46AB-8E40-A6D1F4C1B6CF}" type="presParOf" srcId="{34076446-67A4-45C6-8C03-3F2AEA764593}" destId="{7418012F-75A7-490F-A1BE-43B94A7DA6F9}" srcOrd="4" destOrd="0" presId="urn:microsoft.com/office/officeart/2005/8/layout/orgChart1"/>
    <dgm:cxn modelId="{2F532E71-6516-4417-A458-AB86E21F3C73}" type="presParOf" srcId="{34076446-67A4-45C6-8C03-3F2AEA764593}" destId="{6724A4FB-3CB0-43EA-B233-FD5089F86F45}" srcOrd="5" destOrd="0" presId="urn:microsoft.com/office/officeart/2005/8/layout/orgChart1"/>
    <dgm:cxn modelId="{6A4C2CD9-330D-4D75-BA27-078E9E2E4F5B}" type="presParOf" srcId="{6724A4FB-3CB0-43EA-B233-FD5089F86F45}" destId="{EEAD98BB-9710-4B5D-A576-0C56AB63398B}" srcOrd="0" destOrd="0" presId="urn:microsoft.com/office/officeart/2005/8/layout/orgChart1"/>
    <dgm:cxn modelId="{46A92297-4916-4F29-B92F-43E475C11DD0}" type="presParOf" srcId="{EEAD98BB-9710-4B5D-A576-0C56AB63398B}" destId="{F1511C66-85EC-4BCB-81AD-BEF1DD87A66C}" srcOrd="0" destOrd="0" presId="urn:microsoft.com/office/officeart/2005/8/layout/orgChart1"/>
    <dgm:cxn modelId="{804688C1-5670-4E63-AABA-18505D0B270F}" type="presParOf" srcId="{EEAD98BB-9710-4B5D-A576-0C56AB63398B}" destId="{7603C63D-86E3-4470-AFAD-90AB183FCD72}" srcOrd="1" destOrd="0" presId="urn:microsoft.com/office/officeart/2005/8/layout/orgChart1"/>
    <dgm:cxn modelId="{7BA3FAB8-1627-4BD0-8C26-157F76FEE325}" type="presParOf" srcId="{6724A4FB-3CB0-43EA-B233-FD5089F86F45}" destId="{DA430944-1815-45A9-89C1-EBFD93991E9C}" srcOrd="1" destOrd="0" presId="urn:microsoft.com/office/officeart/2005/8/layout/orgChart1"/>
    <dgm:cxn modelId="{2CD1E0AB-6F4F-42A2-8EE7-15A045AFBA76}" type="presParOf" srcId="{6724A4FB-3CB0-43EA-B233-FD5089F86F45}" destId="{1C29A008-6AA2-41B2-8861-8248932A47F5}" srcOrd="2" destOrd="0" presId="urn:microsoft.com/office/officeart/2005/8/layout/orgChart1"/>
    <dgm:cxn modelId="{4675E884-9B78-4FFC-8563-CB59F70B7521}" type="presParOf" srcId="{34076446-67A4-45C6-8C03-3F2AEA764593}" destId="{04E94A0E-37B7-4BC0-B705-CAC6DE6B4E2D}" srcOrd="6" destOrd="0" presId="urn:microsoft.com/office/officeart/2005/8/layout/orgChart1"/>
    <dgm:cxn modelId="{431A789F-6ABE-45AD-9A0D-4019E4FC1B93}" type="presParOf" srcId="{34076446-67A4-45C6-8C03-3F2AEA764593}" destId="{DF9864E0-9CAB-447F-9A78-002FDD8254ED}" srcOrd="7" destOrd="0" presId="urn:microsoft.com/office/officeart/2005/8/layout/orgChart1"/>
    <dgm:cxn modelId="{11F94B2D-BE1A-4204-8FE5-A50FBA22EA6D}" type="presParOf" srcId="{DF9864E0-9CAB-447F-9A78-002FDD8254ED}" destId="{45051048-406B-4686-953E-E839DBB5162F}" srcOrd="0" destOrd="0" presId="urn:microsoft.com/office/officeart/2005/8/layout/orgChart1"/>
    <dgm:cxn modelId="{8C16AC4C-81CC-4090-A7F8-BADFBEFC77FF}" type="presParOf" srcId="{45051048-406B-4686-953E-E839DBB5162F}" destId="{A6CC361F-BC42-4087-9B3C-B31AD29A39CD}" srcOrd="0" destOrd="0" presId="urn:microsoft.com/office/officeart/2005/8/layout/orgChart1"/>
    <dgm:cxn modelId="{BDCAE3E7-2588-4337-B259-34B39AC1733E}" type="presParOf" srcId="{45051048-406B-4686-953E-E839DBB5162F}" destId="{519C36AC-0965-4288-A1A8-7B3F9BA9220F}" srcOrd="1" destOrd="0" presId="urn:microsoft.com/office/officeart/2005/8/layout/orgChart1"/>
    <dgm:cxn modelId="{8183FFB6-3937-4535-91C6-C86269EA8412}" type="presParOf" srcId="{DF9864E0-9CAB-447F-9A78-002FDD8254ED}" destId="{113B5FF5-1992-4E60-80BC-1DAA6BC392C4}" srcOrd="1" destOrd="0" presId="urn:microsoft.com/office/officeart/2005/8/layout/orgChart1"/>
    <dgm:cxn modelId="{DD74B488-55CD-4DD8-92DB-A563B839E716}" type="presParOf" srcId="{DF9864E0-9CAB-447F-9A78-002FDD8254ED}" destId="{796A0B31-C44A-49F4-9FFE-ADE3124AB485}" srcOrd="2" destOrd="0" presId="urn:microsoft.com/office/officeart/2005/8/layout/orgChart1"/>
    <dgm:cxn modelId="{59EC0F00-97A0-4FDC-AA50-2A9BF0A2572E}" type="presParOf" srcId="{D918002A-17C2-45C5-8A36-D8A08BA029E1}" destId="{15637E2E-9691-4F47-9921-C506D1148AB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D5729BD-50F6-4E8F-B1C9-92233EE2998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8ACA911A-F2E8-4EC3-A8ED-4F2230BAEA5B}">
      <dgm:prSet phldrT="[Текст]" custT="1"/>
      <dgm:spPr/>
      <dgm:t>
        <a:bodyPr/>
        <a:lstStyle/>
        <a:p>
          <a:pPr algn="l"/>
          <a:r>
            <a:rPr lang="uk-UA" sz="3000" b="1" i="0" dirty="0" smtClean="0">
              <a:latin typeface="+mj-lt"/>
            </a:rPr>
            <a:t>Традиційно-звичаєва правова сім’я</a:t>
          </a:r>
          <a:r>
            <a:rPr lang="uk-UA" sz="3000" i="0" dirty="0" smtClean="0">
              <a:latin typeface="+mj-lt"/>
            </a:rPr>
            <a:t> – це сукупність правових систем тих суспільств, в яких споконвічно панувало філософсько-моральне уявлення про соціальне життя як частину природного </a:t>
          </a:r>
          <a:r>
            <a:rPr lang="uk-UA" sz="3000" i="0" dirty="0" err="1" smtClean="0">
              <a:latin typeface="+mj-lt"/>
            </a:rPr>
            <a:t>світопорядку</a:t>
          </a:r>
          <a:r>
            <a:rPr lang="uk-UA" sz="3000" i="0" dirty="0" smtClean="0">
              <a:latin typeface="+mj-lt"/>
            </a:rPr>
            <a:t>, зразком для суспільного устрою виступала соціальна гармонія, забезпечення якої є метою неписаних правил поведінки, освячених традицією</a:t>
          </a:r>
          <a:endParaRPr lang="ru-RU" sz="3000" i="0" dirty="0">
            <a:latin typeface="+mj-lt"/>
          </a:endParaRPr>
        </a:p>
      </dgm:t>
    </dgm:pt>
    <dgm:pt modelId="{0ACB8084-D94C-4190-BD0C-A9BC3F53F468}" type="parTrans" cxnId="{89043700-307D-4A8B-A8B8-1035B6D46B77}">
      <dgm:prSet/>
      <dgm:spPr/>
      <dgm:t>
        <a:bodyPr/>
        <a:lstStyle/>
        <a:p>
          <a:endParaRPr lang="ru-RU"/>
        </a:p>
      </dgm:t>
    </dgm:pt>
    <dgm:pt modelId="{FCB9E7BA-3CCA-4A6B-8584-765DC777CFEE}" type="sibTrans" cxnId="{89043700-307D-4A8B-A8B8-1035B6D46B77}">
      <dgm:prSet/>
      <dgm:spPr/>
      <dgm:t>
        <a:bodyPr/>
        <a:lstStyle/>
        <a:p>
          <a:endParaRPr lang="ru-RU"/>
        </a:p>
      </dgm:t>
    </dgm:pt>
    <dgm:pt modelId="{B4DF7BC1-8D44-4087-8861-29207F56C07F}" type="pres">
      <dgm:prSet presAssocID="{FD5729BD-50F6-4E8F-B1C9-92233EE29980}" presName="Name0" presStyleCnt="0">
        <dgm:presLayoutVars>
          <dgm:orgChart val="1"/>
          <dgm:chPref val="1"/>
          <dgm:dir/>
          <dgm:animOne val="branch"/>
          <dgm:animLvl val="lvl"/>
          <dgm:resizeHandles/>
        </dgm:presLayoutVars>
      </dgm:prSet>
      <dgm:spPr/>
      <dgm:t>
        <a:bodyPr/>
        <a:lstStyle/>
        <a:p>
          <a:endParaRPr lang="ru-RU"/>
        </a:p>
      </dgm:t>
    </dgm:pt>
    <dgm:pt modelId="{176A75B3-3C2F-4C9E-B15B-8D42A2DCEE11}" type="pres">
      <dgm:prSet presAssocID="{8ACA911A-F2E8-4EC3-A8ED-4F2230BAEA5B}" presName="hierRoot1" presStyleCnt="0">
        <dgm:presLayoutVars>
          <dgm:hierBranch val="init"/>
        </dgm:presLayoutVars>
      </dgm:prSet>
      <dgm:spPr/>
    </dgm:pt>
    <dgm:pt modelId="{169934FC-9E9B-4E8C-BB1A-D6F05EBE5D1B}" type="pres">
      <dgm:prSet presAssocID="{8ACA911A-F2E8-4EC3-A8ED-4F2230BAEA5B}" presName="rootComposite1" presStyleCnt="0"/>
      <dgm:spPr/>
    </dgm:pt>
    <dgm:pt modelId="{5B4EC68C-3CAA-44FF-BB62-17E3FF16B9FA}" type="pres">
      <dgm:prSet presAssocID="{8ACA911A-F2E8-4EC3-A8ED-4F2230BAEA5B}" presName="rootText1" presStyleLbl="alignAcc1" presStyleIdx="0" presStyleCnt="0">
        <dgm:presLayoutVars>
          <dgm:chPref val="3"/>
        </dgm:presLayoutVars>
      </dgm:prSet>
      <dgm:spPr/>
      <dgm:t>
        <a:bodyPr/>
        <a:lstStyle/>
        <a:p>
          <a:endParaRPr lang="ru-RU"/>
        </a:p>
      </dgm:t>
    </dgm:pt>
    <dgm:pt modelId="{377C9383-DAD0-4517-9023-C808B351FE4D}" type="pres">
      <dgm:prSet presAssocID="{8ACA911A-F2E8-4EC3-A8ED-4F2230BAEA5B}" presName="topArc1" presStyleLbl="parChTrans1D1" presStyleIdx="0" presStyleCnt="2"/>
      <dgm:spPr/>
    </dgm:pt>
    <dgm:pt modelId="{D7C1D437-CC4C-4E2A-A0C8-085E1EA491B9}" type="pres">
      <dgm:prSet presAssocID="{8ACA911A-F2E8-4EC3-A8ED-4F2230BAEA5B}" presName="bottomArc1" presStyleLbl="parChTrans1D1" presStyleIdx="1" presStyleCnt="2"/>
      <dgm:spPr/>
    </dgm:pt>
    <dgm:pt modelId="{8689AFF5-917D-4951-AA59-05EF65966A80}" type="pres">
      <dgm:prSet presAssocID="{8ACA911A-F2E8-4EC3-A8ED-4F2230BAEA5B}" presName="topConnNode1" presStyleLbl="node1" presStyleIdx="0" presStyleCnt="0"/>
      <dgm:spPr/>
      <dgm:t>
        <a:bodyPr/>
        <a:lstStyle/>
        <a:p>
          <a:endParaRPr lang="ru-RU"/>
        </a:p>
      </dgm:t>
    </dgm:pt>
    <dgm:pt modelId="{27FF87D9-798F-4CDC-AAE4-346E89DDAC33}" type="pres">
      <dgm:prSet presAssocID="{8ACA911A-F2E8-4EC3-A8ED-4F2230BAEA5B}" presName="hierChild2" presStyleCnt="0"/>
      <dgm:spPr/>
    </dgm:pt>
    <dgm:pt modelId="{E8952B9B-F6EB-432C-997D-484BFCFB9D53}" type="pres">
      <dgm:prSet presAssocID="{8ACA911A-F2E8-4EC3-A8ED-4F2230BAEA5B}" presName="hierChild3" presStyleCnt="0"/>
      <dgm:spPr/>
    </dgm:pt>
  </dgm:ptLst>
  <dgm:cxnLst>
    <dgm:cxn modelId="{7C37DA88-7DE9-4F70-B1FF-2DD12D0553CC}" type="presOf" srcId="{8ACA911A-F2E8-4EC3-A8ED-4F2230BAEA5B}" destId="{5B4EC68C-3CAA-44FF-BB62-17E3FF16B9FA}" srcOrd="0" destOrd="0" presId="urn:microsoft.com/office/officeart/2008/layout/HalfCircleOrganizationChart"/>
    <dgm:cxn modelId="{89043700-307D-4A8B-A8B8-1035B6D46B77}" srcId="{FD5729BD-50F6-4E8F-B1C9-92233EE29980}" destId="{8ACA911A-F2E8-4EC3-A8ED-4F2230BAEA5B}" srcOrd="0" destOrd="0" parTransId="{0ACB8084-D94C-4190-BD0C-A9BC3F53F468}" sibTransId="{FCB9E7BA-3CCA-4A6B-8584-765DC777CFEE}"/>
    <dgm:cxn modelId="{FE7BAABE-3772-4329-BF8F-098D059181A6}" type="presOf" srcId="{8ACA911A-F2E8-4EC3-A8ED-4F2230BAEA5B}" destId="{8689AFF5-917D-4951-AA59-05EF65966A80}" srcOrd="1" destOrd="0" presId="urn:microsoft.com/office/officeart/2008/layout/HalfCircleOrganizationChart"/>
    <dgm:cxn modelId="{078408BC-DD72-4A61-B240-D69200E435F9}" type="presOf" srcId="{FD5729BD-50F6-4E8F-B1C9-92233EE29980}" destId="{B4DF7BC1-8D44-4087-8861-29207F56C07F}" srcOrd="0" destOrd="0" presId="urn:microsoft.com/office/officeart/2008/layout/HalfCircleOrganizationChart"/>
    <dgm:cxn modelId="{D9B6AAC0-1901-4DD0-A077-A5799B06EE2E}" type="presParOf" srcId="{B4DF7BC1-8D44-4087-8861-29207F56C07F}" destId="{176A75B3-3C2F-4C9E-B15B-8D42A2DCEE11}" srcOrd="0" destOrd="0" presId="urn:microsoft.com/office/officeart/2008/layout/HalfCircleOrganizationChart"/>
    <dgm:cxn modelId="{4503D472-870C-4750-B4E8-673E33624A61}" type="presParOf" srcId="{176A75B3-3C2F-4C9E-B15B-8D42A2DCEE11}" destId="{169934FC-9E9B-4E8C-BB1A-D6F05EBE5D1B}" srcOrd="0" destOrd="0" presId="urn:microsoft.com/office/officeart/2008/layout/HalfCircleOrganizationChart"/>
    <dgm:cxn modelId="{1AB71723-B36B-4CD0-8686-1381CA9049E8}" type="presParOf" srcId="{169934FC-9E9B-4E8C-BB1A-D6F05EBE5D1B}" destId="{5B4EC68C-3CAA-44FF-BB62-17E3FF16B9FA}" srcOrd="0" destOrd="0" presId="urn:microsoft.com/office/officeart/2008/layout/HalfCircleOrganizationChart"/>
    <dgm:cxn modelId="{B20734F2-3BCF-43C5-9C5C-D2E26CACB9AD}" type="presParOf" srcId="{169934FC-9E9B-4E8C-BB1A-D6F05EBE5D1B}" destId="{377C9383-DAD0-4517-9023-C808B351FE4D}" srcOrd="1" destOrd="0" presId="urn:microsoft.com/office/officeart/2008/layout/HalfCircleOrganizationChart"/>
    <dgm:cxn modelId="{3022E3C6-3610-4837-BD93-307FB798525F}" type="presParOf" srcId="{169934FC-9E9B-4E8C-BB1A-D6F05EBE5D1B}" destId="{D7C1D437-CC4C-4E2A-A0C8-085E1EA491B9}" srcOrd="2" destOrd="0" presId="urn:microsoft.com/office/officeart/2008/layout/HalfCircleOrganizationChart"/>
    <dgm:cxn modelId="{61164C47-5D90-4EB0-9170-2A4EA19D921D}" type="presParOf" srcId="{169934FC-9E9B-4E8C-BB1A-D6F05EBE5D1B}" destId="{8689AFF5-917D-4951-AA59-05EF65966A80}" srcOrd="3" destOrd="0" presId="urn:microsoft.com/office/officeart/2008/layout/HalfCircleOrganizationChart"/>
    <dgm:cxn modelId="{5CF069EE-D631-445A-A1B7-AB8E6E020F72}" type="presParOf" srcId="{176A75B3-3C2F-4C9E-B15B-8D42A2DCEE11}" destId="{27FF87D9-798F-4CDC-AAE4-346E89DDAC33}" srcOrd="1" destOrd="0" presId="urn:microsoft.com/office/officeart/2008/layout/HalfCircleOrganizationChart"/>
    <dgm:cxn modelId="{D7C9D2F8-0FB0-4264-AF01-CACD08E7B5AB}" type="presParOf" srcId="{176A75B3-3C2F-4C9E-B15B-8D42A2DCEE11}" destId="{E8952B9B-F6EB-432C-997D-484BFCFB9D5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AB5D79-DD0C-4034-B57E-C983ADA54020}" type="doc">
      <dgm:prSet loTypeId="urn:diagrams.loki3.com/BracketList+Icon" loCatId="list" qsTypeId="urn:microsoft.com/office/officeart/2005/8/quickstyle/simple1" qsCatId="simple" csTypeId="urn:microsoft.com/office/officeart/2005/8/colors/accent1_4" csCatId="accent1" phldr="1"/>
      <dgm:spPr/>
      <dgm:t>
        <a:bodyPr/>
        <a:lstStyle/>
        <a:p>
          <a:endParaRPr lang="ru-RU"/>
        </a:p>
      </dgm:t>
    </dgm:pt>
    <dgm:pt modelId="{FBA0D64B-09F6-47D8-A863-2E574E1E564A}">
      <dgm:prSet phldrT="[Текст]" custT="1"/>
      <dgm:spPr/>
      <dgm:t>
        <a:bodyPr/>
        <a:lstStyle/>
        <a:p>
          <a:r>
            <a:rPr lang="uk-UA" sz="2800" b="1" i="0" dirty="0" smtClean="0">
              <a:solidFill>
                <a:schemeClr val="bg2">
                  <a:lumMod val="25000"/>
                </a:schemeClr>
              </a:solidFill>
              <a:latin typeface="+mj-lt"/>
            </a:rPr>
            <a:t>Основні ознаки традиційно-звичаєвої правової сім’ї</a:t>
          </a:r>
          <a:endParaRPr lang="ru-RU" sz="2800" i="0" dirty="0">
            <a:solidFill>
              <a:schemeClr val="bg2">
                <a:lumMod val="25000"/>
              </a:schemeClr>
            </a:solidFill>
            <a:latin typeface="+mj-lt"/>
          </a:endParaRPr>
        </a:p>
      </dgm:t>
    </dgm:pt>
    <dgm:pt modelId="{685EAFC8-8BBF-444C-8DB4-5380D3897748}" type="parTrans" cxnId="{D0A4B65C-52B1-4E7F-B86C-022156B532D6}">
      <dgm:prSet/>
      <dgm:spPr/>
      <dgm:t>
        <a:bodyPr/>
        <a:lstStyle/>
        <a:p>
          <a:endParaRPr lang="ru-RU"/>
        </a:p>
      </dgm:t>
    </dgm:pt>
    <dgm:pt modelId="{59474825-D02B-4B03-A1E4-91FDC1A8F91B}" type="sibTrans" cxnId="{D0A4B65C-52B1-4E7F-B86C-022156B532D6}">
      <dgm:prSet/>
      <dgm:spPr/>
      <dgm:t>
        <a:bodyPr/>
        <a:lstStyle/>
        <a:p>
          <a:endParaRPr lang="ru-RU"/>
        </a:p>
      </dgm:t>
    </dgm:pt>
    <dgm:pt modelId="{C5D86059-DAEF-4B5D-8C33-969645F4E75D}">
      <dgm:prSet phldrT="[Текст]" custT="1"/>
      <dgm:spPr/>
      <dgm:t>
        <a:bodyPr/>
        <a:lstStyle/>
        <a:p>
          <a:r>
            <a:rPr lang="uk-UA" sz="2600" i="0" dirty="0" smtClean="0">
              <a:latin typeface="+mj-lt"/>
            </a:rPr>
            <a:t>домінуюче значення в системі форм (джерел) права посідають звичаї і  традиції, що носять, як правило, неписаний характер і передаються з покоління у покоління</a:t>
          </a:r>
          <a:endParaRPr lang="ru-RU" sz="2600" i="0" dirty="0">
            <a:latin typeface="+mj-lt"/>
          </a:endParaRPr>
        </a:p>
      </dgm:t>
    </dgm:pt>
    <dgm:pt modelId="{B67253B5-5E43-4733-8C1C-7BF150957A2D}" type="parTrans" cxnId="{0BF08131-F07F-43A6-BA5E-1BD56901284C}">
      <dgm:prSet/>
      <dgm:spPr/>
      <dgm:t>
        <a:bodyPr/>
        <a:lstStyle/>
        <a:p>
          <a:endParaRPr lang="ru-RU"/>
        </a:p>
      </dgm:t>
    </dgm:pt>
    <dgm:pt modelId="{A73BE8C7-3D81-4B5D-B5DF-A4CC40CDD438}" type="sibTrans" cxnId="{0BF08131-F07F-43A6-BA5E-1BD56901284C}">
      <dgm:prSet/>
      <dgm:spPr/>
      <dgm:t>
        <a:bodyPr/>
        <a:lstStyle/>
        <a:p>
          <a:endParaRPr lang="ru-RU"/>
        </a:p>
      </dgm:t>
    </dgm:pt>
    <dgm:pt modelId="{5E9FCB25-0415-4013-89AB-A3D1851F88A5}">
      <dgm:prSet custT="1"/>
      <dgm:spPr/>
      <dgm:t>
        <a:bodyPr/>
        <a:lstStyle/>
        <a:p>
          <a:r>
            <a:rPr lang="uk-UA" sz="2600" i="0" dirty="0" smtClean="0">
              <a:latin typeface="+mj-lt"/>
            </a:rPr>
            <a:t>звичаї та традиції, що мають високий рівень архаїчності, являють собою синтез юридичних, моральних, ідеологічних приписів, які склалися історично, регулюють відносини всередині певної спільноти, і визнаються державами</a:t>
          </a:r>
          <a:endParaRPr lang="uk-UA" sz="2600" i="0" dirty="0">
            <a:latin typeface="+mj-lt"/>
          </a:endParaRPr>
        </a:p>
      </dgm:t>
    </dgm:pt>
    <dgm:pt modelId="{561BA2D5-A17A-447B-8A8E-D0BE9D0F80F5}" type="parTrans" cxnId="{6F7C9C92-B03B-4DF6-B5D6-27AE6B8C5866}">
      <dgm:prSet/>
      <dgm:spPr/>
      <dgm:t>
        <a:bodyPr/>
        <a:lstStyle/>
        <a:p>
          <a:endParaRPr lang="ru-RU"/>
        </a:p>
      </dgm:t>
    </dgm:pt>
    <dgm:pt modelId="{5D1A77A0-4EC2-4102-B201-8666508AB073}" type="sibTrans" cxnId="{6F7C9C92-B03B-4DF6-B5D6-27AE6B8C5866}">
      <dgm:prSet/>
      <dgm:spPr/>
      <dgm:t>
        <a:bodyPr/>
        <a:lstStyle/>
        <a:p>
          <a:endParaRPr lang="ru-RU"/>
        </a:p>
      </dgm:t>
    </dgm:pt>
    <dgm:pt modelId="{679FE3DB-0455-4C4E-BA2D-221AE9CEE9A8}">
      <dgm:prSet custT="1"/>
      <dgm:spPr/>
      <dgm:t>
        <a:bodyPr/>
        <a:lstStyle/>
        <a:p>
          <a:r>
            <a:rPr lang="uk-UA" sz="2600" i="0" dirty="0" smtClean="0">
              <a:latin typeface="+mj-lt"/>
            </a:rPr>
            <a:t>судова влада керується ідеєю примирення при здійсненні правосуддя</a:t>
          </a:r>
          <a:endParaRPr lang="uk-UA" sz="2600" i="0" dirty="0">
            <a:latin typeface="+mj-lt"/>
          </a:endParaRPr>
        </a:p>
      </dgm:t>
    </dgm:pt>
    <dgm:pt modelId="{14A30A7B-67C0-41B9-9120-33A7773FC6E0}" type="parTrans" cxnId="{940944AB-46C0-42C7-85A1-D19C86BFF167}">
      <dgm:prSet/>
      <dgm:spPr/>
      <dgm:t>
        <a:bodyPr/>
        <a:lstStyle/>
        <a:p>
          <a:endParaRPr lang="ru-RU"/>
        </a:p>
      </dgm:t>
    </dgm:pt>
    <dgm:pt modelId="{568623FF-40CE-4EA8-BA5D-022AF39A1DAF}" type="sibTrans" cxnId="{940944AB-46C0-42C7-85A1-D19C86BFF167}">
      <dgm:prSet/>
      <dgm:spPr/>
      <dgm:t>
        <a:bodyPr/>
        <a:lstStyle/>
        <a:p>
          <a:endParaRPr lang="ru-RU"/>
        </a:p>
      </dgm:t>
    </dgm:pt>
    <dgm:pt modelId="{4C6ABEDF-1FB3-4C63-9953-AC05D03B9BFC}">
      <dgm:prSet custT="1"/>
      <dgm:spPr/>
      <dgm:t>
        <a:bodyPr/>
        <a:lstStyle/>
        <a:p>
          <a:r>
            <a:rPr lang="uk-UA" sz="2600" i="0" dirty="0" smtClean="0">
              <a:latin typeface="+mj-lt"/>
            </a:rPr>
            <a:t>істотне значення в якості форми (джерела) права набуває законодавство, певне значення має судовий прецедент</a:t>
          </a:r>
          <a:endParaRPr lang="ru-RU" sz="2600" i="0" dirty="0">
            <a:latin typeface="+mj-lt"/>
          </a:endParaRPr>
        </a:p>
      </dgm:t>
    </dgm:pt>
    <dgm:pt modelId="{079C9F8D-8E4B-4A55-B8DE-E13F9475E060}" type="parTrans" cxnId="{C59CDBA0-1D30-426F-A800-61068DEA5A3C}">
      <dgm:prSet/>
      <dgm:spPr/>
      <dgm:t>
        <a:bodyPr/>
        <a:lstStyle/>
        <a:p>
          <a:endParaRPr lang="ru-RU"/>
        </a:p>
      </dgm:t>
    </dgm:pt>
    <dgm:pt modelId="{1B35F131-D111-49DB-BDAA-C64EF889E7D7}" type="sibTrans" cxnId="{C59CDBA0-1D30-426F-A800-61068DEA5A3C}">
      <dgm:prSet/>
      <dgm:spPr/>
      <dgm:t>
        <a:bodyPr/>
        <a:lstStyle/>
        <a:p>
          <a:endParaRPr lang="ru-RU"/>
        </a:p>
      </dgm:t>
    </dgm:pt>
    <dgm:pt modelId="{93CA5DE4-3D17-471E-AD51-C96162AC5CB1}" type="pres">
      <dgm:prSet presAssocID="{02AB5D79-DD0C-4034-B57E-C983ADA54020}" presName="Name0" presStyleCnt="0">
        <dgm:presLayoutVars>
          <dgm:dir/>
          <dgm:animLvl val="lvl"/>
          <dgm:resizeHandles val="exact"/>
        </dgm:presLayoutVars>
      </dgm:prSet>
      <dgm:spPr/>
      <dgm:t>
        <a:bodyPr/>
        <a:lstStyle/>
        <a:p>
          <a:endParaRPr lang="ru-RU"/>
        </a:p>
      </dgm:t>
    </dgm:pt>
    <dgm:pt modelId="{BB8387FC-5814-4749-9DC2-FCFF8F9C4CEB}" type="pres">
      <dgm:prSet presAssocID="{FBA0D64B-09F6-47D8-A863-2E574E1E564A}" presName="linNode" presStyleCnt="0"/>
      <dgm:spPr/>
    </dgm:pt>
    <dgm:pt modelId="{43DAE714-9D85-47B7-83CC-0D2776D81066}" type="pres">
      <dgm:prSet presAssocID="{FBA0D64B-09F6-47D8-A863-2E574E1E564A}" presName="parTx" presStyleLbl="revTx" presStyleIdx="0" presStyleCnt="1" custScaleY="265154">
        <dgm:presLayoutVars>
          <dgm:chMax val="1"/>
          <dgm:bulletEnabled val="1"/>
        </dgm:presLayoutVars>
      </dgm:prSet>
      <dgm:spPr/>
      <dgm:t>
        <a:bodyPr/>
        <a:lstStyle/>
        <a:p>
          <a:endParaRPr lang="ru-RU"/>
        </a:p>
      </dgm:t>
    </dgm:pt>
    <dgm:pt modelId="{18C01EE8-6D7E-4635-827B-1F19CC3D5010}" type="pres">
      <dgm:prSet presAssocID="{FBA0D64B-09F6-47D8-A863-2E574E1E564A}" presName="bracket" presStyleLbl="parChTrans1D1" presStyleIdx="0" presStyleCnt="1"/>
      <dgm:spPr/>
    </dgm:pt>
    <dgm:pt modelId="{D871DCA9-8ACD-4D40-9337-85C978E90F82}" type="pres">
      <dgm:prSet presAssocID="{FBA0D64B-09F6-47D8-A863-2E574E1E564A}" presName="spH" presStyleCnt="0"/>
      <dgm:spPr/>
    </dgm:pt>
    <dgm:pt modelId="{5DDA6321-779A-44B2-9C4A-30EF7822230F}" type="pres">
      <dgm:prSet presAssocID="{FBA0D64B-09F6-47D8-A863-2E574E1E564A}" presName="desTx" presStyleLbl="node1" presStyleIdx="0" presStyleCnt="1">
        <dgm:presLayoutVars>
          <dgm:bulletEnabled val="1"/>
        </dgm:presLayoutVars>
      </dgm:prSet>
      <dgm:spPr/>
      <dgm:t>
        <a:bodyPr/>
        <a:lstStyle/>
        <a:p>
          <a:endParaRPr lang="ru-RU"/>
        </a:p>
      </dgm:t>
    </dgm:pt>
  </dgm:ptLst>
  <dgm:cxnLst>
    <dgm:cxn modelId="{940944AB-46C0-42C7-85A1-D19C86BFF167}" srcId="{FBA0D64B-09F6-47D8-A863-2E574E1E564A}" destId="{679FE3DB-0455-4C4E-BA2D-221AE9CEE9A8}" srcOrd="2" destOrd="0" parTransId="{14A30A7B-67C0-41B9-9120-33A7773FC6E0}" sibTransId="{568623FF-40CE-4EA8-BA5D-022AF39A1DAF}"/>
    <dgm:cxn modelId="{D057EDF4-BB81-4DEC-BBE1-46E41CB5C902}" type="presOf" srcId="{FBA0D64B-09F6-47D8-A863-2E574E1E564A}" destId="{43DAE714-9D85-47B7-83CC-0D2776D81066}" srcOrd="0" destOrd="0" presId="urn:diagrams.loki3.com/BracketList+Icon"/>
    <dgm:cxn modelId="{C59CDBA0-1D30-426F-A800-61068DEA5A3C}" srcId="{FBA0D64B-09F6-47D8-A863-2E574E1E564A}" destId="{4C6ABEDF-1FB3-4C63-9953-AC05D03B9BFC}" srcOrd="3" destOrd="0" parTransId="{079C9F8D-8E4B-4A55-B8DE-E13F9475E060}" sibTransId="{1B35F131-D111-49DB-BDAA-C64EF889E7D7}"/>
    <dgm:cxn modelId="{6F7C9C92-B03B-4DF6-B5D6-27AE6B8C5866}" srcId="{FBA0D64B-09F6-47D8-A863-2E574E1E564A}" destId="{5E9FCB25-0415-4013-89AB-A3D1851F88A5}" srcOrd="1" destOrd="0" parTransId="{561BA2D5-A17A-447B-8A8E-D0BE9D0F80F5}" sibTransId="{5D1A77A0-4EC2-4102-B201-8666508AB073}"/>
    <dgm:cxn modelId="{821B57C1-D03D-47AD-B6C8-95F1349F5EDF}" type="presOf" srcId="{C5D86059-DAEF-4B5D-8C33-969645F4E75D}" destId="{5DDA6321-779A-44B2-9C4A-30EF7822230F}" srcOrd="0" destOrd="0" presId="urn:diagrams.loki3.com/BracketList+Icon"/>
    <dgm:cxn modelId="{D0A4B65C-52B1-4E7F-B86C-022156B532D6}" srcId="{02AB5D79-DD0C-4034-B57E-C983ADA54020}" destId="{FBA0D64B-09F6-47D8-A863-2E574E1E564A}" srcOrd="0" destOrd="0" parTransId="{685EAFC8-8BBF-444C-8DB4-5380D3897748}" sibTransId="{59474825-D02B-4B03-A1E4-91FDC1A8F91B}"/>
    <dgm:cxn modelId="{4C99A658-D91B-432B-91D7-44996564F86F}" type="presOf" srcId="{02AB5D79-DD0C-4034-B57E-C983ADA54020}" destId="{93CA5DE4-3D17-471E-AD51-C96162AC5CB1}" srcOrd="0" destOrd="0" presId="urn:diagrams.loki3.com/BracketList+Icon"/>
    <dgm:cxn modelId="{7AE7708E-8DF5-4748-BE68-55848BEF3FDF}" type="presOf" srcId="{5E9FCB25-0415-4013-89AB-A3D1851F88A5}" destId="{5DDA6321-779A-44B2-9C4A-30EF7822230F}" srcOrd="0" destOrd="1" presId="urn:diagrams.loki3.com/BracketList+Icon"/>
    <dgm:cxn modelId="{26DC4CCF-2AFC-40E2-8164-E65F896789A1}" type="presOf" srcId="{679FE3DB-0455-4C4E-BA2D-221AE9CEE9A8}" destId="{5DDA6321-779A-44B2-9C4A-30EF7822230F}" srcOrd="0" destOrd="2" presId="urn:diagrams.loki3.com/BracketList+Icon"/>
    <dgm:cxn modelId="{1B5F6E27-991B-4167-94A8-F5411343B9B7}" type="presOf" srcId="{4C6ABEDF-1FB3-4C63-9953-AC05D03B9BFC}" destId="{5DDA6321-779A-44B2-9C4A-30EF7822230F}" srcOrd="0" destOrd="3" presId="urn:diagrams.loki3.com/BracketList+Icon"/>
    <dgm:cxn modelId="{0BF08131-F07F-43A6-BA5E-1BD56901284C}" srcId="{FBA0D64B-09F6-47D8-A863-2E574E1E564A}" destId="{C5D86059-DAEF-4B5D-8C33-969645F4E75D}" srcOrd="0" destOrd="0" parTransId="{B67253B5-5E43-4733-8C1C-7BF150957A2D}" sibTransId="{A73BE8C7-3D81-4B5D-B5DF-A4CC40CDD438}"/>
    <dgm:cxn modelId="{54E9E215-E110-49BF-9A6E-7D6AC065773D}" type="presParOf" srcId="{93CA5DE4-3D17-471E-AD51-C96162AC5CB1}" destId="{BB8387FC-5814-4749-9DC2-FCFF8F9C4CEB}" srcOrd="0" destOrd="0" presId="urn:diagrams.loki3.com/BracketList+Icon"/>
    <dgm:cxn modelId="{0DD34AE6-6CA4-4196-BD99-81615D459D6D}" type="presParOf" srcId="{BB8387FC-5814-4749-9DC2-FCFF8F9C4CEB}" destId="{43DAE714-9D85-47B7-83CC-0D2776D81066}" srcOrd="0" destOrd="0" presId="urn:diagrams.loki3.com/BracketList+Icon"/>
    <dgm:cxn modelId="{1008DEE2-AF26-4630-9B4C-FE7A15372F03}" type="presParOf" srcId="{BB8387FC-5814-4749-9DC2-FCFF8F9C4CEB}" destId="{18C01EE8-6D7E-4635-827B-1F19CC3D5010}" srcOrd="1" destOrd="0" presId="urn:diagrams.loki3.com/BracketList+Icon"/>
    <dgm:cxn modelId="{6755A21C-458F-4105-A15F-0E469741EE2E}" type="presParOf" srcId="{BB8387FC-5814-4749-9DC2-FCFF8F9C4CEB}" destId="{D871DCA9-8ACD-4D40-9337-85C978E90F82}" srcOrd="2" destOrd="0" presId="urn:diagrams.loki3.com/BracketList+Icon"/>
    <dgm:cxn modelId="{C7C9957A-779C-4465-9B40-0CDD2FFD6F0A}" type="presParOf" srcId="{BB8387FC-5814-4749-9DC2-FCFF8F9C4CEB}" destId="{5DDA6321-779A-44B2-9C4A-30EF7822230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AEC00-087B-4E93-87A1-57D9CA0D693C}"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uk-UA"/>
        </a:p>
      </dgm:t>
    </dgm:pt>
    <dgm:pt modelId="{7B6B5215-DE46-4985-A642-C7FAD0990B2F}">
      <dgm:prSet phldrT="[Текст]" custT="1"/>
      <dgm:spPr/>
      <dgm:t>
        <a:bodyPr vert="horz"/>
        <a:lstStyle/>
        <a:p>
          <a:pPr marL="0" marR="0" indent="0" defTabSz="914400" eaLnBrk="1" fontAlgn="auto" latinLnBrk="0" hangingPunct="1">
            <a:lnSpc>
              <a:spcPct val="100000"/>
            </a:lnSpc>
            <a:spcBef>
              <a:spcPts val="0"/>
            </a:spcBef>
            <a:spcAft>
              <a:spcPts val="0"/>
            </a:spcAft>
            <a:buClrTx/>
            <a:buSzTx/>
            <a:buFontTx/>
            <a:buNone/>
            <a:tabLst/>
            <a:defRPr/>
          </a:pPr>
          <a:endParaRPr lang="uk-UA" sz="3600" dirty="0" smtClean="0"/>
        </a:p>
        <a:p>
          <a:pPr marL="0" marR="0" indent="0" defTabSz="914400" eaLnBrk="1" fontAlgn="auto" latinLnBrk="0" hangingPunct="1">
            <a:lnSpc>
              <a:spcPct val="100000"/>
            </a:lnSpc>
            <a:spcBef>
              <a:spcPts val="0"/>
            </a:spcBef>
            <a:spcAft>
              <a:spcPts val="0"/>
            </a:spcAft>
            <a:buClrTx/>
            <a:buSzTx/>
            <a:buFontTx/>
            <a:buNone/>
            <a:tabLst/>
            <a:defRPr/>
          </a:pPr>
          <a:r>
            <a:rPr lang="uk-UA" sz="3800" i="0" dirty="0" smtClean="0">
              <a:latin typeface="+mj-lt"/>
            </a:rPr>
            <a:t>є підсистемою соціальної системи</a:t>
          </a:r>
          <a:endParaRPr lang="ru-RU" sz="3800" i="0" dirty="0" smtClean="0">
            <a:latin typeface="+mj-lt"/>
          </a:endParaRPr>
        </a:p>
        <a:p>
          <a:pPr defTabSz="1955800">
            <a:lnSpc>
              <a:spcPct val="90000"/>
            </a:lnSpc>
            <a:spcBef>
              <a:spcPct val="0"/>
            </a:spcBef>
            <a:spcAft>
              <a:spcPct val="35000"/>
            </a:spcAft>
          </a:pPr>
          <a:endParaRPr lang="uk-UA" sz="4400" i="0" dirty="0">
            <a:latin typeface="+mj-lt"/>
          </a:endParaRPr>
        </a:p>
      </dgm:t>
    </dgm:pt>
    <dgm:pt modelId="{C8FE6457-33BC-4E52-AA43-5BF623252FF7}" type="parTrans" cxnId="{BE6BF3BD-C28E-47F5-B297-6E5D818479C8}">
      <dgm:prSet/>
      <dgm:spPr/>
      <dgm:t>
        <a:bodyPr/>
        <a:lstStyle/>
        <a:p>
          <a:endParaRPr lang="uk-UA"/>
        </a:p>
      </dgm:t>
    </dgm:pt>
    <dgm:pt modelId="{DB131C22-75EC-4D50-8C05-B5D8AB25C580}" type="sibTrans" cxnId="{BE6BF3BD-C28E-47F5-B297-6E5D818479C8}">
      <dgm:prSet/>
      <dgm:spPr/>
      <dgm:t>
        <a:bodyPr/>
        <a:lstStyle/>
        <a:p>
          <a:endParaRPr lang="uk-UA"/>
        </a:p>
      </dgm:t>
    </dgm:pt>
    <dgm:pt modelId="{9A263E70-C821-43C3-BFEB-FEC8F5EE241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uk-UA" sz="3600" i="1" dirty="0" smtClean="0"/>
        </a:p>
        <a:p>
          <a:pPr marL="0" marR="0" indent="0" defTabSz="914400" eaLnBrk="1" fontAlgn="auto" latinLnBrk="0" hangingPunct="1">
            <a:lnSpc>
              <a:spcPct val="100000"/>
            </a:lnSpc>
            <a:spcBef>
              <a:spcPts val="0"/>
            </a:spcBef>
            <a:spcAft>
              <a:spcPts val="0"/>
            </a:spcAft>
            <a:buClrTx/>
            <a:buSzTx/>
            <a:buFontTx/>
            <a:buNone/>
            <a:tabLst/>
            <a:defRPr/>
          </a:pPr>
          <a:r>
            <a:rPr lang="uk-UA" sz="3800" b="0" i="0" dirty="0" smtClean="0">
              <a:latin typeface="+mj-lt"/>
            </a:rPr>
            <a:t>має цілісний характер</a:t>
          </a:r>
          <a:r>
            <a:rPr lang="uk-UA" sz="3800" dirty="0" smtClean="0">
              <a:latin typeface="+mj-lt"/>
            </a:rPr>
            <a:t> </a:t>
          </a:r>
          <a:endParaRPr lang="ru-RU" sz="3800" dirty="0">
            <a:latin typeface="+mj-lt"/>
          </a:endParaRPr>
        </a:p>
      </dgm:t>
    </dgm:pt>
    <dgm:pt modelId="{3EE7EF52-E287-4733-909A-DB1D804B11B9}" type="sibTrans" cxnId="{0EEECAC7-D8BC-4587-B7D6-DD06B6E24991}">
      <dgm:prSet/>
      <dgm:spPr/>
      <dgm:t>
        <a:bodyPr/>
        <a:lstStyle/>
        <a:p>
          <a:endParaRPr lang="ru-RU"/>
        </a:p>
      </dgm:t>
    </dgm:pt>
    <dgm:pt modelId="{7AA2B39D-C283-420E-B13B-D2CD27ABA948}" type="parTrans" cxnId="{0EEECAC7-D8BC-4587-B7D6-DD06B6E24991}">
      <dgm:prSet/>
      <dgm:spPr/>
      <dgm:t>
        <a:bodyPr/>
        <a:lstStyle/>
        <a:p>
          <a:endParaRPr lang="ru-RU"/>
        </a:p>
      </dgm:t>
    </dgm:pt>
    <dgm:pt modelId="{160E78DA-5D11-4DF5-ABEB-17C78AF34345}">
      <dgm:prSet custT="1"/>
      <dgm:spPr/>
      <dgm:t>
        <a:bodyPr/>
        <a:lstStyle/>
        <a:p>
          <a:r>
            <a:rPr lang="uk-UA" sz="3200" b="0" i="0" dirty="0" smtClean="0">
              <a:latin typeface="+mj-lt"/>
            </a:rPr>
            <a:t>метою її функціонування є досягнення правопорядку в суспільстві</a:t>
          </a:r>
          <a:endParaRPr lang="ru-RU" sz="3200" b="0" i="0" dirty="0">
            <a:latin typeface="+mj-lt"/>
          </a:endParaRPr>
        </a:p>
      </dgm:t>
    </dgm:pt>
    <dgm:pt modelId="{08DF3E20-E5B2-45D0-AAB7-38C46AED5438}" type="sibTrans" cxnId="{7599E735-7A96-4107-B95C-F6AB4727A1E4}">
      <dgm:prSet/>
      <dgm:spPr/>
      <dgm:t>
        <a:bodyPr/>
        <a:lstStyle/>
        <a:p>
          <a:endParaRPr lang="ru-RU"/>
        </a:p>
      </dgm:t>
    </dgm:pt>
    <dgm:pt modelId="{5FD07A89-F8B0-4E2E-B8AA-B99103B614DF}" type="parTrans" cxnId="{7599E735-7A96-4107-B95C-F6AB4727A1E4}">
      <dgm:prSet/>
      <dgm:spPr/>
      <dgm:t>
        <a:bodyPr/>
        <a:lstStyle/>
        <a:p>
          <a:endParaRPr lang="ru-RU"/>
        </a:p>
      </dgm:t>
    </dgm:pt>
    <dgm:pt modelId="{9691FF1B-49CE-473D-B7A0-573F924F98D9}">
      <dgm:prSet phldrT="[Текст]" custT="1"/>
      <dgm:spPr/>
      <dgm:t>
        <a:bodyPr vert="horz"/>
        <a:lstStyle/>
        <a:p>
          <a:pPr marL="0" marR="0" indent="0" defTabSz="914400" eaLnBrk="1" fontAlgn="auto" latinLnBrk="0" hangingPunct="1">
            <a:lnSpc>
              <a:spcPct val="100000"/>
            </a:lnSpc>
            <a:spcBef>
              <a:spcPts val="0"/>
            </a:spcBef>
            <a:spcAft>
              <a:spcPts val="0"/>
            </a:spcAft>
            <a:buClrTx/>
            <a:buSzTx/>
            <a:buFontTx/>
            <a:buNone/>
            <a:tabLst/>
            <a:defRPr/>
          </a:pPr>
          <a:endParaRPr lang="uk-UA" sz="4400" dirty="0" smtClean="0"/>
        </a:p>
        <a:p>
          <a:pPr marL="0" marR="0" indent="0" defTabSz="914400" eaLnBrk="1" fontAlgn="auto" latinLnBrk="0" hangingPunct="1">
            <a:lnSpc>
              <a:spcPct val="100000"/>
            </a:lnSpc>
            <a:spcBef>
              <a:spcPts val="0"/>
            </a:spcBef>
            <a:spcAft>
              <a:spcPts val="0"/>
            </a:spcAft>
            <a:buClrTx/>
            <a:buSzTx/>
            <a:buFontTx/>
            <a:buNone/>
            <a:tabLst/>
            <a:defRPr/>
          </a:pPr>
          <a:r>
            <a:rPr lang="uk-UA" sz="3800" b="0" i="0" dirty="0" smtClean="0">
              <a:latin typeface="+mj-lt"/>
            </a:rPr>
            <a:t>циклічність функціонування</a:t>
          </a:r>
          <a:endParaRPr lang="ru-RU" sz="3800" b="0" i="0" dirty="0" smtClean="0">
            <a:latin typeface="+mj-lt"/>
          </a:endParaRPr>
        </a:p>
        <a:p>
          <a:pPr defTabSz="1955800">
            <a:lnSpc>
              <a:spcPct val="90000"/>
            </a:lnSpc>
            <a:spcBef>
              <a:spcPct val="0"/>
            </a:spcBef>
            <a:spcAft>
              <a:spcPct val="35000"/>
            </a:spcAft>
          </a:pPr>
          <a:endParaRPr lang="uk-UA" sz="4400" i="0" dirty="0">
            <a:latin typeface="+mj-lt"/>
          </a:endParaRPr>
        </a:p>
      </dgm:t>
    </dgm:pt>
    <dgm:pt modelId="{C19CD8C4-55C4-4E5A-BF77-3BCC5C7F5A7F}" type="sibTrans" cxnId="{01C08DE6-22A6-4244-A334-0FCEFD260F5E}">
      <dgm:prSet/>
      <dgm:spPr/>
      <dgm:t>
        <a:bodyPr/>
        <a:lstStyle/>
        <a:p>
          <a:endParaRPr lang="uk-UA"/>
        </a:p>
      </dgm:t>
    </dgm:pt>
    <dgm:pt modelId="{12CC6B8A-8100-4CBE-955E-129A4FCAA2A0}" type="parTrans" cxnId="{01C08DE6-22A6-4244-A334-0FCEFD260F5E}">
      <dgm:prSet/>
      <dgm:spPr/>
      <dgm:t>
        <a:bodyPr/>
        <a:lstStyle/>
        <a:p>
          <a:endParaRPr lang="uk-UA"/>
        </a:p>
      </dgm:t>
    </dgm:pt>
    <dgm:pt modelId="{D74F4B4F-1C2B-4748-B269-6B305D276933}" type="pres">
      <dgm:prSet presAssocID="{259AEC00-087B-4E93-87A1-57D9CA0D693C}" presName="diagram" presStyleCnt="0">
        <dgm:presLayoutVars>
          <dgm:dir/>
          <dgm:resizeHandles val="exact"/>
        </dgm:presLayoutVars>
      </dgm:prSet>
      <dgm:spPr/>
      <dgm:t>
        <a:bodyPr/>
        <a:lstStyle/>
        <a:p>
          <a:endParaRPr lang="ru-RU"/>
        </a:p>
      </dgm:t>
    </dgm:pt>
    <dgm:pt modelId="{362F4D41-FD1A-437C-B7D1-01AFED5AE295}" type="pres">
      <dgm:prSet presAssocID="{7B6B5215-DE46-4985-A642-C7FAD0990B2F}" presName="node" presStyleLbl="node1" presStyleIdx="0" presStyleCnt="4">
        <dgm:presLayoutVars>
          <dgm:bulletEnabled val="1"/>
        </dgm:presLayoutVars>
      </dgm:prSet>
      <dgm:spPr/>
      <dgm:t>
        <a:bodyPr/>
        <a:lstStyle/>
        <a:p>
          <a:endParaRPr lang="ru-RU"/>
        </a:p>
      </dgm:t>
    </dgm:pt>
    <dgm:pt modelId="{8EFB1BDF-29E7-4B60-B5E1-6D63CF54938F}" type="pres">
      <dgm:prSet presAssocID="{DB131C22-75EC-4D50-8C05-B5D8AB25C580}" presName="sibTrans" presStyleCnt="0"/>
      <dgm:spPr/>
    </dgm:pt>
    <dgm:pt modelId="{461E720F-A501-497D-BF5E-C359026257E7}" type="pres">
      <dgm:prSet presAssocID="{9A263E70-C821-43C3-BFEB-FEC8F5EE2418}" presName="node" presStyleLbl="node1" presStyleIdx="1" presStyleCnt="4">
        <dgm:presLayoutVars>
          <dgm:bulletEnabled val="1"/>
        </dgm:presLayoutVars>
      </dgm:prSet>
      <dgm:spPr/>
      <dgm:t>
        <a:bodyPr/>
        <a:lstStyle/>
        <a:p>
          <a:endParaRPr lang="ru-RU"/>
        </a:p>
      </dgm:t>
    </dgm:pt>
    <dgm:pt modelId="{CE541B5A-7FAD-40E1-9E63-F83298F280AB}" type="pres">
      <dgm:prSet presAssocID="{3EE7EF52-E287-4733-909A-DB1D804B11B9}" presName="sibTrans" presStyleCnt="0"/>
      <dgm:spPr/>
    </dgm:pt>
    <dgm:pt modelId="{E14EA30C-43D2-4B41-B55D-6513F08EAC12}" type="pres">
      <dgm:prSet presAssocID="{160E78DA-5D11-4DF5-ABEB-17C78AF34345}" presName="node" presStyleLbl="node1" presStyleIdx="2" presStyleCnt="4">
        <dgm:presLayoutVars>
          <dgm:bulletEnabled val="1"/>
        </dgm:presLayoutVars>
      </dgm:prSet>
      <dgm:spPr/>
      <dgm:t>
        <a:bodyPr/>
        <a:lstStyle/>
        <a:p>
          <a:endParaRPr lang="ru-RU"/>
        </a:p>
      </dgm:t>
    </dgm:pt>
    <dgm:pt modelId="{1A9E1C38-44AF-462B-898B-DDB8FF7D3810}" type="pres">
      <dgm:prSet presAssocID="{08DF3E20-E5B2-45D0-AAB7-38C46AED5438}" presName="sibTrans" presStyleCnt="0"/>
      <dgm:spPr/>
    </dgm:pt>
    <dgm:pt modelId="{A1CD9F93-73AF-40F5-AF43-7A2B76F6D117}" type="pres">
      <dgm:prSet presAssocID="{9691FF1B-49CE-473D-B7A0-573F924F98D9}" presName="node" presStyleLbl="node1" presStyleIdx="3" presStyleCnt="4">
        <dgm:presLayoutVars>
          <dgm:bulletEnabled val="1"/>
        </dgm:presLayoutVars>
      </dgm:prSet>
      <dgm:spPr/>
      <dgm:t>
        <a:bodyPr/>
        <a:lstStyle/>
        <a:p>
          <a:endParaRPr lang="ru-RU"/>
        </a:p>
      </dgm:t>
    </dgm:pt>
  </dgm:ptLst>
  <dgm:cxnLst>
    <dgm:cxn modelId="{AFC51627-C8A1-4E10-9239-FF91BD05ACB2}" type="presOf" srcId="{160E78DA-5D11-4DF5-ABEB-17C78AF34345}" destId="{E14EA30C-43D2-4B41-B55D-6513F08EAC12}" srcOrd="0" destOrd="0" presId="urn:microsoft.com/office/officeart/2005/8/layout/default"/>
    <dgm:cxn modelId="{8BF73D35-3AA9-4E5A-8F0C-C49CCF9909BD}" type="presOf" srcId="{9691FF1B-49CE-473D-B7A0-573F924F98D9}" destId="{A1CD9F93-73AF-40F5-AF43-7A2B76F6D117}" srcOrd="0" destOrd="0" presId="urn:microsoft.com/office/officeart/2005/8/layout/default"/>
    <dgm:cxn modelId="{EBBEBD79-6227-4DC5-A0F4-78B2C1BEEEA5}" type="presOf" srcId="{7B6B5215-DE46-4985-A642-C7FAD0990B2F}" destId="{362F4D41-FD1A-437C-B7D1-01AFED5AE295}" srcOrd="0" destOrd="0" presId="urn:microsoft.com/office/officeart/2005/8/layout/default"/>
    <dgm:cxn modelId="{7599E735-7A96-4107-B95C-F6AB4727A1E4}" srcId="{259AEC00-087B-4E93-87A1-57D9CA0D693C}" destId="{160E78DA-5D11-4DF5-ABEB-17C78AF34345}" srcOrd="2" destOrd="0" parTransId="{5FD07A89-F8B0-4E2E-B8AA-B99103B614DF}" sibTransId="{08DF3E20-E5B2-45D0-AAB7-38C46AED5438}"/>
    <dgm:cxn modelId="{54A91777-FABE-419D-BC2F-71339EDDA8AB}" type="presOf" srcId="{9A263E70-C821-43C3-BFEB-FEC8F5EE2418}" destId="{461E720F-A501-497D-BF5E-C359026257E7}" srcOrd="0" destOrd="0" presId="urn:microsoft.com/office/officeart/2005/8/layout/default"/>
    <dgm:cxn modelId="{01C08DE6-22A6-4244-A334-0FCEFD260F5E}" srcId="{259AEC00-087B-4E93-87A1-57D9CA0D693C}" destId="{9691FF1B-49CE-473D-B7A0-573F924F98D9}" srcOrd="3" destOrd="0" parTransId="{12CC6B8A-8100-4CBE-955E-129A4FCAA2A0}" sibTransId="{C19CD8C4-55C4-4E5A-BF77-3BCC5C7F5A7F}"/>
    <dgm:cxn modelId="{0EEECAC7-D8BC-4587-B7D6-DD06B6E24991}" srcId="{259AEC00-087B-4E93-87A1-57D9CA0D693C}" destId="{9A263E70-C821-43C3-BFEB-FEC8F5EE2418}" srcOrd="1" destOrd="0" parTransId="{7AA2B39D-C283-420E-B13B-D2CD27ABA948}" sibTransId="{3EE7EF52-E287-4733-909A-DB1D804B11B9}"/>
    <dgm:cxn modelId="{BE6BF3BD-C28E-47F5-B297-6E5D818479C8}" srcId="{259AEC00-087B-4E93-87A1-57D9CA0D693C}" destId="{7B6B5215-DE46-4985-A642-C7FAD0990B2F}" srcOrd="0" destOrd="0" parTransId="{C8FE6457-33BC-4E52-AA43-5BF623252FF7}" sibTransId="{DB131C22-75EC-4D50-8C05-B5D8AB25C580}"/>
    <dgm:cxn modelId="{C6D3CDC5-131E-4F29-90F9-42B880DF063D}" type="presOf" srcId="{259AEC00-087B-4E93-87A1-57D9CA0D693C}" destId="{D74F4B4F-1C2B-4748-B269-6B305D276933}" srcOrd="0" destOrd="0" presId="urn:microsoft.com/office/officeart/2005/8/layout/default"/>
    <dgm:cxn modelId="{BF263351-148F-43FA-A29E-B8120260D8B3}" type="presParOf" srcId="{D74F4B4F-1C2B-4748-B269-6B305D276933}" destId="{362F4D41-FD1A-437C-B7D1-01AFED5AE295}" srcOrd="0" destOrd="0" presId="urn:microsoft.com/office/officeart/2005/8/layout/default"/>
    <dgm:cxn modelId="{D9D1BC0B-C194-47FD-BB59-E8D3F8C4EC03}" type="presParOf" srcId="{D74F4B4F-1C2B-4748-B269-6B305D276933}" destId="{8EFB1BDF-29E7-4B60-B5E1-6D63CF54938F}" srcOrd="1" destOrd="0" presId="urn:microsoft.com/office/officeart/2005/8/layout/default"/>
    <dgm:cxn modelId="{D1D6B942-2884-45DC-A333-5DED5C0A2969}" type="presParOf" srcId="{D74F4B4F-1C2B-4748-B269-6B305D276933}" destId="{461E720F-A501-497D-BF5E-C359026257E7}" srcOrd="2" destOrd="0" presId="urn:microsoft.com/office/officeart/2005/8/layout/default"/>
    <dgm:cxn modelId="{C51F7122-D4D2-433E-8D9D-A4012FF0A0B8}" type="presParOf" srcId="{D74F4B4F-1C2B-4748-B269-6B305D276933}" destId="{CE541B5A-7FAD-40E1-9E63-F83298F280AB}" srcOrd="3" destOrd="0" presId="urn:microsoft.com/office/officeart/2005/8/layout/default"/>
    <dgm:cxn modelId="{0B470BBC-8FEF-4131-B8BB-A8476805288F}" type="presParOf" srcId="{D74F4B4F-1C2B-4748-B269-6B305D276933}" destId="{E14EA30C-43D2-4B41-B55D-6513F08EAC12}" srcOrd="4" destOrd="0" presId="urn:microsoft.com/office/officeart/2005/8/layout/default"/>
    <dgm:cxn modelId="{01A6D4C9-1DDC-4915-8B14-5FC47AD237E3}" type="presParOf" srcId="{D74F4B4F-1C2B-4748-B269-6B305D276933}" destId="{1A9E1C38-44AF-462B-898B-DDB8FF7D3810}" srcOrd="5" destOrd="0" presId="urn:microsoft.com/office/officeart/2005/8/layout/default"/>
    <dgm:cxn modelId="{107ABF85-8E6B-491E-84DB-EE29DDEED87B}" type="presParOf" srcId="{D74F4B4F-1C2B-4748-B269-6B305D276933}" destId="{A1CD9F93-73AF-40F5-AF43-7A2B76F6D117}"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470941-2DBC-443A-940A-2A883F974DF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uk-UA"/>
        </a:p>
      </dgm:t>
    </dgm:pt>
    <dgm:pt modelId="{E274C25C-4692-414B-92E0-D5FEB2C8321F}">
      <dgm:prSet phldrT="[Текст]" custT="1"/>
      <dgm:spPr/>
      <dgm:t>
        <a:bodyPr/>
        <a:lstStyle/>
        <a:p>
          <a:r>
            <a:rPr lang="uk-UA" sz="3600" b="1" i="0" dirty="0" smtClean="0">
              <a:latin typeface="+mj-lt"/>
            </a:rPr>
            <a:t>Динамічні елементи</a:t>
          </a:r>
          <a:endParaRPr lang="uk-UA" sz="3600" b="1" i="0" dirty="0">
            <a:latin typeface="+mj-lt"/>
          </a:endParaRPr>
        </a:p>
      </dgm:t>
    </dgm:pt>
    <dgm:pt modelId="{C0FE9A71-AEBD-4921-9748-694EEBB4CA39}" type="sibTrans" cxnId="{A6B5EAEC-5D79-4B2F-B78E-4B3835CF2BE1}">
      <dgm:prSet/>
      <dgm:spPr/>
      <dgm:t>
        <a:bodyPr/>
        <a:lstStyle/>
        <a:p>
          <a:endParaRPr lang="uk-UA"/>
        </a:p>
      </dgm:t>
    </dgm:pt>
    <dgm:pt modelId="{93E343E5-C282-46D5-81B3-F7B4FC8ADD69}" type="parTrans" cxnId="{A6B5EAEC-5D79-4B2F-B78E-4B3835CF2BE1}">
      <dgm:prSet/>
      <dgm:spPr/>
      <dgm:t>
        <a:bodyPr/>
        <a:lstStyle/>
        <a:p>
          <a:endParaRPr lang="uk-UA"/>
        </a:p>
      </dgm:t>
    </dgm:pt>
    <dgm:pt modelId="{76C99DC2-54D3-4997-AC95-DC3CB562EE05}">
      <dgm:prSet phldrT="[Текст]" custT="1"/>
      <dgm:spPr/>
      <dgm:t>
        <a:bodyPr/>
        <a:lstStyle/>
        <a:p>
          <a:r>
            <a:rPr lang="uk-UA" sz="2900" i="0" dirty="0" smtClean="0">
              <a:latin typeface="+mj-lt"/>
            </a:rPr>
            <a:t>правотворчість</a:t>
          </a:r>
          <a:endParaRPr lang="uk-UA" sz="2900" i="0" dirty="0">
            <a:latin typeface="+mj-lt"/>
          </a:endParaRPr>
        </a:p>
      </dgm:t>
    </dgm:pt>
    <dgm:pt modelId="{9102F645-B38A-4AAD-8DCF-1BDE1BD57F01}" type="sibTrans" cxnId="{F226C109-191C-4BFA-B92A-352F30EE3C29}">
      <dgm:prSet/>
      <dgm:spPr/>
      <dgm:t>
        <a:bodyPr/>
        <a:lstStyle/>
        <a:p>
          <a:endParaRPr lang="uk-UA"/>
        </a:p>
      </dgm:t>
    </dgm:pt>
    <dgm:pt modelId="{6DED26AB-B258-4E92-A042-DAB6BB461732}" type="parTrans" cxnId="{F226C109-191C-4BFA-B92A-352F30EE3C29}">
      <dgm:prSet/>
      <dgm:spPr/>
      <dgm:t>
        <a:bodyPr/>
        <a:lstStyle/>
        <a:p>
          <a:endParaRPr lang="uk-UA"/>
        </a:p>
      </dgm:t>
    </dgm:pt>
    <dgm:pt modelId="{3E3F1220-136E-4085-9B6E-AFDD30EEB474}">
      <dgm:prSet phldrT="[Текст]" custT="1"/>
      <dgm:spPr/>
      <dgm:t>
        <a:bodyPr/>
        <a:lstStyle/>
        <a:p>
          <a:r>
            <a:rPr lang="uk-UA" sz="2900" i="0" smtClean="0">
              <a:latin typeface="+mj-lt"/>
            </a:rPr>
            <a:t>правореалізація</a:t>
          </a:r>
          <a:endParaRPr lang="uk-UA" sz="2900" i="0" dirty="0">
            <a:latin typeface="+mj-lt"/>
          </a:endParaRPr>
        </a:p>
      </dgm:t>
    </dgm:pt>
    <dgm:pt modelId="{7686FDD2-3EF8-4C7E-86D4-718FBE13A511}" type="sibTrans" cxnId="{3EF6A284-6D2F-4E77-AD9B-EDCC031A3500}">
      <dgm:prSet/>
      <dgm:spPr/>
      <dgm:t>
        <a:bodyPr/>
        <a:lstStyle/>
        <a:p>
          <a:endParaRPr lang="uk-UA"/>
        </a:p>
      </dgm:t>
    </dgm:pt>
    <dgm:pt modelId="{0C4FF402-24E7-4582-A750-6479F7C57CBC}" type="parTrans" cxnId="{3EF6A284-6D2F-4E77-AD9B-EDCC031A3500}">
      <dgm:prSet/>
      <dgm:spPr/>
      <dgm:t>
        <a:bodyPr/>
        <a:lstStyle/>
        <a:p>
          <a:endParaRPr lang="uk-UA"/>
        </a:p>
      </dgm:t>
    </dgm:pt>
    <dgm:pt modelId="{50B4C6DF-0333-4430-8496-AE2442C48A3E}">
      <dgm:prSet phldrT="[Текст]" custT="1"/>
      <dgm:spPr/>
      <dgm:t>
        <a:bodyPr/>
        <a:lstStyle/>
        <a:p>
          <a:r>
            <a:rPr lang="uk-UA" sz="2900" i="0" dirty="0" smtClean="0">
              <a:latin typeface="+mj-lt"/>
            </a:rPr>
            <a:t>правові відносини</a:t>
          </a:r>
          <a:endParaRPr lang="uk-UA" sz="2900" i="0" dirty="0">
            <a:latin typeface="+mj-lt"/>
          </a:endParaRPr>
        </a:p>
      </dgm:t>
    </dgm:pt>
    <dgm:pt modelId="{49398DF6-71CC-4DDE-B9DF-C1F489B5344D}" type="sibTrans" cxnId="{AC9D58C5-7ED2-434F-826E-9C4A9359C5FA}">
      <dgm:prSet/>
      <dgm:spPr/>
      <dgm:t>
        <a:bodyPr/>
        <a:lstStyle/>
        <a:p>
          <a:endParaRPr lang="uk-UA"/>
        </a:p>
      </dgm:t>
    </dgm:pt>
    <dgm:pt modelId="{5849A4BF-03FE-4CCB-8757-CC9295634C94}" type="parTrans" cxnId="{AC9D58C5-7ED2-434F-826E-9C4A9359C5FA}">
      <dgm:prSet/>
      <dgm:spPr/>
      <dgm:t>
        <a:bodyPr/>
        <a:lstStyle/>
        <a:p>
          <a:endParaRPr lang="uk-UA"/>
        </a:p>
      </dgm:t>
    </dgm:pt>
    <dgm:pt modelId="{8FAE1A5C-B482-4B78-A6F7-18A62747687D}">
      <dgm:prSet phldrT="[Текст]" custT="1"/>
      <dgm:spPr/>
      <dgm:t>
        <a:bodyPr/>
        <a:lstStyle/>
        <a:p>
          <a:r>
            <a:rPr lang="uk-UA" sz="2900" i="0" dirty="0" err="1" smtClean="0">
              <a:latin typeface="+mj-lt"/>
            </a:rPr>
            <a:t>правоохорона</a:t>
          </a:r>
          <a:endParaRPr lang="uk-UA" sz="2900" i="0" dirty="0">
            <a:latin typeface="+mj-lt"/>
          </a:endParaRPr>
        </a:p>
      </dgm:t>
    </dgm:pt>
    <dgm:pt modelId="{A656BC8A-40BA-4669-ABFE-1798008C84AF}" type="sibTrans" cxnId="{E3B2C349-1B2A-4224-B7AC-DCAA2DE64A02}">
      <dgm:prSet/>
      <dgm:spPr/>
      <dgm:t>
        <a:bodyPr/>
        <a:lstStyle/>
        <a:p>
          <a:endParaRPr lang="uk-UA"/>
        </a:p>
      </dgm:t>
    </dgm:pt>
    <dgm:pt modelId="{070F795F-E3A8-4CC7-AB56-C67B4A6827DC}" type="parTrans" cxnId="{E3B2C349-1B2A-4224-B7AC-DCAA2DE64A02}">
      <dgm:prSet/>
      <dgm:spPr/>
      <dgm:t>
        <a:bodyPr/>
        <a:lstStyle/>
        <a:p>
          <a:endParaRPr lang="uk-UA"/>
        </a:p>
      </dgm:t>
    </dgm:pt>
    <dgm:pt modelId="{263C9721-DD45-484C-87B8-4E912D78CB36}">
      <dgm:prSet phldrT="[Текст]" custT="1"/>
      <dgm:spPr/>
      <dgm:t>
        <a:bodyPr/>
        <a:lstStyle/>
        <a:p>
          <a:r>
            <a:rPr lang="uk-UA" sz="2900" i="0" dirty="0" smtClean="0">
              <a:latin typeface="+mj-lt"/>
            </a:rPr>
            <a:t>правозастосування</a:t>
          </a:r>
          <a:endParaRPr lang="uk-UA" sz="2900" i="0" dirty="0">
            <a:latin typeface="+mj-lt"/>
          </a:endParaRPr>
        </a:p>
      </dgm:t>
    </dgm:pt>
    <dgm:pt modelId="{4AEEB6D0-E0F4-4B23-AA73-7375E37AEE5A}" type="sibTrans" cxnId="{507ECE91-D2F3-492A-8227-AEF2FB299758}">
      <dgm:prSet/>
      <dgm:spPr/>
      <dgm:t>
        <a:bodyPr/>
        <a:lstStyle/>
        <a:p>
          <a:endParaRPr lang="uk-UA"/>
        </a:p>
      </dgm:t>
    </dgm:pt>
    <dgm:pt modelId="{B0922E0B-F2AD-4787-BAAB-E9A94EB19FE7}" type="parTrans" cxnId="{507ECE91-D2F3-492A-8227-AEF2FB299758}">
      <dgm:prSet/>
      <dgm:spPr/>
      <dgm:t>
        <a:bodyPr/>
        <a:lstStyle/>
        <a:p>
          <a:endParaRPr lang="uk-UA"/>
        </a:p>
      </dgm:t>
    </dgm:pt>
    <dgm:pt modelId="{5EFFBA1E-FF9D-4A65-8458-06FCD6775E51}">
      <dgm:prSet custT="1"/>
      <dgm:spPr/>
      <dgm:t>
        <a:bodyPr/>
        <a:lstStyle/>
        <a:p>
          <a:r>
            <a:rPr lang="uk-UA" sz="2800" dirty="0" smtClean="0">
              <a:latin typeface="+mj-lt"/>
            </a:rPr>
            <a:t>юридична практика</a:t>
          </a:r>
          <a:endParaRPr lang="ru-RU" sz="2800" dirty="0">
            <a:latin typeface="+mj-lt"/>
          </a:endParaRPr>
        </a:p>
      </dgm:t>
    </dgm:pt>
    <dgm:pt modelId="{C7D04A24-4C6F-499A-A91F-62A6ECCBE0E3}" type="parTrans" cxnId="{9D6967FA-E67A-43A8-B1BA-49982D42CDDF}">
      <dgm:prSet/>
      <dgm:spPr/>
      <dgm:t>
        <a:bodyPr/>
        <a:lstStyle/>
        <a:p>
          <a:endParaRPr lang="ru-RU"/>
        </a:p>
      </dgm:t>
    </dgm:pt>
    <dgm:pt modelId="{C055EEC0-8756-460E-86B2-D74552E4E75A}" type="sibTrans" cxnId="{9D6967FA-E67A-43A8-B1BA-49982D42CDDF}">
      <dgm:prSet/>
      <dgm:spPr/>
      <dgm:t>
        <a:bodyPr/>
        <a:lstStyle/>
        <a:p>
          <a:endParaRPr lang="ru-RU"/>
        </a:p>
      </dgm:t>
    </dgm:pt>
    <dgm:pt modelId="{045EB0DD-0F31-49B0-B7D4-C062F2E65A51}">
      <dgm:prSet phldrT="[Текст]" custT="1"/>
      <dgm:spPr/>
      <dgm:t>
        <a:bodyPr/>
        <a:lstStyle/>
        <a:p>
          <a:pPr defTabSz="1600200">
            <a:lnSpc>
              <a:spcPct val="90000"/>
            </a:lnSpc>
            <a:spcBef>
              <a:spcPct val="0"/>
            </a:spcBef>
            <a:spcAft>
              <a:spcPct val="35000"/>
            </a:spcAft>
          </a:pPr>
          <a:r>
            <a:rPr lang="uk-UA" sz="3600" b="1" i="0" dirty="0" smtClean="0">
              <a:solidFill>
                <a:schemeClr val="accent6">
                  <a:lumMod val="50000"/>
                </a:schemeClr>
              </a:solidFill>
              <a:latin typeface="+mj-lt"/>
            </a:rPr>
            <a:t>Статичні елементи</a:t>
          </a:r>
          <a:endParaRPr lang="uk-UA" sz="3600" b="1" i="0" dirty="0">
            <a:solidFill>
              <a:schemeClr val="accent6">
                <a:lumMod val="50000"/>
              </a:schemeClr>
            </a:solidFill>
            <a:latin typeface="+mj-lt"/>
          </a:endParaRPr>
        </a:p>
      </dgm:t>
    </dgm:pt>
    <dgm:pt modelId="{1684CBD6-E92B-425A-A31A-BF480D5143E8}" type="sibTrans" cxnId="{5360F0A3-8553-410F-BEC5-8DAAAF0D264F}">
      <dgm:prSet/>
      <dgm:spPr/>
      <dgm:t>
        <a:bodyPr/>
        <a:lstStyle/>
        <a:p>
          <a:endParaRPr lang="uk-UA" dirty="0"/>
        </a:p>
      </dgm:t>
    </dgm:pt>
    <dgm:pt modelId="{1678E71A-37EC-4B28-8D6B-C79DBE20F706}" type="parTrans" cxnId="{5360F0A3-8553-410F-BEC5-8DAAAF0D264F}">
      <dgm:prSet/>
      <dgm:spPr/>
      <dgm:t>
        <a:bodyPr/>
        <a:lstStyle/>
        <a:p>
          <a:endParaRPr lang="uk-UA"/>
        </a:p>
      </dgm:t>
    </dgm:pt>
    <dgm:pt modelId="{01BA6232-9B90-4556-B80A-49D603644D5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правова політика</a:t>
          </a:r>
          <a:endParaRPr lang="uk-UA" sz="2900" i="0" dirty="0">
            <a:latin typeface="+mj-lt"/>
          </a:endParaRPr>
        </a:p>
      </dgm:t>
    </dgm:pt>
    <dgm:pt modelId="{64C9E8C5-1E0D-4040-805E-76A92AB4ADA2}" type="sibTrans" cxnId="{9EE6C01D-EF75-447F-A044-28366D31C917}">
      <dgm:prSet/>
      <dgm:spPr/>
      <dgm:t>
        <a:bodyPr/>
        <a:lstStyle/>
        <a:p>
          <a:endParaRPr lang="ru-RU"/>
        </a:p>
      </dgm:t>
    </dgm:pt>
    <dgm:pt modelId="{EEB69F83-BA7F-4FED-8BA6-A207D40DAFF3}" type="parTrans" cxnId="{9EE6C01D-EF75-447F-A044-28366D31C917}">
      <dgm:prSet/>
      <dgm:spPr/>
      <dgm:t>
        <a:bodyPr/>
        <a:lstStyle/>
        <a:p>
          <a:endParaRPr lang="ru-RU"/>
        </a:p>
      </dgm:t>
    </dgm:pt>
    <dgm:pt modelId="{711A0E65-510C-4FAD-BD12-53B4835D8522}">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юридичні терміни,</a:t>
          </a:r>
          <a:endParaRPr lang="uk-UA" sz="2800" dirty="0">
            <a:solidFill>
              <a:schemeClr val="accent6">
                <a:lumMod val="50000"/>
              </a:schemeClr>
            </a:solidFill>
            <a:latin typeface="+mj-lt"/>
          </a:endParaRPr>
        </a:p>
      </dgm:t>
    </dgm:pt>
    <dgm:pt modelId="{778C4CD6-F2D1-4C63-89DF-6C7BF1A8B681}" type="sibTrans" cxnId="{D31B0B50-1F0A-44C6-97F9-B5C9475CF578}">
      <dgm:prSet/>
      <dgm:spPr/>
      <dgm:t>
        <a:bodyPr/>
        <a:lstStyle/>
        <a:p>
          <a:endParaRPr lang="ru-RU"/>
        </a:p>
      </dgm:t>
    </dgm:pt>
    <dgm:pt modelId="{5E1605F5-F5B7-426B-A495-67ACBC15AC4D}" type="parTrans" cxnId="{D31B0B50-1F0A-44C6-97F9-B5C9475CF578}">
      <dgm:prSet/>
      <dgm:spPr/>
      <dgm:t>
        <a:bodyPr/>
        <a:lstStyle/>
        <a:p>
          <a:endParaRPr lang="ru-RU"/>
        </a:p>
      </dgm:t>
    </dgm:pt>
    <dgm:pt modelId="{171FA7F9-3366-4C40-97E4-429014E8CD4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юридична техніка,</a:t>
          </a:r>
          <a:endParaRPr lang="uk-UA" sz="2800" dirty="0">
            <a:solidFill>
              <a:schemeClr val="accent6">
                <a:lumMod val="50000"/>
              </a:schemeClr>
            </a:solidFill>
            <a:latin typeface="+mj-lt"/>
          </a:endParaRPr>
        </a:p>
      </dgm:t>
    </dgm:pt>
    <dgm:pt modelId="{5B8B360F-566F-4225-AA09-9A5BBE2AB90D}" type="sibTrans" cxnId="{C0A51977-2E17-4E97-9FE3-26D69D4FEC71}">
      <dgm:prSet/>
      <dgm:spPr/>
      <dgm:t>
        <a:bodyPr/>
        <a:lstStyle/>
        <a:p>
          <a:endParaRPr lang="uk-UA"/>
        </a:p>
      </dgm:t>
    </dgm:pt>
    <dgm:pt modelId="{44B18E82-ACC1-4A14-BACF-228BB15FD0FF}" type="parTrans" cxnId="{C0A51977-2E17-4E97-9FE3-26D69D4FEC71}">
      <dgm:prSet/>
      <dgm:spPr/>
      <dgm:t>
        <a:bodyPr/>
        <a:lstStyle/>
        <a:p>
          <a:endParaRPr lang="uk-UA"/>
        </a:p>
      </dgm:t>
    </dgm:pt>
    <dgm:pt modelId="{74F347AC-011D-4B37-93FA-2096A02316EE}">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правова культура,</a:t>
          </a:r>
          <a:endParaRPr lang="uk-UA" sz="2800" dirty="0">
            <a:solidFill>
              <a:schemeClr val="accent6">
                <a:lumMod val="50000"/>
              </a:schemeClr>
            </a:solidFill>
            <a:latin typeface="+mj-lt"/>
          </a:endParaRPr>
        </a:p>
      </dgm:t>
    </dgm:pt>
    <dgm:pt modelId="{FFD2E95A-D9D9-404C-8491-B95562060885}" type="sibTrans" cxnId="{C84458EA-971A-4B7D-A49D-20E2F940AF12}">
      <dgm:prSet/>
      <dgm:spPr/>
      <dgm:t>
        <a:bodyPr/>
        <a:lstStyle/>
        <a:p>
          <a:endParaRPr lang="ru-RU"/>
        </a:p>
      </dgm:t>
    </dgm:pt>
    <dgm:pt modelId="{85B47C06-602D-4182-B05D-8BD7C977A611}" type="parTrans" cxnId="{C84458EA-971A-4B7D-A49D-20E2F940AF12}">
      <dgm:prSet/>
      <dgm:spPr/>
      <dgm:t>
        <a:bodyPr/>
        <a:lstStyle/>
        <a:p>
          <a:endParaRPr lang="ru-RU"/>
        </a:p>
      </dgm:t>
    </dgm:pt>
    <dgm:pt modelId="{4956D4DD-6D65-492A-A07F-0DAF390F8BE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правова свідомість, </a:t>
          </a:r>
          <a:endParaRPr lang="uk-UA" sz="2800" dirty="0">
            <a:solidFill>
              <a:schemeClr val="accent6">
                <a:lumMod val="50000"/>
              </a:schemeClr>
            </a:solidFill>
            <a:latin typeface="+mj-lt"/>
          </a:endParaRPr>
        </a:p>
      </dgm:t>
    </dgm:pt>
    <dgm:pt modelId="{E1C0B2D3-8D8D-4D57-8F44-24698A5B2595}" type="sibTrans" cxnId="{AE17790D-889C-4A63-BFEF-E151FB31966C}">
      <dgm:prSet/>
      <dgm:spPr/>
      <dgm:t>
        <a:bodyPr/>
        <a:lstStyle/>
        <a:p>
          <a:endParaRPr lang="ru-RU"/>
        </a:p>
      </dgm:t>
    </dgm:pt>
    <dgm:pt modelId="{D0B524A3-90E4-4EC9-8F25-CC01B0EF4EBC}" type="parTrans" cxnId="{AE17790D-889C-4A63-BFEF-E151FB31966C}">
      <dgm:prSet/>
      <dgm:spPr/>
      <dgm:t>
        <a:bodyPr/>
        <a:lstStyle/>
        <a:p>
          <a:endParaRPr lang="ru-RU"/>
        </a:p>
      </dgm:t>
    </dgm:pt>
    <dgm:pt modelId="{0E8CF5C4-A571-44C3-82E2-0EE079D554D5}">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принципи права,</a:t>
          </a:r>
          <a:endParaRPr lang="uk-UA" sz="2800" dirty="0">
            <a:solidFill>
              <a:schemeClr val="accent6">
                <a:lumMod val="50000"/>
              </a:schemeClr>
            </a:solidFill>
            <a:latin typeface="+mj-lt"/>
          </a:endParaRPr>
        </a:p>
      </dgm:t>
    </dgm:pt>
    <dgm:pt modelId="{2D0189A2-CFB0-4B61-9BEB-E04747D1023D}" type="sibTrans" cxnId="{3F1A270B-87BC-40BE-9E54-F322ACE375E0}">
      <dgm:prSet/>
      <dgm:spPr/>
      <dgm:t>
        <a:bodyPr/>
        <a:lstStyle/>
        <a:p>
          <a:endParaRPr lang="ru-RU"/>
        </a:p>
      </dgm:t>
    </dgm:pt>
    <dgm:pt modelId="{6FE5B4C2-8EE7-49C9-99F5-7033D94B62C6}" type="parTrans" cxnId="{3F1A270B-87BC-40BE-9E54-F322ACE375E0}">
      <dgm:prSet/>
      <dgm:spPr/>
      <dgm:t>
        <a:bodyPr/>
        <a:lstStyle/>
        <a:p>
          <a:endParaRPr lang="ru-RU"/>
        </a:p>
      </dgm:t>
    </dgm:pt>
    <dgm:pt modelId="{3340B8FC-53F4-488A-B0E2-02E8C5601A1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система законодавства,</a:t>
          </a:r>
          <a:endParaRPr lang="uk-UA" sz="2800" dirty="0">
            <a:solidFill>
              <a:schemeClr val="accent6">
                <a:lumMod val="50000"/>
              </a:schemeClr>
            </a:solidFill>
            <a:latin typeface="+mj-lt"/>
          </a:endParaRPr>
        </a:p>
      </dgm:t>
    </dgm:pt>
    <dgm:pt modelId="{2855B35A-943A-4E39-9BD1-6673CAA421A0}" type="sibTrans" cxnId="{B575B76E-340A-40FE-8FD8-7DDE3E535D9E}">
      <dgm:prSet/>
      <dgm:spPr/>
      <dgm:t>
        <a:bodyPr/>
        <a:lstStyle/>
        <a:p>
          <a:endParaRPr lang="ru-RU"/>
        </a:p>
      </dgm:t>
    </dgm:pt>
    <dgm:pt modelId="{3A84BF3C-8C16-452F-8D67-8342E2B39D30}" type="parTrans" cxnId="{B575B76E-340A-40FE-8FD8-7DDE3E535D9E}">
      <dgm:prSet/>
      <dgm:spPr/>
      <dgm:t>
        <a:bodyPr/>
        <a:lstStyle/>
        <a:p>
          <a:endParaRPr lang="ru-RU"/>
        </a:p>
      </dgm:t>
    </dgm:pt>
    <dgm:pt modelId="{DBF2A7C7-4E3E-4434-A84F-DF9CEC5F26D2}">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система права,</a:t>
          </a:r>
          <a:endParaRPr lang="uk-UA" sz="2800" dirty="0">
            <a:solidFill>
              <a:schemeClr val="accent6">
                <a:lumMod val="50000"/>
              </a:schemeClr>
            </a:solidFill>
            <a:latin typeface="+mj-lt"/>
          </a:endParaRPr>
        </a:p>
      </dgm:t>
    </dgm:pt>
    <dgm:pt modelId="{AA439ED9-A321-4EB5-B4E7-4440F82A1CA1}" type="sibTrans" cxnId="{DD143813-56B8-408B-A7CB-C9579F49DFE1}">
      <dgm:prSet/>
      <dgm:spPr/>
      <dgm:t>
        <a:bodyPr/>
        <a:lstStyle/>
        <a:p>
          <a:endParaRPr lang="ru-RU"/>
        </a:p>
      </dgm:t>
    </dgm:pt>
    <dgm:pt modelId="{8205CB28-928A-4365-8F89-CFC638DBD6AB}" type="parTrans" cxnId="{DD143813-56B8-408B-A7CB-C9579F49DFE1}">
      <dgm:prSet/>
      <dgm:spPr/>
      <dgm:t>
        <a:bodyPr/>
        <a:lstStyle/>
        <a:p>
          <a:endParaRPr lang="ru-RU"/>
        </a:p>
      </dgm:t>
    </dgm:pt>
    <dgm:pt modelId="{392F27E7-4666-4D51-9938-782A7C2F0578}">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юридичні установи,</a:t>
          </a:r>
          <a:endParaRPr lang="uk-UA" sz="2800" dirty="0">
            <a:solidFill>
              <a:schemeClr val="accent6">
                <a:lumMod val="50000"/>
              </a:schemeClr>
            </a:solidFill>
            <a:latin typeface="+mj-lt"/>
          </a:endParaRPr>
        </a:p>
      </dgm:t>
    </dgm:pt>
    <dgm:pt modelId="{F0892AE2-75D4-4FC9-AF12-A0ED0F4803A1}" type="sibTrans" cxnId="{660A98B3-C32B-4AB0-9B89-D0B7FD44C345}">
      <dgm:prSet/>
      <dgm:spPr/>
      <dgm:t>
        <a:bodyPr/>
        <a:lstStyle/>
        <a:p>
          <a:endParaRPr lang="ru-RU"/>
        </a:p>
      </dgm:t>
    </dgm:pt>
    <dgm:pt modelId="{39DED765-2CEA-4C2C-8626-E1BDF60D8D87}" type="parTrans" cxnId="{660A98B3-C32B-4AB0-9B89-D0B7FD44C345}">
      <dgm:prSet/>
      <dgm:spPr/>
      <dgm:t>
        <a:bodyPr/>
        <a:lstStyle/>
        <a:p>
          <a:endParaRPr lang="ru-RU"/>
        </a:p>
      </dgm:t>
    </dgm:pt>
    <dgm:pt modelId="{68448912-CC08-4C83-8A30-4BE26081157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dirty="0" smtClean="0">
              <a:solidFill>
                <a:schemeClr val="accent6">
                  <a:lumMod val="50000"/>
                </a:schemeClr>
              </a:solidFill>
              <a:latin typeface="+mj-lt"/>
            </a:rPr>
            <a:t> суб’єкти права,</a:t>
          </a:r>
          <a:endParaRPr lang="uk-UA" sz="2800" dirty="0">
            <a:solidFill>
              <a:schemeClr val="accent6">
                <a:lumMod val="50000"/>
              </a:schemeClr>
            </a:solidFill>
            <a:latin typeface="+mj-lt"/>
          </a:endParaRPr>
        </a:p>
      </dgm:t>
    </dgm:pt>
    <dgm:pt modelId="{5B374BED-2B6E-4F60-A53D-95B4C9C9C841}" type="sibTrans" cxnId="{890C0D9F-8B2C-4DFF-9663-F7D234789DC5}">
      <dgm:prSet/>
      <dgm:spPr/>
      <dgm:t>
        <a:bodyPr/>
        <a:lstStyle/>
        <a:p>
          <a:endParaRPr lang="uk-UA"/>
        </a:p>
      </dgm:t>
    </dgm:pt>
    <dgm:pt modelId="{B693BCDE-C3B7-4451-A49F-570016E3264E}" type="parTrans" cxnId="{890C0D9F-8B2C-4DFF-9663-F7D234789DC5}">
      <dgm:prSet/>
      <dgm:spPr/>
      <dgm:t>
        <a:bodyPr/>
        <a:lstStyle/>
        <a:p>
          <a:endParaRPr lang="uk-UA"/>
        </a:p>
      </dgm:t>
    </dgm:pt>
    <dgm:pt modelId="{1AF07BF3-4142-4B12-9B5C-632D774AE48B}" type="pres">
      <dgm:prSet presAssocID="{46470941-2DBC-443A-940A-2A883F974DFE}" presName="Name0" presStyleCnt="0">
        <dgm:presLayoutVars>
          <dgm:dir/>
          <dgm:resizeHandles val="exact"/>
        </dgm:presLayoutVars>
      </dgm:prSet>
      <dgm:spPr/>
      <dgm:t>
        <a:bodyPr/>
        <a:lstStyle/>
        <a:p>
          <a:endParaRPr lang="ru-RU"/>
        </a:p>
      </dgm:t>
    </dgm:pt>
    <dgm:pt modelId="{76A6C3B2-17D4-4739-A385-0456F719DAB5}" type="pres">
      <dgm:prSet presAssocID="{045EB0DD-0F31-49B0-B7D4-C062F2E65A51}" presName="node" presStyleLbl="node1" presStyleIdx="0" presStyleCnt="2">
        <dgm:presLayoutVars>
          <dgm:bulletEnabled val="1"/>
        </dgm:presLayoutVars>
      </dgm:prSet>
      <dgm:spPr/>
      <dgm:t>
        <a:bodyPr/>
        <a:lstStyle/>
        <a:p>
          <a:endParaRPr lang="ru-RU"/>
        </a:p>
      </dgm:t>
    </dgm:pt>
    <dgm:pt modelId="{DCF12701-99A4-4063-A926-3B8BF11016A3}" type="pres">
      <dgm:prSet presAssocID="{1684CBD6-E92B-425A-A31A-BF480D5143E8}" presName="sibTrans" presStyleCnt="0"/>
      <dgm:spPr/>
      <dgm:t>
        <a:bodyPr/>
        <a:lstStyle/>
        <a:p>
          <a:endParaRPr lang="ru-RU"/>
        </a:p>
      </dgm:t>
    </dgm:pt>
    <dgm:pt modelId="{684D3700-F820-4FC9-8147-70B0C7E6C8E2}" type="pres">
      <dgm:prSet presAssocID="{E274C25C-4692-414B-92E0-D5FEB2C8321F}" presName="node" presStyleLbl="node1" presStyleIdx="1" presStyleCnt="2">
        <dgm:presLayoutVars>
          <dgm:bulletEnabled val="1"/>
        </dgm:presLayoutVars>
      </dgm:prSet>
      <dgm:spPr/>
      <dgm:t>
        <a:bodyPr/>
        <a:lstStyle/>
        <a:p>
          <a:endParaRPr lang="ru-RU"/>
        </a:p>
      </dgm:t>
    </dgm:pt>
  </dgm:ptLst>
  <dgm:cxnLst>
    <dgm:cxn modelId="{660A98B3-C32B-4AB0-9B89-D0B7FD44C345}" srcId="{045EB0DD-0F31-49B0-B7D4-C062F2E65A51}" destId="{392F27E7-4666-4D51-9938-782A7C2F0578}" srcOrd="1" destOrd="0" parTransId="{39DED765-2CEA-4C2C-8626-E1BDF60D8D87}" sibTransId="{F0892AE2-75D4-4FC9-AF12-A0ED0F4803A1}"/>
    <dgm:cxn modelId="{AC9D58C5-7ED2-434F-826E-9C4A9359C5FA}" srcId="{E274C25C-4692-414B-92E0-D5FEB2C8321F}" destId="{50B4C6DF-0333-4430-8496-AE2442C48A3E}" srcOrd="4" destOrd="0" parTransId="{5849A4BF-03FE-4CCB-8757-CC9295634C94}" sibTransId="{49398DF6-71CC-4DDE-B9DF-C1F489B5344D}"/>
    <dgm:cxn modelId="{3FDF7B22-CF05-49AC-9491-725D2F503772}" type="presOf" srcId="{DBF2A7C7-4E3E-4434-A84F-DF9CEC5F26D2}" destId="{76A6C3B2-17D4-4739-A385-0456F719DAB5}" srcOrd="0" destOrd="3" presId="urn:microsoft.com/office/officeart/2005/8/layout/hList6"/>
    <dgm:cxn modelId="{5360F0A3-8553-410F-BEC5-8DAAAF0D264F}" srcId="{46470941-2DBC-443A-940A-2A883F974DFE}" destId="{045EB0DD-0F31-49B0-B7D4-C062F2E65A51}" srcOrd="0" destOrd="0" parTransId="{1678E71A-37EC-4B28-8D6B-C79DBE20F706}" sibTransId="{1684CBD6-E92B-425A-A31A-BF480D5143E8}"/>
    <dgm:cxn modelId="{3F1A270B-87BC-40BE-9E54-F322ACE375E0}" srcId="{045EB0DD-0F31-49B0-B7D4-C062F2E65A51}" destId="{0E8CF5C4-A571-44C3-82E2-0EE079D554D5}" srcOrd="4" destOrd="0" parTransId="{6FE5B4C2-8EE7-49C9-99F5-7033D94B62C6}" sibTransId="{2D0189A2-CFB0-4B61-9BEB-E04747D1023D}"/>
    <dgm:cxn modelId="{C0A51977-2E17-4E97-9FE3-26D69D4FEC71}" srcId="{045EB0DD-0F31-49B0-B7D4-C062F2E65A51}" destId="{171FA7F9-3366-4C40-97E4-429014E8CD4C}" srcOrd="7" destOrd="0" parTransId="{44B18E82-ACC1-4A14-BACF-228BB15FD0FF}" sibTransId="{5B8B360F-566F-4225-AA09-9A5BBE2AB90D}"/>
    <dgm:cxn modelId="{B575B76E-340A-40FE-8FD8-7DDE3E535D9E}" srcId="{045EB0DD-0F31-49B0-B7D4-C062F2E65A51}" destId="{3340B8FC-53F4-488A-B0E2-02E8C5601A18}" srcOrd="3" destOrd="0" parTransId="{3A84BF3C-8C16-452F-8D67-8342E2B39D30}" sibTransId="{2855B35A-943A-4E39-9BD1-6673CAA421A0}"/>
    <dgm:cxn modelId="{C0818D18-FD4C-4B18-8D20-3B510588370B}" type="presOf" srcId="{8FAE1A5C-B482-4B78-A6F7-18A62747687D}" destId="{684D3700-F820-4FC9-8147-70B0C7E6C8E2}" srcOrd="0" destOrd="4" presId="urn:microsoft.com/office/officeart/2005/8/layout/hList6"/>
    <dgm:cxn modelId="{6774B961-891B-4BFE-AAB4-48BDAC8E609B}" type="presOf" srcId="{5EFFBA1E-FF9D-4A65-8458-06FCD6775E51}" destId="{684D3700-F820-4FC9-8147-70B0C7E6C8E2}" srcOrd="0" destOrd="6" presId="urn:microsoft.com/office/officeart/2005/8/layout/hList6"/>
    <dgm:cxn modelId="{9E8E2C42-A0FF-42E9-8090-207FB0976D99}" type="presOf" srcId="{171FA7F9-3366-4C40-97E4-429014E8CD4C}" destId="{76A6C3B2-17D4-4739-A385-0456F719DAB5}" srcOrd="0" destOrd="8" presId="urn:microsoft.com/office/officeart/2005/8/layout/hList6"/>
    <dgm:cxn modelId="{B03D8748-BCD4-4656-9962-085AE02F9EEE}" type="presOf" srcId="{3340B8FC-53F4-488A-B0E2-02E8C5601A18}" destId="{76A6C3B2-17D4-4739-A385-0456F719DAB5}" srcOrd="0" destOrd="4" presId="urn:microsoft.com/office/officeart/2005/8/layout/hList6"/>
    <dgm:cxn modelId="{31A9E0DF-061B-4326-A35C-A8208C065B41}" type="presOf" srcId="{3E3F1220-136E-4085-9B6E-AFDD30EEB474}" destId="{684D3700-F820-4FC9-8147-70B0C7E6C8E2}" srcOrd="0" destOrd="2" presId="urn:microsoft.com/office/officeart/2005/8/layout/hList6"/>
    <dgm:cxn modelId="{38B3D860-B171-4374-B3B9-99E9E17A8C6A}" type="presOf" srcId="{263C9721-DD45-484C-87B8-4E912D78CB36}" destId="{684D3700-F820-4FC9-8147-70B0C7E6C8E2}" srcOrd="0" destOrd="3" presId="urn:microsoft.com/office/officeart/2005/8/layout/hList6"/>
    <dgm:cxn modelId="{FFCF46D1-4827-411D-B1A8-8E548791BF6A}" type="presOf" srcId="{0E8CF5C4-A571-44C3-82E2-0EE079D554D5}" destId="{76A6C3B2-17D4-4739-A385-0456F719DAB5}" srcOrd="0" destOrd="5" presId="urn:microsoft.com/office/officeart/2005/8/layout/hList6"/>
    <dgm:cxn modelId="{07CB30DA-6BE2-468E-96FA-9AAE6B071A80}" type="presOf" srcId="{4956D4DD-6D65-492A-A07F-0DAF390F8BE7}" destId="{76A6C3B2-17D4-4739-A385-0456F719DAB5}" srcOrd="0" destOrd="6" presId="urn:microsoft.com/office/officeart/2005/8/layout/hList6"/>
    <dgm:cxn modelId="{AE17790D-889C-4A63-BFEF-E151FB31966C}" srcId="{045EB0DD-0F31-49B0-B7D4-C062F2E65A51}" destId="{4956D4DD-6D65-492A-A07F-0DAF390F8BE7}" srcOrd="5" destOrd="0" parTransId="{D0B524A3-90E4-4EC9-8F25-CC01B0EF4EBC}" sibTransId="{E1C0B2D3-8D8D-4D57-8F44-24698A5B2595}"/>
    <dgm:cxn modelId="{C84458EA-971A-4B7D-A49D-20E2F940AF12}" srcId="{045EB0DD-0F31-49B0-B7D4-C062F2E65A51}" destId="{74F347AC-011D-4B37-93FA-2096A02316EE}" srcOrd="6" destOrd="0" parTransId="{85B47C06-602D-4182-B05D-8BD7C977A611}" sibTransId="{FFD2E95A-D9D9-404C-8491-B95562060885}"/>
    <dgm:cxn modelId="{BB374DF7-44C4-44EA-BBE6-8B02D0E0B4A4}" type="presOf" srcId="{01BA6232-9B90-4556-B80A-49D603644D5B}" destId="{76A6C3B2-17D4-4739-A385-0456F719DAB5}" srcOrd="0" destOrd="10" presId="urn:microsoft.com/office/officeart/2005/8/layout/hList6"/>
    <dgm:cxn modelId="{C86B951E-3E8B-4008-B6F3-72BA5D84C1EA}" type="presOf" srcId="{711A0E65-510C-4FAD-BD12-53B4835D8522}" destId="{76A6C3B2-17D4-4739-A385-0456F719DAB5}" srcOrd="0" destOrd="9" presId="urn:microsoft.com/office/officeart/2005/8/layout/hList6"/>
    <dgm:cxn modelId="{A6B5EAEC-5D79-4B2F-B78E-4B3835CF2BE1}" srcId="{46470941-2DBC-443A-940A-2A883F974DFE}" destId="{E274C25C-4692-414B-92E0-D5FEB2C8321F}" srcOrd="1" destOrd="0" parTransId="{93E343E5-C282-46D5-81B3-F7B4FC8ADD69}" sibTransId="{C0FE9A71-AEBD-4921-9748-694EEBB4CA39}"/>
    <dgm:cxn modelId="{F6B54218-9612-4D7A-A166-A0AED55E58FD}" type="presOf" srcId="{76C99DC2-54D3-4997-AC95-DC3CB562EE05}" destId="{684D3700-F820-4FC9-8147-70B0C7E6C8E2}" srcOrd="0" destOrd="1" presId="urn:microsoft.com/office/officeart/2005/8/layout/hList6"/>
    <dgm:cxn modelId="{3E6902BE-09A4-44BC-8CE0-2CF23BA95283}" type="presOf" srcId="{74F347AC-011D-4B37-93FA-2096A02316EE}" destId="{76A6C3B2-17D4-4739-A385-0456F719DAB5}" srcOrd="0" destOrd="7" presId="urn:microsoft.com/office/officeart/2005/8/layout/hList6"/>
    <dgm:cxn modelId="{DD143813-56B8-408B-A7CB-C9579F49DFE1}" srcId="{045EB0DD-0F31-49B0-B7D4-C062F2E65A51}" destId="{DBF2A7C7-4E3E-4434-A84F-DF9CEC5F26D2}" srcOrd="2" destOrd="0" parTransId="{8205CB28-928A-4365-8F89-CFC638DBD6AB}" sibTransId="{AA439ED9-A321-4EB5-B4E7-4440F82A1CA1}"/>
    <dgm:cxn modelId="{9D6967FA-E67A-43A8-B1BA-49982D42CDDF}" srcId="{E274C25C-4692-414B-92E0-D5FEB2C8321F}" destId="{5EFFBA1E-FF9D-4A65-8458-06FCD6775E51}" srcOrd="5" destOrd="0" parTransId="{C7D04A24-4C6F-499A-A91F-62A6ECCBE0E3}" sibTransId="{C055EEC0-8756-460E-86B2-D74552E4E75A}"/>
    <dgm:cxn modelId="{D31B0B50-1F0A-44C6-97F9-B5C9475CF578}" srcId="{045EB0DD-0F31-49B0-B7D4-C062F2E65A51}" destId="{711A0E65-510C-4FAD-BD12-53B4835D8522}" srcOrd="8" destOrd="0" parTransId="{5E1605F5-F5B7-426B-A495-67ACBC15AC4D}" sibTransId="{778C4CD6-F2D1-4C63-89DF-6C7BF1A8B681}"/>
    <dgm:cxn modelId="{507ECE91-D2F3-492A-8227-AEF2FB299758}" srcId="{E274C25C-4692-414B-92E0-D5FEB2C8321F}" destId="{263C9721-DD45-484C-87B8-4E912D78CB36}" srcOrd="2" destOrd="0" parTransId="{B0922E0B-F2AD-4787-BAAB-E9A94EB19FE7}" sibTransId="{4AEEB6D0-E0F4-4B23-AA73-7375E37AEE5A}"/>
    <dgm:cxn modelId="{890C0D9F-8B2C-4DFF-9663-F7D234789DC5}" srcId="{045EB0DD-0F31-49B0-B7D4-C062F2E65A51}" destId="{68448912-CC08-4C83-8A30-4BE260811570}" srcOrd="0" destOrd="0" parTransId="{B693BCDE-C3B7-4451-A49F-570016E3264E}" sibTransId="{5B374BED-2B6E-4F60-A53D-95B4C9C9C841}"/>
    <dgm:cxn modelId="{938E4834-9515-416E-AFB0-8B0A0BDB5003}" type="presOf" srcId="{50B4C6DF-0333-4430-8496-AE2442C48A3E}" destId="{684D3700-F820-4FC9-8147-70B0C7E6C8E2}" srcOrd="0" destOrd="5" presId="urn:microsoft.com/office/officeart/2005/8/layout/hList6"/>
    <dgm:cxn modelId="{F226C109-191C-4BFA-B92A-352F30EE3C29}" srcId="{E274C25C-4692-414B-92E0-D5FEB2C8321F}" destId="{76C99DC2-54D3-4997-AC95-DC3CB562EE05}" srcOrd="0" destOrd="0" parTransId="{6DED26AB-B258-4E92-A042-DAB6BB461732}" sibTransId="{9102F645-B38A-4AAD-8DCF-1BDE1BD57F01}"/>
    <dgm:cxn modelId="{9EE6C01D-EF75-447F-A044-28366D31C917}" srcId="{045EB0DD-0F31-49B0-B7D4-C062F2E65A51}" destId="{01BA6232-9B90-4556-B80A-49D603644D5B}" srcOrd="9" destOrd="0" parTransId="{EEB69F83-BA7F-4FED-8BA6-A207D40DAFF3}" sibTransId="{64C9E8C5-1E0D-4040-805E-76A92AB4ADA2}"/>
    <dgm:cxn modelId="{482525EE-456D-49D3-BD55-2FCA427F8C32}" type="presOf" srcId="{68448912-CC08-4C83-8A30-4BE260811570}" destId="{76A6C3B2-17D4-4739-A385-0456F719DAB5}" srcOrd="0" destOrd="1" presId="urn:microsoft.com/office/officeart/2005/8/layout/hList6"/>
    <dgm:cxn modelId="{3EF6A284-6D2F-4E77-AD9B-EDCC031A3500}" srcId="{E274C25C-4692-414B-92E0-D5FEB2C8321F}" destId="{3E3F1220-136E-4085-9B6E-AFDD30EEB474}" srcOrd="1" destOrd="0" parTransId="{0C4FF402-24E7-4582-A750-6479F7C57CBC}" sibTransId="{7686FDD2-3EF8-4C7E-86D4-718FBE13A511}"/>
    <dgm:cxn modelId="{C70A7CA1-AAA8-454E-A426-EA33EF226B69}" type="presOf" srcId="{392F27E7-4666-4D51-9938-782A7C2F0578}" destId="{76A6C3B2-17D4-4739-A385-0456F719DAB5}" srcOrd="0" destOrd="2" presId="urn:microsoft.com/office/officeart/2005/8/layout/hList6"/>
    <dgm:cxn modelId="{E3B2C349-1B2A-4224-B7AC-DCAA2DE64A02}" srcId="{E274C25C-4692-414B-92E0-D5FEB2C8321F}" destId="{8FAE1A5C-B482-4B78-A6F7-18A62747687D}" srcOrd="3" destOrd="0" parTransId="{070F795F-E3A8-4CC7-AB56-C67B4A6827DC}" sibTransId="{A656BC8A-40BA-4669-ABFE-1798008C84AF}"/>
    <dgm:cxn modelId="{BDE27BCF-89C2-443B-9B3D-5D4313141632}" type="presOf" srcId="{46470941-2DBC-443A-940A-2A883F974DFE}" destId="{1AF07BF3-4142-4B12-9B5C-632D774AE48B}" srcOrd="0" destOrd="0" presId="urn:microsoft.com/office/officeart/2005/8/layout/hList6"/>
    <dgm:cxn modelId="{9B7CD282-A58D-4549-81E8-67903CB2D137}" type="presOf" srcId="{E274C25C-4692-414B-92E0-D5FEB2C8321F}" destId="{684D3700-F820-4FC9-8147-70B0C7E6C8E2}" srcOrd="0" destOrd="0" presId="urn:microsoft.com/office/officeart/2005/8/layout/hList6"/>
    <dgm:cxn modelId="{6D07EAEC-8B8D-4372-9BE7-399216DA719D}" type="presOf" srcId="{045EB0DD-0F31-49B0-B7D4-C062F2E65A51}" destId="{76A6C3B2-17D4-4739-A385-0456F719DAB5}" srcOrd="0" destOrd="0" presId="urn:microsoft.com/office/officeart/2005/8/layout/hList6"/>
    <dgm:cxn modelId="{34D18EFE-2682-458A-8E99-12D2A4A349EE}" type="presParOf" srcId="{1AF07BF3-4142-4B12-9B5C-632D774AE48B}" destId="{76A6C3B2-17D4-4739-A385-0456F719DAB5}" srcOrd="0" destOrd="0" presId="urn:microsoft.com/office/officeart/2005/8/layout/hList6"/>
    <dgm:cxn modelId="{3770B1AE-B04E-42CA-A197-EA96BAF977B9}" type="presParOf" srcId="{1AF07BF3-4142-4B12-9B5C-632D774AE48B}" destId="{DCF12701-99A4-4063-A926-3B8BF11016A3}" srcOrd="1" destOrd="0" presId="urn:microsoft.com/office/officeart/2005/8/layout/hList6"/>
    <dgm:cxn modelId="{696AB736-A7C0-47A2-B2A4-47BCA305778E}" type="presParOf" srcId="{1AF07BF3-4142-4B12-9B5C-632D774AE48B}" destId="{684D3700-F820-4FC9-8147-70B0C7E6C8E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CF4FF5-78A1-4408-BCD8-67792C2C3D4D}" type="doc">
      <dgm:prSet loTypeId="urn:microsoft.com/office/officeart/2005/8/layout/hierarchy3" loCatId="relationship" qsTypeId="urn:microsoft.com/office/officeart/2005/8/quickstyle/simple1" qsCatId="simple" csTypeId="urn:microsoft.com/office/officeart/2005/8/colors/accent1_4" csCatId="accent1" phldr="1"/>
      <dgm:spPr/>
      <dgm:t>
        <a:bodyPr/>
        <a:lstStyle/>
        <a:p>
          <a:endParaRPr lang="ru-RU"/>
        </a:p>
      </dgm:t>
    </dgm:pt>
    <dgm:pt modelId="{39664EC7-1920-41EA-8C88-4313F4A1D0B1}">
      <dgm:prSet phldrT="[Текст]" custT="1"/>
      <dgm:spPr/>
      <dgm:t>
        <a:bodyPr/>
        <a:lstStyle/>
        <a:p>
          <a:r>
            <a:rPr lang="uk-UA" sz="2800" b="1" dirty="0" smtClean="0">
              <a:latin typeface="+mj-lt"/>
            </a:rPr>
            <a:t>нормативна підсистема</a:t>
          </a:r>
          <a:endParaRPr lang="ru-RU" sz="2800" dirty="0"/>
        </a:p>
      </dgm:t>
    </dgm:pt>
    <dgm:pt modelId="{54D85026-6E7E-4235-8A74-34744176F229}" type="parTrans" cxnId="{71E775A1-0499-4EB6-9726-38279DA3A62B}">
      <dgm:prSet/>
      <dgm:spPr/>
      <dgm:t>
        <a:bodyPr/>
        <a:lstStyle/>
        <a:p>
          <a:endParaRPr lang="ru-RU"/>
        </a:p>
      </dgm:t>
    </dgm:pt>
    <dgm:pt modelId="{3F38D8A2-82E6-47E7-B7ED-C89BF38C3F50}" type="sibTrans" cxnId="{71E775A1-0499-4EB6-9726-38279DA3A62B}">
      <dgm:prSet/>
      <dgm:spPr/>
      <dgm:t>
        <a:bodyPr/>
        <a:lstStyle/>
        <a:p>
          <a:endParaRPr lang="ru-RU"/>
        </a:p>
      </dgm:t>
    </dgm:pt>
    <dgm:pt modelId="{79A57F4F-9746-4D6D-B2FC-6337993A4E4D}">
      <dgm:prSet phldrT="[Текст]" custT="1"/>
      <dgm:spPr/>
      <dgm:t>
        <a:bodyPr/>
        <a:lstStyle/>
        <a:p>
          <a:r>
            <a:rPr lang="uk-UA" sz="2800" b="1" dirty="0" smtClean="0">
              <a:solidFill>
                <a:schemeClr val="bg2">
                  <a:lumMod val="25000"/>
                </a:schemeClr>
              </a:solidFill>
              <a:latin typeface="+mj-lt"/>
            </a:rPr>
            <a:t>ідеологічна підсистема</a:t>
          </a:r>
          <a:endParaRPr lang="ru-RU" sz="2800" dirty="0">
            <a:solidFill>
              <a:schemeClr val="bg2">
                <a:lumMod val="25000"/>
              </a:schemeClr>
            </a:solidFill>
          </a:endParaRPr>
        </a:p>
      </dgm:t>
    </dgm:pt>
    <dgm:pt modelId="{B8803985-A1D2-4F4A-845D-2A4A5B8E1D58}" type="parTrans" cxnId="{6774B1A9-609C-4C73-8440-C2AA22908E89}">
      <dgm:prSet/>
      <dgm:spPr/>
      <dgm:t>
        <a:bodyPr/>
        <a:lstStyle/>
        <a:p>
          <a:endParaRPr lang="ru-RU"/>
        </a:p>
      </dgm:t>
    </dgm:pt>
    <dgm:pt modelId="{455F2141-2401-4816-9F46-9A80876779D6}" type="sibTrans" cxnId="{6774B1A9-609C-4C73-8440-C2AA22908E89}">
      <dgm:prSet/>
      <dgm:spPr/>
      <dgm:t>
        <a:bodyPr/>
        <a:lstStyle/>
        <a:p>
          <a:endParaRPr lang="ru-RU"/>
        </a:p>
      </dgm:t>
    </dgm:pt>
    <dgm:pt modelId="{47D3BAD0-CE2C-468D-A9A9-9A5233745961}">
      <dgm:prSet phldrT="[Текст]" custT="1"/>
      <dgm:spPr/>
      <dgm:t>
        <a:bodyPr/>
        <a:lstStyle/>
        <a:p>
          <a:r>
            <a:rPr lang="uk-UA" sz="2800" b="1" dirty="0" smtClean="0">
              <a:latin typeface="+mj-lt"/>
            </a:rPr>
            <a:t>функціональна підсистема</a:t>
          </a:r>
          <a:endParaRPr lang="ru-RU" sz="2800" dirty="0">
            <a:latin typeface="+mj-lt"/>
          </a:endParaRPr>
        </a:p>
      </dgm:t>
    </dgm:pt>
    <dgm:pt modelId="{DE317456-C899-4633-8B70-5BB094BE56E8}" type="parTrans" cxnId="{09F32FB3-EE04-42E8-9D80-82AEF18C9F32}">
      <dgm:prSet/>
      <dgm:spPr/>
      <dgm:t>
        <a:bodyPr/>
        <a:lstStyle/>
        <a:p>
          <a:endParaRPr lang="ru-RU"/>
        </a:p>
      </dgm:t>
    </dgm:pt>
    <dgm:pt modelId="{DEC13A1E-0240-4AF8-B099-37A2D1CF01F1}" type="sibTrans" cxnId="{09F32FB3-EE04-42E8-9D80-82AEF18C9F32}">
      <dgm:prSet/>
      <dgm:spPr/>
      <dgm:t>
        <a:bodyPr/>
        <a:lstStyle/>
        <a:p>
          <a:endParaRPr lang="ru-RU"/>
        </a:p>
      </dgm:t>
    </dgm:pt>
    <dgm:pt modelId="{8F40B3CD-5E20-4091-BC63-1AEFF7E46CED}">
      <dgm:prSet phldrT="[Текст]" custT="1"/>
      <dgm:spPr/>
      <dgm:t>
        <a:bodyPr/>
        <a:lstStyle/>
        <a:p>
          <a:r>
            <a:rPr lang="uk-UA" sz="2800" b="1" dirty="0" smtClean="0">
              <a:latin typeface="+mj-lt"/>
            </a:rPr>
            <a:t>організаційна підсистема</a:t>
          </a:r>
          <a:endParaRPr lang="ru-RU" sz="2800" dirty="0"/>
        </a:p>
      </dgm:t>
    </dgm:pt>
    <dgm:pt modelId="{DD6D9341-60BB-4FFE-ACE6-14062C82AB50}" type="sibTrans" cxnId="{2E327B4F-EB5F-4067-9028-66064179256B}">
      <dgm:prSet/>
      <dgm:spPr/>
      <dgm:t>
        <a:bodyPr/>
        <a:lstStyle/>
        <a:p>
          <a:endParaRPr lang="ru-RU"/>
        </a:p>
      </dgm:t>
    </dgm:pt>
    <dgm:pt modelId="{75DF9AD0-F804-484D-AF9A-B0E8622AFAF2}" type="parTrans" cxnId="{2E327B4F-EB5F-4067-9028-66064179256B}">
      <dgm:prSet/>
      <dgm:spPr/>
      <dgm:t>
        <a:bodyPr/>
        <a:lstStyle/>
        <a:p>
          <a:endParaRPr lang="ru-RU"/>
        </a:p>
      </dgm:t>
    </dgm:pt>
    <dgm:pt modelId="{EB6E0991-2C1C-4789-9C16-5E47047F04B5}">
      <dgm:prSet phldrT="[Текст]" custT="1"/>
      <dgm:spPr/>
      <dgm:t>
        <a:bodyPr/>
        <a:lstStyle/>
        <a:p>
          <a:r>
            <a:rPr lang="uk-UA" sz="2400" dirty="0" smtClean="0">
              <a:latin typeface="+mj-lt"/>
            </a:rPr>
            <a:t>норми права</a:t>
          </a:r>
          <a:endParaRPr lang="ru-RU" sz="2400" dirty="0"/>
        </a:p>
      </dgm:t>
    </dgm:pt>
    <dgm:pt modelId="{2B84E6E6-1184-4162-ADB1-DE26F9A0F42D}" type="parTrans" cxnId="{02F10A49-159E-4638-8A76-57F7E3A6D4E1}">
      <dgm:prSet/>
      <dgm:spPr/>
      <dgm:t>
        <a:bodyPr/>
        <a:lstStyle/>
        <a:p>
          <a:endParaRPr lang="ru-RU"/>
        </a:p>
      </dgm:t>
    </dgm:pt>
    <dgm:pt modelId="{2F983DDE-D1B6-4D5F-B4A7-A99529228B2A}" type="sibTrans" cxnId="{02F10A49-159E-4638-8A76-57F7E3A6D4E1}">
      <dgm:prSet/>
      <dgm:spPr/>
      <dgm:t>
        <a:bodyPr/>
        <a:lstStyle/>
        <a:p>
          <a:endParaRPr lang="ru-RU"/>
        </a:p>
      </dgm:t>
    </dgm:pt>
    <dgm:pt modelId="{441AA777-8754-4472-9F77-DAAFD086FBE5}">
      <dgm:prSet phldrT="[Текст]" custT="1"/>
      <dgm:spPr/>
      <dgm:t>
        <a:bodyPr/>
        <a:lstStyle/>
        <a:p>
          <a:r>
            <a:rPr lang="uk-UA" sz="2400" dirty="0" smtClean="0">
              <a:latin typeface="+mj-lt"/>
            </a:rPr>
            <a:t>принципи права</a:t>
          </a:r>
          <a:endParaRPr lang="ru-RU" sz="2400" dirty="0"/>
        </a:p>
      </dgm:t>
    </dgm:pt>
    <dgm:pt modelId="{6DDD9981-1C3F-4CB5-A9F3-45945A490432}" type="parTrans" cxnId="{52DD8642-A50C-40C6-96AE-7736B363F0D6}">
      <dgm:prSet/>
      <dgm:spPr/>
      <dgm:t>
        <a:bodyPr/>
        <a:lstStyle/>
        <a:p>
          <a:endParaRPr lang="ru-RU"/>
        </a:p>
      </dgm:t>
    </dgm:pt>
    <dgm:pt modelId="{5E7802EE-667A-478B-9BA1-5A27B8DD1D14}" type="sibTrans" cxnId="{52DD8642-A50C-40C6-96AE-7736B363F0D6}">
      <dgm:prSet/>
      <dgm:spPr/>
      <dgm:t>
        <a:bodyPr/>
        <a:lstStyle/>
        <a:p>
          <a:endParaRPr lang="ru-RU"/>
        </a:p>
      </dgm:t>
    </dgm:pt>
    <dgm:pt modelId="{24A7E5B6-46D5-4413-9BD2-F5C4D562F9C1}">
      <dgm:prSet phldrT="[Текст]" custT="1"/>
      <dgm:spPr/>
      <dgm:t>
        <a:bodyPr/>
        <a:lstStyle/>
        <a:p>
          <a:r>
            <a:rPr lang="uk-UA" sz="2400" dirty="0" smtClean="0">
              <a:latin typeface="+mj-lt"/>
            </a:rPr>
            <a:t>інститути права</a:t>
          </a:r>
          <a:endParaRPr lang="ru-RU" sz="2400" dirty="0"/>
        </a:p>
      </dgm:t>
    </dgm:pt>
    <dgm:pt modelId="{B976EBC7-709E-417F-898B-4A7F24409CD7}" type="parTrans" cxnId="{51AA7BE8-CD70-4687-9223-83199403DD6A}">
      <dgm:prSet/>
      <dgm:spPr/>
      <dgm:t>
        <a:bodyPr/>
        <a:lstStyle/>
        <a:p>
          <a:endParaRPr lang="ru-RU"/>
        </a:p>
      </dgm:t>
    </dgm:pt>
    <dgm:pt modelId="{BDBB36C8-0F30-40EF-87BD-1B4CB3B13737}" type="sibTrans" cxnId="{51AA7BE8-CD70-4687-9223-83199403DD6A}">
      <dgm:prSet/>
      <dgm:spPr/>
      <dgm:t>
        <a:bodyPr/>
        <a:lstStyle/>
        <a:p>
          <a:endParaRPr lang="ru-RU"/>
        </a:p>
      </dgm:t>
    </dgm:pt>
    <dgm:pt modelId="{1F4DFE1C-004E-4966-8946-1E3C89100D51}">
      <dgm:prSet phldrT="[Текст]" custT="1"/>
      <dgm:spPr/>
      <dgm:t>
        <a:bodyPr/>
        <a:lstStyle/>
        <a:p>
          <a:r>
            <a:rPr lang="uk-UA" sz="2400" dirty="0" smtClean="0">
              <a:latin typeface="+mj-lt"/>
            </a:rPr>
            <a:t>правові установи</a:t>
          </a:r>
          <a:endParaRPr lang="ru-RU" sz="2400" dirty="0"/>
        </a:p>
      </dgm:t>
    </dgm:pt>
    <dgm:pt modelId="{DCEB707E-4F3C-44D8-8D51-3230A97855D7}" type="parTrans" cxnId="{5068BC3E-066F-49C3-91BC-81D44717671F}">
      <dgm:prSet/>
      <dgm:spPr/>
      <dgm:t>
        <a:bodyPr/>
        <a:lstStyle/>
        <a:p>
          <a:endParaRPr lang="ru-RU"/>
        </a:p>
      </dgm:t>
    </dgm:pt>
    <dgm:pt modelId="{BA54C3BE-C603-4787-9C57-776CF7738238}" type="sibTrans" cxnId="{5068BC3E-066F-49C3-91BC-81D44717671F}">
      <dgm:prSet/>
      <dgm:spPr/>
      <dgm:t>
        <a:bodyPr/>
        <a:lstStyle/>
        <a:p>
          <a:endParaRPr lang="ru-RU"/>
        </a:p>
      </dgm:t>
    </dgm:pt>
    <dgm:pt modelId="{3B9A9D38-EAEB-4812-BC95-0BA1CABDB108}">
      <dgm:prSet phldrT="[Текст]" custT="1"/>
      <dgm:spPr/>
      <dgm:t>
        <a:bodyPr/>
        <a:lstStyle/>
        <a:p>
          <a:r>
            <a:rPr lang="uk-UA" sz="2400" dirty="0" smtClean="0">
              <a:latin typeface="+mj-lt"/>
            </a:rPr>
            <a:t>судові та правоохоронні органи</a:t>
          </a:r>
          <a:endParaRPr lang="ru-RU" sz="2400" dirty="0"/>
        </a:p>
      </dgm:t>
    </dgm:pt>
    <dgm:pt modelId="{2147AF74-6515-4448-B06E-1D20E241241E}" type="parTrans" cxnId="{98F2CA7F-2498-4779-BC69-90BAD0292F90}">
      <dgm:prSet/>
      <dgm:spPr/>
      <dgm:t>
        <a:bodyPr/>
        <a:lstStyle/>
        <a:p>
          <a:endParaRPr lang="ru-RU"/>
        </a:p>
      </dgm:t>
    </dgm:pt>
    <dgm:pt modelId="{00A26011-4406-4B70-BACC-E92470C842FE}" type="sibTrans" cxnId="{98F2CA7F-2498-4779-BC69-90BAD0292F90}">
      <dgm:prSet/>
      <dgm:spPr/>
      <dgm:t>
        <a:bodyPr/>
        <a:lstStyle/>
        <a:p>
          <a:endParaRPr lang="ru-RU"/>
        </a:p>
      </dgm:t>
    </dgm:pt>
    <dgm:pt modelId="{1DA1CCD1-7890-4761-9E39-4946700D18EF}">
      <dgm:prSet phldrT="[Текст]" custT="1"/>
      <dgm:spPr/>
      <dgm:t>
        <a:bodyPr/>
        <a:lstStyle/>
        <a:p>
          <a:r>
            <a:rPr lang="uk-UA" sz="2400" dirty="0" smtClean="0">
              <a:latin typeface="+mj-lt"/>
            </a:rPr>
            <a:t>правові погляди</a:t>
          </a:r>
          <a:endParaRPr lang="ru-RU" sz="2400" dirty="0"/>
        </a:p>
      </dgm:t>
    </dgm:pt>
    <dgm:pt modelId="{C1550E48-1B1B-4E86-A09B-F61BC1BFF0BD}" type="parTrans" cxnId="{8398A5EA-165A-419C-8A79-20E7B70B786C}">
      <dgm:prSet/>
      <dgm:spPr/>
      <dgm:t>
        <a:bodyPr/>
        <a:lstStyle/>
        <a:p>
          <a:endParaRPr lang="ru-RU"/>
        </a:p>
      </dgm:t>
    </dgm:pt>
    <dgm:pt modelId="{57AE074E-18CE-415D-BAD5-6A8735538020}" type="sibTrans" cxnId="{8398A5EA-165A-419C-8A79-20E7B70B786C}">
      <dgm:prSet/>
      <dgm:spPr/>
      <dgm:t>
        <a:bodyPr/>
        <a:lstStyle/>
        <a:p>
          <a:endParaRPr lang="ru-RU"/>
        </a:p>
      </dgm:t>
    </dgm:pt>
    <dgm:pt modelId="{E7CED853-BC8B-4E58-9750-0B1868EB5249}">
      <dgm:prSet phldrT="[Текст]" custT="1"/>
      <dgm:spPr/>
      <dgm:t>
        <a:bodyPr/>
        <a:lstStyle/>
        <a:p>
          <a:r>
            <a:rPr lang="uk-UA" sz="2400" dirty="0" smtClean="0">
              <a:latin typeface="+mj-lt"/>
            </a:rPr>
            <a:t>ідеї</a:t>
          </a:r>
          <a:endParaRPr lang="ru-RU" sz="2400" dirty="0"/>
        </a:p>
      </dgm:t>
    </dgm:pt>
    <dgm:pt modelId="{57A60B5C-F55B-4ED2-AEE7-6E27E222244F}" type="parTrans" cxnId="{2391D48E-603C-401B-BA00-809BC1BA1ECD}">
      <dgm:prSet/>
      <dgm:spPr/>
      <dgm:t>
        <a:bodyPr/>
        <a:lstStyle/>
        <a:p>
          <a:endParaRPr lang="ru-RU"/>
        </a:p>
      </dgm:t>
    </dgm:pt>
    <dgm:pt modelId="{694F8439-EBDE-4D91-8B33-3CA4E20017C1}" type="sibTrans" cxnId="{2391D48E-603C-401B-BA00-809BC1BA1ECD}">
      <dgm:prSet/>
      <dgm:spPr/>
      <dgm:t>
        <a:bodyPr/>
        <a:lstStyle/>
        <a:p>
          <a:endParaRPr lang="ru-RU"/>
        </a:p>
      </dgm:t>
    </dgm:pt>
    <dgm:pt modelId="{97AEFBC3-4B3E-424E-8BB8-E18CDE7DF034}">
      <dgm:prSet phldrT="[Текст]" custT="1"/>
      <dgm:spPr/>
      <dgm:t>
        <a:bodyPr/>
        <a:lstStyle/>
        <a:p>
          <a:r>
            <a:rPr lang="uk-UA" sz="2400" dirty="0" smtClean="0">
              <a:latin typeface="+mj-lt"/>
            </a:rPr>
            <a:t>правова культура</a:t>
          </a:r>
          <a:endParaRPr lang="ru-RU" sz="2400" dirty="0"/>
        </a:p>
      </dgm:t>
    </dgm:pt>
    <dgm:pt modelId="{EC4D20E9-D065-4521-9CD2-0E304108D0EA}" type="parTrans" cxnId="{9B620106-255C-4592-9216-5BFF8D4602A2}">
      <dgm:prSet/>
      <dgm:spPr/>
      <dgm:t>
        <a:bodyPr/>
        <a:lstStyle/>
        <a:p>
          <a:endParaRPr lang="ru-RU"/>
        </a:p>
      </dgm:t>
    </dgm:pt>
    <dgm:pt modelId="{FB6C5826-A8D1-4085-9906-F8ACE4A48FBA}" type="sibTrans" cxnId="{9B620106-255C-4592-9216-5BFF8D4602A2}">
      <dgm:prSet/>
      <dgm:spPr/>
      <dgm:t>
        <a:bodyPr/>
        <a:lstStyle/>
        <a:p>
          <a:endParaRPr lang="ru-RU"/>
        </a:p>
      </dgm:t>
    </dgm:pt>
    <dgm:pt modelId="{723BC05C-35BE-45EF-8E31-87E7055A74C3}">
      <dgm:prSet phldrT="[Текст]" custT="1"/>
      <dgm:spPr/>
      <dgm:t>
        <a:bodyPr/>
        <a:lstStyle/>
        <a:p>
          <a:r>
            <a:rPr lang="uk-UA" sz="2400" dirty="0" smtClean="0">
              <a:latin typeface="+mj-lt"/>
            </a:rPr>
            <a:t>правотворчість</a:t>
          </a:r>
          <a:endParaRPr lang="ru-RU" sz="2400" dirty="0">
            <a:latin typeface="+mj-lt"/>
          </a:endParaRPr>
        </a:p>
      </dgm:t>
    </dgm:pt>
    <dgm:pt modelId="{0661456F-5091-4728-8F3A-2C987025A39F}" type="parTrans" cxnId="{A08FA2A7-2796-4F99-B840-C0396977B31B}">
      <dgm:prSet/>
      <dgm:spPr/>
      <dgm:t>
        <a:bodyPr/>
        <a:lstStyle/>
        <a:p>
          <a:endParaRPr lang="ru-RU"/>
        </a:p>
      </dgm:t>
    </dgm:pt>
    <dgm:pt modelId="{41CCA28F-CC8F-4AB5-AD03-3F2B02A00BA2}" type="sibTrans" cxnId="{A08FA2A7-2796-4F99-B840-C0396977B31B}">
      <dgm:prSet/>
      <dgm:spPr/>
      <dgm:t>
        <a:bodyPr/>
        <a:lstStyle/>
        <a:p>
          <a:endParaRPr lang="ru-RU"/>
        </a:p>
      </dgm:t>
    </dgm:pt>
    <dgm:pt modelId="{D9057822-0024-4659-B67C-3ED00C60A749}">
      <dgm:prSet phldrT="[Текст]" custT="1"/>
      <dgm:spPr/>
      <dgm:t>
        <a:bodyPr/>
        <a:lstStyle/>
        <a:p>
          <a:r>
            <a:rPr lang="uk-UA" sz="2400" dirty="0" err="1" smtClean="0">
              <a:latin typeface="+mj-lt"/>
            </a:rPr>
            <a:t>правореалізація</a:t>
          </a:r>
          <a:endParaRPr lang="ru-RU" sz="2400" dirty="0">
            <a:latin typeface="+mj-lt"/>
          </a:endParaRPr>
        </a:p>
      </dgm:t>
    </dgm:pt>
    <dgm:pt modelId="{673C339E-A389-4F5B-96B8-D28008C9B9A0}" type="parTrans" cxnId="{E5DC7F04-B517-4991-A454-651929F22D9C}">
      <dgm:prSet/>
      <dgm:spPr/>
      <dgm:t>
        <a:bodyPr/>
        <a:lstStyle/>
        <a:p>
          <a:endParaRPr lang="ru-RU"/>
        </a:p>
      </dgm:t>
    </dgm:pt>
    <dgm:pt modelId="{D208F1E4-6872-4998-8C04-3EC5BF7A85B1}" type="sibTrans" cxnId="{E5DC7F04-B517-4991-A454-651929F22D9C}">
      <dgm:prSet/>
      <dgm:spPr/>
      <dgm:t>
        <a:bodyPr/>
        <a:lstStyle/>
        <a:p>
          <a:endParaRPr lang="ru-RU"/>
        </a:p>
      </dgm:t>
    </dgm:pt>
    <dgm:pt modelId="{A6CAD7B4-DB6F-475E-A2F2-CB33631B9E16}">
      <dgm:prSet phldrT="[Текст]" custT="1"/>
      <dgm:spPr/>
      <dgm:t>
        <a:bodyPr/>
        <a:lstStyle/>
        <a:p>
          <a:r>
            <a:rPr lang="uk-UA" sz="2400" dirty="0" smtClean="0">
              <a:latin typeface="+mj-lt"/>
            </a:rPr>
            <a:t>правозастосування</a:t>
          </a:r>
          <a:endParaRPr lang="ru-RU" sz="2400" dirty="0">
            <a:latin typeface="+mj-lt"/>
          </a:endParaRPr>
        </a:p>
      </dgm:t>
    </dgm:pt>
    <dgm:pt modelId="{3C8D6B65-2129-4B2C-B2F0-D13FAC6D0368}" type="parTrans" cxnId="{872A9748-649E-4DC5-9944-77C61F6A71CC}">
      <dgm:prSet/>
      <dgm:spPr/>
      <dgm:t>
        <a:bodyPr/>
        <a:lstStyle/>
        <a:p>
          <a:endParaRPr lang="ru-RU"/>
        </a:p>
      </dgm:t>
    </dgm:pt>
    <dgm:pt modelId="{75CB4B92-5C03-4081-A81B-B0A76781D58D}" type="sibTrans" cxnId="{872A9748-649E-4DC5-9944-77C61F6A71CC}">
      <dgm:prSet/>
      <dgm:spPr/>
      <dgm:t>
        <a:bodyPr/>
        <a:lstStyle/>
        <a:p>
          <a:endParaRPr lang="ru-RU"/>
        </a:p>
      </dgm:t>
    </dgm:pt>
    <dgm:pt modelId="{936580CF-4D0B-462E-8069-A8883F709CBD}">
      <dgm:prSet phldrT="[Текст]" custT="1"/>
      <dgm:spPr/>
      <dgm:t>
        <a:bodyPr/>
        <a:lstStyle/>
        <a:p>
          <a:r>
            <a:rPr lang="uk-UA" sz="2400" dirty="0" err="1" smtClean="0">
              <a:latin typeface="+mj-lt"/>
            </a:rPr>
            <a:t>правоохорона</a:t>
          </a:r>
          <a:endParaRPr lang="ru-RU" sz="2400" dirty="0">
            <a:latin typeface="+mj-lt"/>
          </a:endParaRPr>
        </a:p>
      </dgm:t>
    </dgm:pt>
    <dgm:pt modelId="{9F519445-F966-45E1-87D3-407F57767C07}" type="parTrans" cxnId="{3E3BFA5C-2FFF-4AAE-B8C9-5B668C21F7EB}">
      <dgm:prSet/>
      <dgm:spPr/>
      <dgm:t>
        <a:bodyPr/>
        <a:lstStyle/>
        <a:p>
          <a:endParaRPr lang="ru-RU"/>
        </a:p>
      </dgm:t>
    </dgm:pt>
    <dgm:pt modelId="{6E13A752-48DA-4D4F-9C10-B7C02EEC9C50}" type="sibTrans" cxnId="{3E3BFA5C-2FFF-4AAE-B8C9-5B668C21F7EB}">
      <dgm:prSet/>
      <dgm:spPr/>
      <dgm:t>
        <a:bodyPr/>
        <a:lstStyle/>
        <a:p>
          <a:endParaRPr lang="ru-RU"/>
        </a:p>
      </dgm:t>
    </dgm:pt>
    <dgm:pt modelId="{2D10E5DD-3830-4E73-A3F9-643A3854A27D}" type="pres">
      <dgm:prSet presAssocID="{E4CF4FF5-78A1-4408-BCD8-67792C2C3D4D}" presName="diagram" presStyleCnt="0">
        <dgm:presLayoutVars>
          <dgm:chPref val="1"/>
          <dgm:dir/>
          <dgm:animOne val="branch"/>
          <dgm:animLvl val="lvl"/>
          <dgm:resizeHandles/>
        </dgm:presLayoutVars>
      </dgm:prSet>
      <dgm:spPr/>
      <dgm:t>
        <a:bodyPr/>
        <a:lstStyle/>
        <a:p>
          <a:endParaRPr lang="ru-RU"/>
        </a:p>
      </dgm:t>
    </dgm:pt>
    <dgm:pt modelId="{42B6ECF9-C49F-4E04-929F-14819C232B07}" type="pres">
      <dgm:prSet presAssocID="{39664EC7-1920-41EA-8C88-4313F4A1D0B1}" presName="root" presStyleCnt="0"/>
      <dgm:spPr/>
      <dgm:t>
        <a:bodyPr/>
        <a:lstStyle/>
        <a:p>
          <a:endParaRPr lang="ru-RU"/>
        </a:p>
      </dgm:t>
    </dgm:pt>
    <dgm:pt modelId="{5A36BE81-C07F-44E5-A1A3-DB78F6B4908F}" type="pres">
      <dgm:prSet presAssocID="{39664EC7-1920-41EA-8C88-4313F4A1D0B1}" presName="rootComposite" presStyleCnt="0"/>
      <dgm:spPr/>
      <dgm:t>
        <a:bodyPr/>
        <a:lstStyle/>
        <a:p>
          <a:endParaRPr lang="ru-RU"/>
        </a:p>
      </dgm:t>
    </dgm:pt>
    <dgm:pt modelId="{43FE38B2-4AA8-47DC-8560-7212052B5751}" type="pres">
      <dgm:prSet presAssocID="{39664EC7-1920-41EA-8C88-4313F4A1D0B1}" presName="rootText" presStyleLbl="node1" presStyleIdx="0" presStyleCnt="4" custScaleX="194130" custScaleY="169891"/>
      <dgm:spPr/>
      <dgm:t>
        <a:bodyPr/>
        <a:lstStyle/>
        <a:p>
          <a:endParaRPr lang="ru-RU"/>
        </a:p>
      </dgm:t>
    </dgm:pt>
    <dgm:pt modelId="{80B8FD8A-F80D-497A-8DBE-F552909B656B}" type="pres">
      <dgm:prSet presAssocID="{39664EC7-1920-41EA-8C88-4313F4A1D0B1}" presName="rootConnector" presStyleLbl="node1" presStyleIdx="0" presStyleCnt="4"/>
      <dgm:spPr/>
      <dgm:t>
        <a:bodyPr/>
        <a:lstStyle/>
        <a:p>
          <a:endParaRPr lang="ru-RU"/>
        </a:p>
      </dgm:t>
    </dgm:pt>
    <dgm:pt modelId="{2EA56A3E-E486-42D2-B576-336645174962}" type="pres">
      <dgm:prSet presAssocID="{39664EC7-1920-41EA-8C88-4313F4A1D0B1}" presName="childShape" presStyleCnt="0"/>
      <dgm:spPr/>
      <dgm:t>
        <a:bodyPr/>
        <a:lstStyle/>
        <a:p>
          <a:endParaRPr lang="ru-RU"/>
        </a:p>
      </dgm:t>
    </dgm:pt>
    <dgm:pt modelId="{193E0228-68F3-4C4F-BDEE-9F0AA0D433E6}" type="pres">
      <dgm:prSet presAssocID="{2B84E6E6-1184-4162-ADB1-DE26F9A0F42D}" presName="Name13" presStyleLbl="parChTrans1D2" presStyleIdx="0" presStyleCnt="12"/>
      <dgm:spPr/>
      <dgm:t>
        <a:bodyPr/>
        <a:lstStyle/>
        <a:p>
          <a:endParaRPr lang="ru-RU"/>
        </a:p>
      </dgm:t>
    </dgm:pt>
    <dgm:pt modelId="{F224D8AA-C774-439E-ADA9-F3BB6E99FA16}" type="pres">
      <dgm:prSet presAssocID="{EB6E0991-2C1C-4789-9C16-5E47047F04B5}" presName="childText" presStyleLbl="bgAcc1" presStyleIdx="0" presStyleCnt="12" custScaleX="194130">
        <dgm:presLayoutVars>
          <dgm:bulletEnabled val="1"/>
        </dgm:presLayoutVars>
      </dgm:prSet>
      <dgm:spPr/>
      <dgm:t>
        <a:bodyPr/>
        <a:lstStyle/>
        <a:p>
          <a:endParaRPr lang="ru-RU"/>
        </a:p>
      </dgm:t>
    </dgm:pt>
    <dgm:pt modelId="{53BDFB7A-DF61-42EF-A661-0F0BFE8E6A64}" type="pres">
      <dgm:prSet presAssocID="{6DDD9981-1C3F-4CB5-A9F3-45945A490432}" presName="Name13" presStyleLbl="parChTrans1D2" presStyleIdx="1" presStyleCnt="12"/>
      <dgm:spPr/>
      <dgm:t>
        <a:bodyPr/>
        <a:lstStyle/>
        <a:p>
          <a:endParaRPr lang="ru-RU"/>
        </a:p>
      </dgm:t>
    </dgm:pt>
    <dgm:pt modelId="{D30CBE7E-7DD9-49A7-801A-D462F3A14E95}" type="pres">
      <dgm:prSet presAssocID="{441AA777-8754-4472-9F77-DAAFD086FBE5}" presName="childText" presStyleLbl="bgAcc1" presStyleIdx="1" presStyleCnt="12" custScaleX="194130">
        <dgm:presLayoutVars>
          <dgm:bulletEnabled val="1"/>
        </dgm:presLayoutVars>
      </dgm:prSet>
      <dgm:spPr/>
      <dgm:t>
        <a:bodyPr/>
        <a:lstStyle/>
        <a:p>
          <a:endParaRPr lang="ru-RU"/>
        </a:p>
      </dgm:t>
    </dgm:pt>
    <dgm:pt modelId="{410C7DFC-E857-4F83-93DB-356F42EF8FFF}" type="pres">
      <dgm:prSet presAssocID="{B976EBC7-709E-417F-898B-4A7F24409CD7}" presName="Name13" presStyleLbl="parChTrans1D2" presStyleIdx="2" presStyleCnt="12"/>
      <dgm:spPr/>
      <dgm:t>
        <a:bodyPr/>
        <a:lstStyle/>
        <a:p>
          <a:endParaRPr lang="ru-RU"/>
        </a:p>
      </dgm:t>
    </dgm:pt>
    <dgm:pt modelId="{FD6886F1-BE69-4684-A3D6-F2BF1EE6BC7D}" type="pres">
      <dgm:prSet presAssocID="{24A7E5B6-46D5-4413-9BD2-F5C4D562F9C1}" presName="childText" presStyleLbl="bgAcc1" presStyleIdx="2" presStyleCnt="12" custScaleX="194130">
        <dgm:presLayoutVars>
          <dgm:bulletEnabled val="1"/>
        </dgm:presLayoutVars>
      </dgm:prSet>
      <dgm:spPr/>
      <dgm:t>
        <a:bodyPr/>
        <a:lstStyle/>
        <a:p>
          <a:endParaRPr lang="ru-RU"/>
        </a:p>
      </dgm:t>
    </dgm:pt>
    <dgm:pt modelId="{EB2E2FE4-33EA-4B5F-A982-01C7DF041CDE}" type="pres">
      <dgm:prSet presAssocID="{8F40B3CD-5E20-4091-BC63-1AEFF7E46CED}" presName="root" presStyleCnt="0"/>
      <dgm:spPr/>
      <dgm:t>
        <a:bodyPr/>
        <a:lstStyle/>
        <a:p>
          <a:endParaRPr lang="ru-RU"/>
        </a:p>
      </dgm:t>
    </dgm:pt>
    <dgm:pt modelId="{F9862B8D-2899-4544-881C-C14C8D5C92E1}" type="pres">
      <dgm:prSet presAssocID="{8F40B3CD-5E20-4091-BC63-1AEFF7E46CED}" presName="rootComposite" presStyleCnt="0"/>
      <dgm:spPr/>
      <dgm:t>
        <a:bodyPr/>
        <a:lstStyle/>
        <a:p>
          <a:endParaRPr lang="ru-RU"/>
        </a:p>
      </dgm:t>
    </dgm:pt>
    <dgm:pt modelId="{F0C07661-B814-4EA4-B9D0-1F15403D8D60}" type="pres">
      <dgm:prSet presAssocID="{8F40B3CD-5E20-4091-BC63-1AEFF7E46CED}" presName="rootText" presStyleLbl="node1" presStyleIdx="1" presStyleCnt="4" custScaleX="204205" custScaleY="179513"/>
      <dgm:spPr/>
      <dgm:t>
        <a:bodyPr/>
        <a:lstStyle/>
        <a:p>
          <a:endParaRPr lang="ru-RU"/>
        </a:p>
      </dgm:t>
    </dgm:pt>
    <dgm:pt modelId="{57F0E271-F2BA-4C8A-9865-5E2FCDDDAFDB}" type="pres">
      <dgm:prSet presAssocID="{8F40B3CD-5E20-4091-BC63-1AEFF7E46CED}" presName="rootConnector" presStyleLbl="node1" presStyleIdx="1" presStyleCnt="4"/>
      <dgm:spPr/>
      <dgm:t>
        <a:bodyPr/>
        <a:lstStyle/>
        <a:p>
          <a:endParaRPr lang="ru-RU"/>
        </a:p>
      </dgm:t>
    </dgm:pt>
    <dgm:pt modelId="{0C2B4227-73BB-4B45-B192-793D55847160}" type="pres">
      <dgm:prSet presAssocID="{8F40B3CD-5E20-4091-BC63-1AEFF7E46CED}" presName="childShape" presStyleCnt="0"/>
      <dgm:spPr/>
      <dgm:t>
        <a:bodyPr/>
        <a:lstStyle/>
        <a:p>
          <a:endParaRPr lang="ru-RU"/>
        </a:p>
      </dgm:t>
    </dgm:pt>
    <dgm:pt modelId="{A3A9E4E2-BA74-4B8D-9CE7-01086654A465}" type="pres">
      <dgm:prSet presAssocID="{DCEB707E-4F3C-44D8-8D51-3230A97855D7}" presName="Name13" presStyleLbl="parChTrans1D2" presStyleIdx="3" presStyleCnt="12"/>
      <dgm:spPr/>
      <dgm:t>
        <a:bodyPr/>
        <a:lstStyle/>
        <a:p>
          <a:endParaRPr lang="ru-RU"/>
        </a:p>
      </dgm:t>
    </dgm:pt>
    <dgm:pt modelId="{5F03AC03-EE09-4674-8572-37B0CA85DD3B}" type="pres">
      <dgm:prSet presAssocID="{1F4DFE1C-004E-4966-8946-1E3C89100D51}" presName="childText" presStyleLbl="bgAcc1" presStyleIdx="3" presStyleCnt="12" custScaleX="194130">
        <dgm:presLayoutVars>
          <dgm:bulletEnabled val="1"/>
        </dgm:presLayoutVars>
      </dgm:prSet>
      <dgm:spPr/>
      <dgm:t>
        <a:bodyPr/>
        <a:lstStyle/>
        <a:p>
          <a:endParaRPr lang="ru-RU"/>
        </a:p>
      </dgm:t>
    </dgm:pt>
    <dgm:pt modelId="{CADC793F-4683-493C-9EB5-8D032BCD5F44}" type="pres">
      <dgm:prSet presAssocID="{2147AF74-6515-4448-B06E-1D20E241241E}" presName="Name13" presStyleLbl="parChTrans1D2" presStyleIdx="4" presStyleCnt="12"/>
      <dgm:spPr/>
      <dgm:t>
        <a:bodyPr/>
        <a:lstStyle/>
        <a:p>
          <a:endParaRPr lang="ru-RU"/>
        </a:p>
      </dgm:t>
    </dgm:pt>
    <dgm:pt modelId="{5B0EA749-84F9-49DF-BDC5-7BED99448265}" type="pres">
      <dgm:prSet presAssocID="{3B9A9D38-EAEB-4812-BC95-0BA1CABDB108}" presName="childText" presStyleLbl="bgAcc1" presStyleIdx="4" presStyleCnt="12" custScaleX="214811" custScaleY="177529">
        <dgm:presLayoutVars>
          <dgm:bulletEnabled val="1"/>
        </dgm:presLayoutVars>
      </dgm:prSet>
      <dgm:spPr/>
      <dgm:t>
        <a:bodyPr/>
        <a:lstStyle/>
        <a:p>
          <a:endParaRPr lang="ru-RU"/>
        </a:p>
      </dgm:t>
    </dgm:pt>
    <dgm:pt modelId="{B6FFD3FE-C40A-40F9-AC0D-F69A6BB9F7FA}" type="pres">
      <dgm:prSet presAssocID="{79A57F4F-9746-4D6D-B2FC-6337993A4E4D}" presName="root" presStyleCnt="0"/>
      <dgm:spPr/>
      <dgm:t>
        <a:bodyPr/>
        <a:lstStyle/>
        <a:p>
          <a:endParaRPr lang="ru-RU"/>
        </a:p>
      </dgm:t>
    </dgm:pt>
    <dgm:pt modelId="{2DEF754F-0C31-44E1-8574-AB4D8AD1A8B5}" type="pres">
      <dgm:prSet presAssocID="{79A57F4F-9746-4D6D-B2FC-6337993A4E4D}" presName="rootComposite" presStyleCnt="0"/>
      <dgm:spPr/>
      <dgm:t>
        <a:bodyPr/>
        <a:lstStyle/>
        <a:p>
          <a:endParaRPr lang="ru-RU"/>
        </a:p>
      </dgm:t>
    </dgm:pt>
    <dgm:pt modelId="{B15713A6-C9A7-4462-A155-EFAA5EC2F012}" type="pres">
      <dgm:prSet presAssocID="{79A57F4F-9746-4D6D-B2FC-6337993A4E4D}" presName="rootText" presStyleLbl="node1" presStyleIdx="2" presStyleCnt="4" custScaleX="194130" custScaleY="179514"/>
      <dgm:spPr/>
      <dgm:t>
        <a:bodyPr/>
        <a:lstStyle/>
        <a:p>
          <a:endParaRPr lang="ru-RU"/>
        </a:p>
      </dgm:t>
    </dgm:pt>
    <dgm:pt modelId="{CB5F3F93-837E-416C-A4BC-C69D2F4BA049}" type="pres">
      <dgm:prSet presAssocID="{79A57F4F-9746-4D6D-B2FC-6337993A4E4D}" presName="rootConnector" presStyleLbl="node1" presStyleIdx="2" presStyleCnt="4"/>
      <dgm:spPr/>
      <dgm:t>
        <a:bodyPr/>
        <a:lstStyle/>
        <a:p>
          <a:endParaRPr lang="ru-RU"/>
        </a:p>
      </dgm:t>
    </dgm:pt>
    <dgm:pt modelId="{8A114432-9777-4E7A-9F51-9B50764F701D}" type="pres">
      <dgm:prSet presAssocID="{79A57F4F-9746-4D6D-B2FC-6337993A4E4D}" presName="childShape" presStyleCnt="0"/>
      <dgm:spPr/>
      <dgm:t>
        <a:bodyPr/>
        <a:lstStyle/>
        <a:p>
          <a:endParaRPr lang="ru-RU"/>
        </a:p>
      </dgm:t>
    </dgm:pt>
    <dgm:pt modelId="{DAE041F3-9739-4647-8CD9-1F3D03E2B20A}" type="pres">
      <dgm:prSet presAssocID="{C1550E48-1B1B-4E86-A09B-F61BC1BFF0BD}" presName="Name13" presStyleLbl="parChTrans1D2" presStyleIdx="5" presStyleCnt="12"/>
      <dgm:spPr/>
      <dgm:t>
        <a:bodyPr/>
        <a:lstStyle/>
        <a:p>
          <a:endParaRPr lang="ru-RU"/>
        </a:p>
      </dgm:t>
    </dgm:pt>
    <dgm:pt modelId="{7B86685C-0FB9-4A18-A8DD-5BD728898E00}" type="pres">
      <dgm:prSet presAssocID="{1DA1CCD1-7890-4761-9E39-4946700D18EF}" presName="childText" presStyleLbl="bgAcc1" presStyleIdx="5" presStyleCnt="12" custScaleX="194130" custScaleY="129241">
        <dgm:presLayoutVars>
          <dgm:bulletEnabled val="1"/>
        </dgm:presLayoutVars>
      </dgm:prSet>
      <dgm:spPr/>
      <dgm:t>
        <a:bodyPr/>
        <a:lstStyle/>
        <a:p>
          <a:endParaRPr lang="ru-RU"/>
        </a:p>
      </dgm:t>
    </dgm:pt>
    <dgm:pt modelId="{FDA80965-147A-433B-A0B2-5224D0289C66}" type="pres">
      <dgm:prSet presAssocID="{57A60B5C-F55B-4ED2-AEE7-6E27E222244F}" presName="Name13" presStyleLbl="parChTrans1D2" presStyleIdx="6" presStyleCnt="12"/>
      <dgm:spPr/>
      <dgm:t>
        <a:bodyPr/>
        <a:lstStyle/>
        <a:p>
          <a:endParaRPr lang="ru-RU"/>
        </a:p>
      </dgm:t>
    </dgm:pt>
    <dgm:pt modelId="{B67B05F0-519A-4F8D-93E4-2272BF5C33B4}" type="pres">
      <dgm:prSet presAssocID="{E7CED853-BC8B-4E58-9750-0B1868EB5249}" presName="childText" presStyleLbl="bgAcc1" presStyleIdx="6" presStyleCnt="12" custScaleX="194130">
        <dgm:presLayoutVars>
          <dgm:bulletEnabled val="1"/>
        </dgm:presLayoutVars>
      </dgm:prSet>
      <dgm:spPr/>
      <dgm:t>
        <a:bodyPr/>
        <a:lstStyle/>
        <a:p>
          <a:endParaRPr lang="ru-RU"/>
        </a:p>
      </dgm:t>
    </dgm:pt>
    <dgm:pt modelId="{CD017258-9931-4790-B1ED-A9BE4A1A7281}" type="pres">
      <dgm:prSet presAssocID="{EC4D20E9-D065-4521-9CD2-0E304108D0EA}" presName="Name13" presStyleLbl="parChTrans1D2" presStyleIdx="7" presStyleCnt="12"/>
      <dgm:spPr/>
      <dgm:t>
        <a:bodyPr/>
        <a:lstStyle/>
        <a:p>
          <a:endParaRPr lang="ru-RU"/>
        </a:p>
      </dgm:t>
    </dgm:pt>
    <dgm:pt modelId="{3E10FB07-53B9-47C8-8ED3-7216D17E2216}" type="pres">
      <dgm:prSet presAssocID="{97AEFBC3-4B3E-424E-8BB8-E18CDE7DF034}" presName="childText" presStyleLbl="bgAcc1" presStyleIdx="7" presStyleCnt="12" custScaleX="194130" custScaleY="125635">
        <dgm:presLayoutVars>
          <dgm:bulletEnabled val="1"/>
        </dgm:presLayoutVars>
      </dgm:prSet>
      <dgm:spPr/>
      <dgm:t>
        <a:bodyPr/>
        <a:lstStyle/>
        <a:p>
          <a:endParaRPr lang="ru-RU"/>
        </a:p>
      </dgm:t>
    </dgm:pt>
    <dgm:pt modelId="{2CBC6863-A356-4ABD-8053-0BB3DAEB4010}" type="pres">
      <dgm:prSet presAssocID="{47D3BAD0-CE2C-468D-A9A9-9A5233745961}" presName="root" presStyleCnt="0"/>
      <dgm:spPr/>
      <dgm:t>
        <a:bodyPr/>
        <a:lstStyle/>
        <a:p>
          <a:endParaRPr lang="ru-RU"/>
        </a:p>
      </dgm:t>
    </dgm:pt>
    <dgm:pt modelId="{E76392E1-2640-4C63-B5C7-741267C452D8}" type="pres">
      <dgm:prSet presAssocID="{47D3BAD0-CE2C-468D-A9A9-9A5233745961}" presName="rootComposite" presStyleCnt="0"/>
      <dgm:spPr/>
      <dgm:t>
        <a:bodyPr/>
        <a:lstStyle/>
        <a:p>
          <a:endParaRPr lang="ru-RU"/>
        </a:p>
      </dgm:t>
    </dgm:pt>
    <dgm:pt modelId="{A046B0DD-3FC2-44D0-BC40-BAE3E0779ABE}" type="pres">
      <dgm:prSet presAssocID="{47D3BAD0-CE2C-468D-A9A9-9A5233745961}" presName="rootText" presStyleLbl="node1" presStyleIdx="3" presStyleCnt="4" custScaleX="228583" custScaleY="179513"/>
      <dgm:spPr/>
      <dgm:t>
        <a:bodyPr/>
        <a:lstStyle/>
        <a:p>
          <a:endParaRPr lang="ru-RU"/>
        </a:p>
      </dgm:t>
    </dgm:pt>
    <dgm:pt modelId="{D7BFD2E4-6905-4CD2-8788-ABAD6E77495D}" type="pres">
      <dgm:prSet presAssocID="{47D3BAD0-CE2C-468D-A9A9-9A5233745961}" presName="rootConnector" presStyleLbl="node1" presStyleIdx="3" presStyleCnt="4"/>
      <dgm:spPr/>
      <dgm:t>
        <a:bodyPr/>
        <a:lstStyle/>
        <a:p>
          <a:endParaRPr lang="ru-RU"/>
        </a:p>
      </dgm:t>
    </dgm:pt>
    <dgm:pt modelId="{FB1A6DAE-B39B-4686-99C1-BFC444B8C8F6}" type="pres">
      <dgm:prSet presAssocID="{47D3BAD0-CE2C-468D-A9A9-9A5233745961}" presName="childShape" presStyleCnt="0"/>
      <dgm:spPr/>
      <dgm:t>
        <a:bodyPr/>
        <a:lstStyle/>
        <a:p>
          <a:endParaRPr lang="ru-RU"/>
        </a:p>
      </dgm:t>
    </dgm:pt>
    <dgm:pt modelId="{DDCB155E-0014-4B2E-93CC-BF96407BA6D7}" type="pres">
      <dgm:prSet presAssocID="{0661456F-5091-4728-8F3A-2C987025A39F}" presName="Name13" presStyleLbl="parChTrans1D2" presStyleIdx="8" presStyleCnt="12"/>
      <dgm:spPr/>
      <dgm:t>
        <a:bodyPr/>
        <a:lstStyle/>
        <a:p>
          <a:endParaRPr lang="ru-RU"/>
        </a:p>
      </dgm:t>
    </dgm:pt>
    <dgm:pt modelId="{859672A6-609A-4147-A60A-91B4CBE2F3B5}" type="pres">
      <dgm:prSet presAssocID="{723BC05C-35BE-45EF-8E31-87E7055A74C3}" presName="childText" presStyleLbl="bgAcc1" presStyleIdx="8" presStyleCnt="12" custScaleX="270611">
        <dgm:presLayoutVars>
          <dgm:bulletEnabled val="1"/>
        </dgm:presLayoutVars>
      </dgm:prSet>
      <dgm:spPr/>
      <dgm:t>
        <a:bodyPr/>
        <a:lstStyle/>
        <a:p>
          <a:endParaRPr lang="ru-RU"/>
        </a:p>
      </dgm:t>
    </dgm:pt>
    <dgm:pt modelId="{9004D8E3-61EC-433B-BD05-E714F220A7EF}" type="pres">
      <dgm:prSet presAssocID="{673C339E-A389-4F5B-96B8-D28008C9B9A0}" presName="Name13" presStyleLbl="parChTrans1D2" presStyleIdx="9" presStyleCnt="12"/>
      <dgm:spPr/>
      <dgm:t>
        <a:bodyPr/>
        <a:lstStyle/>
        <a:p>
          <a:endParaRPr lang="ru-RU"/>
        </a:p>
      </dgm:t>
    </dgm:pt>
    <dgm:pt modelId="{A570A2AB-C9B7-4855-BFC8-8959C43BBF89}" type="pres">
      <dgm:prSet presAssocID="{D9057822-0024-4659-B67C-3ED00C60A749}" presName="childText" presStyleLbl="bgAcc1" presStyleIdx="9" presStyleCnt="12" custScaleX="267732">
        <dgm:presLayoutVars>
          <dgm:bulletEnabled val="1"/>
        </dgm:presLayoutVars>
      </dgm:prSet>
      <dgm:spPr/>
      <dgm:t>
        <a:bodyPr/>
        <a:lstStyle/>
        <a:p>
          <a:endParaRPr lang="ru-RU"/>
        </a:p>
      </dgm:t>
    </dgm:pt>
    <dgm:pt modelId="{974CADB5-1CF8-4BCC-AF9E-E3C4FC181BFA}" type="pres">
      <dgm:prSet presAssocID="{3C8D6B65-2129-4B2C-B2F0-D13FAC6D0368}" presName="Name13" presStyleLbl="parChTrans1D2" presStyleIdx="10" presStyleCnt="12"/>
      <dgm:spPr/>
      <dgm:t>
        <a:bodyPr/>
        <a:lstStyle/>
        <a:p>
          <a:endParaRPr lang="ru-RU"/>
        </a:p>
      </dgm:t>
    </dgm:pt>
    <dgm:pt modelId="{F404A9FF-E6AA-4C58-B6C3-E03A0C78F4E9}" type="pres">
      <dgm:prSet presAssocID="{A6CAD7B4-DB6F-475E-A2F2-CB33631B9E16}" presName="childText" presStyleLbl="bgAcc1" presStyleIdx="10" presStyleCnt="12" custScaleX="268934">
        <dgm:presLayoutVars>
          <dgm:bulletEnabled val="1"/>
        </dgm:presLayoutVars>
      </dgm:prSet>
      <dgm:spPr/>
      <dgm:t>
        <a:bodyPr/>
        <a:lstStyle/>
        <a:p>
          <a:endParaRPr lang="ru-RU"/>
        </a:p>
      </dgm:t>
    </dgm:pt>
    <dgm:pt modelId="{536C1DFE-E65E-4CAD-9524-4DFF2B5D7AFD}" type="pres">
      <dgm:prSet presAssocID="{9F519445-F966-45E1-87D3-407F57767C07}" presName="Name13" presStyleLbl="parChTrans1D2" presStyleIdx="11" presStyleCnt="12"/>
      <dgm:spPr/>
      <dgm:t>
        <a:bodyPr/>
        <a:lstStyle/>
        <a:p>
          <a:endParaRPr lang="ru-RU"/>
        </a:p>
      </dgm:t>
    </dgm:pt>
    <dgm:pt modelId="{1C281B6D-BCAF-4986-84AD-92F567AD57B3}" type="pres">
      <dgm:prSet presAssocID="{936580CF-4D0B-462E-8069-A8883F709CBD}" presName="childText" presStyleLbl="bgAcc1" presStyleIdx="11" presStyleCnt="12" custScaleX="271622">
        <dgm:presLayoutVars>
          <dgm:bulletEnabled val="1"/>
        </dgm:presLayoutVars>
      </dgm:prSet>
      <dgm:spPr/>
      <dgm:t>
        <a:bodyPr/>
        <a:lstStyle/>
        <a:p>
          <a:endParaRPr lang="ru-RU"/>
        </a:p>
      </dgm:t>
    </dgm:pt>
  </dgm:ptLst>
  <dgm:cxnLst>
    <dgm:cxn modelId="{6ADDDB38-7303-444E-9413-FAB6D7E28FA5}" type="presOf" srcId="{39664EC7-1920-41EA-8C88-4313F4A1D0B1}" destId="{43FE38B2-4AA8-47DC-8560-7212052B5751}" srcOrd="0" destOrd="0" presId="urn:microsoft.com/office/officeart/2005/8/layout/hierarchy3"/>
    <dgm:cxn modelId="{23EB6E75-2CCA-49FB-9936-4815B514C35B}" type="presOf" srcId="{9F519445-F966-45E1-87D3-407F57767C07}" destId="{536C1DFE-E65E-4CAD-9524-4DFF2B5D7AFD}" srcOrd="0" destOrd="0" presId="urn:microsoft.com/office/officeart/2005/8/layout/hierarchy3"/>
    <dgm:cxn modelId="{189383FB-EFF5-429F-B82E-87EA421321D3}" type="presOf" srcId="{79A57F4F-9746-4D6D-B2FC-6337993A4E4D}" destId="{B15713A6-C9A7-4462-A155-EFAA5EC2F012}" srcOrd="0" destOrd="0" presId="urn:microsoft.com/office/officeart/2005/8/layout/hierarchy3"/>
    <dgm:cxn modelId="{31DCA52C-639D-4A51-9C04-14FFD0B92191}" type="presOf" srcId="{79A57F4F-9746-4D6D-B2FC-6337993A4E4D}" destId="{CB5F3F93-837E-416C-A4BC-C69D2F4BA049}" srcOrd="1" destOrd="0" presId="urn:microsoft.com/office/officeart/2005/8/layout/hierarchy3"/>
    <dgm:cxn modelId="{1F00D7E1-0A37-4493-A97D-7A74FDEB0C86}" type="presOf" srcId="{8F40B3CD-5E20-4091-BC63-1AEFF7E46CED}" destId="{F0C07661-B814-4EA4-B9D0-1F15403D8D60}" srcOrd="0" destOrd="0" presId="urn:microsoft.com/office/officeart/2005/8/layout/hierarchy3"/>
    <dgm:cxn modelId="{7903878D-EE19-4B2A-BF90-CA8795ACBAB5}" type="presOf" srcId="{EC4D20E9-D065-4521-9CD2-0E304108D0EA}" destId="{CD017258-9931-4790-B1ED-A9BE4A1A7281}" srcOrd="0" destOrd="0" presId="urn:microsoft.com/office/officeart/2005/8/layout/hierarchy3"/>
    <dgm:cxn modelId="{C37FAA06-06C8-40FB-9608-BB4C6FF3EA06}" type="presOf" srcId="{723BC05C-35BE-45EF-8E31-87E7055A74C3}" destId="{859672A6-609A-4147-A60A-91B4CBE2F3B5}" srcOrd="0" destOrd="0" presId="urn:microsoft.com/office/officeart/2005/8/layout/hierarchy3"/>
    <dgm:cxn modelId="{A08FA2A7-2796-4F99-B840-C0396977B31B}" srcId="{47D3BAD0-CE2C-468D-A9A9-9A5233745961}" destId="{723BC05C-35BE-45EF-8E31-87E7055A74C3}" srcOrd="0" destOrd="0" parTransId="{0661456F-5091-4728-8F3A-2C987025A39F}" sibTransId="{41CCA28F-CC8F-4AB5-AD03-3F2B02A00BA2}"/>
    <dgm:cxn modelId="{5531198B-F3A1-469C-A18C-956D48EE1A03}" type="presOf" srcId="{57A60B5C-F55B-4ED2-AEE7-6E27E222244F}" destId="{FDA80965-147A-433B-A0B2-5224D0289C66}" srcOrd="0" destOrd="0" presId="urn:microsoft.com/office/officeart/2005/8/layout/hierarchy3"/>
    <dgm:cxn modelId="{5D08390D-2020-4957-AAFB-850507D77DE6}" type="presOf" srcId="{DCEB707E-4F3C-44D8-8D51-3230A97855D7}" destId="{A3A9E4E2-BA74-4B8D-9CE7-01086654A465}" srcOrd="0" destOrd="0" presId="urn:microsoft.com/office/officeart/2005/8/layout/hierarchy3"/>
    <dgm:cxn modelId="{5A8325E9-7266-4DE0-82B1-46EA2DFA1D6A}" type="presOf" srcId="{EB6E0991-2C1C-4789-9C16-5E47047F04B5}" destId="{F224D8AA-C774-439E-ADA9-F3BB6E99FA16}" srcOrd="0" destOrd="0" presId="urn:microsoft.com/office/officeart/2005/8/layout/hierarchy3"/>
    <dgm:cxn modelId="{AA57E6FE-03FF-44B7-BD75-89FB962F9636}" type="presOf" srcId="{D9057822-0024-4659-B67C-3ED00C60A749}" destId="{A570A2AB-C9B7-4855-BFC8-8959C43BBF89}" srcOrd="0" destOrd="0" presId="urn:microsoft.com/office/officeart/2005/8/layout/hierarchy3"/>
    <dgm:cxn modelId="{43CBF29E-C43F-4EA1-BB15-28C973583264}" type="presOf" srcId="{47D3BAD0-CE2C-468D-A9A9-9A5233745961}" destId="{A046B0DD-3FC2-44D0-BC40-BAE3E0779ABE}" srcOrd="0" destOrd="0" presId="urn:microsoft.com/office/officeart/2005/8/layout/hierarchy3"/>
    <dgm:cxn modelId="{D6A7F0E2-A7D2-4B63-A5B8-A1DD46ABDA23}" type="presOf" srcId="{8F40B3CD-5E20-4091-BC63-1AEFF7E46CED}" destId="{57F0E271-F2BA-4C8A-9865-5E2FCDDDAFDB}" srcOrd="1" destOrd="0" presId="urn:microsoft.com/office/officeart/2005/8/layout/hierarchy3"/>
    <dgm:cxn modelId="{B2049B80-F9D8-451A-A3B1-87481CAF82CE}" type="presOf" srcId="{936580CF-4D0B-462E-8069-A8883F709CBD}" destId="{1C281B6D-BCAF-4986-84AD-92F567AD57B3}" srcOrd="0" destOrd="0" presId="urn:microsoft.com/office/officeart/2005/8/layout/hierarchy3"/>
    <dgm:cxn modelId="{E28EB816-FCCE-4AC9-8007-7BFC0DB78954}" type="presOf" srcId="{3C8D6B65-2129-4B2C-B2F0-D13FAC6D0368}" destId="{974CADB5-1CF8-4BCC-AF9E-E3C4FC181BFA}" srcOrd="0" destOrd="0" presId="urn:microsoft.com/office/officeart/2005/8/layout/hierarchy3"/>
    <dgm:cxn modelId="{BB0315F4-50D1-48BA-A9D6-F49F52960C7D}" type="presOf" srcId="{2B84E6E6-1184-4162-ADB1-DE26F9A0F42D}" destId="{193E0228-68F3-4C4F-BDEE-9F0AA0D433E6}" srcOrd="0" destOrd="0" presId="urn:microsoft.com/office/officeart/2005/8/layout/hierarchy3"/>
    <dgm:cxn modelId="{8A6DB6D5-C97D-43E9-99E7-2508D5B01A05}" type="presOf" srcId="{B976EBC7-709E-417F-898B-4A7F24409CD7}" destId="{410C7DFC-E857-4F83-93DB-356F42EF8FFF}" srcOrd="0" destOrd="0" presId="urn:microsoft.com/office/officeart/2005/8/layout/hierarchy3"/>
    <dgm:cxn modelId="{1314AB75-0736-41B7-9BAB-174A9D28B306}" type="presOf" srcId="{2147AF74-6515-4448-B06E-1D20E241241E}" destId="{CADC793F-4683-493C-9EB5-8D032BCD5F44}" srcOrd="0" destOrd="0" presId="urn:microsoft.com/office/officeart/2005/8/layout/hierarchy3"/>
    <dgm:cxn modelId="{02F10A49-159E-4638-8A76-57F7E3A6D4E1}" srcId="{39664EC7-1920-41EA-8C88-4313F4A1D0B1}" destId="{EB6E0991-2C1C-4789-9C16-5E47047F04B5}" srcOrd="0" destOrd="0" parTransId="{2B84E6E6-1184-4162-ADB1-DE26F9A0F42D}" sibTransId="{2F983DDE-D1B6-4D5F-B4A7-A99529228B2A}"/>
    <dgm:cxn modelId="{3E3BFA5C-2FFF-4AAE-B8C9-5B668C21F7EB}" srcId="{47D3BAD0-CE2C-468D-A9A9-9A5233745961}" destId="{936580CF-4D0B-462E-8069-A8883F709CBD}" srcOrd="3" destOrd="0" parTransId="{9F519445-F966-45E1-87D3-407F57767C07}" sibTransId="{6E13A752-48DA-4D4F-9C10-B7C02EEC9C50}"/>
    <dgm:cxn modelId="{BC639A5D-19DA-4A5B-B60E-180B5550CAC4}" type="presOf" srcId="{97AEFBC3-4B3E-424E-8BB8-E18CDE7DF034}" destId="{3E10FB07-53B9-47C8-8ED3-7216D17E2216}" srcOrd="0" destOrd="0" presId="urn:microsoft.com/office/officeart/2005/8/layout/hierarchy3"/>
    <dgm:cxn modelId="{8398A5EA-165A-419C-8A79-20E7B70B786C}" srcId="{79A57F4F-9746-4D6D-B2FC-6337993A4E4D}" destId="{1DA1CCD1-7890-4761-9E39-4946700D18EF}" srcOrd="0" destOrd="0" parTransId="{C1550E48-1B1B-4E86-A09B-F61BC1BFF0BD}" sibTransId="{57AE074E-18CE-415D-BAD5-6A8735538020}"/>
    <dgm:cxn modelId="{45EB313C-A093-4422-A549-EE0B7C5E3CA6}" type="presOf" srcId="{1F4DFE1C-004E-4966-8946-1E3C89100D51}" destId="{5F03AC03-EE09-4674-8572-37B0CA85DD3B}" srcOrd="0" destOrd="0" presId="urn:microsoft.com/office/officeart/2005/8/layout/hierarchy3"/>
    <dgm:cxn modelId="{131DEE28-48F1-4F58-A595-877594460396}" type="presOf" srcId="{C1550E48-1B1B-4E86-A09B-F61BC1BFF0BD}" destId="{DAE041F3-9739-4647-8CD9-1F3D03E2B20A}" srcOrd="0" destOrd="0" presId="urn:microsoft.com/office/officeart/2005/8/layout/hierarchy3"/>
    <dgm:cxn modelId="{33C975F6-4089-4843-ACD8-FEB30BDC405B}" type="presOf" srcId="{E4CF4FF5-78A1-4408-BCD8-67792C2C3D4D}" destId="{2D10E5DD-3830-4E73-A3F9-643A3854A27D}" srcOrd="0" destOrd="0" presId="urn:microsoft.com/office/officeart/2005/8/layout/hierarchy3"/>
    <dgm:cxn modelId="{52DD8642-A50C-40C6-96AE-7736B363F0D6}" srcId="{39664EC7-1920-41EA-8C88-4313F4A1D0B1}" destId="{441AA777-8754-4472-9F77-DAAFD086FBE5}" srcOrd="1" destOrd="0" parTransId="{6DDD9981-1C3F-4CB5-A9F3-45945A490432}" sibTransId="{5E7802EE-667A-478B-9BA1-5A27B8DD1D14}"/>
    <dgm:cxn modelId="{9B620106-255C-4592-9216-5BFF8D4602A2}" srcId="{79A57F4F-9746-4D6D-B2FC-6337993A4E4D}" destId="{97AEFBC3-4B3E-424E-8BB8-E18CDE7DF034}" srcOrd="2" destOrd="0" parTransId="{EC4D20E9-D065-4521-9CD2-0E304108D0EA}" sibTransId="{FB6C5826-A8D1-4085-9906-F8ACE4A48FBA}"/>
    <dgm:cxn modelId="{09F32FB3-EE04-42E8-9D80-82AEF18C9F32}" srcId="{E4CF4FF5-78A1-4408-BCD8-67792C2C3D4D}" destId="{47D3BAD0-CE2C-468D-A9A9-9A5233745961}" srcOrd="3" destOrd="0" parTransId="{DE317456-C899-4633-8B70-5BB094BE56E8}" sibTransId="{DEC13A1E-0240-4AF8-B099-37A2D1CF01F1}"/>
    <dgm:cxn modelId="{05CD9B19-AD76-459A-971C-3388B81E4254}" type="presOf" srcId="{6DDD9981-1C3F-4CB5-A9F3-45945A490432}" destId="{53BDFB7A-DF61-42EF-A661-0F0BFE8E6A64}" srcOrd="0" destOrd="0" presId="urn:microsoft.com/office/officeart/2005/8/layout/hierarchy3"/>
    <dgm:cxn modelId="{71E775A1-0499-4EB6-9726-38279DA3A62B}" srcId="{E4CF4FF5-78A1-4408-BCD8-67792C2C3D4D}" destId="{39664EC7-1920-41EA-8C88-4313F4A1D0B1}" srcOrd="0" destOrd="0" parTransId="{54D85026-6E7E-4235-8A74-34744176F229}" sibTransId="{3F38D8A2-82E6-47E7-B7ED-C89BF38C3F50}"/>
    <dgm:cxn modelId="{D6D7DAF0-5C28-4EFE-81E6-40A76DE825BA}" type="presOf" srcId="{3B9A9D38-EAEB-4812-BC95-0BA1CABDB108}" destId="{5B0EA749-84F9-49DF-BDC5-7BED99448265}" srcOrd="0" destOrd="0" presId="urn:microsoft.com/office/officeart/2005/8/layout/hierarchy3"/>
    <dgm:cxn modelId="{DE98A774-9C83-4217-85B2-28A6882DB06F}" type="presOf" srcId="{47D3BAD0-CE2C-468D-A9A9-9A5233745961}" destId="{D7BFD2E4-6905-4CD2-8788-ABAD6E77495D}" srcOrd="1" destOrd="0" presId="urn:microsoft.com/office/officeart/2005/8/layout/hierarchy3"/>
    <dgm:cxn modelId="{2E327B4F-EB5F-4067-9028-66064179256B}" srcId="{E4CF4FF5-78A1-4408-BCD8-67792C2C3D4D}" destId="{8F40B3CD-5E20-4091-BC63-1AEFF7E46CED}" srcOrd="1" destOrd="0" parTransId="{75DF9AD0-F804-484D-AF9A-B0E8622AFAF2}" sibTransId="{DD6D9341-60BB-4FFE-ACE6-14062C82AB50}"/>
    <dgm:cxn modelId="{869D6892-DF46-45D2-8D80-715B9C54C3BE}" type="presOf" srcId="{1DA1CCD1-7890-4761-9E39-4946700D18EF}" destId="{7B86685C-0FB9-4A18-A8DD-5BD728898E00}" srcOrd="0" destOrd="0" presId="urn:microsoft.com/office/officeart/2005/8/layout/hierarchy3"/>
    <dgm:cxn modelId="{6029C274-2E39-4952-A7B9-7AD23DFA08FB}" type="presOf" srcId="{E7CED853-BC8B-4E58-9750-0B1868EB5249}" destId="{B67B05F0-519A-4F8D-93E4-2272BF5C33B4}" srcOrd="0" destOrd="0" presId="urn:microsoft.com/office/officeart/2005/8/layout/hierarchy3"/>
    <dgm:cxn modelId="{E5DC7F04-B517-4991-A454-651929F22D9C}" srcId="{47D3BAD0-CE2C-468D-A9A9-9A5233745961}" destId="{D9057822-0024-4659-B67C-3ED00C60A749}" srcOrd="1" destOrd="0" parTransId="{673C339E-A389-4F5B-96B8-D28008C9B9A0}" sibTransId="{D208F1E4-6872-4998-8C04-3EC5BF7A85B1}"/>
    <dgm:cxn modelId="{5068BC3E-066F-49C3-91BC-81D44717671F}" srcId="{8F40B3CD-5E20-4091-BC63-1AEFF7E46CED}" destId="{1F4DFE1C-004E-4966-8946-1E3C89100D51}" srcOrd="0" destOrd="0" parTransId="{DCEB707E-4F3C-44D8-8D51-3230A97855D7}" sibTransId="{BA54C3BE-C603-4787-9C57-776CF7738238}"/>
    <dgm:cxn modelId="{872A9748-649E-4DC5-9944-77C61F6A71CC}" srcId="{47D3BAD0-CE2C-468D-A9A9-9A5233745961}" destId="{A6CAD7B4-DB6F-475E-A2F2-CB33631B9E16}" srcOrd="2" destOrd="0" parTransId="{3C8D6B65-2129-4B2C-B2F0-D13FAC6D0368}" sibTransId="{75CB4B92-5C03-4081-A81B-B0A76781D58D}"/>
    <dgm:cxn modelId="{9313C3E6-2B4A-4CEC-B07E-068D5E63E49D}" type="presOf" srcId="{39664EC7-1920-41EA-8C88-4313F4A1D0B1}" destId="{80B8FD8A-F80D-497A-8DBE-F552909B656B}" srcOrd="1" destOrd="0" presId="urn:microsoft.com/office/officeart/2005/8/layout/hierarchy3"/>
    <dgm:cxn modelId="{30D3A4BB-E0CD-454C-9A91-9A20CB2B210B}" type="presOf" srcId="{0661456F-5091-4728-8F3A-2C987025A39F}" destId="{DDCB155E-0014-4B2E-93CC-BF96407BA6D7}" srcOrd="0" destOrd="0" presId="urn:microsoft.com/office/officeart/2005/8/layout/hierarchy3"/>
    <dgm:cxn modelId="{1C491C44-5B56-4913-8EEB-37CCE6D9A222}" type="presOf" srcId="{24A7E5B6-46D5-4413-9BD2-F5C4D562F9C1}" destId="{FD6886F1-BE69-4684-A3D6-F2BF1EE6BC7D}" srcOrd="0" destOrd="0" presId="urn:microsoft.com/office/officeart/2005/8/layout/hierarchy3"/>
    <dgm:cxn modelId="{3D4884BE-4637-4453-93A5-D025B8B2FE9A}" type="presOf" srcId="{673C339E-A389-4F5B-96B8-D28008C9B9A0}" destId="{9004D8E3-61EC-433B-BD05-E714F220A7EF}" srcOrd="0" destOrd="0" presId="urn:microsoft.com/office/officeart/2005/8/layout/hierarchy3"/>
    <dgm:cxn modelId="{9432605B-7D71-4BE2-B629-20C75DF0D7D4}" type="presOf" srcId="{441AA777-8754-4472-9F77-DAAFD086FBE5}" destId="{D30CBE7E-7DD9-49A7-801A-D462F3A14E95}" srcOrd="0" destOrd="0" presId="urn:microsoft.com/office/officeart/2005/8/layout/hierarchy3"/>
    <dgm:cxn modelId="{98F2CA7F-2498-4779-BC69-90BAD0292F90}" srcId="{8F40B3CD-5E20-4091-BC63-1AEFF7E46CED}" destId="{3B9A9D38-EAEB-4812-BC95-0BA1CABDB108}" srcOrd="1" destOrd="0" parTransId="{2147AF74-6515-4448-B06E-1D20E241241E}" sibTransId="{00A26011-4406-4B70-BACC-E92470C842FE}"/>
    <dgm:cxn modelId="{681D5577-3DA0-4C4B-908A-CCD00D4E5CBB}" type="presOf" srcId="{A6CAD7B4-DB6F-475E-A2F2-CB33631B9E16}" destId="{F404A9FF-E6AA-4C58-B6C3-E03A0C78F4E9}" srcOrd="0" destOrd="0" presId="urn:microsoft.com/office/officeart/2005/8/layout/hierarchy3"/>
    <dgm:cxn modelId="{2391D48E-603C-401B-BA00-809BC1BA1ECD}" srcId="{79A57F4F-9746-4D6D-B2FC-6337993A4E4D}" destId="{E7CED853-BC8B-4E58-9750-0B1868EB5249}" srcOrd="1" destOrd="0" parTransId="{57A60B5C-F55B-4ED2-AEE7-6E27E222244F}" sibTransId="{694F8439-EBDE-4D91-8B33-3CA4E20017C1}"/>
    <dgm:cxn modelId="{51AA7BE8-CD70-4687-9223-83199403DD6A}" srcId="{39664EC7-1920-41EA-8C88-4313F4A1D0B1}" destId="{24A7E5B6-46D5-4413-9BD2-F5C4D562F9C1}" srcOrd="2" destOrd="0" parTransId="{B976EBC7-709E-417F-898B-4A7F24409CD7}" sibTransId="{BDBB36C8-0F30-40EF-87BD-1B4CB3B13737}"/>
    <dgm:cxn modelId="{6774B1A9-609C-4C73-8440-C2AA22908E89}" srcId="{E4CF4FF5-78A1-4408-BCD8-67792C2C3D4D}" destId="{79A57F4F-9746-4D6D-B2FC-6337993A4E4D}" srcOrd="2" destOrd="0" parTransId="{B8803985-A1D2-4F4A-845D-2A4A5B8E1D58}" sibTransId="{455F2141-2401-4816-9F46-9A80876779D6}"/>
    <dgm:cxn modelId="{BCC3FB34-B3BD-4C50-8DE5-5C02491BEE9E}" type="presParOf" srcId="{2D10E5DD-3830-4E73-A3F9-643A3854A27D}" destId="{42B6ECF9-C49F-4E04-929F-14819C232B07}" srcOrd="0" destOrd="0" presId="urn:microsoft.com/office/officeart/2005/8/layout/hierarchy3"/>
    <dgm:cxn modelId="{7FC585E8-8F33-4F61-857F-9E84A89590D2}" type="presParOf" srcId="{42B6ECF9-C49F-4E04-929F-14819C232B07}" destId="{5A36BE81-C07F-44E5-A1A3-DB78F6B4908F}" srcOrd="0" destOrd="0" presId="urn:microsoft.com/office/officeart/2005/8/layout/hierarchy3"/>
    <dgm:cxn modelId="{F0690D05-B225-48B8-B991-DE31495A3D8E}" type="presParOf" srcId="{5A36BE81-C07F-44E5-A1A3-DB78F6B4908F}" destId="{43FE38B2-4AA8-47DC-8560-7212052B5751}" srcOrd="0" destOrd="0" presId="urn:microsoft.com/office/officeart/2005/8/layout/hierarchy3"/>
    <dgm:cxn modelId="{DD90294D-BC84-4FC0-B0DD-84464A14D149}" type="presParOf" srcId="{5A36BE81-C07F-44E5-A1A3-DB78F6B4908F}" destId="{80B8FD8A-F80D-497A-8DBE-F552909B656B}" srcOrd="1" destOrd="0" presId="urn:microsoft.com/office/officeart/2005/8/layout/hierarchy3"/>
    <dgm:cxn modelId="{0870AC97-A013-41F2-BCEE-739DFDF78130}" type="presParOf" srcId="{42B6ECF9-C49F-4E04-929F-14819C232B07}" destId="{2EA56A3E-E486-42D2-B576-336645174962}" srcOrd="1" destOrd="0" presId="urn:microsoft.com/office/officeart/2005/8/layout/hierarchy3"/>
    <dgm:cxn modelId="{4DD834B8-3A4A-4A5A-B59C-95AB7ED1A50C}" type="presParOf" srcId="{2EA56A3E-E486-42D2-B576-336645174962}" destId="{193E0228-68F3-4C4F-BDEE-9F0AA0D433E6}" srcOrd="0" destOrd="0" presId="urn:microsoft.com/office/officeart/2005/8/layout/hierarchy3"/>
    <dgm:cxn modelId="{57B46390-9736-4FFA-8199-B35A2FB3AD38}" type="presParOf" srcId="{2EA56A3E-E486-42D2-B576-336645174962}" destId="{F224D8AA-C774-439E-ADA9-F3BB6E99FA16}" srcOrd="1" destOrd="0" presId="urn:microsoft.com/office/officeart/2005/8/layout/hierarchy3"/>
    <dgm:cxn modelId="{2B824903-9E0D-496F-A58F-D624E80DC4B8}" type="presParOf" srcId="{2EA56A3E-E486-42D2-B576-336645174962}" destId="{53BDFB7A-DF61-42EF-A661-0F0BFE8E6A64}" srcOrd="2" destOrd="0" presId="urn:microsoft.com/office/officeart/2005/8/layout/hierarchy3"/>
    <dgm:cxn modelId="{CDF050FF-29C2-4874-9371-FADA184F650C}" type="presParOf" srcId="{2EA56A3E-E486-42D2-B576-336645174962}" destId="{D30CBE7E-7DD9-49A7-801A-D462F3A14E95}" srcOrd="3" destOrd="0" presId="urn:microsoft.com/office/officeart/2005/8/layout/hierarchy3"/>
    <dgm:cxn modelId="{A836059B-AB22-423F-A88D-ADA5600637AC}" type="presParOf" srcId="{2EA56A3E-E486-42D2-B576-336645174962}" destId="{410C7DFC-E857-4F83-93DB-356F42EF8FFF}" srcOrd="4" destOrd="0" presId="urn:microsoft.com/office/officeart/2005/8/layout/hierarchy3"/>
    <dgm:cxn modelId="{73F69D03-2A5C-4FEC-9AF2-ECDA30F10933}" type="presParOf" srcId="{2EA56A3E-E486-42D2-B576-336645174962}" destId="{FD6886F1-BE69-4684-A3D6-F2BF1EE6BC7D}" srcOrd="5" destOrd="0" presId="urn:microsoft.com/office/officeart/2005/8/layout/hierarchy3"/>
    <dgm:cxn modelId="{918B3CE6-3B9D-4091-BD8D-CA2FE69FF4B3}" type="presParOf" srcId="{2D10E5DD-3830-4E73-A3F9-643A3854A27D}" destId="{EB2E2FE4-33EA-4B5F-A982-01C7DF041CDE}" srcOrd="1" destOrd="0" presId="urn:microsoft.com/office/officeart/2005/8/layout/hierarchy3"/>
    <dgm:cxn modelId="{1ACF29A8-71A8-4EE1-A8FA-C89BC68B1BE7}" type="presParOf" srcId="{EB2E2FE4-33EA-4B5F-A982-01C7DF041CDE}" destId="{F9862B8D-2899-4544-881C-C14C8D5C92E1}" srcOrd="0" destOrd="0" presId="urn:microsoft.com/office/officeart/2005/8/layout/hierarchy3"/>
    <dgm:cxn modelId="{1F09A677-0D3B-41DB-A407-8D28C197A78F}" type="presParOf" srcId="{F9862B8D-2899-4544-881C-C14C8D5C92E1}" destId="{F0C07661-B814-4EA4-B9D0-1F15403D8D60}" srcOrd="0" destOrd="0" presId="urn:microsoft.com/office/officeart/2005/8/layout/hierarchy3"/>
    <dgm:cxn modelId="{FDB752A1-63EF-4D16-90B7-1C772EBACD2D}" type="presParOf" srcId="{F9862B8D-2899-4544-881C-C14C8D5C92E1}" destId="{57F0E271-F2BA-4C8A-9865-5E2FCDDDAFDB}" srcOrd="1" destOrd="0" presId="urn:microsoft.com/office/officeart/2005/8/layout/hierarchy3"/>
    <dgm:cxn modelId="{0600C139-EDE9-47B6-B589-155EB5D62F00}" type="presParOf" srcId="{EB2E2FE4-33EA-4B5F-A982-01C7DF041CDE}" destId="{0C2B4227-73BB-4B45-B192-793D55847160}" srcOrd="1" destOrd="0" presId="urn:microsoft.com/office/officeart/2005/8/layout/hierarchy3"/>
    <dgm:cxn modelId="{07C35798-C0C0-44EE-90AC-BE10FD354E51}" type="presParOf" srcId="{0C2B4227-73BB-4B45-B192-793D55847160}" destId="{A3A9E4E2-BA74-4B8D-9CE7-01086654A465}" srcOrd="0" destOrd="0" presId="urn:microsoft.com/office/officeart/2005/8/layout/hierarchy3"/>
    <dgm:cxn modelId="{A751CA5A-19A8-481E-8CE4-C8BC9C062D35}" type="presParOf" srcId="{0C2B4227-73BB-4B45-B192-793D55847160}" destId="{5F03AC03-EE09-4674-8572-37B0CA85DD3B}" srcOrd="1" destOrd="0" presId="urn:microsoft.com/office/officeart/2005/8/layout/hierarchy3"/>
    <dgm:cxn modelId="{83D946D6-2E12-4740-8DE1-DCD7F5F31838}" type="presParOf" srcId="{0C2B4227-73BB-4B45-B192-793D55847160}" destId="{CADC793F-4683-493C-9EB5-8D032BCD5F44}" srcOrd="2" destOrd="0" presId="urn:microsoft.com/office/officeart/2005/8/layout/hierarchy3"/>
    <dgm:cxn modelId="{460D1FC1-1B8B-4C7A-849C-7AF01240BD41}" type="presParOf" srcId="{0C2B4227-73BB-4B45-B192-793D55847160}" destId="{5B0EA749-84F9-49DF-BDC5-7BED99448265}" srcOrd="3" destOrd="0" presId="urn:microsoft.com/office/officeart/2005/8/layout/hierarchy3"/>
    <dgm:cxn modelId="{B1AF15DC-EA99-48B1-BB3F-A6FE47053BBD}" type="presParOf" srcId="{2D10E5DD-3830-4E73-A3F9-643A3854A27D}" destId="{B6FFD3FE-C40A-40F9-AC0D-F69A6BB9F7FA}" srcOrd="2" destOrd="0" presId="urn:microsoft.com/office/officeart/2005/8/layout/hierarchy3"/>
    <dgm:cxn modelId="{50DAF45F-2DD6-4ED1-A8A1-496AC63CE845}" type="presParOf" srcId="{B6FFD3FE-C40A-40F9-AC0D-F69A6BB9F7FA}" destId="{2DEF754F-0C31-44E1-8574-AB4D8AD1A8B5}" srcOrd="0" destOrd="0" presId="urn:microsoft.com/office/officeart/2005/8/layout/hierarchy3"/>
    <dgm:cxn modelId="{6A5F7746-5DCF-4B55-A615-BF7AA1716F13}" type="presParOf" srcId="{2DEF754F-0C31-44E1-8574-AB4D8AD1A8B5}" destId="{B15713A6-C9A7-4462-A155-EFAA5EC2F012}" srcOrd="0" destOrd="0" presId="urn:microsoft.com/office/officeart/2005/8/layout/hierarchy3"/>
    <dgm:cxn modelId="{F625F2F9-3FD5-4F2F-9271-4C6A1DEF5083}" type="presParOf" srcId="{2DEF754F-0C31-44E1-8574-AB4D8AD1A8B5}" destId="{CB5F3F93-837E-416C-A4BC-C69D2F4BA049}" srcOrd="1" destOrd="0" presId="urn:microsoft.com/office/officeart/2005/8/layout/hierarchy3"/>
    <dgm:cxn modelId="{BF8811A7-E569-4A71-8733-CCA70985432E}" type="presParOf" srcId="{B6FFD3FE-C40A-40F9-AC0D-F69A6BB9F7FA}" destId="{8A114432-9777-4E7A-9F51-9B50764F701D}" srcOrd="1" destOrd="0" presId="urn:microsoft.com/office/officeart/2005/8/layout/hierarchy3"/>
    <dgm:cxn modelId="{1541351B-6C43-4E6C-A176-D357FC0CF6BD}" type="presParOf" srcId="{8A114432-9777-4E7A-9F51-9B50764F701D}" destId="{DAE041F3-9739-4647-8CD9-1F3D03E2B20A}" srcOrd="0" destOrd="0" presId="urn:microsoft.com/office/officeart/2005/8/layout/hierarchy3"/>
    <dgm:cxn modelId="{72D23630-42D6-467E-A7E7-8C5A9380D022}" type="presParOf" srcId="{8A114432-9777-4E7A-9F51-9B50764F701D}" destId="{7B86685C-0FB9-4A18-A8DD-5BD728898E00}" srcOrd="1" destOrd="0" presId="urn:microsoft.com/office/officeart/2005/8/layout/hierarchy3"/>
    <dgm:cxn modelId="{8EB3F10E-FFF1-481C-B331-FCA9C4053563}" type="presParOf" srcId="{8A114432-9777-4E7A-9F51-9B50764F701D}" destId="{FDA80965-147A-433B-A0B2-5224D0289C66}" srcOrd="2" destOrd="0" presId="urn:microsoft.com/office/officeart/2005/8/layout/hierarchy3"/>
    <dgm:cxn modelId="{1B6F22C4-861B-4E92-8BE5-79F882749147}" type="presParOf" srcId="{8A114432-9777-4E7A-9F51-9B50764F701D}" destId="{B67B05F0-519A-4F8D-93E4-2272BF5C33B4}" srcOrd="3" destOrd="0" presId="urn:microsoft.com/office/officeart/2005/8/layout/hierarchy3"/>
    <dgm:cxn modelId="{220BEB0B-5046-4C79-9D07-BA6D8FD503F6}" type="presParOf" srcId="{8A114432-9777-4E7A-9F51-9B50764F701D}" destId="{CD017258-9931-4790-B1ED-A9BE4A1A7281}" srcOrd="4" destOrd="0" presId="urn:microsoft.com/office/officeart/2005/8/layout/hierarchy3"/>
    <dgm:cxn modelId="{7EC43CD7-C834-4C0F-BD1D-CE7BF66594C4}" type="presParOf" srcId="{8A114432-9777-4E7A-9F51-9B50764F701D}" destId="{3E10FB07-53B9-47C8-8ED3-7216D17E2216}" srcOrd="5" destOrd="0" presId="urn:microsoft.com/office/officeart/2005/8/layout/hierarchy3"/>
    <dgm:cxn modelId="{222B0E24-3B37-4AD6-90B8-866A1B1976D3}" type="presParOf" srcId="{2D10E5DD-3830-4E73-A3F9-643A3854A27D}" destId="{2CBC6863-A356-4ABD-8053-0BB3DAEB4010}" srcOrd="3" destOrd="0" presId="urn:microsoft.com/office/officeart/2005/8/layout/hierarchy3"/>
    <dgm:cxn modelId="{DA6E987E-B895-4E74-A01F-C7359F0A6627}" type="presParOf" srcId="{2CBC6863-A356-4ABD-8053-0BB3DAEB4010}" destId="{E76392E1-2640-4C63-B5C7-741267C452D8}" srcOrd="0" destOrd="0" presId="urn:microsoft.com/office/officeart/2005/8/layout/hierarchy3"/>
    <dgm:cxn modelId="{5CBCE2D0-5247-45F3-80FD-B3411A9D453B}" type="presParOf" srcId="{E76392E1-2640-4C63-B5C7-741267C452D8}" destId="{A046B0DD-3FC2-44D0-BC40-BAE3E0779ABE}" srcOrd="0" destOrd="0" presId="urn:microsoft.com/office/officeart/2005/8/layout/hierarchy3"/>
    <dgm:cxn modelId="{65899717-CCF3-4965-AF5B-ECF5192B7D70}" type="presParOf" srcId="{E76392E1-2640-4C63-B5C7-741267C452D8}" destId="{D7BFD2E4-6905-4CD2-8788-ABAD6E77495D}" srcOrd="1" destOrd="0" presId="urn:microsoft.com/office/officeart/2005/8/layout/hierarchy3"/>
    <dgm:cxn modelId="{F8A197E4-317E-4305-8C9D-4DBA60F12DBC}" type="presParOf" srcId="{2CBC6863-A356-4ABD-8053-0BB3DAEB4010}" destId="{FB1A6DAE-B39B-4686-99C1-BFC444B8C8F6}" srcOrd="1" destOrd="0" presId="urn:microsoft.com/office/officeart/2005/8/layout/hierarchy3"/>
    <dgm:cxn modelId="{BC5A3E68-A0EE-4B9B-99AC-1ADB47284FF4}" type="presParOf" srcId="{FB1A6DAE-B39B-4686-99C1-BFC444B8C8F6}" destId="{DDCB155E-0014-4B2E-93CC-BF96407BA6D7}" srcOrd="0" destOrd="0" presId="urn:microsoft.com/office/officeart/2005/8/layout/hierarchy3"/>
    <dgm:cxn modelId="{C7B02596-6E3B-4C63-81BF-B4B4C16321C1}" type="presParOf" srcId="{FB1A6DAE-B39B-4686-99C1-BFC444B8C8F6}" destId="{859672A6-609A-4147-A60A-91B4CBE2F3B5}" srcOrd="1" destOrd="0" presId="urn:microsoft.com/office/officeart/2005/8/layout/hierarchy3"/>
    <dgm:cxn modelId="{6F0B9D24-03B0-4025-B13D-C2C5BDC143D8}" type="presParOf" srcId="{FB1A6DAE-B39B-4686-99C1-BFC444B8C8F6}" destId="{9004D8E3-61EC-433B-BD05-E714F220A7EF}" srcOrd="2" destOrd="0" presId="urn:microsoft.com/office/officeart/2005/8/layout/hierarchy3"/>
    <dgm:cxn modelId="{496E613E-58C4-4DB6-AF2E-A45419B67D9C}" type="presParOf" srcId="{FB1A6DAE-B39B-4686-99C1-BFC444B8C8F6}" destId="{A570A2AB-C9B7-4855-BFC8-8959C43BBF89}" srcOrd="3" destOrd="0" presId="urn:microsoft.com/office/officeart/2005/8/layout/hierarchy3"/>
    <dgm:cxn modelId="{FC5D3B98-97A1-4685-B84D-68469F50C979}" type="presParOf" srcId="{FB1A6DAE-B39B-4686-99C1-BFC444B8C8F6}" destId="{974CADB5-1CF8-4BCC-AF9E-E3C4FC181BFA}" srcOrd="4" destOrd="0" presId="urn:microsoft.com/office/officeart/2005/8/layout/hierarchy3"/>
    <dgm:cxn modelId="{3E60572A-8C4C-4D5C-9D53-207CB6EF53D5}" type="presParOf" srcId="{FB1A6DAE-B39B-4686-99C1-BFC444B8C8F6}" destId="{F404A9FF-E6AA-4C58-B6C3-E03A0C78F4E9}" srcOrd="5" destOrd="0" presId="urn:microsoft.com/office/officeart/2005/8/layout/hierarchy3"/>
    <dgm:cxn modelId="{A8A806C7-6D4F-4751-AE95-0DA493533B82}" type="presParOf" srcId="{FB1A6DAE-B39B-4686-99C1-BFC444B8C8F6}" destId="{536C1DFE-E65E-4CAD-9524-4DFF2B5D7AFD}" srcOrd="6" destOrd="0" presId="urn:microsoft.com/office/officeart/2005/8/layout/hierarchy3"/>
    <dgm:cxn modelId="{FF193DD0-CDDF-4097-B5DD-D1CAE4FD97A7}" type="presParOf" srcId="{FB1A6DAE-B39B-4686-99C1-BFC444B8C8F6}" destId="{1C281B6D-BCAF-4986-84AD-92F567AD57B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85A525-1DCD-44E5-836B-53B922DA3686}"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ru-RU"/>
        </a:p>
      </dgm:t>
    </dgm:pt>
    <dgm:pt modelId="{463D9DF0-DCD3-423A-AC3A-A1D3D2D871CE}">
      <dgm:prSet phldrT="[Текст]" custT="1"/>
      <dgm:spPr/>
      <dgm:t>
        <a:bodyPr/>
        <a:lstStyle/>
        <a:p>
          <a:r>
            <a:rPr lang="uk-UA" sz="3600" b="1" smtClean="0">
              <a:latin typeface="+mj-lt"/>
            </a:rPr>
            <a:t>Рівні правової системи</a:t>
          </a:r>
          <a:endParaRPr lang="ru-RU" sz="3600" dirty="0">
            <a:latin typeface="+mj-lt"/>
          </a:endParaRPr>
        </a:p>
      </dgm:t>
    </dgm:pt>
    <dgm:pt modelId="{BF4DE105-1C67-48FB-BC6D-BA106F019C9B}" type="parTrans" cxnId="{5A2D24FA-9BE7-4558-8AFB-D2AE4A7F1347}">
      <dgm:prSet/>
      <dgm:spPr/>
      <dgm:t>
        <a:bodyPr/>
        <a:lstStyle/>
        <a:p>
          <a:endParaRPr lang="ru-RU"/>
        </a:p>
      </dgm:t>
    </dgm:pt>
    <dgm:pt modelId="{8EEE6B29-5533-451F-B588-92EAF141E3EC}" type="sibTrans" cxnId="{5A2D24FA-9BE7-4558-8AFB-D2AE4A7F1347}">
      <dgm:prSet/>
      <dgm:spPr/>
      <dgm:t>
        <a:bodyPr/>
        <a:lstStyle/>
        <a:p>
          <a:endParaRPr lang="ru-RU"/>
        </a:p>
      </dgm:t>
    </dgm:pt>
    <dgm:pt modelId="{37B797A6-D466-4403-A743-4FDAACDB43DA}">
      <dgm:prSet phldrT="[Текст]" custT="1"/>
      <dgm:spPr/>
      <dgm:t>
        <a:bodyPr/>
        <a:lstStyle/>
        <a:p>
          <a:r>
            <a:rPr lang="uk-UA" sz="2200" b="1" dirty="0" smtClean="0">
              <a:solidFill>
                <a:schemeClr val="bg2">
                  <a:lumMod val="25000"/>
                </a:schemeClr>
              </a:solidFill>
              <a:latin typeface="+mj-lt"/>
            </a:rPr>
            <a:t>суб’єктивно-сутнісний</a:t>
          </a:r>
          <a:r>
            <a:rPr lang="uk-UA" sz="2200" dirty="0" smtClean="0">
              <a:solidFill>
                <a:schemeClr val="bg2">
                  <a:lumMod val="25000"/>
                </a:schemeClr>
              </a:solidFill>
              <a:latin typeface="+mj-lt"/>
            </a:rPr>
            <a:t>, представлений саме суб’єктами права в якості системно виникаючих матеріальних чинників правової системи</a:t>
          </a:r>
          <a:endParaRPr lang="ru-RU" sz="2200" dirty="0">
            <a:solidFill>
              <a:schemeClr val="bg2">
                <a:lumMod val="25000"/>
              </a:schemeClr>
            </a:solidFill>
            <a:latin typeface="+mj-lt"/>
          </a:endParaRPr>
        </a:p>
      </dgm:t>
    </dgm:pt>
    <dgm:pt modelId="{8D2770F6-69BA-4BAA-93CA-F46BF6D315C4}" type="parTrans" cxnId="{02B2F925-5FC9-4380-BE4F-81E12EABD556}">
      <dgm:prSet/>
      <dgm:spPr/>
      <dgm:t>
        <a:bodyPr/>
        <a:lstStyle/>
        <a:p>
          <a:endParaRPr lang="ru-RU"/>
        </a:p>
      </dgm:t>
    </dgm:pt>
    <dgm:pt modelId="{88CBA58D-8A52-4575-904B-EEA3FB70E51F}" type="sibTrans" cxnId="{02B2F925-5FC9-4380-BE4F-81E12EABD556}">
      <dgm:prSet/>
      <dgm:spPr/>
      <dgm:t>
        <a:bodyPr/>
        <a:lstStyle/>
        <a:p>
          <a:endParaRPr lang="ru-RU"/>
        </a:p>
      </dgm:t>
    </dgm:pt>
    <dgm:pt modelId="{7FF63508-5E14-4115-839C-B78904A062C5}">
      <dgm:prSet phldrT="[Текст]" custT="1"/>
      <dgm:spPr/>
      <dgm:t>
        <a:bodyPr/>
        <a:lstStyle/>
        <a:p>
          <a:r>
            <a:rPr lang="uk-UA" sz="2200" b="1" dirty="0" smtClean="0">
              <a:solidFill>
                <a:schemeClr val="bg2">
                  <a:lumMod val="25000"/>
                </a:schemeClr>
              </a:solidFill>
              <a:latin typeface="+mj-lt"/>
            </a:rPr>
            <a:t>інтелектуально-психологічний</a:t>
          </a:r>
          <a:r>
            <a:rPr lang="uk-UA" sz="2200" dirty="0" smtClean="0">
              <a:solidFill>
                <a:schemeClr val="bg2">
                  <a:lumMod val="25000"/>
                </a:schemeClr>
              </a:solidFill>
              <a:latin typeface="+mj-lt"/>
            </a:rPr>
            <a:t>, на якому відбувається формування праворозуміння і правової свідомості особи, групи осіб, суспільства</a:t>
          </a:r>
          <a:endParaRPr lang="ru-RU" sz="2200" dirty="0">
            <a:solidFill>
              <a:schemeClr val="bg2">
                <a:lumMod val="25000"/>
              </a:schemeClr>
            </a:solidFill>
            <a:latin typeface="+mj-lt"/>
          </a:endParaRPr>
        </a:p>
      </dgm:t>
    </dgm:pt>
    <dgm:pt modelId="{62190C22-EFD3-4DA6-8C7C-8B8875724020}" type="parTrans" cxnId="{71307EA8-9077-450A-A94B-43976C594CE8}">
      <dgm:prSet/>
      <dgm:spPr/>
      <dgm:t>
        <a:bodyPr/>
        <a:lstStyle/>
        <a:p>
          <a:endParaRPr lang="ru-RU"/>
        </a:p>
      </dgm:t>
    </dgm:pt>
    <dgm:pt modelId="{97CBAA2C-53B1-4A2E-9A51-E3757BBD4DF8}" type="sibTrans" cxnId="{71307EA8-9077-450A-A94B-43976C594CE8}">
      <dgm:prSet/>
      <dgm:spPr/>
      <dgm:t>
        <a:bodyPr/>
        <a:lstStyle/>
        <a:p>
          <a:endParaRPr lang="ru-RU"/>
        </a:p>
      </dgm:t>
    </dgm:pt>
    <dgm:pt modelId="{9E0F4111-A531-4834-BB1E-F918EFD7C6CB}">
      <dgm:prSet phldrT="[Текст]" custT="1"/>
      <dgm:spPr/>
      <dgm:t>
        <a:bodyPr/>
        <a:lstStyle/>
        <a:p>
          <a:r>
            <a:rPr lang="uk-UA" sz="2000" b="1" dirty="0" smtClean="0">
              <a:solidFill>
                <a:schemeClr val="bg2">
                  <a:lumMod val="25000"/>
                </a:schemeClr>
              </a:solidFill>
              <a:latin typeface="+mj-lt"/>
            </a:rPr>
            <a:t>нормативно-регулятивний</a:t>
          </a:r>
          <a:r>
            <a:rPr lang="uk-UA" sz="2000" dirty="0" smtClean="0">
              <a:solidFill>
                <a:schemeClr val="bg2">
                  <a:lumMod val="25000"/>
                </a:schemeClr>
              </a:solidFill>
              <a:latin typeface="+mj-lt"/>
            </a:rPr>
            <a:t>, представлений перш за все, основним регулятором суспільних відносин – нормами права, в яких об’єктивуються ідеальні уявлення людей про справедливість, відображаються потреби і ментальність певного суспільства</a:t>
          </a:r>
          <a:endParaRPr lang="ru-RU" sz="2000" dirty="0">
            <a:solidFill>
              <a:schemeClr val="bg2">
                <a:lumMod val="25000"/>
              </a:schemeClr>
            </a:solidFill>
            <a:latin typeface="+mj-lt"/>
          </a:endParaRPr>
        </a:p>
      </dgm:t>
    </dgm:pt>
    <dgm:pt modelId="{3420407D-1668-47B8-B04C-3BEFEC0B48C5}" type="parTrans" cxnId="{58DA62FF-FDB7-4D9F-812D-EDA8EABFA8FF}">
      <dgm:prSet/>
      <dgm:spPr/>
      <dgm:t>
        <a:bodyPr/>
        <a:lstStyle/>
        <a:p>
          <a:endParaRPr lang="ru-RU"/>
        </a:p>
      </dgm:t>
    </dgm:pt>
    <dgm:pt modelId="{82061628-30CB-4574-BD7C-BF3E4E8E3B90}" type="sibTrans" cxnId="{58DA62FF-FDB7-4D9F-812D-EDA8EABFA8FF}">
      <dgm:prSet/>
      <dgm:spPr/>
      <dgm:t>
        <a:bodyPr/>
        <a:lstStyle/>
        <a:p>
          <a:endParaRPr lang="ru-RU"/>
        </a:p>
      </dgm:t>
    </dgm:pt>
    <dgm:pt modelId="{CFFCB8BC-E8E0-4427-8CCC-F8DF296F3094}">
      <dgm:prSet custT="1"/>
      <dgm:spPr/>
      <dgm:t>
        <a:bodyPr/>
        <a:lstStyle/>
        <a:p>
          <a:r>
            <a:rPr lang="uk-UA" sz="2200" b="1" dirty="0" smtClean="0">
              <a:solidFill>
                <a:schemeClr val="bg2">
                  <a:lumMod val="25000"/>
                </a:schemeClr>
              </a:solidFill>
              <a:latin typeface="+mj-lt"/>
            </a:rPr>
            <a:t>організаційно-діяльнісний</a:t>
          </a:r>
          <a:r>
            <a:rPr lang="uk-UA" sz="2200" dirty="0" smtClean="0">
              <a:solidFill>
                <a:schemeClr val="bg2">
                  <a:lumMod val="25000"/>
                </a:schemeClr>
              </a:solidFill>
              <a:latin typeface="+mj-lt"/>
            </a:rPr>
            <a:t>, що охоплює систему відносин між суб’єктами права як необхідний атрибут їхньої взаємодії, в якому знаходять свій прояв різні види правової поведінки суб’єктів права</a:t>
          </a:r>
          <a:endParaRPr lang="ru-RU" sz="2200" dirty="0">
            <a:solidFill>
              <a:schemeClr val="bg2">
                <a:lumMod val="25000"/>
              </a:schemeClr>
            </a:solidFill>
            <a:latin typeface="+mj-lt"/>
          </a:endParaRPr>
        </a:p>
      </dgm:t>
    </dgm:pt>
    <dgm:pt modelId="{8DAE6647-5091-4E6D-90CF-A2AE2C705CFE}" type="parTrans" cxnId="{22F140C1-B949-4C84-9F48-0535BCD012C3}">
      <dgm:prSet/>
      <dgm:spPr/>
      <dgm:t>
        <a:bodyPr/>
        <a:lstStyle/>
        <a:p>
          <a:endParaRPr lang="ru-RU"/>
        </a:p>
      </dgm:t>
    </dgm:pt>
    <dgm:pt modelId="{A1E5D42D-CFF3-4BC5-BDF6-042EEF947D67}" type="sibTrans" cxnId="{22F140C1-B949-4C84-9F48-0535BCD012C3}">
      <dgm:prSet/>
      <dgm:spPr/>
      <dgm:t>
        <a:bodyPr/>
        <a:lstStyle/>
        <a:p>
          <a:endParaRPr lang="ru-RU"/>
        </a:p>
      </dgm:t>
    </dgm:pt>
    <dgm:pt modelId="{43E5E5ED-F048-42C0-944D-13C7E19424E4}">
      <dgm:prSet custT="1"/>
      <dgm:spPr/>
      <dgm:t>
        <a:bodyPr/>
        <a:lstStyle/>
        <a:p>
          <a:r>
            <a:rPr lang="uk-UA" sz="2200" b="1" dirty="0" smtClean="0">
              <a:solidFill>
                <a:schemeClr val="bg2">
                  <a:lumMod val="25000"/>
                </a:schemeClr>
              </a:solidFill>
              <a:latin typeface="+mj-lt"/>
            </a:rPr>
            <a:t>соціально-регулятивний</a:t>
          </a:r>
          <a:r>
            <a:rPr lang="uk-UA" sz="2200" dirty="0" smtClean="0">
              <a:solidFill>
                <a:schemeClr val="bg2">
                  <a:lumMod val="25000"/>
                </a:schemeClr>
              </a:solidFill>
              <a:latin typeface="+mj-lt"/>
            </a:rPr>
            <a:t>, який розкриває результат цілеспрямованого впливу на суспільство, що здійснюється за допомогою правових та неправових засобів </a:t>
          </a:r>
          <a:endParaRPr lang="ru-RU" sz="2200" dirty="0">
            <a:solidFill>
              <a:schemeClr val="bg2">
                <a:lumMod val="25000"/>
              </a:schemeClr>
            </a:solidFill>
            <a:latin typeface="+mj-lt"/>
          </a:endParaRPr>
        </a:p>
      </dgm:t>
    </dgm:pt>
    <dgm:pt modelId="{0BE80BAE-30CE-4CD6-BE5D-6FA0F3728533}" type="parTrans" cxnId="{89C07EDB-3538-456E-B4CA-0EBE86A6E079}">
      <dgm:prSet/>
      <dgm:spPr/>
      <dgm:t>
        <a:bodyPr/>
        <a:lstStyle/>
        <a:p>
          <a:endParaRPr lang="ru-RU"/>
        </a:p>
      </dgm:t>
    </dgm:pt>
    <dgm:pt modelId="{046D407D-E431-4D41-A21A-83984E61CE56}" type="sibTrans" cxnId="{89C07EDB-3538-456E-B4CA-0EBE86A6E079}">
      <dgm:prSet/>
      <dgm:spPr/>
      <dgm:t>
        <a:bodyPr/>
        <a:lstStyle/>
        <a:p>
          <a:endParaRPr lang="ru-RU"/>
        </a:p>
      </dgm:t>
    </dgm:pt>
    <dgm:pt modelId="{A07D9D7C-6ACA-43C9-BC2D-76A334E8DB1A}" type="pres">
      <dgm:prSet presAssocID="{4885A525-1DCD-44E5-836B-53B922DA3686}" presName="Name0" presStyleCnt="0">
        <dgm:presLayoutVars>
          <dgm:chPref val="1"/>
          <dgm:dir/>
          <dgm:animOne val="branch"/>
          <dgm:animLvl val="lvl"/>
          <dgm:resizeHandles val="exact"/>
        </dgm:presLayoutVars>
      </dgm:prSet>
      <dgm:spPr/>
      <dgm:t>
        <a:bodyPr/>
        <a:lstStyle/>
        <a:p>
          <a:endParaRPr lang="ru-RU"/>
        </a:p>
      </dgm:t>
    </dgm:pt>
    <dgm:pt modelId="{AAC5BA6C-A2AC-4B94-8AC1-67A417CB9B90}" type="pres">
      <dgm:prSet presAssocID="{463D9DF0-DCD3-423A-AC3A-A1D3D2D871CE}" presName="root1" presStyleCnt="0"/>
      <dgm:spPr/>
    </dgm:pt>
    <dgm:pt modelId="{60E0494C-58C9-4B9D-AE15-E8BC865A2544}" type="pres">
      <dgm:prSet presAssocID="{463D9DF0-DCD3-423A-AC3A-A1D3D2D871CE}" presName="LevelOneTextNode" presStyleLbl="node0" presStyleIdx="0" presStyleCnt="1">
        <dgm:presLayoutVars>
          <dgm:chPref val="3"/>
        </dgm:presLayoutVars>
      </dgm:prSet>
      <dgm:spPr/>
      <dgm:t>
        <a:bodyPr/>
        <a:lstStyle/>
        <a:p>
          <a:endParaRPr lang="ru-RU"/>
        </a:p>
      </dgm:t>
    </dgm:pt>
    <dgm:pt modelId="{4001BD04-DEDA-4204-8440-A13BD049E020}" type="pres">
      <dgm:prSet presAssocID="{463D9DF0-DCD3-423A-AC3A-A1D3D2D871CE}" presName="level2hierChild" presStyleCnt="0"/>
      <dgm:spPr/>
    </dgm:pt>
    <dgm:pt modelId="{7CBF81C2-AF73-474F-AD3A-88F44400F3E2}" type="pres">
      <dgm:prSet presAssocID="{8D2770F6-69BA-4BAA-93CA-F46BF6D315C4}" presName="conn2-1" presStyleLbl="parChTrans1D2" presStyleIdx="0" presStyleCnt="5"/>
      <dgm:spPr/>
      <dgm:t>
        <a:bodyPr/>
        <a:lstStyle/>
        <a:p>
          <a:endParaRPr lang="ru-RU"/>
        </a:p>
      </dgm:t>
    </dgm:pt>
    <dgm:pt modelId="{51B4FF61-DA10-4754-8149-F62E45A5CAA4}" type="pres">
      <dgm:prSet presAssocID="{8D2770F6-69BA-4BAA-93CA-F46BF6D315C4}" presName="connTx" presStyleLbl="parChTrans1D2" presStyleIdx="0" presStyleCnt="5"/>
      <dgm:spPr/>
      <dgm:t>
        <a:bodyPr/>
        <a:lstStyle/>
        <a:p>
          <a:endParaRPr lang="ru-RU"/>
        </a:p>
      </dgm:t>
    </dgm:pt>
    <dgm:pt modelId="{CE5FD915-29E0-4085-9F9B-B08BB1BDF412}" type="pres">
      <dgm:prSet presAssocID="{37B797A6-D466-4403-A743-4FDAACDB43DA}" presName="root2" presStyleCnt="0"/>
      <dgm:spPr/>
    </dgm:pt>
    <dgm:pt modelId="{5F854D3C-A454-4400-BE3F-453DA48DF69A}" type="pres">
      <dgm:prSet presAssocID="{37B797A6-D466-4403-A743-4FDAACDB43DA}" presName="LevelTwoTextNode" presStyleLbl="node2" presStyleIdx="0" presStyleCnt="5" custScaleX="293413">
        <dgm:presLayoutVars>
          <dgm:chPref val="3"/>
        </dgm:presLayoutVars>
      </dgm:prSet>
      <dgm:spPr/>
      <dgm:t>
        <a:bodyPr/>
        <a:lstStyle/>
        <a:p>
          <a:endParaRPr lang="ru-RU"/>
        </a:p>
      </dgm:t>
    </dgm:pt>
    <dgm:pt modelId="{F0CD8660-7ED7-44DD-9000-94F317D15436}" type="pres">
      <dgm:prSet presAssocID="{37B797A6-D466-4403-A743-4FDAACDB43DA}" presName="level3hierChild" presStyleCnt="0"/>
      <dgm:spPr/>
    </dgm:pt>
    <dgm:pt modelId="{46A74E05-3F45-4D2E-89DD-3313DEF95DAB}" type="pres">
      <dgm:prSet presAssocID="{62190C22-EFD3-4DA6-8C7C-8B8875724020}" presName="conn2-1" presStyleLbl="parChTrans1D2" presStyleIdx="1" presStyleCnt="5"/>
      <dgm:spPr/>
      <dgm:t>
        <a:bodyPr/>
        <a:lstStyle/>
        <a:p>
          <a:endParaRPr lang="ru-RU"/>
        </a:p>
      </dgm:t>
    </dgm:pt>
    <dgm:pt modelId="{EF7C796A-F9BF-476D-91FD-C364F1A2F112}" type="pres">
      <dgm:prSet presAssocID="{62190C22-EFD3-4DA6-8C7C-8B8875724020}" presName="connTx" presStyleLbl="parChTrans1D2" presStyleIdx="1" presStyleCnt="5"/>
      <dgm:spPr/>
      <dgm:t>
        <a:bodyPr/>
        <a:lstStyle/>
        <a:p>
          <a:endParaRPr lang="ru-RU"/>
        </a:p>
      </dgm:t>
    </dgm:pt>
    <dgm:pt modelId="{1846820F-3BA3-423C-8092-1C492C923F65}" type="pres">
      <dgm:prSet presAssocID="{7FF63508-5E14-4115-839C-B78904A062C5}" presName="root2" presStyleCnt="0"/>
      <dgm:spPr/>
    </dgm:pt>
    <dgm:pt modelId="{98700B7F-3DF5-4CE2-80BA-2DE39241E0BB}" type="pres">
      <dgm:prSet presAssocID="{7FF63508-5E14-4115-839C-B78904A062C5}" presName="LevelTwoTextNode" presStyleLbl="node2" presStyleIdx="1" presStyleCnt="5" custScaleX="293413">
        <dgm:presLayoutVars>
          <dgm:chPref val="3"/>
        </dgm:presLayoutVars>
      </dgm:prSet>
      <dgm:spPr/>
      <dgm:t>
        <a:bodyPr/>
        <a:lstStyle/>
        <a:p>
          <a:endParaRPr lang="ru-RU"/>
        </a:p>
      </dgm:t>
    </dgm:pt>
    <dgm:pt modelId="{5D98C9D8-CBDE-420E-88DA-5B1362674C5A}" type="pres">
      <dgm:prSet presAssocID="{7FF63508-5E14-4115-839C-B78904A062C5}" presName="level3hierChild" presStyleCnt="0"/>
      <dgm:spPr/>
    </dgm:pt>
    <dgm:pt modelId="{B5CF8BC7-1CF7-4700-8D48-182513914B19}" type="pres">
      <dgm:prSet presAssocID="{3420407D-1668-47B8-B04C-3BEFEC0B48C5}" presName="conn2-1" presStyleLbl="parChTrans1D2" presStyleIdx="2" presStyleCnt="5"/>
      <dgm:spPr/>
      <dgm:t>
        <a:bodyPr/>
        <a:lstStyle/>
        <a:p>
          <a:endParaRPr lang="ru-RU"/>
        </a:p>
      </dgm:t>
    </dgm:pt>
    <dgm:pt modelId="{764E52F1-73E5-4CF7-8CB0-CB4D666EA463}" type="pres">
      <dgm:prSet presAssocID="{3420407D-1668-47B8-B04C-3BEFEC0B48C5}" presName="connTx" presStyleLbl="parChTrans1D2" presStyleIdx="2" presStyleCnt="5"/>
      <dgm:spPr/>
      <dgm:t>
        <a:bodyPr/>
        <a:lstStyle/>
        <a:p>
          <a:endParaRPr lang="ru-RU"/>
        </a:p>
      </dgm:t>
    </dgm:pt>
    <dgm:pt modelId="{54840F3E-5B34-433A-B3E4-EB9EF105AB8D}" type="pres">
      <dgm:prSet presAssocID="{9E0F4111-A531-4834-BB1E-F918EFD7C6CB}" presName="root2" presStyleCnt="0"/>
      <dgm:spPr/>
    </dgm:pt>
    <dgm:pt modelId="{27C77A1D-675F-485B-B77F-949A6E53AB59}" type="pres">
      <dgm:prSet presAssocID="{9E0F4111-A531-4834-BB1E-F918EFD7C6CB}" presName="LevelTwoTextNode" presStyleLbl="node2" presStyleIdx="2" presStyleCnt="5" custScaleX="293413">
        <dgm:presLayoutVars>
          <dgm:chPref val="3"/>
        </dgm:presLayoutVars>
      </dgm:prSet>
      <dgm:spPr/>
      <dgm:t>
        <a:bodyPr/>
        <a:lstStyle/>
        <a:p>
          <a:endParaRPr lang="ru-RU"/>
        </a:p>
      </dgm:t>
    </dgm:pt>
    <dgm:pt modelId="{431A4502-87AF-4262-B748-3CA3FE792085}" type="pres">
      <dgm:prSet presAssocID="{9E0F4111-A531-4834-BB1E-F918EFD7C6CB}" presName="level3hierChild" presStyleCnt="0"/>
      <dgm:spPr/>
    </dgm:pt>
    <dgm:pt modelId="{538149D5-1A94-4623-97F0-5D05E904804B}" type="pres">
      <dgm:prSet presAssocID="{8DAE6647-5091-4E6D-90CF-A2AE2C705CFE}" presName="conn2-1" presStyleLbl="parChTrans1D2" presStyleIdx="3" presStyleCnt="5"/>
      <dgm:spPr/>
      <dgm:t>
        <a:bodyPr/>
        <a:lstStyle/>
        <a:p>
          <a:endParaRPr lang="ru-RU"/>
        </a:p>
      </dgm:t>
    </dgm:pt>
    <dgm:pt modelId="{2693DCA0-764E-4E2F-9793-3DAC95BC2871}" type="pres">
      <dgm:prSet presAssocID="{8DAE6647-5091-4E6D-90CF-A2AE2C705CFE}" presName="connTx" presStyleLbl="parChTrans1D2" presStyleIdx="3" presStyleCnt="5"/>
      <dgm:spPr/>
      <dgm:t>
        <a:bodyPr/>
        <a:lstStyle/>
        <a:p>
          <a:endParaRPr lang="ru-RU"/>
        </a:p>
      </dgm:t>
    </dgm:pt>
    <dgm:pt modelId="{5042ED17-25A8-4085-A1F0-A40E6F0B8477}" type="pres">
      <dgm:prSet presAssocID="{CFFCB8BC-E8E0-4427-8CCC-F8DF296F3094}" presName="root2" presStyleCnt="0"/>
      <dgm:spPr/>
    </dgm:pt>
    <dgm:pt modelId="{155362F7-B197-4866-8089-4FA6495F2376}" type="pres">
      <dgm:prSet presAssocID="{CFFCB8BC-E8E0-4427-8CCC-F8DF296F3094}" presName="LevelTwoTextNode" presStyleLbl="node2" presStyleIdx="3" presStyleCnt="5" custScaleX="293413">
        <dgm:presLayoutVars>
          <dgm:chPref val="3"/>
        </dgm:presLayoutVars>
      </dgm:prSet>
      <dgm:spPr/>
      <dgm:t>
        <a:bodyPr/>
        <a:lstStyle/>
        <a:p>
          <a:endParaRPr lang="ru-RU"/>
        </a:p>
      </dgm:t>
    </dgm:pt>
    <dgm:pt modelId="{445CC6BF-2318-48DA-A3A3-7149D3F6EEB3}" type="pres">
      <dgm:prSet presAssocID="{CFFCB8BC-E8E0-4427-8CCC-F8DF296F3094}" presName="level3hierChild" presStyleCnt="0"/>
      <dgm:spPr/>
    </dgm:pt>
    <dgm:pt modelId="{32B61C02-2CC9-4CD1-875B-FC859754E0EC}" type="pres">
      <dgm:prSet presAssocID="{0BE80BAE-30CE-4CD6-BE5D-6FA0F3728533}" presName="conn2-1" presStyleLbl="parChTrans1D2" presStyleIdx="4" presStyleCnt="5"/>
      <dgm:spPr/>
      <dgm:t>
        <a:bodyPr/>
        <a:lstStyle/>
        <a:p>
          <a:endParaRPr lang="ru-RU"/>
        </a:p>
      </dgm:t>
    </dgm:pt>
    <dgm:pt modelId="{A220E528-EED2-4B70-80AC-B49DBAF2F5FA}" type="pres">
      <dgm:prSet presAssocID="{0BE80BAE-30CE-4CD6-BE5D-6FA0F3728533}" presName="connTx" presStyleLbl="parChTrans1D2" presStyleIdx="4" presStyleCnt="5"/>
      <dgm:spPr/>
      <dgm:t>
        <a:bodyPr/>
        <a:lstStyle/>
        <a:p>
          <a:endParaRPr lang="ru-RU"/>
        </a:p>
      </dgm:t>
    </dgm:pt>
    <dgm:pt modelId="{D0E2EAEF-8D30-4B1F-982D-4D774B895CEA}" type="pres">
      <dgm:prSet presAssocID="{43E5E5ED-F048-42C0-944D-13C7E19424E4}" presName="root2" presStyleCnt="0"/>
      <dgm:spPr/>
    </dgm:pt>
    <dgm:pt modelId="{4E853133-6900-476B-9E1E-A1FC172EBBEA}" type="pres">
      <dgm:prSet presAssocID="{43E5E5ED-F048-42C0-944D-13C7E19424E4}" presName="LevelTwoTextNode" presStyleLbl="node2" presStyleIdx="4" presStyleCnt="5" custScaleX="293413">
        <dgm:presLayoutVars>
          <dgm:chPref val="3"/>
        </dgm:presLayoutVars>
      </dgm:prSet>
      <dgm:spPr/>
      <dgm:t>
        <a:bodyPr/>
        <a:lstStyle/>
        <a:p>
          <a:endParaRPr lang="ru-RU"/>
        </a:p>
      </dgm:t>
    </dgm:pt>
    <dgm:pt modelId="{528948B4-B49C-4743-AB44-4FB997C5BC72}" type="pres">
      <dgm:prSet presAssocID="{43E5E5ED-F048-42C0-944D-13C7E19424E4}" presName="level3hierChild" presStyleCnt="0"/>
      <dgm:spPr/>
    </dgm:pt>
  </dgm:ptLst>
  <dgm:cxnLst>
    <dgm:cxn modelId="{71307EA8-9077-450A-A94B-43976C594CE8}" srcId="{463D9DF0-DCD3-423A-AC3A-A1D3D2D871CE}" destId="{7FF63508-5E14-4115-839C-B78904A062C5}" srcOrd="1" destOrd="0" parTransId="{62190C22-EFD3-4DA6-8C7C-8B8875724020}" sibTransId="{97CBAA2C-53B1-4A2E-9A51-E3757BBD4DF8}"/>
    <dgm:cxn modelId="{58DA62FF-FDB7-4D9F-812D-EDA8EABFA8FF}" srcId="{463D9DF0-DCD3-423A-AC3A-A1D3D2D871CE}" destId="{9E0F4111-A531-4834-BB1E-F918EFD7C6CB}" srcOrd="2" destOrd="0" parTransId="{3420407D-1668-47B8-B04C-3BEFEC0B48C5}" sibTransId="{82061628-30CB-4574-BD7C-BF3E4E8E3B90}"/>
    <dgm:cxn modelId="{364A6C6B-5878-4A41-80B5-05198F3794B2}" type="presOf" srcId="{0BE80BAE-30CE-4CD6-BE5D-6FA0F3728533}" destId="{A220E528-EED2-4B70-80AC-B49DBAF2F5FA}" srcOrd="1" destOrd="0" presId="urn:microsoft.com/office/officeart/2008/layout/HorizontalMultiLevelHierarchy"/>
    <dgm:cxn modelId="{5BED20F3-C0F5-497B-ACBA-ED80D7115359}" type="presOf" srcId="{4885A525-1DCD-44E5-836B-53B922DA3686}" destId="{A07D9D7C-6ACA-43C9-BC2D-76A334E8DB1A}" srcOrd="0" destOrd="0" presId="urn:microsoft.com/office/officeart/2008/layout/HorizontalMultiLevelHierarchy"/>
    <dgm:cxn modelId="{F6140709-59B1-4D9C-ABC4-34AB984ECFED}" type="presOf" srcId="{43E5E5ED-F048-42C0-944D-13C7E19424E4}" destId="{4E853133-6900-476B-9E1E-A1FC172EBBEA}" srcOrd="0" destOrd="0" presId="urn:microsoft.com/office/officeart/2008/layout/HorizontalMultiLevelHierarchy"/>
    <dgm:cxn modelId="{6FCA829F-D199-48F5-AF43-2B529CE0E218}" type="presOf" srcId="{CFFCB8BC-E8E0-4427-8CCC-F8DF296F3094}" destId="{155362F7-B197-4866-8089-4FA6495F2376}" srcOrd="0" destOrd="0" presId="urn:microsoft.com/office/officeart/2008/layout/HorizontalMultiLevelHierarchy"/>
    <dgm:cxn modelId="{929DC9B6-BE96-4DCE-AF41-C052730089BE}" type="presOf" srcId="{8DAE6647-5091-4E6D-90CF-A2AE2C705CFE}" destId="{538149D5-1A94-4623-97F0-5D05E904804B}" srcOrd="0" destOrd="0" presId="urn:microsoft.com/office/officeart/2008/layout/HorizontalMultiLevelHierarchy"/>
    <dgm:cxn modelId="{76A5409C-F367-45C3-8697-3A7FD2C400BA}" type="presOf" srcId="{7FF63508-5E14-4115-839C-B78904A062C5}" destId="{98700B7F-3DF5-4CE2-80BA-2DE39241E0BB}" srcOrd="0" destOrd="0" presId="urn:microsoft.com/office/officeart/2008/layout/HorizontalMultiLevelHierarchy"/>
    <dgm:cxn modelId="{B66B63E1-B94B-4F69-BE61-5047985557DC}" type="presOf" srcId="{8D2770F6-69BA-4BAA-93CA-F46BF6D315C4}" destId="{7CBF81C2-AF73-474F-AD3A-88F44400F3E2}" srcOrd="0" destOrd="0" presId="urn:microsoft.com/office/officeart/2008/layout/HorizontalMultiLevelHierarchy"/>
    <dgm:cxn modelId="{507ED1DA-E366-42EB-A0CC-E1605B52B10F}" type="presOf" srcId="{62190C22-EFD3-4DA6-8C7C-8B8875724020}" destId="{46A74E05-3F45-4D2E-89DD-3313DEF95DAB}" srcOrd="0" destOrd="0" presId="urn:microsoft.com/office/officeart/2008/layout/HorizontalMultiLevelHierarchy"/>
    <dgm:cxn modelId="{60FD215A-2C11-4280-9FA0-7E9D174E53A8}" type="presOf" srcId="{9E0F4111-A531-4834-BB1E-F918EFD7C6CB}" destId="{27C77A1D-675F-485B-B77F-949A6E53AB59}" srcOrd="0" destOrd="0" presId="urn:microsoft.com/office/officeart/2008/layout/HorizontalMultiLevelHierarchy"/>
    <dgm:cxn modelId="{1EDDC481-0617-4CF2-84ED-9A6C97372E94}" type="presOf" srcId="{37B797A6-D466-4403-A743-4FDAACDB43DA}" destId="{5F854D3C-A454-4400-BE3F-453DA48DF69A}" srcOrd="0" destOrd="0" presId="urn:microsoft.com/office/officeart/2008/layout/HorizontalMultiLevelHierarchy"/>
    <dgm:cxn modelId="{89C07EDB-3538-456E-B4CA-0EBE86A6E079}" srcId="{463D9DF0-DCD3-423A-AC3A-A1D3D2D871CE}" destId="{43E5E5ED-F048-42C0-944D-13C7E19424E4}" srcOrd="4" destOrd="0" parTransId="{0BE80BAE-30CE-4CD6-BE5D-6FA0F3728533}" sibTransId="{046D407D-E431-4D41-A21A-83984E61CE56}"/>
    <dgm:cxn modelId="{22F140C1-B949-4C84-9F48-0535BCD012C3}" srcId="{463D9DF0-DCD3-423A-AC3A-A1D3D2D871CE}" destId="{CFFCB8BC-E8E0-4427-8CCC-F8DF296F3094}" srcOrd="3" destOrd="0" parTransId="{8DAE6647-5091-4E6D-90CF-A2AE2C705CFE}" sibTransId="{A1E5D42D-CFF3-4BC5-BDF6-042EEF947D67}"/>
    <dgm:cxn modelId="{02B2F925-5FC9-4380-BE4F-81E12EABD556}" srcId="{463D9DF0-DCD3-423A-AC3A-A1D3D2D871CE}" destId="{37B797A6-D466-4403-A743-4FDAACDB43DA}" srcOrd="0" destOrd="0" parTransId="{8D2770F6-69BA-4BAA-93CA-F46BF6D315C4}" sibTransId="{88CBA58D-8A52-4575-904B-EEA3FB70E51F}"/>
    <dgm:cxn modelId="{693C347A-38A8-42E8-B035-E362A2EBE0E6}" type="presOf" srcId="{3420407D-1668-47B8-B04C-3BEFEC0B48C5}" destId="{B5CF8BC7-1CF7-4700-8D48-182513914B19}" srcOrd="0" destOrd="0" presId="urn:microsoft.com/office/officeart/2008/layout/HorizontalMultiLevelHierarchy"/>
    <dgm:cxn modelId="{531164AF-96CA-400B-B861-6E375B100C89}" type="presOf" srcId="{8D2770F6-69BA-4BAA-93CA-F46BF6D315C4}" destId="{51B4FF61-DA10-4754-8149-F62E45A5CAA4}" srcOrd="1" destOrd="0" presId="urn:microsoft.com/office/officeart/2008/layout/HorizontalMultiLevelHierarchy"/>
    <dgm:cxn modelId="{EE17C2BE-3AEE-4F55-8FAC-562FFF1365F5}" type="presOf" srcId="{3420407D-1668-47B8-B04C-3BEFEC0B48C5}" destId="{764E52F1-73E5-4CF7-8CB0-CB4D666EA463}" srcOrd="1" destOrd="0" presId="urn:microsoft.com/office/officeart/2008/layout/HorizontalMultiLevelHierarchy"/>
    <dgm:cxn modelId="{1056252D-D3CC-47D1-A9E6-15D5D67AEBCD}" type="presOf" srcId="{8DAE6647-5091-4E6D-90CF-A2AE2C705CFE}" destId="{2693DCA0-764E-4E2F-9793-3DAC95BC2871}" srcOrd="1" destOrd="0" presId="urn:microsoft.com/office/officeart/2008/layout/HorizontalMultiLevelHierarchy"/>
    <dgm:cxn modelId="{5A2D24FA-9BE7-4558-8AFB-D2AE4A7F1347}" srcId="{4885A525-1DCD-44E5-836B-53B922DA3686}" destId="{463D9DF0-DCD3-423A-AC3A-A1D3D2D871CE}" srcOrd="0" destOrd="0" parTransId="{BF4DE105-1C67-48FB-BC6D-BA106F019C9B}" sibTransId="{8EEE6B29-5533-451F-B588-92EAF141E3EC}"/>
    <dgm:cxn modelId="{6995C48C-7EDC-4DD2-8B48-43DDCC644E2C}" type="presOf" srcId="{463D9DF0-DCD3-423A-AC3A-A1D3D2D871CE}" destId="{60E0494C-58C9-4B9D-AE15-E8BC865A2544}" srcOrd="0" destOrd="0" presId="urn:microsoft.com/office/officeart/2008/layout/HorizontalMultiLevelHierarchy"/>
    <dgm:cxn modelId="{5670076D-7F5A-43F6-9FA9-DF170083C100}" type="presOf" srcId="{62190C22-EFD3-4DA6-8C7C-8B8875724020}" destId="{EF7C796A-F9BF-476D-91FD-C364F1A2F112}" srcOrd="1" destOrd="0" presId="urn:microsoft.com/office/officeart/2008/layout/HorizontalMultiLevelHierarchy"/>
    <dgm:cxn modelId="{4EDA310E-4F3A-45A9-8811-357DFD574469}" type="presOf" srcId="{0BE80BAE-30CE-4CD6-BE5D-6FA0F3728533}" destId="{32B61C02-2CC9-4CD1-875B-FC859754E0EC}" srcOrd="0" destOrd="0" presId="urn:microsoft.com/office/officeart/2008/layout/HorizontalMultiLevelHierarchy"/>
    <dgm:cxn modelId="{1F662551-1E40-47DB-BC26-7318949084A9}" type="presParOf" srcId="{A07D9D7C-6ACA-43C9-BC2D-76A334E8DB1A}" destId="{AAC5BA6C-A2AC-4B94-8AC1-67A417CB9B90}" srcOrd="0" destOrd="0" presId="urn:microsoft.com/office/officeart/2008/layout/HorizontalMultiLevelHierarchy"/>
    <dgm:cxn modelId="{FAF874EE-2AC2-4C98-A17E-14E47F417E2A}" type="presParOf" srcId="{AAC5BA6C-A2AC-4B94-8AC1-67A417CB9B90}" destId="{60E0494C-58C9-4B9D-AE15-E8BC865A2544}" srcOrd="0" destOrd="0" presId="urn:microsoft.com/office/officeart/2008/layout/HorizontalMultiLevelHierarchy"/>
    <dgm:cxn modelId="{AD294B2C-74C7-4E97-84B1-C3B5F2902A0B}" type="presParOf" srcId="{AAC5BA6C-A2AC-4B94-8AC1-67A417CB9B90}" destId="{4001BD04-DEDA-4204-8440-A13BD049E020}" srcOrd="1" destOrd="0" presId="urn:microsoft.com/office/officeart/2008/layout/HorizontalMultiLevelHierarchy"/>
    <dgm:cxn modelId="{915B501A-FABB-4816-B960-4499774B55D3}" type="presParOf" srcId="{4001BD04-DEDA-4204-8440-A13BD049E020}" destId="{7CBF81C2-AF73-474F-AD3A-88F44400F3E2}" srcOrd="0" destOrd="0" presId="urn:microsoft.com/office/officeart/2008/layout/HorizontalMultiLevelHierarchy"/>
    <dgm:cxn modelId="{0C1A2943-E518-4677-A0B2-4159EF4800D1}" type="presParOf" srcId="{7CBF81C2-AF73-474F-AD3A-88F44400F3E2}" destId="{51B4FF61-DA10-4754-8149-F62E45A5CAA4}" srcOrd="0" destOrd="0" presId="urn:microsoft.com/office/officeart/2008/layout/HorizontalMultiLevelHierarchy"/>
    <dgm:cxn modelId="{B92B810C-9DBD-49C6-9071-710FB99486DF}" type="presParOf" srcId="{4001BD04-DEDA-4204-8440-A13BD049E020}" destId="{CE5FD915-29E0-4085-9F9B-B08BB1BDF412}" srcOrd="1" destOrd="0" presId="urn:microsoft.com/office/officeart/2008/layout/HorizontalMultiLevelHierarchy"/>
    <dgm:cxn modelId="{EBB2FCEA-1120-4C91-A199-05133ADE5A9B}" type="presParOf" srcId="{CE5FD915-29E0-4085-9F9B-B08BB1BDF412}" destId="{5F854D3C-A454-4400-BE3F-453DA48DF69A}" srcOrd="0" destOrd="0" presId="urn:microsoft.com/office/officeart/2008/layout/HorizontalMultiLevelHierarchy"/>
    <dgm:cxn modelId="{BF673873-1057-4DD7-A7D8-485CE59E3FAB}" type="presParOf" srcId="{CE5FD915-29E0-4085-9F9B-B08BB1BDF412}" destId="{F0CD8660-7ED7-44DD-9000-94F317D15436}" srcOrd="1" destOrd="0" presId="urn:microsoft.com/office/officeart/2008/layout/HorizontalMultiLevelHierarchy"/>
    <dgm:cxn modelId="{D5ADA3D5-8629-41B4-A567-A3A47E187268}" type="presParOf" srcId="{4001BD04-DEDA-4204-8440-A13BD049E020}" destId="{46A74E05-3F45-4D2E-89DD-3313DEF95DAB}" srcOrd="2" destOrd="0" presId="urn:microsoft.com/office/officeart/2008/layout/HorizontalMultiLevelHierarchy"/>
    <dgm:cxn modelId="{F534353A-4EC3-4126-B7F6-B8D40117FD34}" type="presParOf" srcId="{46A74E05-3F45-4D2E-89DD-3313DEF95DAB}" destId="{EF7C796A-F9BF-476D-91FD-C364F1A2F112}" srcOrd="0" destOrd="0" presId="urn:microsoft.com/office/officeart/2008/layout/HorizontalMultiLevelHierarchy"/>
    <dgm:cxn modelId="{9080920B-00AE-40B8-A585-6DDE396F6F65}" type="presParOf" srcId="{4001BD04-DEDA-4204-8440-A13BD049E020}" destId="{1846820F-3BA3-423C-8092-1C492C923F65}" srcOrd="3" destOrd="0" presId="urn:microsoft.com/office/officeart/2008/layout/HorizontalMultiLevelHierarchy"/>
    <dgm:cxn modelId="{957A3727-66FC-4C7D-945D-9521993E329D}" type="presParOf" srcId="{1846820F-3BA3-423C-8092-1C492C923F65}" destId="{98700B7F-3DF5-4CE2-80BA-2DE39241E0BB}" srcOrd="0" destOrd="0" presId="urn:microsoft.com/office/officeart/2008/layout/HorizontalMultiLevelHierarchy"/>
    <dgm:cxn modelId="{7F2304A5-CFF5-4CFB-82C7-8A25DD6A776C}" type="presParOf" srcId="{1846820F-3BA3-423C-8092-1C492C923F65}" destId="{5D98C9D8-CBDE-420E-88DA-5B1362674C5A}" srcOrd="1" destOrd="0" presId="urn:microsoft.com/office/officeart/2008/layout/HorizontalMultiLevelHierarchy"/>
    <dgm:cxn modelId="{5CB23763-B604-4A10-A974-10219C988CA6}" type="presParOf" srcId="{4001BD04-DEDA-4204-8440-A13BD049E020}" destId="{B5CF8BC7-1CF7-4700-8D48-182513914B19}" srcOrd="4" destOrd="0" presId="urn:microsoft.com/office/officeart/2008/layout/HorizontalMultiLevelHierarchy"/>
    <dgm:cxn modelId="{D2A6E770-2A53-416B-8260-945E64F041B2}" type="presParOf" srcId="{B5CF8BC7-1CF7-4700-8D48-182513914B19}" destId="{764E52F1-73E5-4CF7-8CB0-CB4D666EA463}" srcOrd="0" destOrd="0" presId="urn:microsoft.com/office/officeart/2008/layout/HorizontalMultiLevelHierarchy"/>
    <dgm:cxn modelId="{47C0B635-F998-493E-862E-C182FDE88B94}" type="presParOf" srcId="{4001BD04-DEDA-4204-8440-A13BD049E020}" destId="{54840F3E-5B34-433A-B3E4-EB9EF105AB8D}" srcOrd="5" destOrd="0" presId="urn:microsoft.com/office/officeart/2008/layout/HorizontalMultiLevelHierarchy"/>
    <dgm:cxn modelId="{212FCAF2-AA51-4D89-B0FB-1BD38E880601}" type="presParOf" srcId="{54840F3E-5B34-433A-B3E4-EB9EF105AB8D}" destId="{27C77A1D-675F-485B-B77F-949A6E53AB59}" srcOrd="0" destOrd="0" presId="urn:microsoft.com/office/officeart/2008/layout/HorizontalMultiLevelHierarchy"/>
    <dgm:cxn modelId="{C00C6E54-87D2-4226-B059-CDD63D2C6A45}" type="presParOf" srcId="{54840F3E-5B34-433A-B3E4-EB9EF105AB8D}" destId="{431A4502-87AF-4262-B748-3CA3FE792085}" srcOrd="1" destOrd="0" presId="urn:microsoft.com/office/officeart/2008/layout/HorizontalMultiLevelHierarchy"/>
    <dgm:cxn modelId="{21CEE5F1-5D25-4CBD-B15A-C9EE49161CE7}" type="presParOf" srcId="{4001BD04-DEDA-4204-8440-A13BD049E020}" destId="{538149D5-1A94-4623-97F0-5D05E904804B}" srcOrd="6" destOrd="0" presId="urn:microsoft.com/office/officeart/2008/layout/HorizontalMultiLevelHierarchy"/>
    <dgm:cxn modelId="{5700640E-5257-4E52-ADD0-DC79C32D20DD}" type="presParOf" srcId="{538149D5-1A94-4623-97F0-5D05E904804B}" destId="{2693DCA0-764E-4E2F-9793-3DAC95BC2871}" srcOrd="0" destOrd="0" presId="urn:microsoft.com/office/officeart/2008/layout/HorizontalMultiLevelHierarchy"/>
    <dgm:cxn modelId="{EC5616F4-42B6-4F73-823C-9A8972399F72}" type="presParOf" srcId="{4001BD04-DEDA-4204-8440-A13BD049E020}" destId="{5042ED17-25A8-4085-A1F0-A40E6F0B8477}" srcOrd="7" destOrd="0" presId="urn:microsoft.com/office/officeart/2008/layout/HorizontalMultiLevelHierarchy"/>
    <dgm:cxn modelId="{3F3C7BF0-562B-4163-BFAD-5FDE12E9C49E}" type="presParOf" srcId="{5042ED17-25A8-4085-A1F0-A40E6F0B8477}" destId="{155362F7-B197-4866-8089-4FA6495F2376}" srcOrd="0" destOrd="0" presId="urn:microsoft.com/office/officeart/2008/layout/HorizontalMultiLevelHierarchy"/>
    <dgm:cxn modelId="{23903032-8BAF-41FD-94DE-BE126A408815}" type="presParOf" srcId="{5042ED17-25A8-4085-A1F0-A40E6F0B8477}" destId="{445CC6BF-2318-48DA-A3A3-7149D3F6EEB3}" srcOrd="1" destOrd="0" presId="urn:microsoft.com/office/officeart/2008/layout/HorizontalMultiLevelHierarchy"/>
    <dgm:cxn modelId="{451718E5-CD73-4436-B012-F0C0DAA6B91D}" type="presParOf" srcId="{4001BD04-DEDA-4204-8440-A13BD049E020}" destId="{32B61C02-2CC9-4CD1-875B-FC859754E0EC}" srcOrd="8" destOrd="0" presId="urn:microsoft.com/office/officeart/2008/layout/HorizontalMultiLevelHierarchy"/>
    <dgm:cxn modelId="{8C15B7AA-B2CC-4CC2-8506-EF3238508D57}" type="presParOf" srcId="{32B61C02-2CC9-4CD1-875B-FC859754E0EC}" destId="{A220E528-EED2-4B70-80AC-B49DBAF2F5FA}" srcOrd="0" destOrd="0" presId="urn:microsoft.com/office/officeart/2008/layout/HorizontalMultiLevelHierarchy"/>
    <dgm:cxn modelId="{DBBD6EFC-70E3-4504-947E-754E9FF99E9D}" type="presParOf" srcId="{4001BD04-DEDA-4204-8440-A13BD049E020}" destId="{D0E2EAEF-8D30-4B1F-982D-4D774B895CEA}" srcOrd="9" destOrd="0" presId="urn:microsoft.com/office/officeart/2008/layout/HorizontalMultiLevelHierarchy"/>
    <dgm:cxn modelId="{C9469E69-90D0-4A28-9D13-EC09541D4FD3}" type="presParOf" srcId="{D0E2EAEF-8D30-4B1F-982D-4D774B895CEA}" destId="{4E853133-6900-476B-9E1E-A1FC172EBBEA}" srcOrd="0" destOrd="0" presId="urn:microsoft.com/office/officeart/2008/layout/HorizontalMultiLevelHierarchy"/>
    <dgm:cxn modelId="{2FC1DB0E-8917-4AAD-9BAC-D521564E2538}" type="presParOf" srcId="{D0E2EAEF-8D30-4B1F-982D-4D774B895CEA}" destId="{528948B4-B49C-4743-AB44-4FB997C5BC7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C0520F-5A81-47A6-8BFF-E6C32C316F9C}"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ru-RU"/>
        </a:p>
      </dgm:t>
    </dgm:pt>
    <dgm:pt modelId="{3D12872B-53DA-4DC1-8C5D-184AD521D593}">
      <dgm:prSet phldrT="[Текст]" custT="1"/>
      <dgm:spPr/>
      <dgm:t>
        <a:bodyPr/>
        <a:lstStyle/>
        <a:p>
          <a:r>
            <a:rPr lang="ru-RU" sz="3200" b="1" dirty="0" smtClean="0">
              <a:latin typeface="+mj-lt"/>
            </a:rPr>
            <a:t>Функції правової системи</a:t>
          </a:r>
          <a:endParaRPr lang="ru-RU" sz="3200" b="1" dirty="0">
            <a:latin typeface="+mj-lt"/>
          </a:endParaRPr>
        </a:p>
      </dgm:t>
    </dgm:pt>
    <dgm:pt modelId="{CF2F3E37-2A16-4BCF-A109-C214AF63BFF1}" type="parTrans" cxnId="{3D4F44D7-04F5-41EB-90AB-46629F7BF6BC}">
      <dgm:prSet/>
      <dgm:spPr/>
      <dgm:t>
        <a:bodyPr/>
        <a:lstStyle/>
        <a:p>
          <a:endParaRPr lang="ru-RU"/>
        </a:p>
      </dgm:t>
    </dgm:pt>
    <dgm:pt modelId="{CBCCD07C-E235-43BF-8D24-79D0F460EF44}" type="sibTrans" cxnId="{3D4F44D7-04F5-41EB-90AB-46629F7BF6BC}">
      <dgm:prSet/>
      <dgm:spPr/>
      <dgm:t>
        <a:bodyPr/>
        <a:lstStyle/>
        <a:p>
          <a:endParaRPr lang="ru-RU"/>
        </a:p>
      </dgm:t>
    </dgm:pt>
    <dgm:pt modelId="{812DB21B-3ABB-42EA-BEBB-A35AC4F0DACC}">
      <dgm:prSet phldrT="[Текст]" custT="1"/>
      <dgm:spPr/>
      <dgm:t>
        <a:bodyPr/>
        <a:lstStyle/>
        <a:p>
          <a:r>
            <a:rPr lang="ru-RU" sz="3200" smtClean="0">
              <a:latin typeface="+mj-lt"/>
            </a:rPr>
            <a:t>інтергативна</a:t>
          </a:r>
          <a:endParaRPr lang="ru-RU" sz="3200" dirty="0">
            <a:latin typeface="+mj-lt"/>
          </a:endParaRPr>
        </a:p>
      </dgm:t>
    </dgm:pt>
    <dgm:pt modelId="{48D85D02-1A12-4919-BDBD-42B35B3D6158}" type="parTrans" cxnId="{5DB27DA4-E991-4AE2-89D9-1B96D7E25797}">
      <dgm:prSet/>
      <dgm:spPr/>
      <dgm:t>
        <a:bodyPr/>
        <a:lstStyle/>
        <a:p>
          <a:endParaRPr lang="ru-RU"/>
        </a:p>
      </dgm:t>
    </dgm:pt>
    <dgm:pt modelId="{3C09EEB1-1E4E-4BC3-9383-F2BEB2B61BF1}" type="sibTrans" cxnId="{5DB27DA4-E991-4AE2-89D9-1B96D7E25797}">
      <dgm:prSet/>
      <dgm:spPr/>
      <dgm:t>
        <a:bodyPr/>
        <a:lstStyle/>
        <a:p>
          <a:endParaRPr lang="ru-RU"/>
        </a:p>
      </dgm:t>
    </dgm:pt>
    <dgm:pt modelId="{C56E13DC-8C28-483C-9EA1-CBAD401B887C}">
      <dgm:prSet phldrT="[Текст]" custT="1"/>
      <dgm:spPr/>
      <dgm:t>
        <a:bodyPr/>
        <a:lstStyle/>
        <a:p>
          <a:r>
            <a:rPr lang="ru-RU" sz="3200" dirty="0" smtClean="0">
              <a:solidFill>
                <a:schemeClr val="bg2">
                  <a:lumMod val="25000"/>
                </a:schemeClr>
              </a:solidFill>
              <a:latin typeface="+mj-lt"/>
            </a:rPr>
            <a:t>ідеологічна</a:t>
          </a:r>
          <a:endParaRPr lang="ru-RU" sz="3200" dirty="0">
            <a:solidFill>
              <a:schemeClr val="bg2">
                <a:lumMod val="25000"/>
              </a:schemeClr>
            </a:solidFill>
            <a:latin typeface="+mj-lt"/>
          </a:endParaRPr>
        </a:p>
      </dgm:t>
    </dgm:pt>
    <dgm:pt modelId="{FABB5EEB-020C-4010-97C9-E1FBC12D48AF}" type="parTrans" cxnId="{2EC661EC-7E61-4F64-BBE0-C33E7DA8A5D4}">
      <dgm:prSet/>
      <dgm:spPr/>
      <dgm:t>
        <a:bodyPr/>
        <a:lstStyle/>
        <a:p>
          <a:endParaRPr lang="ru-RU"/>
        </a:p>
      </dgm:t>
    </dgm:pt>
    <dgm:pt modelId="{9F66DF11-FEAB-4842-9088-4A2CBFF4E992}" type="sibTrans" cxnId="{2EC661EC-7E61-4F64-BBE0-C33E7DA8A5D4}">
      <dgm:prSet/>
      <dgm:spPr/>
      <dgm:t>
        <a:bodyPr/>
        <a:lstStyle/>
        <a:p>
          <a:endParaRPr lang="ru-RU"/>
        </a:p>
      </dgm:t>
    </dgm:pt>
    <dgm:pt modelId="{C326FF43-7F6C-4798-8A23-F4D73284BF38}">
      <dgm:prSet phldrT="[Текст]" custT="1"/>
      <dgm:spPr/>
      <dgm:t>
        <a:bodyPr/>
        <a:lstStyle/>
        <a:p>
          <a:r>
            <a:rPr lang="ru-RU" sz="3200" smtClean="0">
              <a:latin typeface="+mj-lt"/>
            </a:rPr>
            <a:t>регулятивна</a:t>
          </a:r>
          <a:endParaRPr lang="ru-RU" sz="3200" dirty="0">
            <a:latin typeface="+mj-lt"/>
          </a:endParaRPr>
        </a:p>
      </dgm:t>
    </dgm:pt>
    <dgm:pt modelId="{70F16473-6CCA-44EF-836E-A060F6E091D6}" type="parTrans" cxnId="{CE24956C-D041-4BD8-83D3-1AEC620033D5}">
      <dgm:prSet/>
      <dgm:spPr/>
      <dgm:t>
        <a:bodyPr/>
        <a:lstStyle/>
        <a:p>
          <a:endParaRPr lang="ru-RU"/>
        </a:p>
      </dgm:t>
    </dgm:pt>
    <dgm:pt modelId="{CD99620E-3796-493C-9FD4-C1DC4BEC4BF0}" type="sibTrans" cxnId="{CE24956C-D041-4BD8-83D3-1AEC620033D5}">
      <dgm:prSet/>
      <dgm:spPr/>
      <dgm:t>
        <a:bodyPr/>
        <a:lstStyle/>
        <a:p>
          <a:endParaRPr lang="ru-RU"/>
        </a:p>
      </dgm:t>
    </dgm:pt>
    <dgm:pt modelId="{2BDF5BDA-D96C-4D83-929F-B1DC17C5CD9E}">
      <dgm:prSet phldrT="[Текст]" custT="1"/>
      <dgm:spPr/>
      <dgm:t>
        <a:bodyPr/>
        <a:lstStyle/>
        <a:p>
          <a:r>
            <a:rPr lang="ru-RU" sz="3200" smtClean="0">
              <a:latin typeface="+mj-lt"/>
            </a:rPr>
            <a:t>комунікативна</a:t>
          </a:r>
          <a:endParaRPr lang="ru-RU" sz="3200" dirty="0">
            <a:latin typeface="+mj-lt"/>
          </a:endParaRPr>
        </a:p>
      </dgm:t>
    </dgm:pt>
    <dgm:pt modelId="{F231519D-9D43-4714-9488-BAE8905FD595}" type="parTrans" cxnId="{82C04479-76C1-469C-9A1A-2167F6FD9B32}">
      <dgm:prSet/>
      <dgm:spPr/>
      <dgm:t>
        <a:bodyPr/>
        <a:lstStyle/>
        <a:p>
          <a:endParaRPr lang="ru-RU"/>
        </a:p>
      </dgm:t>
    </dgm:pt>
    <dgm:pt modelId="{D22FCA11-9A9E-498C-AAF6-166AE7313F2B}" type="sibTrans" cxnId="{82C04479-76C1-469C-9A1A-2167F6FD9B32}">
      <dgm:prSet/>
      <dgm:spPr/>
      <dgm:t>
        <a:bodyPr/>
        <a:lstStyle/>
        <a:p>
          <a:endParaRPr lang="ru-RU"/>
        </a:p>
      </dgm:t>
    </dgm:pt>
    <dgm:pt modelId="{8177655E-8E8C-4E9D-BEEA-7ABDEB7BF19C}">
      <dgm:prSet phldrT="[Текст]" custT="1"/>
      <dgm:spPr/>
      <dgm:t>
        <a:bodyPr/>
        <a:lstStyle/>
        <a:p>
          <a:r>
            <a:rPr lang="ru-RU" sz="3200" smtClean="0">
              <a:latin typeface="+mj-lt"/>
            </a:rPr>
            <a:t>охоронна</a:t>
          </a:r>
          <a:endParaRPr lang="ru-RU" sz="3200" dirty="0">
            <a:latin typeface="+mj-lt"/>
          </a:endParaRPr>
        </a:p>
      </dgm:t>
    </dgm:pt>
    <dgm:pt modelId="{D4AAADA0-9933-4476-BF99-C148B45E37AB}" type="parTrans" cxnId="{5400E824-1A57-4792-8FEA-B13D49B8876C}">
      <dgm:prSet/>
      <dgm:spPr/>
      <dgm:t>
        <a:bodyPr/>
        <a:lstStyle/>
        <a:p>
          <a:endParaRPr lang="ru-RU"/>
        </a:p>
      </dgm:t>
    </dgm:pt>
    <dgm:pt modelId="{985801DC-0011-40F9-94CC-1C7E1D028AE0}" type="sibTrans" cxnId="{5400E824-1A57-4792-8FEA-B13D49B8876C}">
      <dgm:prSet/>
      <dgm:spPr/>
      <dgm:t>
        <a:bodyPr/>
        <a:lstStyle/>
        <a:p>
          <a:endParaRPr lang="ru-RU"/>
        </a:p>
      </dgm:t>
    </dgm:pt>
    <dgm:pt modelId="{E50516A3-F13B-44F2-BC0C-783F01CE033F}" type="pres">
      <dgm:prSet presAssocID="{C6C0520F-5A81-47A6-8BFF-E6C32C316F9C}" presName="Name0" presStyleCnt="0">
        <dgm:presLayoutVars>
          <dgm:chMax val="1"/>
          <dgm:chPref val="1"/>
          <dgm:dir/>
          <dgm:animOne val="branch"/>
          <dgm:animLvl val="lvl"/>
        </dgm:presLayoutVars>
      </dgm:prSet>
      <dgm:spPr/>
      <dgm:t>
        <a:bodyPr/>
        <a:lstStyle/>
        <a:p>
          <a:endParaRPr lang="ru-RU"/>
        </a:p>
      </dgm:t>
    </dgm:pt>
    <dgm:pt modelId="{C9938947-BEF7-4BD3-A7E5-93AB96290769}" type="pres">
      <dgm:prSet presAssocID="{3D12872B-53DA-4DC1-8C5D-184AD521D593}" presName="singleCycle" presStyleCnt="0"/>
      <dgm:spPr/>
    </dgm:pt>
    <dgm:pt modelId="{47F7C0CD-E278-4803-A2AD-F3AB4E1A2C4B}" type="pres">
      <dgm:prSet presAssocID="{3D12872B-53DA-4DC1-8C5D-184AD521D593}" presName="singleCenter" presStyleLbl="node1" presStyleIdx="0" presStyleCnt="6" custScaleX="269247">
        <dgm:presLayoutVars>
          <dgm:chMax val="7"/>
          <dgm:chPref val="7"/>
        </dgm:presLayoutVars>
      </dgm:prSet>
      <dgm:spPr/>
      <dgm:t>
        <a:bodyPr/>
        <a:lstStyle/>
        <a:p>
          <a:endParaRPr lang="ru-RU"/>
        </a:p>
      </dgm:t>
    </dgm:pt>
    <dgm:pt modelId="{E62E56FE-6FDF-4C22-A013-9D9C54917C58}" type="pres">
      <dgm:prSet presAssocID="{48D85D02-1A12-4919-BDBD-42B35B3D6158}" presName="Name56" presStyleLbl="parChTrans1D2" presStyleIdx="0" presStyleCnt="5"/>
      <dgm:spPr/>
      <dgm:t>
        <a:bodyPr/>
        <a:lstStyle/>
        <a:p>
          <a:endParaRPr lang="ru-RU"/>
        </a:p>
      </dgm:t>
    </dgm:pt>
    <dgm:pt modelId="{B0C90079-9E3C-47E8-86F6-D4733863F61F}" type="pres">
      <dgm:prSet presAssocID="{812DB21B-3ABB-42EA-BEBB-A35AC4F0DACC}" presName="text0" presStyleLbl="node1" presStyleIdx="1" presStyleCnt="6" custScaleX="269247">
        <dgm:presLayoutVars>
          <dgm:bulletEnabled val="1"/>
        </dgm:presLayoutVars>
      </dgm:prSet>
      <dgm:spPr/>
      <dgm:t>
        <a:bodyPr/>
        <a:lstStyle/>
        <a:p>
          <a:endParaRPr lang="ru-RU"/>
        </a:p>
      </dgm:t>
    </dgm:pt>
    <dgm:pt modelId="{23961A13-CF9E-4BDE-9E3F-CD9D223AF37E}" type="pres">
      <dgm:prSet presAssocID="{F231519D-9D43-4714-9488-BAE8905FD595}" presName="Name56" presStyleLbl="parChTrans1D2" presStyleIdx="1" presStyleCnt="5"/>
      <dgm:spPr/>
      <dgm:t>
        <a:bodyPr/>
        <a:lstStyle/>
        <a:p>
          <a:endParaRPr lang="ru-RU"/>
        </a:p>
      </dgm:t>
    </dgm:pt>
    <dgm:pt modelId="{F6644AB4-D22D-4DF3-87C8-7C0CBA79CA2D}" type="pres">
      <dgm:prSet presAssocID="{2BDF5BDA-D96C-4D83-929F-B1DC17C5CD9E}" presName="text0" presStyleLbl="node1" presStyleIdx="2" presStyleCnt="6" custScaleX="304042" custRadScaleRad="192164" custRadScaleInc="24292">
        <dgm:presLayoutVars>
          <dgm:bulletEnabled val="1"/>
        </dgm:presLayoutVars>
      </dgm:prSet>
      <dgm:spPr/>
      <dgm:t>
        <a:bodyPr/>
        <a:lstStyle/>
        <a:p>
          <a:endParaRPr lang="ru-RU"/>
        </a:p>
      </dgm:t>
    </dgm:pt>
    <dgm:pt modelId="{846D3184-8BAA-406E-8DA3-1C664E45A737}" type="pres">
      <dgm:prSet presAssocID="{FABB5EEB-020C-4010-97C9-E1FBC12D48AF}" presName="Name56" presStyleLbl="parChTrans1D2" presStyleIdx="2" presStyleCnt="5"/>
      <dgm:spPr/>
      <dgm:t>
        <a:bodyPr/>
        <a:lstStyle/>
        <a:p>
          <a:endParaRPr lang="ru-RU"/>
        </a:p>
      </dgm:t>
    </dgm:pt>
    <dgm:pt modelId="{2B6CEADE-3B43-464D-BBF9-FF5D550C06CA}" type="pres">
      <dgm:prSet presAssocID="{C56E13DC-8C28-483C-9EA1-CBAD401B887C}" presName="text0" presStyleLbl="node1" presStyleIdx="3" presStyleCnt="6" custScaleX="269247" custRadScaleRad="163812" custRadScaleInc="-67790">
        <dgm:presLayoutVars>
          <dgm:bulletEnabled val="1"/>
        </dgm:presLayoutVars>
      </dgm:prSet>
      <dgm:spPr/>
      <dgm:t>
        <a:bodyPr/>
        <a:lstStyle/>
        <a:p>
          <a:endParaRPr lang="ru-RU"/>
        </a:p>
      </dgm:t>
    </dgm:pt>
    <dgm:pt modelId="{27083B9C-B420-4FF1-BA67-D15B8009E4AE}" type="pres">
      <dgm:prSet presAssocID="{70F16473-6CCA-44EF-836E-A060F6E091D6}" presName="Name56" presStyleLbl="parChTrans1D2" presStyleIdx="3" presStyleCnt="5"/>
      <dgm:spPr/>
      <dgm:t>
        <a:bodyPr/>
        <a:lstStyle/>
        <a:p>
          <a:endParaRPr lang="ru-RU"/>
        </a:p>
      </dgm:t>
    </dgm:pt>
    <dgm:pt modelId="{A58424B9-8BF2-4526-B9B2-9C0BCE307553}" type="pres">
      <dgm:prSet presAssocID="{C326FF43-7F6C-4798-8A23-F4D73284BF38}" presName="text0" presStyleLbl="node1" presStyleIdx="4" presStyleCnt="6" custScaleX="269247" custRadScaleRad="177069" custRadScaleInc="74483">
        <dgm:presLayoutVars>
          <dgm:bulletEnabled val="1"/>
        </dgm:presLayoutVars>
      </dgm:prSet>
      <dgm:spPr/>
      <dgm:t>
        <a:bodyPr/>
        <a:lstStyle/>
        <a:p>
          <a:endParaRPr lang="ru-RU"/>
        </a:p>
      </dgm:t>
    </dgm:pt>
    <dgm:pt modelId="{ED605D4B-24E5-4524-A8A8-BF9C9D5B328E}" type="pres">
      <dgm:prSet presAssocID="{D4AAADA0-9933-4476-BF99-C148B45E37AB}" presName="Name56" presStyleLbl="parChTrans1D2" presStyleIdx="4" presStyleCnt="5"/>
      <dgm:spPr/>
      <dgm:t>
        <a:bodyPr/>
        <a:lstStyle/>
        <a:p>
          <a:endParaRPr lang="ru-RU"/>
        </a:p>
      </dgm:t>
    </dgm:pt>
    <dgm:pt modelId="{1A8D4CF5-5785-40B0-8D3E-238105B1F57E}" type="pres">
      <dgm:prSet presAssocID="{8177655E-8E8C-4E9D-BEEA-7ABDEB7BF19C}" presName="text0" presStyleLbl="node1" presStyleIdx="5" presStyleCnt="6" custScaleX="269247" custRadScaleRad="195756" custRadScaleInc="-24765">
        <dgm:presLayoutVars>
          <dgm:bulletEnabled val="1"/>
        </dgm:presLayoutVars>
      </dgm:prSet>
      <dgm:spPr/>
      <dgm:t>
        <a:bodyPr/>
        <a:lstStyle/>
        <a:p>
          <a:endParaRPr lang="ru-RU"/>
        </a:p>
      </dgm:t>
    </dgm:pt>
  </dgm:ptLst>
  <dgm:cxnLst>
    <dgm:cxn modelId="{35456F45-6288-412A-81FB-51A63A06FD95}" type="presOf" srcId="{C326FF43-7F6C-4798-8A23-F4D73284BF38}" destId="{A58424B9-8BF2-4526-B9B2-9C0BCE307553}" srcOrd="0" destOrd="0" presId="urn:microsoft.com/office/officeart/2008/layout/RadialCluster"/>
    <dgm:cxn modelId="{762828DB-DA5A-47C9-B9F9-88504ADFE87F}" type="presOf" srcId="{FABB5EEB-020C-4010-97C9-E1FBC12D48AF}" destId="{846D3184-8BAA-406E-8DA3-1C664E45A737}" srcOrd="0" destOrd="0" presId="urn:microsoft.com/office/officeart/2008/layout/RadialCluster"/>
    <dgm:cxn modelId="{1E99F9D8-0087-4620-A08B-EE0046979926}" type="presOf" srcId="{8177655E-8E8C-4E9D-BEEA-7ABDEB7BF19C}" destId="{1A8D4CF5-5785-40B0-8D3E-238105B1F57E}" srcOrd="0" destOrd="0" presId="urn:microsoft.com/office/officeart/2008/layout/RadialCluster"/>
    <dgm:cxn modelId="{FB17A239-294F-42EC-99CF-F58840D96A53}" type="presOf" srcId="{812DB21B-3ABB-42EA-BEBB-A35AC4F0DACC}" destId="{B0C90079-9E3C-47E8-86F6-D4733863F61F}" srcOrd="0" destOrd="0" presId="urn:microsoft.com/office/officeart/2008/layout/RadialCluster"/>
    <dgm:cxn modelId="{5DB27DA4-E991-4AE2-89D9-1B96D7E25797}" srcId="{3D12872B-53DA-4DC1-8C5D-184AD521D593}" destId="{812DB21B-3ABB-42EA-BEBB-A35AC4F0DACC}" srcOrd="0" destOrd="0" parTransId="{48D85D02-1A12-4919-BDBD-42B35B3D6158}" sibTransId="{3C09EEB1-1E4E-4BC3-9383-F2BEB2B61BF1}"/>
    <dgm:cxn modelId="{D98C7F6F-A318-4C21-850F-7B9DBBE62AC8}" type="presOf" srcId="{D4AAADA0-9933-4476-BF99-C148B45E37AB}" destId="{ED605D4B-24E5-4524-A8A8-BF9C9D5B328E}" srcOrd="0" destOrd="0" presId="urn:microsoft.com/office/officeart/2008/layout/RadialCluster"/>
    <dgm:cxn modelId="{82C04479-76C1-469C-9A1A-2167F6FD9B32}" srcId="{3D12872B-53DA-4DC1-8C5D-184AD521D593}" destId="{2BDF5BDA-D96C-4D83-929F-B1DC17C5CD9E}" srcOrd="1" destOrd="0" parTransId="{F231519D-9D43-4714-9488-BAE8905FD595}" sibTransId="{D22FCA11-9A9E-498C-AAF6-166AE7313F2B}"/>
    <dgm:cxn modelId="{841F753F-3C59-441E-A106-65A6B9412051}" type="presOf" srcId="{2BDF5BDA-D96C-4D83-929F-B1DC17C5CD9E}" destId="{F6644AB4-D22D-4DF3-87C8-7C0CBA79CA2D}" srcOrd="0" destOrd="0" presId="urn:microsoft.com/office/officeart/2008/layout/RadialCluster"/>
    <dgm:cxn modelId="{5DEFD564-1CAC-4CF9-B8E6-A7465B3528CB}" type="presOf" srcId="{70F16473-6CCA-44EF-836E-A060F6E091D6}" destId="{27083B9C-B420-4FF1-BA67-D15B8009E4AE}" srcOrd="0" destOrd="0" presId="urn:microsoft.com/office/officeart/2008/layout/RadialCluster"/>
    <dgm:cxn modelId="{5400E824-1A57-4792-8FEA-B13D49B8876C}" srcId="{3D12872B-53DA-4DC1-8C5D-184AD521D593}" destId="{8177655E-8E8C-4E9D-BEEA-7ABDEB7BF19C}" srcOrd="4" destOrd="0" parTransId="{D4AAADA0-9933-4476-BF99-C148B45E37AB}" sibTransId="{985801DC-0011-40F9-94CC-1C7E1D028AE0}"/>
    <dgm:cxn modelId="{87287287-A1B9-45FF-981E-B58EB4CA4A38}" type="presOf" srcId="{F231519D-9D43-4714-9488-BAE8905FD595}" destId="{23961A13-CF9E-4BDE-9E3F-CD9D223AF37E}" srcOrd="0" destOrd="0" presId="urn:microsoft.com/office/officeart/2008/layout/RadialCluster"/>
    <dgm:cxn modelId="{C1A7837F-9EDB-495C-82EF-CE5F2D35B423}" type="presOf" srcId="{3D12872B-53DA-4DC1-8C5D-184AD521D593}" destId="{47F7C0CD-E278-4803-A2AD-F3AB4E1A2C4B}" srcOrd="0" destOrd="0" presId="urn:microsoft.com/office/officeart/2008/layout/RadialCluster"/>
    <dgm:cxn modelId="{3F54A07C-3A09-427B-8AC5-A7516DCF24A7}" type="presOf" srcId="{C6C0520F-5A81-47A6-8BFF-E6C32C316F9C}" destId="{E50516A3-F13B-44F2-BC0C-783F01CE033F}" srcOrd="0" destOrd="0" presId="urn:microsoft.com/office/officeart/2008/layout/RadialCluster"/>
    <dgm:cxn modelId="{CE24956C-D041-4BD8-83D3-1AEC620033D5}" srcId="{3D12872B-53DA-4DC1-8C5D-184AD521D593}" destId="{C326FF43-7F6C-4798-8A23-F4D73284BF38}" srcOrd="3" destOrd="0" parTransId="{70F16473-6CCA-44EF-836E-A060F6E091D6}" sibTransId="{CD99620E-3796-493C-9FD4-C1DC4BEC4BF0}"/>
    <dgm:cxn modelId="{E1029A9D-508A-4122-A655-D0DC0AAA6F00}" type="presOf" srcId="{48D85D02-1A12-4919-BDBD-42B35B3D6158}" destId="{E62E56FE-6FDF-4C22-A013-9D9C54917C58}" srcOrd="0" destOrd="0" presId="urn:microsoft.com/office/officeart/2008/layout/RadialCluster"/>
    <dgm:cxn modelId="{601A26AE-2722-4F79-B79B-307ADD4CCAE4}" type="presOf" srcId="{C56E13DC-8C28-483C-9EA1-CBAD401B887C}" destId="{2B6CEADE-3B43-464D-BBF9-FF5D550C06CA}" srcOrd="0" destOrd="0" presId="urn:microsoft.com/office/officeart/2008/layout/RadialCluster"/>
    <dgm:cxn modelId="{3D4F44D7-04F5-41EB-90AB-46629F7BF6BC}" srcId="{C6C0520F-5A81-47A6-8BFF-E6C32C316F9C}" destId="{3D12872B-53DA-4DC1-8C5D-184AD521D593}" srcOrd="0" destOrd="0" parTransId="{CF2F3E37-2A16-4BCF-A109-C214AF63BFF1}" sibTransId="{CBCCD07C-E235-43BF-8D24-79D0F460EF44}"/>
    <dgm:cxn modelId="{2EC661EC-7E61-4F64-BBE0-C33E7DA8A5D4}" srcId="{3D12872B-53DA-4DC1-8C5D-184AD521D593}" destId="{C56E13DC-8C28-483C-9EA1-CBAD401B887C}" srcOrd="2" destOrd="0" parTransId="{FABB5EEB-020C-4010-97C9-E1FBC12D48AF}" sibTransId="{9F66DF11-FEAB-4842-9088-4A2CBFF4E992}"/>
    <dgm:cxn modelId="{09508156-FDB5-4A12-9BEE-77F6404BCD4F}" type="presParOf" srcId="{E50516A3-F13B-44F2-BC0C-783F01CE033F}" destId="{C9938947-BEF7-4BD3-A7E5-93AB96290769}" srcOrd="0" destOrd="0" presId="urn:microsoft.com/office/officeart/2008/layout/RadialCluster"/>
    <dgm:cxn modelId="{AF81E818-428B-4659-B900-60CF6FAAEF2C}" type="presParOf" srcId="{C9938947-BEF7-4BD3-A7E5-93AB96290769}" destId="{47F7C0CD-E278-4803-A2AD-F3AB4E1A2C4B}" srcOrd="0" destOrd="0" presId="urn:microsoft.com/office/officeart/2008/layout/RadialCluster"/>
    <dgm:cxn modelId="{06D8586C-7446-46E1-ACF7-8A4F8B9187A8}" type="presParOf" srcId="{C9938947-BEF7-4BD3-A7E5-93AB96290769}" destId="{E62E56FE-6FDF-4C22-A013-9D9C54917C58}" srcOrd="1" destOrd="0" presId="urn:microsoft.com/office/officeart/2008/layout/RadialCluster"/>
    <dgm:cxn modelId="{762B3263-5FD0-4E18-B7F8-0DCAEF2D6BE3}" type="presParOf" srcId="{C9938947-BEF7-4BD3-A7E5-93AB96290769}" destId="{B0C90079-9E3C-47E8-86F6-D4733863F61F}" srcOrd="2" destOrd="0" presId="urn:microsoft.com/office/officeart/2008/layout/RadialCluster"/>
    <dgm:cxn modelId="{5319E81C-A673-4EF0-8A77-E16CB631DB8F}" type="presParOf" srcId="{C9938947-BEF7-4BD3-A7E5-93AB96290769}" destId="{23961A13-CF9E-4BDE-9E3F-CD9D223AF37E}" srcOrd="3" destOrd="0" presId="urn:microsoft.com/office/officeart/2008/layout/RadialCluster"/>
    <dgm:cxn modelId="{BEF4FC2C-9697-438D-8BA9-A2349F56E660}" type="presParOf" srcId="{C9938947-BEF7-4BD3-A7E5-93AB96290769}" destId="{F6644AB4-D22D-4DF3-87C8-7C0CBA79CA2D}" srcOrd="4" destOrd="0" presId="urn:microsoft.com/office/officeart/2008/layout/RadialCluster"/>
    <dgm:cxn modelId="{B740FA2C-857E-44CB-8FF3-48D05640585C}" type="presParOf" srcId="{C9938947-BEF7-4BD3-A7E5-93AB96290769}" destId="{846D3184-8BAA-406E-8DA3-1C664E45A737}" srcOrd="5" destOrd="0" presId="urn:microsoft.com/office/officeart/2008/layout/RadialCluster"/>
    <dgm:cxn modelId="{176EF48A-5D9C-4310-8D85-11200823655F}" type="presParOf" srcId="{C9938947-BEF7-4BD3-A7E5-93AB96290769}" destId="{2B6CEADE-3B43-464D-BBF9-FF5D550C06CA}" srcOrd="6" destOrd="0" presId="urn:microsoft.com/office/officeart/2008/layout/RadialCluster"/>
    <dgm:cxn modelId="{3E30BC3A-D243-4EF2-AFA3-84142D904101}" type="presParOf" srcId="{C9938947-BEF7-4BD3-A7E5-93AB96290769}" destId="{27083B9C-B420-4FF1-BA67-D15B8009E4AE}" srcOrd="7" destOrd="0" presId="urn:microsoft.com/office/officeart/2008/layout/RadialCluster"/>
    <dgm:cxn modelId="{B2B58B42-1BD0-4EEE-A134-E0EC412DD0EA}" type="presParOf" srcId="{C9938947-BEF7-4BD3-A7E5-93AB96290769}" destId="{A58424B9-8BF2-4526-B9B2-9C0BCE307553}" srcOrd="8" destOrd="0" presId="urn:microsoft.com/office/officeart/2008/layout/RadialCluster"/>
    <dgm:cxn modelId="{D201377E-C14B-4EBE-B9F1-B9BBBC860AE2}" type="presParOf" srcId="{C9938947-BEF7-4BD3-A7E5-93AB96290769}" destId="{ED605D4B-24E5-4524-A8A8-BF9C9D5B328E}" srcOrd="9" destOrd="0" presId="urn:microsoft.com/office/officeart/2008/layout/RadialCluster"/>
    <dgm:cxn modelId="{3FC04B4F-BAA7-4A20-8F0E-2F27A4580052}" type="presParOf" srcId="{C9938947-BEF7-4BD3-A7E5-93AB96290769}" destId="{1A8D4CF5-5785-40B0-8D3E-238105B1F57E}"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B8DD3D-8034-4A78-B8C9-C3147D2C4784}" type="doc">
      <dgm:prSet loTypeId="urn:diagrams.loki3.com/BracketList+Icon" loCatId="list" qsTypeId="urn:microsoft.com/office/officeart/2005/8/quickstyle/simple4" qsCatId="simple" csTypeId="urn:microsoft.com/office/officeart/2005/8/colors/accent6_4" csCatId="accent6" phldr="1"/>
      <dgm:spPr/>
      <dgm:t>
        <a:bodyPr/>
        <a:lstStyle/>
        <a:p>
          <a:endParaRPr lang="uk-UA"/>
        </a:p>
      </dgm:t>
    </dgm:pt>
    <dgm:pt modelId="{33F9937F-E1ED-4161-9EEB-F13BA40FEBC5}">
      <dgm:prSet phldrT="[Текст]" custT="1">
        <dgm:style>
          <a:lnRef idx="1">
            <a:schemeClr val="accent3"/>
          </a:lnRef>
          <a:fillRef idx="2">
            <a:schemeClr val="accent3"/>
          </a:fillRef>
          <a:effectRef idx="1">
            <a:schemeClr val="accent3"/>
          </a:effectRef>
          <a:fontRef idx="minor">
            <a:schemeClr val="dk1"/>
          </a:fontRef>
        </dgm:style>
      </dgm:prSet>
      <dgm:spPr>
        <a:solidFill>
          <a:schemeClr val="bg2">
            <a:lumMod val="50000"/>
          </a:schemeClr>
        </a:solidFill>
      </dgm:spPr>
      <dgm:t>
        <a:bodyPr vert="horz"/>
        <a:lstStyle/>
        <a:p>
          <a:pPr algn="l" defTabSz="914400" rtl="0" eaLnBrk="1" latinLnBrk="0" hangingPunct="1">
            <a:lnSpc>
              <a:spcPct val="85000"/>
            </a:lnSpc>
            <a:spcBef>
              <a:spcPct val="0"/>
            </a:spcBef>
            <a:buNone/>
          </a:pPr>
          <a:r>
            <a:rPr lang="uk-UA" sz="2800" dirty="0" smtClean="0">
              <a:solidFill>
                <a:schemeClr val="bg1"/>
              </a:solidFill>
              <a:latin typeface="Times New Roman" panose="02020603050405020304" pitchFamily="18" charset="0"/>
              <a:cs typeface="Times New Roman" panose="02020603050405020304" pitchFamily="18" charset="0"/>
            </a:rPr>
            <a:t>цільова</a:t>
          </a:r>
          <a:endParaRPr lang="uk-UA" sz="2800" dirty="0">
            <a:solidFill>
              <a:schemeClr val="bg1"/>
            </a:solidFill>
            <a:latin typeface="Times New Roman" panose="02020603050405020304" pitchFamily="18" charset="0"/>
            <a:cs typeface="Times New Roman" panose="02020603050405020304" pitchFamily="18" charset="0"/>
          </a:endParaRPr>
        </a:p>
      </dgm:t>
    </dgm:pt>
    <dgm:pt modelId="{FEAF859A-4FC5-4B46-86A0-367C6B7BFC7E}" type="parTrans" cxnId="{46A10A21-40E8-4864-A4F4-51D7C3239F99}">
      <dgm:prSet/>
      <dgm:spPr/>
      <dgm:t>
        <a:bodyPr/>
        <a:lstStyle/>
        <a:p>
          <a:endParaRPr lang="uk-UA"/>
        </a:p>
      </dgm:t>
    </dgm:pt>
    <dgm:pt modelId="{46E97B09-66FA-4783-987D-F2A27F06C390}" type="sibTrans" cxnId="{46A10A21-40E8-4864-A4F4-51D7C3239F99}">
      <dgm:prSet/>
      <dgm:spPr/>
      <dgm:t>
        <a:bodyPr/>
        <a:lstStyle/>
        <a:p>
          <a:endParaRPr lang="uk-UA"/>
        </a:p>
      </dgm:t>
    </dgm:pt>
    <dgm:pt modelId="{5FEC0864-13C4-4A77-8A6D-3322F4A00B4B}">
      <dgm:prSet phldrT="[Текст]" custT="1">
        <dgm:style>
          <a:lnRef idx="1">
            <a:schemeClr val="accent3"/>
          </a:lnRef>
          <a:fillRef idx="2">
            <a:schemeClr val="accent3"/>
          </a:fillRef>
          <a:effectRef idx="1">
            <a:schemeClr val="accent3"/>
          </a:effectRef>
          <a:fontRef idx="minor">
            <a:schemeClr val="dk1"/>
          </a:fontRef>
        </dgm:style>
      </dgm:prSet>
      <dgm:spPr>
        <a:solidFill>
          <a:schemeClr val="bg2">
            <a:lumMod val="50000"/>
          </a:schemeClr>
        </a:solidFill>
      </dgm:spPr>
      <dgm:t>
        <a:bodyPr vert="horz"/>
        <a:lstStyle/>
        <a:p>
          <a:r>
            <a:rPr lang="uk-UA" sz="2800" dirty="0" smtClean="0">
              <a:solidFill>
                <a:schemeClr val="bg1"/>
              </a:solidFill>
              <a:latin typeface="Times New Roman" panose="02020603050405020304" pitchFamily="18" charset="0"/>
              <a:cs typeface="Times New Roman" panose="02020603050405020304" pitchFamily="18" charset="0"/>
            </a:rPr>
            <a:t>організаційна</a:t>
          </a:r>
          <a:endParaRPr lang="uk-UA" sz="2800" dirty="0">
            <a:solidFill>
              <a:schemeClr val="bg1"/>
            </a:solidFill>
            <a:latin typeface="Times New Roman" panose="02020603050405020304" pitchFamily="18" charset="0"/>
            <a:cs typeface="Times New Roman" panose="02020603050405020304" pitchFamily="18" charset="0"/>
          </a:endParaRPr>
        </a:p>
      </dgm:t>
    </dgm:pt>
    <dgm:pt modelId="{BD478855-4343-4FD2-A933-91D24B0D49C8}" type="parTrans" cxnId="{2E1F98E8-B160-4058-ADF9-C7F07ED81F8E}">
      <dgm:prSet/>
      <dgm:spPr/>
      <dgm:t>
        <a:bodyPr/>
        <a:lstStyle/>
        <a:p>
          <a:endParaRPr lang="uk-UA"/>
        </a:p>
      </dgm:t>
    </dgm:pt>
    <dgm:pt modelId="{CE11F14C-5D4E-4B5F-B2EF-BCE673327A02}" type="sibTrans" cxnId="{2E1F98E8-B160-4058-ADF9-C7F07ED81F8E}">
      <dgm:prSet/>
      <dgm:spPr/>
      <dgm:t>
        <a:bodyPr/>
        <a:lstStyle/>
        <a:p>
          <a:endParaRPr lang="uk-UA"/>
        </a:p>
      </dgm:t>
    </dgm:pt>
    <dgm:pt modelId="{2A9F9CCC-9E47-4ACE-BCB5-821018B108FB}">
      <dgm:prSet phldrT="[Текст]" custT="1">
        <dgm:style>
          <a:lnRef idx="1">
            <a:schemeClr val="accent3"/>
          </a:lnRef>
          <a:fillRef idx="2">
            <a:schemeClr val="accent3"/>
          </a:fillRef>
          <a:effectRef idx="1">
            <a:schemeClr val="accent3"/>
          </a:effectRef>
          <a:fontRef idx="minor">
            <a:schemeClr val="dk1"/>
          </a:fontRef>
        </dgm:style>
      </dgm:prSet>
      <dgm:spPr>
        <a:solidFill>
          <a:schemeClr val="bg2">
            <a:lumMod val="50000"/>
          </a:schemeClr>
        </a:solidFill>
      </dgm:spPr>
      <dgm:t>
        <a:bodyPr vert="horz"/>
        <a:lstStyle/>
        <a:p>
          <a:r>
            <a:rPr lang="uk-UA" sz="2800" dirty="0" smtClean="0">
              <a:solidFill>
                <a:schemeClr val="bg1"/>
              </a:solidFill>
              <a:latin typeface="Times New Roman" panose="02020603050405020304" pitchFamily="18" charset="0"/>
              <a:cs typeface="Times New Roman" panose="02020603050405020304" pitchFamily="18" charset="0"/>
            </a:rPr>
            <a:t>регулятивна</a:t>
          </a:r>
          <a:endParaRPr lang="uk-UA" sz="2800" dirty="0">
            <a:solidFill>
              <a:schemeClr val="bg1"/>
            </a:solidFill>
            <a:latin typeface="Times New Roman" panose="02020603050405020304" pitchFamily="18" charset="0"/>
            <a:cs typeface="Times New Roman" panose="02020603050405020304" pitchFamily="18" charset="0"/>
          </a:endParaRPr>
        </a:p>
      </dgm:t>
    </dgm:pt>
    <dgm:pt modelId="{11CA0BD2-19BF-408E-A6AE-BF0BC898B24F}" type="parTrans" cxnId="{575EA0D8-B273-4C40-8CD3-6C2D32E3E4CB}">
      <dgm:prSet/>
      <dgm:spPr/>
      <dgm:t>
        <a:bodyPr/>
        <a:lstStyle/>
        <a:p>
          <a:endParaRPr lang="uk-UA"/>
        </a:p>
      </dgm:t>
    </dgm:pt>
    <dgm:pt modelId="{0330D141-559D-48BB-A070-3EB6CCD04296}" type="sibTrans" cxnId="{575EA0D8-B273-4C40-8CD3-6C2D32E3E4CB}">
      <dgm:prSet/>
      <dgm:spPr/>
      <dgm:t>
        <a:bodyPr/>
        <a:lstStyle/>
        <a:p>
          <a:endParaRPr lang="uk-UA"/>
        </a:p>
      </dgm:t>
    </dgm:pt>
    <dgm:pt modelId="{951762BF-139E-4B70-8F61-E7026B37AABF}">
      <dgm:prSet phldrT="[Текст]" custT="1">
        <dgm:style>
          <a:lnRef idx="1">
            <a:schemeClr val="accent3"/>
          </a:lnRef>
          <a:fillRef idx="2">
            <a:schemeClr val="accent3"/>
          </a:fillRef>
          <a:effectRef idx="1">
            <a:schemeClr val="accent3"/>
          </a:effectRef>
          <a:fontRef idx="minor">
            <a:schemeClr val="dk1"/>
          </a:fontRef>
        </dgm:style>
      </dgm:prSet>
      <dgm:spPr>
        <a:solidFill>
          <a:schemeClr val="bg2">
            <a:lumMod val="50000"/>
          </a:schemeClr>
        </a:solidFill>
      </dgm:spPr>
      <dgm:t>
        <a:bodyPr vert="horz"/>
        <a:lstStyle/>
        <a:p>
          <a:r>
            <a:rPr lang="uk-UA" sz="2800" dirty="0" smtClean="0">
              <a:solidFill>
                <a:schemeClr val="bg1"/>
              </a:solidFill>
              <a:latin typeface="Times New Roman" panose="02020603050405020304" pitchFamily="18" charset="0"/>
              <a:cs typeface="Times New Roman" panose="02020603050405020304" pitchFamily="18" charset="0"/>
            </a:rPr>
            <a:t>контрольна</a:t>
          </a:r>
          <a:endParaRPr lang="uk-UA" sz="2800" dirty="0">
            <a:solidFill>
              <a:schemeClr val="bg1"/>
            </a:solidFill>
            <a:latin typeface="Times New Roman" panose="02020603050405020304" pitchFamily="18" charset="0"/>
            <a:cs typeface="Times New Roman" panose="02020603050405020304" pitchFamily="18" charset="0"/>
          </a:endParaRPr>
        </a:p>
      </dgm:t>
    </dgm:pt>
    <dgm:pt modelId="{EDF91BA8-105B-4186-B841-56D3E10834A3}" type="parTrans" cxnId="{D6861159-EAC4-4457-BF72-D51AC65EE48E}">
      <dgm:prSet/>
      <dgm:spPr/>
      <dgm:t>
        <a:bodyPr/>
        <a:lstStyle/>
        <a:p>
          <a:endParaRPr lang="uk-UA"/>
        </a:p>
      </dgm:t>
    </dgm:pt>
    <dgm:pt modelId="{982FBB9A-7B87-415C-BA71-8C5FD7CFB3ED}" type="sibTrans" cxnId="{D6861159-EAC4-4457-BF72-D51AC65EE48E}">
      <dgm:prSet/>
      <dgm:spPr/>
      <dgm:t>
        <a:bodyPr/>
        <a:lstStyle/>
        <a:p>
          <a:endParaRPr lang="uk-UA"/>
        </a:p>
      </dgm:t>
    </dgm:pt>
    <dgm:pt modelId="{F7758E54-8BE1-48A7-9944-6478F096D36C}">
      <dgm:prSet phldrT="[Текст]" custT="1">
        <dgm:style>
          <a:lnRef idx="1">
            <a:schemeClr val="accent3"/>
          </a:lnRef>
          <a:fillRef idx="2">
            <a:schemeClr val="accent3"/>
          </a:fillRef>
          <a:effectRef idx="1">
            <a:schemeClr val="accent3"/>
          </a:effectRef>
          <a:fontRef idx="minor">
            <a:schemeClr val="dk1"/>
          </a:fontRef>
        </dgm:style>
      </dgm:prSet>
      <dgm:spPr>
        <a:solidFill>
          <a:schemeClr val="bg2">
            <a:lumMod val="50000"/>
          </a:schemeClr>
        </a:solidFill>
      </dgm:spPr>
      <dgm:t>
        <a:bodyPr vert="horz"/>
        <a:lstStyle/>
        <a:p>
          <a:r>
            <a:rPr lang="uk-UA" sz="2800" dirty="0" smtClean="0">
              <a:solidFill>
                <a:schemeClr val="bg1"/>
              </a:solidFill>
              <a:latin typeface="Times New Roman" panose="02020603050405020304" pitchFamily="18" charset="0"/>
              <a:cs typeface="Times New Roman" panose="02020603050405020304" pitchFamily="18" charset="0"/>
            </a:rPr>
            <a:t>відновлювальна</a:t>
          </a:r>
          <a:endParaRPr lang="uk-UA" sz="2800" dirty="0">
            <a:solidFill>
              <a:schemeClr val="bg1"/>
            </a:solidFill>
            <a:latin typeface="Times New Roman" panose="02020603050405020304" pitchFamily="18" charset="0"/>
            <a:cs typeface="Times New Roman" panose="02020603050405020304" pitchFamily="18" charset="0"/>
          </a:endParaRPr>
        </a:p>
      </dgm:t>
    </dgm:pt>
    <dgm:pt modelId="{1BE52219-21B7-4907-B6FC-462CB2DEFF59}" type="parTrans" cxnId="{03C8DEE9-AE6B-43D0-B3C8-2A87918B0AD8}">
      <dgm:prSet/>
      <dgm:spPr/>
      <dgm:t>
        <a:bodyPr/>
        <a:lstStyle/>
        <a:p>
          <a:endParaRPr lang="uk-UA"/>
        </a:p>
      </dgm:t>
    </dgm:pt>
    <dgm:pt modelId="{2E605AEA-471E-4719-9D56-0361DF2664AD}" type="sibTrans" cxnId="{03C8DEE9-AE6B-43D0-B3C8-2A87918B0AD8}">
      <dgm:prSet/>
      <dgm:spPr/>
      <dgm:t>
        <a:bodyPr/>
        <a:lstStyle/>
        <a:p>
          <a:endParaRPr lang="uk-UA"/>
        </a:p>
      </dgm:t>
    </dgm:pt>
    <dgm:pt modelId="{026CC137-46DC-4238-A221-5F818C495811}">
      <dgm:prSet phldrT="[Текст]" custT="1"/>
      <dgm:spPr>
        <a:solidFill>
          <a:schemeClr val="bg2">
            <a:lumMod val="75000"/>
          </a:schemeClr>
        </a:solidFill>
      </dgm:spPr>
      <dgm:t>
        <a:bodyPr/>
        <a:lstStyle/>
        <a:p>
          <a:r>
            <a:rPr lang="uk-UA" sz="2800" smtClean="0">
              <a:latin typeface="Times New Roman" panose="02020603050405020304" pitchFamily="18" charset="0"/>
              <a:cs typeface="Times New Roman" panose="02020603050405020304" pitchFamily="18" charset="0"/>
            </a:rPr>
            <a:t>оптимізаційна</a:t>
          </a:r>
          <a:endParaRPr lang="uk-UA" sz="2800" dirty="0">
            <a:latin typeface="Times New Roman" panose="02020603050405020304" pitchFamily="18" charset="0"/>
            <a:cs typeface="Times New Roman" panose="02020603050405020304" pitchFamily="18" charset="0"/>
          </a:endParaRPr>
        </a:p>
      </dgm:t>
    </dgm:pt>
    <dgm:pt modelId="{42ACD37A-03D4-4B1D-867E-F7E3FD4634E2}" type="parTrans" cxnId="{C64519A1-4048-4D36-8792-108BBCF55640}">
      <dgm:prSet/>
      <dgm:spPr/>
      <dgm:t>
        <a:bodyPr/>
        <a:lstStyle/>
        <a:p>
          <a:endParaRPr lang="ru-RU"/>
        </a:p>
      </dgm:t>
    </dgm:pt>
    <dgm:pt modelId="{A707EEE5-EE8B-4B53-82F0-2C8CE19FCABC}" type="sibTrans" cxnId="{C64519A1-4048-4D36-8792-108BBCF55640}">
      <dgm:prSet/>
      <dgm:spPr/>
      <dgm:t>
        <a:bodyPr/>
        <a:lstStyle/>
        <a:p>
          <a:endParaRPr lang="ru-RU"/>
        </a:p>
      </dgm:t>
    </dgm:pt>
    <dgm:pt modelId="{9FEA7F94-935D-4EF4-9AD6-93D0B12CDB6E}">
      <dgm:prSet phldrT="[Текст]" custT="1"/>
      <dgm:spPr>
        <a:solidFill>
          <a:schemeClr val="bg2">
            <a:lumMod val="75000"/>
          </a:schemeClr>
        </a:solidFill>
      </dgm:spPr>
      <dgm:t>
        <a:bodyPr/>
        <a:lstStyle/>
        <a:p>
          <a:r>
            <a:rPr lang="uk-UA" sz="2800" smtClean="0">
              <a:latin typeface="Times New Roman" panose="02020603050405020304" pitchFamily="18" charset="0"/>
              <a:cs typeface="Times New Roman" panose="02020603050405020304" pitchFamily="18" charset="0"/>
            </a:rPr>
            <a:t>інтегративна</a:t>
          </a:r>
          <a:endParaRPr lang="uk-UA" sz="2800" dirty="0">
            <a:latin typeface="Times New Roman" panose="02020603050405020304" pitchFamily="18" charset="0"/>
            <a:cs typeface="Times New Roman" panose="02020603050405020304" pitchFamily="18" charset="0"/>
          </a:endParaRPr>
        </a:p>
      </dgm:t>
    </dgm:pt>
    <dgm:pt modelId="{3B885A89-EB03-4F3E-AF7B-8AE934C5ABC7}" type="parTrans" cxnId="{D91B1280-5773-42F1-A639-D62789C96D42}">
      <dgm:prSet/>
      <dgm:spPr/>
      <dgm:t>
        <a:bodyPr/>
        <a:lstStyle/>
        <a:p>
          <a:endParaRPr lang="ru-RU"/>
        </a:p>
      </dgm:t>
    </dgm:pt>
    <dgm:pt modelId="{13E0C36F-29CF-40D6-87F7-46428DE2B1CE}" type="sibTrans" cxnId="{D91B1280-5773-42F1-A639-D62789C96D42}">
      <dgm:prSet/>
      <dgm:spPr/>
      <dgm:t>
        <a:bodyPr/>
        <a:lstStyle/>
        <a:p>
          <a:endParaRPr lang="ru-RU"/>
        </a:p>
      </dgm:t>
    </dgm:pt>
    <dgm:pt modelId="{C25E2E06-25EB-4DEF-B19C-58EAFDB1B277}">
      <dgm:prSet custT="1"/>
      <dgm:spPr/>
      <dgm:t>
        <a:bodyPr vert="vert270"/>
        <a:lstStyle/>
        <a:p>
          <a:pPr algn="l" defTabSz="914400" rtl="0" eaLnBrk="1" latinLnBrk="0" hangingPunct="1">
            <a:lnSpc>
              <a:spcPct val="85000"/>
            </a:lnSpc>
            <a:spcBef>
              <a:spcPct val="0"/>
            </a:spcBef>
            <a:buNone/>
          </a:pPr>
          <a:r>
            <a:rPr lang="uk-UA" sz="3600" b="1" i="0" kern="1200" smtClean="0">
              <a:latin typeface="+mj-lt"/>
              <a:cs typeface="Times New Roman" panose="02020603050405020304" pitchFamily="18" charset="0"/>
            </a:rPr>
            <a:t>Внутрішні</a:t>
          </a:r>
          <a:endParaRPr lang="uk-UA" sz="3600" b="1" kern="1200" spc="-50" baseline="0" dirty="0">
            <a:latin typeface="+mj-lt"/>
            <a:ea typeface="+mj-ea"/>
            <a:cs typeface="+mj-cs"/>
          </a:endParaRPr>
        </a:p>
      </dgm:t>
    </dgm:pt>
    <dgm:pt modelId="{C790348B-6D35-4719-AE90-C4ED9E31BAD0}" type="parTrans" cxnId="{6E19DD73-AC9C-4D4F-B0D8-229194632964}">
      <dgm:prSet/>
      <dgm:spPr/>
      <dgm:t>
        <a:bodyPr/>
        <a:lstStyle/>
        <a:p>
          <a:endParaRPr lang="ru-RU"/>
        </a:p>
      </dgm:t>
    </dgm:pt>
    <dgm:pt modelId="{0165614C-E7A1-42D6-B5B6-5C671813EEE9}" type="sibTrans" cxnId="{6E19DD73-AC9C-4D4F-B0D8-229194632964}">
      <dgm:prSet/>
      <dgm:spPr/>
      <dgm:t>
        <a:bodyPr/>
        <a:lstStyle/>
        <a:p>
          <a:endParaRPr lang="ru-RU"/>
        </a:p>
      </dgm:t>
    </dgm:pt>
    <dgm:pt modelId="{5814224E-609D-43AC-BBEA-6D725A7E2A3A}">
      <dgm:prSet phldrT="[Текст]" custT="1">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dgm:spPr>
      <dgm:t>
        <a:bodyPr/>
        <a:lstStyle/>
        <a:p>
          <a:r>
            <a:rPr lang="uk-UA" sz="2800" smtClean="0">
              <a:latin typeface="Times New Roman" panose="02020603050405020304" pitchFamily="18" charset="0"/>
              <a:cs typeface="Times New Roman" panose="02020603050405020304" pitchFamily="18" charset="0"/>
            </a:rPr>
            <a:t>адаптаційна</a:t>
          </a:r>
          <a:endParaRPr lang="uk-UA" sz="2800" dirty="0">
            <a:latin typeface="Times New Roman" panose="02020603050405020304" pitchFamily="18" charset="0"/>
            <a:cs typeface="Times New Roman" panose="02020603050405020304" pitchFamily="18" charset="0"/>
          </a:endParaRPr>
        </a:p>
      </dgm:t>
    </dgm:pt>
    <dgm:pt modelId="{E9839538-DE8C-4AEE-8D77-A282DB63B9FF}" type="parTrans" cxnId="{02FBDC40-0E2A-4094-8B7C-441D7C6BBC91}">
      <dgm:prSet/>
      <dgm:spPr/>
      <dgm:t>
        <a:bodyPr/>
        <a:lstStyle/>
        <a:p>
          <a:endParaRPr lang="ru-RU"/>
        </a:p>
      </dgm:t>
    </dgm:pt>
    <dgm:pt modelId="{533720B6-5B1C-43D2-B2CD-773A139291F3}" type="sibTrans" cxnId="{02FBDC40-0E2A-4094-8B7C-441D7C6BBC91}">
      <dgm:prSet/>
      <dgm:spPr/>
      <dgm:t>
        <a:bodyPr/>
        <a:lstStyle/>
        <a:p>
          <a:endParaRPr lang="ru-RU"/>
        </a:p>
      </dgm:t>
    </dgm:pt>
    <dgm:pt modelId="{96932BA8-FA1F-4DB1-AE2A-2E71F1B346E8}">
      <dgm:prSet custT="1"/>
      <dgm:spPr/>
      <dgm:t>
        <a:bodyPr vert="vert270"/>
        <a:lstStyle/>
        <a:p>
          <a:r>
            <a:rPr lang="uk-UA" sz="3600" b="1" i="0" dirty="0" smtClean="0">
              <a:latin typeface="+mj-lt"/>
              <a:cs typeface="Times New Roman" panose="02020603050405020304" pitchFamily="18" charset="0"/>
            </a:rPr>
            <a:t>Зовнішні</a:t>
          </a:r>
          <a:endParaRPr lang="uk-UA" sz="3600" dirty="0">
            <a:latin typeface="Times New Roman" panose="02020603050405020304" pitchFamily="18" charset="0"/>
            <a:cs typeface="Times New Roman" panose="02020603050405020304" pitchFamily="18" charset="0"/>
          </a:endParaRPr>
        </a:p>
      </dgm:t>
    </dgm:pt>
    <dgm:pt modelId="{0E1027CA-77E9-48C9-84AE-F8FFCD58E6A7}" type="parTrans" cxnId="{C97763FD-AB2A-4370-8B52-3F8E11B99256}">
      <dgm:prSet/>
      <dgm:spPr/>
      <dgm:t>
        <a:bodyPr/>
        <a:lstStyle/>
        <a:p>
          <a:endParaRPr lang="ru-RU"/>
        </a:p>
      </dgm:t>
    </dgm:pt>
    <dgm:pt modelId="{9E22F22A-32B4-41E4-A33D-B4936A7D55AF}" type="sibTrans" cxnId="{C97763FD-AB2A-4370-8B52-3F8E11B99256}">
      <dgm:prSet/>
      <dgm:spPr/>
      <dgm:t>
        <a:bodyPr/>
        <a:lstStyle/>
        <a:p>
          <a:endParaRPr lang="ru-RU"/>
        </a:p>
      </dgm:t>
    </dgm:pt>
    <dgm:pt modelId="{21A8DBB7-9978-4B00-B708-E8C0CAF957AE}" type="pres">
      <dgm:prSet presAssocID="{00B8DD3D-8034-4A78-B8C9-C3147D2C4784}" presName="Name0" presStyleCnt="0">
        <dgm:presLayoutVars>
          <dgm:dir/>
          <dgm:animLvl val="lvl"/>
          <dgm:resizeHandles val="exact"/>
        </dgm:presLayoutVars>
      </dgm:prSet>
      <dgm:spPr/>
      <dgm:t>
        <a:bodyPr/>
        <a:lstStyle/>
        <a:p>
          <a:endParaRPr lang="ru-RU"/>
        </a:p>
      </dgm:t>
    </dgm:pt>
    <dgm:pt modelId="{7B42E5D0-9C89-4103-BA3E-45023104ADBA}" type="pres">
      <dgm:prSet presAssocID="{C25E2E06-25EB-4DEF-B19C-58EAFDB1B277}" presName="linNode" presStyleCnt="0"/>
      <dgm:spPr/>
      <dgm:t>
        <a:bodyPr/>
        <a:lstStyle/>
        <a:p>
          <a:endParaRPr lang="ru-RU"/>
        </a:p>
      </dgm:t>
    </dgm:pt>
    <dgm:pt modelId="{EAAA7B7E-8A9A-4184-A883-D2C8EDA4EFCA}" type="pres">
      <dgm:prSet presAssocID="{C25E2E06-25EB-4DEF-B19C-58EAFDB1B277}" presName="parTx" presStyleLbl="revTx" presStyleIdx="0" presStyleCnt="2">
        <dgm:presLayoutVars>
          <dgm:chMax val="1"/>
          <dgm:bulletEnabled val="1"/>
        </dgm:presLayoutVars>
      </dgm:prSet>
      <dgm:spPr/>
      <dgm:t>
        <a:bodyPr/>
        <a:lstStyle/>
        <a:p>
          <a:endParaRPr lang="ru-RU"/>
        </a:p>
      </dgm:t>
    </dgm:pt>
    <dgm:pt modelId="{1B95A068-FB9A-4501-B4C6-FCAFBF6B467B}" type="pres">
      <dgm:prSet presAssocID="{C25E2E06-25EB-4DEF-B19C-58EAFDB1B277}" presName="bracket" presStyleLbl="parChTrans1D1" presStyleIdx="0" presStyleCnt="2"/>
      <dgm:spPr/>
      <dgm:t>
        <a:bodyPr/>
        <a:lstStyle/>
        <a:p>
          <a:endParaRPr lang="ru-RU"/>
        </a:p>
      </dgm:t>
    </dgm:pt>
    <dgm:pt modelId="{549E4BC1-0D06-445B-A142-5F674DC74E36}" type="pres">
      <dgm:prSet presAssocID="{C25E2E06-25EB-4DEF-B19C-58EAFDB1B277}" presName="spH" presStyleCnt="0"/>
      <dgm:spPr/>
      <dgm:t>
        <a:bodyPr/>
        <a:lstStyle/>
        <a:p>
          <a:endParaRPr lang="ru-RU"/>
        </a:p>
      </dgm:t>
    </dgm:pt>
    <dgm:pt modelId="{9346C3A1-141A-4BDC-8AC0-41A73558166F}" type="pres">
      <dgm:prSet presAssocID="{C25E2E06-25EB-4DEF-B19C-58EAFDB1B277}" presName="desTx" presStyleLbl="node1" presStyleIdx="0" presStyleCnt="2">
        <dgm:presLayoutVars>
          <dgm:bulletEnabled val="1"/>
        </dgm:presLayoutVars>
      </dgm:prSet>
      <dgm:spPr/>
      <dgm:t>
        <a:bodyPr/>
        <a:lstStyle/>
        <a:p>
          <a:endParaRPr lang="ru-RU"/>
        </a:p>
      </dgm:t>
    </dgm:pt>
    <dgm:pt modelId="{F74CB4DC-640A-4165-8898-BFDE724CFDF4}" type="pres">
      <dgm:prSet presAssocID="{0165614C-E7A1-42D6-B5B6-5C671813EEE9}" presName="spV" presStyleCnt="0"/>
      <dgm:spPr/>
      <dgm:t>
        <a:bodyPr/>
        <a:lstStyle/>
        <a:p>
          <a:endParaRPr lang="ru-RU"/>
        </a:p>
      </dgm:t>
    </dgm:pt>
    <dgm:pt modelId="{A4BC5FEA-1369-4EC6-B8C3-E315B41BC19B}" type="pres">
      <dgm:prSet presAssocID="{96932BA8-FA1F-4DB1-AE2A-2E71F1B346E8}" presName="linNode" presStyleCnt="0"/>
      <dgm:spPr/>
      <dgm:t>
        <a:bodyPr/>
        <a:lstStyle/>
        <a:p>
          <a:endParaRPr lang="ru-RU"/>
        </a:p>
      </dgm:t>
    </dgm:pt>
    <dgm:pt modelId="{41246F94-7A19-4A86-8F61-8C5F9FDC8210}" type="pres">
      <dgm:prSet presAssocID="{96932BA8-FA1F-4DB1-AE2A-2E71F1B346E8}" presName="parTx" presStyleLbl="revTx" presStyleIdx="1" presStyleCnt="2">
        <dgm:presLayoutVars>
          <dgm:chMax val="1"/>
          <dgm:bulletEnabled val="1"/>
        </dgm:presLayoutVars>
      </dgm:prSet>
      <dgm:spPr/>
      <dgm:t>
        <a:bodyPr/>
        <a:lstStyle/>
        <a:p>
          <a:endParaRPr lang="ru-RU"/>
        </a:p>
      </dgm:t>
    </dgm:pt>
    <dgm:pt modelId="{4C3F5D4B-169A-4B67-ABB1-CCB8DA2B9C2B}" type="pres">
      <dgm:prSet presAssocID="{96932BA8-FA1F-4DB1-AE2A-2E71F1B346E8}" presName="bracket" presStyleLbl="parChTrans1D1" presStyleIdx="1" presStyleCnt="2"/>
      <dgm:spPr/>
      <dgm:t>
        <a:bodyPr/>
        <a:lstStyle/>
        <a:p>
          <a:endParaRPr lang="ru-RU"/>
        </a:p>
      </dgm:t>
    </dgm:pt>
    <dgm:pt modelId="{22A6BB43-F1D9-4C2B-A0E4-7B1578659585}" type="pres">
      <dgm:prSet presAssocID="{96932BA8-FA1F-4DB1-AE2A-2E71F1B346E8}" presName="spH" presStyleCnt="0"/>
      <dgm:spPr/>
      <dgm:t>
        <a:bodyPr/>
        <a:lstStyle/>
        <a:p>
          <a:endParaRPr lang="ru-RU"/>
        </a:p>
      </dgm:t>
    </dgm:pt>
    <dgm:pt modelId="{94C1C457-78D3-43C4-BDB9-491B8726C866}" type="pres">
      <dgm:prSet presAssocID="{96932BA8-FA1F-4DB1-AE2A-2E71F1B346E8}" presName="desTx" presStyleLbl="node1" presStyleIdx="1" presStyleCnt="2">
        <dgm:presLayoutVars>
          <dgm:bulletEnabled val="1"/>
        </dgm:presLayoutVars>
      </dgm:prSet>
      <dgm:spPr/>
      <dgm:t>
        <a:bodyPr/>
        <a:lstStyle/>
        <a:p>
          <a:endParaRPr lang="ru-RU"/>
        </a:p>
      </dgm:t>
    </dgm:pt>
  </dgm:ptLst>
  <dgm:cxnLst>
    <dgm:cxn modelId="{D6861159-EAC4-4457-BF72-D51AC65EE48E}" srcId="{C25E2E06-25EB-4DEF-B19C-58EAFDB1B277}" destId="{951762BF-139E-4B70-8F61-E7026B37AABF}" srcOrd="4" destOrd="0" parTransId="{EDF91BA8-105B-4186-B841-56D3E10834A3}" sibTransId="{982FBB9A-7B87-415C-BA71-8C5FD7CFB3ED}"/>
    <dgm:cxn modelId="{D79929ED-EA8E-4C1B-B561-87038A29E8F9}" type="presOf" srcId="{00B8DD3D-8034-4A78-B8C9-C3147D2C4784}" destId="{21A8DBB7-9978-4B00-B708-E8C0CAF957AE}" srcOrd="0" destOrd="0" presId="urn:diagrams.loki3.com/BracketList+Icon"/>
    <dgm:cxn modelId="{03C8DEE9-AE6B-43D0-B3C8-2A87918B0AD8}" srcId="{C25E2E06-25EB-4DEF-B19C-58EAFDB1B277}" destId="{F7758E54-8BE1-48A7-9944-6478F096D36C}" srcOrd="2" destOrd="0" parTransId="{1BE52219-21B7-4907-B6FC-462CB2DEFF59}" sibTransId="{2E605AEA-471E-4719-9D56-0361DF2664AD}"/>
    <dgm:cxn modelId="{06E575EF-261D-464F-B3E6-B1C0FC3FC62F}" type="presOf" srcId="{9FEA7F94-935D-4EF4-9AD6-93D0B12CDB6E}" destId="{94C1C457-78D3-43C4-BDB9-491B8726C866}" srcOrd="0" destOrd="2" presId="urn:diagrams.loki3.com/BracketList+Icon"/>
    <dgm:cxn modelId="{C97763FD-AB2A-4370-8B52-3F8E11B99256}" srcId="{00B8DD3D-8034-4A78-B8C9-C3147D2C4784}" destId="{96932BA8-FA1F-4DB1-AE2A-2E71F1B346E8}" srcOrd="1" destOrd="0" parTransId="{0E1027CA-77E9-48C9-84AE-F8FFCD58E6A7}" sibTransId="{9E22F22A-32B4-41E4-A33D-B4936A7D55AF}"/>
    <dgm:cxn modelId="{46A10A21-40E8-4864-A4F4-51D7C3239F99}" srcId="{C25E2E06-25EB-4DEF-B19C-58EAFDB1B277}" destId="{33F9937F-E1ED-4161-9EEB-F13BA40FEBC5}" srcOrd="0" destOrd="0" parTransId="{FEAF859A-4FC5-4B46-86A0-367C6B7BFC7E}" sibTransId="{46E97B09-66FA-4783-987D-F2A27F06C390}"/>
    <dgm:cxn modelId="{E13BF304-1459-40AD-A29D-ADA57D146A78}" type="presOf" srcId="{951762BF-139E-4B70-8F61-E7026B37AABF}" destId="{9346C3A1-141A-4BDC-8AC0-41A73558166F}" srcOrd="0" destOrd="4" presId="urn:diagrams.loki3.com/BracketList+Icon"/>
    <dgm:cxn modelId="{2E1F98E8-B160-4058-ADF9-C7F07ED81F8E}" srcId="{C25E2E06-25EB-4DEF-B19C-58EAFDB1B277}" destId="{5FEC0864-13C4-4A77-8A6D-3322F4A00B4B}" srcOrd="3" destOrd="0" parTransId="{BD478855-4343-4FD2-A933-91D24B0D49C8}" sibTransId="{CE11F14C-5D4E-4B5F-B2EF-BCE673327A02}"/>
    <dgm:cxn modelId="{CDAC71B3-15A6-4F7E-9290-84B62B15E866}" type="presOf" srcId="{33F9937F-E1ED-4161-9EEB-F13BA40FEBC5}" destId="{9346C3A1-141A-4BDC-8AC0-41A73558166F}" srcOrd="0" destOrd="0" presId="urn:diagrams.loki3.com/BracketList+Icon"/>
    <dgm:cxn modelId="{2DB8CE06-B704-4DB3-A383-A86EFA12907B}" type="presOf" srcId="{F7758E54-8BE1-48A7-9944-6478F096D36C}" destId="{9346C3A1-141A-4BDC-8AC0-41A73558166F}" srcOrd="0" destOrd="2" presId="urn:diagrams.loki3.com/BracketList+Icon"/>
    <dgm:cxn modelId="{4461A449-CC41-410F-99F7-D91340C9ABBF}" type="presOf" srcId="{5814224E-609D-43AC-BBEA-6D725A7E2A3A}" destId="{94C1C457-78D3-43C4-BDB9-491B8726C866}" srcOrd="0" destOrd="0" presId="urn:diagrams.loki3.com/BracketList+Icon"/>
    <dgm:cxn modelId="{834FFC58-8EEE-428D-942B-F9EB1E389D2A}" type="presOf" srcId="{C25E2E06-25EB-4DEF-B19C-58EAFDB1B277}" destId="{EAAA7B7E-8A9A-4184-A883-D2C8EDA4EFCA}" srcOrd="0" destOrd="0" presId="urn:diagrams.loki3.com/BracketList+Icon"/>
    <dgm:cxn modelId="{2EABDF6B-9471-42A2-A08C-7BC6E56D53EA}" type="presOf" srcId="{96932BA8-FA1F-4DB1-AE2A-2E71F1B346E8}" destId="{41246F94-7A19-4A86-8F61-8C5F9FDC8210}" srcOrd="0" destOrd="0" presId="urn:diagrams.loki3.com/BracketList+Icon"/>
    <dgm:cxn modelId="{4ABFC752-FA9B-4AF5-A186-96861016D030}" type="presOf" srcId="{2A9F9CCC-9E47-4ACE-BCB5-821018B108FB}" destId="{9346C3A1-141A-4BDC-8AC0-41A73558166F}" srcOrd="0" destOrd="1" presId="urn:diagrams.loki3.com/BracketList+Icon"/>
    <dgm:cxn modelId="{C64519A1-4048-4D36-8792-108BBCF55640}" srcId="{96932BA8-FA1F-4DB1-AE2A-2E71F1B346E8}" destId="{026CC137-46DC-4238-A221-5F818C495811}" srcOrd="1" destOrd="0" parTransId="{42ACD37A-03D4-4B1D-867E-F7E3FD4634E2}" sibTransId="{A707EEE5-EE8B-4B53-82F0-2C8CE19FCABC}"/>
    <dgm:cxn modelId="{6E19DD73-AC9C-4D4F-B0D8-229194632964}" srcId="{00B8DD3D-8034-4A78-B8C9-C3147D2C4784}" destId="{C25E2E06-25EB-4DEF-B19C-58EAFDB1B277}" srcOrd="0" destOrd="0" parTransId="{C790348B-6D35-4719-AE90-C4ED9E31BAD0}" sibTransId="{0165614C-E7A1-42D6-B5B6-5C671813EEE9}"/>
    <dgm:cxn modelId="{D91B1280-5773-42F1-A639-D62789C96D42}" srcId="{96932BA8-FA1F-4DB1-AE2A-2E71F1B346E8}" destId="{9FEA7F94-935D-4EF4-9AD6-93D0B12CDB6E}" srcOrd="2" destOrd="0" parTransId="{3B885A89-EB03-4F3E-AF7B-8AE934C5ABC7}" sibTransId="{13E0C36F-29CF-40D6-87F7-46428DE2B1CE}"/>
    <dgm:cxn modelId="{575EA0D8-B273-4C40-8CD3-6C2D32E3E4CB}" srcId="{C25E2E06-25EB-4DEF-B19C-58EAFDB1B277}" destId="{2A9F9CCC-9E47-4ACE-BCB5-821018B108FB}" srcOrd="1" destOrd="0" parTransId="{11CA0BD2-19BF-408E-A6AE-BF0BC898B24F}" sibTransId="{0330D141-559D-48BB-A070-3EB6CCD04296}"/>
    <dgm:cxn modelId="{2FF9ADE0-9854-4226-897B-BD008F1FC9AD}" type="presOf" srcId="{026CC137-46DC-4238-A221-5F818C495811}" destId="{94C1C457-78D3-43C4-BDB9-491B8726C866}" srcOrd="0" destOrd="1" presId="urn:diagrams.loki3.com/BracketList+Icon"/>
    <dgm:cxn modelId="{02FBDC40-0E2A-4094-8B7C-441D7C6BBC91}" srcId="{96932BA8-FA1F-4DB1-AE2A-2E71F1B346E8}" destId="{5814224E-609D-43AC-BBEA-6D725A7E2A3A}" srcOrd="0" destOrd="0" parTransId="{E9839538-DE8C-4AEE-8D77-A282DB63B9FF}" sibTransId="{533720B6-5B1C-43D2-B2CD-773A139291F3}"/>
    <dgm:cxn modelId="{377A027C-2A3A-4E4A-9269-B6A1285BE569}" type="presOf" srcId="{5FEC0864-13C4-4A77-8A6D-3322F4A00B4B}" destId="{9346C3A1-141A-4BDC-8AC0-41A73558166F}" srcOrd="0" destOrd="3" presId="urn:diagrams.loki3.com/BracketList+Icon"/>
    <dgm:cxn modelId="{DF781E13-554D-4113-9FC2-DB4A5C4EA641}" type="presParOf" srcId="{21A8DBB7-9978-4B00-B708-E8C0CAF957AE}" destId="{7B42E5D0-9C89-4103-BA3E-45023104ADBA}" srcOrd="0" destOrd="0" presId="urn:diagrams.loki3.com/BracketList+Icon"/>
    <dgm:cxn modelId="{9371A26A-3D2B-4A6A-B5E3-66EEAB262E0B}" type="presParOf" srcId="{7B42E5D0-9C89-4103-BA3E-45023104ADBA}" destId="{EAAA7B7E-8A9A-4184-A883-D2C8EDA4EFCA}" srcOrd="0" destOrd="0" presId="urn:diagrams.loki3.com/BracketList+Icon"/>
    <dgm:cxn modelId="{B5BDE7F1-5914-4E55-98CA-B5C81640DA54}" type="presParOf" srcId="{7B42E5D0-9C89-4103-BA3E-45023104ADBA}" destId="{1B95A068-FB9A-4501-B4C6-FCAFBF6B467B}" srcOrd="1" destOrd="0" presId="urn:diagrams.loki3.com/BracketList+Icon"/>
    <dgm:cxn modelId="{A4898386-662E-4513-9BAF-957CDAB878E8}" type="presParOf" srcId="{7B42E5D0-9C89-4103-BA3E-45023104ADBA}" destId="{549E4BC1-0D06-445B-A142-5F674DC74E36}" srcOrd="2" destOrd="0" presId="urn:diagrams.loki3.com/BracketList+Icon"/>
    <dgm:cxn modelId="{C82AB9A5-58BD-48EB-B6F2-4C166E1982BE}" type="presParOf" srcId="{7B42E5D0-9C89-4103-BA3E-45023104ADBA}" destId="{9346C3A1-141A-4BDC-8AC0-41A73558166F}" srcOrd="3" destOrd="0" presId="urn:diagrams.loki3.com/BracketList+Icon"/>
    <dgm:cxn modelId="{13ACE76C-9CCA-4814-885E-6DFBD1994879}" type="presParOf" srcId="{21A8DBB7-9978-4B00-B708-E8C0CAF957AE}" destId="{F74CB4DC-640A-4165-8898-BFDE724CFDF4}" srcOrd="1" destOrd="0" presId="urn:diagrams.loki3.com/BracketList+Icon"/>
    <dgm:cxn modelId="{2396B553-6F97-45D9-BDBC-AA1EA727A1FF}" type="presParOf" srcId="{21A8DBB7-9978-4B00-B708-E8C0CAF957AE}" destId="{A4BC5FEA-1369-4EC6-B8C3-E315B41BC19B}" srcOrd="2" destOrd="0" presId="urn:diagrams.loki3.com/BracketList+Icon"/>
    <dgm:cxn modelId="{6D2D7842-0219-4AB1-8A10-A40FD6A1ABF4}" type="presParOf" srcId="{A4BC5FEA-1369-4EC6-B8C3-E315B41BC19B}" destId="{41246F94-7A19-4A86-8F61-8C5F9FDC8210}" srcOrd="0" destOrd="0" presId="urn:diagrams.loki3.com/BracketList+Icon"/>
    <dgm:cxn modelId="{AD142E53-D940-476C-8F45-A231AC5CDC88}" type="presParOf" srcId="{A4BC5FEA-1369-4EC6-B8C3-E315B41BC19B}" destId="{4C3F5D4B-169A-4B67-ABB1-CCB8DA2B9C2B}" srcOrd="1" destOrd="0" presId="urn:diagrams.loki3.com/BracketList+Icon"/>
    <dgm:cxn modelId="{21314CBC-AB4A-493F-B61C-6DDCB16F4992}" type="presParOf" srcId="{A4BC5FEA-1369-4EC6-B8C3-E315B41BC19B}" destId="{22A6BB43-F1D9-4C2B-A0E4-7B1578659585}" srcOrd="2" destOrd="0" presId="urn:diagrams.loki3.com/BracketList+Icon"/>
    <dgm:cxn modelId="{4F408526-5AE4-4502-A4AB-F02B5D002050}" type="presParOf" srcId="{A4BC5FEA-1369-4EC6-B8C3-E315B41BC19B}" destId="{94C1C457-78D3-43C4-BDB9-491B8726C866}"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3294E-2C30-4A42-94AF-CC2BD5B97733}" type="datetimeFigureOut">
              <a:rPr lang="uk-UA" smtClean="0"/>
              <a:t>08.05.2016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F8DF-2197-4DED-BCE0-32C56EC4590D}" type="slidenum">
              <a:rPr lang="uk-UA" smtClean="0"/>
              <a:t>‹#›</a:t>
            </a:fld>
            <a:endParaRPr lang="uk-UA"/>
          </a:p>
        </p:txBody>
      </p:sp>
    </p:spTree>
    <p:extLst>
      <p:ext uri="{BB962C8B-B14F-4D97-AF65-F5344CB8AC3E}">
        <p14:creationId xmlns:p14="http://schemas.microsoft.com/office/powerpoint/2010/main" val="356751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t>2</a:t>
            </a:fld>
            <a:endParaRPr lang="uk-UA"/>
          </a:p>
        </p:txBody>
      </p:sp>
    </p:spTree>
    <p:extLst>
      <p:ext uri="{BB962C8B-B14F-4D97-AF65-F5344CB8AC3E}">
        <p14:creationId xmlns:p14="http://schemas.microsoft.com/office/powerpoint/2010/main" val="32054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5</a:t>
            </a:fld>
            <a:endParaRPr lang="uk-UA"/>
          </a:p>
        </p:txBody>
      </p:sp>
    </p:spTree>
    <p:extLst>
      <p:ext uri="{BB962C8B-B14F-4D97-AF65-F5344CB8AC3E}">
        <p14:creationId xmlns:p14="http://schemas.microsoft.com/office/powerpoint/2010/main" val="158859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2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4101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2532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4092361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24A159-E1FB-45F8-A5C3-C5279AA555F6}" type="datetimeFigureOut">
              <a:rPr lang="uk-UA" smtClean="0"/>
              <a:t>08.05.2016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2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24A159-E1FB-45F8-A5C3-C5279AA555F6}" type="datetimeFigureOut">
              <a:rPr lang="uk-UA" smtClean="0"/>
              <a:t>08.05.2016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39111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24A159-E1FB-45F8-A5C3-C5279AA555F6}" type="datetimeFigureOut">
              <a:rPr lang="uk-UA" smtClean="0"/>
              <a:t>08.05.2016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345296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24A159-E1FB-45F8-A5C3-C5279AA555F6}" type="datetimeFigureOut">
              <a:rPr lang="uk-UA" smtClean="0"/>
              <a:t>08.05.2016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206249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24A159-E1FB-45F8-A5C3-C5279AA555F6}" type="datetimeFigureOut">
              <a:rPr lang="uk-UA" smtClean="0"/>
              <a:t>08.05.2016</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03317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24A159-E1FB-45F8-A5C3-C5279AA555F6}" type="datetimeFigureOut">
              <a:rPr lang="uk-UA" smtClean="0"/>
              <a:t>08.05.2016</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4780D0-9E40-4B88-A993-BA7C3ADA4CC8}" type="slidenum">
              <a:rPr lang="uk-UA" smtClean="0"/>
              <a:t>‹#›</a:t>
            </a:fld>
            <a:endParaRPr lang="uk-UA"/>
          </a:p>
        </p:txBody>
      </p:sp>
    </p:spTree>
    <p:extLst>
      <p:ext uri="{BB962C8B-B14F-4D97-AF65-F5344CB8AC3E}">
        <p14:creationId xmlns:p14="http://schemas.microsoft.com/office/powerpoint/2010/main" val="261875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24A159-E1FB-45F8-A5C3-C5279AA555F6}" type="datetimeFigureOut">
              <a:rPr lang="uk-UA" smtClean="0"/>
              <a:t>08.05.2016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6420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24A159-E1FB-45F8-A5C3-C5279AA555F6}" type="datetimeFigureOut">
              <a:rPr lang="uk-UA" smtClean="0"/>
              <a:t>08.05.2016</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4780D0-9E40-4B88-A993-BA7C3ADA4CC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4726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0240" y="1545804"/>
            <a:ext cx="7738113" cy="4895099"/>
          </a:xfrm>
          <a:prstGeom prst="rect">
            <a:avLst/>
          </a:prstGeom>
          <a:ln>
            <a:noFill/>
          </a:ln>
          <a:effectLst>
            <a:softEdge rad="112500"/>
          </a:effectLst>
        </p:spPr>
      </p:pic>
      <p:pic>
        <p:nvPicPr>
          <p:cNvPr id="1026" name="Рисунок 92" descr="http://www.naiau.kiev.ua/images/template/95_rok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762" y="1919689"/>
            <a:ext cx="929887" cy="10020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gerb_14-01-2013_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133" y="1718524"/>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p:cNvSpPr txBox="1">
            <a:spLocks/>
          </p:cNvSpPr>
          <p:nvPr/>
        </p:nvSpPr>
        <p:spPr>
          <a:xfrm>
            <a:off x="140042" y="270208"/>
            <a:ext cx="11002264" cy="11014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uk-UA" sz="3600" b="1" dirty="0" smtClean="0">
                <a:solidFill>
                  <a:schemeClr val="bg2">
                    <a:lumMod val="25000"/>
                  </a:schemeClr>
                </a:solidFill>
                <a:latin typeface="Times New Roman" panose="02020603050405020304" pitchFamily="18" charset="0"/>
                <a:cs typeface="Times New Roman" panose="02020603050405020304" pitchFamily="18" charset="0"/>
              </a:rPr>
              <a:t>Національна академія внутрішніх справ</a:t>
            </a:r>
            <a:br>
              <a:rPr lang="uk-UA" sz="3600" b="1" dirty="0" smtClean="0">
                <a:solidFill>
                  <a:schemeClr val="bg2">
                    <a:lumMod val="25000"/>
                  </a:schemeClr>
                </a:solidFill>
                <a:latin typeface="Times New Roman" panose="02020603050405020304" pitchFamily="18" charset="0"/>
                <a:cs typeface="Times New Roman" panose="02020603050405020304" pitchFamily="18" charset="0"/>
              </a:rPr>
            </a:br>
            <a:r>
              <a:rPr lang="uk-UA" sz="3200" b="1" dirty="0" smtClean="0">
                <a:solidFill>
                  <a:schemeClr val="bg2">
                    <a:lumMod val="25000"/>
                  </a:schemeClr>
                </a:solidFill>
                <a:latin typeface="Times New Roman" panose="02020603050405020304" pitchFamily="18" charset="0"/>
                <a:cs typeface="Times New Roman" panose="02020603050405020304" pitchFamily="18" charset="0"/>
              </a:rPr>
              <a:t>Кафедра теорії держави та права</a:t>
            </a:r>
            <a:endParaRPr lang="uk-UA"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8949133" y="5045654"/>
            <a:ext cx="2283690" cy="105321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1800" b="1" dirty="0" smtClean="0">
                <a:solidFill>
                  <a:schemeClr val="bg2">
                    <a:lumMod val="25000"/>
                  </a:schemeClr>
                </a:solidFill>
                <a:latin typeface="Times New Roman" panose="02020603050405020304" pitchFamily="18" charset="0"/>
                <a:cs typeface="Times New Roman" panose="02020603050405020304" pitchFamily="18" charset="0"/>
              </a:rPr>
              <a:t>Виконала:</a:t>
            </a:r>
          </a:p>
          <a:p>
            <a:pPr>
              <a:spcBef>
                <a:spcPts val="1200"/>
              </a:spcBef>
            </a:pPr>
            <a:r>
              <a:rPr lang="uk-UA" sz="1800" b="1" dirty="0" err="1" smtClean="0">
                <a:solidFill>
                  <a:schemeClr val="bg2">
                    <a:lumMod val="25000"/>
                  </a:schemeClr>
                </a:solidFill>
                <a:latin typeface="Times New Roman" panose="02020603050405020304" pitchFamily="18" charset="0"/>
                <a:cs typeface="Times New Roman" panose="02020603050405020304" pitchFamily="18" charset="0"/>
              </a:rPr>
              <a:t>Тюріна</a:t>
            </a:r>
            <a:r>
              <a:rPr lang="uk-UA" sz="1800" b="1" dirty="0" smtClean="0">
                <a:solidFill>
                  <a:schemeClr val="bg2">
                    <a:lumMod val="25000"/>
                  </a:schemeClr>
                </a:solidFill>
                <a:latin typeface="Times New Roman" panose="02020603050405020304" pitchFamily="18" charset="0"/>
                <a:cs typeface="Times New Roman" panose="02020603050405020304" pitchFamily="18" charset="0"/>
              </a:rPr>
              <a:t> О.В.</a:t>
            </a:r>
            <a:endParaRPr lang="uk-UA" sz="1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4883293" y="6314498"/>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smtClean="0">
                <a:solidFill>
                  <a:schemeClr val="bg2">
                    <a:lumMod val="25000"/>
                  </a:schemeClr>
                </a:solidFill>
                <a:latin typeface="Times New Roman" panose="02020603050405020304" pitchFamily="18" charset="0"/>
                <a:cs typeface="Times New Roman" panose="02020603050405020304" pitchFamily="18" charset="0"/>
              </a:rPr>
              <a:t>Київ – 2016</a:t>
            </a:r>
          </a:p>
        </p:txBody>
      </p:sp>
    </p:spTree>
    <p:extLst>
      <p:ext uri="{BB962C8B-B14F-4D97-AF65-F5344CB8AC3E}">
        <p14:creationId xmlns:p14="http://schemas.microsoft.com/office/powerpoint/2010/main" val="177033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6962" y="335280"/>
            <a:ext cx="10058400" cy="1341120"/>
          </a:xfrm>
          <a:effectLst>
            <a:glow rad="63500">
              <a:schemeClr val="accent1">
                <a:satMod val="175000"/>
                <a:alpha val="40000"/>
              </a:schemeClr>
            </a:glow>
            <a:innerShdw blurRad="63500" dist="50800" dir="13500000">
              <a:prstClr val="black">
                <a:alpha val="50000"/>
              </a:prstClr>
            </a:innerShdw>
          </a:effectLst>
        </p:spPr>
        <p:txBody>
          <a:bodyPr>
            <a:noAutofit/>
          </a:bodyPr>
          <a:lstStyle/>
          <a:p>
            <a:r>
              <a:rPr lang="uk-UA" sz="4000" b="1" spc="0" dirty="0" smtClean="0">
                <a:ln w="1905"/>
                <a:solidFill>
                  <a:schemeClr val="bg2">
                    <a:lumMod val="25000"/>
                  </a:schemeClr>
                </a:solidFill>
                <a:effectLst>
                  <a:innerShdw blurRad="69850" dist="43180" dir="5400000">
                    <a:srgbClr val="000000">
                      <a:alpha val="65000"/>
                    </a:srgbClr>
                  </a:innerShdw>
                </a:effectLst>
              </a:rPr>
              <a:t>Правова система охоплює такі складові</a:t>
            </a:r>
            <a:endParaRPr lang="ru-RU" sz="4000" b="1" spc="0" dirty="0">
              <a:ln w="1905"/>
              <a:solidFill>
                <a:schemeClr val="bg2">
                  <a:lumMod val="25000"/>
                </a:schemeClr>
              </a:solidFill>
              <a:effectLst>
                <a:innerShdw blurRad="69850" dist="43180" dir="5400000">
                  <a:srgbClr val="000000">
                    <a:alpha val="65000"/>
                  </a:srgbClr>
                </a:innerShdw>
              </a:effectLst>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918731735"/>
              </p:ext>
            </p:extLst>
          </p:nvPr>
        </p:nvGraphicFramePr>
        <p:xfrm>
          <a:off x="568960" y="1866583"/>
          <a:ext cx="11287760" cy="461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69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25970140"/>
              </p:ext>
            </p:extLst>
          </p:nvPr>
        </p:nvGraphicFramePr>
        <p:xfrm>
          <a:off x="487680" y="386080"/>
          <a:ext cx="11226800" cy="5984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72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solidFill>
                  <a:schemeClr val="bg2">
                    <a:lumMod val="25000"/>
                  </a:schemeClr>
                </a:solidFill>
              </a:rPr>
              <a:t>Функції правової системи </a:t>
            </a:r>
            <a:r>
              <a:rPr lang="uk-UA" sz="3600" dirty="0" smtClean="0">
                <a:solidFill>
                  <a:schemeClr val="bg2">
                    <a:lumMod val="25000"/>
                  </a:schemeClr>
                </a:solidFill>
              </a:rPr>
              <a:t>– основні </a:t>
            </a:r>
            <a:r>
              <a:rPr lang="uk-UA" sz="3600" dirty="0">
                <a:solidFill>
                  <a:schemeClr val="bg2">
                    <a:lumMod val="25000"/>
                  </a:schemeClr>
                </a:solidFill>
              </a:rPr>
              <a:t>напрями впливу правової системи на соціальну дійсність, тенденції її </a:t>
            </a:r>
            <a:r>
              <a:rPr lang="uk-UA" sz="3600" dirty="0" smtClean="0">
                <a:solidFill>
                  <a:schemeClr val="bg2">
                    <a:lumMod val="25000"/>
                  </a:schemeClr>
                </a:solidFill>
              </a:rPr>
              <a:t>розвитку</a:t>
            </a:r>
            <a:endParaRPr lang="ru-RU" sz="3600"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50095990"/>
              </p:ext>
            </p:extLst>
          </p:nvPr>
        </p:nvGraphicFramePr>
        <p:xfrm>
          <a:off x="1096962" y="1846263"/>
          <a:ext cx="10404157" cy="465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04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64254"/>
            <a:ext cx="10058400" cy="782320"/>
          </a:xfrm>
        </p:spPr>
        <p:txBody>
          <a:bodyPr>
            <a:normAutofit/>
          </a:bodyPr>
          <a:lstStyle/>
          <a:p>
            <a:r>
              <a:rPr lang="uk-UA" sz="4400" b="1" dirty="0" smtClean="0">
                <a:solidFill>
                  <a:schemeClr val="accent6">
                    <a:lumMod val="75000"/>
                  </a:schemeClr>
                </a:solidFill>
              </a:rPr>
              <a:t>Функції правової системи</a:t>
            </a:r>
            <a:r>
              <a:rPr lang="uk-UA" sz="4400" dirty="0" smtClean="0">
                <a:solidFill>
                  <a:schemeClr val="accent6">
                    <a:lumMod val="75000"/>
                  </a:schemeClr>
                </a:solidFill>
              </a:rPr>
              <a:t> </a:t>
            </a:r>
            <a:endParaRPr lang="uk-UA" sz="4400" dirty="0">
              <a:solidFill>
                <a:schemeClr val="accent6">
                  <a:lumMod val="75000"/>
                </a:schemeClr>
              </a:solidFill>
            </a:endParaRPr>
          </a:p>
        </p:txBody>
      </p:sp>
      <p:graphicFrame>
        <p:nvGraphicFramePr>
          <p:cNvPr id="4" name="Объект 3"/>
          <p:cNvGraphicFramePr>
            <a:graphicFrameLocks noGrp="1"/>
          </p:cNvGraphicFramePr>
          <p:nvPr>
            <p:ph sz="half" idx="2"/>
            <p:extLst>
              <p:ext uri="{D42A27DB-BD31-4B8C-83A1-F6EECF244321}">
                <p14:modId xmlns:p14="http://schemas.microsoft.com/office/powerpoint/2010/main" val="2694704924"/>
              </p:ext>
            </p:extLst>
          </p:nvPr>
        </p:nvGraphicFramePr>
        <p:xfrm>
          <a:off x="1096963" y="1341120"/>
          <a:ext cx="4938712" cy="505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5"/>
          <p:cNvSpPr>
            <a:spLocks noGrp="1"/>
          </p:cNvSpPr>
          <p:nvPr>
            <p:ph sz="quarter" idx="4"/>
          </p:nvPr>
        </p:nvSpPr>
        <p:spPr/>
        <p:txBody>
          <a:bodyPr>
            <a:normAutofit/>
          </a:bodyPr>
          <a:lstStyle/>
          <a:p>
            <a:pPr lvl="1">
              <a:lnSpc>
                <a:spcPct val="100000"/>
              </a:lnSpc>
              <a:spcAft>
                <a:spcPts val="1800"/>
              </a:spcAft>
            </a:pPr>
            <a:endParaRPr lang="uk-UA" sz="24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dirty="0"/>
          </a:p>
        </p:txBody>
      </p:sp>
      <p:graphicFrame>
        <p:nvGraphicFramePr>
          <p:cNvPr id="7" name="Объект 3"/>
          <p:cNvGraphicFramePr>
            <a:graphicFrameLocks/>
          </p:cNvGraphicFramePr>
          <p:nvPr>
            <p:extLst>
              <p:ext uri="{D42A27DB-BD31-4B8C-83A1-F6EECF244321}">
                <p14:modId xmlns:p14="http://schemas.microsoft.com/office/powerpoint/2010/main" val="1359672899"/>
              </p:ext>
            </p:extLst>
          </p:nvPr>
        </p:nvGraphicFramePr>
        <p:xfrm>
          <a:off x="6217920" y="1148080"/>
          <a:ext cx="4938712" cy="5405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8455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213360"/>
            <a:ext cx="10261600" cy="1998133"/>
          </a:xfrm>
        </p:spPr>
        <p:txBody>
          <a:bodyPr>
            <a:noAutofit/>
          </a:bodyPr>
          <a:lstStyle/>
          <a:p>
            <a:r>
              <a:rPr lang="uk-UA" sz="3600" dirty="0"/>
              <a:t>У будь-якій державі правова система, детермінована історичними, географічними, ментальними, національними факторами,  і може позначатися терміном</a:t>
            </a:r>
            <a:r>
              <a:rPr lang="uk-UA" sz="3600" b="1" i="1" dirty="0"/>
              <a:t> </a:t>
            </a:r>
            <a:r>
              <a:rPr lang="uk-UA" sz="3600" b="1" dirty="0">
                <a:solidFill>
                  <a:schemeClr val="bg2">
                    <a:lumMod val="25000"/>
                  </a:schemeClr>
                </a:solidFill>
              </a:rPr>
              <a:t>«національна правова система</a:t>
            </a:r>
            <a:r>
              <a:rPr lang="uk-UA" sz="3600" b="1" dirty="0" smtClean="0">
                <a:solidFill>
                  <a:schemeClr val="bg2">
                    <a:lumMod val="25000"/>
                  </a:schemeClr>
                </a:solidFill>
              </a:rPr>
              <a:t>»</a:t>
            </a:r>
            <a:r>
              <a:rPr lang="uk-UA" sz="3600" b="1" dirty="0" smtClean="0"/>
              <a:t>.</a:t>
            </a:r>
            <a:endParaRPr lang="ru-RU" sz="3600" dirty="0"/>
          </a:p>
        </p:txBody>
      </p:sp>
      <p:sp>
        <p:nvSpPr>
          <p:cNvPr id="5" name="Объект 4"/>
          <p:cNvSpPr>
            <a:spLocks noGrp="1"/>
          </p:cNvSpPr>
          <p:nvPr>
            <p:ph idx="1"/>
          </p:nvPr>
        </p:nvSpPr>
        <p:spPr>
          <a:xfrm>
            <a:off x="1097280" y="2526454"/>
            <a:ext cx="10058400" cy="4023360"/>
          </a:xfrm>
        </p:spPr>
        <p:txBody>
          <a:bodyPr>
            <a:noAutofit/>
          </a:bodyPr>
          <a:lstStyle/>
          <a:p>
            <a:pPr lvl="0"/>
            <a:r>
              <a:rPr lang="uk-UA" sz="3600" dirty="0">
                <a:latin typeface="+mj-lt"/>
              </a:rPr>
              <a:t>Пізнання національних правових систем, їх співставлення між собою з метою виявлення спільного та відмінного, що дає можливість </a:t>
            </a:r>
            <a:r>
              <a:rPr lang="uk-UA" sz="3600" dirty="0" err="1">
                <a:latin typeface="+mj-lt"/>
              </a:rPr>
              <a:t>типологізувати</a:t>
            </a:r>
            <a:r>
              <a:rPr lang="uk-UA" sz="3600" dirty="0">
                <a:latin typeface="+mj-lt"/>
              </a:rPr>
              <a:t> правові системи у більші за обсягом правові масиви (правові сім’ї, правові типи, правові кола, групи правових систем) та пізнання останніх в їх співставленні між собою здійснюється </a:t>
            </a:r>
            <a:r>
              <a:rPr lang="uk-UA" sz="3600" b="1" dirty="0">
                <a:solidFill>
                  <a:schemeClr val="bg2">
                    <a:lumMod val="25000"/>
                  </a:schemeClr>
                </a:solidFill>
                <a:latin typeface="+mj-lt"/>
              </a:rPr>
              <a:t>порівняльним </a:t>
            </a:r>
            <a:r>
              <a:rPr lang="uk-UA" sz="3600" b="1" dirty="0" smtClean="0">
                <a:solidFill>
                  <a:schemeClr val="bg2">
                    <a:lumMod val="25000"/>
                  </a:schemeClr>
                </a:solidFill>
                <a:latin typeface="+mj-lt"/>
              </a:rPr>
              <a:t>правознавством</a:t>
            </a:r>
            <a:endParaRPr lang="ru-RU" sz="3600" dirty="0">
              <a:solidFill>
                <a:schemeClr val="bg2">
                  <a:lumMod val="25000"/>
                </a:schemeClr>
              </a:solidFill>
              <a:latin typeface="+mj-lt"/>
            </a:endParaRPr>
          </a:p>
        </p:txBody>
      </p:sp>
    </p:spTree>
    <p:extLst>
      <p:ext uri="{BB962C8B-B14F-4D97-AF65-F5344CB8AC3E}">
        <p14:creationId xmlns:p14="http://schemas.microsoft.com/office/powerpoint/2010/main" val="2895611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1076960" y="894080"/>
            <a:ext cx="10058400" cy="5567680"/>
          </a:xfrm>
        </p:spPr>
        <p:txBody>
          <a:bodyPr>
            <a:normAutofit fontScale="92500" lnSpcReduction="10000"/>
          </a:bodyPr>
          <a:lstStyle/>
          <a:p>
            <a:r>
              <a:rPr lang="uk-UA" sz="4800" b="1" dirty="0">
                <a:solidFill>
                  <a:schemeClr val="bg2">
                    <a:lumMod val="50000"/>
                  </a:schemeClr>
                </a:solidFill>
                <a:latin typeface="+mj-lt"/>
              </a:rPr>
              <a:t>Порівняльне </a:t>
            </a:r>
            <a:r>
              <a:rPr lang="uk-UA" sz="4800" b="1" dirty="0" smtClean="0">
                <a:solidFill>
                  <a:schemeClr val="bg2">
                    <a:lumMod val="50000"/>
                  </a:schemeClr>
                </a:solidFill>
                <a:latin typeface="+mj-lt"/>
              </a:rPr>
              <a:t>правознавство</a:t>
            </a:r>
            <a:br>
              <a:rPr lang="uk-UA" sz="4800" b="1" dirty="0" smtClean="0">
                <a:solidFill>
                  <a:schemeClr val="bg2">
                    <a:lumMod val="50000"/>
                  </a:schemeClr>
                </a:solidFill>
                <a:latin typeface="+mj-lt"/>
              </a:rPr>
            </a:br>
            <a:r>
              <a:rPr lang="uk-UA" sz="4800" b="1" dirty="0" smtClean="0">
                <a:solidFill>
                  <a:schemeClr val="bg2">
                    <a:lumMod val="50000"/>
                  </a:schemeClr>
                </a:solidFill>
                <a:latin typeface="+mj-lt"/>
              </a:rPr>
              <a:t>(</a:t>
            </a:r>
            <a:r>
              <a:rPr lang="uk-UA" sz="4800" b="1" dirty="0">
                <a:solidFill>
                  <a:schemeClr val="bg2">
                    <a:lumMod val="50000"/>
                  </a:schemeClr>
                </a:solidFill>
                <a:latin typeface="+mj-lt"/>
              </a:rPr>
              <a:t>юридична компаративістика</a:t>
            </a:r>
            <a:r>
              <a:rPr lang="uk-UA" sz="4800" b="1" dirty="0" smtClean="0">
                <a:solidFill>
                  <a:schemeClr val="bg2">
                    <a:lumMod val="50000"/>
                  </a:schemeClr>
                </a:solidFill>
                <a:latin typeface="+mj-lt"/>
              </a:rPr>
              <a:t>)</a:t>
            </a:r>
            <a:r>
              <a:rPr lang="uk-UA" sz="4800" dirty="0" smtClean="0">
                <a:solidFill>
                  <a:schemeClr val="bg2">
                    <a:lumMod val="50000"/>
                  </a:schemeClr>
                </a:solidFill>
                <a:latin typeface="+mj-lt"/>
              </a:rPr>
              <a:t/>
            </a:r>
            <a:br>
              <a:rPr lang="uk-UA" sz="4800" dirty="0" smtClean="0">
                <a:solidFill>
                  <a:schemeClr val="bg2">
                    <a:lumMod val="50000"/>
                  </a:schemeClr>
                </a:solidFill>
                <a:latin typeface="+mj-lt"/>
              </a:rPr>
            </a:br>
            <a:r>
              <a:rPr lang="uk-UA" sz="4800" dirty="0" smtClean="0">
                <a:solidFill>
                  <a:schemeClr val="bg2">
                    <a:lumMod val="25000"/>
                  </a:schemeClr>
                </a:solidFill>
                <a:latin typeface="+mj-lt"/>
              </a:rPr>
              <a:t>– </a:t>
            </a:r>
            <a:r>
              <a:rPr lang="uk-UA" sz="4800" dirty="0">
                <a:solidFill>
                  <a:schemeClr val="bg2">
                    <a:lumMod val="25000"/>
                  </a:schemeClr>
                </a:solidFill>
                <a:latin typeface="+mj-lt"/>
              </a:rPr>
              <a:t>юридична наука, сфера і напрям юридичних та міждисциплінарних досліджень, що мають своїм предметом загальні та специфічні закономірності виникнення, функціонування та розвитку національних правових систем, їх типологію, сучасні процеси правового розвитку юридичної карти </a:t>
            </a:r>
            <a:r>
              <a:rPr lang="uk-UA" sz="4800" dirty="0" smtClean="0">
                <a:solidFill>
                  <a:schemeClr val="bg2">
                    <a:lumMod val="25000"/>
                  </a:schemeClr>
                </a:solidFill>
                <a:latin typeface="+mj-lt"/>
              </a:rPr>
              <a:t>світу</a:t>
            </a:r>
            <a:endParaRPr lang="ru-RU" sz="4800" dirty="0">
              <a:solidFill>
                <a:schemeClr val="bg2">
                  <a:lumMod val="25000"/>
                </a:schemeClr>
              </a:solidFill>
              <a:latin typeface="+mj-lt"/>
            </a:endParaRPr>
          </a:p>
          <a:p>
            <a:pPr algn="just"/>
            <a:endParaRPr lang="ru-RU" sz="3200" dirty="0"/>
          </a:p>
        </p:txBody>
      </p:sp>
    </p:spTree>
    <p:extLst>
      <p:ext uri="{BB962C8B-B14F-4D97-AF65-F5344CB8AC3E}">
        <p14:creationId xmlns:p14="http://schemas.microsoft.com/office/powerpoint/2010/main" val="323098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a:solidFill>
                  <a:schemeClr val="bg2">
                    <a:lumMod val="50000"/>
                  </a:schemeClr>
                </a:solidFill>
              </a:rPr>
              <a:t>Сукупний критерій </a:t>
            </a:r>
            <a:r>
              <a:rPr lang="uk-UA" sz="4400" b="1" dirty="0" smtClean="0">
                <a:solidFill>
                  <a:schemeClr val="bg2">
                    <a:lumMod val="50000"/>
                  </a:schemeClr>
                </a:solidFill>
              </a:rPr>
              <a:t>типології</a:t>
            </a:r>
            <a:br>
              <a:rPr lang="uk-UA" sz="4400" b="1" dirty="0" smtClean="0">
                <a:solidFill>
                  <a:schemeClr val="bg2">
                    <a:lumMod val="50000"/>
                  </a:schemeClr>
                </a:solidFill>
              </a:rPr>
            </a:br>
            <a:r>
              <a:rPr lang="uk-UA" sz="4400" b="1" dirty="0" smtClean="0">
                <a:solidFill>
                  <a:schemeClr val="bg2">
                    <a:lumMod val="50000"/>
                  </a:schemeClr>
                </a:solidFill>
              </a:rPr>
              <a:t>правових </a:t>
            </a:r>
            <a:r>
              <a:rPr lang="uk-UA" sz="4400" b="1" dirty="0">
                <a:solidFill>
                  <a:schemeClr val="bg2">
                    <a:lumMod val="50000"/>
                  </a:schemeClr>
                </a:solidFill>
              </a:rPr>
              <a:t>систем охоплює</a:t>
            </a:r>
            <a:endParaRPr lang="ru-RU" sz="4400" b="1" dirty="0">
              <a:solidFill>
                <a:schemeClr val="bg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14541077"/>
              </p:ext>
            </p:extLst>
          </p:nvPr>
        </p:nvGraphicFramePr>
        <p:xfrm>
          <a:off x="1096963" y="1846263"/>
          <a:ext cx="10862426" cy="4386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45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5562" y="-1"/>
            <a:ext cx="10058400" cy="2115672"/>
          </a:xfrm>
        </p:spPr>
        <p:txBody>
          <a:bodyPr>
            <a:noAutofit/>
          </a:bodyPr>
          <a:lstStyle/>
          <a:p>
            <a:pPr algn="just"/>
            <a:r>
              <a:rPr lang="uk-UA" sz="3200" b="1" dirty="0" smtClean="0"/>
              <a:t/>
            </a:r>
            <a:br>
              <a:rPr lang="uk-UA" sz="3200" b="1" dirty="0" smtClean="0"/>
            </a:br>
            <a:r>
              <a:rPr lang="uk-UA" sz="3200" b="1" dirty="0"/>
              <a:t/>
            </a:r>
            <a:br>
              <a:rPr lang="uk-UA" sz="3200" b="1" dirty="0"/>
            </a:br>
            <a:r>
              <a:rPr lang="uk-UA" sz="3200" b="1" dirty="0" smtClean="0"/>
              <a:t/>
            </a:r>
            <a:br>
              <a:rPr lang="uk-UA" sz="3200" b="1" dirty="0" smtClean="0"/>
            </a:br>
            <a:endParaRPr lang="ru-RU" sz="3200" dirty="0"/>
          </a:p>
        </p:txBody>
      </p:sp>
      <p:sp>
        <p:nvSpPr>
          <p:cNvPr id="3" name="Объект 2"/>
          <p:cNvSpPr>
            <a:spLocks noGrp="1"/>
          </p:cNvSpPr>
          <p:nvPr>
            <p:ph idx="1"/>
          </p:nvPr>
        </p:nvSpPr>
        <p:spPr>
          <a:xfrm>
            <a:off x="1097280" y="558800"/>
            <a:ext cx="10393680" cy="6024880"/>
          </a:xfrm>
        </p:spPr>
        <p:txBody>
          <a:bodyPr>
            <a:normAutofit/>
          </a:bodyPr>
          <a:lstStyle/>
          <a:p>
            <a:r>
              <a:rPr lang="uk-UA" sz="3600" b="1" dirty="0">
                <a:solidFill>
                  <a:schemeClr val="bg2">
                    <a:lumMod val="50000"/>
                  </a:schemeClr>
                </a:solidFill>
                <a:latin typeface="+mj-lt"/>
              </a:rPr>
              <a:t>«Правова сім’я»</a:t>
            </a:r>
            <a:r>
              <a:rPr lang="uk-UA" sz="3600" dirty="0">
                <a:solidFill>
                  <a:schemeClr val="bg2">
                    <a:lumMod val="50000"/>
                  </a:schemeClr>
                </a:solidFill>
                <a:latin typeface="+mj-lt"/>
              </a:rPr>
              <a:t> </a:t>
            </a:r>
            <a:r>
              <a:rPr lang="uk-UA" sz="3600" dirty="0">
                <a:solidFill>
                  <a:schemeClr val="bg2">
                    <a:lumMod val="25000"/>
                  </a:schemeClr>
                </a:solidFill>
                <a:latin typeface="+mj-lt"/>
              </a:rPr>
              <a:t>(або правовий тип, правове коло, група правових систем) – умовна сукупність правових систем як результат їх порівняльного пізнання на основі сукупного критерію</a:t>
            </a:r>
            <a:r>
              <a:rPr lang="uk-UA" sz="3600" dirty="0" smtClean="0">
                <a:solidFill>
                  <a:schemeClr val="bg2">
                    <a:lumMod val="25000"/>
                  </a:schemeClr>
                </a:solidFill>
                <a:latin typeface="+mj-lt"/>
              </a:rPr>
              <a:t>.</a:t>
            </a:r>
          </a:p>
          <a:p>
            <a:endParaRPr lang="uk-UA" sz="3600" dirty="0" smtClean="0">
              <a:solidFill>
                <a:schemeClr val="bg2">
                  <a:lumMod val="25000"/>
                </a:schemeClr>
              </a:solidFill>
              <a:latin typeface="+mj-lt"/>
            </a:endParaRPr>
          </a:p>
          <a:p>
            <a:r>
              <a:rPr lang="uk-UA" sz="3600" dirty="0">
                <a:solidFill>
                  <a:schemeClr val="bg2">
                    <a:lumMod val="25000"/>
                  </a:schemeClr>
                </a:solidFill>
                <a:latin typeface="+mj-lt"/>
              </a:rPr>
              <a:t>На відміну від правової системи, що являє собою об’єктивно існуюче явище, правова сім’я представляє собою синтетично утворене юридичною наукою аналітичне поняття як результат порівняльно-пізнавального процесу правових систем різних </a:t>
            </a:r>
            <a:r>
              <a:rPr lang="uk-UA" sz="3600" dirty="0" smtClean="0">
                <a:solidFill>
                  <a:schemeClr val="bg2">
                    <a:lumMod val="25000"/>
                  </a:schemeClr>
                </a:solidFill>
                <a:latin typeface="+mj-lt"/>
              </a:rPr>
              <a:t>країн</a:t>
            </a:r>
            <a:endParaRPr lang="ru-RU" sz="3600" dirty="0">
              <a:solidFill>
                <a:schemeClr val="bg2">
                  <a:lumMod val="25000"/>
                </a:schemeClr>
              </a:solidFill>
              <a:latin typeface="+mj-lt"/>
            </a:endParaRPr>
          </a:p>
        </p:txBody>
      </p:sp>
    </p:spTree>
    <p:extLst>
      <p:ext uri="{BB962C8B-B14F-4D97-AF65-F5344CB8AC3E}">
        <p14:creationId xmlns:p14="http://schemas.microsoft.com/office/powerpoint/2010/main" val="442668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95141244"/>
              </p:ext>
            </p:extLst>
          </p:nvPr>
        </p:nvGraphicFramePr>
        <p:xfrm>
          <a:off x="934402" y="1206183"/>
          <a:ext cx="10617517" cy="4645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398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416690"/>
            <a:ext cx="10058400" cy="834594"/>
          </a:xfrm>
        </p:spPr>
        <p:txBody>
          <a:bodyPr>
            <a:normAutofit fontScale="90000"/>
          </a:bodyPr>
          <a:lstStyle/>
          <a:p>
            <a:r>
              <a:rPr lang="uk-UA" sz="4900" b="1" dirty="0">
                <a:solidFill>
                  <a:schemeClr val="bg2">
                    <a:lumMod val="25000"/>
                  </a:schemeClr>
                </a:solidFill>
              </a:rPr>
              <a:t>13.2 Романо-германська правова сім</a:t>
            </a:r>
            <a:r>
              <a:rPr lang="ru-RU" sz="4900" b="1" dirty="0">
                <a:solidFill>
                  <a:schemeClr val="bg2">
                    <a:lumMod val="25000"/>
                  </a:schemeClr>
                </a:solidFill>
              </a:rPr>
              <a:t>’</a:t>
            </a:r>
            <a:r>
              <a:rPr lang="uk-UA" sz="4900" b="1" dirty="0" smtClean="0">
                <a:solidFill>
                  <a:schemeClr val="bg2">
                    <a:lumMod val="25000"/>
                  </a:schemeClr>
                </a:solidFill>
              </a:rPr>
              <a:t>я</a:t>
            </a:r>
            <a:endParaRPr lang="ru-RU" dirty="0">
              <a:solidFill>
                <a:schemeClr val="bg2">
                  <a:lumMod val="25000"/>
                </a:schemeClr>
              </a:solidFill>
            </a:endParaRPr>
          </a:p>
        </p:txBody>
      </p:sp>
      <p:sp>
        <p:nvSpPr>
          <p:cNvPr id="3" name="Объект 2"/>
          <p:cNvSpPr>
            <a:spLocks noGrp="1"/>
          </p:cNvSpPr>
          <p:nvPr>
            <p:ph idx="1"/>
          </p:nvPr>
        </p:nvSpPr>
        <p:spPr>
          <a:xfrm>
            <a:off x="1097280" y="1876927"/>
            <a:ext cx="10140215" cy="4523873"/>
          </a:xfrm>
          <a:solidFill>
            <a:schemeClr val="accent1">
              <a:lumMod val="75000"/>
            </a:schemeClr>
          </a:solidFill>
        </p:spPr>
        <p:txBody>
          <a:bodyPr>
            <a:normAutofit lnSpcReduction="10000"/>
          </a:bodyPr>
          <a:lstStyle/>
          <a:p>
            <a:r>
              <a:rPr lang="uk-UA" sz="3200" b="1" dirty="0">
                <a:solidFill>
                  <a:schemeClr val="bg1"/>
                </a:solidFill>
                <a:latin typeface="+mj-lt"/>
              </a:rPr>
              <a:t>Романо-германська (континентальна) </a:t>
            </a:r>
            <a:r>
              <a:rPr lang="uk-UA" sz="3200" b="1" dirty="0" smtClean="0">
                <a:solidFill>
                  <a:schemeClr val="bg1"/>
                </a:solidFill>
                <a:latin typeface="+mj-lt"/>
              </a:rPr>
              <a:t>правова </a:t>
            </a:r>
            <a:r>
              <a:rPr lang="uk-UA" sz="3200" b="1" dirty="0">
                <a:solidFill>
                  <a:schemeClr val="bg1"/>
                </a:solidFill>
                <a:latin typeface="+mj-lt"/>
              </a:rPr>
              <a:t>сім</a:t>
            </a:r>
            <a:r>
              <a:rPr lang="ru-RU" sz="3200" b="1" dirty="0">
                <a:solidFill>
                  <a:schemeClr val="bg1"/>
                </a:solidFill>
                <a:latin typeface="+mj-lt"/>
              </a:rPr>
              <a:t>’</a:t>
            </a:r>
            <a:r>
              <a:rPr lang="uk-UA" sz="3200" b="1" dirty="0" smtClean="0">
                <a:solidFill>
                  <a:schemeClr val="bg1"/>
                </a:solidFill>
                <a:latin typeface="+mj-lt"/>
              </a:rPr>
              <a:t>я</a:t>
            </a:r>
            <a:br>
              <a:rPr lang="uk-UA" sz="3200" b="1" dirty="0" smtClean="0">
                <a:solidFill>
                  <a:schemeClr val="bg1"/>
                </a:solidFill>
                <a:latin typeface="+mj-lt"/>
              </a:rPr>
            </a:br>
            <a:r>
              <a:rPr lang="uk-UA" sz="3200" dirty="0" smtClean="0">
                <a:solidFill>
                  <a:schemeClr val="bg1"/>
                </a:solidFill>
                <a:latin typeface="+mj-lt"/>
              </a:rPr>
              <a:t>– </a:t>
            </a:r>
            <a:r>
              <a:rPr lang="uk-UA" sz="3200" dirty="0">
                <a:solidFill>
                  <a:schemeClr val="bg1"/>
                </a:solidFill>
                <a:latin typeface="+mj-lt"/>
              </a:rPr>
              <a:t>це сукупність національних правових систем країн континентальної Європи, що мають схожість історичного генезису на основі давньоримського права та його пристосування (разом із канонічним правом і місцевими звичаями) до нових національних умов, спільні засади правового регулювання, подібні риси структури права із поділом на публічне і приватне право, одноманітне розуміння природи норми права як правила поведінки загального характеру, єдність системи форм (джерел) права, основною з яких є нормативно-правовий </a:t>
            </a:r>
            <a:r>
              <a:rPr lang="uk-UA" sz="3200" dirty="0" smtClean="0">
                <a:solidFill>
                  <a:schemeClr val="bg1"/>
                </a:solidFill>
                <a:latin typeface="+mj-lt"/>
              </a:rPr>
              <a:t>акт</a:t>
            </a:r>
            <a:endParaRPr lang="ru-RU" sz="3200" dirty="0">
              <a:solidFill>
                <a:schemeClr val="bg1"/>
              </a:solidFill>
              <a:latin typeface="+mj-lt"/>
            </a:endParaRPr>
          </a:p>
          <a:p>
            <a:endParaRPr lang="ru-RU" dirty="0"/>
          </a:p>
        </p:txBody>
      </p:sp>
    </p:spTree>
    <p:extLst>
      <p:ext uri="{BB962C8B-B14F-4D97-AF65-F5344CB8AC3E}">
        <p14:creationId xmlns:p14="http://schemas.microsoft.com/office/powerpoint/2010/main" val="51345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758" y="949212"/>
            <a:ext cx="10058400" cy="1450757"/>
          </a:xfrm>
        </p:spPr>
        <p:txBody>
          <a:bodyPr>
            <a:noAutofit/>
          </a:bodyPr>
          <a:lstStyle/>
          <a:p>
            <a:r>
              <a:rPr lang="uk-UA" b="1" dirty="0" smtClean="0">
                <a:solidFill>
                  <a:srgbClr val="002060"/>
                </a:solidFill>
                <a:latin typeface="Times New Roman" panose="02020603050405020304" pitchFamily="18" charset="0"/>
                <a:cs typeface="Times New Roman" panose="02020603050405020304" pitchFamily="18" charset="0"/>
              </a:rPr>
              <a:t/>
            </a:r>
            <a:br>
              <a:rPr lang="uk-UA" b="1" dirty="0" smtClean="0">
                <a:solidFill>
                  <a:srgbClr val="002060"/>
                </a:solidFill>
                <a:latin typeface="Times New Roman" panose="02020603050405020304" pitchFamily="18" charset="0"/>
                <a:cs typeface="Times New Roman" panose="02020603050405020304" pitchFamily="18" charset="0"/>
              </a:rPr>
            </a:br>
            <a:r>
              <a:rPr lang="uk-UA" b="1" dirty="0" smtClean="0">
                <a:solidFill>
                  <a:srgbClr val="002060"/>
                </a:solidFill>
                <a:latin typeface="Times New Roman" panose="02020603050405020304" pitchFamily="18" charset="0"/>
                <a:cs typeface="Times New Roman" panose="02020603050405020304" pitchFamily="18" charset="0"/>
              </a:rPr>
              <a:t/>
            </a:r>
            <a:br>
              <a:rPr lang="uk-UA" b="1" dirty="0" smtClean="0">
                <a:solidFill>
                  <a:srgbClr val="002060"/>
                </a:solidFill>
                <a:latin typeface="Times New Roman" panose="02020603050405020304" pitchFamily="18" charset="0"/>
                <a:cs typeface="Times New Roman" panose="02020603050405020304" pitchFamily="18" charset="0"/>
              </a:rPr>
            </a:br>
            <a:r>
              <a:rPr lang="uk-UA" sz="4000" b="1" dirty="0" smtClean="0">
                <a:solidFill>
                  <a:schemeClr val="bg2">
                    <a:lumMod val="25000"/>
                  </a:schemeClr>
                </a:solidFill>
                <a:cs typeface="Times New Roman" panose="02020603050405020304" pitchFamily="18" charset="0"/>
              </a:rPr>
              <a:t>ТЕМА 13. </a:t>
            </a:r>
            <a:r>
              <a:rPr lang="uk-UA" sz="4000" b="1" dirty="0" smtClean="0">
                <a:solidFill>
                  <a:schemeClr val="bg2">
                    <a:lumMod val="25000"/>
                  </a:schemeClr>
                </a:solidFill>
              </a:rPr>
              <a:t>ПРАВОВА СИСТЕМА. ОСНОВНІ ПРАВОВІ СИСТЕМИ СУЧАСНОСТІ</a:t>
            </a:r>
            <a:r>
              <a:rPr lang="ru-RU" sz="4400" dirty="0" smtClean="0">
                <a:solidFill>
                  <a:schemeClr val="bg2">
                    <a:lumMod val="25000"/>
                  </a:schemeClr>
                </a:solidFill>
              </a:rPr>
              <a:t/>
            </a:r>
            <a:br>
              <a:rPr lang="ru-RU" sz="4400" dirty="0" smtClean="0">
                <a:solidFill>
                  <a:schemeClr val="bg2">
                    <a:lumMod val="25000"/>
                  </a:schemeClr>
                </a:solidFill>
              </a:rPr>
            </a:br>
            <a:endParaRPr lang="uk-UA" sz="44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6960" y="2025185"/>
            <a:ext cx="10058400" cy="4629872"/>
          </a:xfrm>
        </p:spPr>
        <p:txBody>
          <a:bodyPr>
            <a:noAutofit/>
          </a:bodyPr>
          <a:lstStyle/>
          <a:p>
            <a:pPr marL="0" lvl="0" indent="0" algn="just">
              <a:lnSpc>
                <a:spcPct val="100000"/>
              </a:lnSpc>
              <a:spcBef>
                <a:spcPts val="0"/>
              </a:spcBef>
              <a:spcAft>
                <a:spcPts val="0"/>
              </a:spcAft>
              <a:buClrTx/>
              <a:buSzTx/>
              <a:buNone/>
            </a:pPr>
            <a:r>
              <a:rPr lang="uk-UA" sz="3200" dirty="0">
                <a:solidFill>
                  <a:schemeClr val="bg2">
                    <a:lumMod val="25000"/>
                  </a:schemeClr>
                </a:solidFill>
                <a:latin typeface="Times New Roman"/>
              </a:rPr>
              <a:t>Успіх в опануванні знаннями, вміннями та навичками залежить від системного виміру їх сприйняття, чому сприяє вивчення </a:t>
            </a:r>
            <a:r>
              <a:rPr lang="uk-UA" sz="3200" dirty="0" smtClean="0">
                <a:solidFill>
                  <a:schemeClr val="bg2">
                    <a:lumMod val="25000"/>
                  </a:schemeClr>
                </a:solidFill>
                <a:latin typeface="Times New Roman"/>
              </a:rPr>
              <a:t>цієї </a:t>
            </a:r>
            <a:r>
              <a:rPr lang="uk-UA" sz="3200" dirty="0">
                <a:solidFill>
                  <a:schemeClr val="bg2">
                    <a:lumMod val="25000"/>
                  </a:schemeClr>
                </a:solidFill>
                <a:latin typeface="Times New Roman"/>
              </a:rPr>
              <a:t>теми, в межах якої формується уявлення про юридичну карту сучасного світу. Засвоєння теоретичних положень цієї теми дає можливість здобути знання щодо поняттєво-структурної характеристики категорії </a:t>
            </a:r>
            <a:r>
              <a:rPr lang="uk-UA" sz="3200" b="1" dirty="0">
                <a:solidFill>
                  <a:schemeClr val="bg2">
                    <a:lumMod val="25000"/>
                  </a:schemeClr>
                </a:solidFill>
                <a:latin typeface="Times New Roman"/>
              </a:rPr>
              <a:t>правова система,</a:t>
            </a:r>
            <a:r>
              <a:rPr lang="uk-UA" sz="3200" dirty="0">
                <a:solidFill>
                  <a:schemeClr val="bg2">
                    <a:lumMod val="25000"/>
                  </a:schemeClr>
                </a:solidFill>
                <a:latin typeface="Times New Roman"/>
              </a:rPr>
              <a:t> її функцій, категорії </a:t>
            </a:r>
            <a:r>
              <a:rPr lang="uk-UA" sz="3200" b="1" dirty="0">
                <a:solidFill>
                  <a:schemeClr val="bg2">
                    <a:lumMod val="25000"/>
                  </a:schemeClr>
                </a:solidFill>
                <a:latin typeface="Times New Roman"/>
              </a:rPr>
              <a:t>правова сім’я, </a:t>
            </a:r>
            <a:r>
              <a:rPr lang="uk-UA" sz="3200" dirty="0">
                <a:solidFill>
                  <a:schemeClr val="bg2">
                    <a:lumMod val="25000"/>
                  </a:schemeClr>
                </a:solidFill>
                <a:latin typeface="Times New Roman"/>
              </a:rPr>
              <a:t>її співвідношення із правовою системою, основних рис сучасних правових </a:t>
            </a:r>
            <a:r>
              <a:rPr lang="uk-UA" sz="3200" dirty="0" smtClean="0">
                <a:solidFill>
                  <a:schemeClr val="bg2">
                    <a:lumMod val="25000"/>
                  </a:schemeClr>
                </a:solidFill>
                <a:latin typeface="Times New Roman"/>
              </a:rPr>
              <a:t>сімей</a:t>
            </a:r>
            <a:endParaRPr lang="ru-RU" sz="3200" dirty="0"/>
          </a:p>
        </p:txBody>
      </p:sp>
    </p:spTree>
    <p:extLst>
      <p:ext uri="{BB962C8B-B14F-4D97-AF65-F5344CB8AC3E}">
        <p14:creationId xmlns:p14="http://schemas.microsoft.com/office/powerpoint/2010/main" val="222613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a:solidFill>
                  <a:schemeClr val="bg2">
                    <a:lumMod val="25000"/>
                  </a:schemeClr>
                </a:solidFill>
              </a:rPr>
              <a:t>Романо-германська правова сім’я охоплює дві групи правових </a:t>
            </a:r>
            <a:r>
              <a:rPr lang="uk-UA" sz="4400" b="1" dirty="0" smtClean="0">
                <a:solidFill>
                  <a:schemeClr val="bg2">
                    <a:lumMod val="25000"/>
                  </a:schemeClr>
                </a:solidFill>
              </a:rPr>
              <a:t>систем</a:t>
            </a:r>
            <a:endParaRPr lang="ru-RU" sz="4400" b="1"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3505338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844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a:solidFill>
                  <a:schemeClr val="bg2">
                    <a:lumMod val="50000"/>
                  </a:schemeClr>
                </a:solidFill>
              </a:rPr>
              <a:t>Історичний генезис романо-германського права</a:t>
            </a:r>
            <a:r>
              <a:rPr lang="uk-UA" sz="3600" dirty="0">
                <a:solidFill>
                  <a:schemeClr val="bg2">
                    <a:lumMod val="50000"/>
                  </a:schemeClr>
                </a:solidFill>
              </a:rPr>
              <a:t> може бути поділений на такі </a:t>
            </a:r>
            <a:r>
              <a:rPr lang="uk-UA" sz="3600" b="1" dirty="0">
                <a:solidFill>
                  <a:schemeClr val="bg2">
                    <a:lumMod val="50000"/>
                  </a:schemeClr>
                </a:solidFill>
              </a:rPr>
              <a:t>основні періоди</a:t>
            </a:r>
            <a:endParaRPr lang="ru-RU" sz="3600" dirty="0">
              <a:solidFill>
                <a:schemeClr val="bg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33644476"/>
              </p:ext>
            </p:extLst>
          </p:nvPr>
        </p:nvGraphicFramePr>
        <p:xfrm>
          <a:off x="697832" y="2383673"/>
          <a:ext cx="10828421"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403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chemeClr val="bg2">
                    <a:lumMod val="50000"/>
                  </a:schemeClr>
                </a:solidFill>
              </a:rPr>
              <a:t>Основні риси романо-германської правової </a:t>
            </a:r>
            <a:r>
              <a:rPr lang="uk-UA" sz="3600" b="1" dirty="0" smtClean="0">
                <a:solidFill>
                  <a:schemeClr val="bg2">
                    <a:lumMod val="50000"/>
                  </a:schemeClr>
                </a:solidFill>
              </a:rPr>
              <a:t>сім’ї</a:t>
            </a:r>
            <a:endParaRPr lang="ru-RU" sz="3600" dirty="0">
              <a:solidFill>
                <a:schemeClr val="bg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9447265"/>
              </p:ext>
            </p:extLst>
          </p:nvPr>
        </p:nvGraphicFramePr>
        <p:xfrm>
          <a:off x="1096963" y="1846263"/>
          <a:ext cx="10058400" cy="4594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448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chemeClr val="bg2">
                    <a:lumMod val="50000"/>
                  </a:schemeClr>
                </a:solidFill>
              </a:rPr>
              <a:t>Основні риси романо-германської правової </a:t>
            </a:r>
            <a:r>
              <a:rPr lang="uk-UA" sz="3600" b="1" dirty="0" smtClean="0">
                <a:solidFill>
                  <a:schemeClr val="bg2">
                    <a:lumMod val="50000"/>
                  </a:schemeClr>
                </a:solidFill>
              </a:rPr>
              <a:t>сім’ї (продовження)</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72783974"/>
              </p:ext>
            </p:extLst>
          </p:nvPr>
        </p:nvGraphicFramePr>
        <p:xfrm>
          <a:off x="1097280" y="2247315"/>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399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67181185"/>
              </p:ext>
            </p:extLst>
          </p:nvPr>
        </p:nvGraphicFramePr>
        <p:xfrm>
          <a:off x="1048837" y="1397084"/>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901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t>Розвиток сучасної правової системи України характеризується</a:t>
            </a:r>
            <a:endParaRPr lang="ru-RU" sz="3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65900882"/>
              </p:ext>
            </p:extLst>
          </p:nvPr>
        </p:nvGraphicFramePr>
        <p:xfrm>
          <a:off x="1096963" y="1846263"/>
          <a:ext cx="10058400" cy="468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07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665747"/>
            <a:ext cx="10058400" cy="774834"/>
          </a:xfrm>
        </p:spPr>
        <p:txBody>
          <a:bodyPr>
            <a:normAutofit/>
          </a:bodyPr>
          <a:lstStyle/>
          <a:p>
            <a:pPr lvl="0"/>
            <a:r>
              <a:rPr lang="uk-UA" sz="4400" b="1" kern="600" dirty="0" smtClean="0">
                <a:solidFill>
                  <a:schemeClr val="bg2">
                    <a:lumMod val="25000"/>
                  </a:schemeClr>
                </a:solidFill>
              </a:rPr>
              <a:t>13.3 Англо-американська </a:t>
            </a:r>
            <a:r>
              <a:rPr lang="uk-UA" sz="4400" b="1" kern="600" dirty="0">
                <a:solidFill>
                  <a:schemeClr val="bg2">
                    <a:lumMod val="25000"/>
                  </a:schemeClr>
                </a:solidFill>
              </a:rPr>
              <a:t>правова сім</a:t>
            </a:r>
            <a:r>
              <a:rPr lang="ru-RU" sz="4400" b="1" kern="600" dirty="0">
                <a:solidFill>
                  <a:schemeClr val="bg2">
                    <a:lumMod val="25000"/>
                  </a:schemeClr>
                </a:solidFill>
              </a:rPr>
              <a:t>’</a:t>
            </a:r>
            <a:r>
              <a:rPr lang="uk-UA" sz="4400" b="1" kern="600" dirty="0" smtClean="0">
                <a:solidFill>
                  <a:schemeClr val="bg2">
                    <a:lumMod val="25000"/>
                  </a:schemeClr>
                </a:solidFill>
              </a:rPr>
              <a:t>я</a:t>
            </a:r>
            <a:endParaRPr lang="ru-RU" sz="4400" dirty="0">
              <a:solidFill>
                <a:schemeClr val="bg2">
                  <a:lumMod val="25000"/>
                </a:schemeClr>
              </a:solidFill>
            </a:endParaRPr>
          </a:p>
        </p:txBody>
      </p:sp>
      <p:sp>
        <p:nvSpPr>
          <p:cNvPr id="3" name="Объект 2"/>
          <p:cNvSpPr>
            <a:spLocks noGrp="1"/>
          </p:cNvSpPr>
          <p:nvPr>
            <p:ph idx="1"/>
          </p:nvPr>
        </p:nvSpPr>
        <p:spPr>
          <a:xfrm>
            <a:off x="1153428" y="1645208"/>
            <a:ext cx="10058400" cy="4787676"/>
          </a:xfrm>
        </p:spPr>
        <p:txBody>
          <a:bodyPr>
            <a:noAutofit/>
          </a:bodyPr>
          <a:lstStyle/>
          <a:p>
            <a:r>
              <a:rPr lang="uk-UA" sz="3400" b="1" dirty="0">
                <a:latin typeface="+mj-lt"/>
              </a:rPr>
              <a:t>Англо-американська правова </a:t>
            </a:r>
            <a:r>
              <a:rPr lang="uk-UA" sz="3400" b="1" dirty="0" smtClean="0">
                <a:latin typeface="+mj-lt"/>
              </a:rPr>
              <a:t>сім’я (</a:t>
            </a:r>
            <a:r>
              <a:rPr lang="uk-UA" sz="3400" b="1" dirty="0">
                <a:latin typeface="+mj-lt"/>
              </a:rPr>
              <a:t>сім</a:t>
            </a:r>
            <a:r>
              <a:rPr lang="ru-RU" sz="3400" b="1" dirty="0">
                <a:latin typeface="+mj-lt"/>
              </a:rPr>
              <a:t>’</a:t>
            </a:r>
            <a:r>
              <a:rPr lang="uk-UA" sz="3400" b="1" dirty="0">
                <a:latin typeface="+mj-lt"/>
              </a:rPr>
              <a:t>я загального права)</a:t>
            </a:r>
            <a:r>
              <a:rPr lang="uk-UA" sz="3400" dirty="0">
                <a:latin typeface="+mj-lt"/>
              </a:rPr>
              <a:t> – це сукупність національних правових систем, що мають своїм історичним джерелом англійське загальне право, схожість в основних засадах правового регулювання, подібні риси структури права із превалюванням процесуального права, одноманітне розуміння природи норми права як казуального правила поведінки, створеного судовою практикою, та домінуючої форми права – судового прецеденту</a:t>
            </a:r>
            <a:endParaRPr lang="ru-RU" sz="3400" dirty="0">
              <a:latin typeface="+mj-lt"/>
            </a:endParaRPr>
          </a:p>
        </p:txBody>
      </p:sp>
    </p:spTree>
    <p:extLst>
      <p:ext uri="{BB962C8B-B14F-4D97-AF65-F5344CB8AC3E}">
        <p14:creationId xmlns:p14="http://schemas.microsoft.com/office/powerpoint/2010/main" val="4264601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6338798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841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08632886"/>
              </p:ext>
            </p:extLst>
          </p:nvPr>
        </p:nvGraphicFramePr>
        <p:xfrm>
          <a:off x="776121" y="1548063"/>
          <a:ext cx="10830342" cy="680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810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chemeClr val="bg2">
                    <a:lumMod val="25000"/>
                  </a:schemeClr>
                </a:solidFill>
              </a:rPr>
              <a:t>В історії англійського права виділяють такі основні періоди</a:t>
            </a:r>
            <a:endParaRPr lang="ru-RU" sz="3600"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1530722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7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5225" y="590310"/>
            <a:ext cx="9957315" cy="945266"/>
          </a:xfrm>
        </p:spPr>
        <p:txBody>
          <a:bodyPr>
            <a:normAutofit/>
          </a:bodyPr>
          <a:lstStyle/>
          <a:p>
            <a:r>
              <a:rPr lang="uk-UA" sz="5400" b="1" dirty="0" smtClean="0">
                <a:solidFill>
                  <a:schemeClr val="bg2">
                    <a:lumMod val="25000"/>
                  </a:schemeClr>
                </a:solidFill>
                <a:latin typeface="Times New Roman" panose="02020603050405020304" pitchFamily="18" charset="0"/>
                <a:cs typeface="Times New Roman" panose="02020603050405020304" pitchFamily="18" charset="0"/>
              </a:rPr>
              <a:t>Основні терміни теми</a:t>
            </a:r>
            <a:endParaRPr lang="uk-UA" sz="5400" dirty="0">
              <a:solidFill>
                <a:schemeClr val="bg2">
                  <a:lumMod val="25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931641373"/>
              </p:ext>
            </p:extLst>
          </p:nvPr>
        </p:nvGraphicFramePr>
        <p:xfrm>
          <a:off x="992790" y="1846263"/>
          <a:ext cx="10489750" cy="439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829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a:solidFill>
                  <a:schemeClr val="bg2">
                    <a:lumMod val="50000"/>
                  </a:schemeClr>
                </a:solidFill>
              </a:rPr>
              <a:t>Основні</a:t>
            </a:r>
            <a:r>
              <a:rPr lang="uk-UA" sz="4400" dirty="0">
                <a:solidFill>
                  <a:schemeClr val="bg2">
                    <a:lumMod val="50000"/>
                  </a:schemeClr>
                </a:solidFill>
              </a:rPr>
              <a:t> </a:t>
            </a:r>
            <a:r>
              <a:rPr lang="uk-UA" sz="4400" b="1" dirty="0">
                <a:solidFill>
                  <a:schemeClr val="bg2">
                    <a:lumMod val="50000"/>
                  </a:schemeClr>
                </a:solidFill>
              </a:rPr>
              <a:t>ознаки </a:t>
            </a:r>
            <a:r>
              <a:rPr lang="uk-UA" sz="4400" b="1" dirty="0" smtClean="0">
                <a:solidFill>
                  <a:schemeClr val="bg2">
                    <a:lumMod val="50000"/>
                  </a:schemeClr>
                </a:solidFill>
              </a:rPr>
              <a:t>англо-американської </a:t>
            </a:r>
            <a:r>
              <a:rPr lang="uk-UA" sz="4400" b="1" dirty="0">
                <a:solidFill>
                  <a:schemeClr val="bg2">
                    <a:lumMod val="50000"/>
                  </a:schemeClr>
                </a:solidFill>
              </a:rPr>
              <a:t>правової сім’ї</a:t>
            </a:r>
            <a:endParaRPr lang="ru-RU" sz="4400" dirty="0">
              <a:solidFill>
                <a:schemeClr val="bg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30393350"/>
              </p:ext>
            </p:extLst>
          </p:nvPr>
        </p:nvGraphicFramePr>
        <p:xfrm>
          <a:off x="1097280" y="2159084"/>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526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bg2">
                    <a:lumMod val="25000"/>
                  </a:schemeClr>
                </a:solidFill>
              </a:rPr>
              <a:t>Основні</a:t>
            </a:r>
            <a:r>
              <a:rPr lang="uk-UA" sz="4000" dirty="0">
                <a:solidFill>
                  <a:schemeClr val="bg2">
                    <a:lumMod val="25000"/>
                  </a:schemeClr>
                </a:solidFill>
              </a:rPr>
              <a:t> </a:t>
            </a:r>
            <a:r>
              <a:rPr lang="uk-UA" sz="4000" b="1" dirty="0">
                <a:solidFill>
                  <a:schemeClr val="bg2">
                    <a:lumMod val="25000"/>
                  </a:schemeClr>
                </a:solidFill>
              </a:rPr>
              <a:t>ознаки всієї англо-американської правової </a:t>
            </a:r>
            <a:r>
              <a:rPr lang="uk-UA" sz="4000" b="1" dirty="0" smtClean="0">
                <a:solidFill>
                  <a:schemeClr val="bg2">
                    <a:lumMod val="25000"/>
                  </a:schemeClr>
                </a:solidFill>
              </a:rPr>
              <a:t>сім’ї (продовження)</a:t>
            </a:r>
            <a:endParaRPr lang="ru-RU" sz="4000"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71728304"/>
              </p:ext>
            </p:extLst>
          </p:nvPr>
        </p:nvGraphicFramePr>
        <p:xfrm>
          <a:off x="1097280" y="21510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73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28866951"/>
              </p:ext>
            </p:extLst>
          </p:nvPr>
        </p:nvGraphicFramePr>
        <p:xfrm>
          <a:off x="1024773" y="368968"/>
          <a:ext cx="10172616" cy="604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118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164" y="368968"/>
            <a:ext cx="3803583" cy="6296527"/>
          </a:xfrm>
        </p:spPr>
        <p:txBody>
          <a:bodyPr>
            <a:noAutofit/>
          </a:bodyPr>
          <a:lstStyle/>
          <a:p>
            <a:r>
              <a:rPr lang="uk-UA" sz="4000" dirty="0"/>
              <a:t>У праві Сполучених Штатів Америки позиціонується принцип верховенства Конституції США і на цій основі існує відповідна ієрархія джерел права</a:t>
            </a:r>
            <a:endParaRPr lang="ru-RU" sz="4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29595775"/>
              </p:ext>
            </p:extLst>
          </p:nvPr>
        </p:nvGraphicFramePr>
        <p:xfrm>
          <a:off x="4080794" y="256674"/>
          <a:ext cx="7493585" cy="6499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491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50027"/>
            <a:ext cx="10058400" cy="1450757"/>
          </a:xfrm>
        </p:spPr>
        <p:txBody>
          <a:bodyPr>
            <a:normAutofit/>
          </a:bodyPr>
          <a:lstStyle/>
          <a:p>
            <a:pPr lvl="0"/>
            <a:r>
              <a:rPr lang="uk-UA" sz="4400" b="1" kern="600" dirty="0">
                <a:solidFill>
                  <a:schemeClr val="bg2">
                    <a:lumMod val="25000"/>
                  </a:schemeClr>
                </a:solidFill>
              </a:rPr>
              <a:t>13.4 Мусульманське </a:t>
            </a:r>
            <a:r>
              <a:rPr lang="uk-UA" sz="4400" b="1" kern="600" dirty="0" smtClean="0">
                <a:solidFill>
                  <a:schemeClr val="bg2">
                    <a:lumMod val="25000"/>
                  </a:schemeClr>
                </a:solidFill>
              </a:rPr>
              <a:t>право</a:t>
            </a:r>
            <a:endParaRPr lang="ru-RU" sz="4400"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06323027"/>
              </p:ext>
            </p:extLst>
          </p:nvPr>
        </p:nvGraphicFramePr>
        <p:xfrm>
          <a:off x="1023811" y="216630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165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2" y="442051"/>
            <a:ext cx="10058400" cy="1066709"/>
          </a:xfrm>
        </p:spPr>
        <p:txBody>
          <a:bodyPr>
            <a:normAutofit fontScale="90000"/>
          </a:bodyPr>
          <a:lstStyle/>
          <a:p>
            <a:r>
              <a:rPr lang="uk-UA" sz="4000" b="1" dirty="0">
                <a:solidFill>
                  <a:schemeClr val="bg2">
                    <a:lumMod val="50000"/>
                  </a:schemeClr>
                </a:solidFill>
              </a:rPr>
              <a:t>Генезис мусульманського (ісламського) права представлений у чотирьох основних етапах</a:t>
            </a:r>
            <a:endParaRPr lang="ru-RU" sz="4000" dirty="0">
              <a:solidFill>
                <a:schemeClr val="bg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87356736"/>
              </p:ext>
            </p:extLst>
          </p:nvPr>
        </p:nvGraphicFramePr>
        <p:xfrm>
          <a:off x="1096962" y="1846263"/>
          <a:ext cx="10342181" cy="4581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50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bg2">
                    <a:lumMod val="50000"/>
                  </a:schemeClr>
                </a:solidFill>
              </a:rPr>
              <a:t>Основні риси мусульманського права</a:t>
            </a:r>
            <a:endParaRPr lang="ru-RU" sz="4000" dirty="0">
              <a:solidFill>
                <a:schemeClr val="bg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06122380"/>
              </p:ext>
            </p:extLst>
          </p:nvPr>
        </p:nvGraphicFramePr>
        <p:xfrm>
          <a:off x="1096963" y="1846263"/>
          <a:ext cx="10058400" cy="4636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354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t>Структура права об’єднує дві категорії норм</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59800191"/>
              </p:ext>
            </p:extLst>
          </p:nvPr>
        </p:nvGraphicFramePr>
        <p:xfrm>
          <a:off x="1096962" y="1846263"/>
          <a:ext cx="10159301" cy="437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588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35971715"/>
              </p:ext>
            </p:extLst>
          </p:nvPr>
        </p:nvGraphicFramePr>
        <p:xfrm>
          <a:off x="1096963" y="1060705"/>
          <a:ext cx="10058400" cy="480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49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4000" b="1" kern="600" dirty="0">
                <a:solidFill>
                  <a:schemeClr val="bg2">
                    <a:lumMod val="25000"/>
                  </a:schemeClr>
                </a:solidFill>
              </a:rPr>
              <a:t>13.5 Традиційно-звичаєва правова сім</a:t>
            </a:r>
            <a:r>
              <a:rPr lang="ru-RU" sz="4000" b="1" kern="600" dirty="0">
                <a:solidFill>
                  <a:schemeClr val="bg2">
                    <a:lumMod val="25000"/>
                  </a:schemeClr>
                </a:solidFill>
              </a:rPr>
              <a:t>’</a:t>
            </a:r>
            <a:r>
              <a:rPr lang="uk-UA" sz="4000" b="1" kern="600" dirty="0" smtClean="0">
                <a:solidFill>
                  <a:schemeClr val="bg2">
                    <a:lumMod val="25000"/>
                  </a:schemeClr>
                </a:solidFill>
              </a:rPr>
              <a:t>я</a:t>
            </a:r>
            <a:endParaRPr lang="ru-RU" sz="4000"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51880364"/>
              </p:ext>
            </p:extLst>
          </p:nvPr>
        </p:nvGraphicFramePr>
        <p:xfrm>
          <a:off x="1096962" y="1846263"/>
          <a:ext cx="10205021" cy="4581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182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solidFill>
                  <a:schemeClr val="bg2">
                    <a:lumMod val="25000"/>
                  </a:schemeClr>
                </a:solidFill>
                <a:latin typeface="Times New Roman" panose="02020603050405020304" pitchFamily="18" charset="0"/>
                <a:cs typeface="Times New Roman" panose="02020603050405020304" pitchFamily="18" charset="0"/>
              </a:rPr>
              <a:t>Навчальні питання теми</a:t>
            </a:r>
            <a:endParaRPr lang="uk-UA" sz="5400" dirty="0">
              <a:solidFill>
                <a:schemeClr val="bg2">
                  <a:lumMod val="25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819538420"/>
              </p:ext>
            </p:extLst>
          </p:nvPr>
        </p:nvGraphicFramePr>
        <p:xfrm>
          <a:off x="1096962" y="1846263"/>
          <a:ext cx="10241597" cy="444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360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377896090"/>
              </p:ext>
            </p:extLst>
          </p:nvPr>
        </p:nvGraphicFramePr>
        <p:xfrm>
          <a:off x="1096963" y="356616"/>
          <a:ext cx="10058400" cy="625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539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4000" b="1" dirty="0">
                <a:solidFill>
                  <a:schemeClr val="bg2">
                    <a:lumMod val="25000"/>
                  </a:schemeClr>
                </a:solidFill>
              </a:rPr>
              <a:t>Список використаних джерел</a:t>
            </a:r>
            <a:endParaRPr lang="uk-UA" sz="4000" dirty="0">
              <a:solidFill>
                <a:schemeClr val="bg2">
                  <a:lumMod val="25000"/>
                </a:schemeClr>
              </a:solidFill>
            </a:endParaRPr>
          </a:p>
        </p:txBody>
      </p:sp>
      <p:sp>
        <p:nvSpPr>
          <p:cNvPr id="7" name="Объект 6"/>
          <p:cNvSpPr>
            <a:spLocks noGrp="1"/>
          </p:cNvSpPr>
          <p:nvPr>
            <p:ph idx="1"/>
          </p:nvPr>
        </p:nvSpPr>
        <p:spPr>
          <a:xfrm>
            <a:off x="1097280" y="1851949"/>
            <a:ext cx="10058400" cy="4502551"/>
          </a:xfrm>
        </p:spPr>
        <p:txBody>
          <a:bodyPr>
            <a:normAutofit fontScale="92500" lnSpcReduction="10000"/>
          </a:bodyPr>
          <a:lstStyle/>
          <a:p>
            <a:pPr marL="457200" lvl="0" indent="-457200" algn="just">
              <a:lnSpc>
                <a:spcPct val="100000"/>
              </a:lnSpc>
              <a:spcBef>
                <a:spcPts val="600"/>
              </a:spcBef>
              <a:spcAft>
                <a:spcPts val="600"/>
              </a:spcAft>
              <a:buFont typeface="+mj-lt"/>
              <a:buAutoNum type="arabicPeriod"/>
            </a:pPr>
            <a:r>
              <a:rPr lang="uk-UA" sz="2600" dirty="0" smtClean="0">
                <a:solidFill>
                  <a:schemeClr val="bg2">
                    <a:lumMod val="25000"/>
                  </a:schemeClr>
                </a:solidFill>
                <a:latin typeface="+mj-lt"/>
              </a:rPr>
              <a:t>Актуальні грані загальнотеоретичної юриспруденції : </a:t>
            </a:r>
            <a:r>
              <a:rPr lang="en-US" sz="2600" dirty="0" smtClean="0">
                <a:solidFill>
                  <a:schemeClr val="bg2">
                    <a:lumMod val="25000"/>
                  </a:schemeClr>
                </a:solidFill>
                <a:latin typeface="+mj-lt"/>
              </a:rPr>
              <a:t>[</a:t>
            </a:r>
            <a:r>
              <a:rPr lang="uk-UA" sz="2600" dirty="0" smtClean="0">
                <a:solidFill>
                  <a:schemeClr val="bg2">
                    <a:lumMod val="25000"/>
                  </a:schemeClr>
                </a:solidFill>
                <a:latin typeface="+mj-lt"/>
              </a:rPr>
              <a:t>монографія</a:t>
            </a:r>
            <a:r>
              <a:rPr lang="en-US" sz="2600" dirty="0" smtClean="0">
                <a:solidFill>
                  <a:schemeClr val="bg2">
                    <a:lumMod val="25000"/>
                  </a:schemeClr>
                </a:solidFill>
                <a:latin typeface="+mj-lt"/>
              </a:rPr>
              <a:t>]</a:t>
            </a:r>
            <a:r>
              <a:rPr lang="uk-UA" sz="2600" dirty="0" smtClean="0">
                <a:solidFill>
                  <a:schemeClr val="bg2">
                    <a:lumMod val="25000"/>
                  </a:schemeClr>
                </a:solidFill>
                <a:latin typeface="+mj-lt"/>
              </a:rPr>
              <a:t> / </a:t>
            </a:r>
            <a:br>
              <a:rPr lang="uk-UA" sz="2600" dirty="0" smtClean="0">
                <a:solidFill>
                  <a:schemeClr val="bg2">
                    <a:lumMod val="25000"/>
                  </a:schemeClr>
                </a:solidFill>
                <a:latin typeface="+mj-lt"/>
              </a:rPr>
            </a:br>
            <a:r>
              <a:rPr lang="uk-UA" sz="2600" dirty="0" smtClean="0">
                <a:solidFill>
                  <a:schemeClr val="bg2">
                    <a:lumMod val="25000"/>
                  </a:schemeClr>
                </a:solidFill>
                <a:latin typeface="+mj-lt"/>
              </a:rPr>
              <a:t>[Ю.</a:t>
            </a:r>
            <a:r>
              <a:rPr lang="en-US" sz="2600" dirty="0" smtClean="0">
                <a:solidFill>
                  <a:schemeClr val="bg2">
                    <a:lumMod val="25000"/>
                  </a:schemeClr>
                </a:solidFill>
                <a:latin typeface="+mj-lt"/>
              </a:rPr>
              <a:t> </a:t>
            </a:r>
            <a:r>
              <a:rPr lang="uk-UA" sz="2600" dirty="0" smtClean="0">
                <a:solidFill>
                  <a:schemeClr val="bg2">
                    <a:lumMod val="25000"/>
                  </a:schemeClr>
                </a:solidFill>
                <a:latin typeface="+mj-lt"/>
              </a:rPr>
              <a:t>М. Оборотов, В.</a:t>
            </a:r>
            <a:r>
              <a:rPr lang="en-US" sz="2600" dirty="0" smtClean="0">
                <a:solidFill>
                  <a:schemeClr val="bg2">
                    <a:lumMod val="25000"/>
                  </a:schemeClr>
                </a:solidFill>
                <a:latin typeface="+mj-lt"/>
              </a:rPr>
              <a:t> </a:t>
            </a:r>
            <a:r>
              <a:rPr lang="uk-UA" sz="2600" dirty="0" smtClean="0">
                <a:solidFill>
                  <a:schemeClr val="bg2">
                    <a:lumMod val="25000"/>
                  </a:schemeClr>
                </a:solidFill>
                <a:latin typeface="+mj-lt"/>
              </a:rPr>
              <a:t>В. </a:t>
            </a:r>
            <a:r>
              <a:rPr lang="uk-UA" sz="2600" dirty="0" err="1" smtClean="0">
                <a:solidFill>
                  <a:schemeClr val="bg2">
                    <a:lumMod val="25000"/>
                  </a:schemeClr>
                </a:solidFill>
                <a:latin typeface="+mj-lt"/>
              </a:rPr>
              <a:t>Завальнюк</a:t>
            </a:r>
            <a:r>
              <a:rPr lang="uk-UA" sz="2600" dirty="0" smtClean="0">
                <a:solidFill>
                  <a:schemeClr val="bg2">
                    <a:lumMod val="25000"/>
                  </a:schemeClr>
                </a:solidFill>
                <a:latin typeface="+mj-lt"/>
              </a:rPr>
              <a:t>, В.</a:t>
            </a:r>
            <a:r>
              <a:rPr lang="en-US" sz="2600" dirty="0" smtClean="0">
                <a:solidFill>
                  <a:schemeClr val="bg2">
                    <a:lumMod val="25000"/>
                  </a:schemeClr>
                </a:solidFill>
                <a:latin typeface="+mj-lt"/>
              </a:rPr>
              <a:t> </a:t>
            </a:r>
            <a:r>
              <a:rPr lang="uk-UA" sz="2600" dirty="0" smtClean="0">
                <a:solidFill>
                  <a:schemeClr val="bg2">
                    <a:lumMod val="25000"/>
                  </a:schemeClr>
                </a:solidFill>
                <a:latin typeface="+mj-lt"/>
              </a:rPr>
              <a:t>В. Дудченко та ін.] ; за ред. </a:t>
            </a:r>
            <a:br>
              <a:rPr lang="uk-UA" sz="2600" dirty="0" smtClean="0">
                <a:solidFill>
                  <a:schemeClr val="bg2">
                    <a:lumMod val="25000"/>
                  </a:schemeClr>
                </a:solidFill>
                <a:latin typeface="+mj-lt"/>
              </a:rPr>
            </a:br>
            <a:r>
              <a:rPr lang="uk-UA" sz="2600" dirty="0" smtClean="0">
                <a:solidFill>
                  <a:schemeClr val="bg2">
                    <a:lumMod val="25000"/>
                  </a:schemeClr>
                </a:solidFill>
                <a:latin typeface="+mj-lt"/>
              </a:rPr>
              <a:t>Ю.</a:t>
            </a:r>
            <a:r>
              <a:rPr lang="en-US" sz="2600" dirty="0" smtClean="0">
                <a:solidFill>
                  <a:schemeClr val="bg2">
                    <a:lumMod val="25000"/>
                  </a:schemeClr>
                </a:solidFill>
                <a:latin typeface="+mj-lt"/>
              </a:rPr>
              <a:t> </a:t>
            </a:r>
            <a:r>
              <a:rPr lang="uk-UA" sz="2600" dirty="0" smtClean="0">
                <a:solidFill>
                  <a:schemeClr val="bg2">
                    <a:lumMod val="25000"/>
                  </a:schemeClr>
                </a:solidFill>
                <a:latin typeface="+mj-lt"/>
              </a:rPr>
              <a:t>М. Оборотова. – О.</a:t>
            </a:r>
            <a:r>
              <a:rPr lang="en-US" sz="2600" dirty="0" smtClean="0">
                <a:solidFill>
                  <a:schemeClr val="bg2">
                    <a:lumMod val="25000"/>
                  </a:schemeClr>
                </a:solidFill>
                <a:latin typeface="+mj-lt"/>
              </a:rPr>
              <a:t> </a:t>
            </a:r>
            <a:r>
              <a:rPr lang="uk-UA" sz="2600" dirty="0" smtClean="0">
                <a:solidFill>
                  <a:schemeClr val="bg2">
                    <a:lumMod val="25000"/>
                  </a:schemeClr>
                </a:solidFill>
                <a:latin typeface="+mj-lt"/>
              </a:rPr>
              <a:t>: Фенікс, 2012. – 492 с.</a:t>
            </a:r>
            <a:endParaRPr lang="en-US" sz="2600" dirty="0" smtClean="0">
              <a:solidFill>
                <a:schemeClr val="bg2">
                  <a:lumMod val="25000"/>
                </a:schemeClr>
              </a:solidFill>
              <a:latin typeface="+mj-lt"/>
            </a:endParaRPr>
          </a:p>
          <a:p>
            <a:pPr marL="457200" lvl="0" indent="-457200" algn="just">
              <a:lnSpc>
                <a:spcPct val="100000"/>
              </a:lnSpc>
              <a:spcBef>
                <a:spcPts val="600"/>
              </a:spcBef>
              <a:spcAft>
                <a:spcPts val="600"/>
              </a:spcAft>
              <a:buFont typeface="+mj-lt"/>
              <a:buAutoNum type="arabicPeriod"/>
            </a:pPr>
            <a:r>
              <a:rPr lang="uk-UA" sz="2600" dirty="0" err="1" smtClean="0">
                <a:solidFill>
                  <a:schemeClr val="bg2">
                    <a:lumMod val="25000"/>
                  </a:schemeClr>
                </a:solidFill>
                <a:latin typeface="+mj-lt"/>
              </a:rPr>
              <a:t>Нацональні</a:t>
            </a:r>
            <a:r>
              <a:rPr lang="uk-UA" sz="2600" dirty="0" smtClean="0">
                <a:solidFill>
                  <a:schemeClr val="bg2">
                    <a:lumMod val="25000"/>
                  </a:schemeClr>
                </a:solidFill>
                <a:latin typeface="+mj-lt"/>
              </a:rPr>
              <a:t> </a:t>
            </a:r>
            <a:r>
              <a:rPr lang="uk-UA" sz="2600" dirty="0">
                <a:solidFill>
                  <a:schemeClr val="bg2">
                    <a:lumMod val="25000"/>
                  </a:schemeClr>
                </a:solidFill>
                <a:latin typeface="+mj-lt"/>
              </a:rPr>
              <a:t>тенденції та міжнародний досвід сучасного </a:t>
            </a:r>
            <a:r>
              <a:rPr lang="uk-UA" sz="2600" dirty="0" smtClean="0">
                <a:solidFill>
                  <a:schemeClr val="bg2">
                    <a:lumMod val="25000"/>
                  </a:schemeClr>
                </a:solidFill>
                <a:latin typeface="+mj-lt"/>
              </a:rPr>
              <a:t>праворозуміння</a:t>
            </a:r>
            <a:r>
              <a:rPr lang="en-US" sz="2600" dirty="0" smtClean="0">
                <a:solidFill>
                  <a:schemeClr val="bg2">
                    <a:lumMod val="25000"/>
                  </a:schemeClr>
                </a:solidFill>
                <a:latin typeface="+mj-lt"/>
              </a:rPr>
              <a:t> </a:t>
            </a:r>
            <a:r>
              <a:rPr lang="uk-UA" sz="2600" dirty="0" smtClean="0">
                <a:solidFill>
                  <a:schemeClr val="bg2">
                    <a:lumMod val="25000"/>
                  </a:schemeClr>
                </a:solidFill>
                <a:latin typeface="+mj-lt"/>
              </a:rPr>
              <a:t>: </a:t>
            </a:r>
            <a:r>
              <a:rPr lang="en-US" sz="2600" dirty="0" smtClean="0">
                <a:solidFill>
                  <a:schemeClr val="bg2">
                    <a:lumMod val="25000"/>
                  </a:schemeClr>
                </a:solidFill>
                <a:latin typeface="+mj-lt"/>
              </a:rPr>
              <a:t>[</a:t>
            </a:r>
            <a:r>
              <a:rPr lang="uk-UA" sz="2600" dirty="0" smtClean="0">
                <a:solidFill>
                  <a:schemeClr val="bg2">
                    <a:lumMod val="25000"/>
                  </a:schemeClr>
                </a:solidFill>
                <a:latin typeface="+mj-lt"/>
              </a:rPr>
              <a:t>монографія</a:t>
            </a:r>
            <a:r>
              <a:rPr lang="en-US" sz="2600" dirty="0" smtClean="0">
                <a:solidFill>
                  <a:schemeClr val="bg2">
                    <a:lumMod val="25000"/>
                  </a:schemeClr>
                </a:solidFill>
                <a:latin typeface="+mj-lt"/>
              </a:rPr>
              <a:t>]</a:t>
            </a:r>
            <a:r>
              <a:rPr lang="uk-UA" sz="2600" dirty="0" smtClean="0">
                <a:solidFill>
                  <a:schemeClr val="bg2">
                    <a:lumMod val="25000"/>
                  </a:schemeClr>
                </a:solidFill>
                <a:latin typeface="+mj-lt"/>
              </a:rPr>
              <a:t> </a:t>
            </a:r>
            <a:r>
              <a:rPr lang="uk-UA" sz="2600" dirty="0">
                <a:solidFill>
                  <a:schemeClr val="bg2">
                    <a:lumMod val="25000"/>
                  </a:schemeClr>
                </a:solidFill>
                <a:latin typeface="+mj-lt"/>
              </a:rPr>
              <a:t>/ </a:t>
            </a:r>
            <a:r>
              <a:rPr lang="uk-UA" sz="2600" dirty="0" smtClean="0">
                <a:solidFill>
                  <a:schemeClr val="bg2">
                    <a:lumMod val="25000"/>
                  </a:schemeClr>
                </a:solidFill>
                <a:latin typeface="+mj-lt"/>
              </a:rPr>
              <a:t>[Ю. С. Шемшученко, Н. М. Оніщенко, О. В. Зайчук </a:t>
            </a:r>
            <a:r>
              <a:rPr lang="uk-UA" sz="2600" dirty="0">
                <a:solidFill>
                  <a:schemeClr val="bg2">
                    <a:lumMod val="25000"/>
                  </a:schemeClr>
                </a:solidFill>
                <a:latin typeface="+mj-lt"/>
              </a:rPr>
              <a:t>та ін</a:t>
            </a:r>
            <a:r>
              <a:rPr lang="uk-UA" sz="2600" dirty="0" smtClean="0">
                <a:solidFill>
                  <a:schemeClr val="bg2">
                    <a:lumMod val="25000"/>
                  </a:schemeClr>
                </a:solidFill>
                <a:latin typeface="+mj-lt"/>
              </a:rPr>
              <a:t>.]; </a:t>
            </a:r>
            <a:r>
              <a:rPr lang="uk-UA" sz="2600" dirty="0">
                <a:solidFill>
                  <a:schemeClr val="bg2">
                    <a:lumMod val="25000"/>
                  </a:schemeClr>
                </a:solidFill>
                <a:latin typeface="+mj-lt"/>
              </a:rPr>
              <a:t>за заг. ред. </a:t>
            </a:r>
            <a:r>
              <a:rPr lang="uk-UA" sz="2600" dirty="0" smtClean="0">
                <a:solidFill>
                  <a:schemeClr val="bg2">
                    <a:lumMod val="25000"/>
                  </a:schemeClr>
                </a:solidFill>
                <a:latin typeface="+mj-lt"/>
              </a:rPr>
              <a:t>Н .</a:t>
            </a:r>
            <a:r>
              <a:rPr lang="uk-UA" sz="2600" dirty="0">
                <a:solidFill>
                  <a:schemeClr val="bg2">
                    <a:lumMod val="25000"/>
                  </a:schemeClr>
                </a:solidFill>
                <a:latin typeface="+mj-lt"/>
              </a:rPr>
              <a:t>М. Оніщенко. – К</a:t>
            </a:r>
            <a:r>
              <a:rPr lang="uk-UA" sz="2600" dirty="0" smtClean="0">
                <a:solidFill>
                  <a:schemeClr val="bg2">
                    <a:lumMod val="25000"/>
                  </a:schemeClr>
                </a:solidFill>
                <a:latin typeface="+mj-lt"/>
              </a:rPr>
              <a:t>. : Юридична думка, </a:t>
            </a:r>
            <a:r>
              <a:rPr lang="uk-UA" sz="2600" dirty="0">
                <a:solidFill>
                  <a:schemeClr val="bg2">
                    <a:lumMod val="25000"/>
                  </a:schemeClr>
                </a:solidFill>
                <a:latin typeface="+mj-lt"/>
              </a:rPr>
              <a:t>2013. – 480 с.</a:t>
            </a:r>
            <a:endParaRPr lang="uk-UA" sz="2600" dirty="0" smtClean="0">
              <a:solidFill>
                <a:schemeClr val="bg2">
                  <a:lumMod val="25000"/>
                </a:schemeClr>
              </a:solidFill>
              <a:latin typeface="+mj-lt"/>
            </a:endParaRPr>
          </a:p>
          <a:p>
            <a:pPr marL="457200" lvl="0" indent="-457200" algn="just">
              <a:lnSpc>
                <a:spcPct val="100000"/>
              </a:lnSpc>
              <a:spcBef>
                <a:spcPts val="600"/>
              </a:spcBef>
              <a:spcAft>
                <a:spcPts val="600"/>
              </a:spcAft>
              <a:buFont typeface="+mj-lt"/>
              <a:buAutoNum type="arabicPeriod"/>
            </a:pPr>
            <a:r>
              <a:rPr lang="uk-UA" sz="2600" dirty="0" smtClean="0">
                <a:solidFill>
                  <a:schemeClr val="bg2">
                    <a:lumMod val="25000"/>
                  </a:schemeClr>
                </a:solidFill>
                <a:latin typeface="+mj-lt"/>
              </a:rPr>
              <a:t>Правові системи сучасності : навч. посіб. для </a:t>
            </a:r>
            <a:r>
              <a:rPr lang="uk-UA" sz="2600" dirty="0" err="1" smtClean="0">
                <a:solidFill>
                  <a:schemeClr val="bg2">
                    <a:lumMod val="25000"/>
                  </a:schemeClr>
                </a:solidFill>
                <a:latin typeface="+mj-lt"/>
              </a:rPr>
              <a:t>магіст</a:t>
            </a:r>
            <a:r>
              <a:rPr lang="uk-UA" sz="2600" dirty="0" smtClean="0">
                <a:solidFill>
                  <a:schemeClr val="bg2">
                    <a:lumMod val="25000"/>
                  </a:schemeClr>
                </a:solidFill>
                <a:latin typeface="+mj-lt"/>
              </a:rPr>
              <a:t>. права / </a:t>
            </a:r>
            <a:br>
              <a:rPr lang="uk-UA" sz="2600" dirty="0" smtClean="0">
                <a:solidFill>
                  <a:schemeClr val="bg2">
                    <a:lumMod val="25000"/>
                  </a:schemeClr>
                </a:solidFill>
                <a:latin typeface="+mj-lt"/>
              </a:rPr>
            </a:br>
            <a:r>
              <a:rPr lang="en-US" sz="2600" dirty="0" smtClean="0">
                <a:solidFill>
                  <a:schemeClr val="bg2">
                    <a:lumMod val="25000"/>
                  </a:schemeClr>
                </a:solidFill>
                <a:latin typeface="+mj-lt"/>
              </a:rPr>
              <a:t>[</a:t>
            </a:r>
            <a:r>
              <a:rPr lang="ru-RU" sz="2600" dirty="0">
                <a:solidFill>
                  <a:schemeClr val="bg2">
                    <a:lumMod val="25000"/>
                  </a:schemeClr>
                </a:solidFill>
                <a:latin typeface="+mj-lt"/>
              </a:rPr>
              <a:t>Ю. С. </a:t>
            </a:r>
            <a:r>
              <a:rPr lang="ru-RU" sz="2600" dirty="0" smtClean="0">
                <a:solidFill>
                  <a:schemeClr val="bg2">
                    <a:lumMod val="25000"/>
                  </a:schemeClr>
                </a:solidFill>
                <a:latin typeface="+mj-lt"/>
              </a:rPr>
              <a:t>Шемшученко, Н. М. Он</a:t>
            </a:r>
            <a:r>
              <a:rPr lang="uk-UA" sz="2600" dirty="0" err="1" smtClean="0">
                <a:solidFill>
                  <a:schemeClr val="bg2">
                    <a:lumMod val="25000"/>
                  </a:schemeClr>
                </a:solidFill>
                <a:latin typeface="+mj-lt"/>
              </a:rPr>
              <a:t>іщенко</a:t>
            </a:r>
            <a:r>
              <a:rPr lang="uk-UA" sz="2600" dirty="0" smtClean="0">
                <a:solidFill>
                  <a:schemeClr val="bg2">
                    <a:lumMod val="25000"/>
                  </a:schemeClr>
                </a:solidFill>
                <a:latin typeface="+mj-lt"/>
              </a:rPr>
              <a:t>, О. В. Зайчук та ін.</a:t>
            </a:r>
            <a:r>
              <a:rPr lang="en-US" sz="2600" dirty="0" smtClean="0">
                <a:solidFill>
                  <a:schemeClr val="bg2">
                    <a:lumMod val="25000"/>
                  </a:schemeClr>
                </a:solidFill>
                <a:latin typeface="+mj-lt"/>
              </a:rPr>
              <a:t>]</a:t>
            </a:r>
            <a:r>
              <a:rPr lang="ru-RU" sz="2600" dirty="0" smtClean="0">
                <a:solidFill>
                  <a:schemeClr val="bg2">
                    <a:lumMod val="25000"/>
                  </a:schemeClr>
                </a:solidFill>
                <a:latin typeface="+mj-lt"/>
              </a:rPr>
              <a:t> ; </a:t>
            </a:r>
            <a:r>
              <a:rPr lang="uk-UA" sz="2600" dirty="0">
                <a:solidFill>
                  <a:schemeClr val="bg2">
                    <a:lumMod val="25000"/>
                  </a:schemeClr>
                </a:solidFill>
                <a:latin typeface="+mj-lt"/>
              </a:rPr>
              <a:t>в</a:t>
            </a:r>
            <a:r>
              <a:rPr lang="uk-UA" sz="2600" dirty="0" smtClean="0">
                <a:solidFill>
                  <a:schemeClr val="bg2">
                    <a:lumMod val="25000"/>
                  </a:schemeClr>
                </a:solidFill>
                <a:latin typeface="+mj-lt"/>
              </a:rPr>
              <a:t>ідп. ред. </a:t>
            </a:r>
            <a:br>
              <a:rPr lang="uk-UA" sz="2600" dirty="0" smtClean="0">
                <a:solidFill>
                  <a:schemeClr val="bg2">
                    <a:lumMod val="25000"/>
                  </a:schemeClr>
                </a:solidFill>
                <a:latin typeface="+mj-lt"/>
              </a:rPr>
            </a:br>
            <a:r>
              <a:rPr lang="uk-UA" sz="2600" dirty="0" smtClean="0">
                <a:solidFill>
                  <a:schemeClr val="bg2">
                    <a:lumMod val="25000"/>
                  </a:schemeClr>
                </a:solidFill>
                <a:latin typeface="+mj-lt"/>
              </a:rPr>
              <a:t>Ю. С. Шемшученко. – К. : Юридична думка, 2012. – 492 с.</a:t>
            </a:r>
          </a:p>
          <a:p>
            <a:pPr marL="457200" lvl="0" indent="-457200" algn="just">
              <a:lnSpc>
                <a:spcPct val="100000"/>
              </a:lnSpc>
              <a:spcBef>
                <a:spcPts val="600"/>
              </a:spcBef>
              <a:spcAft>
                <a:spcPts val="600"/>
              </a:spcAft>
              <a:buFont typeface="+mj-lt"/>
              <a:buAutoNum type="arabicPeriod"/>
            </a:pPr>
            <a:r>
              <a:rPr lang="uk-UA" sz="2600" dirty="0" smtClean="0">
                <a:solidFill>
                  <a:schemeClr val="bg2">
                    <a:lumMod val="25000"/>
                  </a:schemeClr>
                </a:solidFill>
                <a:latin typeface="+mj-lt"/>
              </a:rPr>
              <a:t>Тюріна </a:t>
            </a:r>
            <a:r>
              <a:rPr lang="uk-UA" sz="2600" dirty="0">
                <a:solidFill>
                  <a:schemeClr val="bg2">
                    <a:lumMod val="25000"/>
                  </a:schemeClr>
                </a:solidFill>
                <a:latin typeface="+mj-lt"/>
              </a:rPr>
              <a:t>О</a:t>
            </a:r>
            <a:r>
              <a:rPr lang="uk-UA" sz="2600" dirty="0" smtClean="0">
                <a:solidFill>
                  <a:schemeClr val="bg2">
                    <a:lumMod val="25000"/>
                  </a:schemeClr>
                </a:solidFill>
                <a:latin typeface="+mj-lt"/>
              </a:rPr>
              <a:t>. В</a:t>
            </a:r>
            <a:r>
              <a:rPr lang="uk-UA" sz="2600" dirty="0">
                <a:solidFill>
                  <a:schemeClr val="bg2">
                    <a:lumMod val="25000"/>
                  </a:schemeClr>
                </a:solidFill>
                <a:latin typeface="+mj-lt"/>
              </a:rPr>
              <a:t>. Сучасні національні правові системи </a:t>
            </a:r>
            <a:r>
              <a:rPr lang="uk-UA" sz="2600" dirty="0" smtClean="0">
                <a:solidFill>
                  <a:schemeClr val="bg2">
                    <a:lumMod val="25000"/>
                  </a:schemeClr>
                </a:solidFill>
                <a:latin typeface="+mj-lt"/>
              </a:rPr>
              <a:t>: </a:t>
            </a:r>
            <a:r>
              <a:rPr lang="uk-UA" sz="2600" dirty="0">
                <a:solidFill>
                  <a:schemeClr val="bg2">
                    <a:lumMod val="25000"/>
                  </a:schemeClr>
                </a:solidFill>
                <a:latin typeface="+mj-lt"/>
              </a:rPr>
              <a:t>навч</a:t>
            </a:r>
            <a:r>
              <a:rPr lang="uk-UA" sz="2600" dirty="0" smtClean="0">
                <a:solidFill>
                  <a:schemeClr val="bg2">
                    <a:lumMod val="25000"/>
                  </a:schemeClr>
                </a:solidFill>
                <a:latin typeface="+mj-lt"/>
              </a:rPr>
              <a:t>. посіб. / </a:t>
            </a:r>
            <a:br>
              <a:rPr lang="uk-UA" sz="2600" dirty="0" smtClean="0">
                <a:solidFill>
                  <a:schemeClr val="bg2">
                    <a:lumMod val="25000"/>
                  </a:schemeClr>
                </a:solidFill>
                <a:latin typeface="+mj-lt"/>
              </a:rPr>
            </a:br>
            <a:r>
              <a:rPr lang="uk-UA" sz="2600" dirty="0" smtClean="0">
                <a:solidFill>
                  <a:schemeClr val="bg2">
                    <a:lumMod val="25000"/>
                  </a:schemeClr>
                </a:solidFill>
                <a:latin typeface="+mj-lt"/>
              </a:rPr>
              <a:t>О. В</a:t>
            </a:r>
            <a:r>
              <a:rPr lang="uk-UA" sz="2600" dirty="0">
                <a:solidFill>
                  <a:schemeClr val="bg2">
                    <a:lumMod val="25000"/>
                  </a:schemeClr>
                </a:solidFill>
                <a:latin typeface="+mj-lt"/>
              </a:rPr>
              <a:t>. Тюріна. – К</a:t>
            </a:r>
            <a:r>
              <a:rPr lang="uk-UA" sz="2600" dirty="0" smtClean="0">
                <a:solidFill>
                  <a:schemeClr val="bg2">
                    <a:lumMod val="25000"/>
                  </a:schemeClr>
                </a:solidFill>
                <a:latin typeface="+mj-lt"/>
              </a:rPr>
              <a:t>. : </a:t>
            </a:r>
            <a:r>
              <a:rPr lang="uk-UA" sz="2600" dirty="0" err="1">
                <a:solidFill>
                  <a:schemeClr val="bg2">
                    <a:lumMod val="25000"/>
                  </a:schemeClr>
                </a:solidFill>
                <a:latin typeface="+mj-lt"/>
              </a:rPr>
              <a:t>Нац</a:t>
            </a:r>
            <a:r>
              <a:rPr lang="uk-UA" sz="2600" dirty="0" smtClean="0">
                <a:solidFill>
                  <a:schemeClr val="bg2">
                    <a:lumMod val="25000"/>
                  </a:schemeClr>
                </a:solidFill>
                <a:latin typeface="+mj-lt"/>
              </a:rPr>
              <a:t>. акад. </a:t>
            </a:r>
            <a:r>
              <a:rPr lang="uk-UA" sz="2600" dirty="0" err="1" smtClean="0">
                <a:solidFill>
                  <a:schemeClr val="bg2">
                    <a:lumMod val="25000"/>
                  </a:schemeClr>
                </a:solidFill>
                <a:latin typeface="+mj-lt"/>
              </a:rPr>
              <a:t>внутр</a:t>
            </a:r>
            <a:r>
              <a:rPr lang="uk-UA" sz="2600" dirty="0" smtClean="0">
                <a:solidFill>
                  <a:schemeClr val="bg2">
                    <a:lumMod val="25000"/>
                  </a:schemeClr>
                </a:solidFill>
                <a:latin typeface="+mj-lt"/>
              </a:rPr>
              <a:t>. справ</a:t>
            </a:r>
            <a:r>
              <a:rPr lang="uk-UA" sz="2600" dirty="0">
                <a:solidFill>
                  <a:schemeClr val="bg2">
                    <a:lumMod val="25000"/>
                  </a:schemeClr>
                </a:solidFill>
                <a:latin typeface="+mj-lt"/>
              </a:rPr>
              <a:t>, 2015. – 200 с.</a:t>
            </a:r>
            <a:endParaRPr lang="uk-UA" dirty="0">
              <a:solidFill>
                <a:schemeClr val="bg2">
                  <a:lumMod val="25000"/>
                </a:schemeClr>
              </a:solidFill>
            </a:endParaRPr>
          </a:p>
        </p:txBody>
      </p:sp>
    </p:spTree>
    <p:extLst>
      <p:ext uri="{BB962C8B-B14F-4D97-AF65-F5344CB8AC3E}">
        <p14:creationId xmlns:p14="http://schemas.microsoft.com/office/powerpoint/2010/main" val="344831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680720"/>
            <a:ext cx="10058400" cy="1605621"/>
          </a:xfrm>
        </p:spPr>
        <p:txBody>
          <a:bodyPr>
            <a:noAutofit/>
          </a:bodyPr>
          <a:lstStyle/>
          <a:p>
            <a:r>
              <a:rPr lang="uk-UA" b="1" dirty="0">
                <a:solidFill>
                  <a:schemeClr val="bg2">
                    <a:lumMod val="25000"/>
                  </a:schemeClr>
                </a:solidFill>
              </a:rPr>
              <a:t>13.1 Правова система: поняття, структура, </a:t>
            </a:r>
            <a:r>
              <a:rPr lang="uk-UA" b="1" dirty="0" smtClean="0">
                <a:solidFill>
                  <a:schemeClr val="bg2">
                    <a:lumMod val="25000"/>
                  </a:schemeClr>
                </a:solidFill>
              </a:rPr>
              <a:t>функції</a:t>
            </a:r>
            <a:endParaRPr lang="uk-UA" dirty="0">
              <a:solidFill>
                <a:srgbClr val="002060"/>
              </a:solidFill>
            </a:endParaRPr>
          </a:p>
        </p:txBody>
      </p:sp>
      <p:sp>
        <p:nvSpPr>
          <p:cNvPr id="6" name="Объект 5"/>
          <p:cNvSpPr>
            <a:spLocks noGrp="1"/>
          </p:cNvSpPr>
          <p:nvPr>
            <p:ph idx="1"/>
          </p:nvPr>
        </p:nvSpPr>
        <p:spPr>
          <a:xfrm>
            <a:off x="1097280" y="2593295"/>
            <a:ext cx="10058400" cy="3729439"/>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Категорія </a:t>
            </a:r>
            <a:r>
              <a:rPr lang="uk-UA" sz="4800" b="1" dirty="0">
                <a:solidFill>
                  <a:schemeClr val="bg2">
                    <a:lumMod val="25000"/>
                  </a:schemeClr>
                </a:solidFill>
                <a:latin typeface="+mj-lt"/>
              </a:rPr>
              <a:t>«правова система»</a:t>
            </a:r>
            <a:r>
              <a:rPr lang="uk-UA" sz="4800" dirty="0">
                <a:solidFill>
                  <a:schemeClr val="bg2">
                    <a:lumMod val="25000"/>
                  </a:schemeClr>
                </a:solidFill>
                <a:latin typeface="+mj-lt"/>
              </a:rPr>
              <a:t> є основою для системного вивчення правової дійсності. Відповідно до багатогранного змісту правової системи варіюються й її </a:t>
            </a:r>
            <a:r>
              <a:rPr lang="uk-UA" sz="4800" dirty="0" smtClean="0">
                <a:solidFill>
                  <a:schemeClr val="bg2">
                    <a:lumMod val="25000"/>
                  </a:schemeClr>
                </a:solidFill>
                <a:latin typeface="+mj-lt"/>
              </a:rPr>
              <a:t>визначення</a:t>
            </a:r>
            <a:endParaRPr lang="ru-RU" sz="4800" dirty="0">
              <a:solidFill>
                <a:schemeClr val="bg2">
                  <a:lumMod val="25000"/>
                </a:schemeClr>
              </a:solidFill>
              <a:latin typeface="+mj-lt"/>
            </a:endParaRPr>
          </a:p>
          <a:p>
            <a:endParaRPr lang="uk-UA" sz="3200" dirty="0">
              <a:latin typeface="+mj-lt"/>
            </a:endParaRPr>
          </a:p>
        </p:txBody>
      </p:sp>
    </p:spTree>
    <p:extLst>
      <p:ext uri="{BB962C8B-B14F-4D97-AF65-F5344CB8AC3E}">
        <p14:creationId xmlns:p14="http://schemas.microsoft.com/office/powerpoint/2010/main" val="85240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p:cNvGraphicFramePr>
            <a:graphicFrameLocks noGrp="1"/>
          </p:cNvGraphicFramePr>
          <p:nvPr>
            <p:ph idx="1"/>
            <p:extLst>
              <p:ext uri="{D42A27DB-BD31-4B8C-83A1-F6EECF244321}">
                <p14:modId xmlns:p14="http://schemas.microsoft.com/office/powerpoint/2010/main" val="1790642114"/>
              </p:ext>
            </p:extLst>
          </p:nvPr>
        </p:nvGraphicFramePr>
        <p:xfrm>
          <a:off x="233680" y="111760"/>
          <a:ext cx="11684000" cy="658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172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Объект 7"/>
          <p:cNvSpPr>
            <a:spLocks noGrp="1"/>
          </p:cNvSpPr>
          <p:nvPr>
            <p:ph idx="1"/>
          </p:nvPr>
        </p:nvSpPr>
        <p:spPr>
          <a:xfrm>
            <a:off x="1072828" y="408930"/>
            <a:ext cx="10058400" cy="6002030"/>
          </a:xfrm>
        </p:spPr>
        <p:txBody>
          <a:bodyPr>
            <a:normAutofit fontScale="92500" lnSpcReduction="10000"/>
          </a:bodyPr>
          <a:lstStyle/>
          <a:p>
            <a:r>
              <a:rPr lang="uk-UA" sz="4300" dirty="0">
                <a:latin typeface="+mj-lt"/>
              </a:rPr>
              <a:t>Інтегруючи різноманітні варіації визначення </a:t>
            </a:r>
            <a:r>
              <a:rPr lang="uk-UA" sz="4300" b="1" dirty="0">
                <a:solidFill>
                  <a:schemeClr val="accent6">
                    <a:lumMod val="50000"/>
                  </a:schemeClr>
                </a:solidFill>
                <a:latin typeface="+mj-lt"/>
              </a:rPr>
              <a:t>«правова система»</a:t>
            </a:r>
            <a:r>
              <a:rPr lang="uk-UA" sz="4300" dirty="0">
                <a:latin typeface="+mj-lt"/>
              </a:rPr>
              <a:t>, вона може бути представлена як </a:t>
            </a:r>
            <a:r>
              <a:rPr lang="uk-UA" sz="4300" dirty="0" smtClean="0">
                <a:solidFill>
                  <a:schemeClr val="accent6">
                    <a:lumMod val="50000"/>
                  </a:schemeClr>
                </a:solidFill>
                <a:latin typeface="+mj-lt"/>
              </a:rPr>
              <a:t>упорядкована сукупність взаємопов’язаних і взаємодіючих правових явищ та юридичних процесів, об’єктивно зумовлена закономірностями та особливостями (у тому числі, культурними, історичними, географічними) розвитку певного об’єднання людей (громади, суспільства, держави, етносу), яка має внутрішню цілісність, відносну самостійність та циклічність функціонування</a:t>
            </a:r>
            <a:endParaRPr lang="ru-RU" sz="4300" dirty="0" smtClean="0">
              <a:solidFill>
                <a:schemeClr val="accent6">
                  <a:lumMod val="50000"/>
                </a:schemeClr>
              </a:solidFill>
              <a:latin typeface="+mj-lt"/>
            </a:endParaRPr>
          </a:p>
          <a:p>
            <a:pPr algn="just"/>
            <a:endParaRPr lang="ru-RU" dirty="0"/>
          </a:p>
        </p:txBody>
      </p:sp>
    </p:spTree>
    <p:extLst>
      <p:ext uri="{BB962C8B-B14F-4D97-AF65-F5344CB8AC3E}">
        <p14:creationId xmlns:p14="http://schemas.microsoft.com/office/powerpoint/2010/main" val="410825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487680"/>
            <a:ext cx="10058400" cy="1036320"/>
          </a:xfrm>
        </p:spPr>
        <p:txBody>
          <a:bodyPr>
            <a:normAutofit fontScale="90000"/>
          </a:bodyPr>
          <a:lstStyle/>
          <a:p>
            <a:pPr lvl="0"/>
            <a:r>
              <a:rPr lang="uk-UA" sz="5400" b="1" dirty="0" smtClean="0">
                <a:solidFill>
                  <a:schemeClr val="accent6">
                    <a:lumMod val="50000"/>
                  </a:schemeClr>
                </a:solidFill>
              </a:rPr>
              <a:t>Основні ознаки правової системи</a:t>
            </a:r>
            <a:endParaRPr lang="uk-UA" sz="5400" dirty="0">
              <a:solidFill>
                <a:schemeClr val="accent6">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764041420"/>
              </p:ext>
            </p:extLst>
          </p:nvPr>
        </p:nvGraphicFramePr>
        <p:xfrm>
          <a:off x="1097280" y="1737360"/>
          <a:ext cx="10332720" cy="483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2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68083" y="30480"/>
            <a:ext cx="10058400" cy="833120"/>
          </a:xfrm>
        </p:spPr>
        <p:txBody>
          <a:bodyPr>
            <a:normAutofit/>
          </a:bodyPr>
          <a:lstStyle/>
          <a:p>
            <a:r>
              <a:rPr lang="uk-UA" sz="4400" b="1" dirty="0" smtClean="0">
                <a:solidFill>
                  <a:schemeClr val="bg2">
                    <a:lumMod val="25000"/>
                  </a:schemeClr>
                </a:solidFill>
              </a:rPr>
              <a:t>Структура правової системи</a:t>
            </a:r>
            <a:endParaRPr lang="uk-UA" sz="4400" b="1" dirty="0">
              <a:solidFill>
                <a:schemeClr val="bg2">
                  <a:lumMod val="25000"/>
                </a:schemeClr>
              </a:solidFill>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2145438009"/>
              </p:ext>
            </p:extLst>
          </p:nvPr>
        </p:nvGraphicFramePr>
        <p:xfrm>
          <a:off x="1168083" y="863600"/>
          <a:ext cx="10058400" cy="581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447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Ретро">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1991</TotalTime>
  <Words>1814</Words>
  <Application>Microsoft Office PowerPoint</Application>
  <PresentationFormat>Широкоэкранный</PresentationFormat>
  <Paragraphs>238</Paragraphs>
  <Slides>41</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41</vt:i4>
      </vt:variant>
    </vt:vector>
  </HeadingPairs>
  <TitlesOfParts>
    <vt:vector size="45" baseType="lpstr">
      <vt:lpstr>Arial</vt:lpstr>
      <vt:lpstr>Calibri</vt:lpstr>
      <vt:lpstr>Times New Roman</vt:lpstr>
      <vt:lpstr>Ретро</vt:lpstr>
      <vt:lpstr>Презентация PowerPoint</vt:lpstr>
      <vt:lpstr>  ТЕМА 13. ПРАВОВА СИСТЕМА. ОСНОВНІ ПРАВОВІ СИСТЕМИ СУЧАСНОСТІ </vt:lpstr>
      <vt:lpstr>Основні терміни теми</vt:lpstr>
      <vt:lpstr>Навчальні питання теми</vt:lpstr>
      <vt:lpstr>13.1 Правова система: поняття, структура, функції</vt:lpstr>
      <vt:lpstr>Презентация PowerPoint</vt:lpstr>
      <vt:lpstr>Презентация PowerPoint</vt:lpstr>
      <vt:lpstr>Основні ознаки правової системи</vt:lpstr>
      <vt:lpstr>Структура правової системи</vt:lpstr>
      <vt:lpstr>Правова система охоплює такі складові</vt:lpstr>
      <vt:lpstr>Презентация PowerPoint</vt:lpstr>
      <vt:lpstr>Функції правової системи – основні напрями впливу правової системи на соціальну дійсність, тенденції її розвитку</vt:lpstr>
      <vt:lpstr>Функції правової системи </vt:lpstr>
      <vt:lpstr>У будь-якій державі правова система, детермінована історичними, географічними, ментальними, національними факторами,  і може позначатися терміном «національна правова система».</vt:lpstr>
      <vt:lpstr>Презентация PowerPoint</vt:lpstr>
      <vt:lpstr>Сукупний критерій типології правових систем охоплює</vt:lpstr>
      <vt:lpstr>   </vt:lpstr>
      <vt:lpstr>Презентация PowerPoint</vt:lpstr>
      <vt:lpstr>13.2 Романо-германська правова сім’я</vt:lpstr>
      <vt:lpstr>Романо-германська правова сім’я охоплює дві групи правових систем</vt:lpstr>
      <vt:lpstr>Історичний генезис романо-германського права може бути поділений на такі основні періоди</vt:lpstr>
      <vt:lpstr>Основні риси романо-германської правової сім’ї</vt:lpstr>
      <vt:lpstr>Основні риси романо-германської правової сім’ї (продовження)</vt:lpstr>
      <vt:lpstr>Презентация PowerPoint</vt:lpstr>
      <vt:lpstr>Розвиток сучасної правової системи України характеризується</vt:lpstr>
      <vt:lpstr>13.3 Англо-американська правова сім’я</vt:lpstr>
      <vt:lpstr>Презентация PowerPoint</vt:lpstr>
      <vt:lpstr>Презентация PowerPoint</vt:lpstr>
      <vt:lpstr>В історії англійського права виділяють такі основні періоди</vt:lpstr>
      <vt:lpstr>Основні ознаки англо-американської правової сім’ї</vt:lpstr>
      <vt:lpstr>Основні ознаки всієї англо-американської правової сім’ї (продовження)</vt:lpstr>
      <vt:lpstr>Презентация PowerPoint</vt:lpstr>
      <vt:lpstr>У праві Сполучених Штатів Америки позиціонується принцип верховенства Конституції США і на цій основі існує відповідна ієрархія джерел права</vt:lpstr>
      <vt:lpstr>13.4 Мусульманське право</vt:lpstr>
      <vt:lpstr>Генезис мусульманського (ісламського) права представлений у чотирьох основних етапах</vt:lpstr>
      <vt:lpstr>Основні риси мусульманського права</vt:lpstr>
      <vt:lpstr>Структура права об’єднує дві категорії норм</vt:lpstr>
      <vt:lpstr>Презентация PowerPoint</vt:lpstr>
      <vt:lpstr>13.5 Традиційно-звичаєва правова сім’я</vt:lpstr>
      <vt:lpstr>Презентация PowerPoint</vt:lpstr>
      <vt:lpstr>Список використаних джерел</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Мультимедійний навчальний посібник з навчальної дисципліни «Теорія держави та права»</dc:title>
  <dc:creator>Юрій Кривицький</dc:creator>
  <cp:lastModifiedBy>Adm</cp:lastModifiedBy>
  <cp:revision>178</cp:revision>
  <dcterms:created xsi:type="dcterms:W3CDTF">2016-01-25T12:15:19Z</dcterms:created>
  <dcterms:modified xsi:type="dcterms:W3CDTF">2016-05-08T06:23:21Z</dcterms:modified>
</cp:coreProperties>
</file>