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25"/>
  </p:notesMasterIdLst>
  <p:sldIdLst>
    <p:sldId id="297" r:id="rId2"/>
    <p:sldId id="257" r:id="rId3"/>
    <p:sldId id="258" r:id="rId4"/>
    <p:sldId id="260" r:id="rId5"/>
    <p:sldId id="261" r:id="rId6"/>
    <p:sldId id="299" r:id="rId7"/>
    <p:sldId id="301" r:id="rId8"/>
    <p:sldId id="300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6" r:id="rId22"/>
    <p:sldId id="317" r:id="rId23"/>
    <p:sldId id="298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D3EC6-5FC0-4C05-B2E5-0CE860767FB5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39A4FC-0D55-4081-ABA0-062A406A9099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Засвоєння теоретичних положень цієї теми сприятиме пізнанню державно-правової дійсності та відповідних процесів, що відбуваються в суспільстві. Держава та право є об’єктом вивчення різних суспільних наук – економіки, філософії, соціології, психології, історії, політології та інших, кожна з яких вивчає ці суспільні явища в межах свого предмета та притаманним лише їй методом. У свою чергу </a:t>
          </a:r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теорія держави та права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 спрямована на здобуття, узагальнення, систематизацію і використання знань про державно-правову дійсність. Головним її завданням є сприяння через державні 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та 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правові інститути повноцінній реалізації особистості 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й 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подоланню перешкод цьому, створенню умов для реалізації прав і свобод людини та громадянина</a:t>
          </a:r>
          <a:endParaRPr lang="ru-RU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E7BA80CF-7D93-46A3-A68A-29DD73F3D029}" type="parTrans" cxnId="{8AE6B033-894B-496D-B25B-43FC2E4E2AA0}">
      <dgm:prSet/>
      <dgm:spPr/>
      <dgm:t>
        <a:bodyPr/>
        <a:lstStyle/>
        <a:p>
          <a:endParaRPr lang="ru-RU"/>
        </a:p>
      </dgm:t>
    </dgm:pt>
    <dgm:pt modelId="{F34A274E-F219-493E-A075-0686E10EA076}" type="sibTrans" cxnId="{8AE6B033-894B-496D-B25B-43FC2E4E2AA0}">
      <dgm:prSet/>
      <dgm:spPr/>
      <dgm:t>
        <a:bodyPr/>
        <a:lstStyle/>
        <a:p>
          <a:endParaRPr lang="ru-RU"/>
        </a:p>
      </dgm:t>
    </dgm:pt>
    <dgm:pt modelId="{D022621F-A478-4635-B502-A0AF5C6DC131}" type="pres">
      <dgm:prSet presAssocID="{723D3EC6-5FC0-4C05-B2E5-0CE860767FB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E77D884F-EED0-4F84-9A4D-1D80698CD5CD}" type="pres">
      <dgm:prSet presAssocID="{3939A4FC-0D55-4081-ABA0-062A406A9099}" presName="noChildren" presStyleCnt="0"/>
      <dgm:spPr/>
    </dgm:pt>
    <dgm:pt modelId="{E33D1B0A-12A4-43BB-8483-01F6AFF7F8B0}" type="pres">
      <dgm:prSet presAssocID="{3939A4FC-0D55-4081-ABA0-062A406A9099}" presName="gap" presStyleCnt="0"/>
      <dgm:spPr/>
    </dgm:pt>
    <dgm:pt modelId="{5EDD0642-CE76-484B-84F6-E65987C8D837}" type="pres">
      <dgm:prSet presAssocID="{3939A4FC-0D55-4081-ABA0-062A406A9099}" presName="medCircle2" presStyleLbl="vennNode1" presStyleIdx="0" presStyleCnt="1"/>
      <dgm:spPr/>
    </dgm:pt>
    <dgm:pt modelId="{0D993F46-5ECD-4BD7-BC3F-859BFF885DF5}" type="pres">
      <dgm:prSet presAssocID="{3939A4FC-0D55-4081-ABA0-062A406A9099}" presName="txLvlOnly1" presStyleLbl="revTx" presStyleIdx="0" presStyleCnt="1" custScaleX="121057" custScaleY="264462" custLinFactNeighborX="1967" custLinFactNeighborY="-1749"/>
      <dgm:spPr/>
      <dgm:t>
        <a:bodyPr/>
        <a:lstStyle/>
        <a:p>
          <a:endParaRPr lang="ru-RU"/>
        </a:p>
      </dgm:t>
    </dgm:pt>
  </dgm:ptLst>
  <dgm:cxnLst>
    <dgm:cxn modelId="{8EBD47F1-65BD-4076-B55E-5AA17F614DA1}" type="presOf" srcId="{3939A4FC-0D55-4081-ABA0-062A406A9099}" destId="{0D993F46-5ECD-4BD7-BC3F-859BFF885DF5}" srcOrd="0" destOrd="0" presId="urn:microsoft.com/office/officeart/2008/layout/VerticalCircleList"/>
    <dgm:cxn modelId="{8AE6B033-894B-496D-B25B-43FC2E4E2AA0}" srcId="{723D3EC6-5FC0-4C05-B2E5-0CE860767FB5}" destId="{3939A4FC-0D55-4081-ABA0-062A406A9099}" srcOrd="0" destOrd="0" parTransId="{E7BA80CF-7D93-46A3-A68A-29DD73F3D029}" sibTransId="{F34A274E-F219-493E-A075-0686E10EA076}"/>
    <dgm:cxn modelId="{0E9DD9D7-73C0-4BC9-AFBD-A73ABD9DF4D4}" type="presOf" srcId="{723D3EC6-5FC0-4C05-B2E5-0CE860767FB5}" destId="{D022621F-A478-4635-B502-A0AF5C6DC131}" srcOrd="0" destOrd="0" presId="urn:microsoft.com/office/officeart/2008/layout/VerticalCircleList"/>
    <dgm:cxn modelId="{88F78D0A-A75D-4F6B-B534-54A7AF97540F}" type="presParOf" srcId="{D022621F-A478-4635-B502-A0AF5C6DC131}" destId="{E77D884F-EED0-4F84-9A4D-1D80698CD5CD}" srcOrd="0" destOrd="0" presId="urn:microsoft.com/office/officeart/2008/layout/VerticalCircleList"/>
    <dgm:cxn modelId="{663F0C0E-8042-48F5-A220-B615CDDE5A31}" type="presParOf" srcId="{E77D884F-EED0-4F84-9A4D-1D80698CD5CD}" destId="{E33D1B0A-12A4-43BB-8483-01F6AFF7F8B0}" srcOrd="0" destOrd="0" presId="urn:microsoft.com/office/officeart/2008/layout/VerticalCircleList"/>
    <dgm:cxn modelId="{D044ABE4-7D45-4FB3-8BB7-1908A70725FD}" type="presParOf" srcId="{E77D884F-EED0-4F84-9A4D-1D80698CD5CD}" destId="{5EDD0642-CE76-484B-84F6-E65987C8D837}" srcOrd="1" destOrd="0" presId="urn:microsoft.com/office/officeart/2008/layout/VerticalCircleList"/>
    <dgm:cxn modelId="{418581BC-B6CE-4149-9252-10A8CA5F0760}" type="presParOf" srcId="{E77D884F-EED0-4F84-9A4D-1D80698CD5CD}" destId="{0D993F46-5ECD-4BD7-BC3F-859BFF885DF5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6E08062-B115-4AD6-A684-F0FCC174DEC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034E0830-578E-49E0-9006-E350EE0AA3B7}">
      <dgm:prSet phldrT="[Текст]" custT="1"/>
      <dgm:spPr/>
      <dgm:t>
        <a:bodyPr/>
        <a:lstStyle/>
        <a:p>
          <a:r>
            <a:rPr lang="uk-UA" sz="2800" b="1" dirty="0" smtClean="0">
              <a:latin typeface="+mj-lt"/>
            </a:rPr>
            <a:t>Система методів</a:t>
          </a:r>
          <a:br>
            <a:rPr lang="uk-UA" sz="2800" b="1" dirty="0" smtClean="0">
              <a:latin typeface="+mj-lt"/>
            </a:rPr>
          </a:br>
          <a:r>
            <a:rPr lang="uk-UA" sz="2800" b="1" dirty="0" smtClean="0">
              <a:latin typeface="+mj-lt"/>
            </a:rPr>
            <a:t>теорії держави та права</a:t>
          </a:r>
          <a:endParaRPr lang="ru-RU" sz="2800" b="1" dirty="0">
            <a:latin typeface="+mj-lt"/>
          </a:endParaRPr>
        </a:p>
      </dgm:t>
    </dgm:pt>
    <dgm:pt modelId="{C7C8C70A-ABE6-411B-A640-B65EAAE33B30}" type="parTrans" cxnId="{84F7A119-4DB6-49F2-B70D-AD3B392BCB17}">
      <dgm:prSet/>
      <dgm:spPr/>
      <dgm:t>
        <a:bodyPr/>
        <a:lstStyle/>
        <a:p>
          <a:endParaRPr lang="ru-RU"/>
        </a:p>
      </dgm:t>
    </dgm:pt>
    <dgm:pt modelId="{CF96A75B-D952-4521-B502-F3FD6C8F2789}" type="sibTrans" cxnId="{84F7A119-4DB6-49F2-B70D-AD3B392BCB17}">
      <dgm:prSet/>
      <dgm:spPr/>
      <dgm:t>
        <a:bodyPr/>
        <a:lstStyle/>
        <a:p>
          <a:endParaRPr lang="ru-RU"/>
        </a:p>
      </dgm:t>
    </dgm:pt>
    <dgm:pt modelId="{43EF4165-036A-4887-96FE-69E3E0C112FE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філософські методи</a:t>
          </a:r>
          <a:endParaRPr lang="uk-UA" sz="2800" dirty="0">
            <a:latin typeface="+mj-lt"/>
          </a:endParaRPr>
        </a:p>
      </dgm:t>
    </dgm:pt>
    <dgm:pt modelId="{A43AAFBD-EB70-4E51-8128-9CA6715C699C}" type="parTrans" cxnId="{DF62BBDA-B7DB-4B2B-8C89-989CD25DE8CF}">
      <dgm:prSet/>
      <dgm:spPr/>
      <dgm:t>
        <a:bodyPr/>
        <a:lstStyle/>
        <a:p>
          <a:endParaRPr lang="ru-RU"/>
        </a:p>
      </dgm:t>
    </dgm:pt>
    <dgm:pt modelId="{FC4231AE-6876-4C68-8E25-430BBA8B54A5}" type="sibTrans" cxnId="{DF62BBDA-B7DB-4B2B-8C89-989CD25DE8CF}">
      <dgm:prSet/>
      <dgm:spPr/>
      <dgm:t>
        <a:bodyPr/>
        <a:lstStyle/>
        <a:p>
          <a:endParaRPr lang="ru-RU"/>
        </a:p>
      </dgm:t>
    </dgm:pt>
    <dgm:pt modelId="{868D589E-FE1C-4A84-8BFE-C85873A867D7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загальнонаукові методи</a:t>
          </a:r>
          <a:endParaRPr lang="uk-UA" sz="2800" dirty="0">
            <a:latin typeface="+mj-lt"/>
          </a:endParaRPr>
        </a:p>
      </dgm:t>
    </dgm:pt>
    <dgm:pt modelId="{C09B482F-8EF7-42DB-A4E0-30A854346845}" type="parTrans" cxnId="{764A24A2-397C-48B0-90AA-1CA06AAF2656}">
      <dgm:prSet/>
      <dgm:spPr/>
      <dgm:t>
        <a:bodyPr/>
        <a:lstStyle/>
        <a:p>
          <a:endParaRPr lang="ru-RU"/>
        </a:p>
      </dgm:t>
    </dgm:pt>
    <dgm:pt modelId="{CE72EE18-56C4-430C-8248-CE6B9B1A820F}" type="sibTrans" cxnId="{764A24A2-397C-48B0-90AA-1CA06AAF2656}">
      <dgm:prSet/>
      <dgm:spPr/>
      <dgm:t>
        <a:bodyPr/>
        <a:lstStyle/>
        <a:p>
          <a:endParaRPr lang="ru-RU"/>
        </a:p>
      </dgm:t>
    </dgm:pt>
    <dgm:pt modelId="{D445B5EC-EF95-4516-82F7-9ACBFAA9EF01}">
      <dgm:prSet custT="1"/>
      <dgm:spPr/>
      <dgm:t>
        <a:bodyPr/>
        <a:lstStyle/>
        <a:p>
          <a:r>
            <a:rPr lang="uk-UA" sz="2800" dirty="0" smtClean="0">
              <a:latin typeface="+mj-lt"/>
            </a:rPr>
            <a:t>конкретно-наукові (неюридичні та юридичні) методи</a:t>
          </a:r>
          <a:endParaRPr lang="ru-RU" sz="2800" dirty="0">
            <a:latin typeface="+mj-lt"/>
          </a:endParaRPr>
        </a:p>
      </dgm:t>
    </dgm:pt>
    <dgm:pt modelId="{031A61AD-48E2-4D16-85D8-FC5F4B43B458}" type="parTrans" cxnId="{B7E8F527-7600-4B71-966D-A499D2EA2E4A}">
      <dgm:prSet/>
      <dgm:spPr/>
      <dgm:t>
        <a:bodyPr/>
        <a:lstStyle/>
        <a:p>
          <a:endParaRPr lang="ru-RU"/>
        </a:p>
      </dgm:t>
    </dgm:pt>
    <dgm:pt modelId="{35453AF5-7D7C-48BD-97A8-4CAE3A80A602}" type="sibTrans" cxnId="{B7E8F527-7600-4B71-966D-A499D2EA2E4A}">
      <dgm:prSet/>
      <dgm:spPr/>
      <dgm:t>
        <a:bodyPr/>
        <a:lstStyle/>
        <a:p>
          <a:endParaRPr lang="ru-RU"/>
        </a:p>
      </dgm:t>
    </dgm:pt>
    <dgm:pt modelId="{0F625520-6F61-44C2-87B4-4F2D5136DCB4}">
      <dgm:prSet phldrT="[Текст]" custT="1"/>
      <dgm:spPr/>
      <dgm:t>
        <a:bodyPr/>
        <a:lstStyle/>
        <a:p>
          <a:r>
            <a:rPr lang="uk-UA" sz="2800" dirty="0" smtClean="0">
              <a:latin typeface="+mj-lt"/>
            </a:rPr>
            <a:t>загальні методи мислення</a:t>
          </a:r>
          <a:endParaRPr lang="ru-RU" sz="2800" dirty="0">
            <a:latin typeface="+mj-lt"/>
          </a:endParaRPr>
        </a:p>
      </dgm:t>
    </dgm:pt>
    <dgm:pt modelId="{9491C347-1FF9-4744-B2F6-AF60F6F03AC4}" type="parTrans" cxnId="{A14FF8BD-4E2D-4FCC-9AA5-2D5D63DE9E4C}">
      <dgm:prSet/>
      <dgm:spPr/>
      <dgm:t>
        <a:bodyPr/>
        <a:lstStyle/>
        <a:p>
          <a:endParaRPr lang="ru-RU"/>
        </a:p>
      </dgm:t>
    </dgm:pt>
    <dgm:pt modelId="{B66D1529-9606-44D7-B1C3-76A19A66AEE3}" type="sibTrans" cxnId="{A14FF8BD-4E2D-4FCC-9AA5-2D5D63DE9E4C}">
      <dgm:prSet/>
      <dgm:spPr/>
      <dgm:t>
        <a:bodyPr/>
        <a:lstStyle/>
        <a:p>
          <a:endParaRPr lang="ru-RU"/>
        </a:p>
      </dgm:t>
    </dgm:pt>
    <dgm:pt modelId="{1C65D3BE-F43C-470E-8848-DA0980AAEDA8}" type="pres">
      <dgm:prSet presAssocID="{96E08062-B115-4AD6-A684-F0FCC174DEC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1AB6A6E-313F-4D29-A14B-A0B0E558AC0F}" type="pres">
      <dgm:prSet presAssocID="{034E0830-578E-49E0-9006-E350EE0AA3B7}" presName="hierRoot1" presStyleCnt="0">
        <dgm:presLayoutVars>
          <dgm:hierBranch val="init"/>
        </dgm:presLayoutVars>
      </dgm:prSet>
      <dgm:spPr/>
    </dgm:pt>
    <dgm:pt modelId="{CB3543B8-670B-4FD1-ACD9-CBFF06273B4D}" type="pres">
      <dgm:prSet presAssocID="{034E0830-578E-49E0-9006-E350EE0AA3B7}" presName="rootComposite1" presStyleCnt="0"/>
      <dgm:spPr/>
    </dgm:pt>
    <dgm:pt modelId="{45978FE9-A95C-424F-BC1E-E864B7C78721}" type="pres">
      <dgm:prSet presAssocID="{034E0830-578E-49E0-9006-E350EE0AA3B7}" presName="rootText1" presStyleLbl="node0" presStyleIdx="0" presStyleCnt="1" custScaleY="132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D0C3068-DDB6-4441-B3F1-52603913AAEF}" type="pres">
      <dgm:prSet presAssocID="{034E0830-578E-49E0-9006-E350EE0AA3B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EB08DE44-2E19-4B5B-9DD2-3865DAD206F5}" type="pres">
      <dgm:prSet presAssocID="{034E0830-578E-49E0-9006-E350EE0AA3B7}" presName="hierChild2" presStyleCnt="0"/>
      <dgm:spPr/>
    </dgm:pt>
    <dgm:pt modelId="{F0FCAEA9-A223-47B4-A398-39E14A7B2F3B}" type="pres">
      <dgm:prSet presAssocID="{9491C347-1FF9-4744-B2F6-AF60F6F03AC4}" presName="Name64" presStyleLbl="parChTrans1D2" presStyleIdx="0" presStyleCnt="4"/>
      <dgm:spPr/>
      <dgm:t>
        <a:bodyPr/>
        <a:lstStyle/>
        <a:p>
          <a:endParaRPr lang="ru-RU"/>
        </a:p>
      </dgm:t>
    </dgm:pt>
    <dgm:pt modelId="{58D548EE-1123-4EB9-9FAC-D9DD61605610}" type="pres">
      <dgm:prSet presAssocID="{0F625520-6F61-44C2-87B4-4F2D5136DCB4}" presName="hierRoot2" presStyleCnt="0">
        <dgm:presLayoutVars>
          <dgm:hierBranch val="init"/>
        </dgm:presLayoutVars>
      </dgm:prSet>
      <dgm:spPr/>
    </dgm:pt>
    <dgm:pt modelId="{68360A1C-D89D-4697-8ABE-E39F4D7BE67C}" type="pres">
      <dgm:prSet presAssocID="{0F625520-6F61-44C2-87B4-4F2D5136DCB4}" presName="rootComposite" presStyleCnt="0"/>
      <dgm:spPr/>
    </dgm:pt>
    <dgm:pt modelId="{1E24EAEB-E41D-4B1F-BE00-FE2AC1FC1BBF}" type="pres">
      <dgm:prSet presAssocID="{0F625520-6F61-44C2-87B4-4F2D5136DCB4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DC855B2-FC35-4F79-8703-882F536AF1D1}" type="pres">
      <dgm:prSet presAssocID="{0F625520-6F61-44C2-87B4-4F2D5136DCB4}" presName="rootConnector" presStyleLbl="node2" presStyleIdx="0" presStyleCnt="4"/>
      <dgm:spPr/>
      <dgm:t>
        <a:bodyPr/>
        <a:lstStyle/>
        <a:p>
          <a:endParaRPr lang="ru-RU"/>
        </a:p>
      </dgm:t>
    </dgm:pt>
    <dgm:pt modelId="{7B240647-FBE2-45AD-9532-3FFD4593AE45}" type="pres">
      <dgm:prSet presAssocID="{0F625520-6F61-44C2-87B4-4F2D5136DCB4}" presName="hierChild4" presStyleCnt="0"/>
      <dgm:spPr/>
    </dgm:pt>
    <dgm:pt modelId="{2ADFB33A-5DB2-4ABA-B9EE-89AD903EAD13}" type="pres">
      <dgm:prSet presAssocID="{0F625520-6F61-44C2-87B4-4F2D5136DCB4}" presName="hierChild5" presStyleCnt="0"/>
      <dgm:spPr/>
    </dgm:pt>
    <dgm:pt modelId="{968B4E59-843D-45C1-AD44-B5A22B2A6E7C}" type="pres">
      <dgm:prSet presAssocID="{A43AAFBD-EB70-4E51-8128-9CA6715C699C}" presName="Name64" presStyleLbl="parChTrans1D2" presStyleIdx="1" presStyleCnt="4"/>
      <dgm:spPr/>
      <dgm:t>
        <a:bodyPr/>
        <a:lstStyle/>
        <a:p>
          <a:endParaRPr lang="ru-RU"/>
        </a:p>
      </dgm:t>
    </dgm:pt>
    <dgm:pt modelId="{193DB662-9897-41FF-A1E2-977FEC8EAC14}" type="pres">
      <dgm:prSet presAssocID="{43EF4165-036A-4887-96FE-69E3E0C112FE}" presName="hierRoot2" presStyleCnt="0">
        <dgm:presLayoutVars>
          <dgm:hierBranch val="init"/>
        </dgm:presLayoutVars>
      </dgm:prSet>
      <dgm:spPr/>
    </dgm:pt>
    <dgm:pt modelId="{08D702BD-DB17-4E5D-BD87-01A00A51966E}" type="pres">
      <dgm:prSet presAssocID="{43EF4165-036A-4887-96FE-69E3E0C112FE}" presName="rootComposite" presStyleCnt="0"/>
      <dgm:spPr/>
    </dgm:pt>
    <dgm:pt modelId="{C9CF42FB-68A1-4D8C-A370-A645C834D62B}" type="pres">
      <dgm:prSet presAssocID="{43EF4165-036A-4887-96FE-69E3E0C112FE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A4D31C-B461-430A-A29C-2F475F807BC3}" type="pres">
      <dgm:prSet presAssocID="{43EF4165-036A-4887-96FE-69E3E0C112FE}" presName="rootConnector" presStyleLbl="node2" presStyleIdx="1" presStyleCnt="4"/>
      <dgm:spPr/>
      <dgm:t>
        <a:bodyPr/>
        <a:lstStyle/>
        <a:p>
          <a:endParaRPr lang="ru-RU"/>
        </a:p>
      </dgm:t>
    </dgm:pt>
    <dgm:pt modelId="{1FF63210-241C-4B43-9274-48C012F30D01}" type="pres">
      <dgm:prSet presAssocID="{43EF4165-036A-4887-96FE-69E3E0C112FE}" presName="hierChild4" presStyleCnt="0"/>
      <dgm:spPr/>
    </dgm:pt>
    <dgm:pt modelId="{21293FA7-B045-49C5-B8EA-23FBD0AAF59A}" type="pres">
      <dgm:prSet presAssocID="{43EF4165-036A-4887-96FE-69E3E0C112FE}" presName="hierChild5" presStyleCnt="0"/>
      <dgm:spPr/>
    </dgm:pt>
    <dgm:pt modelId="{ED237976-D8C0-47A0-9C92-73D295E75631}" type="pres">
      <dgm:prSet presAssocID="{C09B482F-8EF7-42DB-A4E0-30A854346845}" presName="Name64" presStyleLbl="parChTrans1D2" presStyleIdx="2" presStyleCnt="4"/>
      <dgm:spPr/>
      <dgm:t>
        <a:bodyPr/>
        <a:lstStyle/>
        <a:p>
          <a:endParaRPr lang="ru-RU"/>
        </a:p>
      </dgm:t>
    </dgm:pt>
    <dgm:pt modelId="{87BAB020-8F42-4376-A6B6-F2C1F219597B}" type="pres">
      <dgm:prSet presAssocID="{868D589E-FE1C-4A84-8BFE-C85873A867D7}" presName="hierRoot2" presStyleCnt="0">
        <dgm:presLayoutVars>
          <dgm:hierBranch val="init"/>
        </dgm:presLayoutVars>
      </dgm:prSet>
      <dgm:spPr/>
    </dgm:pt>
    <dgm:pt modelId="{470B2DC8-31E7-4506-B6F9-A2CA633B7088}" type="pres">
      <dgm:prSet presAssocID="{868D589E-FE1C-4A84-8BFE-C85873A867D7}" presName="rootComposite" presStyleCnt="0"/>
      <dgm:spPr/>
    </dgm:pt>
    <dgm:pt modelId="{3EE9F5E7-9E95-406A-8B85-89C9C974962A}" type="pres">
      <dgm:prSet presAssocID="{868D589E-FE1C-4A84-8BFE-C85873A867D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6C47DC-C66B-4E14-B99B-FBBD0BAF46B1}" type="pres">
      <dgm:prSet presAssocID="{868D589E-FE1C-4A84-8BFE-C85873A867D7}" presName="rootConnector" presStyleLbl="node2" presStyleIdx="2" presStyleCnt="4"/>
      <dgm:spPr/>
      <dgm:t>
        <a:bodyPr/>
        <a:lstStyle/>
        <a:p>
          <a:endParaRPr lang="ru-RU"/>
        </a:p>
      </dgm:t>
    </dgm:pt>
    <dgm:pt modelId="{7A06E932-D1FF-4D22-B1A7-86A1479F5664}" type="pres">
      <dgm:prSet presAssocID="{868D589E-FE1C-4A84-8BFE-C85873A867D7}" presName="hierChild4" presStyleCnt="0"/>
      <dgm:spPr/>
    </dgm:pt>
    <dgm:pt modelId="{F29F79CB-EE38-4538-9F9C-A0CA63A3FB8C}" type="pres">
      <dgm:prSet presAssocID="{868D589E-FE1C-4A84-8BFE-C85873A867D7}" presName="hierChild5" presStyleCnt="0"/>
      <dgm:spPr/>
    </dgm:pt>
    <dgm:pt modelId="{07DD3782-9D50-413F-BC57-EC47B475E78C}" type="pres">
      <dgm:prSet presAssocID="{031A61AD-48E2-4D16-85D8-FC5F4B43B458}" presName="Name64" presStyleLbl="parChTrans1D2" presStyleIdx="3" presStyleCnt="4"/>
      <dgm:spPr/>
      <dgm:t>
        <a:bodyPr/>
        <a:lstStyle/>
        <a:p>
          <a:endParaRPr lang="ru-RU"/>
        </a:p>
      </dgm:t>
    </dgm:pt>
    <dgm:pt modelId="{E45DBAD0-357A-4F50-B073-AEB5959F1941}" type="pres">
      <dgm:prSet presAssocID="{D445B5EC-EF95-4516-82F7-9ACBFAA9EF01}" presName="hierRoot2" presStyleCnt="0">
        <dgm:presLayoutVars>
          <dgm:hierBranch val="init"/>
        </dgm:presLayoutVars>
      </dgm:prSet>
      <dgm:spPr/>
    </dgm:pt>
    <dgm:pt modelId="{DF93DEC3-AC37-409A-9C50-AC3A09D0EDFF}" type="pres">
      <dgm:prSet presAssocID="{D445B5EC-EF95-4516-82F7-9ACBFAA9EF01}" presName="rootComposite" presStyleCnt="0"/>
      <dgm:spPr/>
    </dgm:pt>
    <dgm:pt modelId="{67BF75AD-77C3-434F-A30C-1EAE33DC3930}" type="pres">
      <dgm:prSet presAssocID="{D445B5EC-EF95-4516-82F7-9ACBFAA9EF01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DED33A-661E-41DB-ADFA-03BA3FF3CD79}" type="pres">
      <dgm:prSet presAssocID="{D445B5EC-EF95-4516-82F7-9ACBFAA9EF01}" presName="rootConnector" presStyleLbl="node2" presStyleIdx="3" presStyleCnt="4"/>
      <dgm:spPr/>
      <dgm:t>
        <a:bodyPr/>
        <a:lstStyle/>
        <a:p>
          <a:endParaRPr lang="ru-RU"/>
        </a:p>
      </dgm:t>
    </dgm:pt>
    <dgm:pt modelId="{9F9E2340-F18A-4837-A131-005EDB161087}" type="pres">
      <dgm:prSet presAssocID="{D445B5EC-EF95-4516-82F7-9ACBFAA9EF01}" presName="hierChild4" presStyleCnt="0"/>
      <dgm:spPr/>
    </dgm:pt>
    <dgm:pt modelId="{EBCFFEBD-6317-425D-9D6E-BFC4BE0635C0}" type="pres">
      <dgm:prSet presAssocID="{D445B5EC-EF95-4516-82F7-9ACBFAA9EF01}" presName="hierChild5" presStyleCnt="0"/>
      <dgm:spPr/>
    </dgm:pt>
    <dgm:pt modelId="{B08CC3FD-CE47-4FDE-8895-A3DDCD86482D}" type="pres">
      <dgm:prSet presAssocID="{034E0830-578E-49E0-9006-E350EE0AA3B7}" presName="hierChild3" presStyleCnt="0"/>
      <dgm:spPr/>
    </dgm:pt>
  </dgm:ptLst>
  <dgm:cxnLst>
    <dgm:cxn modelId="{E491C398-DCA6-4819-87CB-396C11FC3888}" type="presOf" srcId="{034E0830-578E-49E0-9006-E350EE0AA3B7}" destId="{8D0C3068-DDB6-4441-B3F1-52603913AAEF}" srcOrd="1" destOrd="0" presId="urn:microsoft.com/office/officeart/2009/3/layout/HorizontalOrganizationChart"/>
    <dgm:cxn modelId="{4848B514-C1C1-4E9B-A98F-8FC0338D4B3C}" type="presOf" srcId="{96E08062-B115-4AD6-A684-F0FCC174DEC6}" destId="{1C65D3BE-F43C-470E-8848-DA0980AAEDA8}" srcOrd="0" destOrd="0" presId="urn:microsoft.com/office/officeart/2009/3/layout/HorizontalOrganizationChart"/>
    <dgm:cxn modelId="{DF62BBDA-B7DB-4B2B-8C89-989CD25DE8CF}" srcId="{034E0830-578E-49E0-9006-E350EE0AA3B7}" destId="{43EF4165-036A-4887-96FE-69E3E0C112FE}" srcOrd="1" destOrd="0" parTransId="{A43AAFBD-EB70-4E51-8128-9CA6715C699C}" sibTransId="{FC4231AE-6876-4C68-8E25-430BBA8B54A5}"/>
    <dgm:cxn modelId="{B7E8F527-7600-4B71-966D-A499D2EA2E4A}" srcId="{034E0830-578E-49E0-9006-E350EE0AA3B7}" destId="{D445B5EC-EF95-4516-82F7-9ACBFAA9EF01}" srcOrd="3" destOrd="0" parTransId="{031A61AD-48E2-4D16-85D8-FC5F4B43B458}" sibTransId="{35453AF5-7D7C-48BD-97A8-4CAE3A80A602}"/>
    <dgm:cxn modelId="{43202AD8-601B-439F-A854-75C8D3C6CBEB}" type="presOf" srcId="{9491C347-1FF9-4744-B2F6-AF60F6F03AC4}" destId="{F0FCAEA9-A223-47B4-A398-39E14A7B2F3B}" srcOrd="0" destOrd="0" presId="urn:microsoft.com/office/officeart/2009/3/layout/HorizontalOrganizationChart"/>
    <dgm:cxn modelId="{22F15669-8C03-4E97-BE1B-C5DBF17F10C6}" type="presOf" srcId="{034E0830-578E-49E0-9006-E350EE0AA3B7}" destId="{45978FE9-A95C-424F-BC1E-E864B7C78721}" srcOrd="0" destOrd="0" presId="urn:microsoft.com/office/officeart/2009/3/layout/HorizontalOrganizationChart"/>
    <dgm:cxn modelId="{84F7A119-4DB6-49F2-B70D-AD3B392BCB17}" srcId="{96E08062-B115-4AD6-A684-F0FCC174DEC6}" destId="{034E0830-578E-49E0-9006-E350EE0AA3B7}" srcOrd="0" destOrd="0" parTransId="{C7C8C70A-ABE6-411B-A640-B65EAAE33B30}" sibTransId="{CF96A75B-D952-4521-B502-F3FD6C8F2789}"/>
    <dgm:cxn modelId="{A5F41E22-2305-460C-A93D-3AEF12A59D5A}" type="presOf" srcId="{0F625520-6F61-44C2-87B4-4F2D5136DCB4}" destId="{1E24EAEB-E41D-4B1F-BE00-FE2AC1FC1BBF}" srcOrd="0" destOrd="0" presId="urn:microsoft.com/office/officeart/2009/3/layout/HorizontalOrganizationChart"/>
    <dgm:cxn modelId="{A14FF8BD-4E2D-4FCC-9AA5-2D5D63DE9E4C}" srcId="{034E0830-578E-49E0-9006-E350EE0AA3B7}" destId="{0F625520-6F61-44C2-87B4-4F2D5136DCB4}" srcOrd="0" destOrd="0" parTransId="{9491C347-1FF9-4744-B2F6-AF60F6F03AC4}" sibTransId="{B66D1529-9606-44D7-B1C3-76A19A66AEE3}"/>
    <dgm:cxn modelId="{55326D4E-AB36-43A6-B4E4-1F53773AB784}" type="presOf" srcId="{868D589E-FE1C-4A84-8BFE-C85873A867D7}" destId="{BE6C47DC-C66B-4E14-B99B-FBBD0BAF46B1}" srcOrd="1" destOrd="0" presId="urn:microsoft.com/office/officeart/2009/3/layout/HorizontalOrganizationChart"/>
    <dgm:cxn modelId="{8CD882FC-1167-4611-949F-DAC3CC55CED9}" type="presOf" srcId="{C09B482F-8EF7-42DB-A4E0-30A854346845}" destId="{ED237976-D8C0-47A0-9C92-73D295E75631}" srcOrd="0" destOrd="0" presId="urn:microsoft.com/office/officeart/2009/3/layout/HorizontalOrganizationChart"/>
    <dgm:cxn modelId="{08E7ED7A-D7D6-4268-A4D7-9490310CEC4C}" type="presOf" srcId="{031A61AD-48E2-4D16-85D8-FC5F4B43B458}" destId="{07DD3782-9D50-413F-BC57-EC47B475E78C}" srcOrd="0" destOrd="0" presId="urn:microsoft.com/office/officeart/2009/3/layout/HorizontalOrganizationChart"/>
    <dgm:cxn modelId="{8A3DA58E-6DE2-4A8E-8EAF-627FBA418C17}" type="presOf" srcId="{43EF4165-036A-4887-96FE-69E3E0C112FE}" destId="{83A4D31C-B461-430A-A29C-2F475F807BC3}" srcOrd="1" destOrd="0" presId="urn:microsoft.com/office/officeart/2009/3/layout/HorizontalOrganizationChart"/>
    <dgm:cxn modelId="{9C7F8E99-3050-4F04-AC20-A84DD137FF36}" type="presOf" srcId="{0F625520-6F61-44C2-87B4-4F2D5136DCB4}" destId="{5DC855B2-FC35-4F79-8703-882F536AF1D1}" srcOrd="1" destOrd="0" presId="urn:microsoft.com/office/officeart/2009/3/layout/HorizontalOrganizationChart"/>
    <dgm:cxn modelId="{E61A63EA-DC4C-4C7B-A855-B9B7803EB8DE}" type="presOf" srcId="{D445B5EC-EF95-4516-82F7-9ACBFAA9EF01}" destId="{67BF75AD-77C3-434F-A30C-1EAE33DC3930}" srcOrd="0" destOrd="0" presId="urn:microsoft.com/office/officeart/2009/3/layout/HorizontalOrganizationChart"/>
    <dgm:cxn modelId="{16DF40B8-1C4F-47DF-8B8B-83DBC9B5AE27}" type="presOf" srcId="{A43AAFBD-EB70-4E51-8128-9CA6715C699C}" destId="{968B4E59-843D-45C1-AD44-B5A22B2A6E7C}" srcOrd="0" destOrd="0" presId="urn:microsoft.com/office/officeart/2009/3/layout/HorizontalOrganizationChart"/>
    <dgm:cxn modelId="{CB378702-A5A6-4576-BBFA-6EC056EA8521}" type="presOf" srcId="{43EF4165-036A-4887-96FE-69E3E0C112FE}" destId="{C9CF42FB-68A1-4D8C-A370-A645C834D62B}" srcOrd="0" destOrd="0" presId="urn:microsoft.com/office/officeart/2009/3/layout/HorizontalOrganizationChart"/>
    <dgm:cxn modelId="{EAA4670E-F610-4AD9-9D51-C6507FEE151E}" type="presOf" srcId="{D445B5EC-EF95-4516-82F7-9ACBFAA9EF01}" destId="{09DED33A-661E-41DB-ADFA-03BA3FF3CD79}" srcOrd="1" destOrd="0" presId="urn:microsoft.com/office/officeart/2009/3/layout/HorizontalOrganizationChart"/>
    <dgm:cxn modelId="{BF0BDB90-B633-41F3-82B2-587A5E0A3FC2}" type="presOf" srcId="{868D589E-FE1C-4A84-8BFE-C85873A867D7}" destId="{3EE9F5E7-9E95-406A-8B85-89C9C974962A}" srcOrd="0" destOrd="0" presId="urn:microsoft.com/office/officeart/2009/3/layout/HorizontalOrganizationChart"/>
    <dgm:cxn modelId="{764A24A2-397C-48B0-90AA-1CA06AAF2656}" srcId="{034E0830-578E-49E0-9006-E350EE0AA3B7}" destId="{868D589E-FE1C-4A84-8BFE-C85873A867D7}" srcOrd="2" destOrd="0" parTransId="{C09B482F-8EF7-42DB-A4E0-30A854346845}" sibTransId="{CE72EE18-56C4-430C-8248-CE6B9B1A820F}"/>
    <dgm:cxn modelId="{A9B26D4E-608A-48DA-A531-EAB3289826C5}" type="presParOf" srcId="{1C65D3BE-F43C-470E-8848-DA0980AAEDA8}" destId="{A1AB6A6E-313F-4D29-A14B-A0B0E558AC0F}" srcOrd="0" destOrd="0" presId="urn:microsoft.com/office/officeart/2009/3/layout/HorizontalOrganizationChart"/>
    <dgm:cxn modelId="{3341E5C6-408D-48B3-8E43-7BAE24E7ACF9}" type="presParOf" srcId="{A1AB6A6E-313F-4D29-A14B-A0B0E558AC0F}" destId="{CB3543B8-670B-4FD1-ACD9-CBFF06273B4D}" srcOrd="0" destOrd="0" presId="urn:microsoft.com/office/officeart/2009/3/layout/HorizontalOrganizationChart"/>
    <dgm:cxn modelId="{3C01BF18-7D47-4CEF-B7FC-C0FBAEC7DFC2}" type="presParOf" srcId="{CB3543B8-670B-4FD1-ACD9-CBFF06273B4D}" destId="{45978FE9-A95C-424F-BC1E-E864B7C78721}" srcOrd="0" destOrd="0" presId="urn:microsoft.com/office/officeart/2009/3/layout/HorizontalOrganizationChart"/>
    <dgm:cxn modelId="{465474C2-1386-4437-83F6-48E80DAF1F15}" type="presParOf" srcId="{CB3543B8-670B-4FD1-ACD9-CBFF06273B4D}" destId="{8D0C3068-DDB6-4441-B3F1-52603913AAEF}" srcOrd="1" destOrd="0" presId="urn:microsoft.com/office/officeart/2009/3/layout/HorizontalOrganizationChart"/>
    <dgm:cxn modelId="{0C501EFD-E7AE-42D3-AD5B-C4B713C43C8F}" type="presParOf" srcId="{A1AB6A6E-313F-4D29-A14B-A0B0E558AC0F}" destId="{EB08DE44-2E19-4B5B-9DD2-3865DAD206F5}" srcOrd="1" destOrd="0" presId="urn:microsoft.com/office/officeart/2009/3/layout/HorizontalOrganizationChart"/>
    <dgm:cxn modelId="{4DFC469B-CC00-4FB4-A83E-160C7C5EA2A3}" type="presParOf" srcId="{EB08DE44-2E19-4B5B-9DD2-3865DAD206F5}" destId="{F0FCAEA9-A223-47B4-A398-39E14A7B2F3B}" srcOrd="0" destOrd="0" presId="urn:microsoft.com/office/officeart/2009/3/layout/HorizontalOrganizationChart"/>
    <dgm:cxn modelId="{EC22DE80-67D3-4779-BC05-91ED093AC3F6}" type="presParOf" srcId="{EB08DE44-2E19-4B5B-9DD2-3865DAD206F5}" destId="{58D548EE-1123-4EB9-9FAC-D9DD61605610}" srcOrd="1" destOrd="0" presId="urn:microsoft.com/office/officeart/2009/3/layout/HorizontalOrganizationChart"/>
    <dgm:cxn modelId="{AF7ECF62-0A93-45BC-A6B5-C2A76F7A3372}" type="presParOf" srcId="{58D548EE-1123-4EB9-9FAC-D9DD61605610}" destId="{68360A1C-D89D-4697-8ABE-E39F4D7BE67C}" srcOrd="0" destOrd="0" presId="urn:microsoft.com/office/officeart/2009/3/layout/HorizontalOrganizationChart"/>
    <dgm:cxn modelId="{5E82E5E1-410B-4F31-9AEC-2D5D8EEE1A31}" type="presParOf" srcId="{68360A1C-D89D-4697-8ABE-E39F4D7BE67C}" destId="{1E24EAEB-E41D-4B1F-BE00-FE2AC1FC1BBF}" srcOrd="0" destOrd="0" presId="urn:microsoft.com/office/officeart/2009/3/layout/HorizontalOrganizationChart"/>
    <dgm:cxn modelId="{7D07BEFF-5CA3-456D-8E02-E42CD6A67243}" type="presParOf" srcId="{68360A1C-D89D-4697-8ABE-E39F4D7BE67C}" destId="{5DC855B2-FC35-4F79-8703-882F536AF1D1}" srcOrd="1" destOrd="0" presId="urn:microsoft.com/office/officeart/2009/3/layout/HorizontalOrganizationChart"/>
    <dgm:cxn modelId="{D0C38974-8ED2-4415-8966-451CFEAD16E2}" type="presParOf" srcId="{58D548EE-1123-4EB9-9FAC-D9DD61605610}" destId="{7B240647-FBE2-45AD-9532-3FFD4593AE45}" srcOrd="1" destOrd="0" presId="urn:microsoft.com/office/officeart/2009/3/layout/HorizontalOrganizationChart"/>
    <dgm:cxn modelId="{E3B613FD-E98B-4891-BA1D-0416E28D728D}" type="presParOf" srcId="{58D548EE-1123-4EB9-9FAC-D9DD61605610}" destId="{2ADFB33A-5DB2-4ABA-B9EE-89AD903EAD13}" srcOrd="2" destOrd="0" presId="urn:microsoft.com/office/officeart/2009/3/layout/HorizontalOrganizationChart"/>
    <dgm:cxn modelId="{5CEA6B12-AF61-4BE4-B643-572B77DEDAC5}" type="presParOf" srcId="{EB08DE44-2E19-4B5B-9DD2-3865DAD206F5}" destId="{968B4E59-843D-45C1-AD44-B5A22B2A6E7C}" srcOrd="2" destOrd="0" presId="urn:microsoft.com/office/officeart/2009/3/layout/HorizontalOrganizationChart"/>
    <dgm:cxn modelId="{25474D8E-CC23-40FA-9023-CA3D65B70587}" type="presParOf" srcId="{EB08DE44-2E19-4B5B-9DD2-3865DAD206F5}" destId="{193DB662-9897-41FF-A1E2-977FEC8EAC14}" srcOrd="3" destOrd="0" presId="urn:microsoft.com/office/officeart/2009/3/layout/HorizontalOrganizationChart"/>
    <dgm:cxn modelId="{8E76E88A-8D12-408B-824D-D7696197037D}" type="presParOf" srcId="{193DB662-9897-41FF-A1E2-977FEC8EAC14}" destId="{08D702BD-DB17-4E5D-BD87-01A00A51966E}" srcOrd="0" destOrd="0" presId="urn:microsoft.com/office/officeart/2009/3/layout/HorizontalOrganizationChart"/>
    <dgm:cxn modelId="{35F717B1-0CDC-45E0-90C1-8322D2EB42A7}" type="presParOf" srcId="{08D702BD-DB17-4E5D-BD87-01A00A51966E}" destId="{C9CF42FB-68A1-4D8C-A370-A645C834D62B}" srcOrd="0" destOrd="0" presId="urn:microsoft.com/office/officeart/2009/3/layout/HorizontalOrganizationChart"/>
    <dgm:cxn modelId="{5F982135-A687-4FF2-8CFF-55FD7C5FA507}" type="presParOf" srcId="{08D702BD-DB17-4E5D-BD87-01A00A51966E}" destId="{83A4D31C-B461-430A-A29C-2F475F807BC3}" srcOrd="1" destOrd="0" presId="urn:microsoft.com/office/officeart/2009/3/layout/HorizontalOrganizationChart"/>
    <dgm:cxn modelId="{D867E330-19A3-4F01-B6A0-E3B46A9E5031}" type="presParOf" srcId="{193DB662-9897-41FF-A1E2-977FEC8EAC14}" destId="{1FF63210-241C-4B43-9274-48C012F30D01}" srcOrd="1" destOrd="0" presId="urn:microsoft.com/office/officeart/2009/3/layout/HorizontalOrganizationChart"/>
    <dgm:cxn modelId="{94FA9987-D80A-4F38-8074-DC177E329EBD}" type="presParOf" srcId="{193DB662-9897-41FF-A1E2-977FEC8EAC14}" destId="{21293FA7-B045-49C5-B8EA-23FBD0AAF59A}" srcOrd="2" destOrd="0" presId="urn:microsoft.com/office/officeart/2009/3/layout/HorizontalOrganizationChart"/>
    <dgm:cxn modelId="{2FBF9DAF-861B-489F-85D1-B01E90B3DA48}" type="presParOf" srcId="{EB08DE44-2E19-4B5B-9DD2-3865DAD206F5}" destId="{ED237976-D8C0-47A0-9C92-73D295E75631}" srcOrd="4" destOrd="0" presId="urn:microsoft.com/office/officeart/2009/3/layout/HorizontalOrganizationChart"/>
    <dgm:cxn modelId="{A1221657-28B8-4171-B498-DF463A0756A0}" type="presParOf" srcId="{EB08DE44-2E19-4B5B-9DD2-3865DAD206F5}" destId="{87BAB020-8F42-4376-A6B6-F2C1F219597B}" srcOrd="5" destOrd="0" presId="urn:microsoft.com/office/officeart/2009/3/layout/HorizontalOrganizationChart"/>
    <dgm:cxn modelId="{AC704DA9-BB27-4DD6-A5F1-CA80A9910556}" type="presParOf" srcId="{87BAB020-8F42-4376-A6B6-F2C1F219597B}" destId="{470B2DC8-31E7-4506-B6F9-A2CA633B7088}" srcOrd="0" destOrd="0" presId="urn:microsoft.com/office/officeart/2009/3/layout/HorizontalOrganizationChart"/>
    <dgm:cxn modelId="{EB39FA1E-B9BC-4533-9FFB-E098412414CC}" type="presParOf" srcId="{470B2DC8-31E7-4506-B6F9-A2CA633B7088}" destId="{3EE9F5E7-9E95-406A-8B85-89C9C974962A}" srcOrd="0" destOrd="0" presId="urn:microsoft.com/office/officeart/2009/3/layout/HorizontalOrganizationChart"/>
    <dgm:cxn modelId="{6917FBD3-F827-47EB-BC97-3A3F66C92E1F}" type="presParOf" srcId="{470B2DC8-31E7-4506-B6F9-A2CA633B7088}" destId="{BE6C47DC-C66B-4E14-B99B-FBBD0BAF46B1}" srcOrd="1" destOrd="0" presId="urn:microsoft.com/office/officeart/2009/3/layout/HorizontalOrganizationChart"/>
    <dgm:cxn modelId="{1D153598-E4FB-4ACE-994A-607AC48653DB}" type="presParOf" srcId="{87BAB020-8F42-4376-A6B6-F2C1F219597B}" destId="{7A06E932-D1FF-4D22-B1A7-86A1479F5664}" srcOrd="1" destOrd="0" presId="urn:microsoft.com/office/officeart/2009/3/layout/HorizontalOrganizationChart"/>
    <dgm:cxn modelId="{DCD3FB8C-C464-4DEC-A7A5-A0395412C042}" type="presParOf" srcId="{87BAB020-8F42-4376-A6B6-F2C1F219597B}" destId="{F29F79CB-EE38-4538-9F9C-A0CA63A3FB8C}" srcOrd="2" destOrd="0" presId="urn:microsoft.com/office/officeart/2009/3/layout/HorizontalOrganizationChart"/>
    <dgm:cxn modelId="{73FF38B3-C25C-436C-82FD-0E479E97CFF4}" type="presParOf" srcId="{EB08DE44-2E19-4B5B-9DD2-3865DAD206F5}" destId="{07DD3782-9D50-413F-BC57-EC47B475E78C}" srcOrd="6" destOrd="0" presId="urn:microsoft.com/office/officeart/2009/3/layout/HorizontalOrganizationChart"/>
    <dgm:cxn modelId="{7A05E122-DB1F-48F8-8836-FEC0B229538F}" type="presParOf" srcId="{EB08DE44-2E19-4B5B-9DD2-3865DAD206F5}" destId="{E45DBAD0-357A-4F50-B073-AEB5959F1941}" srcOrd="7" destOrd="0" presId="urn:microsoft.com/office/officeart/2009/3/layout/HorizontalOrganizationChart"/>
    <dgm:cxn modelId="{135784F9-709E-4944-835E-E98A8CD61628}" type="presParOf" srcId="{E45DBAD0-357A-4F50-B073-AEB5959F1941}" destId="{DF93DEC3-AC37-409A-9C50-AC3A09D0EDFF}" srcOrd="0" destOrd="0" presId="urn:microsoft.com/office/officeart/2009/3/layout/HorizontalOrganizationChart"/>
    <dgm:cxn modelId="{6613383F-C155-47E0-8AAB-6E974D6A3134}" type="presParOf" srcId="{DF93DEC3-AC37-409A-9C50-AC3A09D0EDFF}" destId="{67BF75AD-77C3-434F-A30C-1EAE33DC3930}" srcOrd="0" destOrd="0" presId="urn:microsoft.com/office/officeart/2009/3/layout/HorizontalOrganizationChart"/>
    <dgm:cxn modelId="{BCF1079F-E73A-4347-9CC5-6296A23BADF4}" type="presParOf" srcId="{DF93DEC3-AC37-409A-9C50-AC3A09D0EDFF}" destId="{09DED33A-661E-41DB-ADFA-03BA3FF3CD79}" srcOrd="1" destOrd="0" presId="urn:microsoft.com/office/officeart/2009/3/layout/HorizontalOrganizationChart"/>
    <dgm:cxn modelId="{A508D54F-D840-4854-8EBE-22A51039D1C0}" type="presParOf" srcId="{E45DBAD0-357A-4F50-B073-AEB5959F1941}" destId="{9F9E2340-F18A-4837-A131-005EDB161087}" srcOrd="1" destOrd="0" presId="urn:microsoft.com/office/officeart/2009/3/layout/HorizontalOrganizationChart"/>
    <dgm:cxn modelId="{FEC54F26-AC60-4B3D-BAFA-2962AD85E609}" type="presParOf" srcId="{E45DBAD0-357A-4F50-B073-AEB5959F1941}" destId="{EBCFFEBD-6317-425D-9D6E-BFC4BE0635C0}" srcOrd="2" destOrd="0" presId="urn:microsoft.com/office/officeart/2009/3/layout/HorizontalOrganizationChart"/>
    <dgm:cxn modelId="{5D373A64-E735-4B30-93E7-A1258C7935B9}" type="presParOf" srcId="{A1AB6A6E-313F-4D29-A14B-A0B0E558AC0F}" destId="{B08CC3FD-CE47-4FDE-8895-A3DDCD86482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51EF4A-0F52-496A-9E2F-8FB70DBF5067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FFB261DE-8BA4-4F4F-BDF8-97F239594130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Функції теорії держави та права </a:t>
          </a:r>
          <a:r>
            <a:rPr lang="uk-UA" sz="3200" dirty="0" smtClean="0">
              <a:latin typeface="+mj-lt"/>
            </a:rPr>
            <a:t>– це основні напрями її наукової та навчальної дії на державно-правову дійсність, що визначають і характеризують сутність, зміст, соціальне призначення, завдання і мету теорії держави та права в системі юридичних наук</a:t>
          </a:r>
          <a:endParaRPr lang="ru-RU" sz="3200" dirty="0">
            <a:latin typeface="+mj-lt"/>
          </a:endParaRPr>
        </a:p>
      </dgm:t>
    </dgm:pt>
    <dgm:pt modelId="{3DB5892D-5208-4BCC-AC81-8216F75E2D62}" type="parTrans" cxnId="{8E33C906-34D4-443B-82D2-A32CE544C759}">
      <dgm:prSet/>
      <dgm:spPr/>
      <dgm:t>
        <a:bodyPr/>
        <a:lstStyle/>
        <a:p>
          <a:endParaRPr lang="ru-RU"/>
        </a:p>
      </dgm:t>
    </dgm:pt>
    <dgm:pt modelId="{83EE2346-D77A-4BC0-A1D2-C107D7BAF2E3}" type="sibTrans" cxnId="{8E33C906-34D4-443B-82D2-A32CE544C759}">
      <dgm:prSet/>
      <dgm:spPr/>
      <dgm:t>
        <a:bodyPr/>
        <a:lstStyle/>
        <a:p>
          <a:endParaRPr lang="ru-RU"/>
        </a:p>
      </dgm:t>
    </dgm:pt>
    <dgm:pt modelId="{929DD611-FB06-4E0D-88B6-AED0C6E36D17}" type="pres">
      <dgm:prSet presAssocID="{8D51EF4A-0F52-496A-9E2F-8FB70DBF50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D9FA9D-2E59-45CB-B883-C532606E3742}" type="pres">
      <dgm:prSet presAssocID="{FFB261DE-8BA4-4F4F-BDF8-97F23959413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06FEDA-31C6-44A0-AC27-EF53305A4A28}" type="presOf" srcId="{8D51EF4A-0F52-496A-9E2F-8FB70DBF5067}" destId="{929DD611-FB06-4E0D-88B6-AED0C6E36D17}" srcOrd="0" destOrd="0" presId="urn:microsoft.com/office/officeart/2005/8/layout/hList6"/>
    <dgm:cxn modelId="{070888F8-7FCB-45F0-8300-94B961D782A5}" type="presOf" srcId="{FFB261DE-8BA4-4F4F-BDF8-97F239594130}" destId="{69D9FA9D-2E59-45CB-B883-C532606E3742}" srcOrd="0" destOrd="0" presId="urn:microsoft.com/office/officeart/2005/8/layout/hList6"/>
    <dgm:cxn modelId="{8E33C906-34D4-443B-82D2-A32CE544C759}" srcId="{8D51EF4A-0F52-496A-9E2F-8FB70DBF5067}" destId="{FFB261DE-8BA4-4F4F-BDF8-97F239594130}" srcOrd="0" destOrd="0" parTransId="{3DB5892D-5208-4BCC-AC81-8216F75E2D62}" sibTransId="{83EE2346-D77A-4BC0-A1D2-C107D7BAF2E3}"/>
    <dgm:cxn modelId="{9C17B5B5-9DBD-482F-B596-59B9AF39A674}" type="presParOf" srcId="{929DD611-FB06-4E0D-88B6-AED0C6E36D17}" destId="{69D9FA9D-2E59-45CB-B883-C532606E3742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8DF17D-816D-4E63-ADD7-1BA76C449EF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708AA4F-AA51-46F3-9D41-8C23A94A11AD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онтологічна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DF16B8A1-DEE6-4958-A159-3854EABAD8D1}" type="parTrans" cxnId="{833B16A8-F8D9-40C8-8110-B25697A44974}">
      <dgm:prSet/>
      <dgm:spPr/>
      <dgm:t>
        <a:bodyPr/>
        <a:lstStyle/>
        <a:p>
          <a:endParaRPr lang="ru-RU"/>
        </a:p>
      </dgm:t>
    </dgm:pt>
    <dgm:pt modelId="{D579F20E-671E-45C2-97C8-F4E275BF391A}" type="sibTrans" cxnId="{833B16A8-F8D9-40C8-8110-B25697A44974}">
      <dgm:prSet/>
      <dgm:spPr/>
      <dgm:t>
        <a:bodyPr/>
        <a:lstStyle/>
        <a:p>
          <a:endParaRPr lang="ru-RU"/>
        </a:p>
      </dgm:t>
    </dgm:pt>
    <dgm:pt modelId="{B8CB2C56-5E68-4E66-A2E2-49F031366767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гносеологічна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61D1241F-23AA-4BD7-921B-F415F4F39382}" type="parTrans" cxnId="{7424C712-B083-49F1-A735-C4B553F79651}">
      <dgm:prSet/>
      <dgm:spPr/>
      <dgm:t>
        <a:bodyPr/>
        <a:lstStyle/>
        <a:p>
          <a:endParaRPr lang="ru-RU"/>
        </a:p>
      </dgm:t>
    </dgm:pt>
    <dgm:pt modelId="{F716D06A-938B-4FBC-B816-4F2F0995C9A7}" type="sibTrans" cxnId="{7424C712-B083-49F1-A735-C4B553F79651}">
      <dgm:prSet/>
      <dgm:spPr/>
      <dgm:t>
        <a:bodyPr/>
        <a:lstStyle/>
        <a:p>
          <a:endParaRPr lang="ru-RU"/>
        </a:p>
      </dgm:t>
    </dgm:pt>
    <dgm:pt modelId="{0B5CE9A1-72C2-4B9A-8B88-C4E4976A4048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евристична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B385C45B-A6E4-4FAC-A42C-3B96E67D2E69}" type="parTrans" cxnId="{DF77D531-8E9A-43E9-80AA-FD49BCB3DBC8}">
      <dgm:prSet/>
      <dgm:spPr/>
      <dgm:t>
        <a:bodyPr/>
        <a:lstStyle/>
        <a:p>
          <a:endParaRPr lang="ru-RU"/>
        </a:p>
      </dgm:t>
    </dgm:pt>
    <dgm:pt modelId="{9C6C924E-896A-4B8B-BA6C-115811A92DAA}" type="sibTrans" cxnId="{DF77D531-8E9A-43E9-80AA-FD49BCB3DBC8}">
      <dgm:prSet/>
      <dgm:spPr/>
      <dgm:t>
        <a:bodyPr/>
        <a:lstStyle/>
        <a:p>
          <a:endParaRPr lang="ru-RU"/>
        </a:p>
      </dgm:t>
    </dgm:pt>
    <dgm:pt modelId="{856BE620-2F9C-4E4E-A16E-13076820E433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прогностична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5A6A101-2612-44E7-AF0C-9FCFDEFB4504}" type="parTrans" cxnId="{A1D187AA-8C5B-47D7-B688-3FF7BB0AFF29}">
      <dgm:prSet/>
      <dgm:spPr/>
      <dgm:t>
        <a:bodyPr/>
        <a:lstStyle/>
        <a:p>
          <a:endParaRPr lang="ru-RU"/>
        </a:p>
      </dgm:t>
    </dgm:pt>
    <dgm:pt modelId="{5A59E072-C13A-4758-92AE-A08A400B218E}" type="sibTrans" cxnId="{A1D187AA-8C5B-47D7-B688-3FF7BB0AFF29}">
      <dgm:prSet/>
      <dgm:spPr/>
      <dgm:t>
        <a:bodyPr/>
        <a:lstStyle/>
        <a:p>
          <a:endParaRPr lang="ru-RU"/>
        </a:p>
      </dgm:t>
    </dgm:pt>
    <dgm:pt modelId="{35FE28AE-9AC1-47B8-9BD6-F639E975DDAC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аксіологічна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C0FEE2A-CE09-45D4-98DB-0A7222ADF00B}" type="parTrans" cxnId="{88095EC8-ECF5-45C5-9B8D-5CCD4DB76D3C}">
      <dgm:prSet/>
      <dgm:spPr/>
      <dgm:t>
        <a:bodyPr/>
        <a:lstStyle/>
        <a:p>
          <a:endParaRPr lang="ru-RU"/>
        </a:p>
      </dgm:t>
    </dgm:pt>
    <dgm:pt modelId="{652CAE18-0522-4F8B-A55F-42922A1F71E6}" type="sibTrans" cxnId="{88095EC8-ECF5-45C5-9B8D-5CCD4DB76D3C}">
      <dgm:prSet/>
      <dgm:spPr/>
      <dgm:t>
        <a:bodyPr/>
        <a:lstStyle/>
        <a:p>
          <a:endParaRPr lang="ru-RU"/>
        </a:p>
      </dgm:t>
    </dgm:pt>
    <dgm:pt modelId="{4491BDCF-1FD7-45DA-A235-BFF5C616DA19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методологічна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1C92A39-565B-4D96-9498-0ACD73DFAAF1}" type="parTrans" cxnId="{8E2EFD58-1EF8-4577-898F-DDD10B63F9B6}">
      <dgm:prSet/>
      <dgm:spPr/>
      <dgm:t>
        <a:bodyPr/>
        <a:lstStyle/>
        <a:p>
          <a:endParaRPr lang="ru-RU"/>
        </a:p>
      </dgm:t>
    </dgm:pt>
    <dgm:pt modelId="{CFFEE12B-5257-4453-AD21-448EC3FC429B}" type="sibTrans" cxnId="{8E2EFD58-1EF8-4577-898F-DDD10B63F9B6}">
      <dgm:prSet/>
      <dgm:spPr/>
      <dgm:t>
        <a:bodyPr/>
        <a:lstStyle/>
        <a:p>
          <a:endParaRPr lang="ru-RU"/>
        </a:p>
      </dgm:t>
    </dgm:pt>
    <dgm:pt modelId="{86324BDE-CD51-46E0-83BB-E893AA1255CF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ідеологічна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C742A46-0992-4D5D-BF26-4597DC57028A}" type="parTrans" cxnId="{B76C4ECF-7028-4B2B-80B3-B4587AADE4A2}">
      <dgm:prSet/>
      <dgm:spPr/>
      <dgm:t>
        <a:bodyPr/>
        <a:lstStyle/>
        <a:p>
          <a:endParaRPr lang="ru-RU"/>
        </a:p>
      </dgm:t>
    </dgm:pt>
    <dgm:pt modelId="{06A3923F-F4F9-4A8B-95E7-0503E6B4C9FF}" type="sibTrans" cxnId="{B76C4ECF-7028-4B2B-80B3-B4587AADE4A2}">
      <dgm:prSet/>
      <dgm:spPr/>
      <dgm:t>
        <a:bodyPr/>
        <a:lstStyle/>
        <a:p>
          <a:endParaRPr lang="ru-RU"/>
        </a:p>
      </dgm:t>
    </dgm:pt>
    <dgm:pt modelId="{100A29D7-2DAC-4392-A1FC-055D4CAEB2BD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виховна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0A36C77-0211-494F-880B-6FD9560B48E7}" type="parTrans" cxnId="{EB99F33E-D8CC-41CE-BBBC-399D3DAEC551}">
      <dgm:prSet/>
      <dgm:spPr/>
      <dgm:t>
        <a:bodyPr/>
        <a:lstStyle/>
        <a:p>
          <a:endParaRPr lang="ru-RU"/>
        </a:p>
      </dgm:t>
    </dgm:pt>
    <dgm:pt modelId="{70B3AC8E-78C9-4EF5-894E-72C6C848575B}" type="sibTrans" cxnId="{EB99F33E-D8CC-41CE-BBBC-399D3DAEC551}">
      <dgm:prSet/>
      <dgm:spPr/>
      <dgm:t>
        <a:bodyPr/>
        <a:lstStyle/>
        <a:p>
          <a:endParaRPr lang="ru-RU"/>
        </a:p>
      </dgm:t>
    </dgm:pt>
    <dgm:pt modelId="{5FB0B593-4E25-4046-AFAA-11741F826DE0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комунікативна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EA9593D-7FAB-4050-B636-BC1C3085B3C9}" type="parTrans" cxnId="{DC8C1282-7434-4217-A0A5-43DF4B87734A}">
      <dgm:prSet/>
      <dgm:spPr/>
      <dgm:t>
        <a:bodyPr/>
        <a:lstStyle/>
        <a:p>
          <a:endParaRPr lang="ru-RU"/>
        </a:p>
      </dgm:t>
    </dgm:pt>
    <dgm:pt modelId="{DCB87E75-D4C0-4AEF-A3A2-9E732ADE393F}" type="sibTrans" cxnId="{DC8C1282-7434-4217-A0A5-43DF4B87734A}">
      <dgm:prSet/>
      <dgm:spPr/>
      <dgm:t>
        <a:bodyPr/>
        <a:lstStyle/>
        <a:p>
          <a:endParaRPr lang="ru-RU"/>
        </a:p>
      </dgm:t>
    </dgm:pt>
    <dgm:pt modelId="{74CFBC7F-3589-4429-9490-9010987A653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прикладна (практична, науково-прикладна, практично-прикладна, практико-орієнтуюча)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B288888-4442-4F01-88EA-936815AED1AB}" type="parTrans" cxnId="{7CB1AC55-9C84-4B04-BE40-520DA967C956}">
      <dgm:prSet/>
      <dgm:spPr/>
      <dgm:t>
        <a:bodyPr/>
        <a:lstStyle/>
        <a:p>
          <a:endParaRPr lang="ru-RU"/>
        </a:p>
      </dgm:t>
    </dgm:pt>
    <dgm:pt modelId="{19A8A9BB-FAA1-43B9-8AA5-67237007AA2A}" type="sibTrans" cxnId="{7CB1AC55-9C84-4B04-BE40-520DA967C956}">
      <dgm:prSet/>
      <dgm:spPr/>
      <dgm:t>
        <a:bodyPr/>
        <a:lstStyle/>
        <a:p>
          <a:endParaRPr lang="ru-RU"/>
        </a:p>
      </dgm:t>
    </dgm:pt>
    <dgm:pt modelId="{9C3545CD-6E6D-4BCF-9523-0EFDF1D4001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інтеграційна (</a:t>
          </a:r>
          <a:r>
            <a:rPr lang="uk-UA" sz="24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системоутворююча</a:t>
          </a:r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)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C1B6BA6-04F9-4420-9320-6CF2224F61FF}" type="parTrans" cxnId="{F2B48614-5D7F-4DB9-8AC6-96BEE0903856}">
      <dgm:prSet/>
      <dgm:spPr/>
      <dgm:t>
        <a:bodyPr/>
        <a:lstStyle/>
        <a:p>
          <a:endParaRPr lang="ru-RU"/>
        </a:p>
      </dgm:t>
    </dgm:pt>
    <dgm:pt modelId="{873347A6-64B9-4175-82D3-0D962A225766}" type="sibTrans" cxnId="{F2B48614-5D7F-4DB9-8AC6-96BEE0903856}">
      <dgm:prSet/>
      <dgm:spPr/>
      <dgm:t>
        <a:bodyPr/>
        <a:lstStyle/>
        <a:p>
          <a:endParaRPr lang="ru-RU"/>
        </a:p>
      </dgm:t>
    </dgm:pt>
    <dgm:pt modelId="{2D3FAD95-D559-4A3F-A50A-DED6F348F0D5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пропедевтична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6FCD7D9-F5D4-4803-9ACB-BFF87CB127BF}" type="parTrans" cxnId="{168E69F4-8F58-4565-A737-D1E547F63ABE}">
      <dgm:prSet/>
      <dgm:spPr/>
      <dgm:t>
        <a:bodyPr/>
        <a:lstStyle/>
        <a:p>
          <a:endParaRPr lang="ru-RU"/>
        </a:p>
      </dgm:t>
    </dgm:pt>
    <dgm:pt modelId="{B4B181A7-1BAF-4125-9933-0BF5EDA4938C}" type="sibTrans" cxnId="{168E69F4-8F58-4565-A737-D1E547F63ABE}">
      <dgm:prSet/>
      <dgm:spPr/>
      <dgm:t>
        <a:bodyPr/>
        <a:lstStyle/>
        <a:p>
          <a:endParaRPr lang="ru-RU"/>
        </a:p>
      </dgm:t>
    </dgm:pt>
    <dgm:pt modelId="{19AAF123-0343-4D50-9607-B94C9807C52E}" type="pres">
      <dgm:prSet presAssocID="{CD8DF17D-816D-4E63-ADD7-1BA76C449E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FB58AF-C9EE-4F6A-88C1-8F32870D62C9}" type="pres">
      <dgm:prSet presAssocID="{1708AA4F-AA51-46F3-9D41-8C23A94A11AD}" presName="node" presStyleLbl="node1" presStyleIdx="0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E250C-FC52-486F-9813-32256717DB1D}" type="pres">
      <dgm:prSet presAssocID="{D579F20E-671E-45C2-97C8-F4E275BF391A}" presName="sibTrans" presStyleCnt="0"/>
      <dgm:spPr/>
    </dgm:pt>
    <dgm:pt modelId="{B894E12D-1E6E-4927-A67B-4E29343FB842}" type="pres">
      <dgm:prSet presAssocID="{B8CB2C56-5E68-4E66-A2E2-49F031366767}" presName="node" presStyleLbl="node1" presStyleIdx="1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DD3E4-4C94-4721-97C4-2474FD78AF41}" type="pres">
      <dgm:prSet presAssocID="{F716D06A-938B-4FBC-B816-4F2F0995C9A7}" presName="sibTrans" presStyleCnt="0"/>
      <dgm:spPr/>
    </dgm:pt>
    <dgm:pt modelId="{2A3D0219-A48E-4AAC-90C7-AEF60C46704F}" type="pres">
      <dgm:prSet presAssocID="{0B5CE9A1-72C2-4B9A-8B88-C4E4976A4048}" presName="node" presStyleLbl="node1" presStyleIdx="2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494528-A34B-4E18-9FF1-56BDB3414B56}" type="pres">
      <dgm:prSet presAssocID="{9C6C924E-896A-4B8B-BA6C-115811A92DAA}" presName="sibTrans" presStyleCnt="0"/>
      <dgm:spPr/>
    </dgm:pt>
    <dgm:pt modelId="{FC79EA0F-016A-4B16-8FD6-C97C8A02E176}" type="pres">
      <dgm:prSet presAssocID="{856BE620-2F9C-4E4E-A16E-13076820E433}" presName="node" presStyleLbl="node1" presStyleIdx="3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1FA43-8878-4C12-A924-C775AF579444}" type="pres">
      <dgm:prSet presAssocID="{5A59E072-C13A-4758-92AE-A08A400B218E}" presName="sibTrans" presStyleCnt="0"/>
      <dgm:spPr/>
    </dgm:pt>
    <dgm:pt modelId="{2F9DB240-79E7-4999-A597-62343F1CD1AC}" type="pres">
      <dgm:prSet presAssocID="{35FE28AE-9AC1-47B8-9BD6-F639E975DDAC}" presName="node" presStyleLbl="node1" presStyleIdx="4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13CBA-0245-4E60-BDC9-9B318D23C889}" type="pres">
      <dgm:prSet presAssocID="{652CAE18-0522-4F8B-A55F-42922A1F71E6}" presName="sibTrans" presStyleCnt="0"/>
      <dgm:spPr/>
    </dgm:pt>
    <dgm:pt modelId="{5D4863CE-1B04-4FC0-85FD-FA0E21DB068C}" type="pres">
      <dgm:prSet presAssocID="{4491BDCF-1FD7-45DA-A235-BFF5C616DA19}" presName="node" presStyleLbl="node1" presStyleIdx="5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06C2D-6CDB-40CA-83C3-88F3FCB51E7A}" type="pres">
      <dgm:prSet presAssocID="{CFFEE12B-5257-4453-AD21-448EC3FC429B}" presName="sibTrans" presStyleCnt="0"/>
      <dgm:spPr/>
    </dgm:pt>
    <dgm:pt modelId="{201B74AF-60C6-44B4-A7D5-E1BA944F7862}" type="pres">
      <dgm:prSet presAssocID="{86324BDE-CD51-46E0-83BB-E893AA1255CF}" presName="node" presStyleLbl="node1" presStyleIdx="6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712D91-83C9-49D7-94E0-2E4A5CC1D036}" type="pres">
      <dgm:prSet presAssocID="{06A3923F-F4F9-4A8B-95E7-0503E6B4C9FF}" presName="sibTrans" presStyleCnt="0"/>
      <dgm:spPr/>
    </dgm:pt>
    <dgm:pt modelId="{EA8CF136-E151-4EEA-BEF9-66E52CA4615E}" type="pres">
      <dgm:prSet presAssocID="{100A29D7-2DAC-4392-A1FC-055D4CAEB2BD}" presName="node" presStyleLbl="node1" presStyleIdx="7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3430D-FD37-4560-ACB0-CB844C72C053}" type="pres">
      <dgm:prSet presAssocID="{70B3AC8E-78C9-4EF5-894E-72C6C848575B}" presName="sibTrans" presStyleCnt="0"/>
      <dgm:spPr/>
    </dgm:pt>
    <dgm:pt modelId="{335E3737-354B-4D8F-837A-133FCCE63629}" type="pres">
      <dgm:prSet presAssocID="{5FB0B593-4E25-4046-AFAA-11741F826DE0}" presName="node" presStyleLbl="node1" presStyleIdx="8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26676-4C5C-4AB9-8E85-E2F7234BAD8F}" type="pres">
      <dgm:prSet presAssocID="{DCB87E75-D4C0-4AEF-A3A2-9E732ADE393F}" presName="sibTrans" presStyleCnt="0"/>
      <dgm:spPr/>
    </dgm:pt>
    <dgm:pt modelId="{31E88973-0EE6-4953-A759-31579F60963A}" type="pres">
      <dgm:prSet presAssocID="{74CFBC7F-3589-4429-9490-9010987A653E}" presName="node" presStyleLbl="node1" presStyleIdx="9" presStyleCnt="12" custScaleX="1558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84DDF-E924-4C98-BC93-721805446171}" type="pres">
      <dgm:prSet presAssocID="{19A8A9BB-FAA1-43B9-8AA5-67237007AA2A}" presName="sibTrans" presStyleCnt="0"/>
      <dgm:spPr/>
    </dgm:pt>
    <dgm:pt modelId="{F3AFD10A-C4C0-425D-9B5B-3689873EB00F}" type="pres">
      <dgm:prSet presAssocID="{9C3545CD-6E6D-4BCF-9523-0EFDF1D4001E}" presName="node" presStyleLbl="node1" presStyleIdx="10" presStyleCnt="12" custScaleX="130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673D4-DDAD-41D8-B10C-5BA0552219B5}" type="pres">
      <dgm:prSet presAssocID="{873347A6-64B9-4175-82D3-0D962A225766}" presName="sibTrans" presStyleCnt="0"/>
      <dgm:spPr/>
    </dgm:pt>
    <dgm:pt modelId="{0E2FBE12-150E-4E5B-A75F-D43B21715548}" type="pres">
      <dgm:prSet presAssocID="{2D3FAD95-D559-4A3F-A50A-DED6F348F0D5}" presName="node" presStyleLbl="node1" presStyleIdx="11" presStyleCnt="12" custScaleY="56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8E69F4-8F58-4565-A737-D1E547F63ABE}" srcId="{CD8DF17D-816D-4E63-ADD7-1BA76C449EFB}" destId="{2D3FAD95-D559-4A3F-A50A-DED6F348F0D5}" srcOrd="11" destOrd="0" parTransId="{76FCD7D9-F5D4-4803-9ACB-BFF87CB127BF}" sibTransId="{B4B181A7-1BAF-4125-9933-0BF5EDA4938C}"/>
    <dgm:cxn modelId="{5735B1FB-8F70-42BC-BB01-85BEB52DE386}" type="presOf" srcId="{86324BDE-CD51-46E0-83BB-E893AA1255CF}" destId="{201B74AF-60C6-44B4-A7D5-E1BA944F7862}" srcOrd="0" destOrd="0" presId="urn:microsoft.com/office/officeart/2005/8/layout/default"/>
    <dgm:cxn modelId="{7424C712-B083-49F1-A735-C4B553F79651}" srcId="{CD8DF17D-816D-4E63-ADD7-1BA76C449EFB}" destId="{B8CB2C56-5E68-4E66-A2E2-49F031366767}" srcOrd="1" destOrd="0" parTransId="{61D1241F-23AA-4BD7-921B-F415F4F39382}" sibTransId="{F716D06A-938B-4FBC-B816-4F2F0995C9A7}"/>
    <dgm:cxn modelId="{33A9BDC7-7BA7-40B9-8FFB-88290BD099D9}" type="presOf" srcId="{0B5CE9A1-72C2-4B9A-8B88-C4E4976A4048}" destId="{2A3D0219-A48E-4AAC-90C7-AEF60C46704F}" srcOrd="0" destOrd="0" presId="urn:microsoft.com/office/officeart/2005/8/layout/default"/>
    <dgm:cxn modelId="{7CB1AC55-9C84-4B04-BE40-520DA967C956}" srcId="{CD8DF17D-816D-4E63-ADD7-1BA76C449EFB}" destId="{74CFBC7F-3589-4429-9490-9010987A653E}" srcOrd="9" destOrd="0" parTransId="{9B288888-4442-4F01-88EA-936815AED1AB}" sibTransId="{19A8A9BB-FAA1-43B9-8AA5-67237007AA2A}"/>
    <dgm:cxn modelId="{81255608-12EC-438C-AD84-F7D6D0507B29}" type="presOf" srcId="{2D3FAD95-D559-4A3F-A50A-DED6F348F0D5}" destId="{0E2FBE12-150E-4E5B-A75F-D43B21715548}" srcOrd="0" destOrd="0" presId="urn:microsoft.com/office/officeart/2005/8/layout/default"/>
    <dgm:cxn modelId="{833B16A8-F8D9-40C8-8110-B25697A44974}" srcId="{CD8DF17D-816D-4E63-ADD7-1BA76C449EFB}" destId="{1708AA4F-AA51-46F3-9D41-8C23A94A11AD}" srcOrd="0" destOrd="0" parTransId="{DF16B8A1-DEE6-4958-A159-3854EABAD8D1}" sibTransId="{D579F20E-671E-45C2-97C8-F4E275BF391A}"/>
    <dgm:cxn modelId="{B76C4ECF-7028-4B2B-80B3-B4587AADE4A2}" srcId="{CD8DF17D-816D-4E63-ADD7-1BA76C449EFB}" destId="{86324BDE-CD51-46E0-83BB-E893AA1255CF}" srcOrd="6" destOrd="0" parTransId="{0C742A46-0992-4D5D-BF26-4597DC57028A}" sibTransId="{06A3923F-F4F9-4A8B-95E7-0503E6B4C9FF}"/>
    <dgm:cxn modelId="{88095EC8-ECF5-45C5-9B8D-5CCD4DB76D3C}" srcId="{CD8DF17D-816D-4E63-ADD7-1BA76C449EFB}" destId="{35FE28AE-9AC1-47B8-9BD6-F639E975DDAC}" srcOrd="4" destOrd="0" parTransId="{1C0FEE2A-CE09-45D4-98DB-0A7222ADF00B}" sibTransId="{652CAE18-0522-4F8B-A55F-42922A1F71E6}"/>
    <dgm:cxn modelId="{69C51A1C-38B0-442E-98C4-06DDDD0D22E4}" type="presOf" srcId="{CD8DF17D-816D-4E63-ADD7-1BA76C449EFB}" destId="{19AAF123-0343-4D50-9607-B94C9807C52E}" srcOrd="0" destOrd="0" presId="urn:microsoft.com/office/officeart/2005/8/layout/default"/>
    <dgm:cxn modelId="{6AB18840-3363-46A5-BEA9-F7E0873C9B03}" type="presOf" srcId="{74CFBC7F-3589-4429-9490-9010987A653E}" destId="{31E88973-0EE6-4953-A759-31579F60963A}" srcOrd="0" destOrd="0" presId="urn:microsoft.com/office/officeart/2005/8/layout/default"/>
    <dgm:cxn modelId="{42AB07D3-9A23-4355-8819-BA764A2CC796}" type="presOf" srcId="{9C3545CD-6E6D-4BCF-9523-0EFDF1D4001E}" destId="{F3AFD10A-C4C0-425D-9B5B-3689873EB00F}" srcOrd="0" destOrd="0" presId="urn:microsoft.com/office/officeart/2005/8/layout/default"/>
    <dgm:cxn modelId="{DC8C1282-7434-4217-A0A5-43DF4B87734A}" srcId="{CD8DF17D-816D-4E63-ADD7-1BA76C449EFB}" destId="{5FB0B593-4E25-4046-AFAA-11741F826DE0}" srcOrd="8" destOrd="0" parTransId="{0EA9593D-7FAB-4050-B636-BC1C3085B3C9}" sibTransId="{DCB87E75-D4C0-4AEF-A3A2-9E732ADE393F}"/>
    <dgm:cxn modelId="{8E2EFD58-1EF8-4577-898F-DDD10B63F9B6}" srcId="{CD8DF17D-816D-4E63-ADD7-1BA76C449EFB}" destId="{4491BDCF-1FD7-45DA-A235-BFF5C616DA19}" srcOrd="5" destOrd="0" parTransId="{71C92A39-565B-4D96-9498-0ACD73DFAAF1}" sibTransId="{CFFEE12B-5257-4453-AD21-448EC3FC429B}"/>
    <dgm:cxn modelId="{154C3166-5089-4338-B06B-B22086EB56EB}" type="presOf" srcId="{1708AA4F-AA51-46F3-9D41-8C23A94A11AD}" destId="{48FB58AF-C9EE-4F6A-88C1-8F32870D62C9}" srcOrd="0" destOrd="0" presId="urn:microsoft.com/office/officeart/2005/8/layout/default"/>
    <dgm:cxn modelId="{EB99F33E-D8CC-41CE-BBBC-399D3DAEC551}" srcId="{CD8DF17D-816D-4E63-ADD7-1BA76C449EFB}" destId="{100A29D7-2DAC-4392-A1FC-055D4CAEB2BD}" srcOrd="7" destOrd="0" parTransId="{30A36C77-0211-494F-880B-6FD9560B48E7}" sibTransId="{70B3AC8E-78C9-4EF5-894E-72C6C848575B}"/>
    <dgm:cxn modelId="{21638E19-7C32-47C8-BA30-D24FAA0CBAD6}" type="presOf" srcId="{35FE28AE-9AC1-47B8-9BD6-F639E975DDAC}" destId="{2F9DB240-79E7-4999-A597-62343F1CD1AC}" srcOrd="0" destOrd="0" presId="urn:microsoft.com/office/officeart/2005/8/layout/default"/>
    <dgm:cxn modelId="{A1D187AA-8C5B-47D7-B688-3FF7BB0AFF29}" srcId="{CD8DF17D-816D-4E63-ADD7-1BA76C449EFB}" destId="{856BE620-2F9C-4E4E-A16E-13076820E433}" srcOrd="3" destOrd="0" parTransId="{05A6A101-2612-44E7-AF0C-9FCFDEFB4504}" sibTransId="{5A59E072-C13A-4758-92AE-A08A400B218E}"/>
    <dgm:cxn modelId="{8E4F930F-4166-4A69-AF99-59D789D62DA0}" type="presOf" srcId="{B8CB2C56-5E68-4E66-A2E2-49F031366767}" destId="{B894E12D-1E6E-4927-A67B-4E29343FB842}" srcOrd="0" destOrd="0" presId="urn:microsoft.com/office/officeart/2005/8/layout/default"/>
    <dgm:cxn modelId="{F2B48614-5D7F-4DB9-8AC6-96BEE0903856}" srcId="{CD8DF17D-816D-4E63-ADD7-1BA76C449EFB}" destId="{9C3545CD-6E6D-4BCF-9523-0EFDF1D4001E}" srcOrd="10" destOrd="0" parTransId="{9C1B6BA6-04F9-4420-9320-6CF2224F61FF}" sibTransId="{873347A6-64B9-4175-82D3-0D962A225766}"/>
    <dgm:cxn modelId="{8759019A-24DC-4317-90FC-CECFEE166273}" type="presOf" srcId="{4491BDCF-1FD7-45DA-A235-BFF5C616DA19}" destId="{5D4863CE-1B04-4FC0-85FD-FA0E21DB068C}" srcOrd="0" destOrd="0" presId="urn:microsoft.com/office/officeart/2005/8/layout/default"/>
    <dgm:cxn modelId="{B915AA84-B527-4D19-B535-6DC63AC6C676}" type="presOf" srcId="{100A29D7-2DAC-4392-A1FC-055D4CAEB2BD}" destId="{EA8CF136-E151-4EEA-BEF9-66E52CA4615E}" srcOrd="0" destOrd="0" presId="urn:microsoft.com/office/officeart/2005/8/layout/default"/>
    <dgm:cxn modelId="{DF77D531-8E9A-43E9-80AA-FD49BCB3DBC8}" srcId="{CD8DF17D-816D-4E63-ADD7-1BA76C449EFB}" destId="{0B5CE9A1-72C2-4B9A-8B88-C4E4976A4048}" srcOrd="2" destOrd="0" parTransId="{B385C45B-A6E4-4FAC-A42C-3B96E67D2E69}" sibTransId="{9C6C924E-896A-4B8B-BA6C-115811A92DAA}"/>
    <dgm:cxn modelId="{EC76A81E-32BF-418D-9947-77C04B28CA8F}" type="presOf" srcId="{5FB0B593-4E25-4046-AFAA-11741F826DE0}" destId="{335E3737-354B-4D8F-837A-133FCCE63629}" srcOrd="0" destOrd="0" presId="urn:microsoft.com/office/officeart/2005/8/layout/default"/>
    <dgm:cxn modelId="{31E49C83-30D5-492E-AB02-2AC1031E9642}" type="presOf" srcId="{856BE620-2F9C-4E4E-A16E-13076820E433}" destId="{FC79EA0F-016A-4B16-8FD6-C97C8A02E176}" srcOrd="0" destOrd="0" presId="urn:microsoft.com/office/officeart/2005/8/layout/default"/>
    <dgm:cxn modelId="{6B800DE6-9EEF-4444-8A00-6CF73298ED4B}" type="presParOf" srcId="{19AAF123-0343-4D50-9607-B94C9807C52E}" destId="{48FB58AF-C9EE-4F6A-88C1-8F32870D62C9}" srcOrd="0" destOrd="0" presId="urn:microsoft.com/office/officeart/2005/8/layout/default"/>
    <dgm:cxn modelId="{B9401A00-4023-41A0-BA74-DFF538F4F791}" type="presParOf" srcId="{19AAF123-0343-4D50-9607-B94C9807C52E}" destId="{724E250C-FC52-486F-9813-32256717DB1D}" srcOrd="1" destOrd="0" presId="urn:microsoft.com/office/officeart/2005/8/layout/default"/>
    <dgm:cxn modelId="{6466EF73-EB6F-48B1-AE68-8A04BDB96795}" type="presParOf" srcId="{19AAF123-0343-4D50-9607-B94C9807C52E}" destId="{B894E12D-1E6E-4927-A67B-4E29343FB842}" srcOrd="2" destOrd="0" presId="urn:microsoft.com/office/officeart/2005/8/layout/default"/>
    <dgm:cxn modelId="{F898C2A9-CD04-4FAE-991B-3D23569B18D6}" type="presParOf" srcId="{19AAF123-0343-4D50-9607-B94C9807C52E}" destId="{254DD3E4-4C94-4721-97C4-2474FD78AF41}" srcOrd="3" destOrd="0" presId="urn:microsoft.com/office/officeart/2005/8/layout/default"/>
    <dgm:cxn modelId="{656ED185-1928-4886-935E-CD6FA173C0BA}" type="presParOf" srcId="{19AAF123-0343-4D50-9607-B94C9807C52E}" destId="{2A3D0219-A48E-4AAC-90C7-AEF60C46704F}" srcOrd="4" destOrd="0" presId="urn:microsoft.com/office/officeart/2005/8/layout/default"/>
    <dgm:cxn modelId="{20F1642D-559D-47B7-9F10-B9D48F4F0232}" type="presParOf" srcId="{19AAF123-0343-4D50-9607-B94C9807C52E}" destId="{9F494528-A34B-4E18-9FF1-56BDB3414B56}" srcOrd="5" destOrd="0" presId="urn:microsoft.com/office/officeart/2005/8/layout/default"/>
    <dgm:cxn modelId="{976C7A58-5F9F-4D3F-A14E-271C270080B8}" type="presParOf" srcId="{19AAF123-0343-4D50-9607-B94C9807C52E}" destId="{FC79EA0F-016A-4B16-8FD6-C97C8A02E176}" srcOrd="6" destOrd="0" presId="urn:microsoft.com/office/officeart/2005/8/layout/default"/>
    <dgm:cxn modelId="{1AE2EE12-9C02-40DE-80CA-BB05DD84C65B}" type="presParOf" srcId="{19AAF123-0343-4D50-9607-B94C9807C52E}" destId="{DEB1FA43-8878-4C12-A924-C775AF579444}" srcOrd="7" destOrd="0" presId="urn:microsoft.com/office/officeart/2005/8/layout/default"/>
    <dgm:cxn modelId="{C5A88F86-2387-41E3-82CB-F1DAC35EA4ED}" type="presParOf" srcId="{19AAF123-0343-4D50-9607-B94C9807C52E}" destId="{2F9DB240-79E7-4999-A597-62343F1CD1AC}" srcOrd="8" destOrd="0" presId="urn:microsoft.com/office/officeart/2005/8/layout/default"/>
    <dgm:cxn modelId="{227DBCC7-2F40-4D5A-8B34-A0EDB7A909F1}" type="presParOf" srcId="{19AAF123-0343-4D50-9607-B94C9807C52E}" destId="{4A113CBA-0245-4E60-BDC9-9B318D23C889}" srcOrd="9" destOrd="0" presId="urn:microsoft.com/office/officeart/2005/8/layout/default"/>
    <dgm:cxn modelId="{B150FBDD-D50C-47D3-85EE-156245323B48}" type="presParOf" srcId="{19AAF123-0343-4D50-9607-B94C9807C52E}" destId="{5D4863CE-1B04-4FC0-85FD-FA0E21DB068C}" srcOrd="10" destOrd="0" presId="urn:microsoft.com/office/officeart/2005/8/layout/default"/>
    <dgm:cxn modelId="{1A962679-0F9C-4E2D-9C38-6E265D7F8934}" type="presParOf" srcId="{19AAF123-0343-4D50-9607-B94C9807C52E}" destId="{56106C2D-6CDB-40CA-83C3-88F3FCB51E7A}" srcOrd="11" destOrd="0" presId="urn:microsoft.com/office/officeart/2005/8/layout/default"/>
    <dgm:cxn modelId="{7C6DA157-9560-4A80-BAA3-8ED20EA80EEA}" type="presParOf" srcId="{19AAF123-0343-4D50-9607-B94C9807C52E}" destId="{201B74AF-60C6-44B4-A7D5-E1BA944F7862}" srcOrd="12" destOrd="0" presId="urn:microsoft.com/office/officeart/2005/8/layout/default"/>
    <dgm:cxn modelId="{8A76245B-856D-4494-90B2-0530ABC3D49F}" type="presParOf" srcId="{19AAF123-0343-4D50-9607-B94C9807C52E}" destId="{68712D91-83C9-49D7-94E0-2E4A5CC1D036}" srcOrd="13" destOrd="0" presId="urn:microsoft.com/office/officeart/2005/8/layout/default"/>
    <dgm:cxn modelId="{84AA2E20-EF67-4DD8-B75C-E6D24F14760A}" type="presParOf" srcId="{19AAF123-0343-4D50-9607-B94C9807C52E}" destId="{EA8CF136-E151-4EEA-BEF9-66E52CA4615E}" srcOrd="14" destOrd="0" presId="urn:microsoft.com/office/officeart/2005/8/layout/default"/>
    <dgm:cxn modelId="{90ACAC97-40A5-4E48-8453-F9577CA8E809}" type="presParOf" srcId="{19AAF123-0343-4D50-9607-B94C9807C52E}" destId="{5F43430D-FD37-4560-ACB0-CB844C72C053}" srcOrd="15" destOrd="0" presId="urn:microsoft.com/office/officeart/2005/8/layout/default"/>
    <dgm:cxn modelId="{4FFAD1D9-C525-4C98-8728-1EB55EEFBBD8}" type="presParOf" srcId="{19AAF123-0343-4D50-9607-B94C9807C52E}" destId="{335E3737-354B-4D8F-837A-133FCCE63629}" srcOrd="16" destOrd="0" presId="urn:microsoft.com/office/officeart/2005/8/layout/default"/>
    <dgm:cxn modelId="{FF7B37A8-3895-4A02-A852-914278CCF3C1}" type="presParOf" srcId="{19AAF123-0343-4D50-9607-B94C9807C52E}" destId="{DEE26676-4C5C-4AB9-8E85-E2F7234BAD8F}" srcOrd="17" destOrd="0" presId="urn:microsoft.com/office/officeart/2005/8/layout/default"/>
    <dgm:cxn modelId="{0C405D3C-FBBA-49C6-BD7F-85653B7DB22E}" type="presParOf" srcId="{19AAF123-0343-4D50-9607-B94C9807C52E}" destId="{31E88973-0EE6-4953-A759-31579F60963A}" srcOrd="18" destOrd="0" presId="urn:microsoft.com/office/officeart/2005/8/layout/default"/>
    <dgm:cxn modelId="{3D375BAD-7FCF-417F-9114-211C19146B91}" type="presParOf" srcId="{19AAF123-0343-4D50-9607-B94C9807C52E}" destId="{F8984DDF-E924-4C98-BC93-721805446171}" srcOrd="19" destOrd="0" presId="urn:microsoft.com/office/officeart/2005/8/layout/default"/>
    <dgm:cxn modelId="{642BE0CE-1ECF-4081-A26C-7A49A50444E1}" type="presParOf" srcId="{19AAF123-0343-4D50-9607-B94C9807C52E}" destId="{F3AFD10A-C4C0-425D-9B5B-3689873EB00F}" srcOrd="20" destOrd="0" presId="urn:microsoft.com/office/officeart/2005/8/layout/default"/>
    <dgm:cxn modelId="{EB729FBD-3DC2-456E-8FC8-CDF1FCF5499A}" type="presParOf" srcId="{19AAF123-0343-4D50-9607-B94C9807C52E}" destId="{488673D4-DDAD-41D8-B10C-5BA0552219B5}" srcOrd="21" destOrd="0" presId="urn:microsoft.com/office/officeart/2005/8/layout/default"/>
    <dgm:cxn modelId="{1C7EE6AF-5BDC-464E-8938-F0E64D2FC929}" type="presParOf" srcId="{19AAF123-0343-4D50-9607-B94C9807C52E}" destId="{0E2FBE12-150E-4E5B-A75F-D43B2171554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6153056-2B32-45C0-B310-06935283EF04}" type="doc">
      <dgm:prSet loTypeId="urn:microsoft.com/office/officeart/2005/8/layout/hierarchy4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FB3191BB-5CD4-435C-AEB7-0B4590C20F9C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Міфологічна теорія походження держави 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виникла у період формування первісного людського суспільства. Її основа – </a:t>
          </a:r>
          <a:r>
            <a:rPr lang="uk-UA" sz="28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міф</a:t>
          </a:r>
          <a:r>
            <a:rPr lang="uk-UA" sz="2800" dirty="0" smtClean="0">
              <a:solidFill>
                <a:schemeClr val="bg2">
                  <a:lumMod val="25000"/>
                </a:schemeClr>
              </a:solidFill>
              <a:latin typeface="+mj-lt"/>
            </a:rPr>
            <a:t>, що виступає своєрідним еквівалентом науки, первісною формою суспільної свідомості</a:t>
          </a:r>
          <a:endParaRPr lang="ru-RU" sz="28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1064372-EDF3-4721-ADA1-F31A0AEA0B57}" type="parTrans" cxnId="{D3423EF6-4544-4374-AD16-66A43573F84D}">
      <dgm:prSet/>
      <dgm:spPr/>
      <dgm:t>
        <a:bodyPr/>
        <a:lstStyle/>
        <a:p>
          <a:endParaRPr lang="ru-RU"/>
        </a:p>
      </dgm:t>
    </dgm:pt>
    <dgm:pt modelId="{15AC8B97-6EBE-4A46-9A33-294FFB9B8073}" type="sibTrans" cxnId="{D3423EF6-4544-4374-AD16-66A43573F84D}">
      <dgm:prSet/>
      <dgm:spPr/>
      <dgm:t>
        <a:bodyPr/>
        <a:lstStyle/>
        <a:p>
          <a:endParaRPr lang="ru-RU"/>
        </a:p>
      </dgm:t>
    </dgm:pt>
    <dgm:pt modelId="{D4ED2F88-4B8A-4AAC-986A-B66A79AC4E30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давньоіндійська</a:t>
          </a:r>
          <a:r>
            <a:rPr lang="uk-UA" sz="2400" dirty="0" smtClean="0">
              <a:latin typeface="+mj-lt"/>
            </a:rPr>
            <a:t> теорія походження держави – Бог </a:t>
          </a:r>
          <a:r>
            <a:rPr lang="uk-UA" sz="2400" dirty="0" err="1" smtClean="0">
              <a:latin typeface="+mj-lt"/>
            </a:rPr>
            <a:t>Індра</a:t>
          </a:r>
          <a:r>
            <a:rPr lang="uk-UA" sz="2400" dirty="0" smtClean="0">
              <a:latin typeface="+mj-lt"/>
            </a:rPr>
            <a:t> встановив і підтримує космічний та земний порядок, закон (</a:t>
          </a:r>
          <a:r>
            <a:rPr lang="uk-UA" sz="2400" dirty="0" err="1" smtClean="0">
              <a:latin typeface="+mj-lt"/>
            </a:rPr>
            <a:t>дхарма</a:t>
          </a:r>
          <a:r>
            <a:rPr lang="uk-UA" sz="2400" dirty="0" smtClean="0">
              <a:latin typeface="+mj-lt"/>
            </a:rPr>
            <a:t>) і звичай (</a:t>
          </a:r>
          <a:r>
            <a:rPr lang="uk-UA" sz="2400" dirty="0" err="1" smtClean="0">
              <a:latin typeface="+mj-lt"/>
            </a:rPr>
            <a:t>ріту</a:t>
          </a:r>
          <a:r>
            <a:rPr lang="uk-UA" sz="2400" dirty="0" smtClean="0">
              <a:latin typeface="+mj-lt"/>
            </a:rPr>
            <a:t>)</a:t>
          </a:r>
          <a:endParaRPr lang="ru-RU" sz="2400" dirty="0">
            <a:latin typeface="+mj-lt"/>
          </a:endParaRPr>
        </a:p>
      </dgm:t>
    </dgm:pt>
    <dgm:pt modelId="{C8E8501E-C47A-4510-81BD-ED7E73415A93}" type="parTrans" cxnId="{49681102-F0B7-44A6-90C9-FBAAA40F9808}">
      <dgm:prSet/>
      <dgm:spPr/>
      <dgm:t>
        <a:bodyPr/>
        <a:lstStyle/>
        <a:p>
          <a:endParaRPr lang="ru-RU"/>
        </a:p>
      </dgm:t>
    </dgm:pt>
    <dgm:pt modelId="{D1E0BD09-6571-4D81-AA56-09A32B2890C8}" type="sibTrans" cxnId="{49681102-F0B7-44A6-90C9-FBAAA40F9808}">
      <dgm:prSet/>
      <dgm:spPr/>
      <dgm:t>
        <a:bodyPr/>
        <a:lstStyle/>
        <a:p>
          <a:endParaRPr lang="ru-RU"/>
        </a:p>
      </dgm:t>
    </dgm:pt>
    <dgm:pt modelId="{BE7FAACF-136B-4152-B8BF-C5BD043935E5}">
      <dgm:prSet custT="1"/>
      <dgm:spPr/>
      <dgm:t>
        <a:bodyPr/>
        <a:lstStyle/>
        <a:p>
          <a:r>
            <a:rPr lang="uk-UA" sz="2200" b="1" dirty="0" err="1" smtClean="0">
              <a:latin typeface="+mj-lt"/>
            </a:rPr>
            <a:t>давньокитайська</a:t>
          </a:r>
          <a:r>
            <a:rPr lang="uk-UA" sz="2200" dirty="0" smtClean="0">
              <a:latin typeface="+mj-lt"/>
            </a:rPr>
            <a:t> теорія походження держави – волею божественного Неба в Піднебесній з’явилися держава, її глава – імператор, син Неба, порядок, влада та правила поведінки</a:t>
          </a:r>
          <a:endParaRPr lang="uk-UA" sz="2200" dirty="0">
            <a:latin typeface="+mj-lt"/>
          </a:endParaRPr>
        </a:p>
      </dgm:t>
    </dgm:pt>
    <dgm:pt modelId="{1452DF37-2D47-49F0-95EE-F158A1F8E3D4}" type="parTrans" cxnId="{EF8981EE-09F2-472F-8340-58DC5B89B10B}">
      <dgm:prSet/>
      <dgm:spPr/>
      <dgm:t>
        <a:bodyPr/>
        <a:lstStyle/>
        <a:p>
          <a:endParaRPr lang="ru-RU"/>
        </a:p>
      </dgm:t>
    </dgm:pt>
    <dgm:pt modelId="{920A10C5-E5D3-4A3A-A290-94AA1ED4369B}" type="sibTrans" cxnId="{EF8981EE-09F2-472F-8340-58DC5B89B10B}">
      <dgm:prSet/>
      <dgm:spPr/>
      <dgm:t>
        <a:bodyPr/>
        <a:lstStyle/>
        <a:p>
          <a:endParaRPr lang="ru-RU"/>
        </a:p>
      </dgm:t>
    </dgm:pt>
    <dgm:pt modelId="{21AF218E-CC47-4C38-950A-735975D0E096}">
      <dgm:prSet custT="1"/>
      <dgm:spPr/>
      <dgm:t>
        <a:bodyPr/>
        <a:lstStyle/>
        <a:p>
          <a:r>
            <a:rPr lang="uk-UA" sz="2600" b="1" dirty="0" smtClean="0">
              <a:latin typeface="+mj-lt"/>
            </a:rPr>
            <a:t>давньогрецька</a:t>
          </a:r>
          <a:r>
            <a:rPr lang="uk-UA" sz="2600" dirty="0" smtClean="0">
              <a:latin typeface="+mj-lt"/>
            </a:rPr>
            <a:t> теорія походження держави – знайшла своє обґрунтування у працях Платона </a:t>
          </a:r>
          <a:endParaRPr lang="uk-UA" sz="2600" dirty="0">
            <a:latin typeface="+mj-lt"/>
          </a:endParaRPr>
        </a:p>
      </dgm:t>
    </dgm:pt>
    <dgm:pt modelId="{FB3587BA-1BD8-49A9-B327-97CE197FC03E}" type="parTrans" cxnId="{5BF630BE-231C-49A1-A301-E96F8F78AB2B}">
      <dgm:prSet/>
      <dgm:spPr/>
      <dgm:t>
        <a:bodyPr/>
        <a:lstStyle/>
        <a:p>
          <a:endParaRPr lang="ru-RU"/>
        </a:p>
      </dgm:t>
    </dgm:pt>
    <dgm:pt modelId="{ED558886-D190-456A-A936-29A66967F71A}" type="sibTrans" cxnId="{5BF630BE-231C-49A1-A301-E96F8F78AB2B}">
      <dgm:prSet/>
      <dgm:spPr/>
      <dgm:t>
        <a:bodyPr/>
        <a:lstStyle/>
        <a:p>
          <a:endParaRPr lang="ru-RU"/>
        </a:p>
      </dgm:t>
    </dgm:pt>
    <dgm:pt modelId="{E1A61273-5D98-4EA3-B17F-E3C56E2971C8}" type="pres">
      <dgm:prSet presAssocID="{C6153056-2B32-45C0-B310-06935283EF0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70FF3E-F061-42DF-A4A0-479727747147}" type="pres">
      <dgm:prSet presAssocID="{FB3191BB-5CD4-435C-AEB7-0B4590C20F9C}" presName="vertOne" presStyleCnt="0"/>
      <dgm:spPr/>
    </dgm:pt>
    <dgm:pt modelId="{17C1A4AE-F0D7-46AC-B59C-9B12C3582F4D}" type="pres">
      <dgm:prSet presAssocID="{FB3191BB-5CD4-435C-AEB7-0B4590C20F9C}" presName="txOne" presStyleLbl="node0" presStyleIdx="0" presStyleCnt="1" custScaleY="678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DD125E-78F9-4878-B0C1-5D999A83D9F6}" type="pres">
      <dgm:prSet presAssocID="{FB3191BB-5CD4-435C-AEB7-0B4590C20F9C}" presName="parTransOne" presStyleCnt="0"/>
      <dgm:spPr/>
    </dgm:pt>
    <dgm:pt modelId="{A35AEFC2-F35D-41AE-87FA-6F401FFEB99D}" type="pres">
      <dgm:prSet presAssocID="{FB3191BB-5CD4-435C-AEB7-0B4590C20F9C}" presName="horzOne" presStyleCnt="0"/>
      <dgm:spPr/>
    </dgm:pt>
    <dgm:pt modelId="{2F270E67-3C0E-4877-88C4-A59CF84ED987}" type="pres">
      <dgm:prSet presAssocID="{D4ED2F88-4B8A-4AAC-986A-B66A79AC4E30}" presName="vertTwo" presStyleCnt="0"/>
      <dgm:spPr/>
    </dgm:pt>
    <dgm:pt modelId="{B41AD255-8FF5-41F6-8AB0-EB62B188676B}" type="pres">
      <dgm:prSet presAssocID="{D4ED2F88-4B8A-4AAC-986A-B66A79AC4E30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310EF3-6A1B-4C63-A9BD-CC7BFF213D6C}" type="pres">
      <dgm:prSet presAssocID="{D4ED2F88-4B8A-4AAC-986A-B66A79AC4E30}" presName="horzTwo" presStyleCnt="0"/>
      <dgm:spPr/>
    </dgm:pt>
    <dgm:pt modelId="{1C5A1C38-1F7E-4312-9893-07E116FB9967}" type="pres">
      <dgm:prSet presAssocID="{D1E0BD09-6571-4D81-AA56-09A32B2890C8}" presName="sibSpaceTwo" presStyleCnt="0"/>
      <dgm:spPr/>
    </dgm:pt>
    <dgm:pt modelId="{ECEACF42-6A91-4109-8F9D-FCA9110ADE27}" type="pres">
      <dgm:prSet presAssocID="{BE7FAACF-136B-4152-B8BF-C5BD043935E5}" presName="vertTwo" presStyleCnt="0"/>
      <dgm:spPr/>
    </dgm:pt>
    <dgm:pt modelId="{6D4B264C-D810-42B7-9E19-0E7337FEA84F}" type="pres">
      <dgm:prSet presAssocID="{BE7FAACF-136B-4152-B8BF-C5BD043935E5}" presName="txTwo" presStyleLbl="node2" presStyleIdx="1" presStyleCnt="3" custLinFactNeighborY="153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773D5E-026B-4263-BB6B-7A3D9E4617CD}" type="pres">
      <dgm:prSet presAssocID="{BE7FAACF-136B-4152-B8BF-C5BD043935E5}" presName="horzTwo" presStyleCnt="0"/>
      <dgm:spPr/>
    </dgm:pt>
    <dgm:pt modelId="{A0545DFB-80E6-4DCE-9925-046B06F18F6D}" type="pres">
      <dgm:prSet presAssocID="{920A10C5-E5D3-4A3A-A290-94AA1ED4369B}" presName="sibSpaceTwo" presStyleCnt="0"/>
      <dgm:spPr/>
    </dgm:pt>
    <dgm:pt modelId="{DD3DBC35-BAFF-45C5-B442-0BB3B84D6B21}" type="pres">
      <dgm:prSet presAssocID="{21AF218E-CC47-4C38-950A-735975D0E096}" presName="vertTwo" presStyleCnt="0"/>
      <dgm:spPr/>
    </dgm:pt>
    <dgm:pt modelId="{C4AD26BD-DA1F-405F-BED0-FABEA085708E}" type="pres">
      <dgm:prSet presAssocID="{21AF218E-CC47-4C38-950A-735975D0E09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125A0-16CE-4272-9BBB-2C895DB2562C}" type="pres">
      <dgm:prSet presAssocID="{21AF218E-CC47-4C38-950A-735975D0E096}" presName="horzTwo" presStyleCnt="0"/>
      <dgm:spPr/>
    </dgm:pt>
  </dgm:ptLst>
  <dgm:cxnLst>
    <dgm:cxn modelId="{4294976F-5B10-46E9-9A44-5E296A8AE11B}" type="presOf" srcId="{BE7FAACF-136B-4152-B8BF-C5BD043935E5}" destId="{6D4B264C-D810-42B7-9E19-0E7337FEA84F}" srcOrd="0" destOrd="0" presId="urn:microsoft.com/office/officeart/2005/8/layout/hierarchy4"/>
    <dgm:cxn modelId="{C9A7EE02-8D2E-4890-8D77-8059EBE5C2C4}" type="presOf" srcId="{21AF218E-CC47-4C38-950A-735975D0E096}" destId="{C4AD26BD-DA1F-405F-BED0-FABEA085708E}" srcOrd="0" destOrd="0" presId="urn:microsoft.com/office/officeart/2005/8/layout/hierarchy4"/>
    <dgm:cxn modelId="{5BF630BE-231C-49A1-A301-E96F8F78AB2B}" srcId="{FB3191BB-5CD4-435C-AEB7-0B4590C20F9C}" destId="{21AF218E-CC47-4C38-950A-735975D0E096}" srcOrd="2" destOrd="0" parTransId="{FB3587BA-1BD8-49A9-B327-97CE197FC03E}" sibTransId="{ED558886-D190-456A-A936-29A66967F71A}"/>
    <dgm:cxn modelId="{49681102-F0B7-44A6-90C9-FBAAA40F9808}" srcId="{FB3191BB-5CD4-435C-AEB7-0B4590C20F9C}" destId="{D4ED2F88-4B8A-4AAC-986A-B66A79AC4E30}" srcOrd="0" destOrd="0" parTransId="{C8E8501E-C47A-4510-81BD-ED7E73415A93}" sibTransId="{D1E0BD09-6571-4D81-AA56-09A32B2890C8}"/>
    <dgm:cxn modelId="{5F45B0A9-A6E5-4073-B9A5-80BB3C7C650A}" type="presOf" srcId="{FB3191BB-5CD4-435C-AEB7-0B4590C20F9C}" destId="{17C1A4AE-F0D7-46AC-B59C-9B12C3582F4D}" srcOrd="0" destOrd="0" presId="urn:microsoft.com/office/officeart/2005/8/layout/hierarchy4"/>
    <dgm:cxn modelId="{F537B76D-8884-4623-AF6B-EA3A81C570B2}" type="presOf" srcId="{D4ED2F88-4B8A-4AAC-986A-B66A79AC4E30}" destId="{B41AD255-8FF5-41F6-8AB0-EB62B188676B}" srcOrd="0" destOrd="0" presId="urn:microsoft.com/office/officeart/2005/8/layout/hierarchy4"/>
    <dgm:cxn modelId="{D3423EF6-4544-4374-AD16-66A43573F84D}" srcId="{C6153056-2B32-45C0-B310-06935283EF04}" destId="{FB3191BB-5CD4-435C-AEB7-0B4590C20F9C}" srcOrd="0" destOrd="0" parTransId="{C1064372-EDF3-4721-ADA1-F31A0AEA0B57}" sibTransId="{15AC8B97-6EBE-4A46-9A33-294FFB9B8073}"/>
    <dgm:cxn modelId="{EF8981EE-09F2-472F-8340-58DC5B89B10B}" srcId="{FB3191BB-5CD4-435C-AEB7-0B4590C20F9C}" destId="{BE7FAACF-136B-4152-B8BF-C5BD043935E5}" srcOrd="1" destOrd="0" parTransId="{1452DF37-2D47-49F0-95EE-F158A1F8E3D4}" sibTransId="{920A10C5-E5D3-4A3A-A290-94AA1ED4369B}"/>
    <dgm:cxn modelId="{3EE246CB-33EC-465C-9C61-5DE7FFFCB2C4}" type="presOf" srcId="{C6153056-2B32-45C0-B310-06935283EF04}" destId="{E1A61273-5D98-4EA3-B17F-E3C56E2971C8}" srcOrd="0" destOrd="0" presId="urn:microsoft.com/office/officeart/2005/8/layout/hierarchy4"/>
    <dgm:cxn modelId="{40BB2A33-B5E4-499D-BF41-8EFD03B7B2C4}" type="presParOf" srcId="{E1A61273-5D98-4EA3-B17F-E3C56E2971C8}" destId="{AA70FF3E-F061-42DF-A4A0-479727747147}" srcOrd="0" destOrd="0" presId="urn:microsoft.com/office/officeart/2005/8/layout/hierarchy4"/>
    <dgm:cxn modelId="{550FED7F-35CA-4F96-9518-19B9CBBDE7AB}" type="presParOf" srcId="{AA70FF3E-F061-42DF-A4A0-479727747147}" destId="{17C1A4AE-F0D7-46AC-B59C-9B12C3582F4D}" srcOrd="0" destOrd="0" presId="urn:microsoft.com/office/officeart/2005/8/layout/hierarchy4"/>
    <dgm:cxn modelId="{AF2414BC-CF66-4B85-8080-67FF91DF65C1}" type="presParOf" srcId="{AA70FF3E-F061-42DF-A4A0-479727747147}" destId="{8EDD125E-78F9-4878-B0C1-5D999A83D9F6}" srcOrd="1" destOrd="0" presId="urn:microsoft.com/office/officeart/2005/8/layout/hierarchy4"/>
    <dgm:cxn modelId="{4C750270-5025-4C15-9C07-8CAB1786B021}" type="presParOf" srcId="{AA70FF3E-F061-42DF-A4A0-479727747147}" destId="{A35AEFC2-F35D-41AE-87FA-6F401FFEB99D}" srcOrd="2" destOrd="0" presId="urn:microsoft.com/office/officeart/2005/8/layout/hierarchy4"/>
    <dgm:cxn modelId="{20BAD951-5EC8-4091-90D5-38127AFA78F9}" type="presParOf" srcId="{A35AEFC2-F35D-41AE-87FA-6F401FFEB99D}" destId="{2F270E67-3C0E-4877-88C4-A59CF84ED987}" srcOrd="0" destOrd="0" presId="urn:microsoft.com/office/officeart/2005/8/layout/hierarchy4"/>
    <dgm:cxn modelId="{946582B3-C45C-410C-A4F0-F74B54B26B69}" type="presParOf" srcId="{2F270E67-3C0E-4877-88C4-A59CF84ED987}" destId="{B41AD255-8FF5-41F6-8AB0-EB62B188676B}" srcOrd="0" destOrd="0" presId="urn:microsoft.com/office/officeart/2005/8/layout/hierarchy4"/>
    <dgm:cxn modelId="{659CE182-9B49-4706-BBD1-342EDC2E78A7}" type="presParOf" srcId="{2F270E67-3C0E-4877-88C4-A59CF84ED987}" destId="{62310EF3-6A1B-4C63-A9BD-CC7BFF213D6C}" srcOrd="1" destOrd="0" presId="urn:microsoft.com/office/officeart/2005/8/layout/hierarchy4"/>
    <dgm:cxn modelId="{99ECFA4D-0D6D-4254-A146-7489F0F81B56}" type="presParOf" srcId="{A35AEFC2-F35D-41AE-87FA-6F401FFEB99D}" destId="{1C5A1C38-1F7E-4312-9893-07E116FB9967}" srcOrd="1" destOrd="0" presId="urn:microsoft.com/office/officeart/2005/8/layout/hierarchy4"/>
    <dgm:cxn modelId="{FA9270E2-2E0D-4B86-A1FA-03F1E62DB62D}" type="presParOf" srcId="{A35AEFC2-F35D-41AE-87FA-6F401FFEB99D}" destId="{ECEACF42-6A91-4109-8F9D-FCA9110ADE27}" srcOrd="2" destOrd="0" presId="urn:microsoft.com/office/officeart/2005/8/layout/hierarchy4"/>
    <dgm:cxn modelId="{34C6983C-E111-4463-ADCA-A69FADD4CB3E}" type="presParOf" srcId="{ECEACF42-6A91-4109-8F9D-FCA9110ADE27}" destId="{6D4B264C-D810-42B7-9E19-0E7337FEA84F}" srcOrd="0" destOrd="0" presId="urn:microsoft.com/office/officeart/2005/8/layout/hierarchy4"/>
    <dgm:cxn modelId="{7CC9429D-2879-447A-8522-6AF759160982}" type="presParOf" srcId="{ECEACF42-6A91-4109-8F9D-FCA9110ADE27}" destId="{0F773D5E-026B-4263-BB6B-7A3D9E4617CD}" srcOrd="1" destOrd="0" presId="urn:microsoft.com/office/officeart/2005/8/layout/hierarchy4"/>
    <dgm:cxn modelId="{567890E5-3998-4FEE-B851-01A6450ABA81}" type="presParOf" srcId="{A35AEFC2-F35D-41AE-87FA-6F401FFEB99D}" destId="{A0545DFB-80E6-4DCE-9925-046B06F18F6D}" srcOrd="3" destOrd="0" presId="urn:microsoft.com/office/officeart/2005/8/layout/hierarchy4"/>
    <dgm:cxn modelId="{3FDA5722-89F3-491C-82F9-DEB83AF87314}" type="presParOf" srcId="{A35AEFC2-F35D-41AE-87FA-6F401FFEB99D}" destId="{DD3DBC35-BAFF-45C5-B442-0BB3B84D6B21}" srcOrd="4" destOrd="0" presId="urn:microsoft.com/office/officeart/2005/8/layout/hierarchy4"/>
    <dgm:cxn modelId="{5E7B4089-B103-4407-97A3-802D4725851C}" type="presParOf" srcId="{DD3DBC35-BAFF-45C5-B442-0BB3B84D6B21}" destId="{C4AD26BD-DA1F-405F-BED0-FABEA085708E}" srcOrd="0" destOrd="0" presId="urn:microsoft.com/office/officeart/2005/8/layout/hierarchy4"/>
    <dgm:cxn modelId="{C3933E84-732C-4DC4-ADB3-780FC381910E}" type="presParOf" srcId="{DD3DBC35-BAFF-45C5-B442-0BB3B84D6B21}" destId="{CD5125A0-16CE-4272-9BBB-2C895DB2562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A35335C-7082-4875-9D4E-96F7FBCAD508}" type="doc">
      <dgm:prSet loTypeId="urn:microsoft.com/office/officeart/2005/8/layout/hierarchy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089C957-13AE-4BC9-A8CD-8A5B83C0EF2B}">
      <dgm:prSet phldrT="[Текст]" custT="1"/>
      <dgm:spPr/>
      <dgm:t>
        <a:bodyPr/>
        <a:lstStyle/>
        <a:p>
          <a:r>
            <a:rPr lang="uk-UA" sz="31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Релігійна теорія держави </a:t>
          </a:r>
          <a:r>
            <a:rPr lang="uk-UA" sz="31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має своєю основою уявлення про надприродне божественне походження держави, влади та законів. Характерна риса – відсутність розмежування понять «суспільство» і «держава»</a:t>
          </a:r>
          <a:endParaRPr lang="ru-RU" sz="31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8BC0245D-5AA6-4DBD-81E9-ACD10EB9ADE1}" type="parTrans" cxnId="{E98C5B6D-88F4-4B58-BE2F-6BE456E4A411}">
      <dgm:prSet/>
      <dgm:spPr/>
      <dgm:t>
        <a:bodyPr/>
        <a:lstStyle/>
        <a:p>
          <a:endParaRPr lang="ru-RU"/>
        </a:p>
      </dgm:t>
    </dgm:pt>
    <dgm:pt modelId="{B68E71EA-AB2F-48E0-B975-768758682D2E}" type="sibTrans" cxnId="{E98C5B6D-88F4-4B58-BE2F-6BE456E4A411}">
      <dgm:prSet/>
      <dgm:spPr/>
      <dgm:t>
        <a:bodyPr/>
        <a:lstStyle/>
        <a:p>
          <a:endParaRPr lang="ru-RU"/>
        </a:p>
      </dgm:t>
    </dgm:pt>
    <dgm:pt modelId="{13F17CB5-B861-48FC-AF3C-26287A43FCC4}">
      <dgm:prSet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Класична теологічна теорія</a:t>
          </a:r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 – держава є результатом прояву божественної волі, практичним втіленням влади бога на землі. На думку богословів, будь-яка світська влада похідна від влади церкви, влади релігійних організацій, а народ повинен беззаперечно підкорятися державній волі як прояву волі божественної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2BCC36C0-2C09-4B6E-A4A9-6C9A4E013315}" type="parTrans" cxnId="{645CFBF5-6DF7-4613-930A-62B8BAB06172}">
      <dgm:prSet/>
      <dgm:spPr/>
      <dgm:t>
        <a:bodyPr/>
        <a:lstStyle/>
        <a:p>
          <a:endParaRPr lang="ru-RU"/>
        </a:p>
      </dgm:t>
    </dgm:pt>
    <dgm:pt modelId="{40039F93-83EF-4DF3-AF94-BDBEC8114E39}" type="sibTrans" cxnId="{645CFBF5-6DF7-4613-930A-62B8BAB06172}">
      <dgm:prSet/>
      <dgm:spPr/>
      <dgm:t>
        <a:bodyPr/>
        <a:lstStyle/>
        <a:p>
          <a:endParaRPr lang="ru-RU"/>
        </a:p>
      </dgm:t>
    </dgm:pt>
    <dgm:pt modelId="{F56BE4BB-3EF0-405D-A878-9F6B954CBAE2}">
      <dgm:prSet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Сучасна теологічна теорія (</a:t>
          </a:r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обґрунтована у ХХ ст.) – причиною виникнення держави і права є Бог, який створив людину розумною, вольовою, творчою </a:t>
          </a:r>
          <a:r>
            <a:rPr lang="uk-UA" sz="2400" dirty="0" err="1" smtClean="0">
              <a:solidFill>
                <a:schemeClr val="bg2">
                  <a:lumMod val="25000"/>
                </a:schemeClr>
              </a:solidFill>
              <a:latin typeface="+mj-lt"/>
            </a:rPr>
            <a:t>істотою</a:t>
          </a:r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, здатною до вдосконалення суспільного порядку. Ця концепція є досить впливовою у католицькому світі, оскільки вважається офіційною доктриною держави Ватикан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D67DE8B-A50E-49CE-8524-CC28BE69F6BB}" type="parTrans" cxnId="{7564B44D-A7FE-405A-81D5-A7DBB916D1AC}">
      <dgm:prSet/>
      <dgm:spPr/>
      <dgm:t>
        <a:bodyPr/>
        <a:lstStyle/>
        <a:p>
          <a:endParaRPr lang="ru-RU"/>
        </a:p>
      </dgm:t>
    </dgm:pt>
    <dgm:pt modelId="{F43C83DF-E802-4DA7-9974-5C3B16153D55}" type="sibTrans" cxnId="{7564B44D-A7FE-405A-81D5-A7DBB916D1AC}">
      <dgm:prSet/>
      <dgm:spPr/>
      <dgm:t>
        <a:bodyPr/>
        <a:lstStyle/>
        <a:p>
          <a:endParaRPr lang="ru-RU"/>
        </a:p>
      </dgm:t>
    </dgm:pt>
    <dgm:pt modelId="{D9911C1B-545D-463D-98DD-E57F47B49A21}" type="pres">
      <dgm:prSet presAssocID="{0A35335C-7082-4875-9D4E-96F7FBCAD50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7029EE-8CCF-4EA3-96AB-DC7E1079B1DA}" type="pres">
      <dgm:prSet presAssocID="{6089C957-13AE-4BC9-A8CD-8A5B83C0EF2B}" presName="vertOne" presStyleCnt="0"/>
      <dgm:spPr/>
    </dgm:pt>
    <dgm:pt modelId="{E3B34C05-5DCC-4E4A-A3F5-0FE3F7C95823}" type="pres">
      <dgm:prSet presAssocID="{6089C957-13AE-4BC9-A8CD-8A5B83C0EF2B}" presName="txOne" presStyleLbl="node0" presStyleIdx="0" presStyleCnt="1" custScaleY="51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76C2DA-C33A-48FC-944B-1E857F22E1F0}" type="pres">
      <dgm:prSet presAssocID="{6089C957-13AE-4BC9-A8CD-8A5B83C0EF2B}" presName="parTransOne" presStyleCnt="0"/>
      <dgm:spPr/>
    </dgm:pt>
    <dgm:pt modelId="{5BC3BEDF-5EEB-4AF5-AF09-1AD047290F12}" type="pres">
      <dgm:prSet presAssocID="{6089C957-13AE-4BC9-A8CD-8A5B83C0EF2B}" presName="horzOne" presStyleCnt="0"/>
      <dgm:spPr/>
    </dgm:pt>
    <dgm:pt modelId="{35FAD536-BF95-45D6-9FEE-551B83964B78}" type="pres">
      <dgm:prSet presAssocID="{13F17CB5-B861-48FC-AF3C-26287A43FCC4}" presName="vertTwo" presStyleCnt="0"/>
      <dgm:spPr/>
    </dgm:pt>
    <dgm:pt modelId="{BBDEFA56-57C6-45DA-A272-06F563F35447}" type="pres">
      <dgm:prSet presAssocID="{13F17CB5-B861-48FC-AF3C-26287A43FCC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9E4CCE-A7F7-4D0F-9ED1-8AA1FAD3F9F6}" type="pres">
      <dgm:prSet presAssocID="{13F17CB5-B861-48FC-AF3C-26287A43FCC4}" presName="horzTwo" presStyleCnt="0"/>
      <dgm:spPr/>
    </dgm:pt>
    <dgm:pt modelId="{12E2206B-5CDE-4F37-8E77-1D841D17619B}" type="pres">
      <dgm:prSet presAssocID="{40039F93-83EF-4DF3-AF94-BDBEC8114E39}" presName="sibSpaceTwo" presStyleCnt="0"/>
      <dgm:spPr/>
    </dgm:pt>
    <dgm:pt modelId="{CCF8EE79-7C08-49D5-9BE9-BDA28DCDCB8C}" type="pres">
      <dgm:prSet presAssocID="{F56BE4BB-3EF0-405D-A878-9F6B954CBAE2}" presName="vertTwo" presStyleCnt="0"/>
      <dgm:spPr/>
    </dgm:pt>
    <dgm:pt modelId="{2C060C40-168F-456B-BC28-1D1967C572C3}" type="pres">
      <dgm:prSet presAssocID="{F56BE4BB-3EF0-405D-A878-9F6B954CBAE2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6FDDA9-7CC1-4263-886E-C4BE2DFE1989}" type="pres">
      <dgm:prSet presAssocID="{F56BE4BB-3EF0-405D-A878-9F6B954CBAE2}" presName="horzTwo" presStyleCnt="0"/>
      <dgm:spPr/>
    </dgm:pt>
  </dgm:ptLst>
  <dgm:cxnLst>
    <dgm:cxn modelId="{21FAFBAE-7A18-4D54-88DE-1094E5221AEE}" type="presOf" srcId="{0A35335C-7082-4875-9D4E-96F7FBCAD508}" destId="{D9911C1B-545D-463D-98DD-E57F47B49A21}" srcOrd="0" destOrd="0" presId="urn:microsoft.com/office/officeart/2005/8/layout/hierarchy4"/>
    <dgm:cxn modelId="{CD80E350-EC67-46C2-AD61-DF3D3E49A9EA}" type="presOf" srcId="{13F17CB5-B861-48FC-AF3C-26287A43FCC4}" destId="{BBDEFA56-57C6-45DA-A272-06F563F35447}" srcOrd="0" destOrd="0" presId="urn:microsoft.com/office/officeart/2005/8/layout/hierarchy4"/>
    <dgm:cxn modelId="{E00948A0-10FE-4CF4-B7E2-CC5495E68FC7}" type="presOf" srcId="{6089C957-13AE-4BC9-A8CD-8A5B83C0EF2B}" destId="{E3B34C05-5DCC-4E4A-A3F5-0FE3F7C95823}" srcOrd="0" destOrd="0" presId="urn:microsoft.com/office/officeart/2005/8/layout/hierarchy4"/>
    <dgm:cxn modelId="{93612ED5-AA42-4FF7-AD57-5756F8C94213}" type="presOf" srcId="{F56BE4BB-3EF0-405D-A878-9F6B954CBAE2}" destId="{2C060C40-168F-456B-BC28-1D1967C572C3}" srcOrd="0" destOrd="0" presId="urn:microsoft.com/office/officeart/2005/8/layout/hierarchy4"/>
    <dgm:cxn modelId="{645CFBF5-6DF7-4613-930A-62B8BAB06172}" srcId="{6089C957-13AE-4BC9-A8CD-8A5B83C0EF2B}" destId="{13F17CB5-B861-48FC-AF3C-26287A43FCC4}" srcOrd="0" destOrd="0" parTransId="{2BCC36C0-2C09-4B6E-A4A9-6C9A4E013315}" sibTransId="{40039F93-83EF-4DF3-AF94-BDBEC8114E39}"/>
    <dgm:cxn modelId="{E98C5B6D-88F4-4B58-BE2F-6BE456E4A411}" srcId="{0A35335C-7082-4875-9D4E-96F7FBCAD508}" destId="{6089C957-13AE-4BC9-A8CD-8A5B83C0EF2B}" srcOrd="0" destOrd="0" parTransId="{8BC0245D-5AA6-4DBD-81E9-ACD10EB9ADE1}" sibTransId="{B68E71EA-AB2F-48E0-B975-768758682D2E}"/>
    <dgm:cxn modelId="{7564B44D-A7FE-405A-81D5-A7DBB916D1AC}" srcId="{6089C957-13AE-4BC9-A8CD-8A5B83C0EF2B}" destId="{F56BE4BB-3EF0-405D-A878-9F6B954CBAE2}" srcOrd="1" destOrd="0" parTransId="{5D67DE8B-A50E-49CE-8524-CC28BE69F6BB}" sibTransId="{F43C83DF-E802-4DA7-9974-5C3B16153D55}"/>
    <dgm:cxn modelId="{5F57EEDC-11D4-4C93-A702-5DD63E82BA9D}" type="presParOf" srcId="{D9911C1B-545D-463D-98DD-E57F47B49A21}" destId="{577029EE-8CCF-4EA3-96AB-DC7E1079B1DA}" srcOrd="0" destOrd="0" presId="urn:microsoft.com/office/officeart/2005/8/layout/hierarchy4"/>
    <dgm:cxn modelId="{BBFC3BBF-6611-4C8F-9AFB-66F26AE023E3}" type="presParOf" srcId="{577029EE-8CCF-4EA3-96AB-DC7E1079B1DA}" destId="{E3B34C05-5DCC-4E4A-A3F5-0FE3F7C95823}" srcOrd="0" destOrd="0" presId="urn:microsoft.com/office/officeart/2005/8/layout/hierarchy4"/>
    <dgm:cxn modelId="{E37E8059-6434-445F-BB82-E3A4A32E5FC6}" type="presParOf" srcId="{577029EE-8CCF-4EA3-96AB-DC7E1079B1DA}" destId="{AD76C2DA-C33A-48FC-944B-1E857F22E1F0}" srcOrd="1" destOrd="0" presId="urn:microsoft.com/office/officeart/2005/8/layout/hierarchy4"/>
    <dgm:cxn modelId="{C92D34A0-C04F-4476-9326-73FA7B1F8890}" type="presParOf" srcId="{577029EE-8CCF-4EA3-96AB-DC7E1079B1DA}" destId="{5BC3BEDF-5EEB-4AF5-AF09-1AD047290F12}" srcOrd="2" destOrd="0" presId="urn:microsoft.com/office/officeart/2005/8/layout/hierarchy4"/>
    <dgm:cxn modelId="{F0BF3738-EDE7-42B8-A39F-464269C513EA}" type="presParOf" srcId="{5BC3BEDF-5EEB-4AF5-AF09-1AD047290F12}" destId="{35FAD536-BF95-45D6-9FEE-551B83964B78}" srcOrd="0" destOrd="0" presId="urn:microsoft.com/office/officeart/2005/8/layout/hierarchy4"/>
    <dgm:cxn modelId="{9FB794C4-2F3E-4E18-8B37-5FCEF0735DE4}" type="presParOf" srcId="{35FAD536-BF95-45D6-9FEE-551B83964B78}" destId="{BBDEFA56-57C6-45DA-A272-06F563F35447}" srcOrd="0" destOrd="0" presId="urn:microsoft.com/office/officeart/2005/8/layout/hierarchy4"/>
    <dgm:cxn modelId="{AA0B5187-D478-436E-9537-BEA224B9EC97}" type="presParOf" srcId="{35FAD536-BF95-45D6-9FEE-551B83964B78}" destId="{B39E4CCE-A7F7-4D0F-9ED1-8AA1FAD3F9F6}" srcOrd="1" destOrd="0" presId="urn:microsoft.com/office/officeart/2005/8/layout/hierarchy4"/>
    <dgm:cxn modelId="{F6ACD80A-89DA-4124-82AD-B606E1710681}" type="presParOf" srcId="{5BC3BEDF-5EEB-4AF5-AF09-1AD047290F12}" destId="{12E2206B-5CDE-4F37-8E77-1D841D17619B}" srcOrd="1" destOrd="0" presId="urn:microsoft.com/office/officeart/2005/8/layout/hierarchy4"/>
    <dgm:cxn modelId="{0E4EF816-AB60-41DA-B1F3-9AE1DAB226B8}" type="presParOf" srcId="{5BC3BEDF-5EEB-4AF5-AF09-1AD047290F12}" destId="{CCF8EE79-7C08-49D5-9BE9-BDA28DCDCB8C}" srcOrd="2" destOrd="0" presId="urn:microsoft.com/office/officeart/2005/8/layout/hierarchy4"/>
    <dgm:cxn modelId="{9E6B8EE7-27F3-4379-ADE4-01E1984DCC52}" type="presParOf" srcId="{CCF8EE79-7C08-49D5-9BE9-BDA28DCDCB8C}" destId="{2C060C40-168F-456B-BC28-1D1967C572C3}" srcOrd="0" destOrd="0" presId="urn:microsoft.com/office/officeart/2005/8/layout/hierarchy4"/>
    <dgm:cxn modelId="{D75F5756-04E3-42EA-ACCA-4C62D1968271}" type="presParOf" srcId="{CCF8EE79-7C08-49D5-9BE9-BDA28DCDCB8C}" destId="{366FDDA9-7CC1-4263-886E-C4BE2DFE198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1780495-B145-4978-B072-72EFE8F6A98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8B5D5F-4F44-4BE6-8D74-696A3138FB10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Патріархальна теорія </a:t>
          </a:r>
          <a:r>
            <a:rPr lang="uk-UA" sz="2400" dirty="0" smtClean="0">
              <a:latin typeface="+mj-lt"/>
            </a:rPr>
            <a:t>–  держава виникла внаслідок розростання патріархальної сім’ї</a:t>
          </a:r>
          <a:endParaRPr lang="ru-RU" sz="2400" dirty="0">
            <a:latin typeface="+mj-lt"/>
          </a:endParaRPr>
        </a:p>
      </dgm:t>
    </dgm:pt>
    <dgm:pt modelId="{AE3839E2-B4AC-4475-99F9-FDC86193293A}" type="parTrans" cxnId="{A6563330-5F7A-4126-AED1-D80397CCBCB1}">
      <dgm:prSet/>
      <dgm:spPr/>
      <dgm:t>
        <a:bodyPr/>
        <a:lstStyle/>
        <a:p>
          <a:endParaRPr lang="ru-RU"/>
        </a:p>
      </dgm:t>
    </dgm:pt>
    <dgm:pt modelId="{ECB19885-E7BC-40CE-8C1D-2BE17C686064}" type="sibTrans" cxnId="{A6563330-5F7A-4126-AED1-D80397CCBCB1}">
      <dgm:prSet/>
      <dgm:spPr/>
      <dgm:t>
        <a:bodyPr/>
        <a:lstStyle/>
        <a:p>
          <a:endParaRPr lang="ru-RU"/>
        </a:p>
      </dgm:t>
    </dgm:pt>
    <dgm:pt modelId="{989B4883-AC96-4CB7-9378-48CEBDD84D94}">
      <dgm:prSet custT="1"/>
      <dgm:spPr/>
      <dgm:t>
        <a:bodyPr/>
        <a:lstStyle/>
        <a:p>
          <a:r>
            <a:rPr lang="uk-UA" sz="2200" b="1" dirty="0" err="1" smtClean="0">
              <a:latin typeface="+mj-lt"/>
            </a:rPr>
            <a:t>Патерналістична</a:t>
          </a:r>
          <a:r>
            <a:rPr lang="uk-UA" sz="2200" b="1" dirty="0" smtClean="0">
              <a:latin typeface="+mj-lt"/>
            </a:rPr>
            <a:t> теорія Конфуція </a:t>
          </a:r>
          <a:r>
            <a:rPr lang="uk-UA" sz="2200" dirty="0" smtClean="0">
              <a:latin typeface="+mj-lt"/>
            </a:rPr>
            <a:t>(патер – батько) має багато спільних рис із поглядами Аристотеля: влада глави держави тотожна владі голови родини, а держава – це велика родина, якою потрібно управляти на основі добра, турботи старших про молодших, відданості та поваги</a:t>
          </a:r>
          <a:endParaRPr lang="uk-UA" sz="2200" dirty="0">
            <a:latin typeface="+mj-lt"/>
          </a:endParaRPr>
        </a:p>
      </dgm:t>
    </dgm:pt>
    <dgm:pt modelId="{5CC3EBFE-E1AB-4F57-A0E7-BF8E388D5ED9}" type="parTrans" cxnId="{77E387F9-7024-4D8A-B7D8-58076EC99465}">
      <dgm:prSet/>
      <dgm:spPr/>
      <dgm:t>
        <a:bodyPr/>
        <a:lstStyle/>
        <a:p>
          <a:endParaRPr lang="ru-RU"/>
        </a:p>
      </dgm:t>
    </dgm:pt>
    <dgm:pt modelId="{77B3C87F-2792-407F-8E88-D1D7152370DA}" type="sibTrans" cxnId="{77E387F9-7024-4D8A-B7D8-58076EC99465}">
      <dgm:prSet/>
      <dgm:spPr/>
      <dgm:t>
        <a:bodyPr/>
        <a:lstStyle/>
        <a:p>
          <a:endParaRPr lang="ru-RU"/>
        </a:p>
      </dgm:t>
    </dgm:pt>
    <dgm:pt modelId="{C3FB25FF-55D3-4DA6-BBF3-690A01168C96}">
      <dgm:prSet custT="1"/>
      <dgm:spPr/>
      <dgm:t>
        <a:bodyPr/>
        <a:lstStyle/>
        <a:p>
          <a:r>
            <a:rPr lang="uk-UA" sz="2200" b="1" dirty="0" smtClean="0">
              <a:latin typeface="+mj-lt"/>
            </a:rPr>
            <a:t>Патримоніальна теорія </a:t>
          </a:r>
          <a:r>
            <a:rPr lang="uk-UA" sz="2200" dirty="0" smtClean="0">
              <a:latin typeface="+mj-lt"/>
            </a:rPr>
            <a:t>– держава є похідною від права власності на землю (патримоніум). Із права володіння землею влада автоматично розповсюджується й на людей, які проживають на ній. Саме у такий спосіб обґрунтовується ідея феодального сюзеренітету</a:t>
          </a:r>
          <a:endParaRPr lang="uk-UA" sz="2200" dirty="0">
            <a:latin typeface="+mj-lt"/>
          </a:endParaRPr>
        </a:p>
      </dgm:t>
    </dgm:pt>
    <dgm:pt modelId="{1C4593D0-0F38-4D74-A5A4-E647141E4C17}" type="parTrans" cxnId="{E6306DB0-FF05-48CE-9EA9-A2BEBF552EA1}">
      <dgm:prSet/>
      <dgm:spPr/>
      <dgm:t>
        <a:bodyPr/>
        <a:lstStyle/>
        <a:p>
          <a:endParaRPr lang="ru-RU"/>
        </a:p>
      </dgm:t>
    </dgm:pt>
    <dgm:pt modelId="{46916AD2-430E-4721-8CF4-1D3C2765F560}" type="sibTrans" cxnId="{E6306DB0-FF05-48CE-9EA9-A2BEBF552EA1}">
      <dgm:prSet/>
      <dgm:spPr/>
      <dgm:t>
        <a:bodyPr/>
        <a:lstStyle/>
        <a:p>
          <a:endParaRPr lang="ru-RU"/>
        </a:p>
      </dgm:t>
    </dgm:pt>
    <dgm:pt modelId="{472C1452-F0BF-4617-8499-BA0E4A81312D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Договірна теорія </a:t>
          </a:r>
          <a:r>
            <a:rPr lang="uk-UA" sz="2400" dirty="0" smtClean="0">
              <a:latin typeface="+mj-lt"/>
            </a:rPr>
            <a:t>має своєю основою ідею укладання угоди між людьми з метою забезпечення спільної користі – взаємної безпеки</a:t>
          </a:r>
          <a:endParaRPr lang="uk-UA" sz="2400" dirty="0">
            <a:latin typeface="+mj-lt"/>
          </a:endParaRPr>
        </a:p>
      </dgm:t>
    </dgm:pt>
    <dgm:pt modelId="{121E7142-20F2-42A9-B87B-1422A39F1E16}" type="parTrans" cxnId="{08FB7438-9D1F-4713-81F5-6D6D56E1487B}">
      <dgm:prSet/>
      <dgm:spPr/>
      <dgm:t>
        <a:bodyPr/>
        <a:lstStyle/>
        <a:p>
          <a:endParaRPr lang="ru-RU"/>
        </a:p>
      </dgm:t>
    </dgm:pt>
    <dgm:pt modelId="{21FBCA9C-BCE0-419E-B17F-2B9F6F35F2FF}" type="sibTrans" cxnId="{08FB7438-9D1F-4713-81F5-6D6D56E1487B}">
      <dgm:prSet/>
      <dgm:spPr/>
      <dgm:t>
        <a:bodyPr/>
        <a:lstStyle/>
        <a:p>
          <a:endParaRPr lang="ru-RU"/>
        </a:p>
      </dgm:t>
    </dgm:pt>
    <dgm:pt modelId="{8A02205F-A437-4FC3-95E7-099ADB5A3A5A}">
      <dgm:prSet custT="1"/>
      <dgm:spPr/>
      <dgm:t>
        <a:bodyPr/>
        <a:lstStyle/>
        <a:p>
          <a:r>
            <a:rPr lang="uk-UA" sz="2200" b="1" dirty="0" smtClean="0">
              <a:latin typeface="+mj-lt"/>
            </a:rPr>
            <a:t>Теорія насильства </a:t>
          </a:r>
          <a:r>
            <a:rPr lang="uk-UA" sz="2200" dirty="0" smtClean="0">
              <a:latin typeface="+mj-lt"/>
            </a:rPr>
            <a:t>– держава виникла в результаті ведення війн, насильницького підкорення одними людьми інших, одного племені іншим. На їх думку, держава більше необхідна слабким племенам, аніж сильним</a:t>
          </a:r>
          <a:endParaRPr lang="uk-UA" sz="2200" dirty="0">
            <a:latin typeface="+mj-lt"/>
          </a:endParaRPr>
        </a:p>
      </dgm:t>
    </dgm:pt>
    <dgm:pt modelId="{FFFFA302-70E5-41FB-B292-8D629EE8C2CC}" type="parTrans" cxnId="{A1267C9A-9901-4CE4-9904-8D9CF7354B58}">
      <dgm:prSet/>
      <dgm:spPr/>
      <dgm:t>
        <a:bodyPr/>
        <a:lstStyle/>
        <a:p>
          <a:endParaRPr lang="ru-RU"/>
        </a:p>
      </dgm:t>
    </dgm:pt>
    <dgm:pt modelId="{BE1265AA-21C7-47CF-A1AF-376BDF9183F3}" type="sibTrans" cxnId="{A1267C9A-9901-4CE4-9904-8D9CF7354B58}">
      <dgm:prSet/>
      <dgm:spPr/>
      <dgm:t>
        <a:bodyPr/>
        <a:lstStyle/>
        <a:p>
          <a:endParaRPr lang="ru-RU"/>
        </a:p>
      </dgm:t>
    </dgm:pt>
    <dgm:pt modelId="{65E11E4D-ECF1-41EC-A24F-690FEED9D3E9}" type="pres">
      <dgm:prSet presAssocID="{21780495-B145-4978-B072-72EFE8F6A98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8B34A0-E0F1-4879-81FF-69F718EE53A0}" type="pres">
      <dgm:prSet presAssocID="{098B5D5F-4F44-4BE6-8D74-696A3138FB10}" presName="thickLine" presStyleLbl="alignNode1" presStyleIdx="0" presStyleCnt="5"/>
      <dgm:spPr/>
    </dgm:pt>
    <dgm:pt modelId="{1EA4B113-B752-4D2B-AA94-98B9197B3FD4}" type="pres">
      <dgm:prSet presAssocID="{098B5D5F-4F44-4BE6-8D74-696A3138FB10}" presName="horz1" presStyleCnt="0"/>
      <dgm:spPr/>
    </dgm:pt>
    <dgm:pt modelId="{0B22A641-46A7-4486-BB20-A737FCB47033}" type="pres">
      <dgm:prSet presAssocID="{098B5D5F-4F44-4BE6-8D74-696A3138FB10}" presName="tx1" presStyleLbl="revTx" presStyleIdx="0" presStyleCnt="5"/>
      <dgm:spPr/>
      <dgm:t>
        <a:bodyPr/>
        <a:lstStyle/>
        <a:p>
          <a:endParaRPr lang="ru-RU"/>
        </a:p>
      </dgm:t>
    </dgm:pt>
    <dgm:pt modelId="{C4A95A26-8B29-417C-8815-A5B5F3915831}" type="pres">
      <dgm:prSet presAssocID="{098B5D5F-4F44-4BE6-8D74-696A3138FB10}" presName="vert1" presStyleCnt="0"/>
      <dgm:spPr/>
    </dgm:pt>
    <dgm:pt modelId="{EA7303AF-4D2C-4A9A-808E-E87F6F501499}" type="pres">
      <dgm:prSet presAssocID="{989B4883-AC96-4CB7-9378-48CEBDD84D94}" presName="thickLine" presStyleLbl="alignNode1" presStyleIdx="1" presStyleCnt="5"/>
      <dgm:spPr/>
    </dgm:pt>
    <dgm:pt modelId="{B4088B81-0999-4769-A8EC-DA47919F1CC1}" type="pres">
      <dgm:prSet presAssocID="{989B4883-AC96-4CB7-9378-48CEBDD84D94}" presName="horz1" presStyleCnt="0"/>
      <dgm:spPr/>
    </dgm:pt>
    <dgm:pt modelId="{2F5F32EE-AEBC-470A-BC6B-59250C72A760}" type="pres">
      <dgm:prSet presAssocID="{989B4883-AC96-4CB7-9378-48CEBDD84D94}" presName="tx1" presStyleLbl="revTx" presStyleIdx="1" presStyleCnt="5" custScaleY="128554"/>
      <dgm:spPr/>
      <dgm:t>
        <a:bodyPr/>
        <a:lstStyle/>
        <a:p>
          <a:endParaRPr lang="ru-RU"/>
        </a:p>
      </dgm:t>
    </dgm:pt>
    <dgm:pt modelId="{5EC2B577-CBF4-4020-8674-2159C5B98D7C}" type="pres">
      <dgm:prSet presAssocID="{989B4883-AC96-4CB7-9378-48CEBDD84D94}" presName="vert1" presStyleCnt="0"/>
      <dgm:spPr/>
    </dgm:pt>
    <dgm:pt modelId="{61397686-49A2-4429-8CB8-4168D64A716E}" type="pres">
      <dgm:prSet presAssocID="{C3FB25FF-55D3-4DA6-BBF3-690A01168C96}" presName="thickLine" presStyleLbl="alignNode1" presStyleIdx="2" presStyleCnt="5"/>
      <dgm:spPr/>
    </dgm:pt>
    <dgm:pt modelId="{E1677CB1-56B5-4ED1-9552-BEBEEF4966EB}" type="pres">
      <dgm:prSet presAssocID="{C3FB25FF-55D3-4DA6-BBF3-690A01168C96}" presName="horz1" presStyleCnt="0"/>
      <dgm:spPr/>
    </dgm:pt>
    <dgm:pt modelId="{F2F6D07B-40CA-4895-957A-AEE4E67A379C}" type="pres">
      <dgm:prSet presAssocID="{C3FB25FF-55D3-4DA6-BBF3-690A01168C96}" presName="tx1" presStyleLbl="revTx" presStyleIdx="2" presStyleCnt="5" custScaleY="139446"/>
      <dgm:spPr/>
      <dgm:t>
        <a:bodyPr/>
        <a:lstStyle/>
        <a:p>
          <a:endParaRPr lang="ru-RU"/>
        </a:p>
      </dgm:t>
    </dgm:pt>
    <dgm:pt modelId="{E5294A11-09B0-4E53-9477-365F924ABD78}" type="pres">
      <dgm:prSet presAssocID="{C3FB25FF-55D3-4DA6-BBF3-690A01168C96}" presName="vert1" presStyleCnt="0"/>
      <dgm:spPr/>
    </dgm:pt>
    <dgm:pt modelId="{339F5903-A9F8-4C18-BDF0-B42E4C290F08}" type="pres">
      <dgm:prSet presAssocID="{472C1452-F0BF-4617-8499-BA0E4A81312D}" presName="thickLine" presStyleLbl="alignNode1" presStyleIdx="3" presStyleCnt="5"/>
      <dgm:spPr/>
    </dgm:pt>
    <dgm:pt modelId="{57ED776A-7D46-41EE-8475-98805541F3D0}" type="pres">
      <dgm:prSet presAssocID="{472C1452-F0BF-4617-8499-BA0E4A81312D}" presName="horz1" presStyleCnt="0"/>
      <dgm:spPr/>
    </dgm:pt>
    <dgm:pt modelId="{A254AFAB-5F9A-44BE-9CC9-30A25DAE4266}" type="pres">
      <dgm:prSet presAssocID="{472C1452-F0BF-4617-8499-BA0E4A81312D}" presName="tx1" presStyleLbl="revTx" presStyleIdx="3" presStyleCnt="5"/>
      <dgm:spPr/>
      <dgm:t>
        <a:bodyPr/>
        <a:lstStyle/>
        <a:p>
          <a:endParaRPr lang="ru-RU"/>
        </a:p>
      </dgm:t>
    </dgm:pt>
    <dgm:pt modelId="{30486D1E-4158-4C19-B442-642D5A7A8863}" type="pres">
      <dgm:prSet presAssocID="{472C1452-F0BF-4617-8499-BA0E4A81312D}" presName="vert1" presStyleCnt="0"/>
      <dgm:spPr/>
    </dgm:pt>
    <dgm:pt modelId="{29A5BC94-6013-49B7-B74A-113E43C94800}" type="pres">
      <dgm:prSet presAssocID="{8A02205F-A437-4FC3-95E7-099ADB5A3A5A}" presName="thickLine" presStyleLbl="alignNode1" presStyleIdx="4" presStyleCnt="5"/>
      <dgm:spPr/>
    </dgm:pt>
    <dgm:pt modelId="{2CDF97F5-CB59-4BA5-A71F-003827815E9E}" type="pres">
      <dgm:prSet presAssocID="{8A02205F-A437-4FC3-95E7-099ADB5A3A5A}" presName="horz1" presStyleCnt="0"/>
      <dgm:spPr/>
    </dgm:pt>
    <dgm:pt modelId="{3B9F6B94-DC79-4383-9787-8B17B266D7CC}" type="pres">
      <dgm:prSet presAssocID="{8A02205F-A437-4FC3-95E7-099ADB5A3A5A}" presName="tx1" presStyleLbl="revTx" presStyleIdx="4" presStyleCnt="5"/>
      <dgm:spPr/>
      <dgm:t>
        <a:bodyPr/>
        <a:lstStyle/>
        <a:p>
          <a:endParaRPr lang="ru-RU"/>
        </a:p>
      </dgm:t>
    </dgm:pt>
    <dgm:pt modelId="{EE44446A-7CA4-470F-AC16-4CED54882C85}" type="pres">
      <dgm:prSet presAssocID="{8A02205F-A437-4FC3-95E7-099ADB5A3A5A}" presName="vert1" presStyleCnt="0"/>
      <dgm:spPr/>
    </dgm:pt>
  </dgm:ptLst>
  <dgm:cxnLst>
    <dgm:cxn modelId="{BCE1E803-1D42-4DA5-8CF7-C8DCC9693DB7}" type="presOf" srcId="{472C1452-F0BF-4617-8499-BA0E4A81312D}" destId="{A254AFAB-5F9A-44BE-9CC9-30A25DAE4266}" srcOrd="0" destOrd="0" presId="urn:microsoft.com/office/officeart/2008/layout/LinedList"/>
    <dgm:cxn modelId="{AC0AE961-1BF7-48A7-9EFE-BD606D749855}" type="presOf" srcId="{21780495-B145-4978-B072-72EFE8F6A989}" destId="{65E11E4D-ECF1-41EC-A24F-690FEED9D3E9}" srcOrd="0" destOrd="0" presId="urn:microsoft.com/office/officeart/2008/layout/LinedList"/>
    <dgm:cxn modelId="{66E49B3B-3C37-41E8-ACF3-E2C3F30F2B01}" type="presOf" srcId="{098B5D5F-4F44-4BE6-8D74-696A3138FB10}" destId="{0B22A641-46A7-4486-BB20-A737FCB47033}" srcOrd="0" destOrd="0" presId="urn:microsoft.com/office/officeart/2008/layout/LinedList"/>
    <dgm:cxn modelId="{A1267C9A-9901-4CE4-9904-8D9CF7354B58}" srcId="{21780495-B145-4978-B072-72EFE8F6A989}" destId="{8A02205F-A437-4FC3-95E7-099ADB5A3A5A}" srcOrd="4" destOrd="0" parTransId="{FFFFA302-70E5-41FB-B292-8D629EE8C2CC}" sibTransId="{BE1265AA-21C7-47CF-A1AF-376BDF9183F3}"/>
    <dgm:cxn modelId="{77E387F9-7024-4D8A-B7D8-58076EC99465}" srcId="{21780495-B145-4978-B072-72EFE8F6A989}" destId="{989B4883-AC96-4CB7-9378-48CEBDD84D94}" srcOrd="1" destOrd="0" parTransId="{5CC3EBFE-E1AB-4F57-A0E7-BF8E388D5ED9}" sibTransId="{77B3C87F-2792-407F-8E88-D1D7152370DA}"/>
    <dgm:cxn modelId="{9985F789-3D71-4099-AE7A-EA6C4615A2EB}" type="presOf" srcId="{989B4883-AC96-4CB7-9378-48CEBDD84D94}" destId="{2F5F32EE-AEBC-470A-BC6B-59250C72A760}" srcOrd="0" destOrd="0" presId="urn:microsoft.com/office/officeart/2008/layout/LinedList"/>
    <dgm:cxn modelId="{B540A6AF-36ED-49FF-A6C2-3749026DAA8E}" type="presOf" srcId="{C3FB25FF-55D3-4DA6-BBF3-690A01168C96}" destId="{F2F6D07B-40CA-4895-957A-AEE4E67A379C}" srcOrd="0" destOrd="0" presId="urn:microsoft.com/office/officeart/2008/layout/LinedList"/>
    <dgm:cxn modelId="{E6306DB0-FF05-48CE-9EA9-A2BEBF552EA1}" srcId="{21780495-B145-4978-B072-72EFE8F6A989}" destId="{C3FB25FF-55D3-4DA6-BBF3-690A01168C96}" srcOrd="2" destOrd="0" parTransId="{1C4593D0-0F38-4D74-A5A4-E647141E4C17}" sibTransId="{46916AD2-430E-4721-8CF4-1D3C2765F560}"/>
    <dgm:cxn modelId="{43164CCA-EE56-4929-85EC-67D132BF0AE1}" type="presOf" srcId="{8A02205F-A437-4FC3-95E7-099ADB5A3A5A}" destId="{3B9F6B94-DC79-4383-9787-8B17B266D7CC}" srcOrd="0" destOrd="0" presId="urn:microsoft.com/office/officeart/2008/layout/LinedList"/>
    <dgm:cxn modelId="{08FB7438-9D1F-4713-81F5-6D6D56E1487B}" srcId="{21780495-B145-4978-B072-72EFE8F6A989}" destId="{472C1452-F0BF-4617-8499-BA0E4A81312D}" srcOrd="3" destOrd="0" parTransId="{121E7142-20F2-42A9-B87B-1422A39F1E16}" sibTransId="{21FBCA9C-BCE0-419E-B17F-2B9F6F35F2FF}"/>
    <dgm:cxn modelId="{A6563330-5F7A-4126-AED1-D80397CCBCB1}" srcId="{21780495-B145-4978-B072-72EFE8F6A989}" destId="{098B5D5F-4F44-4BE6-8D74-696A3138FB10}" srcOrd="0" destOrd="0" parTransId="{AE3839E2-B4AC-4475-99F9-FDC86193293A}" sibTransId="{ECB19885-E7BC-40CE-8C1D-2BE17C686064}"/>
    <dgm:cxn modelId="{E2FF8D23-41A8-4C73-927A-314ABAD9745C}" type="presParOf" srcId="{65E11E4D-ECF1-41EC-A24F-690FEED9D3E9}" destId="{C98B34A0-E0F1-4879-81FF-69F718EE53A0}" srcOrd="0" destOrd="0" presId="urn:microsoft.com/office/officeart/2008/layout/LinedList"/>
    <dgm:cxn modelId="{05C3C66E-43A1-4C13-9B8C-07DD03D68D20}" type="presParOf" srcId="{65E11E4D-ECF1-41EC-A24F-690FEED9D3E9}" destId="{1EA4B113-B752-4D2B-AA94-98B9197B3FD4}" srcOrd="1" destOrd="0" presId="urn:microsoft.com/office/officeart/2008/layout/LinedList"/>
    <dgm:cxn modelId="{47F2F18D-CCD7-4E3E-B738-A2FC29AE9EBA}" type="presParOf" srcId="{1EA4B113-B752-4D2B-AA94-98B9197B3FD4}" destId="{0B22A641-46A7-4486-BB20-A737FCB47033}" srcOrd="0" destOrd="0" presId="urn:microsoft.com/office/officeart/2008/layout/LinedList"/>
    <dgm:cxn modelId="{27EE5FAA-C9CF-4252-BBF3-3B707F963E73}" type="presParOf" srcId="{1EA4B113-B752-4D2B-AA94-98B9197B3FD4}" destId="{C4A95A26-8B29-417C-8815-A5B5F3915831}" srcOrd="1" destOrd="0" presId="urn:microsoft.com/office/officeart/2008/layout/LinedList"/>
    <dgm:cxn modelId="{22736C37-F87E-4EB4-88FF-8590A0EB16DE}" type="presParOf" srcId="{65E11E4D-ECF1-41EC-A24F-690FEED9D3E9}" destId="{EA7303AF-4D2C-4A9A-808E-E87F6F501499}" srcOrd="2" destOrd="0" presId="urn:microsoft.com/office/officeart/2008/layout/LinedList"/>
    <dgm:cxn modelId="{F4DFF002-6AA6-44A3-A870-2C48BBDA10F3}" type="presParOf" srcId="{65E11E4D-ECF1-41EC-A24F-690FEED9D3E9}" destId="{B4088B81-0999-4769-A8EC-DA47919F1CC1}" srcOrd="3" destOrd="0" presId="urn:microsoft.com/office/officeart/2008/layout/LinedList"/>
    <dgm:cxn modelId="{0A34B48B-8AF2-4924-911D-3B635EF35123}" type="presParOf" srcId="{B4088B81-0999-4769-A8EC-DA47919F1CC1}" destId="{2F5F32EE-AEBC-470A-BC6B-59250C72A760}" srcOrd="0" destOrd="0" presId="urn:microsoft.com/office/officeart/2008/layout/LinedList"/>
    <dgm:cxn modelId="{56F24BA1-6466-4777-9E34-2125292BA3CE}" type="presParOf" srcId="{B4088B81-0999-4769-A8EC-DA47919F1CC1}" destId="{5EC2B577-CBF4-4020-8674-2159C5B98D7C}" srcOrd="1" destOrd="0" presId="urn:microsoft.com/office/officeart/2008/layout/LinedList"/>
    <dgm:cxn modelId="{66B2B0B9-4BBA-4DD8-938C-CBE272E806E8}" type="presParOf" srcId="{65E11E4D-ECF1-41EC-A24F-690FEED9D3E9}" destId="{61397686-49A2-4429-8CB8-4168D64A716E}" srcOrd="4" destOrd="0" presId="urn:microsoft.com/office/officeart/2008/layout/LinedList"/>
    <dgm:cxn modelId="{3A2F27C1-8B79-4E99-9A6A-433B03AF3450}" type="presParOf" srcId="{65E11E4D-ECF1-41EC-A24F-690FEED9D3E9}" destId="{E1677CB1-56B5-4ED1-9552-BEBEEF4966EB}" srcOrd="5" destOrd="0" presId="urn:microsoft.com/office/officeart/2008/layout/LinedList"/>
    <dgm:cxn modelId="{38B9F037-0F60-43F9-BF20-507849781891}" type="presParOf" srcId="{E1677CB1-56B5-4ED1-9552-BEBEEF4966EB}" destId="{F2F6D07B-40CA-4895-957A-AEE4E67A379C}" srcOrd="0" destOrd="0" presId="urn:microsoft.com/office/officeart/2008/layout/LinedList"/>
    <dgm:cxn modelId="{8CCCB656-5076-4BDE-9E75-79370852B90C}" type="presParOf" srcId="{E1677CB1-56B5-4ED1-9552-BEBEEF4966EB}" destId="{E5294A11-09B0-4E53-9477-365F924ABD78}" srcOrd="1" destOrd="0" presId="urn:microsoft.com/office/officeart/2008/layout/LinedList"/>
    <dgm:cxn modelId="{FE1728FA-D0C6-4ED3-866E-3373A5DA7000}" type="presParOf" srcId="{65E11E4D-ECF1-41EC-A24F-690FEED9D3E9}" destId="{339F5903-A9F8-4C18-BDF0-B42E4C290F08}" srcOrd="6" destOrd="0" presId="urn:microsoft.com/office/officeart/2008/layout/LinedList"/>
    <dgm:cxn modelId="{790BF4BF-20E5-45B2-9DB9-B063E5F2B198}" type="presParOf" srcId="{65E11E4D-ECF1-41EC-A24F-690FEED9D3E9}" destId="{57ED776A-7D46-41EE-8475-98805541F3D0}" srcOrd="7" destOrd="0" presId="urn:microsoft.com/office/officeart/2008/layout/LinedList"/>
    <dgm:cxn modelId="{D9374A90-BC1D-4ADB-B735-309291B92CD3}" type="presParOf" srcId="{57ED776A-7D46-41EE-8475-98805541F3D0}" destId="{A254AFAB-5F9A-44BE-9CC9-30A25DAE4266}" srcOrd="0" destOrd="0" presId="urn:microsoft.com/office/officeart/2008/layout/LinedList"/>
    <dgm:cxn modelId="{9DD3D4E1-08C6-485C-9990-0D9A559B158F}" type="presParOf" srcId="{57ED776A-7D46-41EE-8475-98805541F3D0}" destId="{30486D1E-4158-4C19-B442-642D5A7A8863}" srcOrd="1" destOrd="0" presId="urn:microsoft.com/office/officeart/2008/layout/LinedList"/>
    <dgm:cxn modelId="{277F6209-3690-4014-BC0B-59EC7D382FF2}" type="presParOf" srcId="{65E11E4D-ECF1-41EC-A24F-690FEED9D3E9}" destId="{29A5BC94-6013-49B7-B74A-113E43C94800}" srcOrd="8" destOrd="0" presId="urn:microsoft.com/office/officeart/2008/layout/LinedList"/>
    <dgm:cxn modelId="{716A0959-7877-4038-BB18-5B53E10A501F}" type="presParOf" srcId="{65E11E4D-ECF1-41EC-A24F-690FEED9D3E9}" destId="{2CDF97F5-CB59-4BA5-A71F-003827815E9E}" srcOrd="9" destOrd="0" presId="urn:microsoft.com/office/officeart/2008/layout/LinedList"/>
    <dgm:cxn modelId="{FD59F0BC-F11D-432E-B6D3-46803E5D2D81}" type="presParOf" srcId="{2CDF97F5-CB59-4BA5-A71F-003827815E9E}" destId="{3B9F6B94-DC79-4383-9787-8B17B266D7CC}" srcOrd="0" destOrd="0" presId="urn:microsoft.com/office/officeart/2008/layout/LinedList"/>
    <dgm:cxn modelId="{BBCF8772-D506-4905-B262-AD6B2954CFDC}" type="presParOf" srcId="{2CDF97F5-CB59-4BA5-A71F-003827815E9E}" destId="{EE44446A-7CA4-470F-AC16-4CED54882C8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9747727-B99B-430D-B3AE-990E7619373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44568C-B95A-4B63-A4F1-CB9FDF2FC00B}">
      <dgm:prSet phldrT="[Текст]" custT="1"/>
      <dgm:spPr/>
      <dgm:t>
        <a:bodyPr/>
        <a:lstStyle/>
        <a:p>
          <a:r>
            <a:rPr lang="uk-UA" sz="2000" b="1" dirty="0" smtClean="0">
              <a:latin typeface="+mj-lt"/>
            </a:rPr>
            <a:t>Психологічна теорія походження держави </a:t>
          </a:r>
          <a:r>
            <a:rPr lang="uk-UA" sz="2000" dirty="0" smtClean="0">
              <a:latin typeface="+mj-lt"/>
            </a:rPr>
            <a:t>– виникнення держави пояснюється властивостями людської психіки, потребою індивіда жити в колективі, його прагненням до пошуку авторитету, вказівками якого можна було б керуватися у повсякденному житті, бажанням підкоряти та підкорятися</a:t>
          </a:r>
          <a:endParaRPr lang="ru-RU" sz="2000" dirty="0">
            <a:latin typeface="+mj-lt"/>
          </a:endParaRPr>
        </a:p>
      </dgm:t>
    </dgm:pt>
    <dgm:pt modelId="{5E61880C-2DB2-4BC4-853B-6FFE9BEDA30F}" type="parTrans" cxnId="{BECF9162-D085-4A89-868F-3F3B753C1099}">
      <dgm:prSet/>
      <dgm:spPr/>
      <dgm:t>
        <a:bodyPr/>
        <a:lstStyle/>
        <a:p>
          <a:endParaRPr lang="ru-RU"/>
        </a:p>
      </dgm:t>
    </dgm:pt>
    <dgm:pt modelId="{49592329-4CEB-478F-8575-F1D5998F4625}" type="sibTrans" cxnId="{BECF9162-D085-4A89-868F-3F3B753C1099}">
      <dgm:prSet/>
      <dgm:spPr/>
      <dgm:t>
        <a:bodyPr/>
        <a:lstStyle/>
        <a:p>
          <a:endParaRPr lang="ru-RU"/>
        </a:p>
      </dgm:t>
    </dgm:pt>
    <dgm:pt modelId="{04D184C6-8261-4EC0-B927-71B3A0B44DB2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Органічна теорія походження держави </a:t>
          </a:r>
          <a:r>
            <a:rPr lang="uk-UA" sz="2000" dirty="0" smtClean="0">
              <a:latin typeface="+mj-lt"/>
            </a:rPr>
            <a:t>ґрунтується на уявленні про державу, як про живий організм, продукт соціальної еволюції</a:t>
          </a:r>
          <a:endParaRPr lang="uk-UA" sz="2000" dirty="0">
            <a:latin typeface="+mj-lt"/>
          </a:endParaRPr>
        </a:p>
      </dgm:t>
    </dgm:pt>
    <dgm:pt modelId="{4FDCFF26-7CE9-4294-B593-8C827DBE888F}" type="parTrans" cxnId="{922E69BC-0CCC-4713-8D2C-CE7FCD3B60F7}">
      <dgm:prSet/>
      <dgm:spPr/>
      <dgm:t>
        <a:bodyPr/>
        <a:lstStyle/>
        <a:p>
          <a:endParaRPr lang="ru-RU"/>
        </a:p>
      </dgm:t>
    </dgm:pt>
    <dgm:pt modelId="{4D65D758-640C-42C0-B636-CDF787775D17}" type="sibTrans" cxnId="{922E69BC-0CCC-4713-8D2C-CE7FCD3B60F7}">
      <dgm:prSet/>
      <dgm:spPr/>
      <dgm:t>
        <a:bodyPr/>
        <a:lstStyle/>
        <a:p>
          <a:endParaRPr lang="ru-RU"/>
        </a:p>
      </dgm:t>
    </dgm:pt>
    <dgm:pt modelId="{C1AACD2A-B5AD-41DF-8738-7C4CF33B89DF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Марксистська (матеріалістична, класова, економічна) теорія походження держави </a:t>
          </a:r>
          <a:r>
            <a:rPr lang="uk-UA" sz="2000" dirty="0" smtClean="0">
              <a:latin typeface="+mj-lt"/>
            </a:rPr>
            <a:t>– держава виникла внаслідок класової боротьби. Ця теорія є однією з найбільш розповсюджених та аргументованих у вітчизняній юридичній науці гіпотез (обґрунтованого припущення) про походження держави і права </a:t>
          </a:r>
          <a:endParaRPr lang="uk-UA" sz="2000" dirty="0">
            <a:latin typeface="+mj-lt"/>
          </a:endParaRPr>
        </a:p>
      </dgm:t>
    </dgm:pt>
    <dgm:pt modelId="{9949DBE9-3977-416F-AB7A-7DCC5088C041}" type="parTrans" cxnId="{ED2794F8-5CE8-4B7F-A8F4-96AB5CA5906A}">
      <dgm:prSet/>
      <dgm:spPr/>
      <dgm:t>
        <a:bodyPr/>
        <a:lstStyle/>
        <a:p>
          <a:endParaRPr lang="ru-RU"/>
        </a:p>
      </dgm:t>
    </dgm:pt>
    <dgm:pt modelId="{52F2FE73-B4FE-46AD-83BC-4A42CF334487}" type="sibTrans" cxnId="{ED2794F8-5CE8-4B7F-A8F4-96AB5CA5906A}">
      <dgm:prSet/>
      <dgm:spPr/>
      <dgm:t>
        <a:bodyPr/>
        <a:lstStyle/>
        <a:p>
          <a:endParaRPr lang="ru-RU"/>
        </a:p>
      </dgm:t>
    </dgm:pt>
    <dgm:pt modelId="{DCEF7B48-7C9D-4F08-8AA4-AEAA6FF18E6B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Теорія інцесту (кровозмішення)</a:t>
          </a:r>
          <a:r>
            <a:rPr lang="uk-UA" sz="2000" dirty="0" smtClean="0">
              <a:latin typeface="+mj-lt"/>
            </a:rPr>
            <a:t>, на думку автора якої (французький соціолог і етнограф Клод </a:t>
          </a:r>
          <a:r>
            <a:rPr lang="uk-UA" sz="2000" dirty="0" err="1" smtClean="0">
              <a:latin typeface="+mj-lt"/>
            </a:rPr>
            <a:t>Леві-Стросс</a:t>
          </a:r>
          <a:r>
            <a:rPr lang="uk-UA" sz="2000" dirty="0" smtClean="0">
              <a:latin typeface="+mj-lt"/>
            </a:rPr>
            <a:t>), вихідним соціальним чинником у виокремленні людини зі світу природи, структуризації суспільства і виникнення держави виявилася існуюча в первісному суспільстві заборона інцесту, особливо на тому етапі розвитку родової общини, коли люди стали помічати, що від кровозмішення народжуються неповноцінні діти</a:t>
          </a:r>
          <a:endParaRPr lang="uk-UA" sz="2000" dirty="0">
            <a:latin typeface="+mj-lt"/>
          </a:endParaRPr>
        </a:p>
      </dgm:t>
    </dgm:pt>
    <dgm:pt modelId="{30AB6D8B-7D5B-47C2-9AE0-A06BA09072F1}" type="parTrans" cxnId="{61C3E5B1-3EA9-41EA-B7AE-E72438B3F40A}">
      <dgm:prSet/>
      <dgm:spPr/>
      <dgm:t>
        <a:bodyPr/>
        <a:lstStyle/>
        <a:p>
          <a:endParaRPr lang="ru-RU"/>
        </a:p>
      </dgm:t>
    </dgm:pt>
    <dgm:pt modelId="{D8EE931E-7335-45E3-ADF0-5941F9B8C73B}" type="sibTrans" cxnId="{61C3E5B1-3EA9-41EA-B7AE-E72438B3F40A}">
      <dgm:prSet/>
      <dgm:spPr/>
      <dgm:t>
        <a:bodyPr/>
        <a:lstStyle/>
        <a:p>
          <a:endParaRPr lang="ru-RU"/>
        </a:p>
      </dgm:t>
    </dgm:pt>
    <dgm:pt modelId="{C463F080-E356-46E9-9D80-0C2736749FC2}">
      <dgm:prSet custT="1"/>
      <dgm:spPr/>
      <dgm:t>
        <a:bodyPr/>
        <a:lstStyle/>
        <a:p>
          <a:r>
            <a:rPr lang="uk-UA" sz="2000" b="1" dirty="0" smtClean="0">
              <a:latin typeface="+mj-lt"/>
            </a:rPr>
            <a:t>Іригаційна (гідравлічна) теорія походження держави</a:t>
          </a:r>
          <a:r>
            <a:rPr lang="uk-UA" sz="2000" dirty="0" smtClean="0">
              <a:latin typeface="+mj-lt"/>
            </a:rPr>
            <a:t>. Сутність її полягає в тому, що в Давньому Єгипті, де на берегах Нілу люди поступово стали переходити до осілого життя, необхідно було будувати канали та інші гідравлічні споруди для ведення землеробства</a:t>
          </a:r>
          <a:endParaRPr lang="uk-UA" sz="2000" dirty="0">
            <a:latin typeface="+mj-lt"/>
          </a:endParaRPr>
        </a:p>
      </dgm:t>
    </dgm:pt>
    <dgm:pt modelId="{1C43D74A-2A47-43B7-8AD1-23812F20FACF}" type="parTrans" cxnId="{B788B4CF-B48B-4FE4-80EC-86C2A0CD414D}">
      <dgm:prSet/>
      <dgm:spPr/>
      <dgm:t>
        <a:bodyPr/>
        <a:lstStyle/>
        <a:p>
          <a:endParaRPr lang="ru-RU"/>
        </a:p>
      </dgm:t>
    </dgm:pt>
    <dgm:pt modelId="{559E6B50-8021-4C08-B51C-E223B876DA22}" type="sibTrans" cxnId="{B788B4CF-B48B-4FE4-80EC-86C2A0CD414D}">
      <dgm:prSet/>
      <dgm:spPr/>
      <dgm:t>
        <a:bodyPr/>
        <a:lstStyle/>
        <a:p>
          <a:endParaRPr lang="ru-RU"/>
        </a:p>
      </dgm:t>
    </dgm:pt>
    <dgm:pt modelId="{0719D507-D02C-49CA-ADDF-534B394B7FC8}" type="pres">
      <dgm:prSet presAssocID="{39747727-B99B-430D-B3AE-990E761937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C50C3DC-D37A-4227-9C58-A05CC0814529}" type="pres">
      <dgm:prSet presAssocID="{A844568C-B95A-4B63-A4F1-CB9FDF2FC00B}" presName="thickLine" presStyleLbl="alignNode1" presStyleIdx="0" presStyleCnt="5"/>
      <dgm:spPr/>
    </dgm:pt>
    <dgm:pt modelId="{2A7EF221-D678-472B-9B90-D503644881A2}" type="pres">
      <dgm:prSet presAssocID="{A844568C-B95A-4B63-A4F1-CB9FDF2FC00B}" presName="horz1" presStyleCnt="0"/>
      <dgm:spPr/>
    </dgm:pt>
    <dgm:pt modelId="{63DE4103-9986-473C-8B5E-5BDC6D0B099F}" type="pres">
      <dgm:prSet presAssocID="{A844568C-B95A-4B63-A4F1-CB9FDF2FC00B}" presName="tx1" presStyleLbl="revTx" presStyleIdx="0" presStyleCnt="5" custScaleY="105787"/>
      <dgm:spPr/>
      <dgm:t>
        <a:bodyPr/>
        <a:lstStyle/>
        <a:p>
          <a:endParaRPr lang="ru-RU"/>
        </a:p>
      </dgm:t>
    </dgm:pt>
    <dgm:pt modelId="{F5E49BEC-DE5A-427B-A57C-105B9874B976}" type="pres">
      <dgm:prSet presAssocID="{A844568C-B95A-4B63-A4F1-CB9FDF2FC00B}" presName="vert1" presStyleCnt="0"/>
      <dgm:spPr/>
    </dgm:pt>
    <dgm:pt modelId="{AAC24915-23A2-4B8C-98E8-86C8D917DA2D}" type="pres">
      <dgm:prSet presAssocID="{04D184C6-8261-4EC0-B927-71B3A0B44DB2}" presName="thickLine" presStyleLbl="alignNode1" presStyleIdx="1" presStyleCnt="5"/>
      <dgm:spPr/>
    </dgm:pt>
    <dgm:pt modelId="{8088B7DE-CA7E-4070-94CC-BDBDF713B27F}" type="pres">
      <dgm:prSet presAssocID="{04D184C6-8261-4EC0-B927-71B3A0B44DB2}" presName="horz1" presStyleCnt="0"/>
      <dgm:spPr/>
    </dgm:pt>
    <dgm:pt modelId="{B154B2D2-0AB6-4A3A-9583-EFD28F0F0F36}" type="pres">
      <dgm:prSet presAssocID="{04D184C6-8261-4EC0-B927-71B3A0B44DB2}" presName="tx1" presStyleLbl="revTx" presStyleIdx="1" presStyleCnt="5" custScaleY="64439"/>
      <dgm:spPr/>
      <dgm:t>
        <a:bodyPr/>
        <a:lstStyle/>
        <a:p>
          <a:endParaRPr lang="ru-RU"/>
        </a:p>
      </dgm:t>
    </dgm:pt>
    <dgm:pt modelId="{E1A4E94B-0523-421A-AAA8-DB8437702E6F}" type="pres">
      <dgm:prSet presAssocID="{04D184C6-8261-4EC0-B927-71B3A0B44DB2}" presName="vert1" presStyleCnt="0"/>
      <dgm:spPr/>
    </dgm:pt>
    <dgm:pt modelId="{52532F00-C0A8-4F06-9EA0-C83317BD2046}" type="pres">
      <dgm:prSet presAssocID="{C1AACD2A-B5AD-41DF-8738-7C4CF33B89DF}" presName="thickLine" presStyleLbl="alignNode1" presStyleIdx="2" presStyleCnt="5"/>
      <dgm:spPr/>
    </dgm:pt>
    <dgm:pt modelId="{FFCE5F54-0BBD-47A3-8CC2-93DD00AD6718}" type="pres">
      <dgm:prSet presAssocID="{C1AACD2A-B5AD-41DF-8738-7C4CF33B89DF}" presName="horz1" presStyleCnt="0"/>
      <dgm:spPr/>
    </dgm:pt>
    <dgm:pt modelId="{C2C55D6E-C5C3-4BA9-8C92-0339871D3CD4}" type="pres">
      <dgm:prSet presAssocID="{C1AACD2A-B5AD-41DF-8738-7C4CF33B89DF}" presName="tx1" presStyleLbl="revTx" presStyleIdx="2" presStyleCnt="5" custScaleY="112685"/>
      <dgm:spPr/>
      <dgm:t>
        <a:bodyPr/>
        <a:lstStyle/>
        <a:p>
          <a:endParaRPr lang="ru-RU"/>
        </a:p>
      </dgm:t>
    </dgm:pt>
    <dgm:pt modelId="{94CECB21-774A-4953-84CF-AF8A834D8908}" type="pres">
      <dgm:prSet presAssocID="{C1AACD2A-B5AD-41DF-8738-7C4CF33B89DF}" presName="vert1" presStyleCnt="0"/>
      <dgm:spPr/>
    </dgm:pt>
    <dgm:pt modelId="{AC420FEF-E2B0-497E-8C3A-1A8D26D45F45}" type="pres">
      <dgm:prSet presAssocID="{DCEF7B48-7C9D-4F08-8AA4-AEAA6FF18E6B}" presName="thickLine" presStyleLbl="alignNode1" presStyleIdx="3" presStyleCnt="5"/>
      <dgm:spPr/>
    </dgm:pt>
    <dgm:pt modelId="{271AC819-D28F-4C39-A98B-9E03D92A6F89}" type="pres">
      <dgm:prSet presAssocID="{DCEF7B48-7C9D-4F08-8AA4-AEAA6FF18E6B}" presName="horz1" presStyleCnt="0"/>
      <dgm:spPr/>
    </dgm:pt>
    <dgm:pt modelId="{49A25192-6FEB-4CA4-B500-260A5236FF1A}" type="pres">
      <dgm:prSet presAssocID="{DCEF7B48-7C9D-4F08-8AA4-AEAA6FF18E6B}" presName="tx1" presStyleLbl="revTx" presStyleIdx="3" presStyleCnt="5" custScaleY="155484"/>
      <dgm:spPr/>
      <dgm:t>
        <a:bodyPr/>
        <a:lstStyle/>
        <a:p>
          <a:endParaRPr lang="ru-RU"/>
        </a:p>
      </dgm:t>
    </dgm:pt>
    <dgm:pt modelId="{E2597AC0-FE02-481F-96B8-3103B10ED97B}" type="pres">
      <dgm:prSet presAssocID="{DCEF7B48-7C9D-4F08-8AA4-AEAA6FF18E6B}" presName="vert1" presStyleCnt="0"/>
      <dgm:spPr/>
    </dgm:pt>
    <dgm:pt modelId="{DF2DE0F9-9989-4969-BD62-60C0D50888A1}" type="pres">
      <dgm:prSet presAssocID="{C463F080-E356-46E9-9D80-0C2736749FC2}" presName="thickLine" presStyleLbl="alignNode1" presStyleIdx="4" presStyleCnt="5"/>
      <dgm:spPr/>
    </dgm:pt>
    <dgm:pt modelId="{68973EA3-886A-44F0-A104-F703D7ACABB9}" type="pres">
      <dgm:prSet presAssocID="{C463F080-E356-46E9-9D80-0C2736749FC2}" presName="horz1" presStyleCnt="0"/>
      <dgm:spPr/>
    </dgm:pt>
    <dgm:pt modelId="{A225C518-0CB8-4072-848B-E6C9C8B57406}" type="pres">
      <dgm:prSet presAssocID="{C463F080-E356-46E9-9D80-0C2736749FC2}" presName="tx1" presStyleLbl="revTx" presStyleIdx="4" presStyleCnt="5"/>
      <dgm:spPr/>
      <dgm:t>
        <a:bodyPr/>
        <a:lstStyle/>
        <a:p>
          <a:endParaRPr lang="ru-RU"/>
        </a:p>
      </dgm:t>
    </dgm:pt>
    <dgm:pt modelId="{15265A00-E072-4979-9D86-0CC5103A40BA}" type="pres">
      <dgm:prSet presAssocID="{C463F080-E356-46E9-9D80-0C2736749FC2}" presName="vert1" presStyleCnt="0"/>
      <dgm:spPr/>
    </dgm:pt>
  </dgm:ptLst>
  <dgm:cxnLst>
    <dgm:cxn modelId="{B788B4CF-B48B-4FE4-80EC-86C2A0CD414D}" srcId="{39747727-B99B-430D-B3AE-990E76193730}" destId="{C463F080-E356-46E9-9D80-0C2736749FC2}" srcOrd="4" destOrd="0" parTransId="{1C43D74A-2A47-43B7-8AD1-23812F20FACF}" sibTransId="{559E6B50-8021-4C08-B51C-E223B876DA22}"/>
    <dgm:cxn modelId="{C7A0833B-2840-498A-8391-9F82E4DBD62D}" type="presOf" srcId="{A844568C-B95A-4B63-A4F1-CB9FDF2FC00B}" destId="{63DE4103-9986-473C-8B5E-5BDC6D0B099F}" srcOrd="0" destOrd="0" presId="urn:microsoft.com/office/officeart/2008/layout/LinedList"/>
    <dgm:cxn modelId="{50B3FBDB-EB81-4FA6-BB60-F9EF8B225EFD}" type="presOf" srcId="{DCEF7B48-7C9D-4F08-8AA4-AEAA6FF18E6B}" destId="{49A25192-6FEB-4CA4-B500-260A5236FF1A}" srcOrd="0" destOrd="0" presId="urn:microsoft.com/office/officeart/2008/layout/LinedList"/>
    <dgm:cxn modelId="{EB29F291-F645-4F60-B106-75FC1AF0CB5A}" type="presOf" srcId="{C1AACD2A-B5AD-41DF-8738-7C4CF33B89DF}" destId="{C2C55D6E-C5C3-4BA9-8C92-0339871D3CD4}" srcOrd="0" destOrd="0" presId="urn:microsoft.com/office/officeart/2008/layout/LinedList"/>
    <dgm:cxn modelId="{ED2794F8-5CE8-4B7F-A8F4-96AB5CA5906A}" srcId="{39747727-B99B-430D-B3AE-990E76193730}" destId="{C1AACD2A-B5AD-41DF-8738-7C4CF33B89DF}" srcOrd="2" destOrd="0" parTransId="{9949DBE9-3977-416F-AB7A-7DCC5088C041}" sibTransId="{52F2FE73-B4FE-46AD-83BC-4A42CF334487}"/>
    <dgm:cxn modelId="{BECF9162-D085-4A89-868F-3F3B753C1099}" srcId="{39747727-B99B-430D-B3AE-990E76193730}" destId="{A844568C-B95A-4B63-A4F1-CB9FDF2FC00B}" srcOrd="0" destOrd="0" parTransId="{5E61880C-2DB2-4BC4-853B-6FFE9BEDA30F}" sibTransId="{49592329-4CEB-478F-8575-F1D5998F4625}"/>
    <dgm:cxn modelId="{CB431888-3562-4387-8BA3-44956D8257F9}" type="presOf" srcId="{C463F080-E356-46E9-9D80-0C2736749FC2}" destId="{A225C518-0CB8-4072-848B-E6C9C8B57406}" srcOrd="0" destOrd="0" presId="urn:microsoft.com/office/officeart/2008/layout/LinedList"/>
    <dgm:cxn modelId="{61C3E5B1-3EA9-41EA-B7AE-E72438B3F40A}" srcId="{39747727-B99B-430D-B3AE-990E76193730}" destId="{DCEF7B48-7C9D-4F08-8AA4-AEAA6FF18E6B}" srcOrd="3" destOrd="0" parTransId="{30AB6D8B-7D5B-47C2-9AE0-A06BA09072F1}" sibTransId="{D8EE931E-7335-45E3-ADF0-5941F9B8C73B}"/>
    <dgm:cxn modelId="{922E69BC-0CCC-4713-8D2C-CE7FCD3B60F7}" srcId="{39747727-B99B-430D-B3AE-990E76193730}" destId="{04D184C6-8261-4EC0-B927-71B3A0B44DB2}" srcOrd="1" destOrd="0" parTransId="{4FDCFF26-7CE9-4294-B593-8C827DBE888F}" sibTransId="{4D65D758-640C-42C0-B636-CDF787775D17}"/>
    <dgm:cxn modelId="{86D719D2-3C16-4D69-99DB-A00B998B8233}" type="presOf" srcId="{04D184C6-8261-4EC0-B927-71B3A0B44DB2}" destId="{B154B2D2-0AB6-4A3A-9583-EFD28F0F0F36}" srcOrd="0" destOrd="0" presId="urn:microsoft.com/office/officeart/2008/layout/LinedList"/>
    <dgm:cxn modelId="{9E7B1477-161A-44CE-AC3A-CD2429FE8E9C}" type="presOf" srcId="{39747727-B99B-430D-B3AE-990E76193730}" destId="{0719D507-D02C-49CA-ADDF-534B394B7FC8}" srcOrd="0" destOrd="0" presId="urn:microsoft.com/office/officeart/2008/layout/LinedList"/>
    <dgm:cxn modelId="{37C453D3-65E6-409A-A541-D33DDE537598}" type="presParOf" srcId="{0719D507-D02C-49CA-ADDF-534B394B7FC8}" destId="{1C50C3DC-D37A-4227-9C58-A05CC0814529}" srcOrd="0" destOrd="0" presId="urn:microsoft.com/office/officeart/2008/layout/LinedList"/>
    <dgm:cxn modelId="{02C85128-E89A-45C9-8B9F-EAB9C7D3AE1C}" type="presParOf" srcId="{0719D507-D02C-49CA-ADDF-534B394B7FC8}" destId="{2A7EF221-D678-472B-9B90-D503644881A2}" srcOrd="1" destOrd="0" presId="urn:microsoft.com/office/officeart/2008/layout/LinedList"/>
    <dgm:cxn modelId="{C1EC327B-9B14-4D04-B4E3-4B2A1AFC2810}" type="presParOf" srcId="{2A7EF221-D678-472B-9B90-D503644881A2}" destId="{63DE4103-9986-473C-8B5E-5BDC6D0B099F}" srcOrd="0" destOrd="0" presId="urn:microsoft.com/office/officeart/2008/layout/LinedList"/>
    <dgm:cxn modelId="{32ADE07D-664B-437F-A6C0-709795C25F46}" type="presParOf" srcId="{2A7EF221-D678-472B-9B90-D503644881A2}" destId="{F5E49BEC-DE5A-427B-A57C-105B9874B976}" srcOrd="1" destOrd="0" presId="urn:microsoft.com/office/officeart/2008/layout/LinedList"/>
    <dgm:cxn modelId="{06174AFD-4569-4BF4-B5F3-0ECB73A0F7F0}" type="presParOf" srcId="{0719D507-D02C-49CA-ADDF-534B394B7FC8}" destId="{AAC24915-23A2-4B8C-98E8-86C8D917DA2D}" srcOrd="2" destOrd="0" presId="urn:microsoft.com/office/officeart/2008/layout/LinedList"/>
    <dgm:cxn modelId="{3463734F-3791-474B-9476-12FFA91BEE69}" type="presParOf" srcId="{0719D507-D02C-49CA-ADDF-534B394B7FC8}" destId="{8088B7DE-CA7E-4070-94CC-BDBDF713B27F}" srcOrd="3" destOrd="0" presId="urn:microsoft.com/office/officeart/2008/layout/LinedList"/>
    <dgm:cxn modelId="{B414AB71-67E0-4B8F-AD7E-7AFCC52DF90B}" type="presParOf" srcId="{8088B7DE-CA7E-4070-94CC-BDBDF713B27F}" destId="{B154B2D2-0AB6-4A3A-9583-EFD28F0F0F36}" srcOrd="0" destOrd="0" presId="urn:microsoft.com/office/officeart/2008/layout/LinedList"/>
    <dgm:cxn modelId="{7F9F9016-9D34-49EC-96FF-ABA62C3C36B6}" type="presParOf" srcId="{8088B7DE-CA7E-4070-94CC-BDBDF713B27F}" destId="{E1A4E94B-0523-421A-AAA8-DB8437702E6F}" srcOrd="1" destOrd="0" presId="urn:microsoft.com/office/officeart/2008/layout/LinedList"/>
    <dgm:cxn modelId="{E9EEC84B-014E-4966-AEF7-65F42CB959A1}" type="presParOf" srcId="{0719D507-D02C-49CA-ADDF-534B394B7FC8}" destId="{52532F00-C0A8-4F06-9EA0-C83317BD2046}" srcOrd="4" destOrd="0" presId="urn:microsoft.com/office/officeart/2008/layout/LinedList"/>
    <dgm:cxn modelId="{60251097-20B1-415D-B97E-6F0429DD6875}" type="presParOf" srcId="{0719D507-D02C-49CA-ADDF-534B394B7FC8}" destId="{FFCE5F54-0BBD-47A3-8CC2-93DD00AD6718}" srcOrd="5" destOrd="0" presId="urn:microsoft.com/office/officeart/2008/layout/LinedList"/>
    <dgm:cxn modelId="{5AB0005C-156E-4170-8279-677A0A8177E3}" type="presParOf" srcId="{FFCE5F54-0BBD-47A3-8CC2-93DD00AD6718}" destId="{C2C55D6E-C5C3-4BA9-8C92-0339871D3CD4}" srcOrd="0" destOrd="0" presId="urn:microsoft.com/office/officeart/2008/layout/LinedList"/>
    <dgm:cxn modelId="{BA940464-08F0-4BBB-A4F1-D9BFBF089C01}" type="presParOf" srcId="{FFCE5F54-0BBD-47A3-8CC2-93DD00AD6718}" destId="{94CECB21-774A-4953-84CF-AF8A834D8908}" srcOrd="1" destOrd="0" presId="urn:microsoft.com/office/officeart/2008/layout/LinedList"/>
    <dgm:cxn modelId="{1C637A34-C722-4688-BB4A-076D1B0D386C}" type="presParOf" srcId="{0719D507-D02C-49CA-ADDF-534B394B7FC8}" destId="{AC420FEF-E2B0-497E-8C3A-1A8D26D45F45}" srcOrd="6" destOrd="0" presId="urn:microsoft.com/office/officeart/2008/layout/LinedList"/>
    <dgm:cxn modelId="{9839BA7C-299C-46EE-A862-439B0FF02E24}" type="presParOf" srcId="{0719D507-D02C-49CA-ADDF-534B394B7FC8}" destId="{271AC819-D28F-4C39-A98B-9E03D92A6F89}" srcOrd="7" destOrd="0" presId="urn:microsoft.com/office/officeart/2008/layout/LinedList"/>
    <dgm:cxn modelId="{7730FBCF-BD09-4BF0-9565-B43EC0A15D7F}" type="presParOf" srcId="{271AC819-D28F-4C39-A98B-9E03D92A6F89}" destId="{49A25192-6FEB-4CA4-B500-260A5236FF1A}" srcOrd="0" destOrd="0" presId="urn:microsoft.com/office/officeart/2008/layout/LinedList"/>
    <dgm:cxn modelId="{7B760012-8124-4188-9F45-F7201A315AE4}" type="presParOf" srcId="{271AC819-D28F-4C39-A98B-9E03D92A6F89}" destId="{E2597AC0-FE02-481F-96B8-3103B10ED97B}" srcOrd="1" destOrd="0" presId="urn:microsoft.com/office/officeart/2008/layout/LinedList"/>
    <dgm:cxn modelId="{B86D4A41-292A-4214-A054-1A1251436968}" type="presParOf" srcId="{0719D507-D02C-49CA-ADDF-534B394B7FC8}" destId="{DF2DE0F9-9989-4969-BD62-60C0D50888A1}" srcOrd="8" destOrd="0" presId="urn:microsoft.com/office/officeart/2008/layout/LinedList"/>
    <dgm:cxn modelId="{41871E18-B16E-4B9A-B94D-9AB353F8CA75}" type="presParOf" srcId="{0719D507-D02C-49CA-ADDF-534B394B7FC8}" destId="{68973EA3-886A-44F0-A104-F703D7ACABB9}" srcOrd="9" destOrd="0" presId="urn:microsoft.com/office/officeart/2008/layout/LinedList"/>
    <dgm:cxn modelId="{26B4F9DA-1F5A-4C31-A34F-4FA8C02EEF2F}" type="presParOf" srcId="{68973EA3-886A-44F0-A104-F703D7ACABB9}" destId="{A225C518-0CB8-4072-848B-E6C9C8B57406}" srcOrd="0" destOrd="0" presId="urn:microsoft.com/office/officeart/2008/layout/LinedList"/>
    <dgm:cxn modelId="{D8FBCE76-82D9-4AE0-B87D-8C47685F771C}" type="presParOf" srcId="{68973EA3-886A-44F0-A104-F703D7ACABB9}" destId="{15265A00-E072-4979-9D86-0CC5103A40B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908EA80-5101-47BC-B8C8-F2E4EECE2C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C8D980-60BE-4A55-A3E6-34737DD0C953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Демографічна концепція походження держави </a:t>
          </a:r>
          <a:r>
            <a:rPr lang="uk-UA" sz="2400" dirty="0" smtClean="0">
              <a:latin typeface="+mj-lt"/>
            </a:rPr>
            <a:t>– основною причиною виникнення держави стало зростання чисельності населення, котре проживає на певній території, та необхідність управління ним</a:t>
          </a:r>
          <a:endParaRPr lang="ru-RU" sz="2400" dirty="0">
            <a:latin typeface="+mj-lt"/>
          </a:endParaRPr>
        </a:p>
      </dgm:t>
    </dgm:pt>
    <dgm:pt modelId="{48F653B5-1481-4510-BD71-9E0CC01ACAD4}" type="parTrans" cxnId="{A5F43028-A311-4859-A4D3-2B9345AFCC7A}">
      <dgm:prSet/>
      <dgm:spPr/>
      <dgm:t>
        <a:bodyPr/>
        <a:lstStyle/>
        <a:p>
          <a:endParaRPr lang="ru-RU"/>
        </a:p>
      </dgm:t>
    </dgm:pt>
    <dgm:pt modelId="{E8FBAAD0-E689-402A-8437-354D607917B8}" type="sibTrans" cxnId="{A5F43028-A311-4859-A4D3-2B9345AFCC7A}">
      <dgm:prSet/>
      <dgm:spPr/>
      <dgm:t>
        <a:bodyPr/>
        <a:lstStyle/>
        <a:p>
          <a:endParaRPr lang="ru-RU"/>
        </a:p>
      </dgm:t>
    </dgm:pt>
    <dgm:pt modelId="{81044F80-DCE1-4127-88D6-5BA26F19A4B3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Кризова теорія походження держави</a:t>
          </a:r>
          <a:r>
            <a:rPr lang="uk-UA" sz="2400" dirty="0" smtClean="0">
              <a:latin typeface="+mj-lt"/>
            </a:rPr>
            <a:t>. Причина виникнення перших державних утворень вбачається в наявності екологічного кризового чинника (економічного, соціального, екологічного) у період неолітичної революції, при переході до виробляючої економіки</a:t>
          </a:r>
          <a:endParaRPr lang="uk-UA" sz="2400" dirty="0">
            <a:latin typeface="+mj-lt"/>
          </a:endParaRPr>
        </a:p>
      </dgm:t>
    </dgm:pt>
    <dgm:pt modelId="{F6862E9A-D10A-4856-B5AE-B4342E4322A8}" type="parTrans" cxnId="{0BE2D017-1D10-4CD8-A2A0-276122B651B9}">
      <dgm:prSet/>
      <dgm:spPr/>
      <dgm:t>
        <a:bodyPr/>
        <a:lstStyle/>
        <a:p>
          <a:endParaRPr lang="ru-RU"/>
        </a:p>
      </dgm:t>
    </dgm:pt>
    <dgm:pt modelId="{84D31DFF-A1B9-4BED-AA8C-99A00DE0C466}" type="sibTrans" cxnId="{0BE2D017-1D10-4CD8-A2A0-276122B651B9}">
      <dgm:prSet/>
      <dgm:spPr/>
      <dgm:t>
        <a:bodyPr/>
        <a:lstStyle/>
        <a:p>
          <a:endParaRPr lang="ru-RU"/>
        </a:p>
      </dgm:t>
    </dgm:pt>
    <dgm:pt modelId="{B2FD304A-515C-48F4-8A1A-61ED47029F3C}">
      <dgm:prSet custT="1"/>
      <dgm:spPr/>
      <dgm:t>
        <a:bodyPr/>
        <a:lstStyle/>
        <a:p>
          <a:r>
            <a:rPr lang="uk-UA" sz="2400" b="1" dirty="0" smtClean="0">
              <a:latin typeface="+mj-lt"/>
            </a:rPr>
            <a:t>Спортивна теорія походження держави</a:t>
          </a:r>
          <a:r>
            <a:rPr lang="uk-UA" sz="2400" dirty="0" smtClean="0">
              <a:latin typeface="+mj-lt"/>
            </a:rPr>
            <a:t>, за якої виникнення держави пов’язано з походженням ігор, фізичних вправ, ініціацій і поступовим оформленням спеціальної авторитетної групи організаторів, які з часом отримують владні повноваження</a:t>
          </a:r>
          <a:endParaRPr lang="uk-UA" sz="2400" dirty="0">
            <a:latin typeface="+mj-lt"/>
          </a:endParaRPr>
        </a:p>
      </dgm:t>
    </dgm:pt>
    <dgm:pt modelId="{1166ACA1-EEED-4667-87C8-48256761563C}" type="parTrans" cxnId="{DF236DF9-A0DA-429D-9F6A-F83B5D187E48}">
      <dgm:prSet/>
      <dgm:spPr/>
      <dgm:t>
        <a:bodyPr/>
        <a:lstStyle/>
        <a:p>
          <a:endParaRPr lang="ru-RU"/>
        </a:p>
      </dgm:t>
    </dgm:pt>
    <dgm:pt modelId="{C68D9B88-C49E-4976-A9CA-B80D8B3F0FD5}" type="sibTrans" cxnId="{DF236DF9-A0DA-429D-9F6A-F83B5D187E48}">
      <dgm:prSet/>
      <dgm:spPr/>
      <dgm:t>
        <a:bodyPr/>
        <a:lstStyle/>
        <a:p>
          <a:endParaRPr lang="ru-RU"/>
        </a:p>
      </dgm:t>
    </dgm:pt>
    <dgm:pt modelId="{CCFD3BCA-3EEA-4A3D-BAAC-C05ECE31727E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Расова теорія походження держави </a:t>
          </a:r>
          <a:r>
            <a:rPr lang="uk-UA" sz="2400" dirty="0" smtClean="0">
              <a:latin typeface="+mj-lt"/>
            </a:rPr>
            <a:t>з’явилася у період рабовласництва у Новому Світі та мала на меті реабілітувати його в очах європейського співтовариства. Її основоположники вважали, що люди поділяються на дві раси: господарів, які створили державу, і рабів, котрі здатні лише підкорятися</a:t>
          </a:r>
          <a:endParaRPr lang="ru-RU" sz="2400" dirty="0">
            <a:latin typeface="+mj-lt"/>
          </a:endParaRPr>
        </a:p>
      </dgm:t>
    </dgm:pt>
    <dgm:pt modelId="{E79C75B1-6985-4E53-BF67-E12056D0398A}" type="parTrans" cxnId="{7273DD8A-33A6-4968-9AB5-10F5AEE89FB3}">
      <dgm:prSet/>
      <dgm:spPr/>
      <dgm:t>
        <a:bodyPr/>
        <a:lstStyle/>
        <a:p>
          <a:endParaRPr lang="ru-RU"/>
        </a:p>
      </dgm:t>
    </dgm:pt>
    <dgm:pt modelId="{20513E05-A88D-49E8-9785-EA630136D0DF}" type="sibTrans" cxnId="{7273DD8A-33A6-4968-9AB5-10F5AEE89FB3}">
      <dgm:prSet/>
      <dgm:spPr/>
      <dgm:t>
        <a:bodyPr/>
        <a:lstStyle/>
        <a:p>
          <a:endParaRPr lang="ru-RU"/>
        </a:p>
      </dgm:t>
    </dgm:pt>
    <dgm:pt modelId="{4B0CE740-C212-4DB1-8523-C6F40DBD0D29}" type="pres">
      <dgm:prSet presAssocID="{2908EA80-5101-47BC-B8C8-F2E4EECE2C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ADBBAEB-4948-4516-B21A-748B2EF54C5E}" type="pres">
      <dgm:prSet presAssocID="{DBC8D980-60BE-4A55-A3E6-34737DD0C953}" presName="thickLine" presStyleLbl="alignNode1" presStyleIdx="0" presStyleCnt="4"/>
      <dgm:spPr/>
    </dgm:pt>
    <dgm:pt modelId="{381F043C-27D6-4529-8E75-B3D0ED31BE44}" type="pres">
      <dgm:prSet presAssocID="{DBC8D980-60BE-4A55-A3E6-34737DD0C953}" presName="horz1" presStyleCnt="0"/>
      <dgm:spPr/>
    </dgm:pt>
    <dgm:pt modelId="{969A875B-9A9A-41D6-9427-38006C5E47FA}" type="pres">
      <dgm:prSet presAssocID="{DBC8D980-60BE-4A55-A3E6-34737DD0C953}" presName="tx1" presStyleLbl="revTx" presStyleIdx="0" presStyleCnt="4"/>
      <dgm:spPr/>
      <dgm:t>
        <a:bodyPr/>
        <a:lstStyle/>
        <a:p>
          <a:endParaRPr lang="ru-RU"/>
        </a:p>
      </dgm:t>
    </dgm:pt>
    <dgm:pt modelId="{171C5620-D43C-44E4-AFAE-A6C24725BACA}" type="pres">
      <dgm:prSet presAssocID="{DBC8D980-60BE-4A55-A3E6-34737DD0C953}" presName="vert1" presStyleCnt="0"/>
      <dgm:spPr/>
    </dgm:pt>
    <dgm:pt modelId="{BAD12115-C084-4B4F-AB9E-CF4FCA7DBA11}" type="pres">
      <dgm:prSet presAssocID="{CCFD3BCA-3EEA-4A3D-BAAC-C05ECE31727E}" presName="thickLine" presStyleLbl="alignNode1" presStyleIdx="1" presStyleCnt="4"/>
      <dgm:spPr/>
    </dgm:pt>
    <dgm:pt modelId="{C9397882-B9F3-45AA-8DDB-3A826EFDB2CD}" type="pres">
      <dgm:prSet presAssocID="{CCFD3BCA-3EEA-4A3D-BAAC-C05ECE31727E}" presName="horz1" presStyleCnt="0"/>
      <dgm:spPr/>
    </dgm:pt>
    <dgm:pt modelId="{BC0D51BD-3831-4EA6-9F2D-6152BFD2B3A6}" type="pres">
      <dgm:prSet presAssocID="{CCFD3BCA-3EEA-4A3D-BAAC-C05ECE31727E}" presName="tx1" presStyleLbl="revTx" presStyleIdx="1" presStyleCnt="4"/>
      <dgm:spPr/>
      <dgm:t>
        <a:bodyPr/>
        <a:lstStyle/>
        <a:p>
          <a:endParaRPr lang="ru-RU"/>
        </a:p>
      </dgm:t>
    </dgm:pt>
    <dgm:pt modelId="{1F0FCC75-8CD8-4871-8E37-644367DD505C}" type="pres">
      <dgm:prSet presAssocID="{CCFD3BCA-3EEA-4A3D-BAAC-C05ECE31727E}" presName="vert1" presStyleCnt="0"/>
      <dgm:spPr/>
    </dgm:pt>
    <dgm:pt modelId="{57C6141E-0C9C-4D36-89EF-BF2385F0C916}" type="pres">
      <dgm:prSet presAssocID="{81044F80-DCE1-4127-88D6-5BA26F19A4B3}" presName="thickLine" presStyleLbl="alignNode1" presStyleIdx="2" presStyleCnt="4"/>
      <dgm:spPr/>
    </dgm:pt>
    <dgm:pt modelId="{5925DC8D-8AD4-4F52-B9E6-029C3C54BE5A}" type="pres">
      <dgm:prSet presAssocID="{81044F80-DCE1-4127-88D6-5BA26F19A4B3}" presName="horz1" presStyleCnt="0"/>
      <dgm:spPr/>
    </dgm:pt>
    <dgm:pt modelId="{94D50D34-FE29-4E0B-972F-63E3289959CF}" type="pres">
      <dgm:prSet presAssocID="{81044F80-DCE1-4127-88D6-5BA26F19A4B3}" presName="tx1" presStyleLbl="revTx" presStyleIdx="2" presStyleCnt="4"/>
      <dgm:spPr/>
      <dgm:t>
        <a:bodyPr/>
        <a:lstStyle/>
        <a:p>
          <a:endParaRPr lang="ru-RU"/>
        </a:p>
      </dgm:t>
    </dgm:pt>
    <dgm:pt modelId="{FA636A62-22CD-4B64-8C61-1139A95903D0}" type="pres">
      <dgm:prSet presAssocID="{81044F80-DCE1-4127-88D6-5BA26F19A4B3}" presName="vert1" presStyleCnt="0"/>
      <dgm:spPr/>
    </dgm:pt>
    <dgm:pt modelId="{301CD11F-CEBC-4815-8E42-AFE1D26C0E84}" type="pres">
      <dgm:prSet presAssocID="{B2FD304A-515C-48F4-8A1A-61ED47029F3C}" presName="thickLine" presStyleLbl="alignNode1" presStyleIdx="3" presStyleCnt="4"/>
      <dgm:spPr/>
    </dgm:pt>
    <dgm:pt modelId="{47769339-590D-4EBD-91AE-292F1705830A}" type="pres">
      <dgm:prSet presAssocID="{B2FD304A-515C-48F4-8A1A-61ED47029F3C}" presName="horz1" presStyleCnt="0"/>
      <dgm:spPr/>
    </dgm:pt>
    <dgm:pt modelId="{57C3A0AF-3806-4D9A-B43C-46871A3F23B5}" type="pres">
      <dgm:prSet presAssocID="{B2FD304A-515C-48F4-8A1A-61ED47029F3C}" presName="tx1" presStyleLbl="revTx" presStyleIdx="3" presStyleCnt="4"/>
      <dgm:spPr/>
      <dgm:t>
        <a:bodyPr/>
        <a:lstStyle/>
        <a:p>
          <a:endParaRPr lang="ru-RU"/>
        </a:p>
      </dgm:t>
    </dgm:pt>
    <dgm:pt modelId="{DD5D7542-B437-4660-A8B6-8363F7F54B4A}" type="pres">
      <dgm:prSet presAssocID="{B2FD304A-515C-48F4-8A1A-61ED47029F3C}" presName="vert1" presStyleCnt="0"/>
      <dgm:spPr/>
    </dgm:pt>
  </dgm:ptLst>
  <dgm:cxnLst>
    <dgm:cxn modelId="{0BD2C007-13C9-48A7-B599-95692763A793}" type="presOf" srcId="{81044F80-DCE1-4127-88D6-5BA26F19A4B3}" destId="{94D50D34-FE29-4E0B-972F-63E3289959CF}" srcOrd="0" destOrd="0" presId="urn:microsoft.com/office/officeart/2008/layout/LinedList"/>
    <dgm:cxn modelId="{0BE2D017-1D10-4CD8-A2A0-276122B651B9}" srcId="{2908EA80-5101-47BC-B8C8-F2E4EECE2CA5}" destId="{81044F80-DCE1-4127-88D6-5BA26F19A4B3}" srcOrd="2" destOrd="0" parTransId="{F6862E9A-D10A-4856-B5AE-B4342E4322A8}" sibTransId="{84D31DFF-A1B9-4BED-AA8C-99A00DE0C466}"/>
    <dgm:cxn modelId="{DF236DF9-A0DA-429D-9F6A-F83B5D187E48}" srcId="{2908EA80-5101-47BC-B8C8-F2E4EECE2CA5}" destId="{B2FD304A-515C-48F4-8A1A-61ED47029F3C}" srcOrd="3" destOrd="0" parTransId="{1166ACA1-EEED-4667-87C8-48256761563C}" sibTransId="{C68D9B88-C49E-4976-A9CA-B80D8B3F0FD5}"/>
    <dgm:cxn modelId="{E25FDD11-C85C-4ABD-BF4B-01B64A4B60ED}" type="presOf" srcId="{CCFD3BCA-3EEA-4A3D-BAAC-C05ECE31727E}" destId="{BC0D51BD-3831-4EA6-9F2D-6152BFD2B3A6}" srcOrd="0" destOrd="0" presId="urn:microsoft.com/office/officeart/2008/layout/LinedList"/>
    <dgm:cxn modelId="{C4D6FB65-87AD-4CB0-90A1-1EA3BF014A3D}" type="presOf" srcId="{DBC8D980-60BE-4A55-A3E6-34737DD0C953}" destId="{969A875B-9A9A-41D6-9427-38006C5E47FA}" srcOrd="0" destOrd="0" presId="urn:microsoft.com/office/officeart/2008/layout/LinedList"/>
    <dgm:cxn modelId="{0C1E69BD-C01D-4F3C-895B-CD229C8ACEEA}" type="presOf" srcId="{2908EA80-5101-47BC-B8C8-F2E4EECE2CA5}" destId="{4B0CE740-C212-4DB1-8523-C6F40DBD0D29}" srcOrd="0" destOrd="0" presId="urn:microsoft.com/office/officeart/2008/layout/LinedList"/>
    <dgm:cxn modelId="{5C2BCA1F-602E-49ED-B1F9-78FC6B0E851E}" type="presOf" srcId="{B2FD304A-515C-48F4-8A1A-61ED47029F3C}" destId="{57C3A0AF-3806-4D9A-B43C-46871A3F23B5}" srcOrd="0" destOrd="0" presId="urn:microsoft.com/office/officeart/2008/layout/LinedList"/>
    <dgm:cxn modelId="{7273DD8A-33A6-4968-9AB5-10F5AEE89FB3}" srcId="{2908EA80-5101-47BC-B8C8-F2E4EECE2CA5}" destId="{CCFD3BCA-3EEA-4A3D-BAAC-C05ECE31727E}" srcOrd="1" destOrd="0" parTransId="{E79C75B1-6985-4E53-BF67-E12056D0398A}" sibTransId="{20513E05-A88D-49E8-9785-EA630136D0DF}"/>
    <dgm:cxn modelId="{A5F43028-A311-4859-A4D3-2B9345AFCC7A}" srcId="{2908EA80-5101-47BC-B8C8-F2E4EECE2CA5}" destId="{DBC8D980-60BE-4A55-A3E6-34737DD0C953}" srcOrd="0" destOrd="0" parTransId="{48F653B5-1481-4510-BD71-9E0CC01ACAD4}" sibTransId="{E8FBAAD0-E689-402A-8437-354D607917B8}"/>
    <dgm:cxn modelId="{E11F7EE3-BC73-4B25-9ED8-D82C607155A9}" type="presParOf" srcId="{4B0CE740-C212-4DB1-8523-C6F40DBD0D29}" destId="{8ADBBAEB-4948-4516-B21A-748B2EF54C5E}" srcOrd="0" destOrd="0" presId="urn:microsoft.com/office/officeart/2008/layout/LinedList"/>
    <dgm:cxn modelId="{4FC85FEE-2D6D-45D8-B95D-DE6D4600BFA7}" type="presParOf" srcId="{4B0CE740-C212-4DB1-8523-C6F40DBD0D29}" destId="{381F043C-27D6-4529-8E75-B3D0ED31BE44}" srcOrd="1" destOrd="0" presId="urn:microsoft.com/office/officeart/2008/layout/LinedList"/>
    <dgm:cxn modelId="{DE6416E4-8376-4F9C-9965-1B4C58C6A414}" type="presParOf" srcId="{381F043C-27D6-4529-8E75-B3D0ED31BE44}" destId="{969A875B-9A9A-41D6-9427-38006C5E47FA}" srcOrd="0" destOrd="0" presId="urn:microsoft.com/office/officeart/2008/layout/LinedList"/>
    <dgm:cxn modelId="{3D6C419C-A0F4-4EBA-9CA4-C45EFE2F9557}" type="presParOf" srcId="{381F043C-27D6-4529-8E75-B3D0ED31BE44}" destId="{171C5620-D43C-44E4-AFAE-A6C24725BACA}" srcOrd="1" destOrd="0" presId="urn:microsoft.com/office/officeart/2008/layout/LinedList"/>
    <dgm:cxn modelId="{5B0F2A3B-EB1F-42D8-97E4-7ADF574D3D1E}" type="presParOf" srcId="{4B0CE740-C212-4DB1-8523-C6F40DBD0D29}" destId="{BAD12115-C084-4B4F-AB9E-CF4FCA7DBA11}" srcOrd="2" destOrd="0" presId="urn:microsoft.com/office/officeart/2008/layout/LinedList"/>
    <dgm:cxn modelId="{E3126B38-44A8-4A19-BF65-3519302FE393}" type="presParOf" srcId="{4B0CE740-C212-4DB1-8523-C6F40DBD0D29}" destId="{C9397882-B9F3-45AA-8DDB-3A826EFDB2CD}" srcOrd="3" destOrd="0" presId="urn:microsoft.com/office/officeart/2008/layout/LinedList"/>
    <dgm:cxn modelId="{2FA17479-2651-4E34-ADEB-DA7A859C021F}" type="presParOf" srcId="{C9397882-B9F3-45AA-8DDB-3A826EFDB2CD}" destId="{BC0D51BD-3831-4EA6-9F2D-6152BFD2B3A6}" srcOrd="0" destOrd="0" presId="urn:microsoft.com/office/officeart/2008/layout/LinedList"/>
    <dgm:cxn modelId="{D145DEE8-CE2C-43E3-B689-45B564B06CB6}" type="presParOf" srcId="{C9397882-B9F3-45AA-8DDB-3A826EFDB2CD}" destId="{1F0FCC75-8CD8-4871-8E37-644367DD505C}" srcOrd="1" destOrd="0" presId="urn:microsoft.com/office/officeart/2008/layout/LinedList"/>
    <dgm:cxn modelId="{FF67D4E0-46FA-4CCE-B0D6-B4020F5ABB63}" type="presParOf" srcId="{4B0CE740-C212-4DB1-8523-C6F40DBD0D29}" destId="{57C6141E-0C9C-4D36-89EF-BF2385F0C916}" srcOrd="4" destOrd="0" presId="urn:microsoft.com/office/officeart/2008/layout/LinedList"/>
    <dgm:cxn modelId="{738917BD-5833-45AD-BD6F-E4EEB22D5051}" type="presParOf" srcId="{4B0CE740-C212-4DB1-8523-C6F40DBD0D29}" destId="{5925DC8D-8AD4-4F52-B9E6-029C3C54BE5A}" srcOrd="5" destOrd="0" presId="urn:microsoft.com/office/officeart/2008/layout/LinedList"/>
    <dgm:cxn modelId="{02AEBD70-125B-4BC7-99E0-7A026E4437DD}" type="presParOf" srcId="{5925DC8D-8AD4-4F52-B9E6-029C3C54BE5A}" destId="{94D50D34-FE29-4E0B-972F-63E3289959CF}" srcOrd="0" destOrd="0" presId="urn:microsoft.com/office/officeart/2008/layout/LinedList"/>
    <dgm:cxn modelId="{8B49C5F0-79C8-4C5A-991B-F0753C4FD3C6}" type="presParOf" srcId="{5925DC8D-8AD4-4F52-B9E6-029C3C54BE5A}" destId="{FA636A62-22CD-4B64-8C61-1139A95903D0}" srcOrd="1" destOrd="0" presId="urn:microsoft.com/office/officeart/2008/layout/LinedList"/>
    <dgm:cxn modelId="{26F6BFF7-43ED-4711-BB6D-32EE3CF74214}" type="presParOf" srcId="{4B0CE740-C212-4DB1-8523-C6F40DBD0D29}" destId="{301CD11F-CEBC-4815-8E42-AFE1D26C0E84}" srcOrd="6" destOrd="0" presId="urn:microsoft.com/office/officeart/2008/layout/LinedList"/>
    <dgm:cxn modelId="{E7A6FFA8-A270-48A4-9E0B-3FA3F7747B41}" type="presParOf" srcId="{4B0CE740-C212-4DB1-8523-C6F40DBD0D29}" destId="{47769339-590D-4EBD-91AE-292F1705830A}" srcOrd="7" destOrd="0" presId="urn:microsoft.com/office/officeart/2008/layout/LinedList"/>
    <dgm:cxn modelId="{3C2BCEAE-C15D-4DD0-9982-3D4D8A67B1C0}" type="presParOf" srcId="{47769339-590D-4EBD-91AE-292F1705830A}" destId="{57C3A0AF-3806-4D9A-B43C-46871A3F23B5}" srcOrd="0" destOrd="0" presId="urn:microsoft.com/office/officeart/2008/layout/LinedList"/>
    <dgm:cxn modelId="{EEA1CDCF-88EB-4AD2-A61E-F21FB81CAFC7}" type="presParOf" srcId="{47769339-590D-4EBD-91AE-292F1705830A}" destId="{DD5D7542-B437-4660-A8B6-8363F7F54B4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A2E3210-7A5B-4A85-BC0A-7B214A5DEAD6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46673DC-708F-4F09-83C6-C19249B1F15D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Держава</a:t>
          </a:r>
          <a:r>
            <a:rPr lang="uk-UA" sz="3200" dirty="0" smtClean="0">
              <a:latin typeface="+mj-lt"/>
            </a:rPr>
            <a:t> – це суверенна, політико-територіальна організація влади суспільства, яка виражає, узгоджує і забезпечує інтереси населення шляхом встановлення загальнообов’язкових правил поведінки за участю спеціальних органів управління та правового примусу, вирішує загальносуспільні справи і виступає суб’єктом міжнародно-правових відносин</a:t>
          </a:r>
          <a:endParaRPr lang="ru-RU" sz="3200" dirty="0">
            <a:latin typeface="+mj-lt"/>
          </a:endParaRPr>
        </a:p>
      </dgm:t>
    </dgm:pt>
    <dgm:pt modelId="{EE1798DE-3009-4C7A-AB4C-848B627471D2}" type="parTrans" cxnId="{62578377-20C6-4DC4-B840-92424123FC8A}">
      <dgm:prSet/>
      <dgm:spPr/>
      <dgm:t>
        <a:bodyPr/>
        <a:lstStyle/>
        <a:p>
          <a:endParaRPr lang="ru-RU"/>
        </a:p>
      </dgm:t>
    </dgm:pt>
    <dgm:pt modelId="{3698AA1F-A8BA-4752-9F04-A1328CB479C7}" type="sibTrans" cxnId="{62578377-20C6-4DC4-B840-92424123FC8A}">
      <dgm:prSet/>
      <dgm:spPr/>
      <dgm:t>
        <a:bodyPr/>
        <a:lstStyle/>
        <a:p>
          <a:endParaRPr lang="ru-RU"/>
        </a:p>
      </dgm:t>
    </dgm:pt>
    <dgm:pt modelId="{6FF07A7A-8E44-4713-9FEA-44AE7BA6E1E7}" type="pres">
      <dgm:prSet presAssocID="{1A2E3210-7A5B-4A85-BC0A-7B214A5DEAD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7DE67D80-2C63-43E4-AF5C-EA2AC85674D0}" type="pres">
      <dgm:prSet presAssocID="{046673DC-708F-4F09-83C6-C19249B1F15D}" presName="noChildren" presStyleCnt="0"/>
      <dgm:spPr/>
    </dgm:pt>
    <dgm:pt modelId="{498B3BAF-5707-4FDD-901C-DCCCA629E1D8}" type="pres">
      <dgm:prSet presAssocID="{046673DC-708F-4F09-83C6-C19249B1F15D}" presName="gap" presStyleCnt="0"/>
      <dgm:spPr/>
    </dgm:pt>
    <dgm:pt modelId="{B196E468-F360-4AEF-970E-DA7D82CB7E57}" type="pres">
      <dgm:prSet presAssocID="{046673DC-708F-4F09-83C6-C19249B1F15D}" presName="medCircle2" presStyleLbl="vennNode1" presStyleIdx="0" presStyleCnt="1"/>
      <dgm:spPr/>
    </dgm:pt>
    <dgm:pt modelId="{AA0A54AB-04A2-4652-9D82-F0AE774BDB19}" type="pres">
      <dgm:prSet presAssocID="{046673DC-708F-4F09-83C6-C19249B1F15D}" presName="txLvlOnly1" presStyleLbl="revTx" presStyleIdx="0" presStyleCnt="1"/>
      <dgm:spPr/>
      <dgm:t>
        <a:bodyPr/>
        <a:lstStyle/>
        <a:p>
          <a:endParaRPr lang="ru-RU"/>
        </a:p>
      </dgm:t>
    </dgm:pt>
  </dgm:ptLst>
  <dgm:cxnLst>
    <dgm:cxn modelId="{AEDC0060-8E74-488A-900B-A05F9343CA58}" type="presOf" srcId="{046673DC-708F-4F09-83C6-C19249B1F15D}" destId="{AA0A54AB-04A2-4652-9D82-F0AE774BDB19}" srcOrd="0" destOrd="0" presId="urn:microsoft.com/office/officeart/2008/layout/VerticalCircleList"/>
    <dgm:cxn modelId="{62578377-20C6-4DC4-B840-92424123FC8A}" srcId="{1A2E3210-7A5B-4A85-BC0A-7B214A5DEAD6}" destId="{046673DC-708F-4F09-83C6-C19249B1F15D}" srcOrd="0" destOrd="0" parTransId="{EE1798DE-3009-4C7A-AB4C-848B627471D2}" sibTransId="{3698AA1F-A8BA-4752-9F04-A1328CB479C7}"/>
    <dgm:cxn modelId="{8B67B08C-D4E7-48E7-A319-028451CEF295}" type="presOf" srcId="{1A2E3210-7A5B-4A85-BC0A-7B214A5DEAD6}" destId="{6FF07A7A-8E44-4713-9FEA-44AE7BA6E1E7}" srcOrd="0" destOrd="0" presId="urn:microsoft.com/office/officeart/2008/layout/VerticalCircleList"/>
    <dgm:cxn modelId="{A2EF46B5-B48B-4055-BC2E-8A61FBB17392}" type="presParOf" srcId="{6FF07A7A-8E44-4713-9FEA-44AE7BA6E1E7}" destId="{7DE67D80-2C63-43E4-AF5C-EA2AC85674D0}" srcOrd="0" destOrd="0" presId="urn:microsoft.com/office/officeart/2008/layout/VerticalCircleList"/>
    <dgm:cxn modelId="{28DCC708-4537-40D4-B07E-93B31ACC98FD}" type="presParOf" srcId="{7DE67D80-2C63-43E4-AF5C-EA2AC85674D0}" destId="{498B3BAF-5707-4FDD-901C-DCCCA629E1D8}" srcOrd="0" destOrd="0" presId="urn:microsoft.com/office/officeart/2008/layout/VerticalCircleList"/>
    <dgm:cxn modelId="{33FEAC98-413B-4288-A2F2-21EDCF08DE0B}" type="presParOf" srcId="{7DE67D80-2C63-43E4-AF5C-EA2AC85674D0}" destId="{B196E468-F360-4AEF-970E-DA7D82CB7E57}" srcOrd="1" destOrd="0" presId="urn:microsoft.com/office/officeart/2008/layout/VerticalCircleList"/>
    <dgm:cxn modelId="{287B6177-2E59-4EA4-9A5E-D494644B6D55}" type="presParOf" srcId="{7DE67D80-2C63-43E4-AF5C-EA2AC85674D0}" destId="{AA0A54AB-04A2-4652-9D82-F0AE774BDB1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659C55A-AAAB-4757-8C0E-B8A0B81B704C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43F9DF7-983C-49A3-939B-CB5E1C1FC4D4}">
      <dgm:prSet phldrT="[Текст]" custT="1"/>
      <dgm:spPr/>
      <dgm:t>
        <a:bodyPr/>
        <a:lstStyle/>
        <a:p>
          <a:r>
            <a:rPr lang="uk-UA" sz="2400" b="1" dirty="0" smtClean="0">
              <a:solidFill>
                <a:schemeClr val="bg2">
                  <a:lumMod val="25000"/>
                </a:schemeClr>
              </a:solidFill>
              <a:latin typeface="+mj-lt"/>
            </a:rPr>
            <a:t>Основні суттєві ознаки поняття «держава»</a:t>
          </a:r>
          <a:endParaRPr lang="ru-RU" sz="2400" b="1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3F5AF130-AFE9-4A36-BE93-AECE46CDA86D}" type="parTrans" cxnId="{114C6595-A190-41C7-857C-29F0D7A49AB5}">
      <dgm:prSet/>
      <dgm:spPr/>
      <dgm:t>
        <a:bodyPr/>
        <a:lstStyle/>
        <a:p>
          <a:endParaRPr lang="ru-RU"/>
        </a:p>
      </dgm:t>
    </dgm:pt>
    <dgm:pt modelId="{829FB81D-D0EC-4549-86CA-0F8CD47B5A6F}" type="sibTrans" cxnId="{114C6595-A190-41C7-857C-29F0D7A49AB5}">
      <dgm:prSet/>
      <dgm:spPr/>
      <dgm:t>
        <a:bodyPr/>
        <a:lstStyle/>
        <a:p>
          <a:endParaRPr lang="ru-RU"/>
        </a:p>
      </dgm:t>
    </dgm:pt>
    <dgm:pt modelId="{8FCB233F-BBFD-433E-BF7C-965DC9FF09AD}">
      <dgm:prSet custT="1"/>
      <dgm:spPr/>
      <dgm:t>
        <a:bodyPr/>
        <a:lstStyle/>
        <a:p>
          <a:r>
            <a:rPr lang="uk-UA" sz="2400" b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наявність території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230F6A7-930D-48CB-A785-A566FD260793}" type="parTrans" cxnId="{084D2870-A6A1-4135-98C5-A4EC5EA1B0BD}">
      <dgm:prSet/>
      <dgm:spPr/>
      <dgm:t>
        <a:bodyPr/>
        <a:lstStyle/>
        <a:p>
          <a:endParaRPr lang="ru-RU"/>
        </a:p>
      </dgm:t>
    </dgm:pt>
    <dgm:pt modelId="{A924486D-6B29-4D48-81BB-A5D29A9B7960}" type="sibTrans" cxnId="{084D2870-A6A1-4135-98C5-A4EC5EA1B0BD}">
      <dgm:prSet/>
      <dgm:spPr/>
      <dgm:t>
        <a:bodyPr/>
        <a:lstStyle/>
        <a:p>
          <a:endParaRPr lang="ru-RU"/>
        </a:p>
      </dgm:t>
    </dgm:pt>
    <dgm:pt modelId="{22197CFB-1922-462F-9345-C405A4697FBD}">
      <dgm:prSet custT="1"/>
      <dgm:spPr/>
      <dgm:t>
        <a:bodyPr/>
        <a:lstStyle/>
        <a:p>
          <a:r>
            <a:rPr lang="uk-UA" sz="2400" b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народ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F6579B7-BDD9-41D6-9EE9-8D5FB66E4C1E}" type="parTrans" cxnId="{5B1FD189-F3A1-4BFA-87B1-8255BC2F0D00}">
      <dgm:prSet/>
      <dgm:spPr/>
      <dgm:t>
        <a:bodyPr/>
        <a:lstStyle/>
        <a:p>
          <a:endParaRPr lang="ru-RU"/>
        </a:p>
      </dgm:t>
    </dgm:pt>
    <dgm:pt modelId="{1713B33A-3470-4653-9D57-26668A74DDF5}" type="sibTrans" cxnId="{5B1FD189-F3A1-4BFA-87B1-8255BC2F0D00}">
      <dgm:prSet/>
      <dgm:spPr/>
      <dgm:t>
        <a:bodyPr/>
        <a:lstStyle/>
        <a:p>
          <a:endParaRPr lang="ru-RU"/>
        </a:p>
      </dgm:t>
    </dgm:pt>
    <dgm:pt modelId="{E24E4910-D5E1-437A-B2D6-F22A699D23FE}">
      <dgm:prSet custT="1"/>
      <dgm:spPr/>
      <dgm:t>
        <a:bodyPr/>
        <a:lstStyle/>
        <a:p>
          <a:r>
            <a:rPr lang="uk-UA" sz="2400" b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суверенітет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9442317-0222-4B19-8231-C9E248B788A9}" type="parTrans" cxnId="{410689CF-6C84-4E89-AC4D-1266083E12BC}">
      <dgm:prSet/>
      <dgm:spPr/>
      <dgm:t>
        <a:bodyPr/>
        <a:lstStyle/>
        <a:p>
          <a:endParaRPr lang="ru-RU"/>
        </a:p>
      </dgm:t>
    </dgm:pt>
    <dgm:pt modelId="{F6982B4C-94F1-4F0C-B687-A9A76FF437FE}" type="sibTrans" cxnId="{410689CF-6C84-4E89-AC4D-1266083E12BC}">
      <dgm:prSet/>
      <dgm:spPr/>
      <dgm:t>
        <a:bodyPr/>
        <a:lstStyle/>
        <a:p>
          <a:endParaRPr lang="ru-RU"/>
        </a:p>
      </dgm:t>
    </dgm:pt>
    <dgm:pt modelId="{ACA51413-36F2-462A-A188-C1110188753D}">
      <dgm:prSet custT="1"/>
      <dgm:spPr/>
      <dgm:t>
        <a:bodyPr/>
        <a:lstStyle/>
        <a:p>
          <a:r>
            <a:rPr lang="uk-UA" sz="2400" b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наявність системи органів та інших організацій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AA6AB03D-C2E6-42A5-A6CD-086D177B931B}" type="parTrans" cxnId="{335D96A9-A8A8-4E25-98B5-72405A7311AC}">
      <dgm:prSet/>
      <dgm:spPr/>
      <dgm:t>
        <a:bodyPr/>
        <a:lstStyle/>
        <a:p>
          <a:endParaRPr lang="ru-RU"/>
        </a:p>
      </dgm:t>
    </dgm:pt>
    <dgm:pt modelId="{536635A8-B4B1-418D-B7ED-C30F92392F32}" type="sibTrans" cxnId="{335D96A9-A8A8-4E25-98B5-72405A7311AC}">
      <dgm:prSet/>
      <dgm:spPr/>
      <dgm:t>
        <a:bodyPr/>
        <a:lstStyle/>
        <a:p>
          <a:endParaRPr lang="ru-RU"/>
        </a:p>
      </dgm:t>
    </dgm:pt>
    <dgm:pt modelId="{FD7982CF-9AA3-4FAE-83BF-BA3A2BBC4E58}">
      <dgm:prSet custT="1"/>
      <dgm:spPr/>
      <dgm:t>
        <a:bodyPr/>
        <a:lstStyle/>
        <a:p>
          <a:r>
            <a:rPr lang="uk-UA" sz="2400" b="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наявність можливості розробляти загальнообов’язкові правила поведінки, що визначаються як правові норми</a:t>
          </a:r>
          <a:endParaRPr lang="uk-UA" sz="2400" b="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7E106819-FF23-47A1-839C-7191FFC3852F}" type="parTrans" cxnId="{F5300BF2-3790-43A5-9C23-959C5E87ADEB}">
      <dgm:prSet/>
      <dgm:spPr/>
      <dgm:t>
        <a:bodyPr/>
        <a:lstStyle/>
        <a:p>
          <a:endParaRPr lang="ru-RU"/>
        </a:p>
      </dgm:t>
    </dgm:pt>
    <dgm:pt modelId="{E00F6670-3098-41EC-B7E5-1CDE5BDB5F27}" type="sibTrans" cxnId="{F5300BF2-3790-43A5-9C23-959C5E87ADEB}">
      <dgm:prSet/>
      <dgm:spPr/>
      <dgm:t>
        <a:bodyPr/>
        <a:lstStyle/>
        <a:p>
          <a:endParaRPr lang="ru-RU"/>
        </a:p>
      </dgm:t>
    </dgm:pt>
    <dgm:pt modelId="{5132FAF3-43F9-4CD1-B705-147FACA64BA1}" type="pres">
      <dgm:prSet presAssocID="{C659C55A-AAAB-4757-8C0E-B8A0B81B70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32E316E-E72B-4060-BD52-B88AB6355BA0}" type="pres">
      <dgm:prSet presAssocID="{843F9DF7-983C-49A3-939B-CB5E1C1FC4D4}" presName="hierRoot1" presStyleCnt="0">
        <dgm:presLayoutVars>
          <dgm:hierBranch val="init"/>
        </dgm:presLayoutVars>
      </dgm:prSet>
      <dgm:spPr/>
    </dgm:pt>
    <dgm:pt modelId="{9E368F52-57A8-465A-BB1B-9CC6C3EC691F}" type="pres">
      <dgm:prSet presAssocID="{843F9DF7-983C-49A3-939B-CB5E1C1FC4D4}" presName="rootComposite1" presStyleCnt="0"/>
      <dgm:spPr/>
    </dgm:pt>
    <dgm:pt modelId="{02844B72-3E5A-4C3B-BD41-52CF615A2A4D}" type="pres">
      <dgm:prSet presAssocID="{843F9DF7-983C-49A3-939B-CB5E1C1FC4D4}" presName="rootText1" presStyleLbl="node0" presStyleIdx="0" presStyleCnt="1" custScaleY="1254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5649E7-6E0C-46E8-8DB5-138C1149F9BB}" type="pres">
      <dgm:prSet presAssocID="{843F9DF7-983C-49A3-939B-CB5E1C1FC4D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9AF15DB-0E87-4EE3-950B-0F3B491CEFE9}" type="pres">
      <dgm:prSet presAssocID="{843F9DF7-983C-49A3-939B-CB5E1C1FC4D4}" presName="hierChild2" presStyleCnt="0"/>
      <dgm:spPr/>
    </dgm:pt>
    <dgm:pt modelId="{6AD499AD-635A-46B3-92C0-DBBAADA221F5}" type="pres">
      <dgm:prSet presAssocID="{1230F6A7-930D-48CB-A785-A566FD260793}" presName="Name64" presStyleLbl="parChTrans1D2" presStyleIdx="0" presStyleCnt="5"/>
      <dgm:spPr/>
      <dgm:t>
        <a:bodyPr/>
        <a:lstStyle/>
        <a:p>
          <a:endParaRPr lang="ru-RU"/>
        </a:p>
      </dgm:t>
    </dgm:pt>
    <dgm:pt modelId="{1411C0E4-BC64-455C-9066-FEFD32501EFC}" type="pres">
      <dgm:prSet presAssocID="{8FCB233F-BBFD-433E-BF7C-965DC9FF09AD}" presName="hierRoot2" presStyleCnt="0">
        <dgm:presLayoutVars>
          <dgm:hierBranch val="init"/>
        </dgm:presLayoutVars>
      </dgm:prSet>
      <dgm:spPr/>
    </dgm:pt>
    <dgm:pt modelId="{5658174D-95A2-4A89-A7A3-0472F9AA9B97}" type="pres">
      <dgm:prSet presAssocID="{8FCB233F-BBFD-433E-BF7C-965DC9FF09AD}" presName="rootComposite" presStyleCnt="0"/>
      <dgm:spPr/>
    </dgm:pt>
    <dgm:pt modelId="{5C7DA303-9ECD-4331-943E-34286DBF3BCC}" type="pres">
      <dgm:prSet presAssocID="{8FCB233F-BBFD-433E-BF7C-965DC9FF09AD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7DA2B8B-8DF4-4A8D-89B1-1D3B527B165F}" type="pres">
      <dgm:prSet presAssocID="{8FCB233F-BBFD-433E-BF7C-965DC9FF09AD}" presName="rootConnector" presStyleLbl="node2" presStyleIdx="0" presStyleCnt="5"/>
      <dgm:spPr/>
      <dgm:t>
        <a:bodyPr/>
        <a:lstStyle/>
        <a:p>
          <a:endParaRPr lang="ru-RU"/>
        </a:p>
      </dgm:t>
    </dgm:pt>
    <dgm:pt modelId="{0FD1E37B-BA10-4821-955F-0D0404EA7DD1}" type="pres">
      <dgm:prSet presAssocID="{8FCB233F-BBFD-433E-BF7C-965DC9FF09AD}" presName="hierChild4" presStyleCnt="0"/>
      <dgm:spPr/>
    </dgm:pt>
    <dgm:pt modelId="{9CBF4741-5ED2-470C-BC5C-C58F2E2102DB}" type="pres">
      <dgm:prSet presAssocID="{8FCB233F-BBFD-433E-BF7C-965DC9FF09AD}" presName="hierChild5" presStyleCnt="0"/>
      <dgm:spPr/>
    </dgm:pt>
    <dgm:pt modelId="{9E461BBE-1150-45C1-985C-8588B2A4A107}" type="pres">
      <dgm:prSet presAssocID="{9F6579B7-BDD9-41D6-9EE9-8D5FB66E4C1E}" presName="Name64" presStyleLbl="parChTrans1D2" presStyleIdx="1" presStyleCnt="5"/>
      <dgm:spPr/>
      <dgm:t>
        <a:bodyPr/>
        <a:lstStyle/>
        <a:p>
          <a:endParaRPr lang="ru-RU"/>
        </a:p>
      </dgm:t>
    </dgm:pt>
    <dgm:pt modelId="{40B40858-7DBF-4EBF-9888-53CB6EDC4465}" type="pres">
      <dgm:prSet presAssocID="{22197CFB-1922-462F-9345-C405A4697FBD}" presName="hierRoot2" presStyleCnt="0">
        <dgm:presLayoutVars>
          <dgm:hierBranch val="init"/>
        </dgm:presLayoutVars>
      </dgm:prSet>
      <dgm:spPr/>
    </dgm:pt>
    <dgm:pt modelId="{986F924B-4359-4536-9911-FAD0F6C0A03F}" type="pres">
      <dgm:prSet presAssocID="{22197CFB-1922-462F-9345-C405A4697FBD}" presName="rootComposite" presStyleCnt="0"/>
      <dgm:spPr/>
    </dgm:pt>
    <dgm:pt modelId="{D3E924A1-0EBE-47B7-8950-1AC9C4BD7EA0}" type="pres">
      <dgm:prSet presAssocID="{22197CFB-1922-462F-9345-C405A4697FBD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E6D7B-978F-472D-A3FB-765BE27AACFB}" type="pres">
      <dgm:prSet presAssocID="{22197CFB-1922-462F-9345-C405A4697FBD}" presName="rootConnector" presStyleLbl="node2" presStyleIdx="1" presStyleCnt="5"/>
      <dgm:spPr/>
      <dgm:t>
        <a:bodyPr/>
        <a:lstStyle/>
        <a:p>
          <a:endParaRPr lang="ru-RU"/>
        </a:p>
      </dgm:t>
    </dgm:pt>
    <dgm:pt modelId="{99AF3873-7D4B-4023-829B-684E3239E4C5}" type="pres">
      <dgm:prSet presAssocID="{22197CFB-1922-462F-9345-C405A4697FBD}" presName="hierChild4" presStyleCnt="0"/>
      <dgm:spPr/>
    </dgm:pt>
    <dgm:pt modelId="{23F3221B-EE06-4556-8616-FA685E2C37D5}" type="pres">
      <dgm:prSet presAssocID="{22197CFB-1922-462F-9345-C405A4697FBD}" presName="hierChild5" presStyleCnt="0"/>
      <dgm:spPr/>
    </dgm:pt>
    <dgm:pt modelId="{AC2EFCB2-512F-458C-A1F0-DCC4C5C26DCE}" type="pres">
      <dgm:prSet presAssocID="{79442317-0222-4B19-8231-C9E248B788A9}" presName="Name64" presStyleLbl="parChTrans1D2" presStyleIdx="2" presStyleCnt="5"/>
      <dgm:spPr/>
      <dgm:t>
        <a:bodyPr/>
        <a:lstStyle/>
        <a:p>
          <a:endParaRPr lang="ru-RU"/>
        </a:p>
      </dgm:t>
    </dgm:pt>
    <dgm:pt modelId="{1D31952C-D97C-462B-94CE-50A4B8A174A1}" type="pres">
      <dgm:prSet presAssocID="{E24E4910-D5E1-437A-B2D6-F22A699D23FE}" presName="hierRoot2" presStyleCnt="0">
        <dgm:presLayoutVars>
          <dgm:hierBranch val="init"/>
        </dgm:presLayoutVars>
      </dgm:prSet>
      <dgm:spPr/>
    </dgm:pt>
    <dgm:pt modelId="{514B7BD1-BB8D-47C2-957B-7FAA52B2FBE9}" type="pres">
      <dgm:prSet presAssocID="{E24E4910-D5E1-437A-B2D6-F22A699D23FE}" presName="rootComposite" presStyleCnt="0"/>
      <dgm:spPr/>
    </dgm:pt>
    <dgm:pt modelId="{632977C3-14E3-4FBA-AD39-9A015205D83A}" type="pres">
      <dgm:prSet presAssocID="{E24E4910-D5E1-437A-B2D6-F22A699D23FE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7804F4-CA2B-4E04-B18B-D0459A3F8618}" type="pres">
      <dgm:prSet presAssocID="{E24E4910-D5E1-437A-B2D6-F22A699D23FE}" presName="rootConnector" presStyleLbl="node2" presStyleIdx="2" presStyleCnt="5"/>
      <dgm:spPr/>
      <dgm:t>
        <a:bodyPr/>
        <a:lstStyle/>
        <a:p>
          <a:endParaRPr lang="ru-RU"/>
        </a:p>
      </dgm:t>
    </dgm:pt>
    <dgm:pt modelId="{80E52A3B-4DD3-4FEA-9DB8-FFBAB7DD733A}" type="pres">
      <dgm:prSet presAssocID="{E24E4910-D5E1-437A-B2D6-F22A699D23FE}" presName="hierChild4" presStyleCnt="0"/>
      <dgm:spPr/>
    </dgm:pt>
    <dgm:pt modelId="{CBD77825-48C9-4368-A8F3-F91F2E6F4659}" type="pres">
      <dgm:prSet presAssocID="{E24E4910-D5E1-437A-B2D6-F22A699D23FE}" presName="hierChild5" presStyleCnt="0"/>
      <dgm:spPr/>
    </dgm:pt>
    <dgm:pt modelId="{5BEA62C6-2035-4125-B91A-E7101DFA8023}" type="pres">
      <dgm:prSet presAssocID="{AA6AB03D-C2E6-42A5-A6CD-086D177B931B}" presName="Name64" presStyleLbl="parChTrans1D2" presStyleIdx="3" presStyleCnt="5"/>
      <dgm:spPr/>
      <dgm:t>
        <a:bodyPr/>
        <a:lstStyle/>
        <a:p>
          <a:endParaRPr lang="ru-RU"/>
        </a:p>
      </dgm:t>
    </dgm:pt>
    <dgm:pt modelId="{5BD7C4BA-C180-4A9B-AD8F-3BD059586754}" type="pres">
      <dgm:prSet presAssocID="{ACA51413-36F2-462A-A188-C1110188753D}" presName="hierRoot2" presStyleCnt="0">
        <dgm:presLayoutVars>
          <dgm:hierBranch val="init"/>
        </dgm:presLayoutVars>
      </dgm:prSet>
      <dgm:spPr/>
    </dgm:pt>
    <dgm:pt modelId="{0C76FC2B-46AA-408D-9C1B-1BAB688DA95E}" type="pres">
      <dgm:prSet presAssocID="{ACA51413-36F2-462A-A188-C1110188753D}" presName="rootComposite" presStyleCnt="0"/>
      <dgm:spPr/>
    </dgm:pt>
    <dgm:pt modelId="{180B623B-F3CA-4E37-A560-45B45F97332C}" type="pres">
      <dgm:prSet presAssocID="{ACA51413-36F2-462A-A188-C1110188753D}" presName="rootText" presStyleLbl="node2" presStyleIdx="3" presStyleCnt="5" custScaleX="19688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01B147-5DCA-42D8-9263-C8397159CFBD}" type="pres">
      <dgm:prSet presAssocID="{ACA51413-36F2-462A-A188-C1110188753D}" presName="rootConnector" presStyleLbl="node2" presStyleIdx="3" presStyleCnt="5"/>
      <dgm:spPr/>
      <dgm:t>
        <a:bodyPr/>
        <a:lstStyle/>
        <a:p>
          <a:endParaRPr lang="ru-RU"/>
        </a:p>
      </dgm:t>
    </dgm:pt>
    <dgm:pt modelId="{BED32014-A1A6-45A7-8E36-2A7BD8998D4E}" type="pres">
      <dgm:prSet presAssocID="{ACA51413-36F2-462A-A188-C1110188753D}" presName="hierChild4" presStyleCnt="0"/>
      <dgm:spPr/>
    </dgm:pt>
    <dgm:pt modelId="{931C0CCC-0503-4D87-A7B8-9718D01350BB}" type="pres">
      <dgm:prSet presAssocID="{ACA51413-36F2-462A-A188-C1110188753D}" presName="hierChild5" presStyleCnt="0"/>
      <dgm:spPr/>
    </dgm:pt>
    <dgm:pt modelId="{26F0C59F-D2B9-4779-A7F7-701411F18A21}" type="pres">
      <dgm:prSet presAssocID="{7E106819-FF23-47A1-839C-7191FFC3852F}" presName="Name64" presStyleLbl="parChTrans1D2" presStyleIdx="4" presStyleCnt="5"/>
      <dgm:spPr/>
      <dgm:t>
        <a:bodyPr/>
        <a:lstStyle/>
        <a:p>
          <a:endParaRPr lang="ru-RU"/>
        </a:p>
      </dgm:t>
    </dgm:pt>
    <dgm:pt modelId="{15FFE3EE-A638-4257-AD14-6AC680C3629F}" type="pres">
      <dgm:prSet presAssocID="{FD7982CF-9AA3-4FAE-83BF-BA3A2BBC4E58}" presName="hierRoot2" presStyleCnt="0">
        <dgm:presLayoutVars>
          <dgm:hierBranch val="init"/>
        </dgm:presLayoutVars>
      </dgm:prSet>
      <dgm:spPr/>
    </dgm:pt>
    <dgm:pt modelId="{693A667D-6FBB-448E-B08B-E914D4F9AE5B}" type="pres">
      <dgm:prSet presAssocID="{FD7982CF-9AA3-4FAE-83BF-BA3A2BBC4E58}" presName="rootComposite" presStyleCnt="0"/>
      <dgm:spPr/>
    </dgm:pt>
    <dgm:pt modelId="{C88F19F4-60F5-41B2-9406-36C9A0237FBB}" type="pres">
      <dgm:prSet presAssocID="{FD7982CF-9AA3-4FAE-83BF-BA3A2BBC4E58}" presName="rootText" presStyleLbl="node2" presStyleIdx="4" presStyleCnt="5" custScaleX="196887" custScaleY="1274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8D4B90-D893-416E-A021-50B04CA9D433}" type="pres">
      <dgm:prSet presAssocID="{FD7982CF-9AA3-4FAE-83BF-BA3A2BBC4E58}" presName="rootConnector" presStyleLbl="node2" presStyleIdx="4" presStyleCnt="5"/>
      <dgm:spPr/>
      <dgm:t>
        <a:bodyPr/>
        <a:lstStyle/>
        <a:p>
          <a:endParaRPr lang="ru-RU"/>
        </a:p>
      </dgm:t>
    </dgm:pt>
    <dgm:pt modelId="{AB4E4357-1376-4954-9785-77D2322CD8E3}" type="pres">
      <dgm:prSet presAssocID="{FD7982CF-9AA3-4FAE-83BF-BA3A2BBC4E58}" presName="hierChild4" presStyleCnt="0"/>
      <dgm:spPr/>
    </dgm:pt>
    <dgm:pt modelId="{B84DA3FB-D067-4AF3-B1B3-4DB6F76E8CDF}" type="pres">
      <dgm:prSet presAssocID="{FD7982CF-9AA3-4FAE-83BF-BA3A2BBC4E58}" presName="hierChild5" presStyleCnt="0"/>
      <dgm:spPr/>
    </dgm:pt>
    <dgm:pt modelId="{14C0359F-8911-4655-BC22-8B56F8528A1F}" type="pres">
      <dgm:prSet presAssocID="{843F9DF7-983C-49A3-939B-CB5E1C1FC4D4}" presName="hierChild3" presStyleCnt="0"/>
      <dgm:spPr/>
    </dgm:pt>
  </dgm:ptLst>
  <dgm:cxnLst>
    <dgm:cxn modelId="{5739DF6A-94EF-404E-87F6-2402247A707B}" type="presOf" srcId="{AA6AB03D-C2E6-42A5-A6CD-086D177B931B}" destId="{5BEA62C6-2035-4125-B91A-E7101DFA8023}" srcOrd="0" destOrd="0" presId="urn:microsoft.com/office/officeart/2009/3/layout/HorizontalOrganizationChart"/>
    <dgm:cxn modelId="{2DD0A71B-EAFD-4F0D-A538-B79167EF6D48}" type="presOf" srcId="{22197CFB-1922-462F-9345-C405A4697FBD}" destId="{D3E924A1-0EBE-47B7-8950-1AC9C4BD7EA0}" srcOrd="0" destOrd="0" presId="urn:microsoft.com/office/officeart/2009/3/layout/HorizontalOrganizationChart"/>
    <dgm:cxn modelId="{5B1FD189-F3A1-4BFA-87B1-8255BC2F0D00}" srcId="{843F9DF7-983C-49A3-939B-CB5E1C1FC4D4}" destId="{22197CFB-1922-462F-9345-C405A4697FBD}" srcOrd="1" destOrd="0" parTransId="{9F6579B7-BDD9-41D6-9EE9-8D5FB66E4C1E}" sibTransId="{1713B33A-3470-4653-9D57-26668A74DDF5}"/>
    <dgm:cxn modelId="{68D2DBBF-D83D-4E0C-B385-2272B96376A7}" type="presOf" srcId="{FD7982CF-9AA3-4FAE-83BF-BA3A2BBC4E58}" destId="{058D4B90-D893-416E-A021-50B04CA9D433}" srcOrd="1" destOrd="0" presId="urn:microsoft.com/office/officeart/2009/3/layout/HorizontalOrganizationChart"/>
    <dgm:cxn modelId="{F5300BF2-3790-43A5-9C23-959C5E87ADEB}" srcId="{843F9DF7-983C-49A3-939B-CB5E1C1FC4D4}" destId="{FD7982CF-9AA3-4FAE-83BF-BA3A2BBC4E58}" srcOrd="4" destOrd="0" parTransId="{7E106819-FF23-47A1-839C-7191FFC3852F}" sibTransId="{E00F6670-3098-41EC-B7E5-1CDE5BDB5F27}"/>
    <dgm:cxn modelId="{410689CF-6C84-4E89-AC4D-1266083E12BC}" srcId="{843F9DF7-983C-49A3-939B-CB5E1C1FC4D4}" destId="{E24E4910-D5E1-437A-B2D6-F22A699D23FE}" srcOrd="2" destOrd="0" parTransId="{79442317-0222-4B19-8231-C9E248B788A9}" sibTransId="{F6982B4C-94F1-4F0C-B687-A9A76FF437FE}"/>
    <dgm:cxn modelId="{FB5C534C-20D3-4DBB-AC8A-1A46D4EE9420}" type="presOf" srcId="{8FCB233F-BBFD-433E-BF7C-965DC9FF09AD}" destId="{A7DA2B8B-8DF4-4A8D-89B1-1D3B527B165F}" srcOrd="1" destOrd="0" presId="urn:microsoft.com/office/officeart/2009/3/layout/HorizontalOrganizationChart"/>
    <dgm:cxn modelId="{B444CD9E-A6FE-45ED-8550-9399FAC8F18C}" type="presOf" srcId="{ACA51413-36F2-462A-A188-C1110188753D}" destId="{180B623B-F3CA-4E37-A560-45B45F97332C}" srcOrd="0" destOrd="0" presId="urn:microsoft.com/office/officeart/2009/3/layout/HorizontalOrganizationChart"/>
    <dgm:cxn modelId="{B7CA6BB3-3C91-4474-BE2A-8C5DF2415048}" type="presOf" srcId="{E24E4910-D5E1-437A-B2D6-F22A699D23FE}" destId="{707804F4-CA2B-4E04-B18B-D0459A3F8618}" srcOrd="1" destOrd="0" presId="urn:microsoft.com/office/officeart/2009/3/layout/HorizontalOrganizationChart"/>
    <dgm:cxn modelId="{114C6595-A190-41C7-857C-29F0D7A49AB5}" srcId="{C659C55A-AAAB-4757-8C0E-B8A0B81B704C}" destId="{843F9DF7-983C-49A3-939B-CB5E1C1FC4D4}" srcOrd="0" destOrd="0" parTransId="{3F5AF130-AFE9-4A36-BE93-AECE46CDA86D}" sibTransId="{829FB81D-D0EC-4549-86CA-0F8CD47B5A6F}"/>
    <dgm:cxn modelId="{E7CA54A0-ED75-4CAC-A2C0-35A163C84DAE}" type="presOf" srcId="{ACA51413-36F2-462A-A188-C1110188753D}" destId="{F101B147-5DCA-42D8-9263-C8397159CFBD}" srcOrd="1" destOrd="0" presId="urn:microsoft.com/office/officeart/2009/3/layout/HorizontalOrganizationChart"/>
    <dgm:cxn modelId="{E9FEFE6B-6174-40B7-BE45-81F03C0ED477}" type="presOf" srcId="{843F9DF7-983C-49A3-939B-CB5E1C1FC4D4}" destId="{AB5649E7-6E0C-46E8-8DB5-138C1149F9BB}" srcOrd="1" destOrd="0" presId="urn:microsoft.com/office/officeart/2009/3/layout/HorizontalOrganizationChart"/>
    <dgm:cxn modelId="{E580008A-5745-4365-8FA4-947DD37E3D29}" type="presOf" srcId="{1230F6A7-930D-48CB-A785-A566FD260793}" destId="{6AD499AD-635A-46B3-92C0-DBBAADA221F5}" srcOrd="0" destOrd="0" presId="urn:microsoft.com/office/officeart/2009/3/layout/HorizontalOrganizationChart"/>
    <dgm:cxn modelId="{D81A89D5-8E39-4BE5-AA47-589341BE2281}" type="presOf" srcId="{8FCB233F-BBFD-433E-BF7C-965DC9FF09AD}" destId="{5C7DA303-9ECD-4331-943E-34286DBF3BCC}" srcOrd="0" destOrd="0" presId="urn:microsoft.com/office/officeart/2009/3/layout/HorizontalOrganizationChart"/>
    <dgm:cxn modelId="{DC0C588F-A65A-42D5-98D2-70ABA428F94D}" type="presOf" srcId="{9F6579B7-BDD9-41D6-9EE9-8D5FB66E4C1E}" destId="{9E461BBE-1150-45C1-985C-8588B2A4A107}" srcOrd="0" destOrd="0" presId="urn:microsoft.com/office/officeart/2009/3/layout/HorizontalOrganizationChart"/>
    <dgm:cxn modelId="{084D2870-A6A1-4135-98C5-A4EC5EA1B0BD}" srcId="{843F9DF7-983C-49A3-939B-CB5E1C1FC4D4}" destId="{8FCB233F-BBFD-433E-BF7C-965DC9FF09AD}" srcOrd="0" destOrd="0" parTransId="{1230F6A7-930D-48CB-A785-A566FD260793}" sibTransId="{A924486D-6B29-4D48-81BB-A5D29A9B7960}"/>
    <dgm:cxn modelId="{56747383-38CF-498E-8611-16EB1B0FDCFF}" type="presOf" srcId="{FD7982CF-9AA3-4FAE-83BF-BA3A2BBC4E58}" destId="{C88F19F4-60F5-41B2-9406-36C9A0237FBB}" srcOrd="0" destOrd="0" presId="urn:microsoft.com/office/officeart/2009/3/layout/HorizontalOrganizationChart"/>
    <dgm:cxn modelId="{0EEF27FF-C0DF-4CA7-954C-D8887CDDB622}" type="presOf" srcId="{843F9DF7-983C-49A3-939B-CB5E1C1FC4D4}" destId="{02844B72-3E5A-4C3B-BD41-52CF615A2A4D}" srcOrd="0" destOrd="0" presId="urn:microsoft.com/office/officeart/2009/3/layout/HorizontalOrganizationChart"/>
    <dgm:cxn modelId="{21E78498-40CA-45F6-BCE1-2C8BAE233324}" type="presOf" srcId="{79442317-0222-4B19-8231-C9E248B788A9}" destId="{AC2EFCB2-512F-458C-A1F0-DCC4C5C26DCE}" srcOrd="0" destOrd="0" presId="urn:microsoft.com/office/officeart/2009/3/layout/HorizontalOrganizationChart"/>
    <dgm:cxn modelId="{335D96A9-A8A8-4E25-98B5-72405A7311AC}" srcId="{843F9DF7-983C-49A3-939B-CB5E1C1FC4D4}" destId="{ACA51413-36F2-462A-A188-C1110188753D}" srcOrd="3" destOrd="0" parTransId="{AA6AB03D-C2E6-42A5-A6CD-086D177B931B}" sibTransId="{536635A8-B4B1-418D-B7ED-C30F92392F32}"/>
    <dgm:cxn modelId="{3BCF1F96-F715-4881-B829-A5B9F93A9CAA}" type="presOf" srcId="{7E106819-FF23-47A1-839C-7191FFC3852F}" destId="{26F0C59F-D2B9-4779-A7F7-701411F18A21}" srcOrd="0" destOrd="0" presId="urn:microsoft.com/office/officeart/2009/3/layout/HorizontalOrganizationChart"/>
    <dgm:cxn modelId="{D81030BD-9399-460C-BD3D-E2C3F8451CE6}" type="presOf" srcId="{E24E4910-D5E1-437A-B2D6-F22A699D23FE}" destId="{632977C3-14E3-4FBA-AD39-9A015205D83A}" srcOrd="0" destOrd="0" presId="urn:microsoft.com/office/officeart/2009/3/layout/HorizontalOrganizationChart"/>
    <dgm:cxn modelId="{FDA4EC18-1CB7-4835-909C-D0B6F81907FD}" type="presOf" srcId="{22197CFB-1922-462F-9345-C405A4697FBD}" destId="{4DAE6D7B-978F-472D-A3FB-765BE27AACFB}" srcOrd="1" destOrd="0" presId="urn:microsoft.com/office/officeart/2009/3/layout/HorizontalOrganizationChart"/>
    <dgm:cxn modelId="{5175F98E-0C2D-4178-927E-03835DC115D6}" type="presOf" srcId="{C659C55A-AAAB-4757-8C0E-B8A0B81B704C}" destId="{5132FAF3-43F9-4CD1-B705-147FACA64BA1}" srcOrd="0" destOrd="0" presId="urn:microsoft.com/office/officeart/2009/3/layout/HorizontalOrganizationChart"/>
    <dgm:cxn modelId="{515EA99F-31DF-4746-ACB1-FC0056EF5624}" type="presParOf" srcId="{5132FAF3-43F9-4CD1-B705-147FACA64BA1}" destId="{532E316E-E72B-4060-BD52-B88AB6355BA0}" srcOrd="0" destOrd="0" presId="urn:microsoft.com/office/officeart/2009/3/layout/HorizontalOrganizationChart"/>
    <dgm:cxn modelId="{208765EF-4C46-4B7B-BD91-E214E69A651F}" type="presParOf" srcId="{532E316E-E72B-4060-BD52-B88AB6355BA0}" destId="{9E368F52-57A8-465A-BB1B-9CC6C3EC691F}" srcOrd="0" destOrd="0" presId="urn:microsoft.com/office/officeart/2009/3/layout/HorizontalOrganizationChart"/>
    <dgm:cxn modelId="{931833B4-7D63-4495-8F92-5BF6E36690C7}" type="presParOf" srcId="{9E368F52-57A8-465A-BB1B-9CC6C3EC691F}" destId="{02844B72-3E5A-4C3B-BD41-52CF615A2A4D}" srcOrd="0" destOrd="0" presId="urn:microsoft.com/office/officeart/2009/3/layout/HorizontalOrganizationChart"/>
    <dgm:cxn modelId="{FDC72C6C-634E-4CBF-A729-7A520272DF97}" type="presParOf" srcId="{9E368F52-57A8-465A-BB1B-9CC6C3EC691F}" destId="{AB5649E7-6E0C-46E8-8DB5-138C1149F9BB}" srcOrd="1" destOrd="0" presId="urn:microsoft.com/office/officeart/2009/3/layout/HorizontalOrganizationChart"/>
    <dgm:cxn modelId="{84367B67-E40D-4B6D-9F49-E14650000AA1}" type="presParOf" srcId="{532E316E-E72B-4060-BD52-B88AB6355BA0}" destId="{69AF15DB-0E87-4EE3-950B-0F3B491CEFE9}" srcOrd="1" destOrd="0" presId="urn:microsoft.com/office/officeart/2009/3/layout/HorizontalOrganizationChart"/>
    <dgm:cxn modelId="{6F6ACC13-42FF-44A2-B5C9-744EB59919AF}" type="presParOf" srcId="{69AF15DB-0E87-4EE3-950B-0F3B491CEFE9}" destId="{6AD499AD-635A-46B3-92C0-DBBAADA221F5}" srcOrd="0" destOrd="0" presId="urn:microsoft.com/office/officeart/2009/3/layout/HorizontalOrganizationChart"/>
    <dgm:cxn modelId="{86D097A6-F6DF-4212-9DDF-2DC9A22DB487}" type="presParOf" srcId="{69AF15DB-0E87-4EE3-950B-0F3B491CEFE9}" destId="{1411C0E4-BC64-455C-9066-FEFD32501EFC}" srcOrd="1" destOrd="0" presId="urn:microsoft.com/office/officeart/2009/3/layout/HorizontalOrganizationChart"/>
    <dgm:cxn modelId="{388BB763-CA37-4CE3-9DEB-B724E35F098F}" type="presParOf" srcId="{1411C0E4-BC64-455C-9066-FEFD32501EFC}" destId="{5658174D-95A2-4A89-A7A3-0472F9AA9B97}" srcOrd="0" destOrd="0" presId="urn:microsoft.com/office/officeart/2009/3/layout/HorizontalOrganizationChart"/>
    <dgm:cxn modelId="{D898C07C-5FBB-40C8-BA10-270C2555ECDB}" type="presParOf" srcId="{5658174D-95A2-4A89-A7A3-0472F9AA9B97}" destId="{5C7DA303-9ECD-4331-943E-34286DBF3BCC}" srcOrd="0" destOrd="0" presId="urn:microsoft.com/office/officeart/2009/3/layout/HorizontalOrganizationChart"/>
    <dgm:cxn modelId="{63F641FF-0D28-416F-A1D3-F21EA3D76713}" type="presParOf" srcId="{5658174D-95A2-4A89-A7A3-0472F9AA9B97}" destId="{A7DA2B8B-8DF4-4A8D-89B1-1D3B527B165F}" srcOrd="1" destOrd="0" presId="urn:microsoft.com/office/officeart/2009/3/layout/HorizontalOrganizationChart"/>
    <dgm:cxn modelId="{49D506CC-650D-4DE9-A7BA-0DC1DE03D5F2}" type="presParOf" srcId="{1411C0E4-BC64-455C-9066-FEFD32501EFC}" destId="{0FD1E37B-BA10-4821-955F-0D0404EA7DD1}" srcOrd="1" destOrd="0" presId="urn:microsoft.com/office/officeart/2009/3/layout/HorizontalOrganizationChart"/>
    <dgm:cxn modelId="{CE2D30CB-1A9D-4643-A632-6D4C7C34177C}" type="presParOf" srcId="{1411C0E4-BC64-455C-9066-FEFD32501EFC}" destId="{9CBF4741-5ED2-470C-BC5C-C58F2E2102DB}" srcOrd="2" destOrd="0" presId="urn:microsoft.com/office/officeart/2009/3/layout/HorizontalOrganizationChart"/>
    <dgm:cxn modelId="{81F3E35E-48E3-4D09-9AFE-CC2137977150}" type="presParOf" srcId="{69AF15DB-0E87-4EE3-950B-0F3B491CEFE9}" destId="{9E461BBE-1150-45C1-985C-8588B2A4A107}" srcOrd="2" destOrd="0" presId="urn:microsoft.com/office/officeart/2009/3/layout/HorizontalOrganizationChart"/>
    <dgm:cxn modelId="{F36599A4-3027-49F0-B2AA-1B632672087F}" type="presParOf" srcId="{69AF15DB-0E87-4EE3-950B-0F3B491CEFE9}" destId="{40B40858-7DBF-4EBF-9888-53CB6EDC4465}" srcOrd="3" destOrd="0" presId="urn:microsoft.com/office/officeart/2009/3/layout/HorizontalOrganizationChart"/>
    <dgm:cxn modelId="{CE984BD0-68C3-451C-8E81-4D6116B702D1}" type="presParOf" srcId="{40B40858-7DBF-4EBF-9888-53CB6EDC4465}" destId="{986F924B-4359-4536-9911-FAD0F6C0A03F}" srcOrd="0" destOrd="0" presId="urn:microsoft.com/office/officeart/2009/3/layout/HorizontalOrganizationChart"/>
    <dgm:cxn modelId="{315F6054-38FD-4D96-B333-11080E677274}" type="presParOf" srcId="{986F924B-4359-4536-9911-FAD0F6C0A03F}" destId="{D3E924A1-0EBE-47B7-8950-1AC9C4BD7EA0}" srcOrd="0" destOrd="0" presId="urn:microsoft.com/office/officeart/2009/3/layout/HorizontalOrganizationChart"/>
    <dgm:cxn modelId="{51252FC4-9396-4385-A3B6-A57664F7E4DB}" type="presParOf" srcId="{986F924B-4359-4536-9911-FAD0F6C0A03F}" destId="{4DAE6D7B-978F-472D-A3FB-765BE27AACFB}" srcOrd="1" destOrd="0" presId="urn:microsoft.com/office/officeart/2009/3/layout/HorizontalOrganizationChart"/>
    <dgm:cxn modelId="{DC3CE531-840B-40A6-81A6-D2FA9859A9B3}" type="presParOf" srcId="{40B40858-7DBF-4EBF-9888-53CB6EDC4465}" destId="{99AF3873-7D4B-4023-829B-684E3239E4C5}" srcOrd="1" destOrd="0" presId="urn:microsoft.com/office/officeart/2009/3/layout/HorizontalOrganizationChart"/>
    <dgm:cxn modelId="{22D1C235-A5E9-45EF-BD88-8DCB8404A591}" type="presParOf" srcId="{40B40858-7DBF-4EBF-9888-53CB6EDC4465}" destId="{23F3221B-EE06-4556-8616-FA685E2C37D5}" srcOrd="2" destOrd="0" presId="urn:microsoft.com/office/officeart/2009/3/layout/HorizontalOrganizationChart"/>
    <dgm:cxn modelId="{B43018DB-0FED-4AF9-948D-2660ECDB16A7}" type="presParOf" srcId="{69AF15DB-0E87-4EE3-950B-0F3B491CEFE9}" destId="{AC2EFCB2-512F-458C-A1F0-DCC4C5C26DCE}" srcOrd="4" destOrd="0" presId="urn:microsoft.com/office/officeart/2009/3/layout/HorizontalOrganizationChart"/>
    <dgm:cxn modelId="{5D3A4267-E0A0-4A91-BC21-8AB2674BC56C}" type="presParOf" srcId="{69AF15DB-0E87-4EE3-950B-0F3B491CEFE9}" destId="{1D31952C-D97C-462B-94CE-50A4B8A174A1}" srcOrd="5" destOrd="0" presId="urn:microsoft.com/office/officeart/2009/3/layout/HorizontalOrganizationChart"/>
    <dgm:cxn modelId="{D274FF8C-7F2C-4CED-8AE4-094157089B2D}" type="presParOf" srcId="{1D31952C-D97C-462B-94CE-50A4B8A174A1}" destId="{514B7BD1-BB8D-47C2-957B-7FAA52B2FBE9}" srcOrd="0" destOrd="0" presId="urn:microsoft.com/office/officeart/2009/3/layout/HorizontalOrganizationChart"/>
    <dgm:cxn modelId="{76468CD1-F451-4633-9F5D-EAE2D04F821E}" type="presParOf" srcId="{514B7BD1-BB8D-47C2-957B-7FAA52B2FBE9}" destId="{632977C3-14E3-4FBA-AD39-9A015205D83A}" srcOrd="0" destOrd="0" presId="urn:microsoft.com/office/officeart/2009/3/layout/HorizontalOrganizationChart"/>
    <dgm:cxn modelId="{8985F682-B79B-4451-BE06-2A61254C545F}" type="presParOf" srcId="{514B7BD1-BB8D-47C2-957B-7FAA52B2FBE9}" destId="{707804F4-CA2B-4E04-B18B-D0459A3F8618}" srcOrd="1" destOrd="0" presId="urn:microsoft.com/office/officeart/2009/3/layout/HorizontalOrganizationChart"/>
    <dgm:cxn modelId="{641A11F0-52CE-4ECE-B9C7-76ED99D8366E}" type="presParOf" srcId="{1D31952C-D97C-462B-94CE-50A4B8A174A1}" destId="{80E52A3B-4DD3-4FEA-9DB8-FFBAB7DD733A}" srcOrd="1" destOrd="0" presId="urn:microsoft.com/office/officeart/2009/3/layout/HorizontalOrganizationChart"/>
    <dgm:cxn modelId="{0878470A-CFD0-41CC-9063-3E5D69AD94D0}" type="presParOf" srcId="{1D31952C-D97C-462B-94CE-50A4B8A174A1}" destId="{CBD77825-48C9-4368-A8F3-F91F2E6F4659}" srcOrd="2" destOrd="0" presId="urn:microsoft.com/office/officeart/2009/3/layout/HorizontalOrganizationChart"/>
    <dgm:cxn modelId="{FCAE0231-60E0-4E51-93C5-BE06D2AEC551}" type="presParOf" srcId="{69AF15DB-0E87-4EE3-950B-0F3B491CEFE9}" destId="{5BEA62C6-2035-4125-B91A-E7101DFA8023}" srcOrd="6" destOrd="0" presId="urn:microsoft.com/office/officeart/2009/3/layout/HorizontalOrganizationChart"/>
    <dgm:cxn modelId="{AAB48B45-2818-4F31-B111-073F72B9A603}" type="presParOf" srcId="{69AF15DB-0E87-4EE3-950B-0F3B491CEFE9}" destId="{5BD7C4BA-C180-4A9B-AD8F-3BD059586754}" srcOrd="7" destOrd="0" presId="urn:microsoft.com/office/officeart/2009/3/layout/HorizontalOrganizationChart"/>
    <dgm:cxn modelId="{8DF05787-13AC-4220-AF76-69A0D7E07508}" type="presParOf" srcId="{5BD7C4BA-C180-4A9B-AD8F-3BD059586754}" destId="{0C76FC2B-46AA-408D-9C1B-1BAB688DA95E}" srcOrd="0" destOrd="0" presId="urn:microsoft.com/office/officeart/2009/3/layout/HorizontalOrganizationChart"/>
    <dgm:cxn modelId="{ED32F904-07D6-4C76-921B-25D1745BBE0D}" type="presParOf" srcId="{0C76FC2B-46AA-408D-9C1B-1BAB688DA95E}" destId="{180B623B-F3CA-4E37-A560-45B45F97332C}" srcOrd="0" destOrd="0" presId="urn:microsoft.com/office/officeart/2009/3/layout/HorizontalOrganizationChart"/>
    <dgm:cxn modelId="{284A0459-2817-4AD1-9E14-A6EF07F34AFF}" type="presParOf" srcId="{0C76FC2B-46AA-408D-9C1B-1BAB688DA95E}" destId="{F101B147-5DCA-42D8-9263-C8397159CFBD}" srcOrd="1" destOrd="0" presId="urn:microsoft.com/office/officeart/2009/3/layout/HorizontalOrganizationChart"/>
    <dgm:cxn modelId="{9F264614-2010-4270-AC19-274CEC175F54}" type="presParOf" srcId="{5BD7C4BA-C180-4A9B-AD8F-3BD059586754}" destId="{BED32014-A1A6-45A7-8E36-2A7BD8998D4E}" srcOrd="1" destOrd="0" presId="urn:microsoft.com/office/officeart/2009/3/layout/HorizontalOrganizationChart"/>
    <dgm:cxn modelId="{28B56E97-9709-434F-AABB-7C8F2718EE44}" type="presParOf" srcId="{5BD7C4BA-C180-4A9B-AD8F-3BD059586754}" destId="{931C0CCC-0503-4D87-A7B8-9718D01350BB}" srcOrd="2" destOrd="0" presId="urn:microsoft.com/office/officeart/2009/3/layout/HorizontalOrganizationChart"/>
    <dgm:cxn modelId="{A3A95279-C720-458C-91FA-746603E4E981}" type="presParOf" srcId="{69AF15DB-0E87-4EE3-950B-0F3B491CEFE9}" destId="{26F0C59F-D2B9-4779-A7F7-701411F18A21}" srcOrd="8" destOrd="0" presId="urn:microsoft.com/office/officeart/2009/3/layout/HorizontalOrganizationChart"/>
    <dgm:cxn modelId="{D8308072-8C1A-499A-8996-4C6AA5F1B0B0}" type="presParOf" srcId="{69AF15DB-0E87-4EE3-950B-0F3B491CEFE9}" destId="{15FFE3EE-A638-4257-AD14-6AC680C3629F}" srcOrd="9" destOrd="0" presId="urn:microsoft.com/office/officeart/2009/3/layout/HorizontalOrganizationChart"/>
    <dgm:cxn modelId="{EE9883F3-718F-4641-8EE6-43B66D7E0D54}" type="presParOf" srcId="{15FFE3EE-A638-4257-AD14-6AC680C3629F}" destId="{693A667D-6FBB-448E-B08B-E914D4F9AE5B}" srcOrd="0" destOrd="0" presId="urn:microsoft.com/office/officeart/2009/3/layout/HorizontalOrganizationChart"/>
    <dgm:cxn modelId="{D9390335-21AA-4A8B-8716-4CB654D190AC}" type="presParOf" srcId="{693A667D-6FBB-448E-B08B-E914D4F9AE5B}" destId="{C88F19F4-60F5-41B2-9406-36C9A0237FBB}" srcOrd="0" destOrd="0" presId="urn:microsoft.com/office/officeart/2009/3/layout/HorizontalOrganizationChart"/>
    <dgm:cxn modelId="{E29BEC72-B767-40A8-BE33-877755E0C464}" type="presParOf" srcId="{693A667D-6FBB-448E-B08B-E914D4F9AE5B}" destId="{058D4B90-D893-416E-A021-50B04CA9D433}" srcOrd="1" destOrd="0" presId="urn:microsoft.com/office/officeart/2009/3/layout/HorizontalOrganizationChart"/>
    <dgm:cxn modelId="{76F67EAD-D400-4B50-B43E-999B0EA7B1B9}" type="presParOf" srcId="{15FFE3EE-A638-4257-AD14-6AC680C3629F}" destId="{AB4E4357-1376-4954-9785-77D2322CD8E3}" srcOrd="1" destOrd="0" presId="urn:microsoft.com/office/officeart/2009/3/layout/HorizontalOrganizationChart"/>
    <dgm:cxn modelId="{461BCC0F-B11E-4BEA-AC88-3D8EA5811239}" type="presParOf" srcId="{15FFE3EE-A638-4257-AD14-6AC680C3629F}" destId="{B84DA3FB-D067-4AF3-B1B3-4DB6F76E8CDF}" srcOrd="2" destOrd="0" presId="urn:microsoft.com/office/officeart/2009/3/layout/HorizontalOrganizationChart"/>
    <dgm:cxn modelId="{3F1739F2-1FA8-4412-AFD8-06581F0BBF65}" type="presParOf" srcId="{532E316E-E72B-4060-BD52-B88AB6355BA0}" destId="{14C0359F-8911-4655-BC22-8B56F8528A1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1EAF46-9925-4148-B945-76F2224F016E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5190140F-8992-4A64-8E7F-265EAA0F769A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dirty="0" smtClean="0">
              <a:latin typeface="+mj-lt"/>
            </a:rPr>
            <a:t>Предмет теорії держави та права</a:t>
          </a:r>
          <a:endParaRPr lang="uk-UA" sz="2600" i="0" baseline="0" dirty="0">
            <a:latin typeface="+mj-lt"/>
            <a:cs typeface="Times New Roman" panose="02020603050405020304" pitchFamily="18" charset="0"/>
          </a:endParaRPr>
        </a:p>
      </dgm:t>
    </dgm:pt>
    <dgm:pt modelId="{5205974C-CAB2-4A7C-83F1-85BA7018E8B3}" type="parTrans" cxnId="{A18BB5D9-3067-483F-AFA5-880AC7FD6911}">
      <dgm:prSet/>
      <dgm:spPr/>
      <dgm:t>
        <a:bodyPr/>
        <a:lstStyle/>
        <a:p>
          <a:endParaRPr lang="uk-UA"/>
        </a:p>
      </dgm:t>
    </dgm:pt>
    <dgm:pt modelId="{A4B3E884-D7EA-43C9-92B5-92C2471AB22A}" type="sibTrans" cxnId="{A18BB5D9-3067-483F-AFA5-880AC7FD6911}">
      <dgm:prSet/>
      <dgm:spPr/>
      <dgm:t>
        <a:bodyPr/>
        <a:lstStyle/>
        <a:p>
          <a:endParaRPr lang="uk-UA"/>
        </a:p>
      </dgm:t>
    </dgm:pt>
    <dgm:pt modelId="{3CAEFF14-7F03-4159-91ED-251F4435E15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smtClean="0">
              <a:latin typeface="+mj-lt"/>
            </a:rPr>
            <a:t>Метод теорії держави та права</a:t>
          </a:r>
          <a:endParaRPr lang="uk-UA" sz="2600" i="0" baseline="0" dirty="0">
            <a:latin typeface="+mj-lt"/>
            <a:cs typeface="Times New Roman" panose="02020603050405020304" pitchFamily="18" charset="0"/>
          </a:endParaRPr>
        </a:p>
      </dgm:t>
    </dgm:pt>
    <dgm:pt modelId="{46357B89-B347-4414-8A82-CE6E7DFADDEC}" type="parTrans" cxnId="{871F06AB-0212-45B6-97E8-59A4835ED5B5}">
      <dgm:prSet/>
      <dgm:spPr/>
      <dgm:t>
        <a:bodyPr/>
        <a:lstStyle/>
        <a:p>
          <a:endParaRPr lang="ru-RU"/>
        </a:p>
      </dgm:t>
    </dgm:pt>
    <dgm:pt modelId="{1D50C2F5-8E0F-4D85-8687-601DA62B105C}" type="sibTrans" cxnId="{871F06AB-0212-45B6-97E8-59A4835ED5B5}">
      <dgm:prSet/>
      <dgm:spPr/>
      <dgm:t>
        <a:bodyPr/>
        <a:lstStyle/>
        <a:p>
          <a:endParaRPr lang="ru-RU"/>
        </a:p>
      </dgm:t>
    </dgm:pt>
    <dgm:pt modelId="{84500E65-6122-4E21-87C9-7BC5654CC63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smtClean="0">
              <a:latin typeface="+mj-lt"/>
            </a:rPr>
            <a:t>Методологія теорії держави та права</a:t>
          </a:r>
          <a:endParaRPr lang="uk-UA" sz="2600" i="0" baseline="0" dirty="0">
            <a:latin typeface="+mj-lt"/>
            <a:cs typeface="Times New Roman" panose="02020603050405020304" pitchFamily="18" charset="0"/>
          </a:endParaRPr>
        </a:p>
      </dgm:t>
    </dgm:pt>
    <dgm:pt modelId="{8D0DACC8-8CFD-4EE8-A430-17489B49ACA9}" type="parTrans" cxnId="{E3B37F2C-23E9-4A04-8C17-DDBAC423BFB8}">
      <dgm:prSet/>
      <dgm:spPr/>
      <dgm:t>
        <a:bodyPr/>
        <a:lstStyle/>
        <a:p>
          <a:endParaRPr lang="ru-RU"/>
        </a:p>
      </dgm:t>
    </dgm:pt>
    <dgm:pt modelId="{65C8E014-5171-458B-B9C5-E03C63C3A20D}" type="sibTrans" cxnId="{E3B37F2C-23E9-4A04-8C17-DDBAC423BFB8}">
      <dgm:prSet/>
      <dgm:spPr/>
      <dgm:t>
        <a:bodyPr/>
        <a:lstStyle/>
        <a:p>
          <a:endParaRPr lang="ru-RU"/>
        </a:p>
      </dgm:t>
    </dgm:pt>
    <dgm:pt modelId="{022A780D-17F4-48C5-A087-2C0B9898B8A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smtClean="0">
              <a:latin typeface="+mj-lt"/>
            </a:rPr>
            <a:t>Функції теорії держави та права</a:t>
          </a:r>
          <a:endParaRPr lang="uk-UA" sz="2600" i="0" baseline="0" dirty="0">
            <a:latin typeface="+mj-lt"/>
            <a:cs typeface="Times New Roman" panose="02020603050405020304" pitchFamily="18" charset="0"/>
          </a:endParaRPr>
        </a:p>
      </dgm:t>
    </dgm:pt>
    <dgm:pt modelId="{F4C8503E-F7CA-4475-B5E5-28EDDE6DE81F}" type="parTrans" cxnId="{89DC6FEF-DE9F-4476-AFCE-AB755709E06F}">
      <dgm:prSet/>
      <dgm:spPr/>
      <dgm:t>
        <a:bodyPr/>
        <a:lstStyle/>
        <a:p>
          <a:endParaRPr lang="ru-RU"/>
        </a:p>
      </dgm:t>
    </dgm:pt>
    <dgm:pt modelId="{6245E1B6-20F2-41FF-811F-F173027A0EA9}" type="sibTrans" cxnId="{89DC6FEF-DE9F-4476-AFCE-AB755709E06F}">
      <dgm:prSet/>
      <dgm:spPr/>
      <dgm:t>
        <a:bodyPr/>
        <a:lstStyle/>
        <a:p>
          <a:endParaRPr lang="ru-RU"/>
        </a:p>
      </dgm:t>
    </dgm:pt>
    <dgm:pt modelId="{573B9311-E503-40BD-87FC-18377658EE4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smtClean="0">
              <a:latin typeface="+mj-lt"/>
            </a:rPr>
            <a:t>Основні теорії виникнення держави</a:t>
          </a:r>
          <a:endParaRPr lang="uk-UA" sz="2600" i="0" baseline="0" dirty="0">
            <a:latin typeface="+mj-lt"/>
            <a:cs typeface="Times New Roman" panose="02020603050405020304" pitchFamily="18" charset="0"/>
          </a:endParaRPr>
        </a:p>
      </dgm:t>
    </dgm:pt>
    <dgm:pt modelId="{7370A29C-BBDA-4015-8A61-B167C81A887B}" type="parTrans" cxnId="{72F8A0B9-A63B-4686-9612-07F9668D6A8B}">
      <dgm:prSet/>
      <dgm:spPr/>
      <dgm:t>
        <a:bodyPr/>
        <a:lstStyle/>
        <a:p>
          <a:endParaRPr lang="ru-RU"/>
        </a:p>
      </dgm:t>
    </dgm:pt>
    <dgm:pt modelId="{A6152DB4-5135-457D-B78D-A3657256A625}" type="sibTrans" cxnId="{72F8A0B9-A63B-4686-9612-07F9668D6A8B}">
      <dgm:prSet/>
      <dgm:spPr/>
      <dgm:t>
        <a:bodyPr/>
        <a:lstStyle/>
        <a:p>
          <a:endParaRPr lang="ru-RU"/>
        </a:p>
      </dgm:t>
    </dgm:pt>
    <dgm:pt modelId="{174FFA98-8A2A-4E5A-8600-60034640D92F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smtClean="0">
              <a:latin typeface="+mj-lt"/>
            </a:rPr>
            <a:t>Держава</a:t>
          </a:r>
          <a:endParaRPr lang="uk-UA" sz="2600" i="0" baseline="0" dirty="0">
            <a:latin typeface="+mj-lt"/>
            <a:cs typeface="Times New Roman" panose="02020603050405020304" pitchFamily="18" charset="0"/>
          </a:endParaRPr>
        </a:p>
      </dgm:t>
    </dgm:pt>
    <dgm:pt modelId="{8D943700-674A-4C94-8F9D-28CF08C2F83B}" type="parTrans" cxnId="{2938C235-02C1-4A5D-B59B-B8B35F9C15E0}">
      <dgm:prSet/>
      <dgm:spPr/>
      <dgm:t>
        <a:bodyPr/>
        <a:lstStyle/>
        <a:p>
          <a:endParaRPr lang="ru-RU"/>
        </a:p>
      </dgm:t>
    </dgm:pt>
    <dgm:pt modelId="{A766BA5A-B037-4CCB-845B-BA57FAFDA23F}" type="sibTrans" cxnId="{2938C235-02C1-4A5D-B59B-B8B35F9C15E0}">
      <dgm:prSet/>
      <dgm:spPr/>
      <dgm:t>
        <a:bodyPr/>
        <a:lstStyle/>
        <a:p>
          <a:endParaRPr lang="ru-RU"/>
        </a:p>
      </dgm:t>
    </dgm:pt>
    <dgm:pt modelId="{37B5FEF1-0FF2-4DFF-81F4-0FBE11EF56A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smtClean="0">
              <a:latin typeface="+mj-lt"/>
            </a:rPr>
            <a:t>Ознаки держави</a:t>
          </a:r>
          <a:endParaRPr lang="uk-UA" sz="2600" i="0" baseline="0" dirty="0">
            <a:latin typeface="+mj-lt"/>
            <a:cs typeface="Times New Roman" panose="02020603050405020304" pitchFamily="18" charset="0"/>
          </a:endParaRPr>
        </a:p>
      </dgm:t>
    </dgm:pt>
    <dgm:pt modelId="{64AD340A-BE35-4B0C-B997-1AFB8AFDBF27}" type="parTrans" cxnId="{D2AB3E44-B869-4333-B8BD-2EC7E94F34CA}">
      <dgm:prSet/>
      <dgm:spPr/>
      <dgm:t>
        <a:bodyPr/>
        <a:lstStyle/>
        <a:p>
          <a:endParaRPr lang="ru-RU"/>
        </a:p>
      </dgm:t>
    </dgm:pt>
    <dgm:pt modelId="{FB67E5CF-97B6-4B17-847B-08B29635CE2E}" type="sibTrans" cxnId="{D2AB3E44-B869-4333-B8BD-2EC7E94F34CA}">
      <dgm:prSet/>
      <dgm:spPr/>
      <dgm:t>
        <a:bodyPr/>
        <a:lstStyle/>
        <a:p>
          <a:endParaRPr lang="ru-RU"/>
        </a:p>
      </dgm:t>
    </dgm:pt>
    <dgm:pt modelId="{E962AB58-921E-4FAB-B743-0FFA1DD0B57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smtClean="0">
              <a:latin typeface="+mj-lt"/>
            </a:rPr>
            <a:t>Сутність держави</a:t>
          </a:r>
          <a:endParaRPr lang="uk-UA" sz="2600" i="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DAD26B-5954-4932-A136-F8CB0EF0BB91}" type="parTrans" cxnId="{E6C073DD-3AB5-4F76-8A42-F4932D097BA1}">
      <dgm:prSet/>
      <dgm:spPr/>
      <dgm:t>
        <a:bodyPr/>
        <a:lstStyle/>
        <a:p>
          <a:endParaRPr lang="ru-RU"/>
        </a:p>
      </dgm:t>
    </dgm:pt>
    <dgm:pt modelId="{7F46B1C6-AD0C-41E9-A5CC-80F8BA5307FE}" type="sibTrans" cxnId="{E6C073DD-3AB5-4F76-8A42-F4932D097BA1}">
      <dgm:prSet/>
      <dgm:spPr/>
      <dgm:t>
        <a:bodyPr/>
        <a:lstStyle/>
        <a:p>
          <a:endParaRPr lang="ru-RU"/>
        </a:p>
      </dgm:t>
    </dgm:pt>
    <dgm:pt modelId="{DEDB464C-3721-4062-9BBA-902D534AC10A}" type="pres">
      <dgm:prSet presAssocID="{331EAF46-9925-4148-B945-76F2224F016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52274A85-13E1-4C05-AA1F-297AA6951F08}" type="pres">
      <dgm:prSet presAssocID="{5190140F-8992-4A64-8E7F-265EAA0F769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D353007-019A-459D-82C7-44F0320715DB}" type="pres">
      <dgm:prSet presAssocID="{A4B3E884-D7EA-43C9-92B5-92C2471AB22A}" presName="sibTrans" presStyleCnt="0"/>
      <dgm:spPr/>
      <dgm:t>
        <a:bodyPr/>
        <a:lstStyle/>
        <a:p>
          <a:endParaRPr lang="ru-RU"/>
        </a:p>
      </dgm:t>
    </dgm:pt>
    <dgm:pt modelId="{8CE21BB9-F4AF-4AEB-AD56-48F6E1478C0C}" type="pres">
      <dgm:prSet presAssocID="{3CAEFF14-7F03-4159-91ED-251F4435E15C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99B20-BB66-4D97-A833-151F51FC15C2}" type="pres">
      <dgm:prSet presAssocID="{1D50C2F5-8E0F-4D85-8687-601DA62B105C}" presName="sibTrans" presStyleCnt="0"/>
      <dgm:spPr/>
      <dgm:t>
        <a:bodyPr/>
        <a:lstStyle/>
        <a:p>
          <a:endParaRPr lang="ru-RU"/>
        </a:p>
      </dgm:t>
    </dgm:pt>
    <dgm:pt modelId="{FEDF22CC-BA07-495B-BF64-501AEA706493}" type="pres">
      <dgm:prSet presAssocID="{84500E65-6122-4E21-87C9-7BC5654CC635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E28E07-8493-4BFD-9792-91819316B8C4}" type="pres">
      <dgm:prSet presAssocID="{65C8E014-5171-458B-B9C5-E03C63C3A20D}" presName="sibTrans" presStyleCnt="0"/>
      <dgm:spPr/>
      <dgm:t>
        <a:bodyPr/>
        <a:lstStyle/>
        <a:p>
          <a:endParaRPr lang="ru-RU"/>
        </a:p>
      </dgm:t>
    </dgm:pt>
    <dgm:pt modelId="{7AA1EB35-163C-4D9A-A943-12A26D5003E4}" type="pres">
      <dgm:prSet presAssocID="{022A780D-17F4-48C5-A087-2C0B9898B8A8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B35FB0-32C4-4ADB-880A-6D163030FF53}" type="pres">
      <dgm:prSet presAssocID="{6245E1B6-20F2-41FF-811F-F173027A0EA9}" presName="sibTrans" presStyleCnt="0"/>
      <dgm:spPr/>
      <dgm:t>
        <a:bodyPr/>
        <a:lstStyle/>
        <a:p>
          <a:endParaRPr lang="ru-RU"/>
        </a:p>
      </dgm:t>
    </dgm:pt>
    <dgm:pt modelId="{E38303C0-DF35-4798-ACBF-0D180788CEEB}" type="pres">
      <dgm:prSet presAssocID="{573B9311-E503-40BD-87FC-18377658EE4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A453F-461B-4423-86CF-C6943673CFEA}" type="pres">
      <dgm:prSet presAssocID="{A6152DB4-5135-457D-B78D-A3657256A625}" presName="sibTrans" presStyleCnt="0"/>
      <dgm:spPr/>
      <dgm:t>
        <a:bodyPr/>
        <a:lstStyle/>
        <a:p>
          <a:endParaRPr lang="ru-RU"/>
        </a:p>
      </dgm:t>
    </dgm:pt>
    <dgm:pt modelId="{4359ECF6-1DD5-498F-A52D-EEAC8D3D88BE}" type="pres">
      <dgm:prSet presAssocID="{174FFA98-8A2A-4E5A-8600-60034640D92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0D3033-25D8-4226-AA02-AF46C6B96441}" type="pres">
      <dgm:prSet presAssocID="{A766BA5A-B037-4CCB-845B-BA57FAFDA23F}" presName="sibTrans" presStyleCnt="0"/>
      <dgm:spPr/>
      <dgm:t>
        <a:bodyPr/>
        <a:lstStyle/>
        <a:p>
          <a:endParaRPr lang="ru-RU"/>
        </a:p>
      </dgm:t>
    </dgm:pt>
    <dgm:pt modelId="{E8D7D9FF-2978-4C20-BFEA-EBED9E88C643}" type="pres">
      <dgm:prSet presAssocID="{37B5FEF1-0FF2-4DFF-81F4-0FBE11EF56A0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22FC4-F392-43ED-9BD9-70D27A6D5B88}" type="pres">
      <dgm:prSet presAssocID="{FB67E5CF-97B6-4B17-847B-08B29635CE2E}" presName="sibTrans" presStyleCnt="0"/>
      <dgm:spPr/>
      <dgm:t>
        <a:bodyPr/>
        <a:lstStyle/>
        <a:p>
          <a:endParaRPr lang="ru-RU"/>
        </a:p>
      </dgm:t>
    </dgm:pt>
    <dgm:pt modelId="{6542E1D9-F297-4F6A-B68A-623833F05B64}" type="pres">
      <dgm:prSet presAssocID="{E962AB58-921E-4FAB-B743-0FFA1DD0B57E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3EA9E8-FE15-48CE-AB23-A4E799773638}" type="presOf" srcId="{37B5FEF1-0FF2-4DFF-81F4-0FBE11EF56A0}" destId="{E8D7D9FF-2978-4C20-BFEA-EBED9E88C643}" srcOrd="0" destOrd="0" presId="urn:microsoft.com/office/officeart/2005/8/layout/default"/>
    <dgm:cxn modelId="{BB96F461-22A5-4011-8E93-3C20124856AB}" type="presOf" srcId="{5190140F-8992-4A64-8E7F-265EAA0F769A}" destId="{52274A85-13E1-4C05-AA1F-297AA6951F08}" srcOrd="0" destOrd="0" presId="urn:microsoft.com/office/officeart/2005/8/layout/default"/>
    <dgm:cxn modelId="{3DC26433-23D1-4530-8BFC-1B0A7D23BEF1}" type="presOf" srcId="{331EAF46-9925-4148-B945-76F2224F016E}" destId="{DEDB464C-3721-4062-9BBA-902D534AC10A}" srcOrd="0" destOrd="0" presId="urn:microsoft.com/office/officeart/2005/8/layout/default"/>
    <dgm:cxn modelId="{89DC6FEF-DE9F-4476-AFCE-AB755709E06F}" srcId="{331EAF46-9925-4148-B945-76F2224F016E}" destId="{022A780D-17F4-48C5-A087-2C0B9898B8A8}" srcOrd="3" destOrd="0" parTransId="{F4C8503E-F7CA-4475-B5E5-28EDDE6DE81F}" sibTransId="{6245E1B6-20F2-41FF-811F-F173027A0EA9}"/>
    <dgm:cxn modelId="{EE7B6279-B467-49CF-8727-DB7B74D7A1D6}" type="presOf" srcId="{E962AB58-921E-4FAB-B743-0FFA1DD0B57E}" destId="{6542E1D9-F297-4F6A-B68A-623833F05B64}" srcOrd="0" destOrd="0" presId="urn:microsoft.com/office/officeart/2005/8/layout/default"/>
    <dgm:cxn modelId="{BF49B8F7-30E4-46F0-83D3-6AE93097BC97}" type="presOf" srcId="{174FFA98-8A2A-4E5A-8600-60034640D92F}" destId="{4359ECF6-1DD5-498F-A52D-EEAC8D3D88BE}" srcOrd="0" destOrd="0" presId="urn:microsoft.com/office/officeart/2005/8/layout/default"/>
    <dgm:cxn modelId="{871F06AB-0212-45B6-97E8-59A4835ED5B5}" srcId="{331EAF46-9925-4148-B945-76F2224F016E}" destId="{3CAEFF14-7F03-4159-91ED-251F4435E15C}" srcOrd="1" destOrd="0" parTransId="{46357B89-B347-4414-8A82-CE6E7DFADDEC}" sibTransId="{1D50C2F5-8E0F-4D85-8687-601DA62B105C}"/>
    <dgm:cxn modelId="{E3B37F2C-23E9-4A04-8C17-DDBAC423BFB8}" srcId="{331EAF46-9925-4148-B945-76F2224F016E}" destId="{84500E65-6122-4E21-87C9-7BC5654CC635}" srcOrd="2" destOrd="0" parTransId="{8D0DACC8-8CFD-4EE8-A430-17489B49ACA9}" sibTransId="{65C8E014-5171-458B-B9C5-E03C63C3A20D}"/>
    <dgm:cxn modelId="{D2AB3E44-B869-4333-B8BD-2EC7E94F34CA}" srcId="{331EAF46-9925-4148-B945-76F2224F016E}" destId="{37B5FEF1-0FF2-4DFF-81F4-0FBE11EF56A0}" srcOrd="6" destOrd="0" parTransId="{64AD340A-BE35-4B0C-B997-1AFB8AFDBF27}" sibTransId="{FB67E5CF-97B6-4B17-847B-08B29635CE2E}"/>
    <dgm:cxn modelId="{DF69E702-D40A-4C6D-A7BF-B87881586E2C}" type="presOf" srcId="{022A780D-17F4-48C5-A087-2C0B9898B8A8}" destId="{7AA1EB35-163C-4D9A-A943-12A26D5003E4}" srcOrd="0" destOrd="0" presId="urn:microsoft.com/office/officeart/2005/8/layout/default"/>
    <dgm:cxn modelId="{A18BB5D9-3067-483F-AFA5-880AC7FD6911}" srcId="{331EAF46-9925-4148-B945-76F2224F016E}" destId="{5190140F-8992-4A64-8E7F-265EAA0F769A}" srcOrd="0" destOrd="0" parTransId="{5205974C-CAB2-4A7C-83F1-85BA7018E8B3}" sibTransId="{A4B3E884-D7EA-43C9-92B5-92C2471AB22A}"/>
    <dgm:cxn modelId="{64A5256F-CCF8-4474-A0AC-F3CC8D035527}" type="presOf" srcId="{3CAEFF14-7F03-4159-91ED-251F4435E15C}" destId="{8CE21BB9-F4AF-4AEB-AD56-48F6E1478C0C}" srcOrd="0" destOrd="0" presId="urn:microsoft.com/office/officeart/2005/8/layout/default"/>
    <dgm:cxn modelId="{72F8A0B9-A63B-4686-9612-07F9668D6A8B}" srcId="{331EAF46-9925-4148-B945-76F2224F016E}" destId="{573B9311-E503-40BD-87FC-18377658EE41}" srcOrd="4" destOrd="0" parTransId="{7370A29C-BBDA-4015-8A61-B167C81A887B}" sibTransId="{A6152DB4-5135-457D-B78D-A3657256A625}"/>
    <dgm:cxn modelId="{ED119560-161E-433C-80A0-C63CF4C2A15A}" type="presOf" srcId="{573B9311-E503-40BD-87FC-18377658EE41}" destId="{E38303C0-DF35-4798-ACBF-0D180788CEEB}" srcOrd="0" destOrd="0" presId="urn:microsoft.com/office/officeart/2005/8/layout/default"/>
    <dgm:cxn modelId="{2938C235-02C1-4A5D-B59B-B8B35F9C15E0}" srcId="{331EAF46-9925-4148-B945-76F2224F016E}" destId="{174FFA98-8A2A-4E5A-8600-60034640D92F}" srcOrd="5" destOrd="0" parTransId="{8D943700-674A-4C94-8F9D-28CF08C2F83B}" sibTransId="{A766BA5A-B037-4CCB-845B-BA57FAFDA23F}"/>
    <dgm:cxn modelId="{B8D94D14-C037-4E31-B90B-9CEA8C4EFD87}" type="presOf" srcId="{84500E65-6122-4E21-87C9-7BC5654CC635}" destId="{FEDF22CC-BA07-495B-BF64-501AEA706493}" srcOrd="0" destOrd="0" presId="urn:microsoft.com/office/officeart/2005/8/layout/default"/>
    <dgm:cxn modelId="{E6C073DD-3AB5-4F76-8A42-F4932D097BA1}" srcId="{331EAF46-9925-4148-B945-76F2224F016E}" destId="{E962AB58-921E-4FAB-B743-0FFA1DD0B57E}" srcOrd="7" destOrd="0" parTransId="{BEDAD26B-5954-4932-A136-F8CB0EF0BB91}" sibTransId="{7F46B1C6-AD0C-41E9-A5CC-80F8BA5307FE}"/>
    <dgm:cxn modelId="{A4F5EF1F-CF5C-43FB-BD61-6082C717FED4}" type="presParOf" srcId="{DEDB464C-3721-4062-9BBA-902D534AC10A}" destId="{52274A85-13E1-4C05-AA1F-297AA6951F08}" srcOrd="0" destOrd="0" presId="urn:microsoft.com/office/officeart/2005/8/layout/default"/>
    <dgm:cxn modelId="{EE1C6E25-8505-4143-8496-F1D42C019B14}" type="presParOf" srcId="{DEDB464C-3721-4062-9BBA-902D534AC10A}" destId="{9D353007-019A-459D-82C7-44F0320715DB}" srcOrd="1" destOrd="0" presId="urn:microsoft.com/office/officeart/2005/8/layout/default"/>
    <dgm:cxn modelId="{BB5E79C1-D0DD-4768-92F2-90BABEFB197D}" type="presParOf" srcId="{DEDB464C-3721-4062-9BBA-902D534AC10A}" destId="{8CE21BB9-F4AF-4AEB-AD56-48F6E1478C0C}" srcOrd="2" destOrd="0" presId="urn:microsoft.com/office/officeart/2005/8/layout/default"/>
    <dgm:cxn modelId="{63F84584-AC8F-45BA-880E-0AEA9E432776}" type="presParOf" srcId="{DEDB464C-3721-4062-9BBA-902D534AC10A}" destId="{2DE99B20-BB66-4D97-A833-151F51FC15C2}" srcOrd="3" destOrd="0" presId="urn:microsoft.com/office/officeart/2005/8/layout/default"/>
    <dgm:cxn modelId="{789741B4-7B76-4A83-9CED-DED288D36B53}" type="presParOf" srcId="{DEDB464C-3721-4062-9BBA-902D534AC10A}" destId="{FEDF22CC-BA07-495B-BF64-501AEA706493}" srcOrd="4" destOrd="0" presId="urn:microsoft.com/office/officeart/2005/8/layout/default"/>
    <dgm:cxn modelId="{018A096F-3352-4A03-A7D6-06E29DFD004D}" type="presParOf" srcId="{DEDB464C-3721-4062-9BBA-902D534AC10A}" destId="{40E28E07-8493-4BFD-9792-91819316B8C4}" srcOrd="5" destOrd="0" presId="urn:microsoft.com/office/officeart/2005/8/layout/default"/>
    <dgm:cxn modelId="{767D6103-0352-4A13-B1D1-F7A84D176BBF}" type="presParOf" srcId="{DEDB464C-3721-4062-9BBA-902D534AC10A}" destId="{7AA1EB35-163C-4D9A-A943-12A26D5003E4}" srcOrd="6" destOrd="0" presId="urn:microsoft.com/office/officeart/2005/8/layout/default"/>
    <dgm:cxn modelId="{6C67F238-09B1-4D0C-9713-10F48B7B86C6}" type="presParOf" srcId="{DEDB464C-3721-4062-9BBA-902D534AC10A}" destId="{55B35FB0-32C4-4ADB-880A-6D163030FF53}" srcOrd="7" destOrd="0" presId="urn:microsoft.com/office/officeart/2005/8/layout/default"/>
    <dgm:cxn modelId="{68B1CF2E-8E16-40EC-B5B4-E17DF64EA06F}" type="presParOf" srcId="{DEDB464C-3721-4062-9BBA-902D534AC10A}" destId="{E38303C0-DF35-4798-ACBF-0D180788CEEB}" srcOrd="8" destOrd="0" presId="urn:microsoft.com/office/officeart/2005/8/layout/default"/>
    <dgm:cxn modelId="{F81E548C-EB13-4EB6-8DF6-58FBB25BA217}" type="presParOf" srcId="{DEDB464C-3721-4062-9BBA-902D534AC10A}" destId="{2ADA453F-461B-4423-86CF-C6943673CFEA}" srcOrd="9" destOrd="0" presId="urn:microsoft.com/office/officeart/2005/8/layout/default"/>
    <dgm:cxn modelId="{6637512D-BCC8-4424-A4F1-688D2121AB72}" type="presParOf" srcId="{DEDB464C-3721-4062-9BBA-902D534AC10A}" destId="{4359ECF6-1DD5-498F-A52D-EEAC8D3D88BE}" srcOrd="10" destOrd="0" presId="urn:microsoft.com/office/officeart/2005/8/layout/default"/>
    <dgm:cxn modelId="{8BED2C6B-8E43-40A8-9D69-5BDD47A0062B}" type="presParOf" srcId="{DEDB464C-3721-4062-9BBA-902D534AC10A}" destId="{C10D3033-25D8-4226-AA02-AF46C6B96441}" srcOrd="11" destOrd="0" presId="urn:microsoft.com/office/officeart/2005/8/layout/default"/>
    <dgm:cxn modelId="{C154C6EF-8C1D-40AA-A623-68E4BC85FBB6}" type="presParOf" srcId="{DEDB464C-3721-4062-9BBA-902D534AC10A}" destId="{E8D7D9FF-2978-4C20-BFEA-EBED9E88C643}" srcOrd="12" destOrd="0" presId="urn:microsoft.com/office/officeart/2005/8/layout/default"/>
    <dgm:cxn modelId="{E600B652-958F-4EBF-9838-98EF4767D2DD}" type="presParOf" srcId="{DEDB464C-3721-4062-9BBA-902D534AC10A}" destId="{7D722FC4-F392-43ED-9BD9-70D27A6D5B88}" srcOrd="13" destOrd="0" presId="urn:microsoft.com/office/officeart/2005/8/layout/default"/>
    <dgm:cxn modelId="{8FB9AEB1-F470-4DF8-A073-198046088732}" type="presParOf" srcId="{DEDB464C-3721-4062-9BBA-902D534AC10A}" destId="{6542E1D9-F297-4F6A-B68A-623833F05B64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5F53DBE-A5FF-493A-9D0F-49B44770EF99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61F213A-2BC5-4DD1-A08E-0A585CEBC1F1}">
      <dgm:prSet phldrT="[Текст]"/>
      <dgm:spPr/>
      <dgm:t>
        <a:bodyPr/>
        <a:lstStyle/>
        <a:p>
          <a:r>
            <a:rPr lang="uk-UA" b="1" dirty="0" smtClean="0">
              <a:latin typeface="+mj-lt"/>
            </a:rPr>
            <a:t>Факультативні суттєві ознаки категорії «держава»</a:t>
          </a:r>
          <a:endParaRPr lang="ru-RU" dirty="0"/>
        </a:p>
      </dgm:t>
    </dgm:pt>
    <dgm:pt modelId="{8C5B05CB-2CE0-421F-812D-8BD2DAF15B9E}" type="parTrans" cxnId="{F344F16E-57FD-49BB-926B-AD69DCCBC97F}">
      <dgm:prSet/>
      <dgm:spPr/>
      <dgm:t>
        <a:bodyPr/>
        <a:lstStyle/>
        <a:p>
          <a:endParaRPr lang="ru-RU"/>
        </a:p>
      </dgm:t>
    </dgm:pt>
    <dgm:pt modelId="{27E8ECB9-119E-45BB-BFEB-189D70E85A31}" type="sibTrans" cxnId="{F344F16E-57FD-49BB-926B-AD69DCCBC97F}">
      <dgm:prSet/>
      <dgm:spPr/>
      <dgm:t>
        <a:bodyPr/>
        <a:lstStyle/>
        <a:p>
          <a:endParaRPr lang="ru-RU"/>
        </a:p>
      </dgm:t>
    </dgm:pt>
    <dgm:pt modelId="{B4D4E5D0-DAEE-4D0F-A25A-7C07DC72823F}">
      <dgm:prSet/>
      <dgm:spPr/>
      <dgm:t>
        <a:bodyPr/>
        <a:lstStyle/>
        <a:p>
          <a:r>
            <a:rPr lang="uk-UA" dirty="0" smtClean="0">
              <a:latin typeface="+mj-lt"/>
            </a:rPr>
            <a:t>наявність конституції</a:t>
          </a:r>
          <a:endParaRPr lang="uk-UA" dirty="0">
            <a:latin typeface="+mj-lt"/>
          </a:endParaRPr>
        </a:p>
      </dgm:t>
    </dgm:pt>
    <dgm:pt modelId="{EFB393F3-0FE8-40FB-ABB0-ECC76996388C}" type="parTrans" cxnId="{1A6762DD-6C48-40F8-A408-E4C6C5EC8850}">
      <dgm:prSet/>
      <dgm:spPr/>
      <dgm:t>
        <a:bodyPr/>
        <a:lstStyle/>
        <a:p>
          <a:endParaRPr lang="ru-RU"/>
        </a:p>
      </dgm:t>
    </dgm:pt>
    <dgm:pt modelId="{4A980219-DB6E-45C6-B223-473EB7D01752}" type="sibTrans" cxnId="{1A6762DD-6C48-40F8-A408-E4C6C5EC8850}">
      <dgm:prSet/>
      <dgm:spPr/>
      <dgm:t>
        <a:bodyPr/>
        <a:lstStyle/>
        <a:p>
          <a:endParaRPr lang="ru-RU"/>
        </a:p>
      </dgm:t>
    </dgm:pt>
    <dgm:pt modelId="{54D51E9E-EFB5-44FB-A68D-9EE7A2FE7AA7}">
      <dgm:prSet/>
      <dgm:spPr/>
      <dgm:t>
        <a:bodyPr/>
        <a:lstStyle/>
        <a:p>
          <a:r>
            <a:rPr lang="uk-UA" dirty="0" smtClean="0">
              <a:latin typeface="+mj-lt"/>
            </a:rPr>
            <a:t>наявність державних символів</a:t>
          </a:r>
          <a:endParaRPr lang="uk-UA" dirty="0">
            <a:latin typeface="+mj-lt"/>
          </a:endParaRPr>
        </a:p>
      </dgm:t>
    </dgm:pt>
    <dgm:pt modelId="{757924E9-0DD5-43AC-B655-CE5AB920E651}" type="parTrans" cxnId="{6EA51CBE-7F73-4898-B449-6F97C117D049}">
      <dgm:prSet/>
      <dgm:spPr/>
      <dgm:t>
        <a:bodyPr/>
        <a:lstStyle/>
        <a:p>
          <a:endParaRPr lang="ru-RU"/>
        </a:p>
      </dgm:t>
    </dgm:pt>
    <dgm:pt modelId="{CA87E193-D78D-466F-BEF2-CAEA65109FCB}" type="sibTrans" cxnId="{6EA51CBE-7F73-4898-B449-6F97C117D049}">
      <dgm:prSet/>
      <dgm:spPr/>
      <dgm:t>
        <a:bodyPr/>
        <a:lstStyle/>
        <a:p>
          <a:endParaRPr lang="ru-RU"/>
        </a:p>
      </dgm:t>
    </dgm:pt>
    <dgm:pt modelId="{E97BADA4-8D6E-4589-90C7-DA5F74B99935}">
      <dgm:prSet/>
      <dgm:spPr/>
      <dgm:t>
        <a:bodyPr/>
        <a:lstStyle/>
        <a:p>
          <a:r>
            <a:rPr lang="uk-UA" dirty="0" smtClean="0">
              <a:latin typeface="+mj-lt"/>
            </a:rPr>
            <a:t>прапор</a:t>
          </a:r>
          <a:endParaRPr lang="uk-UA" dirty="0">
            <a:latin typeface="+mj-lt"/>
          </a:endParaRPr>
        </a:p>
      </dgm:t>
    </dgm:pt>
    <dgm:pt modelId="{5A546A10-EC9A-4091-B5D3-B7D0CA31A534}" type="parTrans" cxnId="{47EF9704-CBF4-4316-B924-9BBC89CFC4EE}">
      <dgm:prSet/>
      <dgm:spPr/>
      <dgm:t>
        <a:bodyPr/>
        <a:lstStyle/>
        <a:p>
          <a:endParaRPr lang="ru-RU"/>
        </a:p>
      </dgm:t>
    </dgm:pt>
    <dgm:pt modelId="{4A384ED9-5E43-4CB8-9108-24B2366B6149}" type="sibTrans" cxnId="{47EF9704-CBF4-4316-B924-9BBC89CFC4EE}">
      <dgm:prSet/>
      <dgm:spPr/>
      <dgm:t>
        <a:bodyPr/>
        <a:lstStyle/>
        <a:p>
          <a:endParaRPr lang="ru-RU"/>
        </a:p>
      </dgm:t>
    </dgm:pt>
    <dgm:pt modelId="{103E5300-B230-45A9-A967-F36A0D550FCD}">
      <dgm:prSet/>
      <dgm:spPr/>
      <dgm:t>
        <a:bodyPr/>
        <a:lstStyle/>
        <a:p>
          <a:r>
            <a:rPr lang="uk-UA" dirty="0" smtClean="0">
              <a:latin typeface="+mj-lt"/>
            </a:rPr>
            <a:t>герб</a:t>
          </a:r>
          <a:endParaRPr lang="uk-UA" dirty="0">
            <a:latin typeface="+mj-lt"/>
          </a:endParaRPr>
        </a:p>
      </dgm:t>
    </dgm:pt>
    <dgm:pt modelId="{FA6940A5-C1F6-4010-9840-79F71CB74F10}" type="parTrans" cxnId="{A596486B-1DE9-440A-A9C0-FAE8AEDA4AED}">
      <dgm:prSet/>
      <dgm:spPr/>
      <dgm:t>
        <a:bodyPr/>
        <a:lstStyle/>
        <a:p>
          <a:endParaRPr lang="ru-RU"/>
        </a:p>
      </dgm:t>
    </dgm:pt>
    <dgm:pt modelId="{E22CA813-DE2D-485D-BE87-6E3182E2C494}" type="sibTrans" cxnId="{A596486B-1DE9-440A-A9C0-FAE8AEDA4AED}">
      <dgm:prSet/>
      <dgm:spPr/>
      <dgm:t>
        <a:bodyPr/>
        <a:lstStyle/>
        <a:p>
          <a:endParaRPr lang="ru-RU"/>
        </a:p>
      </dgm:t>
    </dgm:pt>
    <dgm:pt modelId="{2DB0AB81-1A51-4CB7-A71D-C44DD83EC2A9}">
      <dgm:prSet/>
      <dgm:spPr/>
      <dgm:t>
        <a:bodyPr/>
        <a:lstStyle/>
        <a:p>
          <a:r>
            <a:rPr lang="uk-UA" dirty="0" smtClean="0">
              <a:latin typeface="+mj-lt"/>
            </a:rPr>
            <a:t>гімн</a:t>
          </a:r>
          <a:endParaRPr lang="uk-UA" dirty="0">
            <a:latin typeface="+mj-lt"/>
          </a:endParaRPr>
        </a:p>
      </dgm:t>
    </dgm:pt>
    <dgm:pt modelId="{6289D2DE-3EAF-4A2F-B815-F6066913BAFB}" type="parTrans" cxnId="{E08DC0BD-D964-4093-8795-3FBA297520FE}">
      <dgm:prSet/>
      <dgm:spPr/>
      <dgm:t>
        <a:bodyPr/>
        <a:lstStyle/>
        <a:p>
          <a:endParaRPr lang="ru-RU"/>
        </a:p>
      </dgm:t>
    </dgm:pt>
    <dgm:pt modelId="{D23C6A75-33E1-436D-BA5E-8FFB99100E5B}" type="sibTrans" cxnId="{E08DC0BD-D964-4093-8795-3FBA297520FE}">
      <dgm:prSet/>
      <dgm:spPr/>
      <dgm:t>
        <a:bodyPr/>
        <a:lstStyle/>
        <a:p>
          <a:endParaRPr lang="ru-RU"/>
        </a:p>
      </dgm:t>
    </dgm:pt>
    <dgm:pt modelId="{7B6E181D-2976-48DF-8415-1009F7E57EBC}">
      <dgm:prSet/>
      <dgm:spPr/>
      <dgm:t>
        <a:bodyPr/>
        <a:lstStyle/>
        <a:p>
          <a:r>
            <a:rPr lang="uk-UA" dirty="0" smtClean="0">
              <a:latin typeface="+mj-lt"/>
            </a:rPr>
            <a:t>для держави, що за формою правління є монархією, додатковим символом вважається монарх</a:t>
          </a:r>
          <a:endParaRPr lang="uk-UA" dirty="0">
            <a:latin typeface="+mj-lt"/>
          </a:endParaRPr>
        </a:p>
      </dgm:t>
    </dgm:pt>
    <dgm:pt modelId="{C39362B3-1BD7-4B00-831B-B90D36BCEC6E}" type="parTrans" cxnId="{0E9D329A-910B-4E78-97C5-29BE45A7F6F5}">
      <dgm:prSet/>
      <dgm:spPr/>
      <dgm:t>
        <a:bodyPr/>
        <a:lstStyle/>
        <a:p>
          <a:endParaRPr lang="ru-RU"/>
        </a:p>
      </dgm:t>
    </dgm:pt>
    <dgm:pt modelId="{1A6E3BF3-7F77-4104-AA13-56506CE7C511}" type="sibTrans" cxnId="{0E9D329A-910B-4E78-97C5-29BE45A7F6F5}">
      <dgm:prSet/>
      <dgm:spPr/>
      <dgm:t>
        <a:bodyPr/>
        <a:lstStyle/>
        <a:p>
          <a:endParaRPr lang="ru-RU"/>
        </a:p>
      </dgm:t>
    </dgm:pt>
    <dgm:pt modelId="{71E72F66-5F8E-4511-8347-353FC855E740}">
      <dgm:prSet/>
      <dgm:spPr/>
      <dgm:t>
        <a:bodyPr/>
        <a:lstStyle/>
        <a:p>
          <a:r>
            <a:rPr lang="uk-UA" dirty="0" smtClean="0">
              <a:latin typeface="+mj-lt"/>
            </a:rPr>
            <a:t>наявність громадянства</a:t>
          </a:r>
          <a:endParaRPr lang="uk-UA" dirty="0">
            <a:latin typeface="+mj-lt"/>
          </a:endParaRPr>
        </a:p>
      </dgm:t>
    </dgm:pt>
    <dgm:pt modelId="{77C639CC-FC50-43D6-8422-829FCF42F7DF}" type="parTrans" cxnId="{9BA7B3A1-8CC3-462A-BD54-AB496137DAB6}">
      <dgm:prSet/>
      <dgm:spPr/>
      <dgm:t>
        <a:bodyPr/>
        <a:lstStyle/>
        <a:p>
          <a:endParaRPr lang="ru-RU"/>
        </a:p>
      </dgm:t>
    </dgm:pt>
    <dgm:pt modelId="{E3D2596B-49DB-40D8-AAD6-123E2AA7E683}" type="sibTrans" cxnId="{9BA7B3A1-8CC3-462A-BD54-AB496137DAB6}">
      <dgm:prSet/>
      <dgm:spPr/>
      <dgm:t>
        <a:bodyPr/>
        <a:lstStyle/>
        <a:p>
          <a:endParaRPr lang="ru-RU"/>
        </a:p>
      </dgm:t>
    </dgm:pt>
    <dgm:pt modelId="{DF2EFBB7-3AD3-4687-884A-1B36FB9364BB}">
      <dgm:prSet/>
      <dgm:spPr/>
      <dgm:t>
        <a:bodyPr/>
        <a:lstStyle/>
        <a:p>
          <a:r>
            <a:rPr lang="uk-UA" dirty="0" smtClean="0">
              <a:latin typeface="+mj-lt"/>
            </a:rPr>
            <a:t>наявність грошової одиниці</a:t>
          </a:r>
          <a:endParaRPr lang="uk-UA" dirty="0">
            <a:latin typeface="+mj-lt"/>
          </a:endParaRPr>
        </a:p>
      </dgm:t>
    </dgm:pt>
    <dgm:pt modelId="{23503398-FF4F-41E8-9735-BD0B438C2F4C}" type="parTrans" cxnId="{644003B4-E92C-40E4-BD9D-BCFDC480743F}">
      <dgm:prSet/>
      <dgm:spPr/>
      <dgm:t>
        <a:bodyPr/>
        <a:lstStyle/>
        <a:p>
          <a:endParaRPr lang="ru-RU"/>
        </a:p>
      </dgm:t>
    </dgm:pt>
    <dgm:pt modelId="{505950BB-DF9C-470F-A777-EE5F488FDB64}" type="sibTrans" cxnId="{644003B4-E92C-40E4-BD9D-BCFDC480743F}">
      <dgm:prSet/>
      <dgm:spPr/>
      <dgm:t>
        <a:bodyPr/>
        <a:lstStyle/>
        <a:p>
          <a:endParaRPr lang="ru-RU"/>
        </a:p>
      </dgm:t>
    </dgm:pt>
    <dgm:pt modelId="{E81C40E0-D043-466C-AFA2-EE46359BFD6E}">
      <dgm:prSet/>
      <dgm:spPr/>
      <dgm:t>
        <a:bodyPr/>
        <a:lstStyle/>
        <a:p>
          <a:r>
            <a:rPr lang="uk-UA" dirty="0" smtClean="0">
              <a:latin typeface="+mj-lt"/>
            </a:rPr>
            <a:t>участь держави у міжнародних органах і організаціях тощо</a:t>
          </a:r>
          <a:endParaRPr lang="uk-UA" dirty="0">
            <a:latin typeface="+mj-lt"/>
          </a:endParaRPr>
        </a:p>
      </dgm:t>
    </dgm:pt>
    <dgm:pt modelId="{22AAA270-C0EB-4FC1-BCA1-4780F7F9508E}" type="parTrans" cxnId="{6717DBFE-104D-4010-993A-FA9246970DB9}">
      <dgm:prSet/>
      <dgm:spPr/>
      <dgm:t>
        <a:bodyPr/>
        <a:lstStyle/>
        <a:p>
          <a:endParaRPr lang="ru-RU"/>
        </a:p>
      </dgm:t>
    </dgm:pt>
    <dgm:pt modelId="{7A7510F5-2E6D-45EC-915E-68A8A38B3EE5}" type="sibTrans" cxnId="{6717DBFE-104D-4010-993A-FA9246970DB9}">
      <dgm:prSet/>
      <dgm:spPr/>
      <dgm:t>
        <a:bodyPr/>
        <a:lstStyle/>
        <a:p>
          <a:endParaRPr lang="ru-RU"/>
        </a:p>
      </dgm:t>
    </dgm:pt>
    <dgm:pt modelId="{90171F18-0520-4884-9C74-097A63EDB6B0}" type="pres">
      <dgm:prSet presAssocID="{15F53DBE-A5FF-493A-9D0F-49B44770EF9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BCD2BCD-46F1-4B30-9A74-158AFED6CFE1}" type="pres">
      <dgm:prSet presAssocID="{761F213A-2BC5-4DD1-A08E-0A585CEBC1F1}" presName="hierRoot1" presStyleCnt="0">
        <dgm:presLayoutVars>
          <dgm:hierBranch val="init"/>
        </dgm:presLayoutVars>
      </dgm:prSet>
      <dgm:spPr/>
    </dgm:pt>
    <dgm:pt modelId="{204BB9F6-508C-49EE-89D2-AD9B47F034D8}" type="pres">
      <dgm:prSet presAssocID="{761F213A-2BC5-4DD1-A08E-0A585CEBC1F1}" presName="rootComposite1" presStyleCnt="0"/>
      <dgm:spPr/>
    </dgm:pt>
    <dgm:pt modelId="{5AB14D12-DAFC-4C31-8B23-C5C94F4D77C2}" type="pres">
      <dgm:prSet presAssocID="{761F213A-2BC5-4DD1-A08E-0A585CEBC1F1}" presName="rootText1" presStyleLbl="node0" presStyleIdx="0" presStyleCnt="1" custScaleY="26091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35309B-A976-463B-AB1B-613AD528A3D0}" type="pres">
      <dgm:prSet presAssocID="{761F213A-2BC5-4DD1-A08E-0A585CEBC1F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06E55FB-7C54-4D21-9DAA-805AE5218D46}" type="pres">
      <dgm:prSet presAssocID="{761F213A-2BC5-4DD1-A08E-0A585CEBC1F1}" presName="hierChild2" presStyleCnt="0"/>
      <dgm:spPr/>
    </dgm:pt>
    <dgm:pt modelId="{AE003BD3-09C4-47D9-9CE9-82593ADD9322}" type="pres">
      <dgm:prSet presAssocID="{EFB393F3-0FE8-40FB-ABB0-ECC76996388C}" presName="Name64" presStyleLbl="parChTrans1D2" presStyleIdx="0" presStyleCnt="5"/>
      <dgm:spPr/>
      <dgm:t>
        <a:bodyPr/>
        <a:lstStyle/>
        <a:p>
          <a:endParaRPr lang="ru-RU"/>
        </a:p>
      </dgm:t>
    </dgm:pt>
    <dgm:pt modelId="{39696D6F-2AB7-49F1-A213-2CE87665FC6D}" type="pres">
      <dgm:prSet presAssocID="{B4D4E5D0-DAEE-4D0F-A25A-7C07DC72823F}" presName="hierRoot2" presStyleCnt="0">
        <dgm:presLayoutVars>
          <dgm:hierBranch val="init"/>
        </dgm:presLayoutVars>
      </dgm:prSet>
      <dgm:spPr/>
    </dgm:pt>
    <dgm:pt modelId="{76E7BA64-613B-4DDF-B959-074E0C24E223}" type="pres">
      <dgm:prSet presAssocID="{B4D4E5D0-DAEE-4D0F-A25A-7C07DC72823F}" presName="rootComposite" presStyleCnt="0"/>
      <dgm:spPr/>
    </dgm:pt>
    <dgm:pt modelId="{CF6436BD-BAE1-433E-A22A-A50DA5C31C63}" type="pres">
      <dgm:prSet presAssocID="{B4D4E5D0-DAEE-4D0F-A25A-7C07DC72823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AA2BA1-5959-491A-B23B-970265A50007}" type="pres">
      <dgm:prSet presAssocID="{B4D4E5D0-DAEE-4D0F-A25A-7C07DC72823F}" presName="rootConnector" presStyleLbl="node2" presStyleIdx="0" presStyleCnt="5"/>
      <dgm:spPr/>
      <dgm:t>
        <a:bodyPr/>
        <a:lstStyle/>
        <a:p>
          <a:endParaRPr lang="ru-RU"/>
        </a:p>
      </dgm:t>
    </dgm:pt>
    <dgm:pt modelId="{4C6F869B-F0FC-4D9E-9D36-9C465E7B1A7F}" type="pres">
      <dgm:prSet presAssocID="{B4D4E5D0-DAEE-4D0F-A25A-7C07DC72823F}" presName="hierChild4" presStyleCnt="0"/>
      <dgm:spPr/>
    </dgm:pt>
    <dgm:pt modelId="{D51670B1-2368-4A53-A490-BF70C4C5329E}" type="pres">
      <dgm:prSet presAssocID="{B4D4E5D0-DAEE-4D0F-A25A-7C07DC72823F}" presName="hierChild5" presStyleCnt="0"/>
      <dgm:spPr/>
    </dgm:pt>
    <dgm:pt modelId="{AAB3CA87-5DC3-4720-B233-21F88407016A}" type="pres">
      <dgm:prSet presAssocID="{757924E9-0DD5-43AC-B655-CE5AB920E651}" presName="Name64" presStyleLbl="parChTrans1D2" presStyleIdx="1" presStyleCnt="5"/>
      <dgm:spPr/>
      <dgm:t>
        <a:bodyPr/>
        <a:lstStyle/>
        <a:p>
          <a:endParaRPr lang="ru-RU"/>
        </a:p>
      </dgm:t>
    </dgm:pt>
    <dgm:pt modelId="{F0631808-F97A-40FF-8E79-AD78B4FA27AA}" type="pres">
      <dgm:prSet presAssocID="{54D51E9E-EFB5-44FB-A68D-9EE7A2FE7AA7}" presName="hierRoot2" presStyleCnt="0">
        <dgm:presLayoutVars>
          <dgm:hierBranch val="init"/>
        </dgm:presLayoutVars>
      </dgm:prSet>
      <dgm:spPr/>
    </dgm:pt>
    <dgm:pt modelId="{EA11208C-FEE2-4CB1-BEAF-81DCE800D61E}" type="pres">
      <dgm:prSet presAssocID="{54D51E9E-EFB5-44FB-A68D-9EE7A2FE7AA7}" presName="rootComposite" presStyleCnt="0"/>
      <dgm:spPr/>
    </dgm:pt>
    <dgm:pt modelId="{2C27BD9E-8F77-4D29-B465-CD0D03BC461F}" type="pres">
      <dgm:prSet presAssocID="{54D51E9E-EFB5-44FB-A68D-9EE7A2FE7AA7}" presName="rootText" presStyleLbl="node2" presStyleIdx="1" presStyleCnt="5" custScaleX="217011" custScaleY="8864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691C266-6AB3-4FA7-A319-E89E5A844E71}" type="pres">
      <dgm:prSet presAssocID="{54D51E9E-EFB5-44FB-A68D-9EE7A2FE7AA7}" presName="rootConnector" presStyleLbl="node2" presStyleIdx="1" presStyleCnt="5"/>
      <dgm:spPr/>
      <dgm:t>
        <a:bodyPr/>
        <a:lstStyle/>
        <a:p>
          <a:endParaRPr lang="ru-RU"/>
        </a:p>
      </dgm:t>
    </dgm:pt>
    <dgm:pt modelId="{5FB44D3C-C604-4661-90CD-6F02485646FB}" type="pres">
      <dgm:prSet presAssocID="{54D51E9E-EFB5-44FB-A68D-9EE7A2FE7AA7}" presName="hierChild4" presStyleCnt="0"/>
      <dgm:spPr/>
    </dgm:pt>
    <dgm:pt modelId="{D985942D-B29E-4E1F-BB3E-0B7344BCACA8}" type="pres">
      <dgm:prSet presAssocID="{5A546A10-EC9A-4091-B5D3-B7D0CA31A534}" presName="Name64" presStyleLbl="parChTrans1D3" presStyleIdx="0" presStyleCnt="4"/>
      <dgm:spPr/>
      <dgm:t>
        <a:bodyPr/>
        <a:lstStyle/>
        <a:p>
          <a:endParaRPr lang="ru-RU"/>
        </a:p>
      </dgm:t>
    </dgm:pt>
    <dgm:pt modelId="{4F8B3C79-599F-4395-8A6E-2CC77E69F1B8}" type="pres">
      <dgm:prSet presAssocID="{E97BADA4-8D6E-4589-90C7-DA5F74B99935}" presName="hierRoot2" presStyleCnt="0">
        <dgm:presLayoutVars>
          <dgm:hierBranch val="init"/>
        </dgm:presLayoutVars>
      </dgm:prSet>
      <dgm:spPr/>
    </dgm:pt>
    <dgm:pt modelId="{B6712FE4-B73C-4AF6-9D3D-2279492D0DAC}" type="pres">
      <dgm:prSet presAssocID="{E97BADA4-8D6E-4589-90C7-DA5F74B99935}" presName="rootComposite" presStyleCnt="0"/>
      <dgm:spPr/>
    </dgm:pt>
    <dgm:pt modelId="{7F1A7C0B-A434-4632-B2E2-78E0F248E281}" type="pres">
      <dgm:prSet presAssocID="{E97BADA4-8D6E-4589-90C7-DA5F74B9993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443907-1A4F-4AF7-B107-2AFB1F54B04F}" type="pres">
      <dgm:prSet presAssocID="{E97BADA4-8D6E-4589-90C7-DA5F74B99935}" presName="rootConnector" presStyleLbl="node3" presStyleIdx="0" presStyleCnt="4"/>
      <dgm:spPr/>
      <dgm:t>
        <a:bodyPr/>
        <a:lstStyle/>
        <a:p>
          <a:endParaRPr lang="ru-RU"/>
        </a:p>
      </dgm:t>
    </dgm:pt>
    <dgm:pt modelId="{1396D026-A91A-4846-AA91-CDAFE013306A}" type="pres">
      <dgm:prSet presAssocID="{E97BADA4-8D6E-4589-90C7-DA5F74B99935}" presName="hierChild4" presStyleCnt="0"/>
      <dgm:spPr/>
    </dgm:pt>
    <dgm:pt modelId="{D7855EF8-54F2-4DDB-8A61-CC97BA40684F}" type="pres">
      <dgm:prSet presAssocID="{E97BADA4-8D6E-4589-90C7-DA5F74B99935}" presName="hierChild5" presStyleCnt="0"/>
      <dgm:spPr/>
    </dgm:pt>
    <dgm:pt modelId="{2443D47F-66BC-4F25-A82F-D9574D5FD454}" type="pres">
      <dgm:prSet presAssocID="{FA6940A5-C1F6-4010-9840-79F71CB74F10}" presName="Name64" presStyleLbl="parChTrans1D3" presStyleIdx="1" presStyleCnt="4"/>
      <dgm:spPr/>
      <dgm:t>
        <a:bodyPr/>
        <a:lstStyle/>
        <a:p>
          <a:endParaRPr lang="ru-RU"/>
        </a:p>
      </dgm:t>
    </dgm:pt>
    <dgm:pt modelId="{E9A57383-10E0-4133-8B9B-A1197A8AD3FB}" type="pres">
      <dgm:prSet presAssocID="{103E5300-B230-45A9-A967-F36A0D550FCD}" presName="hierRoot2" presStyleCnt="0">
        <dgm:presLayoutVars>
          <dgm:hierBranch val="init"/>
        </dgm:presLayoutVars>
      </dgm:prSet>
      <dgm:spPr/>
    </dgm:pt>
    <dgm:pt modelId="{BD3CB10F-5F95-499A-8221-D262986E1F35}" type="pres">
      <dgm:prSet presAssocID="{103E5300-B230-45A9-A967-F36A0D550FCD}" presName="rootComposite" presStyleCnt="0"/>
      <dgm:spPr/>
    </dgm:pt>
    <dgm:pt modelId="{584F5030-6934-4B32-A7BE-AF4674896865}" type="pres">
      <dgm:prSet presAssocID="{103E5300-B230-45A9-A967-F36A0D550FCD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C98C5E-F58F-450C-B61A-86D4EE05BA5B}" type="pres">
      <dgm:prSet presAssocID="{103E5300-B230-45A9-A967-F36A0D550FCD}" presName="rootConnector" presStyleLbl="node3" presStyleIdx="1" presStyleCnt="4"/>
      <dgm:spPr/>
      <dgm:t>
        <a:bodyPr/>
        <a:lstStyle/>
        <a:p>
          <a:endParaRPr lang="ru-RU"/>
        </a:p>
      </dgm:t>
    </dgm:pt>
    <dgm:pt modelId="{A958C091-6C5E-4BF6-B2FF-04A13264D26A}" type="pres">
      <dgm:prSet presAssocID="{103E5300-B230-45A9-A967-F36A0D550FCD}" presName="hierChild4" presStyleCnt="0"/>
      <dgm:spPr/>
    </dgm:pt>
    <dgm:pt modelId="{F4EC1225-BA8A-4B6E-8B83-88404476E2A5}" type="pres">
      <dgm:prSet presAssocID="{103E5300-B230-45A9-A967-F36A0D550FCD}" presName="hierChild5" presStyleCnt="0"/>
      <dgm:spPr/>
    </dgm:pt>
    <dgm:pt modelId="{57509891-BA9F-433F-A240-79F17C65C50B}" type="pres">
      <dgm:prSet presAssocID="{6289D2DE-3EAF-4A2F-B815-F6066913BAFB}" presName="Name64" presStyleLbl="parChTrans1D3" presStyleIdx="2" presStyleCnt="4"/>
      <dgm:spPr/>
      <dgm:t>
        <a:bodyPr/>
        <a:lstStyle/>
        <a:p>
          <a:endParaRPr lang="ru-RU"/>
        </a:p>
      </dgm:t>
    </dgm:pt>
    <dgm:pt modelId="{71DF090C-D614-4D02-8FF5-9C5206DAD431}" type="pres">
      <dgm:prSet presAssocID="{2DB0AB81-1A51-4CB7-A71D-C44DD83EC2A9}" presName="hierRoot2" presStyleCnt="0">
        <dgm:presLayoutVars>
          <dgm:hierBranch val="init"/>
        </dgm:presLayoutVars>
      </dgm:prSet>
      <dgm:spPr/>
    </dgm:pt>
    <dgm:pt modelId="{678EEEBE-0CAC-4D47-8EA2-715EDA02C399}" type="pres">
      <dgm:prSet presAssocID="{2DB0AB81-1A51-4CB7-A71D-C44DD83EC2A9}" presName="rootComposite" presStyleCnt="0"/>
      <dgm:spPr/>
    </dgm:pt>
    <dgm:pt modelId="{16C74241-1353-4517-9C04-D16520A220E2}" type="pres">
      <dgm:prSet presAssocID="{2DB0AB81-1A51-4CB7-A71D-C44DD83EC2A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C084CA-65AE-44BA-8EAB-BE7FC4174909}" type="pres">
      <dgm:prSet presAssocID="{2DB0AB81-1A51-4CB7-A71D-C44DD83EC2A9}" presName="rootConnector" presStyleLbl="node3" presStyleIdx="2" presStyleCnt="4"/>
      <dgm:spPr/>
      <dgm:t>
        <a:bodyPr/>
        <a:lstStyle/>
        <a:p>
          <a:endParaRPr lang="ru-RU"/>
        </a:p>
      </dgm:t>
    </dgm:pt>
    <dgm:pt modelId="{0AB5D632-C577-45AF-A0A8-BCC8BC910E43}" type="pres">
      <dgm:prSet presAssocID="{2DB0AB81-1A51-4CB7-A71D-C44DD83EC2A9}" presName="hierChild4" presStyleCnt="0"/>
      <dgm:spPr/>
    </dgm:pt>
    <dgm:pt modelId="{FB6A7CAE-FD7F-49B4-8D3B-D296127AE883}" type="pres">
      <dgm:prSet presAssocID="{2DB0AB81-1A51-4CB7-A71D-C44DD83EC2A9}" presName="hierChild5" presStyleCnt="0"/>
      <dgm:spPr/>
    </dgm:pt>
    <dgm:pt modelId="{70679FD1-81AF-4DA1-864C-982763669105}" type="pres">
      <dgm:prSet presAssocID="{C39362B3-1BD7-4B00-831B-B90D36BCEC6E}" presName="Name64" presStyleLbl="parChTrans1D3" presStyleIdx="3" presStyleCnt="4"/>
      <dgm:spPr/>
      <dgm:t>
        <a:bodyPr/>
        <a:lstStyle/>
        <a:p>
          <a:endParaRPr lang="ru-RU"/>
        </a:p>
      </dgm:t>
    </dgm:pt>
    <dgm:pt modelId="{906E0EA9-37CC-45C1-86C9-34D10EDEE9C4}" type="pres">
      <dgm:prSet presAssocID="{7B6E181D-2976-48DF-8415-1009F7E57EBC}" presName="hierRoot2" presStyleCnt="0">
        <dgm:presLayoutVars>
          <dgm:hierBranch val="init"/>
        </dgm:presLayoutVars>
      </dgm:prSet>
      <dgm:spPr/>
    </dgm:pt>
    <dgm:pt modelId="{EFEA3AC4-B24B-4D2E-9C56-0AF4AF1D5398}" type="pres">
      <dgm:prSet presAssocID="{7B6E181D-2976-48DF-8415-1009F7E57EBC}" presName="rootComposite" presStyleCnt="0"/>
      <dgm:spPr/>
    </dgm:pt>
    <dgm:pt modelId="{19AE2772-0D87-415D-A65D-AAA3BB6CA10A}" type="pres">
      <dgm:prSet presAssocID="{7B6E181D-2976-48DF-8415-1009F7E57EBC}" presName="rootText" presStyleLbl="node3" presStyleIdx="3" presStyleCnt="4" custScaleY="40252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01C911-77B4-4EFE-B769-92D4045BA2A6}" type="pres">
      <dgm:prSet presAssocID="{7B6E181D-2976-48DF-8415-1009F7E57EBC}" presName="rootConnector" presStyleLbl="node3" presStyleIdx="3" presStyleCnt="4"/>
      <dgm:spPr/>
      <dgm:t>
        <a:bodyPr/>
        <a:lstStyle/>
        <a:p>
          <a:endParaRPr lang="ru-RU"/>
        </a:p>
      </dgm:t>
    </dgm:pt>
    <dgm:pt modelId="{E7B33915-2AF4-417C-A440-72630442B747}" type="pres">
      <dgm:prSet presAssocID="{7B6E181D-2976-48DF-8415-1009F7E57EBC}" presName="hierChild4" presStyleCnt="0"/>
      <dgm:spPr/>
    </dgm:pt>
    <dgm:pt modelId="{EC9E6367-4E7C-4DDE-B0AD-80D99A384196}" type="pres">
      <dgm:prSet presAssocID="{7B6E181D-2976-48DF-8415-1009F7E57EBC}" presName="hierChild5" presStyleCnt="0"/>
      <dgm:spPr/>
    </dgm:pt>
    <dgm:pt modelId="{FD122806-7085-452F-8D9F-AD48A6072544}" type="pres">
      <dgm:prSet presAssocID="{54D51E9E-EFB5-44FB-A68D-9EE7A2FE7AA7}" presName="hierChild5" presStyleCnt="0"/>
      <dgm:spPr/>
    </dgm:pt>
    <dgm:pt modelId="{71BAE6AA-E319-48A5-BDD4-07ECABB394C0}" type="pres">
      <dgm:prSet presAssocID="{77C639CC-FC50-43D6-8422-829FCF42F7DF}" presName="Name64" presStyleLbl="parChTrans1D2" presStyleIdx="2" presStyleCnt="5"/>
      <dgm:spPr/>
      <dgm:t>
        <a:bodyPr/>
        <a:lstStyle/>
        <a:p>
          <a:endParaRPr lang="ru-RU"/>
        </a:p>
      </dgm:t>
    </dgm:pt>
    <dgm:pt modelId="{277F7B3A-006B-4305-AB79-F93076D1575C}" type="pres">
      <dgm:prSet presAssocID="{71E72F66-5F8E-4511-8347-353FC855E740}" presName="hierRoot2" presStyleCnt="0">
        <dgm:presLayoutVars>
          <dgm:hierBranch val="init"/>
        </dgm:presLayoutVars>
      </dgm:prSet>
      <dgm:spPr/>
    </dgm:pt>
    <dgm:pt modelId="{4F3E68FE-E9C5-42A0-8216-6D8CF07A4299}" type="pres">
      <dgm:prSet presAssocID="{71E72F66-5F8E-4511-8347-353FC855E740}" presName="rootComposite" presStyleCnt="0"/>
      <dgm:spPr/>
    </dgm:pt>
    <dgm:pt modelId="{ADF0E6B1-FAEE-457F-ADAB-55AF1C19B210}" type="pres">
      <dgm:prSet presAssocID="{71E72F66-5F8E-4511-8347-353FC855E74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20CC67-D07C-4300-BCD7-C4B260056A8D}" type="pres">
      <dgm:prSet presAssocID="{71E72F66-5F8E-4511-8347-353FC855E740}" presName="rootConnector" presStyleLbl="node2" presStyleIdx="2" presStyleCnt="5"/>
      <dgm:spPr/>
      <dgm:t>
        <a:bodyPr/>
        <a:lstStyle/>
        <a:p>
          <a:endParaRPr lang="ru-RU"/>
        </a:p>
      </dgm:t>
    </dgm:pt>
    <dgm:pt modelId="{31C61E15-C5E0-4CD5-9126-33B2FDBCC48E}" type="pres">
      <dgm:prSet presAssocID="{71E72F66-5F8E-4511-8347-353FC855E740}" presName="hierChild4" presStyleCnt="0"/>
      <dgm:spPr/>
    </dgm:pt>
    <dgm:pt modelId="{5EA2E2CD-F88A-489E-945F-6444BAB5E262}" type="pres">
      <dgm:prSet presAssocID="{71E72F66-5F8E-4511-8347-353FC855E740}" presName="hierChild5" presStyleCnt="0"/>
      <dgm:spPr/>
    </dgm:pt>
    <dgm:pt modelId="{3036B21F-4E3D-4207-9099-57C8F4DD0557}" type="pres">
      <dgm:prSet presAssocID="{23503398-FF4F-41E8-9735-BD0B438C2F4C}" presName="Name64" presStyleLbl="parChTrans1D2" presStyleIdx="3" presStyleCnt="5"/>
      <dgm:spPr/>
      <dgm:t>
        <a:bodyPr/>
        <a:lstStyle/>
        <a:p>
          <a:endParaRPr lang="ru-RU"/>
        </a:p>
      </dgm:t>
    </dgm:pt>
    <dgm:pt modelId="{C0BFD130-9BF8-4841-9A12-25D87D31E131}" type="pres">
      <dgm:prSet presAssocID="{DF2EFBB7-3AD3-4687-884A-1B36FB9364BB}" presName="hierRoot2" presStyleCnt="0">
        <dgm:presLayoutVars>
          <dgm:hierBranch val="init"/>
        </dgm:presLayoutVars>
      </dgm:prSet>
      <dgm:spPr/>
    </dgm:pt>
    <dgm:pt modelId="{1E584913-6CBC-4377-997C-B7F79DAD736C}" type="pres">
      <dgm:prSet presAssocID="{DF2EFBB7-3AD3-4687-884A-1B36FB9364BB}" presName="rootComposite" presStyleCnt="0"/>
      <dgm:spPr/>
    </dgm:pt>
    <dgm:pt modelId="{EFB19596-69E0-4227-9EC0-C6BBAD995720}" type="pres">
      <dgm:prSet presAssocID="{DF2EFBB7-3AD3-4687-884A-1B36FB9364BB}" presName="rootText" presStyleLbl="node2" presStyleIdx="3" presStyleCnt="5" custScaleX="2163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90BF51-7C88-4563-9733-1140442E6362}" type="pres">
      <dgm:prSet presAssocID="{DF2EFBB7-3AD3-4687-884A-1B36FB9364BB}" presName="rootConnector" presStyleLbl="node2" presStyleIdx="3" presStyleCnt="5"/>
      <dgm:spPr/>
      <dgm:t>
        <a:bodyPr/>
        <a:lstStyle/>
        <a:p>
          <a:endParaRPr lang="ru-RU"/>
        </a:p>
      </dgm:t>
    </dgm:pt>
    <dgm:pt modelId="{376EB1CA-A35F-4EB4-916C-E52EC9897287}" type="pres">
      <dgm:prSet presAssocID="{DF2EFBB7-3AD3-4687-884A-1B36FB9364BB}" presName="hierChild4" presStyleCnt="0"/>
      <dgm:spPr/>
    </dgm:pt>
    <dgm:pt modelId="{BE508150-F10D-4B81-91B4-5098F3AA4C25}" type="pres">
      <dgm:prSet presAssocID="{DF2EFBB7-3AD3-4687-884A-1B36FB9364BB}" presName="hierChild5" presStyleCnt="0"/>
      <dgm:spPr/>
    </dgm:pt>
    <dgm:pt modelId="{7A3BBC1D-A1F3-4BD5-BC4B-700930A9B6EA}" type="pres">
      <dgm:prSet presAssocID="{22AAA270-C0EB-4FC1-BCA1-4780F7F9508E}" presName="Name64" presStyleLbl="parChTrans1D2" presStyleIdx="4" presStyleCnt="5"/>
      <dgm:spPr/>
      <dgm:t>
        <a:bodyPr/>
        <a:lstStyle/>
        <a:p>
          <a:endParaRPr lang="ru-RU"/>
        </a:p>
      </dgm:t>
    </dgm:pt>
    <dgm:pt modelId="{FB1468AE-195C-443B-9D75-980083AEC5C3}" type="pres">
      <dgm:prSet presAssocID="{E81C40E0-D043-466C-AFA2-EE46359BFD6E}" presName="hierRoot2" presStyleCnt="0">
        <dgm:presLayoutVars>
          <dgm:hierBranch val="init"/>
        </dgm:presLayoutVars>
      </dgm:prSet>
      <dgm:spPr/>
    </dgm:pt>
    <dgm:pt modelId="{3C340BE9-E489-47A7-A307-13459D87F336}" type="pres">
      <dgm:prSet presAssocID="{E81C40E0-D043-466C-AFA2-EE46359BFD6E}" presName="rootComposite" presStyleCnt="0"/>
      <dgm:spPr/>
    </dgm:pt>
    <dgm:pt modelId="{D129BB2F-D0D3-4ABD-9DAA-C0F905D8C4BF}" type="pres">
      <dgm:prSet presAssocID="{E81C40E0-D043-466C-AFA2-EE46359BFD6E}" presName="rootText" presStyleLbl="node2" presStyleIdx="4" presStyleCnt="5" custScaleX="2170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D3ABCC-5F88-4738-8AF1-36EB43C8E855}" type="pres">
      <dgm:prSet presAssocID="{E81C40E0-D043-466C-AFA2-EE46359BFD6E}" presName="rootConnector" presStyleLbl="node2" presStyleIdx="4" presStyleCnt="5"/>
      <dgm:spPr/>
      <dgm:t>
        <a:bodyPr/>
        <a:lstStyle/>
        <a:p>
          <a:endParaRPr lang="ru-RU"/>
        </a:p>
      </dgm:t>
    </dgm:pt>
    <dgm:pt modelId="{53B0692D-8D75-43F1-81E5-106BCD7C0771}" type="pres">
      <dgm:prSet presAssocID="{E81C40E0-D043-466C-AFA2-EE46359BFD6E}" presName="hierChild4" presStyleCnt="0"/>
      <dgm:spPr/>
    </dgm:pt>
    <dgm:pt modelId="{9B0D5B9A-D9B6-4044-B50C-C5AA0E321055}" type="pres">
      <dgm:prSet presAssocID="{E81C40E0-D043-466C-AFA2-EE46359BFD6E}" presName="hierChild5" presStyleCnt="0"/>
      <dgm:spPr/>
    </dgm:pt>
    <dgm:pt modelId="{6F88B24F-D1B0-467F-8ACA-B60C03F6F6A8}" type="pres">
      <dgm:prSet presAssocID="{761F213A-2BC5-4DD1-A08E-0A585CEBC1F1}" presName="hierChild3" presStyleCnt="0"/>
      <dgm:spPr/>
    </dgm:pt>
  </dgm:ptLst>
  <dgm:cxnLst>
    <dgm:cxn modelId="{C4769526-46A2-4EBF-92A4-C6A93DF247D5}" type="presOf" srcId="{77C639CC-FC50-43D6-8422-829FCF42F7DF}" destId="{71BAE6AA-E319-48A5-BDD4-07ECABB394C0}" srcOrd="0" destOrd="0" presId="urn:microsoft.com/office/officeart/2009/3/layout/HorizontalOrganizationChart"/>
    <dgm:cxn modelId="{D06E5810-0208-4704-AFFF-7792FDAD508E}" type="presOf" srcId="{C39362B3-1BD7-4B00-831B-B90D36BCEC6E}" destId="{70679FD1-81AF-4DA1-864C-982763669105}" srcOrd="0" destOrd="0" presId="urn:microsoft.com/office/officeart/2009/3/layout/HorizontalOrganizationChart"/>
    <dgm:cxn modelId="{CDBBB0A3-90F4-4016-AE0E-22506DC47933}" type="presOf" srcId="{E81C40E0-D043-466C-AFA2-EE46359BFD6E}" destId="{71D3ABCC-5F88-4738-8AF1-36EB43C8E855}" srcOrd="1" destOrd="0" presId="urn:microsoft.com/office/officeart/2009/3/layout/HorizontalOrganizationChart"/>
    <dgm:cxn modelId="{B46E80BF-E699-459F-9DB8-F5CF5AE8FC0A}" type="presOf" srcId="{15F53DBE-A5FF-493A-9D0F-49B44770EF99}" destId="{90171F18-0520-4884-9C74-097A63EDB6B0}" srcOrd="0" destOrd="0" presId="urn:microsoft.com/office/officeart/2009/3/layout/HorizontalOrganizationChart"/>
    <dgm:cxn modelId="{0346A107-9DC6-4F1D-89D7-BF14309F24E6}" type="presOf" srcId="{5A546A10-EC9A-4091-B5D3-B7D0CA31A534}" destId="{D985942D-B29E-4E1F-BB3E-0B7344BCACA8}" srcOrd="0" destOrd="0" presId="urn:microsoft.com/office/officeart/2009/3/layout/HorizontalOrganizationChart"/>
    <dgm:cxn modelId="{426B5E51-39C0-4C80-AC91-8840C3A5031F}" type="presOf" srcId="{7B6E181D-2976-48DF-8415-1009F7E57EBC}" destId="{19AE2772-0D87-415D-A65D-AAA3BB6CA10A}" srcOrd="0" destOrd="0" presId="urn:microsoft.com/office/officeart/2009/3/layout/HorizontalOrganizationChart"/>
    <dgm:cxn modelId="{1A6762DD-6C48-40F8-A408-E4C6C5EC8850}" srcId="{761F213A-2BC5-4DD1-A08E-0A585CEBC1F1}" destId="{B4D4E5D0-DAEE-4D0F-A25A-7C07DC72823F}" srcOrd="0" destOrd="0" parTransId="{EFB393F3-0FE8-40FB-ABB0-ECC76996388C}" sibTransId="{4A980219-DB6E-45C6-B223-473EB7D01752}"/>
    <dgm:cxn modelId="{1A2A4F4B-2AB5-432B-A973-2533A346C97A}" type="presOf" srcId="{E97BADA4-8D6E-4589-90C7-DA5F74B99935}" destId="{7C443907-1A4F-4AF7-B107-2AFB1F54B04F}" srcOrd="1" destOrd="0" presId="urn:microsoft.com/office/officeart/2009/3/layout/HorizontalOrganizationChart"/>
    <dgm:cxn modelId="{E08DC0BD-D964-4093-8795-3FBA297520FE}" srcId="{54D51E9E-EFB5-44FB-A68D-9EE7A2FE7AA7}" destId="{2DB0AB81-1A51-4CB7-A71D-C44DD83EC2A9}" srcOrd="2" destOrd="0" parTransId="{6289D2DE-3EAF-4A2F-B815-F6066913BAFB}" sibTransId="{D23C6A75-33E1-436D-BA5E-8FFB99100E5B}"/>
    <dgm:cxn modelId="{F344F16E-57FD-49BB-926B-AD69DCCBC97F}" srcId="{15F53DBE-A5FF-493A-9D0F-49B44770EF99}" destId="{761F213A-2BC5-4DD1-A08E-0A585CEBC1F1}" srcOrd="0" destOrd="0" parTransId="{8C5B05CB-2CE0-421F-812D-8BD2DAF15B9E}" sibTransId="{27E8ECB9-119E-45BB-BFEB-189D70E85A31}"/>
    <dgm:cxn modelId="{644003B4-E92C-40E4-BD9D-BCFDC480743F}" srcId="{761F213A-2BC5-4DD1-A08E-0A585CEBC1F1}" destId="{DF2EFBB7-3AD3-4687-884A-1B36FB9364BB}" srcOrd="3" destOrd="0" parTransId="{23503398-FF4F-41E8-9735-BD0B438C2F4C}" sibTransId="{505950BB-DF9C-470F-A777-EE5F488FDB64}"/>
    <dgm:cxn modelId="{3686C791-B5F4-4568-A809-D9AC53799267}" type="presOf" srcId="{71E72F66-5F8E-4511-8347-353FC855E740}" destId="{ADF0E6B1-FAEE-457F-ADAB-55AF1C19B210}" srcOrd="0" destOrd="0" presId="urn:microsoft.com/office/officeart/2009/3/layout/HorizontalOrganizationChart"/>
    <dgm:cxn modelId="{A596486B-1DE9-440A-A9C0-FAE8AEDA4AED}" srcId="{54D51E9E-EFB5-44FB-A68D-9EE7A2FE7AA7}" destId="{103E5300-B230-45A9-A967-F36A0D550FCD}" srcOrd="1" destOrd="0" parTransId="{FA6940A5-C1F6-4010-9840-79F71CB74F10}" sibTransId="{E22CA813-DE2D-485D-BE87-6E3182E2C494}"/>
    <dgm:cxn modelId="{1860C1D6-F5DB-46F9-AFB1-6557DD38ECED}" type="presOf" srcId="{E97BADA4-8D6E-4589-90C7-DA5F74B99935}" destId="{7F1A7C0B-A434-4632-B2E2-78E0F248E281}" srcOrd="0" destOrd="0" presId="urn:microsoft.com/office/officeart/2009/3/layout/HorizontalOrganizationChart"/>
    <dgm:cxn modelId="{9BA7B3A1-8CC3-462A-BD54-AB496137DAB6}" srcId="{761F213A-2BC5-4DD1-A08E-0A585CEBC1F1}" destId="{71E72F66-5F8E-4511-8347-353FC855E740}" srcOrd="2" destOrd="0" parTransId="{77C639CC-FC50-43D6-8422-829FCF42F7DF}" sibTransId="{E3D2596B-49DB-40D8-AAD6-123E2AA7E683}"/>
    <dgm:cxn modelId="{A94BA554-238E-44C0-90A5-2D2792C0E0FA}" type="presOf" srcId="{23503398-FF4F-41E8-9735-BD0B438C2F4C}" destId="{3036B21F-4E3D-4207-9099-57C8F4DD0557}" srcOrd="0" destOrd="0" presId="urn:microsoft.com/office/officeart/2009/3/layout/HorizontalOrganizationChart"/>
    <dgm:cxn modelId="{0E9D329A-910B-4E78-97C5-29BE45A7F6F5}" srcId="{54D51E9E-EFB5-44FB-A68D-9EE7A2FE7AA7}" destId="{7B6E181D-2976-48DF-8415-1009F7E57EBC}" srcOrd="3" destOrd="0" parTransId="{C39362B3-1BD7-4B00-831B-B90D36BCEC6E}" sibTransId="{1A6E3BF3-7F77-4104-AA13-56506CE7C511}"/>
    <dgm:cxn modelId="{0EB03C82-B6C8-46DB-9DB3-D74D63DAD154}" type="presOf" srcId="{761F213A-2BC5-4DD1-A08E-0A585CEBC1F1}" destId="{AA35309B-A976-463B-AB1B-613AD528A3D0}" srcOrd="1" destOrd="0" presId="urn:microsoft.com/office/officeart/2009/3/layout/HorizontalOrganizationChart"/>
    <dgm:cxn modelId="{4CDD1F21-BC2D-4F65-900B-3B21B75F599F}" type="presOf" srcId="{54D51E9E-EFB5-44FB-A68D-9EE7A2FE7AA7}" destId="{0691C266-6AB3-4FA7-A319-E89E5A844E71}" srcOrd="1" destOrd="0" presId="urn:microsoft.com/office/officeart/2009/3/layout/HorizontalOrganizationChart"/>
    <dgm:cxn modelId="{A4065B09-9237-49D3-A7D0-BD8A7693B086}" type="presOf" srcId="{E81C40E0-D043-466C-AFA2-EE46359BFD6E}" destId="{D129BB2F-D0D3-4ABD-9DAA-C0F905D8C4BF}" srcOrd="0" destOrd="0" presId="urn:microsoft.com/office/officeart/2009/3/layout/HorizontalOrganizationChart"/>
    <dgm:cxn modelId="{6717DBFE-104D-4010-993A-FA9246970DB9}" srcId="{761F213A-2BC5-4DD1-A08E-0A585CEBC1F1}" destId="{E81C40E0-D043-466C-AFA2-EE46359BFD6E}" srcOrd="4" destOrd="0" parTransId="{22AAA270-C0EB-4FC1-BCA1-4780F7F9508E}" sibTransId="{7A7510F5-2E6D-45EC-915E-68A8A38B3EE5}"/>
    <dgm:cxn modelId="{9F90C54C-1955-44FC-A9C4-12D54394A2EB}" type="presOf" srcId="{2DB0AB81-1A51-4CB7-A71D-C44DD83EC2A9}" destId="{16C74241-1353-4517-9C04-D16520A220E2}" srcOrd="0" destOrd="0" presId="urn:microsoft.com/office/officeart/2009/3/layout/HorizontalOrganizationChart"/>
    <dgm:cxn modelId="{84069362-F0B5-460B-8B98-217D2ED8D6C4}" type="presOf" srcId="{71E72F66-5F8E-4511-8347-353FC855E740}" destId="{7A20CC67-D07C-4300-BCD7-C4B260056A8D}" srcOrd="1" destOrd="0" presId="urn:microsoft.com/office/officeart/2009/3/layout/HorizontalOrganizationChart"/>
    <dgm:cxn modelId="{589D6F94-8961-48A4-AB43-5104C2DBCDDE}" type="presOf" srcId="{761F213A-2BC5-4DD1-A08E-0A585CEBC1F1}" destId="{5AB14D12-DAFC-4C31-8B23-C5C94F4D77C2}" srcOrd="0" destOrd="0" presId="urn:microsoft.com/office/officeart/2009/3/layout/HorizontalOrganizationChart"/>
    <dgm:cxn modelId="{B246D59F-B092-4CB7-9ED5-BEE31BA79B56}" type="presOf" srcId="{EFB393F3-0FE8-40FB-ABB0-ECC76996388C}" destId="{AE003BD3-09C4-47D9-9CE9-82593ADD9322}" srcOrd="0" destOrd="0" presId="urn:microsoft.com/office/officeart/2009/3/layout/HorizontalOrganizationChart"/>
    <dgm:cxn modelId="{EB4D68E7-BED7-49E7-BA88-BD4872E6E5FA}" type="presOf" srcId="{757924E9-0DD5-43AC-B655-CE5AB920E651}" destId="{AAB3CA87-5DC3-4720-B233-21F88407016A}" srcOrd="0" destOrd="0" presId="urn:microsoft.com/office/officeart/2009/3/layout/HorizontalOrganizationChart"/>
    <dgm:cxn modelId="{93EE3529-FC18-4C6B-8BA5-168420F9FE3E}" type="presOf" srcId="{DF2EFBB7-3AD3-4687-884A-1B36FB9364BB}" destId="{F190BF51-7C88-4563-9733-1140442E6362}" srcOrd="1" destOrd="0" presId="urn:microsoft.com/office/officeart/2009/3/layout/HorizontalOrganizationChart"/>
    <dgm:cxn modelId="{523AD99C-4CE3-4742-AE85-81CDF1F7259E}" type="presOf" srcId="{2DB0AB81-1A51-4CB7-A71D-C44DD83EC2A9}" destId="{2EC084CA-65AE-44BA-8EAB-BE7FC4174909}" srcOrd="1" destOrd="0" presId="urn:microsoft.com/office/officeart/2009/3/layout/HorizontalOrganizationChart"/>
    <dgm:cxn modelId="{7933638F-6024-4816-8A04-80F393250DAA}" type="presOf" srcId="{B4D4E5D0-DAEE-4D0F-A25A-7C07DC72823F}" destId="{CF6436BD-BAE1-433E-A22A-A50DA5C31C63}" srcOrd="0" destOrd="0" presId="urn:microsoft.com/office/officeart/2009/3/layout/HorizontalOrganizationChart"/>
    <dgm:cxn modelId="{7F05E908-43E2-4429-8644-9CC7302808D2}" type="presOf" srcId="{6289D2DE-3EAF-4A2F-B815-F6066913BAFB}" destId="{57509891-BA9F-433F-A240-79F17C65C50B}" srcOrd="0" destOrd="0" presId="urn:microsoft.com/office/officeart/2009/3/layout/HorizontalOrganizationChart"/>
    <dgm:cxn modelId="{A8965C18-6268-4BA3-8D77-6C048DA31824}" type="presOf" srcId="{FA6940A5-C1F6-4010-9840-79F71CB74F10}" destId="{2443D47F-66BC-4F25-A82F-D9574D5FD454}" srcOrd="0" destOrd="0" presId="urn:microsoft.com/office/officeart/2009/3/layout/HorizontalOrganizationChart"/>
    <dgm:cxn modelId="{B0A7D1DF-27DD-41D9-84A9-B12D3F30FC4E}" type="presOf" srcId="{54D51E9E-EFB5-44FB-A68D-9EE7A2FE7AA7}" destId="{2C27BD9E-8F77-4D29-B465-CD0D03BC461F}" srcOrd="0" destOrd="0" presId="urn:microsoft.com/office/officeart/2009/3/layout/HorizontalOrganizationChart"/>
    <dgm:cxn modelId="{5FA3D24B-9816-499F-95F6-8FD1399BE617}" type="presOf" srcId="{7B6E181D-2976-48DF-8415-1009F7E57EBC}" destId="{9D01C911-77B4-4EFE-B769-92D4045BA2A6}" srcOrd="1" destOrd="0" presId="urn:microsoft.com/office/officeart/2009/3/layout/HorizontalOrganizationChart"/>
    <dgm:cxn modelId="{C47B8773-4E2F-4018-93C9-1154995226B8}" type="presOf" srcId="{103E5300-B230-45A9-A967-F36A0D550FCD}" destId="{91C98C5E-F58F-450C-B61A-86D4EE05BA5B}" srcOrd="1" destOrd="0" presId="urn:microsoft.com/office/officeart/2009/3/layout/HorizontalOrganizationChart"/>
    <dgm:cxn modelId="{ECBEB656-2B58-4F88-92A9-32272CB7D6FE}" type="presOf" srcId="{B4D4E5D0-DAEE-4D0F-A25A-7C07DC72823F}" destId="{00AA2BA1-5959-491A-B23B-970265A50007}" srcOrd="1" destOrd="0" presId="urn:microsoft.com/office/officeart/2009/3/layout/HorizontalOrganizationChart"/>
    <dgm:cxn modelId="{6EA51CBE-7F73-4898-B449-6F97C117D049}" srcId="{761F213A-2BC5-4DD1-A08E-0A585CEBC1F1}" destId="{54D51E9E-EFB5-44FB-A68D-9EE7A2FE7AA7}" srcOrd="1" destOrd="0" parTransId="{757924E9-0DD5-43AC-B655-CE5AB920E651}" sibTransId="{CA87E193-D78D-466F-BEF2-CAEA65109FCB}"/>
    <dgm:cxn modelId="{6FCBCA39-C950-47AD-BA80-12E2EA012A3A}" type="presOf" srcId="{103E5300-B230-45A9-A967-F36A0D550FCD}" destId="{584F5030-6934-4B32-A7BE-AF4674896865}" srcOrd="0" destOrd="0" presId="urn:microsoft.com/office/officeart/2009/3/layout/HorizontalOrganizationChart"/>
    <dgm:cxn modelId="{C868A727-5037-4741-8843-08770FFEC403}" type="presOf" srcId="{DF2EFBB7-3AD3-4687-884A-1B36FB9364BB}" destId="{EFB19596-69E0-4227-9EC0-C6BBAD995720}" srcOrd="0" destOrd="0" presId="urn:microsoft.com/office/officeart/2009/3/layout/HorizontalOrganizationChart"/>
    <dgm:cxn modelId="{47EF9704-CBF4-4316-B924-9BBC89CFC4EE}" srcId="{54D51E9E-EFB5-44FB-A68D-9EE7A2FE7AA7}" destId="{E97BADA4-8D6E-4589-90C7-DA5F74B99935}" srcOrd="0" destOrd="0" parTransId="{5A546A10-EC9A-4091-B5D3-B7D0CA31A534}" sibTransId="{4A384ED9-5E43-4CB8-9108-24B2366B6149}"/>
    <dgm:cxn modelId="{79C64A58-2B1D-4B7C-9179-233EA4C38C38}" type="presOf" srcId="{22AAA270-C0EB-4FC1-BCA1-4780F7F9508E}" destId="{7A3BBC1D-A1F3-4BD5-BC4B-700930A9B6EA}" srcOrd="0" destOrd="0" presId="urn:microsoft.com/office/officeart/2009/3/layout/HorizontalOrganizationChart"/>
    <dgm:cxn modelId="{90D41FA8-0B3E-4B41-97B5-68D7981BB4D4}" type="presParOf" srcId="{90171F18-0520-4884-9C74-097A63EDB6B0}" destId="{EBCD2BCD-46F1-4B30-9A74-158AFED6CFE1}" srcOrd="0" destOrd="0" presId="urn:microsoft.com/office/officeart/2009/3/layout/HorizontalOrganizationChart"/>
    <dgm:cxn modelId="{C69F3355-31B1-4A8E-9583-D8D9A734FCB0}" type="presParOf" srcId="{EBCD2BCD-46F1-4B30-9A74-158AFED6CFE1}" destId="{204BB9F6-508C-49EE-89D2-AD9B47F034D8}" srcOrd="0" destOrd="0" presId="urn:microsoft.com/office/officeart/2009/3/layout/HorizontalOrganizationChart"/>
    <dgm:cxn modelId="{EE4DA273-9A2D-4071-B7CB-A0CD2742F088}" type="presParOf" srcId="{204BB9F6-508C-49EE-89D2-AD9B47F034D8}" destId="{5AB14D12-DAFC-4C31-8B23-C5C94F4D77C2}" srcOrd="0" destOrd="0" presId="urn:microsoft.com/office/officeart/2009/3/layout/HorizontalOrganizationChart"/>
    <dgm:cxn modelId="{F4F0FC53-F8F4-46B7-9191-10655C3325E4}" type="presParOf" srcId="{204BB9F6-508C-49EE-89D2-AD9B47F034D8}" destId="{AA35309B-A976-463B-AB1B-613AD528A3D0}" srcOrd="1" destOrd="0" presId="urn:microsoft.com/office/officeart/2009/3/layout/HorizontalOrganizationChart"/>
    <dgm:cxn modelId="{5B4BED10-1839-425A-A5B4-47876C945806}" type="presParOf" srcId="{EBCD2BCD-46F1-4B30-9A74-158AFED6CFE1}" destId="{506E55FB-7C54-4D21-9DAA-805AE5218D46}" srcOrd="1" destOrd="0" presId="urn:microsoft.com/office/officeart/2009/3/layout/HorizontalOrganizationChart"/>
    <dgm:cxn modelId="{D47CAF22-E402-48AD-A08D-59CE46C1B1DF}" type="presParOf" srcId="{506E55FB-7C54-4D21-9DAA-805AE5218D46}" destId="{AE003BD3-09C4-47D9-9CE9-82593ADD9322}" srcOrd="0" destOrd="0" presId="urn:microsoft.com/office/officeart/2009/3/layout/HorizontalOrganizationChart"/>
    <dgm:cxn modelId="{294D8E82-860D-4982-87EE-1729E8195C08}" type="presParOf" srcId="{506E55FB-7C54-4D21-9DAA-805AE5218D46}" destId="{39696D6F-2AB7-49F1-A213-2CE87665FC6D}" srcOrd="1" destOrd="0" presId="urn:microsoft.com/office/officeart/2009/3/layout/HorizontalOrganizationChart"/>
    <dgm:cxn modelId="{20CB84E4-9EC3-48FF-95B7-1E909A8D3092}" type="presParOf" srcId="{39696D6F-2AB7-49F1-A213-2CE87665FC6D}" destId="{76E7BA64-613B-4DDF-B959-074E0C24E223}" srcOrd="0" destOrd="0" presId="urn:microsoft.com/office/officeart/2009/3/layout/HorizontalOrganizationChart"/>
    <dgm:cxn modelId="{31F22B17-7706-49DA-8D5E-1FC4547568E5}" type="presParOf" srcId="{76E7BA64-613B-4DDF-B959-074E0C24E223}" destId="{CF6436BD-BAE1-433E-A22A-A50DA5C31C63}" srcOrd="0" destOrd="0" presId="urn:microsoft.com/office/officeart/2009/3/layout/HorizontalOrganizationChart"/>
    <dgm:cxn modelId="{C59B4C50-0838-49BB-BF51-5C3BF6703708}" type="presParOf" srcId="{76E7BA64-613B-4DDF-B959-074E0C24E223}" destId="{00AA2BA1-5959-491A-B23B-970265A50007}" srcOrd="1" destOrd="0" presId="urn:microsoft.com/office/officeart/2009/3/layout/HorizontalOrganizationChart"/>
    <dgm:cxn modelId="{7ED83528-EE8C-45CB-B61A-4831910173FC}" type="presParOf" srcId="{39696D6F-2AB7-49F1-A213-2CE87665FC6D}" destId="{4C6F869B-F0FC-4D9E-9D36-9C465E7B1A7F}" srcOrd="1" destOrd="0" presId="urn:microsoft.com/office/officeart/2009/3/layout/HorizontalOrganizationChart"/>
    <dgm:cxn modelId="{B23F0E7C-6287-4F36-BC1B-759491816B2C}" type="presParOf" srcId="{39696D6F-2AB7-49F1-A213-2CE87665FC6D}" destId="{D51670B1-2368-4A53-A490-BF70C4C5329E}" srcOrd="2" destOrd="0" presId="urn:microsoft.com/office/officeart/2009/3/layout/HorizontalOrganizationChart"/>
    <dgm:cxn modelId="{FF312E6F-F433-4CBA-A6BA-4FD878A6F8DE}" type="presParOf" srcId="{506E55FB-7C54-4D21-9DAA-805AE5218D46}" destId="{AAB3CA87-5DC3-4720-B233-21F88407016A}" srcOrd="2" destOrd="0" presId="urn:microsoft.com/office/officeart/2009/3/layout/HorizontalOrganizationChart"/>
    <dgm:cxn modelId="{B850EEC0-5396-448C-BF95-9711DA931EC8}" type="presParOf" srcId="{506E55FB-7C54-4D21-9DAA-805AE5218D46}" destId="{F0631808-F97A-40FF-8E79-AD78B4FA27AA}" srcOrd="3" destOrd="0" presId="urn:microsoft.com/office/officeart/2009/3/layout/HorizontalOrganizationChart"/>
    <dgm:cxn modelId="{9EE638B0-892F-4498-AAEE-613AA9254BF8}" type="presParOf" srcId="{F0631808-F97A-40FF-8E79-AD78B4FA27AA}" destId="{EA11208C-FEE2-4CB1-BEAF-81DCE800D61E}" srcOrd="0" destOrd="0" presId="urn:microsoft.com/office/officeart/2009/3/layout/HorizontalOrganizationChart"/>
    <dgm:cxn modelId="{3D0CF5AC-11B1-4952-A0D5-71788EF06015}" type="presParOf" srcId="{EA11208C-FEE2-4CB1-BEAF-81DCE800D61E}" destId="{2C27BD9E-8F77-4D29-B465-CD0D03BC461F}" srcOrd="0" destOrd="0" presId="urn:microsoft.com/office/officeart/2009/3/layout/HorizontalOrganizationChart"/>
    <dgm:cxn modelId="{3FABB57D-605A-46BB-90DC-A8296A3691D5}" type="presParOf" srcId="{EA11208C-FEE2-4CB1-BEAF-81DCE800D61E}" destId="{0691C266-6AB3-4FA7-A319-E89E5A844E71}" srcOrd="1" destOrd="0" presId="urn:microsoft.com/office/officeart/2009/3/layout/HorizontalOrganizationChart"/>
    <dgm:cxn modelId="{8A622CD7-64AA-498F-9C13-96A84D59F31E}" type="presParOf" srcId="{F0631808-F97A-40FF-8E79-AD78B4FA27AA}" destId="{5FB44D3C-C604-4661-90CD-6F02485646FB}" srcOrd="1" destOrd="0" presId="urn:microsoft.com/office/officeart/2009/3/layout/HorizontalOrganizationChart"/>
    <dgm:cxn modelId="{BBD53FBD-C062-43BB-97F5-803893856283}" type="presParOf" srcId="{5FB44D3C-C604-4661-90CD-6F02485646FB}" destId="{D985942D-B29E-4E1F-BB3E-0B7344BCACA8}" srcOrd="0" destOrd="0" presId="urn:microsoft.com/office/officeart/2009/3/layout/HorizontalOrganizationChart"/>
    <dgm:cxn modelId="{2DB34750-BC89-4655-A7B3-8E80FE79DB32}" type="presParOf" srcId="{5FB44D3C-C604-4661-90CD-6F02485646FB}" destId="{4F8B3C79-599F-4395-8A6E-2CC77E69F1B8}" srcOrd="1" destOrd="0" presId="urn:microsoft.com/office/officeart/2009/3/layout/HorizontalOrganizationChart"/>
    <dgm:cxn modelId="{C7217E97-0AE1-4256-B9D1-CD7474D4734E}" type="presParOf" srcId="{4F8B3C79-599F-4395-8A6E-2CC77E69F1B8}" destId="{B6712FE4-B73C-4AF6-9D3D-2279492D0DAC}" srcOrd="0" destOrd="0" presId="urn:microsoft.com/office/officeart/2009/3/layout/HorizontalOrganizationChart"/>
    <dgm:cxn modelId="{A10C4587-F8FE-4101-ABDC-A2EB5334328E}" type="presParOf" srcId="{B6712FE4-B73C-4AF6-9D3D-2279492D0DAC}" destId="{7F1A7C0B-A434-4632-B2E2-78E0F248E281}" srcOrd="0" destOrd="0" presId="urn:microsoft.com/office/officeart/2009/3/layout/HorizontalOrganizationChart"/>
    <dgm:cxn modelId="{746FCDBC-1D85-4940-BAF4-1FC9A895A8B1}" type="presParOf" srcId="{B6712FE4-B73C-4AF6-9D3D-2279492D0DAC}" destId="{7C443907-1A4F-4AF7-B107-2AFB1F54B04F}" srcOrd="1" destOrd="0" presId="urn:microsoft.com/office/officeart/2009/3/layout/HorizontalOrganizationChart"/>
    <dgm:cxn modelId="{6BECD1CE-E6D7-4B63-AC01-36FBEA214A9A}" type="presParOf" srcId="{4F8B3C79-599F-4395-8A6E-2CC77E69F1B8}" destId="{1396D026-A91A-4846-AA91-CDAFE013306A}" srcOrd="1" destOrd="0" presId="urn:microsoft.com/office/officeart/2009/3/layout/HorizontalOrganizationChart"/>
    <dgm:cxn modelId="{B48D61DF-ECCC-4BF1-893A-7B033C40A426}" type="presParOf" srcId="{4F8B3C79-599F-4395-8A6E-2CC77E69F1B8}" destId="{D7855EF8-54F2-4DDB-8A61-CC97BA40684F}" srcOrd="2" destOrd="0" presId="urn:microsoft.com/office/officeart/2009/3/layout/HorizontalOrganizationChart"/>
    <dgm:cxn modelId="{4A820893-89A1-41F1-B35C-E354D3FC81FB}" type="presParOf" srcId="{5FB44D3C-C604-4661-90CD-6F02485646FB}" destId="{2443D47F-66BC-4F25-A82F-D9574D5FD454}" srcOrd="2" destOrd="0" presId="urn:microsoft.com/office/officeart/2009/3/layout/HorizontalOrganizationChart"/>
    <dgm:cxn modelId="{F947BBE2-007B-4187-A8A0-45B6B4ED4C18}" type="presParOf" srcId="{5FB44D3C-C604-4661-90CD-6F02485646FB}" destId="{E9A57383-10E0-4133-8B9B-A1197A8AD3FB}" srcOrd="3" destOrd="0" presId="urn:microsoft.com/office/officeart/2009/3/layout/HorizontalOrganizationChart"/>
    <dgm:cxn modelId="{F7904BB2-8E3B-42C7-B6C6-8131A18D6C9A}" type="presParOf" srcId="{E9A57383-10E0-4133-8B9B-A1197A8AD3FB}" destId="{BD3CB10F-5F95-499A-8221-D262986E1F35}" srcOrd="0" destOrd="0" presId="urn:microsoft.com/office/officeart/2009/3/layout/HorizontalOrganizationChart"/>
    <dgm:cxn modelId="{8F25EF4C-9926-4B30-A638-DC35CF8199AE}" type="presParOf" srcId="{BD3CB10F-5F95-499A-8221-D262986E1F35}" destId="{584F5030-6934-4B32-A7BE-AF4674896865}" srcOrd="0" destOrd="0" presId="urn:microsoft.com/office/officeart/2009/3/layout/HorizontalOrganizationChart"/>
    <dgm:cxn modelId="{58F85D28-3807-4463-AC3B-49D37A427B70}" type="presParOf" srcId="{BD3CB10F-5F95-499A-8221-D262986E1F35}" destId="{91C98C5E-F58F-450C-B61A-86D4EE05BA5B}" srcOrd="1" destOrd="0" presId="urn:microsoft.com/office/officeart/2009/3/layout/HorizontalOrganizationChart"/>
    <dgm:cxn modelId="{C6FAB96A-9716-418F-9F75-17138160811F}" type="presParOf" srcId="{E9A57383-10E0-4133-8B9B-A1197A8AD3FB}" destId="{A958C091-6C5E-4BF6-B2FF-04A13264D26A}" srcOrd="1" destOrd="0" presId="urn:microsoft.com/office/officeart/2009/3/layout/HorizontalOrganizationChart"/>
    <dgm:cxn modelId="{D1FE8338-90C4-4C4F-93D9-92E095088B9F}" type="presParOf" srcId="{E9A57383-10E0-4133-8B9B-A1197A8AD3FB}" destId="{F4EC1225-BA8A-4B6E-8B83-88404476E2A5}" srcOrd="2" destOrd="0" presId="urn:microsoft.com/office/officeart/2009/3/layout/HorizontalOrganizationChart"/>
    <dgm:cxn modelId="{582D81B7-9D9D-4A0C-BE15-E17034AA8896}" type="presParOf" srcId="{5FB44D3C-C604-4661-90CD-6F02485646FB}" destId="{57509891-BA9F-433F-A240-79F17C65C50B}" srcOrd="4" destOrd="0" presId="urn:microsoft.com/office/officeart/2009/3/layout/HorizontalOrganizationChart"/>
    <dgm:cxn modelId="{90CB7A6B-4967-4207-BAD2-F23579B85722}" type="presParOf" srcId="{5FB44D3C-C604-4661-90CD-6F02485646FB}" destId="{71DF090C-D614-4D02-8FF5-9C5206DAD431}" srcOrd="5" destOrd="0" presId="urn:microsoft.com/office/officeart/2009/3/layout/HorizontalOrganizationChart"/>
    <dgm:cxn modelId="{46DFBEE1-326A-4F69-AE9D-0E6BE348EF7D}" type="presParOf" srcId="{71DF090C-D614-4D02-8FF5-9C5206DAD431}" destId="{678EEEBE-0CAC-4D47-8EA2-715EDA02C399}" srcOrd="0" destOrd="0" presId="urn:microsoft.com/office/officeart/2009/3/layout/HorizontalOrganizationChart"/>
    <dgm:cxn modelId="{0B0A4BB0-3E3B-4D48-A303-0BAC491D7EF1}" type="presParOf" srcId="{678EEEBE-0CAC-4D47-8EA2-715EDA02C399}" destId="{16C74241-1353-4517-9C04-D16520A220E2}" srcOrd="0" destOrd="0" presId="urn:microsoft.com/office/officeart/2009/3/layout/HorizontalOrganizationChart"/>
    <dgm:cxn modelId="{D7E83E9C-0EA2-4B24-9FB8-02452D7B7F8A}" type="presParOf" srcId="{678EEEBE-0CAC-4D47-8EA2-715EDA02C399}" destId="{2EC084CA-65AE-44BA-8EAB-BE7FC4174909}" srcOrd="1" destOrd="0" presId="urn:microsoft.com/office/officeart/2009/3/layout/HorizontalOrganizationChart"/>
    <dgm:cxn modelId="{39BDA722-A3ED-4623-ACDD-CEAA40E7E36A}" type="presParOf" srcId="{71DF090C-D614-4D02-8FF5-9C5206DAD431}" destId="{0AB5D632-C577-45AF-A0A8-BCC8BC910E43}" srcOrd="1" destOrd="0" presId="urn:microsoft.com/office/officeart/2009/3/layout/HorizontalOrganizationChart"/>
    <dgm:cxn modelId="{6569936B-3E84-4F1E-81EC-715EFC056012}" type="presParOf" srcId="{71DF090C-D614-4D02-8FF5-9C5206DAD431}" destId="{FB6A7CAE-FD7F-49B4-8D3B-D296127AE883}" srcOrd="2" destOrd="0" presId="urn:microsoft.com/office/officeart/2009/3/layout/HorizontalOrganizationChart"/>
    <dgm:cxn modelId="{A73E45FA-D41A-4CE1-82BD-3DCCEF74A740}" type="presParOf" srcId="{5FB44D3C-C604-4661-90CD-6F02485646FB}" destId="{70679FD1-81AF-4DA1-864C-982763669105}" srcOrd="6" destOrd="0" presId="urn:microsoft.com/office/officeart/2009/3/layout/HorizontalOrganizationChart"/>
    <dgm:cxn modelId="{5A4E5DD0-86CA-4C34-BFC4-7EF6828236A1}" type="presParOf" srcId="{5FB44D3C-C604-4661-90CD-6F02485646FB}" destId="{906E0EA9-37CC-45C1-86C9-34D10EDEE9C4}" srcOrd="7" destOrd="0" presId="urn:microsoft.com/office/officeart/2009/3/layout/HorizontalOrganizationChart"/>
    <dgm:cxn modelId="{7CA538DD-7592-4CCC-9EAC-938B6A3DD893}" type="presParOf" srcId="{906E0EA9-37CC-45C1-86C9-34D10EDEE9C4}" destId="{EFEA3AC4-B24B-4D2E-9C56-0AF4AF1D5398}" srcOrd="0" destOrd="0" presId="urn:microsoft.com/office/officeart/2009/3/layout/HorizontalOrganizationChart"/>
    <dgm:cxn modelId="{C3D5246F-3700-48EC-A4F1-4581E4C3742F}" type="presParOf" srcId="{EFEA3AC4-B24B-4D2E-9C56-0AF4AF1D5398}" destId="{19AE2772-0D87-415D-A65D-AAA3BB6CA10A}" srcOrd="0" destOrd="0" presId="urn:microsoft.com/office/officeart/2009/3/layout/HorizontalOrganizationChart"/>
    <dgm:cxn modelId="{9DC030FF-58E8-4C6C-BFB9-3ED5E4800FB4}" type="presParOf" srcId="{EFEA3AC4-B24B-4D2E-9C56-0AF4AF1D5398}" destId="{9D01C911-77B4-4EFE-B769-92D4045BA2A6}" srcOrd="1" destOrd="0" presId="urn:microsoft.com/office/officeart/2009/3/layout/HorizontalOrganizationChart"/>
    <dgm:cxn modelId="{F895FA84-20C1-488C-AE9F-F7CDE6C89580}" type="presParOf" srcId="{906E0EA9-37CC-45C1-86C9-34D10EDEE9C4}" destId="{E7B33915-2AF4-417C-A440-72630442B747}" srcOrd="1" destOrd="0" presId="urn:microsoft.com/office/officeart/2009/3/layout/HorizontalOrganizationChart"/>
    <dgm:cxn modelId="{02CC17B2-1145-432D-B8AD-CFBF8647C2B4}" type="presParOf" srcId="{906E0EA9-37CC-45C1-86C9-34D10EDEE9C4}" destId="{EC9E6367-4E7C-4DDE-B0AD-80D99A384196}" srcOrd="2" destOrd="0" presId="urn:microsoft.com/office/officeart/2009/3/layout/HorizontalOrganizationChart"/>
    <dgm:cxn modelId="{D06B303C-089D-4505-BFAB-F825051ABEC0}" type="presParOf" srcId="{F0631808-F97A-40FF-8E79-AD78B4FA27AA}" destId="{FD122806-7085-452F-8D9F-AD48A6072544}" srcOrd="2" destOrd="0" presId="urn:microsoft.com/office/officeart/2009/3/layout/HorizontalOrganizationChart"/>
    <dgm:cxn modelId="{35959D04-C145-438D-A806-A199128D46E5}" type="presParOf" srcId="{506E55FB-7C54-4D21-9DAA-805AE5218D46}" destId="{71BAE6AA-E319-48A5-BDD4-07ECABB394C0}" srcOrd="4" destOrd="0" presId="urn:microsoft.com/office/officeart/2009/3/layout/HorizontalOrganizationChart"/>
    <dgm:cxn modelId="{47C410EF-0EBA-4982-B9DE-35FD845D214B}" type="presParOf" srcId="{506E55FB-7C54-4D21-9DAA-805AE5218D46}" destId="{277F7B3A-006B-4305-AB79-F93076D1575C}" srcOrd="5" destOrd="0" presId="urn:microsoft.com/office/officeart/2009/3/layout/HorizontalOrganizationChart"/>
    <dgm:cxn modelId="{B2AF6EAB-F4DB-4E78-942F-DE437E3DAFD9}" type="presParOf" srcId="{277F7B3A-006B-4305-AB79-F93076D1575C}" destId="{4F3E68FE-E9C5-42A0-8216-6D8CF07A4299}" srcOrd="0" destOrd="0" presId="urn:microsoft.com/office/officeart/2009/3/layout/HorizontalOrganizationChart"/>
    <dgm:cxn modelId="{2591AEFA-D03A-41D2-9EED-0439CCDCD925}" type="presParOf" srcId="{4F3E68FE-E9C5-42A0-8216-6D8CF07A4299}" destId="{ADF0E6B1-FAEE-457F-ADAB-55AF1C19B210}" srcOrd="0" destOrd="0" presId="urn:microsoft.com/office/officeart/2009/3/layout/HorizontalOrganizationChart"/>
    <dgm:cxn modelId="{B784C95C-D768-496D-ACD5-DFEEC297B993}" type="presParOf" srcId="{4F3E68FE-E9C5-42A0-8216-6D8CF07A4299}" destId="{7A20CC67-D07C-4300-BCD7-C4B260056A8D}" srcOrd="1" destOrd="0" presId="urn:microsoft.com/office/officeart/2009/3/layout/HorizontalOrganizationChart"/>
    <dgm:cxn modelId="{18F62CFA-2D6D-4823-B46D-A4E3B4D4E818}" type="presParOf" srcId="{277F7B3A-006B-4305-AB79-F93076D1575C}" destId="{31C61E15-C5E0-4CD5-9126-33B2FDBCC48E}" srcOrd="1" destOrd="0" presId="urn:microsoft.com/office/officeart/2009/3/layout/HorizontalOrganizationChart"/>
    <dgm:cxn modelId="{E25DBD08-E4B8-4B24-96F7-4B1CD069D2B8}" type="presParOf" srcId="{277F7B3A-006B-4305-AB79-F93076D1575C}" destId="{5EA2E2CD-F88A-489E-945F-6444BAB5E262}" srcOrd="2" destOrd="0" presId="urn:microsoft.com/office/officeart/2009/3/layout/HorizontalOrganizationChart"/>
    <dgm:cxn modelId="{961FEE52-B07D-4C19-A241-D5CB401A44A6}" type="presParOf" srcId="{506E55FB-7C54-4D21-9DAA-805AE5218D46}" destId="{3036B21F-4E3D-4207-9099-57C8F4DD0557}" srcOrd="6" destOrd="0" presId="urn:microsoft.com/office/officeart/2009/3/layout/HorizontalOrganizationChart"/>
    <dgm:cxn modelId="{071B5367-14C7-4C6A-9881-A539EA3C5BAC}" type="presParOf" srcId="{506E55FB-7C54-4D21-9DAA-805AE5218D46}" destId="{C0BFD130-9BF8-4841-9A12-25D87D31E131}" srcOrd="7" destOrd="0" presId="urn:microsoft.com/office/officeart/2009/3/layout/HorizontalOrganizationChart"/>
    <dgm:cxn modelId="{AE55A5D8-3156-4416-9D8B-6F3132AD41FF}" type="presParOf" srcId="{C0BFD130-9BF8-4841-9A12-25D87D31E131}" destId="{1E584913-6CBC-4377-997C-B7F79DAD736C}" srcOrd="0" destOrd="0" presId="urn:microsoft.com/office/officeart/2009/3/layout/HorizontalOrganizationChart"/>
    <dgm:cxn modelId="{F00650CB-E973-4E0C-8719-D851FDADFE81}" type="presParOf" srcId="{1E584913-6CBC-4377-997C-B7F79DAD736C}" destId="{EFB19596-69E0-4227-9EC0-C6BBAD995720}" srcOrd="0" destOrd="0" presId="urn:microsoft.com/office/officeart/2009/3/layout/HorizontalOrganizationChart"/>
    <dgm:cxn modelId="{0854BA95-85C5-4C06-8CCB-AD049737743B}" type="presParOf" srcId="{1E584913-6CBC-4377-997C-B7F79DAD736C}" destId="{F190BF51-7C88-4563-9733-1140442E6362}" srcOrd="1" destOrd="0" presId="urn:microsoft.com/office/officeart/2009/3/layout/HorizontalOrganizationChart"/>
    <dgm:cxn modelId="{60187338-5761-464D-96DA-554BBEF1716E}" type="presParOf" srcId="{C0BFD130-9BF8-4841-9A12-25D87D31E131}" destId="{376EB1CA-A35F-4EB4-916C-E52EC9897287}" srcOrd="1" destOrd="0" presId="urn:microsoft.com/office/officeart/2009/3/layout/HorizontalOrganizationChart"/>
    <dgm:cxn modelId="{C002BA26-35D4-4F8D-B0CE-798720AFF217}" type="presParOf" srcId="{C0BFD130-9BF8-4841-9A12-25D87D31E131}" destId="{BE508150-F10D-4B81-91B4-5098F3AA4C25}" srcOrd="2" destOrd="0" presId="urn:microsoft.com/office/officeart/2009/3/layout/HorizontalOrganizationChart"/>
    <dgm:cxn modelId="{8BF9B0C5-0158-4BD0-AB42-740F29F20243}" type="presParOf" srcId="{506E55FB-7C54-4D21-9DAA-805AE5218D46}" destId="{7A3BBC1D-A1F3-4BD5-BC4B-700930A9B6EA}" srcOrd="8" destOrd="0" presId="urn:microsoft.com/office/officeart/2009/3/layout/HorizontalOrganizationChart"/>
    <dgm:cxn modelId="{F35A744F-EC5E-4643-B1B6-AC67F729ED5F}" type="presParOf" srcId="{506E55FB-7C54-4D21-9DAA-805AE5218D46}" destId="{FB1468AE-195C-443B-9D75-980083AEC5C3}" srcOrd="9" destOrd="0" presId="urn:microsoft.com/office/officeart/2009/3/layout/HorizontalOrganizationChart"/>
    <dgm:cxn modelId="{CB78404A-DA8C-4677-897E-E1A23CD464D9}" type="presParOf" srcId="{FB1468AE-195C-443B-9D75-980083AEC5C3}" destId="{3C340BE9-E489-47A7-A307-13459D87F336}" srcOrd="0" destOrd="0" presId="urn:microsoft.com/office/officeart/2009/3/layout/HorizontalOrganizationChart"/>
    <dgm:cxn modelId="{EBF2D539-D44E-48D3-8663-22B4CEDEED76}" type="presParOf" srcId="{3C340BE9-E489-47A7-A307-13459D87F336}" destId="{D129BB2F-D0D3-4ABD-9DAA-C0F905D8C4BF}" srcOrd="0" destOrd="0" presId="urn:microsoft.com/office/officeart/2009/3/layout/HorizontalOrganizationChart"/>
    <dgm:cxn modelId="{1636FC52-DC9D-486F-AA80-583F0A86A0FF}" type="presParOf" srcId="{3C340BE9-E489-47A7-A307-13459D87F336}" destId="{71D3ABCC-5F88-4738-8AF1-36EB43C8E855}" srcOrd="1" destOrd="0" presId="urn:microsoft.com/office/officeart/2009/3/layout/HorizontalOrganizationChart"/>
    <dgm:cxn modelId="{EA0A3974-C874-43CD-AB8E-0C3CEECB5AA7}" type="presParOf" srcId="{FB1468AE-195C-443B-9D75-980083AEC5C3}" destId="{53B0692D-8D75-43F1-81E5-106BCD7C0771}" srcOrd="1" destOrd="0" presId="urn:microsoft.com/office/officeart/2009/3/layout/HorizontalOrganizationChart"/>
    <dgm:cxn modelId="{C4B80277-FF83-4C9C-807B-6191CAD1A8F0}" type="presParOf" srcId="{FB1468AE-195C-443B-9D75-980083AEC5C3}" destId="{9B0D5B9A-D9B6-4044-B50C-C5AA0E321055}" srcOrd="2" destOrd="0" presId="urn:microsoft.com/office/officeart/2009/3/layout/HorizontalOrganizationChart"/>
    <dgm:cxn modelId="{DC60B4FC-0F53-49E0-B229-4932B8CF763E}" type="presParOf" srcId="{EBCD2BCD-46F1-4B30-9A74-158AFED6CFE1}" destId="{6F88B24F-D1B0-467F-8ACA-B60C03F6F6A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F48F9F8-3541-4B59-B660-0F077C299BB3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5370520-85A5-4EB4-99D1-6B0AB357F5D2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всеохоплююча організація</a:t>
          </a:r>
          <a:endParaRPr lang="ru-RU" sz="2400" dirty="0">
            <a:latin typeface="+mj-lt"/>
          </a:endParaRPr>
        </a:p>
      </dgm:t>
    </dgm:pt>
    <dgm:pt modelId="{F3E1D345-3B56-4B83-BA2D-9A028CA3E4F8}" type="parTrans" cxnId="{0842DABE-D992-48F8-900B-0511DDBF2ABE}">
      <dgm:prSet/>
      <dgm:spPr/>
      <dgm:t>
        <a:bodyPr/>
        <a:lstStyle/>
        <a:p>
          <a:endParaRPr lang="ru-RU"/>
        </a:p>
      </dgm:t>
    </dgm:pt>
    <dgm:pt modelId="{852AEBDF-012E-4B42-8F43-85F8E2C935D1}" type="sibTrans" cxnId="{0842DABE-D992-48F8-900B-0511DDBF2ABE}">
      <dgm:prSet/>
      <dgm:spPr/>
      <dgm:t>
        <a:bodyPr/>
        <a:lstStyle/>
        <a:p>
          <a:endParaRPr lang="ru-RU"/>
        </a:p>
      </dgm:t>
    </dgm:pt>
    <dgm:pt modelId="{B2DA25D2-9DB4-41BE-9B12-D51A745FD8CF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територіальна організація</a:t>
          </a:r>
          <a:endParaRPr lang="uk-UA" sz="2400" dirty="0">
            <a:latin typeface="+mj-lt"/>
          </a:endParaRPr>
        </a:p>
      </dgm:t>
    </dgm:pt>
    <dgm:pt modelId="{93F2FF1C-FFFB-4405-884A-0BB690D63EFC}" type="parTrans" cxnId="{1AD3A913-5F65-4CCE-B60B-C66CE6F7E3D4}">
      <dgm:prSet/>
      <dgm:spPr/>
      <dgm:t>
        <a:bodyPr/>
        <a:lstStyle/>
        <a:p>
          <a:endParaRPr lang="ru-RU"/>
        </a:p>
      </dgm:t>
    </dgm:pt>
    <dgm:pt modelId="{651697C4-9D22-4A14-B5FE-F93A040516F1}" type="sibTrans" cxnId="{1AD3A913-5F65-4CCE-B60B-C66CE6F7E3D4}">
      <dgm:prSet/>
      <dgm:spPr/>
      <dgm:t>
        <a:bodyPr/>
        <a:lstStyle/>
        <a:p>
          <a:endParaRPr lang="ru-RU"/>
        </a:p>
      </dgm:t>
    </dgm:pt>
    <dgm:pt modelId="{2DB6D7FE-BF97-4DC1-861C-72E8127E9424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офіційна організація</a:t>
          </a:r>
          <a:endParaRPr lang="uk-UA" sz="2400" dirty="0">
            <a:latin typeface="+mj-lt"/>
          </a:endParaRPr>
        </a:p>
      </dgm:t>
    </dgm:pt>
    <dgm:pt modelId="{F4F3DDBD-4D22-449D-8370-72F938C1E919}" type="parTrans" cxnId="{8471F5A7-CCDD-41F7-AAC2-F3B9A3A6E957}">
      <dgm:prSet/>
      <dgm:spPr/>
      <dgm:t>
        <a:bodyPr/>
        <a:lstStyle/>
        <a:p>
          <a:endParaRPr lang="ru-RU"/>
        </a:p>
      </dgm:t>
    </dgm:pt>
    <dgm:pt modelId="{7B69DA00-F79B-428F-A525-14E2D4C71AFD}" type="sibTrans" cxnId="{8471F5A7-CCDD-41F7-AAC2-F3B9A3A6E957}">
      <dgm:prSet/>
      <dgm:spPr/>
      <dgm:t>
        <a:bodyPr/>
        <a:lstStyle/>
        <a:p>
          <a:endParaRPr lang="ru-RU"/>
        </a:p>
      </dgm:t>
    </dgm:pt>
    <dgm:pt modelId="{352772E7-754F-448C-8EA6-7909D0958BFE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універсальна організація</a:t>
          </a:r>
          <a:endParaRPr lang="uk-UA" sz="2400" dirty="0">
            <a:latin typeface="+mj-lt"/>
          </a:endParaRPr>
        </a:p>
      </dgm:t>
    </dgm:pt>
    <dgm:pt modelId="{61F91D4F-29D2-427B-B6C7-BE84C91421D5}" type="parTrans" cxnId="{07656EE3-CCCC-4A8B-9A38-A708B4DFEC75}">
      <dgm:prSet/>
      <dgm:spPr/>
      <dgm:t>
        <a:bodyPr/>
        <a:lstStyle/>
        <a:p>
          <a:endParaRPr lang="ru-RU"/>
        </a:p>
      </dgm:t>
    </dgm:pt>
    <dgm:pt modelId="{A7122906-E0FB-49BB-A643-6EA2E3EFF522}" type="sibTrans" cxnId="{07656EE3-CCCC-4A8B-9A38-A708B4DFEC75}">
      <dgm:prSet/>
      <dgm:spPr/>
      <dgm:t>
        <a:bodyPr/>
        <a:lstStyle/>
        <a:p>
          <a:endParaRPr lang="ru-RU"/>
        </a:p>
      </dgm:t>
    </dgm:pt>
    <dgm:pt modelId="{A75370F9-3156-4A16-831B-4CDE18B6741A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верховна (суверенна) організація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0CB33BEF-7B82-49F0-B553-BFFBF940F127}" type="parTrans" cxnId="{26A27FF0-78D2-48FB-90DE-6FE03FEB0CFE}">
      <dgm:prSet/>
      <dgm:spPr/>
      <dgm:t>
        <a:bodyPr/>
        <a:lstStyle/>
        <a:p>
          <a:endParaRPr lang="ru-RU"/>
        </a:p>
      </dgm:t>
    </dgm:pt>
    <dgm:pt modelId="{0F1F86DF-E362-48E7-B298-4F2EB9BD60C2}" type="sibTrans" cxnId="{26A27FF0-78D2-48FB-90DE-6FE03FEB0CFE}">
      <dgm:prSet/>
      <dgm:spPr/>
      <dgm:t>
        <a:bodyPr/>
        <a:lstStyle/>
        <a:p>
          <a:endParaRPr lang="ru-RU"/>
        </a:p>
      </dgm:t>
    </dgm:pt>
    <dgm:pt modelId="{FDD40633-9ABD-456D-8ABF-81AB19392F9E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централізована організація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CF088DB1-93AF-45E3-81C0-BC199EA950C0}" type="parTrans" cxnId="{C3053EC6-CB78-40FF-8936-49F978E8BE95}">
      <dgm:prSet/>
      <dgm:spPr/>
      <dgm:t>
        <a:bodyPr/>
        <a:lstStyle/>
        <a:p>
          <a:endParaRPr lang="ru-RU"/>
        </a:p>
      </dgm:t>
    </dgm:pt>
    <dgm:pt modelId="{93E9E948-DD39-4ECD-ACA1-63A0C2FF91D2}" type="sibTrans" cxnId="{C3053EC6-CB78-40FF-8936-49F978E8BE95}">
      <dgm:prSet/>
      <dgm:spPr/>
      <dgm:t>
        <a:bodyPr/>
        <a:lstStyle/>
        <a:p>
          <a:endParaRPr lang="ru-RU"/>
        </a:p>
      </dgm:t>
    </dgm:pt>
    <dgm:pt modelId="{DF9FE6E0-8EE0-41E4-8618-347BA8D0CC32}">
      <dgm:prSet custT="1"/>
      <dgm:spPr/>
      <dgm:t>
        <a:bodyPr/>
        <a:lstStyle/>
        <a:p>
          <a:r>
            <a:rPr lang="uk-UA" sz="2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володіє спеціальним апаратом публічної влади</a:t>
          </a:r>
          <a:endParaRPr lang="uk-UA" sz="22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5D8EAC70-5D2E-4A14-B7A5-FF1D5CBEC06B}" type="parTrans" cxnId="{95DC2515-6B51-4401-9102-35F9B5153F95}">
      <dgm:prSet/>
      <dgm:spPr/>
      <dgm:t>
        <a:bodyPr/>
        <a:lstStyle/>
        <a:p>
          <a:endParaRPr lang="ru-RU"/>
        </a:p>
      </dgm:t>
    </dgm:pt>
    <dgm:pt modelId="{B97203A3-DFA9-4E53-B6EB-5D02547AAD89}" type="sibTrans" cxnId="{95DC2515-6B51-4401-9102-35F9B5153F95}">
      <dgm:prSet/>
      <dgm:spPr/>
      <dgm:t>
        <a:bodyPr/>
        <a:lstStyle/>
        <a:p>
          <a:endParaRPr lang="ru-RU"/>
        </a:p>
      </dgm:t>
    </dgm:pt>
    <dgm:pt modelId="{B2886261-5457-4953-89DD-31060177DB4C}">
      <dgm:prSet custT="1"/>
      <dgm:spPr/>
      <dgm:t>
        <a:bodyPr/>
        <a:lstStyle/>
        <a:p>
          <a:r>
            <a:rPr lang="uk-UA" sz="20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здатна надавати своїм велінням загальнообов’язковий характер</a:t>
          </a:r>
          <a:endParaRPr lang="uk-UA" sz="20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9B6E12BA-F980-4031-80D2-3737C70A296D}" type="parTrans" cxnId="{D39D82E7-FA1A-45A4-9DE0-1AF9EFB1496B}">
      <dgm:prSet/>
      <dgm:spPr/>
      <dgm:t>
        <a:bodyPr/>
        <a:lstStyle/>
        <a:p>
          <a:endParaRPr lang="ru-RU"/>
        </a:p>
      </dgm:t>
    </dgm:pt>
    <dgm:pt modelId="{233593CA-FAD7-4479-A9E2-B2566E503577}" type="sibTrans" cxnId="{D39D82E7-FA1A-45A4-9DE0-1AF9EFB1496B}">
      <dgm:prSet/>
      <dgm:spPr/>
      <dgm:t>
        <a:bodyPr/>
        <a:lstStyle/>
        <a:p>
          <a:endParaRPr lang="ru-RU"/>
        </a:p>
      </dgm:t>
    </dgm:pt>
    <dgm:pt modelId="{DEFB35B6-1228-41CF-A301-E074991922D0}">
      <dgm:prSet custT="1"/>
      <dgm:spPr/>
      <dgm:t>
        <a:bodyPr/>
        <a:lstStyle/>
        <a:p>
          <a:r>
            <a:rPr lang="uk-UA" sz="24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пов’язана із правом</a:t>
          </a:r>
          <a:endParaRPr lang="uk-UA" sz="24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1AC58A6B-1E3A-4A63-8478-80EEEC6C8F6B}" type="parTrans" cxnId="{0E5FBCAB-5A12-4266-9473-14BC6461F67D}">
      <dgm:prSet/>
      <dgm:spPr/>
      <dgm:t>
        <a:bodyPr/>
        <a:lstStyle/>
        <a:p>
          <a:endParaRPr lang="ru-RU"/>
        </a:p>
      </dgm:t>
    </dgm:pt>
    <dgm:pt modelId="{CDB596ED-E0E5-4E4C-B3A2-8A0E55EBDC9A}" type="sibTrans" cxnId="{0E5FBCAB-5A12-4266-9473-14BC6461F67D}">
      <dgm:prSet/>
      <dgm:spPr/>
      <dgm:t>
        <a:bodyPr/>
        <a:lstStyle/>
        <a:p>
          <a:endParaRPr lang="ru-RU"/>
        </a:p>
      </dgm:t>
    </dgm:pt>
    <dgm:pt modelId="{A2CDEA13-B61E-4FAC-83A8-FDDE8B1389C9}">
      <dgm:prSet custT="1"/>
      <dgm:spPr/>
      <dgm:t>
        <a:bodyPr/>
        <a:lstStyle/>
        <a:p>
          <a:r>
            <a:rPr lang="uk-UA" sz="2400" dirty="0" smtClean="0">
              <a:latin typeface="+mj-lt"/>
            </a:rPr>
            <a:t>встановлює та збирає податки та збори</a:t>
          </a:r>
          <a:endParaRPr lang="uk-UA" sz="2400" dirty="0">
            <a:latin typeface="+mj-lt"/>
          </a:endParaRPr>
        </a:p>
      </dgm:t>
    </dgm:pt>
    <dgm:pt modelId="{8B474C73-1ACA-4CF3-8704-4892851F01D4}" type="parTrans" cxnId="{826982EA-89B6-4C19-BF82-43E23B4E2C3F}">
      <dgm:prSet/>
      <dgm:spPr/>
      <dgm:t>
        <a:bodyPr/>
        <a:lstStyle/>
        <a:p>
          <a:endParaRPr lang="ru-RU"/>
        </a:p>
      </dgm:t>
    </dgm:pt>
    <dgm:pt modelId="{521BC4C8-EDF5-44E1-ADB1-2D1570B6E681}" type="sibTrans" cxnId="{826982EA-89B6-4C19-BF82-43E23B4E2C3F}">
      <dgm:prSet/>
      <dgm:spPr/>
      <dgm:t>
        <a:bodyPr/>
        <a:lstStyle/>
        <a:p>
          <a:endParaRPr lang="ru-RU"/>
        </a:p>
      </dgm:t>
    </dgm:pt>
    <dgm:pt modelId="{AB71C4AD-ADCE-4033-98C5-F41C139FD85C}" type="pres">
      <dgm:prSet presAssocID="{9F48F9F8-3541-4B59-B660-0F077C299BB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0B2C38-EE02-473E-A0FE-84C43653E558}" type="pres">
      <dgm:prSet presAssocID="{55370520-85A5-4EB4-99D1-6B0AB357F5D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C2C32-3DDB-4576-9CB9-199EC8F72CE6}" type="pres">
      <dgm:prSet presAssocID="{852AEBDF-012E-4B42-8F43-85F8E2C935D1}" presName="sibTrans" presStyleCnt="0"/>
      <dgm:spPr/>
    </dgm:pt>
    <dgm:pt modelId="{F62BEDEB-A73E-4CAB-8041-777C68817101}" type="pres">
      <dgm:prSet presAssocID="{B2DA25D2-9DB4-41BE-9B12-D51A745FD8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A2921-4F33-4C59-A4EA-8A069ACA98E4}" type="pres">
      <dgm:prSet presAssocID="{651697C4-9D22-4A14-B5FE-F93A040516F1}" presName="sibTrans" presStyleCnt="0"/>
      <dgm:spPr/>
    </dgm:pt>
    <dgm:pt modelId="{8576DD27-48AA-402B-BE6D-80E22CB16FCD}" type="pres">
      <dgm:prSet presAssocID="{2DB6D7FE-BF97-4DC1-861C-72E8127E942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4AD254-3C47-488A-BC39-562DB8F388A3}" type="pres">
      <dgm:prSet presAssocID="{7B69DA00-F79B-428F-A525-14E2D4C71AFD}" presName="sibTrans" presStyleCnt="0"/>
      <dgm:spPr/>
    </dgm:pt>
    <dgm:pt modelId="{D8332739-A31D-4D71-92C7-038D532C2E4D}" type="pres">
      <dgm:prSet presAssocID="{352772E7-754F-448C-8EA6-7909D0958BFE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6F837-6CB8-49C0-8812-C96ECEBD2A33}" type="pres">
      <dgm:prSet presAssocID="{A7122906-E0FB-49BB-A643-6EA2E3EFF522}" presName="sibTrans" presStyleCnt="0"/>
      <dgm:spPr/>
    </dgm:pt>
    <dgm:pt modelId="{1DA5613F-35B3-4206-B2B4-613A719EF088}" type="pres">
      <dgm:prSet presAssocID="{A75370F9-3156-4A16-831B-4CDE18B6741A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56829-D46F-49C5-86CA-E26ABCF28F4D}" type="pres">
      <dgm:prSet presAssocID="{0F1F86DF-E362-48E7-B298-4F2EB9BD60C2}" presName="sibTrans" presStyleCnt="0"/>
      <dgm:spPr/>
    </dgm:pt>
    <dgm:pt modelId="{EA1B1754-8167-49FB-A716-10DBFC98FB2A}" type="pres">
      <dgm:prSet presAssocID="{FDD40633-9ABD-456D-8ABF-81AB19392F9E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E1659-C5D6-4B4B-8958-5A3D6D8B01B4}" type="pres">
      <dgm:prSet presAssocID="{93E9E948-DD39-4ECD-ACA1-63A0C2FF91D2}" presName="sibTrans" presStyleCnt="0"/>
      <dgm:spPr/>
    </dgm:pt>
    <dgm:pt modelId="{80B35C63-4C90-4E1E-9297-B1A65B044D4B}" type="pres">
      <dgm:prSet presAssocID="{DF9FE6E0-8EE0-41E4-8618-347BA8D0CC32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51212-65BD-44EA-B76C-4A45D4A70B82}" type="pres">
      <dgm:prSet presAssocID="{B97203A3-DFA9-4E53-B6EB-5D02547AAD89}" presName="sibTrans" presStyleCnt="0"/>
      <dgm:spPr/>
    </dgm:pt>
    <dgm:pt modelId="{CF8FC62F-C313-4497-BE03-DA78DEFCBA58}" type="pres">
      <dgm:prSet presAssocID="{B2886261-5457-4953-89DD-31060177DB4C}" presName="node" presStyleLbl="node1" presStyleIdx="7" presStyleCnt="10" custScaleX="1218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58020-84AA-4915-AA17-5C097820E300}" type="pres">
      <dgm:prSet presAssocID="{233593CA-FAD7-4479-A9E2-B2566E503577}" presName="sibTrans" presStyleCnt="0"/>
      <dgm:spPr/>
    </dgm:pt>
    <dgm:pt modelId="{297F07A0-787D-4923-946B-9D8879B682B1}" type="pres">
      <dgm:prSet presAssocID="{DEFB35B6-1228-41CF-A301-E074991922D0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ED9EC3-AE5C-4279-AD0F-5F42A6B98FF1}" type="pres">
      <dgm:prSet presAssocID="{CDB596ED-E0E5-4E4C-B3A2-8A0E55EBDC9A}" presName="sibTrans" presStyleCnt="0"/>
      <dgm:spPr/>
    </dgm:pt>
    <dgm:pt modelId="{3474FC6B-6D9B-42A0-BD3B-96249B5BD141}" type="pres">
      <dgm:prSet presAssocID="{A2CDEA13-B61E-4FAC-83A8-FDDE8B1389C9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8F98D5-78D6-4DD8-AC84-BCACBDB3EBE5}" type="presOf" srcId="{352772E7-754F-448C-8EA6-7909D0958BFE}" destId="{D8332739-A31D-4D71-92C7-038D532C2E4D}" srcOrd="0" destOrd="0" presId="urn:microsoft.com/office/officeart/2005/8/layout/default"/>
    <dgm:cxn modelId="{947B7348-EA33-47B3-A67E-83229757C1E5}" type="presOf" srcId="{FDD40633-9ABD-456D-8ABF-81AB19392F9E}" destId="{EA1B1754-8167-49FB-A716-10DBFC98FB2A}" srcOrd="0" destOrd="0" presId="urn:microsoft.com/office/officeart/2005/8/layout/default"/>
    <dgm:cxn modelId="{07656EE3-CCCC-4A8B-9A38-A708B4DFEC75}" srcId="{9F48F9F8-3541-4B59-B660-0F077C299BB3}" destId="{352772E7-754F-448C-8EA6-7909D0958BFE}" srcOrd="3" destOrd="0" parTransId="{61F91D4F-29D2-427B-B6C7-BE84C91421D5}" sibTransId="{A7122906-E0FB-49BB-A643-6EA2E3EFF522}"/>
    <dgm:cxn modelId="{6F54BC25-58C7-413D-B78C-D0BAC19E647C}" type="presOf" srcId="{A2CDEA13-B61E-4FAC-83A8-FDDE8B1389C9}" destId="{3474FC6B-6D9B-42A0-BD3B-96249B5BD141}" srcOrd="0" destOrd="0" presId="urn:microsoft.com/office/officeart/2005/8/layout/default"/>
    <dgm:cxn modelId="{1AD3A913-5F65-4CCE-B60B-C66CE6F7E3D4}" srcId="{9F48F9F8-3541-4B59-B660-0F077C299BB3}" destId="{B2DA25D2-9DB4-41BE-9B12-D51A745FD8CF}" srcOrd="1" destOrd="0" parTransId="{93F2FF1C-FFFB-4405-884A-0BB690D63EFC}" sibTransId="{651697C4-9D22-4A14-B5FE-F93A040516F1}"/>
    <dgm:cxn modelId="{63FC0167-968B-40DA-855D-B8392A88FFD4}" type="presOf" srcId="{DF9FE6E0-8EE0-41E4-8618-347BA8D0CC32}" destId="{80B35C63-4C90-4E1E-9297-B1A65B044D4B}" srcOrd="0" destOrd="0" presId="urn:microsoft.com/office/officeart/2005/8/layout/default"/>
    <dgm:cxn modelId="{8471F5A7-CCDD-41F7-AAC2-F3B9A3A6E957}" srcId="{9F48F9F8-3541-4B59-B660-0F077C299BB3}" destId="{2DB6D7FE-BF97-4DC1-861C-72E8127E9424}" srcOrd="2" destOrd="0" parTransId="{F4F3DDBD-4D22-449D-8370-72F938C1E919}" sibTransId="{7B69DA00-F79B-428F-A525-14E2D4C71AFD}"/>
    <dgm:cxn modelId="{0E5FBCAB-5A12-4266-9473-14BC6461F67D}" srcId="{9F48F9F8-3541-4B59-B660-0F077C299BB3}" destId="{DEFB35B6-1228-41CF-A301-E074991922D0}" srcOrd="8" destOrd="0" parTransId="{1AC58A6B-1E3A-4A63-8478-80EEEC6C8F6B}" sibTransId="{CDB596ED-E0E5-4E4C-B3A2-8A0E55EBDC9A}"/>
    <dgm:cxn modelId="{C4B92DFA-AEB0-4F46-8415-539B3B9D556F}" type="presOf" srcId="{B2DA25D2-9DB4-41BE-9B12-D51A745FD8CF}" destId="{F62BEDEB-A73E-4CAB-8041-777C68817101}" srcOrd="0" destOrd="0" presId="urn:microsoft.com/office/officeart/2005/8/layout/default"/>
    <dgm:cxn modelId="{95DC2515-6B51-4401-9102-35F9B5153F95}" srcId="{9F48F9F8-3541-4B59-B660-0F077C299BB3}" destId="{DF9FE6E0-8EE0-41E4-8618-347BA8D0CC32}" srcOrd="6" destOrd="0" parTransId="{5D8EAC70-5D2E-4A14-B7A5-FF1D5CBEC06B}" sibTransId="{B97203A3-DFA9-4E53-B6EB-5D02547AAD89}"/>
    <dgm:cxn modelId="{76A9A5BF-022E-48FB-A481-C29F40C30DAF}" type="presOf" srcId="{B2886261-5457-4953-89DD-31060177DB4C}" destId="{CF8FC62F-C313-4497-BE03-DA78DEFCBA58}" srcOrd="0" destOrd="0" presId="urn:microsoft.com/office/officeart/2005/8/layout/default"/>
    <dgm:cxn modelId="{4AAF4B6E-7CD2-487A-9273-0FEFC611BC4E}" type="presOf" srcId="{2DB6D7FE-BF97-4DC1-861C-72E8127E9424}" destId="{8576DD27-48AA-402B-BE6D-80E22CB16FCD}" srcOrd="0" destOrd="0" presId="urn:microsoft.com/office/officeart/2005/8/layout/default"/>
    <dgm:cxn modelId="{79F2F9DE-1381-4F72-A005-3901EDA68A36}" type="presOf" srcId="{55370520-85A5-4EB4-99D1-6B0AB357F5D2}" destId="{FD0B2C38-EE02-473E-A0FE-84C43653E558}" srcOrd="0" destOrd="0" presId="urn:microsoft.com/office/officeart/2005/8/layout/default"/>
    <dgm:cxn modelId="{26A27FF0-78D2-48FB-90DE-6FE03FEB0CFE}" srcId="{9F48F9F8-3541-4B59-B660-0F077C299BB3}" destId="{A75370F9-3156-4A16-831B-4CDE18B6741A}" srcOrd="4" destOrd="0" parTransId="{0CB33BEF-7B82-49F0-B553-BFFBF940F127}" sibTransId="{0F1F86DF-E362-48E7-B298-4F2EB9BD60C2}"/>
    <dgm:cxn modelId="{D39D82E7-FA1A-45A4-9DE0-1AF9EFB1496B}" srcId="{9F48F9F8-3541-4B59-B660-0F077C299BB3}" destId="{B2886261-5457-4953-89DD-31060177DB4C}" srcOrd="7" destOrd="0" parTransId="{9B6E12BA-F980-4031-80D2-3737C70A296D}" sibTransId="{233593CA-FAD7-4479-A9E2-B2566E503577}"/>
    <dgm:cxn modelId="{588E1070-FDC6-4A62-B846-319BECB1BCC4}" type="presOf" srcId="{DEFB35B6-1228-41CF-A301-E074991922D0}" destId="{297F07A0-787D-4923-946B-9D8879B682B1}" srcOrd="0" destOrd="0" presId="urn:microsoft.com/office/officeart/2005/8/layout/default"/>
    <dgm:cxn modelId="{1082E18B-862F-4127-BC86-EAC5B2931D0D}" type="presOf" srcId="{9F48F9F8-3541-4B59-B660-0F077C299BB3}" destId="{AB71C4AD-ADCE-4033-98C5-F41C139FD85C}" srcOrd="0" destOrd="0" presId="urn:microsoft.com/office/officeart/2005/8/layout/default"/>
    <dgm:cxn modelId="{C3053EC6-CB78-40FF-8936-49F978E8BE95}" srcId="{9F48F9F8-3541-4B59-B660-0F077C299BB3}" destId="{FDD40633-9ABD-456D-8ABF-81AB19392F9E}" srcOrd="5" destOrd="0" parTransId="{CF088DB1-93AF-45E3-81C0-BC199EA950C0}" sibTransId="{93E9E948-DD39-4ECD-ACA1-63A0C2FF91D2}"/>
    <dgm:cxn modelId="{0842DABE-D992-48F8-900B-0511DDBF2ABE}" srcId="{9F48F9F8-3541-4B59-B660-0F077C299BB3}" destId="{55370520-85A5-4EB4-99D1-6B0AB357F5D2}" srcOrd="0" destOrd="0" parTransId="{F3E1D345-3B56-4B83-BA2D-9A028CA3E4F8}" sibTransId="{852AEBDF-012E-4B42-8F43-85F8E2C935D1}"/>
    <dgm:cxn modelId="{FEB0DE32-AE6A-43E4-A6A1-D6D11BBED115}" type="presOf" srcId="{A75370F9-3156-4A16-831B-4CDE18B6741A}" destId="{1DA5613F-35B3-4206-B2B4-613A719EF088}" srcOrd="0" destOrd="0" presId="urn:microsoft.com/office/officeart/2005/8/layout/default"/>
    <dgm:cxn modelId="{826982EA-89B6-4C19-BF82-43E23B4E2C3F}" srcId="{9F48F9F8-3541-4B59-B660-0F077C299BB3}" destId="{A2CDEA13-B61E-4FAC-83A8-FDDE8B1389C9}" srcOrd="9" destOrd="0" parTransId="{8B474C73-1ACA-4CF3-8704-4892851F01D4}" sibTransId="{521BC4C8-EDF5-44E1-ADB1-2D1570B6E681}"/>
    <dgm:cxn modelId="{28A00C81-AD6D-4C14-A774-757154457EB8}" type="presParOf" srcId="{AB71C4AD-ADCE-4033-98C5-F41C139FD85C}" destId="{FD0B2C38-EE02-473E-A0FE-84C43653E558}" srcOrd="0" destOrd="0" presId="urn:microsoft.com/office/officeart/2005/8/layout/default"/>
    <dgm:cxn modelId="{734A1409-50FF-4EC6-B8E3-95AE342A1733}" type="presParOf" srcId="{AB71C4AD-ADCE-4033-98C5-F41C139FD85C}" destId="{0B5C2C32-3DDB-4576-9CB9-199EC8F72CE6}" srcOrd="1" destOrd="0" presId="urn:microsoft.com/office/officeart/2005/8/layout/default"/>
    <dgm:cxn modelId="{6D2A9C84-2DB9-4B77-B392-DEA7749A07EA}" type="presParOf" srcId="{AB71C4AD-ADCE-4033-98C5-F41C139FD85C}" destId="{F62BEDEB-A73E-4CAB-8041-777C68817101}" srcOrd="2" destOrd="0" presId="urn:microsoft.com/office/officeart/2005/8/layout/default"/>
    <dgm:cxn modelId="{4C09ED98-63AF-4612-81A4-D368DB5A4587}" type="presParOf" srcId="{AB71C4AD-ADCE-4033-98C5-F41C139FD85C}" destId="{582A2921-4F33-4C59-A4EA-8A069ACA98E4}" srcOrd="3" destOrd="0" presId="urn:microsoft.com/office/officeart/2005/8/layout/default"/>
    <dgm:cxn modelId="{39B6537B-6297-4803-B55E-F1A84865ABB4}" type="presParOf" srcId="{AB71C4AD-ADCE-4033-98C5-F41C139FD85C}" destId="{8576DD27-48AA-402B-BE6D-80E22CB16FCD}" srcOrd="4" destOrd="0" presId="urn:microsoft.com/office/officeart/2005/8/layout/default"/>
    <dgm:cxn modelId="{3979F51A-12DA-41BC-A523-8BFFEF3C291F}" type="presParOf" srcId="{AB71C4AD-ADCE-4033-98C5-F41C139FD85C}" destId="{8C4AD254-3C47-488A-BC39-562DB8F388A3}" srcOrd="5" destOrd="0" presId="urn:microsoft.com/office/officeart/2005/8/layout/default"/>
    <dgm:cxn modelId="{5F8BD8FB-851C-488C-B317-544F707ED761}" type="presParOf" srcId="{AB71C4AD-ADCE-4033-98C5-F41C139FD85C}" destId="{D8332739-A31D-4D71-92C7-038D532C2E4D}" srcOrd="6" destOrd="0" presId="urn:microsoft.com/office/officeart/2005/8/layout/default"/>
    <dgm:cxn modelId="{B8741252-874A-4B78-A67B-23D986FCCB28}" type="presParOf" srcId="{AB71C4AD-ADCE-4033-98C5-F41C139FD85C}" destId="{A586F837-6CB8-49C0-8812-C96ECEBD2A33}" srcOrd="7" destOrd="0" presId="urn:microsoft.com/office/officeart/2005/8/layout/default"/>
    <dgm:cxn modelId="{AAD9EBF1-F275-4651-ACBE-D1A7A423C53E}" type="presParOf" srcId="{AB71C4AD-ADCE-4033-98C5-F41C139FD85C}" destId="{1DA5613F-35B3-4206-B2B4-613A719EF088}" srcOrd="8" destOrd="0" presId="urn:microsoft.com/office/officeart/2005/8/layout/default"/>
    <dgm:cxn modelId="{21D593AD-FC39-4B0A-BBA0-A86E307481EC}" type="presParOf" srcId="{AB71C4AD-ADCE-4033-98C5-F41C139FD85C}" destId="{8A356829-D46F-49C5-86CA-E26ABCF28F4D}" srcOrd="9" destOrd="0" presId="urn:microsoft.com/office/officeart/2005/8/layout/default"/>
    <dgm:cxn modelId="{4F785858-1A49-4FEF-BA6C-4A6FCFE8495C}" type="presParOf" srcId="{AB71C4AD-ADCE-4033-98C5-F41C139FD85C}" destId="{EA1B1754-8167-49FB-A716-10DBFC98FB2A}" srcOrd="10" destOrd="0" presId="urn:microsoft.com/office/officeart/2005/8/layout/default"/>
    <dgm:cxn modelId="{C1194981-98B0-431E-A6D0-918EB489C6C2}" type="presParOf" srcId="{AB71C4AD-ADCE-4033-98C5-F41C139FD85C}" destId="{59BE1659-C5D6-4B4B-8958-5A3D6D8B01B4}" srcOrd="11" destOrd="0" presId="urn:microsoft.com/office/officeart/2005/8/layout/default"/>
    <dgm:cxn modelId="{CECB397B-4818-4599-83EE-37151CB2E444}" type="presParOf" srcId="{AB71C4AD-ADCE-4033-98C5-F41C139FD85C}" destId="{80B35C63-4C90-4E1E-9297-B1A65B044D4B}" srcOrd="12" destOrd="0" presId="urn:microsoft.com/office/officeart/2005/8/layout/default"/>
    <dgm:cxn modelId="{946FE533-5C56-4F14-8B34-2E55CE36A058}" type="presParOf" srcId="{AB71C4AD-ADCE-4033-98C5-F41C139FD85C}" destId="{7AF51212-65BD-44EA-B76C-4A45D4A70B82}" srcOrd="13" destOrd="0" presId="urn:microsoft.com/office/officeart/2005/8/layout/default"/>
    <dgm:cxn modelId="{AF2A590A-74AD-43CE-9D72-FD2159C2D254}" type="presParOf" srcId="{AB71C4AD-ADCE-4033-98C5-F41C139FD85C}" destId="{CF8FC62F-C313-4497-BE03-DA78DEFCBA58}" srcOrd="14" destOrd="0" presId="urn:microsoft.com/office/officeart/2005/8/layout/default"/>
    <dgm:cxn modelId="{B563EA52-7FFC-4B10-8836-42E8144E6272}" type="presParOf" srcId="{AB71C4AD-ADCE-4033-98C5-F41C139FD85C}" destId="{4A758020-84AA-4915-AA17-5C097820E300}" srcOrd="15" destOrd="0" presId="urn:microsoft.com/office/officeart/2005/8/layout/default"/>
    <dgm:cxn modelId="{047526BE-E3CC-4FFB-A972-80CDAC10AE12}" type="presParOf" srcId="{AB71C4AD-ADCE-4033-98C5-F41C139FD85C}" destId="{297F07A0-787D-4923-946B-9D8879B682B1}" srcOrd="16" destOrd="0" presId="urn:microsoft.com/office/officeart/2005/8/layout/default"/>
    <dgm:cxn modelId="{F1C1F107-2757-454E-A9A6-A0B0BE8AB599}" type="presParOf" srcId="{AB71C4AD-ADCE-4033-98C5-F41C139FD85C}" destId="{30ED9EC3-AE5C-4279-AD0F-5F42A6B98FF1}" srcOrd="17" destOrd="0" presId="urn:microsoft.com/office/officeart/2005/8/layout/default"/>
    <dgm:cxn modelId="{0849D977-6C61-4ECE-91C6-5CC6DD0A1249}" type="presParOf" srcId="{AB71C4AD-ADCE-4033-98C5-F41C139FD85C}" destId="{3474FC6B-6D9B-42A0-BD3B-96249B5BD141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1DA17-71FA-4D0A-9FDF-6CBA23659EA3}" type="doc">
      <dgm:prSet loTypeId="urn:microsoft.com/office/officeart/2005/8/layout/v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4EAFFB4C-B5E0-4A4D-81FE-42D3187723F1}">
      <dgm:prSet custT="1"/>
      <dgm:spPr/>
      <dgm:t>
        <a:bodyPr/>
        <a:lstStyle/>
        <a:p>
          <a:r>
            <a:rPr lang="uk-UA" sz="3600" dirty="0" smtClean="0">
              <a:latin typeface="+mj-lt"/>
            </a:rPr>
            <a:t>1.1 Загальна характеристика теорії держави та права як юридичної науки</a:t>
          </a:r>
          <a:endParaRPr lang="uk-UA" sz="3600" dirty="0">
            <a:latin typeface="+mj-lt"/>
            <a:cs typeface="Times New Roman" panose="02020603050405020304" pitchFamily="18" charset="0"/>
          </a:endParaRPr>
        </a:p>
      </dgm:t>
    </dgm:pt>
    <dgm:pt modelId="{7C1AC90A-F572-4109-88F8-916B79A0FA07}" type="parTrans" cxnId="{6BFBB315-AF44-45F6-AEAC-A41EFC85C832}">
      <dgm:prSet/>
      <dgm:spPr/>
      <dgm:t>
        <a:bodyPr/>
        <a:lstStyle/>
        <a:p>
          <a:endParaRPr lang="uk-UA"/>
        </a:p>
      </dgm:t>
    </dgm:pt>
    <dgm:pt modelId="{4BE27B1F-BF6B-4C9D-A3A4-98172DB3D1F9}" type="sibTrans" cxnId="{6BFBB315-AF44-45F6-AEAC-A41EFC85C832}">
      <dgm:prSet/>
      <dgm:spPr/>
      <dgm:t>
        <a:bodyPr/>
        <a:lstStyle/>
        <a:p>
          <a:endParaRPr lang="uk-UA"/>
        </a:p>
      </dgm:t>
    </dgm:pt>
    <dgm:pt modelId="{B6A9501A-A23B-4C32-9725-E796EEC06945}">
      <dgm:prSet custT="1"/>
      <dgm:spPr/>
      <dgm:t>
        <a:bodyPr/>
        <a:lstStyle/>
        <a:p>
          <a:r>
            <a:rPr lang="uk-UA" sz="3600" dirty="0" smtClean="0">
              <a:latin typeface="+mj-lt"/>
            </a:rPr>
            <a:t>1.2 Основні теорії виникнення держави</a:t>
          </a:r>
          <a:endParaRPr lang="uk-UA" sz="3600" dirty="0">
            <a:latin typeface="+mj-lt"/>
          </a:endParaRPr>
        </a:p>
      </dgm:t>
    </dgm:pt>
    <dgm:pt modelId="{05E546F1-C713-48A5-98B3-373E80961CD6}" type="parTrans" cxnId="{7553F9EC-60CC-45FB-A24C-C2DA7F988269}">
      <dgm:prSet/>
      <dgm:spPr/>
      <dgm:t>
        <a:bodyPr/>
        <a:lstStyle/>
        <a:p>
          <a:endParaRPr lang="ru-RU"/>
        </a:p>
      </dgm:t>
    </dgm:pt>
    <dgm:pt modelId="{6D732909-1E67-4660-B674-E303D85EF595}" type="sibTrans" cxnId="{7553F9EC-60CC-45FB-A24C-C2DA7F988269}">
      <dgm:prSet/>
      <dgm:spPr/>
      <dgm:t>
        <a:bodyPr/>
        <a:lstStyle/>
        <a:p>
          <a:endParaRPr lang="ru-RU"/>
        </a:p>
      </dgm:t>
    </dgm:pt>
    <dgm:pt modelId="{444AC873-7E43-42B7-A867-0937FA06C583}">
      <dgm:prSet custT="1"/>
      <dgm:spPr/>
      <dgm:t>
        <a:bodyPr/>
        <a:lstStyle/>
        <a:p>
          <a:r>
            <a:rPr lang="uk-UA" sz="3600" dirty="0" smtClean="0">
              <a:solidFill>
                <a:schemeClr val="bg2">
                  <a:lumMod val="25000"/>
                </a:schemeClr>
              </a:solidFill>
              <a:latin typeface="+mj-lt"/>
            </a:rPr>
            <a:t>1.3 Поняття та ознаки держави</a:t>
          </a:r>
          <a:endParaRPr lang="uk-UA" sz="3600" dirty="0">
            <a:solidFill>
              <a:schemeClr val="bg2">
                <a:lumMod val="25000"/>
              </a:schemeClr>
            </a:solidFill>
            <a:latin typeface="+mj-lt"/>
          </a:endParaRPr>
        </a:p>
      </dgm:t>
    </dgm:pt>
    <dgm:pt modelId="{FB8F38DB-1B96-4413-8661-1DABE49D0562}" type="parTrans" cxnId="{90AA5CAD-2515-4F82-AEE0-C2A16555B055}">
      <dgm:prSet/>
      <dgm:spPr/>
      <dgm:t>
        <a:bodyPr/>
        <a:lstStyle/>
        <a:p>
          <a:endParaRPr lang="ru-RU"/>
        </a:p>
      </dgm:t>
    </dgm:pt>
    <dgm:pt modelId="{E13126A5-4926-4590-A31C-7ADA7F1B22DE}" type="sibTrans" cxnId="{90AA5CAD-2515-4F82-AEE0-C2A16555B055}">
      <dgm:prSet/>
      <dgm:spPr/>
      <dgm:t>
        <a:bodyPr/>
        <a:lstStyle/>
        <a:p>
          <a:endParaRPr lang="ru-RU"/>
        </a:p>
      </dgm:t>
    </dgm:pt>
    <dgm:pt modelId="{255D90ED-32F2-4897-AFFE-A47D3E4611AE}" type="pres">
      <dgm:prSet presAssocID="{D331DA17-71FA-4D0A-9FDF-6CBA23659E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2B59B7A-1948-4220-A731-8466FD7671A6}" type="pres">
      <dgm:prSet presAssocID="{4EAFFB4C-B5E0-4A4D-81FE-42D3187723F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EDFB266-BEB6-4D3C-92C2-7E72941F9EF5}" type="pres">
      <dgm:prSet presAssocID="{4BE27B1F-BF6B-4C9D-A3A4-98172DB3D1F9}" presName="spacer" presStyleCnt="0"/>
      <dgm:spPr/>
      <dgm:t>
        <a:bodyPr/>
        <a:lstStyle/>
        <a:p>
          <a:endParaRPr lang="ru-RU"/>
        </a:p>
      </dgm:t>
    </dgm:pt>
    <dgm:pt modelId="{DE708900-9ACC-44CB-AAAA-D7CEFF00A60B}" type="pres">
      <dgm:prSet presAssocID="{B6A9501A-A23B-4C32-9725-E796EEC0694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05D71-EB42-48F1-BC61-F021C230D8AB}" type="pres">
      <dgm:prSet presAssocID="{6D732909-1E67-4660-B674-E303D85EF595}" presName="spacer" presStyleCnt="0"/>
      <dgm:spPr/>
      <dgm:t>
        <a:bodyPr/>
        <a:lstStyle/>
        <a:p>
          <a:endParaRPr lang="ru-RU"/>
        </a:p>
      </dgm:t>
    </dgm:pt>
    <dgm:pt modelId="{44D2C7A4-0031-4EDE-9245-277AF9506515}" type="pres">
      <dgm:prSet presAssocID="{444AC873-7E43-42B7-A867-0937FA06C58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FBB315-AF44-45F6-AEAC-A41EFC85C832}" srcId="{D331DA17-71FA-4D0A-9FDF-6CBA23659EA3}" destId="{4EAFFB4C-B5E0-4A4D-81FE-42D3187723F1}" srcOrd="0" destOrd="0" parTransId="{7C1AC90A-F572-4109-88F8-916B79A0FA07}" sibTransId="{4BE27B1F-BF6B-4C9D-A3A4-98172DB3D1F9}"/>
    <dgm:cxn modelId="{1CC66753-DC31-4E33-9E2B-CCE0610DC7B9}" type="presOf" srcId="{D331DA17-71FA-4D0A-9FDF-6CBA23659EA3}" destId="{255D90ED-32F2-4897-AFFE-A47D3E4611AE}" srcOrd="0" destOrd="0" presId="urn:microsoft.com/office/officeart/2005/8/layout/vList2"/>
    <dgm:cxn modelId="{AC11599B-EFD5-44BE-917A-AF6F5A83E940}" type="presOf" srcId="{444AC873-7E43-42B7-A867-0937FA06C583}" destId="{44D2C7A4-0031-4EDE-9245-277AF9506515}" srcOrd="0" destOrd="0" presId="urn:microsoft.com/office/officeart/2005/8/layout/vList2"/>
    <dgm:cxn modelId="{7553F9EC-60CC-45FB-A24C-C2DA7F988269}" srcId="{D331DA17-71FA-4D0A-9FDF-6CBA23659EA3}" destId="{B6A9501A-A23B-4C32-9725-E796EEC06945}" srcOrd="1" destOrd="0" parTransId="{05E546F1-C713-48A5-98B3-373E80961CD6}" sibTransId="{6D732909-1E67-4660-B674-E303D85EF595}"/>
    <dgm:cxn modelId="{DD7C6100-6185-40EC-83C3-79844C907B4B}" type="presOf" srcId="{B6A9501A-A23B-4C32-9725-E796EEC06945}" destId="{DE708900-9ACC-44CB-AAAA-D7CEFF00A60B}" srcOrd="0" destOrd="0" presId="urn:microsoft.com/office/officeart/2005/8/layout/vList2"/>
    <dgm:cxn modelId="{F87404BE-3691-4401-AAEC-C20D3FA480E4}" type="presOf" srcId="{4EAFFB4C-B5E0-4A4D-81FE-42D3187723F1}" destId="{02B59B7A-1948-4220-A731-8466FD7671A6}" srcOrd="0" destOrd="0" presId="urn:microsoft.com/office/officeart/2005/8/layout/vList2"/>
    <dgm:cxn modelId="{90AA5CAD-2515-4F82-AEE0-C2A16555B055}" srcId="{D331DA17-71FA-4D0A-9FDF-6CBA23659EA3}" destId="{444AC873-7E43-42B7-A867-0937FA06C583}" srcOrd="2" destOrd="0" parTransId="{FB8F38DB-1B96-4413-8661-1DABE49D0562}" sibTransId="{E13126A5-4926-4590-A31C-7ADA7F1B22DE}"/>
    <dgm:cxn modelId="{FED1638B-3487-4884-A109-71FB1F7AAC20}" type="presParOf" srcId="{255D90ED-32F2-4897-AFFE-A47D3E4611AE}" destId="{02B59B7A-1948-4220-A731-8466FD7671A6}" srcOrd="0" destOrd="0" presId="urn:microsoft.com/office/officeart/2005/8/layout/vList2"/>
    <dgm:cxn modelId="{A0DD1D7E-724C-4D21-A73B-9D3C60371B4E}" type="presParOf" srcId="{255D90ED-32F2-4897-AFFE-A47D3E4611AE}" destId="{DEDFB266-BEB6-4D3C-92C2-7E72941F9EF5}" srcOrd="1" destOrd="0" presId="urn:microsoft.com/office/officeart/2005/8/layout/vList2"/>
    <dgm:cxn modelId="{6778AE8F-E625-4FD8-8887-FFF582D869AF}" type="presParOf" srcId="{255D90ED-32F2-4897-AFFE-A47D3E4611AE}" destId="{DE708900-9ACC-44CB-AAAA-D7CEFF00A60B}" srcOrd="2" destOrd="0" presId="urn:microsoft.com/office/officeart/2005/8/layout/vList2"/>
    <dgm:cxn modelId="{10F65805-F3C7-4FBC-8603-07E1DBE06A85}" type="presParOf" srcId="{255D90ED-32F2-4897-AFFE-A47D3E4611AE}" destId="{72905D71-EB42-48F1-BC61-F021C230D8AB}" srcOrd="3" destOrd="0" presId="urn:microsoft.com/office/officeart/2005/8/layout/vList2"/>
    <dgm:cxn modelId="{73E0FACC-A192-4362-B87A-0B5BC198E2C9}" type="presParOf" srcId="{255D90ED-32F2-4897-AFFE-A47D3E4611AE}" destId="{44D2C7A4-0031-4EDE-9245-277AF95065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64580ED-5908-4A7B-8A78-8349A1579EAA}" type="doc">
      <dgm:prSet loTypeId="urn:diagrams.loki3.com/BracketList+Icon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5395374-2837-49B0-AE81-4DACA0039DC9}">
      <dgm:prSet phldrT="[Текст]" custT="1"/>
      <dgm:spPr/>
      <dgm:t>
        <a:bodyPr/>
        <a:lstStyle/>
        <a:p>
          <a:r>
            <a:rPr lang="uk-UA" sz="3200" dirty="0" smtClean="0">
              <a:latin typeface="+mj-lt"/>
            </a:rPr>
            <a:t>Сучасна система юриспруденції включає такі </a:t>
          </a:r>
          <a:r>
            <a:rPr lang="uk-UA" sz="3200" b="1" dirty="0" smtClean="0">
              <a:latin typeface="+mj-lt"/>
            </a:rPr>
            <a:t>види (групи, цикли) юридичних наук</a:t>
          </a:r>
          <a:endParaRPr lang="ru-RU" sz="3200" b="1" dirty="0">
            <a:latin typeface="+mj-lt"/>
          </a:endParaRPr>
        </a:p>
      </dgm:t>
    </dgm:pt>
    <dgm:pt modelId="{8CC193B1-C2D0-437E-B111-AB3AABEFFFC9}" type="parTrans" cxnId="{F31AE6E9-DA67-49E2-B2DC-5C667BA1DABE}">
      <dgm:prSet/>
      <dgm:spPr/>
      <dgm:t>
        <a:bodyPr/>
        <a:lstStyle/>
        <a:p>
          <a:endParaRPr lang="ru-RU"/>
        </a:p>
      </dgm:t>
    </dgm:pt>
    <dgm:pt modelId="{90E5C663-64A1-45D7-98EC-F14C714D833C}" type="sibTrans" cxnId="{F31AE6E9-DA67-49E2-B2DC-5C667BA1DABE}">
      <dgm:prSet/>
      <dgm:spPr/>
      <dgm:t>
        <a:bodyPr/>
        <a:lstStyle/>
        <a:p>
          <a:endParaRPr lang="ru-RU"/>
        </a:p>
      </dgm:t>
    </dgm:pt>
    <dgm:pt modelId="{216D35B1-9990-4084-AF8E-AFD5805BE455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загальнотеоретичні та історичні (історико-теоретичні) юридичні науки</a:t>
          </a:r>
          <a:endParaRPr lang="ru-RU" sz="3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A9939D65-9E54-4181-BD94-D7C9BCC4C90A}" type="parTrans" cxnId="{66B79613-6525-470B-9C04-03EA3B90AE22}">
      <dgm:prSet/>
      <dgm:spPr/>
      <dgm:t>
        <a:bodyPr/>
        <a:lstStyle/>
        <a:p>
          <a:endParaRPr lang="ru-RU"/>
        </a:p>
      </dgm:t>
    </dgm:pt>
    <dgm:pt modelId="{60304203-9C5B-4384-A701-192ABA76CB03}" type="sibTrans" cxnId="{66B79613-6525-470B-9C04-03EA3B90AE22}">
      <dgm:prSet/>
      <dgm:spPr/>
      <dgm:t>
        <a:bodyPr/>
        <a:lstStyle/>
        <a:p>
          <a:endParaRPr lang="ru-RU"/>
        </a:p>
      </dgm:t>
    </dgm:pt>
    <dgm:pt modelId="{D5250A83-4F7A-4671-B003-20D51CBF7B5F}">
      <dgm:prSet custT="1"/>
      <dgm:spPr/>
      <dgm:t>
        <a:bodyPr/>
        <a:lstStyle/>
        <a:p>
          <a:r>
            <a:rPr lang="uk-UA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галузеві юридичні науки</a:t>
          </a:r>
          <a:endParaRPr lang="uk-UA" sz="3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86158426-36C2-448D-BEAE-ED8C97CC18C6}" type="parTrans" cxnId="{F61C3958-930F-451D-8431-A26A325D4ABC}">
      <dgm:prSet/>
      <dgm:spPr/>
      <dgm:t>
        <a:bodyPr/>
        <a:lstStyle/>
        <a:p>
          <a:endParaRPr lang="ru-RU"/>
        </a:p>
      </dgm:t>
    </dgm:pt>
    <dgm:pt modelId="{A7EBDCDD-EE50-4D24-97D5-6D2AC2291F68}" type="sibTrans" cxnId="{F61C3958-930F-451D-8431-A26A325D4ABC}">
      <dgm:prSet/>
      <dgm:spPr/>
      <dgm:t>
        <a:bodyPr/>
        <a:lstStyle/>
        <a:p>
          <a:endParaRPr lang="ru-RU"/>
        </a:p>
      </dgm:t>
    </dgm:pt>
    <dgm:pt modelId="{CC6532A5-1ED9-4ED6-98A9-26F55C20E421}">
      <dgm:prSet custT="1"/>
      <dgm:spPr/>
      <dgm:t>
        <a:bodyPr/>
        <a:lstStyle/>
        <a:p>
          <a:r>
            <a:rPr lang="uk-UA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міжгалузеві юридичні науки</a:t>
          </a:r>
          <a:endParaRPr lang="uk-UA" sz="3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2217BCC5-1C58-470F-86D9-29E1BA814E59}" type="parTrans" cxnId="{8F634579-23F1-4C6C-A1B3-3D476F0C170F}">
      <dgm:prSet/>
      <dgm:spPr/>
      <dgm:t>
        <a:bodyPr/>
        <a:lstStyle/>
        <a:p>
          <a:endParaRPr lang="ru-RU"/>
        </a:p>
      </dgm:t>
    </dgm:pt>
    <dgm:pt modelId="{06B6D858-E5CC-4E17-8BFF-AECC37BD70F7}" type="sibTrans" cxnId="{8F634579-23F1-4C6C-A1B3-3D476F0C170F}">
      <dgm:prSet/>
      <dgm:spPr/>
      <dgm:t>
        <a:bodyPr/>
        <a:lstStyle/>
        <a:p>
          <a:endParaRPr lang="ru-RU"/>
        </a:p>
      </dgm:t>
    </dgm:pt>
    <dgm:pt modelId="{C1F223BA-CA5A-473D-BA21-64FF0DFA5C5A}">
      <dgm:prSet custT="1"/>
      <dgm:spPr/>
      <dgm:t>
        <a:bodyPr/>
        <a:lstStyle/>
        <a:p>
          <a:r>
            <a:rPr lang="uk-UA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спеціальні (організаційні) юридичні науки</a:t>
          </a:r>
          <a:endParaRPr lang="uk-UA" sz="3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E4C81C24-50D4-4853-A139-C67F2C276E53}" type="parTrans" cxnId="{7641F093-4472-4A53-8746-35AF8C4662E9}">
      <dgm:prSet/>
      <dgm:spPr/>
      <dgm:t>
        <a:bodyPr/>
        <a:lstStyle/>
        <a:p>
          <a:endParaRPr lang="ru-RU"/>
        </a:p>
      </dgm:t>
    </dgm:pt>
    <dgm:pt modelId="{11C8D569-3932-42D1-8FED-AA4A5C0B66FF}" type="sibTrans" cxnId="{7641F093-4472-4A53-8746-35AF8C4662E9}">
      <dgm:prSet/>
      <dgm:spPr/>
      <dgm:t>
        <a:bodyPr/>
        <a:lstStyle/>
        <a:p>
          <a:endParaRPr lang="ru-RU"/>
        </a:p>
      </dgm:t>
    </dgm:pt>
    <dgm:pt modelId="{C34E528A-80C5-4F82-BC32-2C458B0DF8B6}">
      <dgm:prSet custT="1"/>
      <dgm:spPr/>
      <dgm:t>
        <a:bodyPr/>
        <a:lstStyle/>
        <a:p>
          <a:r>
            <a:rPr lang="uk-UA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прикладні юридичні науки</a:t>
          </a:r>
          <a:endParaRPr lang="uk-UA" sz="3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BFA20CE7-E5E1-45D1-9CB1-62A4595D265B}" type="parTrans" cxnId="{A14E9DE8-E1F1-4799-B23B-8EA5B801482B}">
      <dgm:prSet/>
      <dgm:spPr/>
      <dgm:t>
        <a:bodyPr/>
        <a:lstStyle/>
        <a:p>
          <a:endParaRPr lang="ru-RU"/>
        </a:p>
      </dgm:t>
    </dgm:pt>
    <dgm:pt modelId="{38103B92-FCD5-4A68-BA8E-5D8E9E7CC183}" type="sibTrans" cxnId="{A14E9DE8-E1F1-4799-B23B-8EA5B801482B}">
      <dgm:prSet/>
      <dgm:spPr/>
      <dgm:t>
        <a:bodyPr/>
        <a:lstStyle/>
        <a:p>
          <a:endParaRPr lang="ru-RU"/>
        </a:p>
      </dgm:t>
    </dgm:pt>
    <dgm:pt modelId="{92F6E201-5E24-4F18-B87D-B97838A7FF8A}">
      <dgm:prSet custT="1"/>
      <dgm:spPr/>
      <dgm:t>
        <a:bodyPr/>
        <a:lstStyle/>
        <a:p>
          <a:r>
            <a:rPr lang="uk-UA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юридичні науки, що вивчають зарубіжні державу та право</a:t>
          </a:r>
          <a:endParaRPr lang="uk-UA" sz="3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0C2B7491-8360-4092-B353-715793AE023F}" type="parTrans" cxnId="{42E8B398-2E5E-486F-ABDE-78DE90AD5F62}">
      <dgm:prSet/>
      <dgm:spPr/>
      <dgm:t>
        <a:bodyPr/>
        <a:lstStyle/>
        <a:p>
          <a:endParaRPr lang="ru-RU"/>
        </a:p>
      </dgm:t>
    </dgm:pt>
    <dgm:pt modelId="{A3604D51-CEAD-45AD-9384-E90C3BC5C992}" type="sibTrans" cxnId="{42E8B398-2E5E-486F-ABDE-78DE90AD5F62}">
      <dgm:prSet/>
      <dgm:spPr/>
      <dgm:t>
        <a:bodyPr/>
        <a:lstStyle/>
        <a:p>
          <a:endParaRPr lang="ru-RU"/>
        </a:p>
      </dgm:t>
    </dgm:pt>
    <dgm:pt modelId="{3A336FB9-69FE-4AD3-B067-7B0ABA828DE7}">
      <dgm:prSet custT="1"/>
      <dgm:spPr/>
      <dgm:t>
        <a:bodyPr/>
        <a:lstStyle/>
        <a:p>
          <a:r>
            <a:rPr lang="uk-UA" sz="3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міжнародно-правові науки</a:t>
          </a:r>
          <a:endParaRPr lang="uk-UA" sz="3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00A5AAF7-DE9C-4FBF-9E8C-FC6EB0A24E03}" type="parTrans" cxnId="{7F8930B4-CBE9-4EEC-8B40-EF44E6B4269C}">
      <dgm:prSet/>
      <dgm:spPr/>
      <dgm:t>
        <a:bodyPr/>
        <a:lstStyle/>
        <a:p>
          <a:endParaRPr lang="ru-RU"/>
        </a:p>
      </dgm:t>
    </dgm:pt>
    <dgm:pt modelId="{5D8E70EC-8454-49E7-AEBD-F6C7A376E88B}" type="sibTrans" cxnId="{7F8930B4-CBE9-4EEC-8B40-EF44E6B4269C}">
      <dgm:prSet/>
      <dgm:spPr/>
      <dgm:t>
        <a:bodyPr/>
        <a:lstStyle/>
        <a:p>
          <a:endParaRPr lang="ru-RU"/>
        </a:p>
      </dgm:t>
    </dgm:pt>
    <dgm:pt modelId="{04A38394-6A67-4E03-84E3-2B4ABBD8B0BF}" type="pres">
      <dgm:prSet presAssocID="{364580ED-5908-4A7B-8A78-8349A1579EA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9098F3-37C3-407A-9C76-39C34A960C79}" type="pres">
      <dgm:prSet presAssocID="{D5395374-2837-49B0-AE81-4DACA0039DC9}" presName="linNode" presStyleCnt="0"/>
      <dgm:spPr/>
    </dgm:pt>
    <dgm:pt modelId="{44871075-AECC-4611-8D7B-0203AF296A18}" type="pres">
      <dgm:prSet presAssocID="{D5395374-2837-49B0-AE81-4DACA0039DC9}" presName="parTx" presStyleLbl="revTx" presStyleIdx="0" presStyleCnt="1" custScaleX="109941" custScaleY="3599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B5136-EF73-4665-9C5D-528AE7C8EC54}" type="pres">
      <dgm:prSet presAssocID="{D5395374-2837-49B0-AE81-4DACA0039DC9}" presName="bracket" presStyleLbl="parChTrans1D1" presStyleIdx="0" presStyleCnt="1"/>
      <dgm:spPr/>
    </dgm:pt>
    <dgm:pt modelId="{EBB7D2CC-E8E7-4CD4-BC01-CD7683A9AE2D}" type="pres">
      <dgm:prSet presAssocID="{D5395374-2837-49B0-AE81-4DACA0039DC9}" presName="spH" presStyleCnt="0"/>
      <dgm:spPr/>
    </dgm:pt>
    <dgm:pt modelId="{33C5C393-79E1-49EA-9A6B-3574939BAF52}" type="pres">
      <dgm:prSet presAssocID="{D5395374-2837-49B0-AE81-4DACA0039DC9}" presName="des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8C7260-7EBB-4404-B384-4DA9A1BD238A}" type="presOf" srcId="{C1F223BA-CA5A-473D-BA21-64FF0DFA5C5A}" destId="{33C5C393-79E1-49EA-9A6B-3574939BAF52}" srcOrd="0" destOrd="3" presId="urn:diagrams.loki3.com/BracketList+Icon"/>
    <dgm:cxn modelId="{7F8930B4-CBE9-4EEC-8B40-EF44E6B4269C}" srcId="{D5395374-2837-49B0-AE81-4DACA0039DC9}" destId="{3A336FB9-69FE-4AD3-B067-7B0ABA828DE7}" srcOrd="6" destOrd="0" parTransId="{00A5AAF7-DE9C-4FBF-9E8C-FC6EB0A24E03}" sibTransId="{5D8E70EC-8454-49E7-AEBD-F6C7A376E88B}"/>
    <dgm:cxn modelId="{8F634579-23F1-4C6C-A1B3-3D476F0C170F}" srcId="{D5395374-2837-49B0-AE81-4DACA0039DC9}" destId="{CC6532A5-1ED9-4ED6-98A9-26F55C20E421}" srcOrd="2" destOrd="0" parTransId="{2217BCC5-1C58-470F-86D9-29E1BA814E59}" sibTransId="{06B6D858-E5CC-4E17-8BFF-AECC37BD70F7}"/>
    <dgm:cxn modelId="{F61C3958-930F-451D-8431-A26A325D4ABC}" srcId="{D5395374-2837-49B0-AE81-4DACA0039DC9}" destId="{D5250A83-4F7A-4671-B003-20D51CBF7B5F}" srcOrd="1" destOrd="0" parTransId="{86158426-36C2-448D-BEAE-ED8C97CC18C6}" sibTransId="{A7EBDCDD-EE50-4D24-97D5-6D2AC2291F68}"/>
    <dgm:cxn modelId="{40EF44B1-1108-43BE-9A93-A5EB39546D73}" type="presOf" srcId="{364580ED-5908-4A7B-8A78-8349A1579EAA}" destId="{04A38394-6A67-4E03-84E3-2B4ABBD8B0BF}" srcOrd="0" destOrd="0" presId="urn:diagrams.loki3.com/BracketList+Icon"/>
    <dgm:cxn modelId="{3A765E15-D270-4E98-8C42-1B7532017F3C}" type="presOf" srcId="{92F6E201-5E24-4F18-B87D-B97838A7FF8A}" destId="{33C5C393-79E1-49EA-9A6B-3574939BAF52}" srcOrd="0" destOrd="5" presId="urn:diagrams.loki3.com/BracketList+Icon"/>
    <dgm:cxn modelId="{7641F093-4472-4A53-8746-35AF8C4662E9}" srcId="{D5395374-2837-49B0-AE81-4DACA0039DC9}" destId="{C1F223BA-CA5A-473D-BA21-64FF0DFA5C5A}" srcOrd="3" destOrd="0" parTransId="{E4C81C24-50D4-4853-A139-C67F2C276E53}" sibTransId="{11C8D569-3932-42D1-8FED-AA4A5C0B66FF}"/>
    <dgm:cxn modelId="{E05EE2CE-B6C0-4B1D-9063-E8F0F588182C}" type="presOf" srcId="{C34E528A-80C5-4F82-BC32-2C458B0DF8B6}" destId="{33C5C393-79E1-49EA-9A6B-3574939BAF52}" srcOrd="0" destOrd="4" presId="urn:diagrams.loki3.com/BracketList+Icon"/>
    <dgm:cxn modelId="{89720B22-D0B5-4A48-BBAB-5486BD396EA2}" type="presOf" srcId="{D5250A83-4F7A-4671-B003-20D51CBF7B5F}" destId="{33C5C393-79E1-49EA-9A6B-3574939BAF52}" srcOrd="0" destOrd="1" presId="urn:diagrams.loki3.com/BracketList+Icon"/>
    <dgm:cxn modelId="{A14E9DE8-E1F1-4799-B23B-8EA5B801482B}" srcId="{D5395374-2837-49B0-AE81-4DACA0039DC9}" destId="{C34E528A-80C5-4F82-BC32-2C458B0DF8B6}" srcOrd="4" destOrd="0" parTransId="{BFA20CE7-E5E1-45D1-9CB1-62A4595D265B}" sibTransId="{38103B92-FCD5-4A68-BA8E-5D8E9E7CC183}"/>
    <dgm:cxn modelId="{47D988D1-5638-4E7E-93B8-7ED1C5DB781B}" type="presOf" srcId="{216D35B1-9990-4084-AF8E-AFD5805BE455}" destId="{33C5C393-79E1-49EA-9A6B-3574939BAF52}" srcOrd="0" destOrd="0" presId="urn:diagrams.loki3.com/BracketList+Icon"/>
    <dgm:cxn modelId="{66B79613-6525-470B-9C04-03EA3B90AE22}" srcId="{D5395374-2837-49B0-AE81-4DACA0039DC9}" destId="{216D35B1-9990-4084-AF8E-AFD5805BE455}" srcOrd="0" destOrd="0" parTransId="{A9939D65-9E54-4181-BD94-D7C9BCC4C90A}" sibTransId="{60304203-9C5B-4384-A701-192ABA76CB03}"/>
    <dgm:cxn modelId="{42E8B398-2E5E-486F-ABDE-78DE90AD5F62}" srcId="{D5395374-2837-49B0-AE81-4DACA0039DC9}" destId="{92F6E201-5E24-4F18-B87D-B97838A7FF8A}" srcOrd="5" destOrd="0" parTransId="{0C2B7491-8360-4092-B353-715793AE023F}" sibTransId="{A3604D51-CEAD-45AD-9384-E90C3BC5C992}"/>
    <dgm:cxn modelId="{E24539D3-2F5E-41F0-AED9-3DF367DEDFE5}" type="presOf" srcId="{D5395374-2837-49B0-AE81-4DACA0039DC9}" destId="{44871075-AECC-4611-8D7B-0203AF296A18}" srcOrd="0" destOrd="0" presId="urn:diagrams.loki3.com/BracketList+Icon"/>
    <dgm:cxn modelId="{DD163056-6B64-460F-802D-839AEC1F82DB}" type="presOf" srcId="{3A336FB9-69FE-4AD3-B067-7B0ABA828DE7}" destId="{33C5C393-79E1-49EA-9A6B-3574939BAF52}" srcOrd="0" destOrd="6" presId="urn:diagrams.loki3.com/BracketList+Icon"/>
    <dgm:cxn modelId="{11A78BFC-FE16-4EBD-B7A6-7DB058F8D4DB}" type="presOf" srcId="{CC6532A5-1ED9-4ED6-98A9-26F55C20E421}" destId="{33C5C393-79E1-49EA-9A6B-3574939BAF52}" srcOrd="0" destOrd="2" presId="urn:diagrams.loki3.com/BracketList+Icon"/>
    <dgm:cxn modelId="{F31AE6E9-DA67-49E2-B2DC-5C667BA1DABE}" srcId="{364580ED-5908-4A7B-8A78-8349A1579EAA}" destId="{D5395374-2837-49B0-AE81-4DACA0039DC9}" srcOrd="0" destOrd="0" parTransId="{8CC193B1-C2D0-437E-B111-AB3AABEFFFC9}" sibTransId="{90E5C663-64A1-45D7-98EC-F14C714D833C}"/>
    <dgm:cxn modelId="{60BE5D15-760A-4B79-8A38-12D41F543107}" type="presParOf" srcId="{04A38394-6A67-4E03-84E3-2B4ABBD8B0BF}" destId="{9E9098F3-37C3-407A-9C76-39C34A960C79}" srcOrd="0" destOrd="0" presId="urn:diagrams.loki3.com/BracketList+Icon"/>
    <dgm:cxn modelId="{15AE7B7B-3154-4BC2-A1AE-3C0D6F428D5B}" type="presParOf" srcId="{9E9098F3-37C3-407A-9C76-39C34A960C79}" destId="{44871075-AECC-4611-8D7B-0203AF296A18}" srcOrd="0" destOrd="0" presId="urn:diagrams.loki3.com/BracketList+Icon"/>
    <dgm:cxn modelId="{B0E333DE-6533-4529-BA58-33D28DE390C7}" type="presParOf" srcId="{9E9098F3-37C3-407A-9C76-39C34A960C79}" destId="{0C2B5136-EF73-4665-9C5D-528AE7C8EC54}" srcOrd="1" destOrd="0" presId="urn:diagrams.loki3.com/BracketList+Icon"/>
    <dgm:cxn modelId="{71846788-8BBC-4129-A7E0-EE5402C1DF00}" type="presParOf" srcId="{9E9098F3-37C3-407A-9C76-39C34A960C79}" destId="{EBB7D2CC-E8E7-4CD4-BC01-CD7683A9AE2D}" srcOrd="2" destOrd="0" presId="urn:diagrams.loki3.com/BracketList+Icon"/>
    <dgm:cxn modelId="{2FED9E26-7179-4470-97B2-29AD949E0B4B}" type="presParOf" srcId="{9E9098F3-37C3-407A-9C76-39C34A960C79}" destId="{33C5C393-79E1-49EA-9A6B-3574939BAF52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9398A5-3AF6-4B54-8DD5-5D429FB546A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B10C86-1B84-45DC-BAE8-533BEE7E6A0E}">
      <dgm:prSet phldrT="[Текст]" custT="1"/>
      <dgm:spPr/>
      <dgm:t>
        <a:bodyPr/>
        <a:lstStyle/>
        <a:p>
          <a:r>
            <a:rPr lang="uk-UA" sz="3400" b="1" dirty="0" smtClean="0">
              <a:latin typeface="+mj-lt"/>
            </a:rPr>
            <a:t>Теорія держави та права </a:t>
          </a:r>
          <a:r>
            <a:rPr lang="uk-UA" sz="3400" dirty="0" smtClean="0">
              <a:latin typeface="+mj-lt"/>
            </a:rPr>
            <a:t>– це загальнотеоретична, фундаментальна юридична наука, що вивчає сутнісні властивості, загальні закономірності виникнення, розвитку і функціонування держави та права, інших пов’язаних з ними явищ суспільної дійсності, а також здійснює інтеграцію юридичних наук у єдину систему та їх методологічне забезпечення</a:t>
          </a:r>
          <a:endParaRPr lang="ru-RU" sz="3400" dirty="0">
            <a:latin typeface="+mj-lt"/>
          </a:endParaRPr>
        </a:p>
      </dgm:t>
    </dgm:pt>
    <dgm:pt modelId="{5DE3D9A5-AD06-45A7-8835-63341BBAA1E4}" type="parTrans" cxnId="{86A794B1-5465-4DC7-A97B-1E7FD8312D13}">
      <dgm:prSet/>
      <dgm:spPr/>
      <dgm:t>
        <a:bodyPr/>
        <a:lstStyle/>
        <a:p>
          <a:endParaRPr lang="ru-RU"/>
        </a:p>
      </dgm:t>
    </dgm:pt>
    <dgm:pt modelId="{CDDA6F80-69BC-4BDE-8211-69398E18A4B0}" type="sibTrans" cxnId="{86A794B1-5465-4DC7-A97B-1E7FD8312D13}">
      <dgm:prSet/>
      <dgm:spPr/>
      <dgm:t>
        <a:bodyPr/>
        <a:lstStyle/>
        <a:p>
          <a:endParaRPr lang="ru-RU"/>
        </a:p>
      </dgm:t>
    </dgm:pt>
    <dgm:pt modelId="{F2409E78-0516-4183-B84C-5E6F55A530B0}" type="pres">
      <dgm:prSet presAssocID="{929398A5-3AF6-4B54-8DD5-5D429FB546A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5F5373C-6DD9-4879-9F2F-EE2A2471293B}" type="pres">
      <dgm:prSet presAssocID="{4DB10C86-1B84-45DC-BAE8-533BEE7E6A0E}" presName="hierRoot1" presStyleCnt="0">
        <dgm:presLayoutVars>
          <dgm:hierBranch val="init"/>
        </dgm:presLayoutVars>
      </dgm:prSet>
      <dgm:spPr/>
    </dgm:pt>
    <dgm:pt modelId="{EAC65757-15DA-4804-8B03-C15EC84EB351}" type="pres">
      <dgm:prSet presAssocID="{4DB10C86-1B84-45DC-BAE8-533BEE7E6A0E}" presName="rootComposite1" presStyleCnt="0"/>
      <dgm:spPr/>
    </dgm:pt>
    <dgm:pt modelId="{64AE9159-D2DF-4201-9497-4A93B44A33B6}" type="pres">
      <dgm:prSet presAssocID="{4DB10C86-1B84-45DC-BAE8-533BEE7E6A0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8BE051-A2B2-467B-935E-4AA0B74B86E7}" type="pres">
      <dgm:prSet presAssocID="{4DB10C86-1B84-45DC-BAE8-533BEE7E6A0E}" presName="topArc1" presStyleLbl="parChTrans1D1" presStyleIdx="0" presStyleCnt="2"/>
      <dgm:spPr/>
    </dgm:pt>
    <dgm:pt modelId="{20DBF411-5891-44FB-A8AF-3389671AA84C}" type="pres">
      <dgm:prSet presAssocID="{4DB10C86-1B84-45DC-BAE8-533BEE7E6A0E}" presName="bottomArc1" presStyleLbl="parChTrans1D1" presStyleIdx="1" presStyleCnt="2"/>
      <dgm:spPr/>
    </dgm:pt>
    <dgm:pt modelId="{8A3F778E-C446-4850-9DAD-96A10FAE70EE}" type="pres">
      <dgm:prSet presAssocID="{4DB10C86-1B84-45DC-BAE8-533BEE7E6A0E}" presName="topConnNode1" presStyleLbl="node1" presStyleIdx="0" presStyleCnt="0"/>
      <dgm:spPr/>
      <dgm:t>
        <a:bodyPr/>
        <a:lstStyle/>
        <a:p>
          <a:endParaRPr lang="ru-RU"/>
        </a:p>
      </dgm:t>
    </dgm:pt>
    <dgm:pt modelId="{D4DF7839-2DE6-4CAD-8DCA-CF6013D4F5AA}" type="pres">
      <dgm:prSet presAssocID="{4DB10C86-1B84-45DC-BAE8-533BEE7E6A0E}" presName="hierChild2" presStyleCnt="0"/>
      <dgm:spPr/>
    </dgm:pt>
    <dgm:pt modelId="{F3BC8706-5235-4F51-88FF-7AB74B4369B4}" type="pres">
      <dgm:prSet presAssocID="{4DB10C86-1B84-45DC-BAE8-533BEE7E6A0E}" presName="hierChild3" presStyleCnt="0"/>
      <dgm:spPr/>
    </dgm:pt>
  </dgm:ptLst>
  <dgm:cxnLst>
    <dgm:cxn modelId="{6D340828-ACC6-491A-8E63-43EA399D411C}" type="presOf" srcId="{929398A5-3AF6-4B54-8DD5-5D429FB546A2}" destId="{F2409E78-0516-4183-B84C-5E6F55A530B0}" srcOrd="0" destOrd="0" presId="urn:microsoft.com/office/officeart/2008/layout/HalfCircleOrganizationChart"/>
    <dgm:cxn modelId="{78E87AD9-E2B7-4D8D-B375-512C8E3C7D7C}" type="presOf" srcId="{4DB10C86-1B84-45DC-BAE8-533BEE7E6A0E}" destId="{8A3F778E-C446-4850-9DAD-96A10FAE70EE}" srcOrd="1" destOrd="0" presId="urn:microsoft.com/office/officeart/2008/layout/HalfCircleOrganizationChart"/>
    <dgm:cxn modelId="{BE81A97E-81DB-453B-917D-E05B07481A3E}" type="presOf" srcId="{4DB10C86-1B84-45DC-BAE8-533BEE7E6A0E}" destId="{64AE9159-D2DF-4201-9497-4A93B44A33B6}" srcOrd="0" destOrd="0" presId="urn:microsoft.com/office/officeart/2008/layout/HalfCircleOrganizationChart"/>
    <dgm:cxn modelId="{86A794B1-5465-4DC7-A97B-1E7FD8312D13}" srcId="{929398A5-3AF6-4B54-8DD5-5D429FB546A2}" destId="{4DB10C86-1B84-45DC-BAE8-533BEE7E6A0E}" srcOrd="0" destOrd="0" parTransId="{5DE3D9A5-AD06-45A7-8835-63341BBAA1E4}" sibTransId="{CDDA6F80-69BC-4BDE-8211-69398E18A4B0}"/>
    <dgm:cxn modelId="{D6C3ED01-97A2-4EA8-B5D2-F718F88D5E5F}" type="presParOf" srcId="{F2409E78-0516-4183-B84C-5E6F55A530B0}" destId="{45F5373C-6DD9-4879-9F2F-EE2A2471293B}" srcOrd="0" destOrd="0" presId="urn:microsoft.com/office/officeart/2008/layout/HalfCircleOrganizationChart"/>
    <dgm:cxn modelId="{1B17A67D-9993-4BA0-B638-EB8C2A5FAD24}" type="presParOf" srcId="{45F5373C-6DD9-4879-9F2F-EE2A2471293B}" destId="{EAC65757-15DA-4804-8B03-C15EC84EB351}" srcOrd="0" destOrd="0" presId="urn:microsoft.com/office/officeart/2008/layout/HalfCircleOrganizationChart"/>
    <dgm:cxn modelId="{995E1286-0779-4021-9E05-27DAF44A4C71}" type="presParOf" srcId="{EAC65757-15DA-4804-8B03-C15EC84EB351}" destId="{64AE9159-D2DF-4201-9497-4A93B44A33B6}" srcOrd="0" destOrd="0" presId="urn:microsoft.com/office/officeart/2008/layout/HalfCircleOrganizationChart"/>
    <dgm:cxn modelId="{FD2FC283-FC50-46F4-909E-33FAFBC5715B}" type="presParOf" srcId="{EAC65757-15DA-4804-8B03-C15EC84EB351}" destId="{738BE051-A2B2-467B-935E-4AA0B74B86E7}" srcOrd="1" destOrd="0" presId="urn:microsoft.com/office/officeart/2008/layout/HalfCircleOrganizationChart"/>
    <dgm:cxn modelId="{ED1041D8-7B48-4745-ABC2-3A63CA272742}" type="presParOf" srcId="{EAC65757-15DA-4804-8B03-C15EC84EB351}" destId="{20DBF411-5891-44FB-A8AF-3389671AA84C}" srcOrd="2" destOrd="0" presId="urn:microsoft.com/office/officeart/2008/layout/HalfCircleOrganizationChart"/>
    <dgm:cxn modelId="{21495762-3598-4D1A-B897-1D596C2EF0D5}" type="presParOf" srcId="{EAC65757-15DA-4804-8B03-C15EC84EB351}" destId="{8A3F778E-C446-4850-9DAD-96A10FAE70EE}" srcOrd="3" destOrd="0" presId="urn:microsoft.com/office/officeart/2008/layout/HalfCircleOrganizationChart"/>
    <dgm:cxn modelId="{31A24578-2E6C-4BAF-ADA1-2D2A48E0E56C}" type="presParOf" srcId="{45F5373C-6DD9-4879-9F2F-EE2A2471293B}" destId="{D4DF7839-2DE6-4CAD-8DCA-CF6013D4F5AA}" srcOrd="1" destOrd="0" presId="urn:microsoft.com/office/officeart/2008/layout/HalfCircleOrganizationChart"/>
    <dgm:cxn modelId="{951DDA79-187E-417A-9686-E226BE652A03}" type="presParOf" srcId="{45F5373C-6DD9-4879-9F2F-EE2A2471293B}" destId="{F3BC8706-5235-4F51-88FF-7AB74B4369B4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FC6CF31-89F4-4825-ACF5-F737D75DBCE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7E16FC-CB6C-4BA9-9EBF-106B06C4247F}">
      <dgm:prSet/>
      <dgm:spPr/>
      <dgm:t>
        <a:bodyPr/>
        <a:lstStyle/>
        <a:p>
          <a:r>
            <a:rPr lang="uk-UA" dirty="0" smtClean="0">
              <a:latin typeface="+mj-lt"/>
            </a:rPr>
            <a:t>є суспільною наукою</a:t>
          </a:r>
          <a:endParaRPr lang="uk-UA" dirty="0">
            <a:latin typeface="+mj-lt"/>
          </a:endParaRPr>
        </a:p>
      </dgm:t>
    </dgm:pt>
    <dgm:pt modelId="{35CE9374-86C7-424A-A78A-051E5AD31BAB}" type="parTrans" cxnId="{97D35D5C-D3BC-4632-841D-EC831E8EBE0B}">
      <dgm:prSet/>
      <dgm:spPr/>
      <dgm:t>
        <a:bodyPr/>
        <a:lstStyle/>
        <a:p>
          <a:endParaRPr lang="ru-RU"/>
        </a:p>
      </dgm:t>
    </dgm:pt>
    <dgm:pt modelId="{6D44D8C8-7E48-4C47-A249-35598D055A17}" type="sibTrans" cxnId="{97D35D5C-D3BC-4632-841D-EC831E8EBE0B}">
      <dgm:prSet/>
      <dgm:spPr/>
      <dgm:t>
        <a:bodyPr/>
        <a:lstStyle/>
        <a:p>
          <a:endParaRPr lang="ru-RU"/>
        </a:p>
      </dgm:t>
    </dgm:pt>
    <dgm:pt modelId="{C7A808A0-85CC-4726-9235-CCD76F50F7FB}">
      <dgm:prSet/>
      <dgm:spPr/>
      <dgm:t>
        <a:bodyPr/>
        <a:lstStyle/>
        <a:p>
          <a:r>
            <a:rPr lang="uk-UA" dirty="0" smtClean="0">
              <a:latin typeface="+mj-lt"/>
            </a:rPr>
            <a:t>є юридичною наукою</a:t>
          </a:r>
          <a:endParaRPr lang="uk-UA" dirty="0">
            <a:latin typeface="+mj-lt"/>
          </a:endParaRPr>
        </a:p>
      </dgm:t>
    </dgm:pt>
    <dgm:pt modelId="{EA88C75A-C355-42C1-9680-81A4AF52E9FD}" type="parTrans" cxnId="{47A07473-77C4-4825-A956-3AF8B35FF6FC}">
      <dgm:prSet/>
      <dgm:spPr/>
      <dgm:t>
        <a:bodyPr/>
        <a:lstStyle/>
        <a:p>
          <a:endParaRPr lang="ru-RU"/>
        </a:p>
      </dgm:t>
    </dgm:pt>
    <dgm:pt modelId="{369F5BAB-98B6-4B17-A595-34675E2D3921}" type="sibTrans" cxnId="{47A07473-77C4-4825-A956-3AF8B35FF6FC}">
      <dgm:prSet/>
      <dgm:spPr/>
      <dgm:t>
        <a:bodyPr/>
        <a:lstStyle/>
        <a:p>
          <a:endParaRPr lang="ru-RU"/>
        </a:p>
      </dgm:t>
    </dgm:pt>
    <dgm:pt modelId="{7562C42E-12F7-40B8-9147-D6C2DF264604}">
      <dgm:prSet/>
      <dgm:spPr/>
      <dgm:t>
        <a:bodyPr/>
        <a:lstStyle/>
        <a:p>
          <a:r>
            <a:rPr lang="uk-UA" dirty="0" smtClean="0">
              <a:latin typeface="+mj-lt"/>
            </a:rPr>
            <a:t>є загальнотеоретичною наукою</a:t>
          </a:r>
          <a:endParaRPr lang="uk-UA" dirty="0">
            <a:latin typeface="+mj-lt"/>
          </a:endParaRPr>
        </a:p>
      </dgm:t>
    </dgm:pt>
    <dgm:pt modelId="{DB219A56-A200-44AC-BAA1-65A01A5E194B}" type="parTrans" cxnId="{3298CBDC-94BD-41F5-9E1E-CF6423CFC0F6}">
      <dgm:prSet/>
      <dgm:spPr/>
      <dgm:t>
        <a:bodyPr/>
        <a:lstStyle/>
        <a:p>
          <a:endParaRPr lang="ru-RU"/>
        </a:p>
      </dgm:t>
    </dgm:pt>
    <dgm:pt modelId="{5EE85650-CAB7-4048-92A5-0CBB08511A2C}" type="sibTrans" cxnId="{3298CBDC-94BD-41F5-9E1E-CF6423CFC0F6}">
      <dgm:prSet/>
      <dgm:spPr/>
      <dgm:t>
        <a:bodyPr/>
        <a:lstStyle/>
        <a:p>
          <a:endParaRPr lang="ru-RU"/>
        </a:p>
      </dgm:t>
    </dgm:pt>
    <dgm:pt modelId="{470BA513-2F6B-4410-9047-147C62A4CDF0}">
      <dgm:prSet/>
      <dgm:spPr/>
      <dgm:t>
        <a:bodyPr/>
        <a:lstStyle/>
        <a:p>
          <a:r>
            <a:rPr lang="uk-UA" dirty="0" smtClean="0">
              <a:latin typeface="+mj-lt"/>
            </a:rPr>
            <a:t>характеризується складним предметом вивчення</a:t>
          </a:r>
          <a:endParaRPr lang="uk-UA" dirty="0">
            <a:latin typeface="+mj-lt"/>
          </a:endParaRPr>
        </a:p>
      </dgm:t>
    </dgm:pt>
    <dgm:pt modelId="{B31F64E1-D361-4885-9021-D394526DCC60}" type="parTrans" cxnId="{C3D8BA2A-043A-46D7-87B5-E59FEF1CC967}">
      <dgm:prSet/>
      <dgm:spPr/>
      <dgm:t>
        <a:bodyPr/>
        <a:lstStyle/>
        <a:p>
          <a:endParaRPr lang="ru-RU"/>
        </a:p>
      </dgm:t>
    </dgm:pt>
    <dgm:pt modelId="{AA0451BC-1EE5-4A14-9AA9-2E53BB7B5B35}" type="sibTrans" cxnId="{C3D8BA2A-043A-46D7-87B5-E59FEF1CC967}">
      <dgm:prSet/>
      <dgm:spPr/>
      <dgm:t>
        <a:bodyPr/>
        <a:lstStyle/>
        <a:p>
          <a:endParaRPr lang="ru-RU"/>
        </a:p>
      </dgm:t>
    </dgm:pt>
    <dgm:pt modelId="{536F50E8-FA84-4B14-8CCF-6DCF27E7A63E}">
      <dgm:prSet/>
      <dgm:spPr/>
      <dgm:t>
        <a:bodyPr/>
        <a:lstStyle/>
        <a:p>
          <a:r>
            <a:rPr lang="uk-UA" dirty="0" smtClean="0">
              <a:latin typeface="+mj-lt"/>
            </a:rPr>
            <a:t>є узагальнюючою (синтезуючою) наукою</a:t>
          </a:r>
          <a:endParaRPr lang="uk-UA" dirty="0">
            <a:latin typeface="+mj-lt"/>
          </a:endParaRPr>
        </a:p>
      </dgm:t>
    </dgm:pt>
    <dgm:pt modelId="{10811837-7AA1-4183-949F-4C73708B299E}" type="parTrans" cxnId="{69074AC7-3DC0-4F8B-8B2E-A8598B9BB852}">
      <dgm:prSet/>
      <dgm:spPr/>
      <dgm:t>
        <a:bodyPr/>
        <a:lstStyle/>
        <a:p>
          <a:endParaRPr lang="ru-RU"/>
        </a:p>
      </dgm:t>
    </dgm:pt>
    <dgm:pt modelId="{9B010934-DEFC-4DDE-A48E-0E71C0D41DD2}" type="sibTrans" cxnId="{69074AC7-3DC0-4F8B-8B2E-A8598B9BB852}">
      <dgm:prSet/>
      <dgm:spPr/>
      <dgm:t>
        <a:bodyPr/>
        <a:lstStyle/>
        <a:p>
          <a:endParaRPr lang="ru-RU"/>
        </a:p>
      </dgm:t>
    </dgm:pt>
    <dgm:pt modelId="{601BF716-8DF2-43DF-9264-13B3E442C517}">
      <dgm:prSet/>
      <dgm:spPr/>
      <dgm:t>
        <a:bodyPr/>
        <a:lstStyle/>
        <a:p>
          <a:r>
            <a:rPr lang="uk-UA" dirty="0" smtClean="0">
              <a:latin typeface="+mj-lt"/>
            </a:rPr>
            <a:t>є методологічною наукою</a:t>
          </a:r>
          <a:endParaRPr lang="uk-UA" dirty="0">
            <a:latin typeface="+mj-lt"/>
          </a:endParaRPr>
        </a:p>
      </dgm:t>
    </dgm:pt>
    <dgm:pt modelId="{CD9C887C-7A97-4B3A-8CA8-6BE923F51945}" type="parTrans" cxnId="{7E0CC470-673C-45CC-8B29-5D568F267D84}">
      <dgm:prSet/>
      <dgm:spPr/>
      <dgm:t>
        <a:bodyPr/>
        <a:lstStyle/>
        <a:p>
          <a:endParaRPr lang="ru-RU"/>
        </a:p>
      </dgm:t>
    </dgm:pt>
    <dgm:pt modelId="{9AD5AC53-C5A0-42F7-8794-BFF7F89636E7}" type="sibTrans" cxnId="{7E0CC470-673C-45CC-8B29-5D568F267D84}">
      <dgm:prSet/>
      <dgm:spPr/>
      <dgm:t>
        <a:bodyPr/>
        <a:lstStyle/>
        <a:p>
          <a:endParaRPr lang="ru-RU"/>
        </a:p>
      </dgm:t>
    </dgm:pt>
    <dgm:pt modelId="{9F875AB4-18D4-411B-B8E8-33D0E9579707}">
      <dgm:prSet/>
      <dgm:spPr/>
      <dgm:t>
        <a:bodyPr/>
        <a:lstStyle/>
        <a:p>
          <a:r>
            <a:rPr lang="uk-UA" dirty="0" smtClean="0">
              <a:latin typeface="+mj-lt"/>
            </a:rPr>
            <a:t>є базовою, фундаментальною наукою</a:t>
          </a:r>
          <a:endParaRPr lang="uk-UA" dirty="0">
            <a:latin typeface="+mj-lt"/>
          </a:endParaRPr>
        </a:p>
      </dgm:t>
    </dgm:pt>
    <dgm:pt modelId="{A39327CF-46C5-4A37-AA35-40FF8A8CF981}" type="parTrans" cxnId="{5407C94E-0934-4D7C-BA4C-931EB00851B3}">
      <dgm:prSet/>
      <dgm:spPr/>
      <dgm:t>
        <a:bodyPr/>
        <a:lstStyle/>
        <a:p>
          <a:endParaRPr lang="ru-RU"/>
        </a:p>
      </dgm:t>
    </dgm:pt>
    <dgm:pt modelId="{7DC9B105-F8F2-4D52-AF75-1E8005829343}" type="sibTrans" cxnId="{5407C94E-0934-4D7C-BA4C-931EB00851B3}">
      <dgm:prSet/>
      <dgm:spPr/>
      <dgm:t>
        <a:bodyPr/>
        <a:lstStyle/>
        <a:p>
          <a:endParaRPr lang="ru-RU"/>
        </a:p>
      </dgm:t>
    </dgm:pt>
    <dgm:pt modelId="{3507FDCC-4B6B-4948-889A-9AA997389AD4}" type="pres">
      <dgm:prSet presAssocID="{FFC6CF31-89F4-4825-ACF5-F737D75DBCE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3CA9F1C-17A2-435E-BD8D-DBD10CFE7C42}" type="pres">
      <dgm:prSet presAssocID="{607E16FC-CB6C-4BA9-9EBF-106B06C4247F}" presName="thickLine" presStyleLbl="alignNode1" presStyleIdx="0" presStyleCnt="7"/>
      <dgm:spPr/>
    </dgm:pt>
    <dgm:pt modelId="{EB5DB10C-9A38-4684-90FC-784F4C34A271}" type="pres">
      <dgm:prSet presAssocID="{607E16FC-CB6C-4BA9-9EBF-106B06C4247F}" presName="horz1" presStyleCnt="0"/>
      <dgm:spPr/>
    </dgm:pt>
    <dgm:pt modelId="{43FF9088-37C3-4123-BCF9-56EE0D0A2777}" type="pres">
      <dgm:prSet presAssocID="{607E16FC-CB6C-4BA9-9EBF-106B06C4247F}" presName="tx1" presStyleLbl="revTx" presStyleIdx="0" presStyleCnt="7"/>
      <dgm:spPr/>
      <dgm:t>
        <a:bodyPr/>
        <a:lstStyle/>
        <a:p>
          <a:endParaRPr lang="ru-RU"/>
        </a:p>
      </dgm:t>
    </dgm:pt>
    <dgm:pt modelId="{492601AB-60A7-45B6-8B40-7B1985182F65}" type="pres">
      <dgm:prSet presAssocID="{607E16FC-CB6C-4BA9-9EBF-106B06C4247F}" presName="vert1" presStyleCnt="0"/>
      <dgm:spPr/>
    </dgm:pt>
    <dgm:pt modelId="{19EFE366-E475-47D4-BFA9-6791F90F70D0}" type="pres">
      <dgm:prSet presAssocID="{C7A808A0-85CC-4726-9235-CCD76F50F7FB}" presName="thickLine" presStyleLbl="alignNode1" presStyleIdx="1" presStyleCnt="7"/>
      <dgm:spPr/>
    </dgm:pt>
    <dgm:pt modelId="{301CA0D1-6468-4A5B-8106-DDE156E2A060}" type="pres">
      <dgm:prSet presAssocID="{C7A808A0-85CC-4726-9235-CCD76F50F7FB}" presName="horz1" presStyleCnt="0"/>
      <dgm:spPr/>
    </dgm:pt>
    <dgm:pt modelId="{C904303D-0F80-4FD6-8EE4-6D5DF1E4D0EC}" type="pres">
      <dgm:prSet presAssocID="{C7A808A0-85CC-4726-9235-CCD76F50F7FB}" presName="tx1" presStyleLbl="revTx" presStyleIdx="1" presStyleCnt="7"/>
      <dgm:spPr/>
      <dgm:t>
        <a:bodyPr/>
        <a:lstStyle/>
        <a:p>
          <a:endParaRPr lang="ru-RU"/>
        </a:p>
      </dgm:t>
    </dgm:pt>
    <dgm:pt modelId="{39263953-BF6D-4CA1-8022-9920C4D38135}" type="pres">
      <dgm:prSet presAssocID="{C7A808A0-85CC-4726-9235-CCD76F50F7FB}" presName="vert1" presStyleCnt="0"/>
      <dgm:spPr/>
    </dgm:pt>
    <dgm:pt modelId="{AB71AC94-1891-407B-ADEE-1ED7592A106D}" type="pres">
      <dgm:prSet presAssocID="{7562C42E-12F7-40B8-9147-D6C2DF264604}" presName="thickLine" presStyleLbl="alignNode1" presStyleIdx="2" presStyleCnt="7"/>
      <dgm:spPr/>
    </dgm:pt>
    <dgm:pt modelId="{AB97F5CB-B4CD-4859-A33E-ABFF8F15CF4F}" type="pres">
      <dgm:prSet presAssocID="{7562C42E-12F7-40B8-9147-D6C2DF264604}" presName="horz1" presStyleCnt="0"/>
      <dgm:spPr/>
    </dgm:pt>
    <dgm:pt modelId="{A89DA873-00C6-4161-A5D3-5AD5ABAE0FCC}" type="pres">
      <dgm:prSet presAssocID="{7562C42E-12F7-40B8-9147-D6C2DF264604}" presName="tx1" presStyleLbl="revTx" presStyleIdx="2" presStyleCnt="7"/>
      <dgm:spPr/>
      <dgm:t>
        <a:bodyPr/>
        <a:lstStyle/>
        <a:p>
          <a:endParaRPr lang="ru-RU"/>
        </a:p>
      </dgm:t>
    </dgm:pt>
    <dgm:pt modelId="{0730084E-B35D-4C5C-B63E-A946911E089F}" type="pres">
      <dgm:prSet presAssocID="{7562C42E-12F7-40B8-9147-D6C2DF264604}" presName="vert1" presStyleCnt="0"/>
      <dgm:spPr/>
    </dgm:pt>
    <dgm:pt modelId="{25F24427-8809-4F5F-AF1A-AFBE1E9F31B1}" type="pres">
      <dgm:prSet presAssocID="{470BA513-2F6B-4410-9047-147C62A4CDF0}" presName="thickLine" presStyleLbl="alignNode1" presStyleIdx="3" presStyleCnt="7"/>
      <dgm:spPr/>
    </dgm:pt>
    <dgm:pt modelId="{C7073F17-8B91-441C-B1B5-BCCCE775D98E}" type="pres">
      <dgm:prSet presAssocID="{470BA513-2F6B-4410-9047-147C62A4CDF0}" presName="horz1" presStyleCnt="0"/>
      <dgm:spPr/>
    </dgm:pt>
    <dgm:pt modelId="{74B1CE05-E3F9-4211-AD9D-3BCA3B9EE1C6}" type="pres">
      <dgm:prSet presAssocID="{470BA513-2F6B-4410-9047-147C62A4CDF0}" presName="tx1" presStyleLbl="revTx" presStyleIdx="3" presStyleCnt="7"/>
      <dgm:spPr/>
      <dgm:t>
        <a:bodyPr/>
        <a:lstStyle/>
        <a:p>
          <a:endParaRPr lang="ru-RU"/>
        </a:p>
      </dgm:t>
    </dgm:pt>
    <dgm:pt modelId="{C54B1047-CEC1-4994-A552-776880520CFC}" type="pres">
      <dgm:prSet presAssocID="{470BA513-2F6B-4410-9047-147C62A4CDF0}" presName="vert1" presStyleCnt="0"/>
      <dgm:spPr/>
    </dgm:pt>
    <dgm:pt modelId="{8ED603AB-0203-4859-B3BA-7D2542CD8160}" type="pres">
      <dgm:prSet presAssocID="{536F50E8-FA84-4B14-8CCF-6DCF27E7A63E}" presName="thickLine" presStyleLbl="alignNode1" presStyleIdx="4" presStyleCnt="7"/>
      <dgm:spPr/>
    </dgm:pt>
    <dgm:pt modelId="{D254AECA-071B-4AEC-8334-66B73D0F1CD1}" type="pres">
      <dgm:prSet presAssocID="{536F50E8-FA84-4B14-8CCF-6DCF27E7A63E}" presName="horz1" presStyleCnt="0"/>
      <dgm:spPr/>
    </dgm:pt>
    <dgm:pt modelId="{7596B7AD-26F7-4EF9-B02D-5FFA83BE0DDB}" type="pres">
      <dgm:prSet presAssocID="{536F50E8-FA84-4B14-8CCF-6DCF27E7A63E}" presName="tx1" presStyleLbl="revTx" presStyleIdx="4" presStyleCnt="7"/>
      <dgm:spPr/>
      <dgm:t>
        <a:bodyPr/>
        <a:lstStyle/>
        <a:p>
          <a:endParaRPr lang="ru-RU"/>
        </a:p>
      </dgm:t>
    </dgm:pt>
    <dgm:pt modelId="{8DD3EEF6-0AD0-4A8D-90B1-167404F8F6B4}" type="pres">
      <dgm:prSet presAssocID="{536F50E8-FA84-4B14-8CCF-6DCF27E7A63E}" presName="vert1" presStyleCnt="0"/>
      <dgm:spPr/>
    </dgm:pt>
    <dgm:pt modelId="{411258CC-125D-41CA-9F9A-DE303299BB6B}" type="pres">
      <dgm:prSet presAssocID="{601BF716-8DF2-43DF-9264-13B3E442C517}" presName="thickLine" presStyleLbl="alignNode1" presStyleIdx="5" presStyleCnt="7"/>
      <dgm:spPr/>
    </dgm:pt>
    <dgm:pt modelId="{8ABC2D42-BA0C-4372-8CF6-C6596DB557F6}" type="pres">
      <dgm:prSet presAssocID="{601BF716-8DF2-43DF-9264-13B3E442C517}" presName="horz1" presStyleCnt="0"/>
      <dgm:spPr/>
    </dgm:pt>
    <dgm:pt modelId="{5E7B1613-5F31-4016-8B4B-D409D3296F85}" type="pres">
      <dgm:prSet presAssocID="{601BF716-8DF2-43DF-9264-13B3E442C517}" presName="tx1" presStyleLbl="revTx" presStyleIdx="5" presStyleCnt="7"/>
      <dgm:spPr/>
      <dgm:t>
        <a:bodyPr/>
        <a:lstStyle/>
        <a:p>
          <a:endParaRPr lang="ru-RU"/>
        </a:p>
      </dgm:t>
    </dgm:pt>
    <dgm:pt modelId="{B97C70C8-B55E-4008-B8B5-336ED4E8978B}" type="pres">
      <dgm:prSet presAssocID="{601BF716-8DF2-43DF-9264-13B3E442C517}" presName="vert1" presStyleCnt="0"/>
      <dgm:spPr/>
    </dgm:pt>
    <dgm:pt modelId="{03CE3AB6-D45F-45D0-AC6F-8F129817A1BB}" type="pres">
      <dgm:prSet presAssocID="{9F875AB4-18D4-411B-B8E8-33D0E9579707}" presName="thickLine" presStyleLbl="alignNode1" presStyleIdx="6" presStyleCnt="7"/>
      <dgm:spPr/>
    </dgm:pt>
    <dgm:pt modelId="{1EC8D22C-C218-4DBE-94DC-17788C0D7DD1}" type="pres">
      <dgm:prSet presAssocID="{9F875AB4-18D4-411B-B8E8-33D0E9579707}" presName="horz1" presStyleCnt="0"/>
      <dgm:spPr/>
    </dgm:pt>
    <dgm:pt modelId="{AFC38535-FE3C-4125-AD85-FA90527021B1}" type="pres">
      <dgm:prSet presAssocID="{9F875AB4-18D4-411B-B8E8-33D0E9579707}" presName="tx1" presStyleLbl="revTx" presStyleIdx="6" presStyleCnt="7"/>
      <dgm:spPr/>
      <dgm:t>
        <a:bodyPr/>
        <a:lstStyle/>
        <a:p>
          <a:endParaRPr lang="ru-RU"/>
        </a:p>
      </dgm:t>
    </dgm:pt>
    <dgm:pt modelId="{4AA840BA-D29B-4A3F-BE5A-2DD139B9C14D}" type="pres">
      <dgm:prSet presAssocID="{9F875AB4-18D4-411B-B8E8-33D0E9579707}" presName="vert1" presStyleCnt="0"/>
      <dgm:spPr/>
    </dgm:pt>
  </dgm:ptLst>
  <dgm:cxnLst>
    <dgm:cxn modelId="{16B696B6-C413-4E52-AC0B-A55A4132588E}" type="presOf" srcId="{7562C42E-12F7-40B8-9147-D6C2DF264604}" destId="{A89DA873-00C6-4161-A5D3-5AD5ABAE0FCC}" srcOrd="0" destOrd="0" presId="urn:microsoft.com/office/officeart/2008/layout/LinedList"/>
    <dgm:cxn modelId="{E9B034D6-8838-447C-BDF8-80B1341546BB}" type="presOf" srcId="{601BF716-8DF2-43DF-9264-13B3E442C517}" destId="{5E7B1613-5F31-4016-8B4B-D409D3296F85}" srcOrd="0" destOrd="0" presId="urn:microsoft.com/office/officeart/2008/layout/LinedList"/>
    <dgm:cxn modelId="{3298CBDC-94BD-41F5-9E1E-CF6423CFC0F6}" srcId="{FFC6CF31-89F4-4825-ACF5-F737D75DBCE9}" destId="{7562C42E-12F7-40B8-9147-D6C2DF264604}" srcOrd="2" destOrd="0" parTransId="{DB219A56-A200-44AC-BAA1-65A01A5E194B}" sibTransId="{5EE85650-CAB7-4048-92A5-0CBB08511A2C}"/>
    <dgm:cxn modelId="{4A5B5D38-CCE2-4F4B-B4D0-5DA66BA986F6}" type="presOf" srcId="{9F875AB4-18D4-411B-B8E8-33D0E9579707}" destId="{AFC38535-FE3C-4125-AD85-FA90527021B1}" srcOrd="0" destOrd="0" presId="urn:microsoft.com/office/officeart/2008/layout/LinedList"/>
    <dgm:cxn modelId="{4B577842-0F66-412A-991F-41B5A8A5926D}" type="presOf" srcId="{607E16FC-CB6C-4BA9-9EBF-106B06C4247F}" destId="{43FF9088-37C3-4123-BCF9-56EE0D0A2777}" srcOrd="0" destOrd="0" presId="urn:microsoft.com/office/officeart/2008/layout/LinedList"/>
    <dgm:cxn modelId="{0820DDC8-4697-48D8-AB82-67D4FB16910E}" type="presOf" srcId="{536F50E8-FA84-4B14-8CCF-6DCF27E7A63E}" destId="{7596B7AD-26F7-4EF9-B02D-5FFA83BE0DDB}" srcOrd="0" destOrd="0" presId="urn:microsoft.com/office/officeart/2008/layout/LinedList"/>
    <dgm:cxn modelId="{5450B5D3-5580-44A6-AA07-92E9C14FB139}" type="presOf" srcId="{FFC6CF31-89F4-4825-ACF5-F737D75DBCE9}" destId="{3507FDCC-4B6B-4948-889A-9AA997389AD4}" srcOrd="0" destOrd="0" presId="urn:microsoft.com/office/officeart/2008/layout/LinedList"/>
    <dgm:cxn modelId="{776A0395-5D6E-4DFD-BC62-CDD828E1C551}" type="presOf" srcId="{C7A808A0-85CC-4726-9235-CCD76F50F7FB}" destId="{C904303D-0F80-4FD6-8EE4-6D5DF1E4D0EC}" srcOrd="0" destOrd="0" presId="urn:microsoft.com/office/officeart/2008/layout/LinedList"/>
    <dgm:cxn modelId="{348BC352-B93B-4DCB-B563-EFD21914E5A8}" type="presOf" srcId="{470BA513-2F6B-4410-9047-147C62A4CDF0}" destId="{74B1CE05-E3F9-4211-AD9D-3BCA3B9EE1C6}" srcOrd="0" destOrd="0" presId="urn:microsoft.com/office/officeart/2008/layout/LinedList"/>
    <dgm:cxn modelId="{47A07473-77C4-4825-A956-3AF8B35FF6FC}" srcId="{FFC6CF31-89F4-4825-ACF5-F737D75DBCE9}" destId="{C7A808A0-85CC-4726-9235-CCD76F50F7FB}" srcOrd="1" destOrd="0" parTransId="{EA88C75A-C355-42C1-9680-81A4AF52E9FD}" sibTransId="{369F5BAB-98B6-4B17-A595-34675E2D3921}"/>
    <dgm:cxn modelId="{C3D8BA2A-043A-46D7-87B5-E59FEF1CC967}" srcId="{FFC6CF31-89F4-4825-ACF5-F737D75DBCE9}" destId="{470BA513-2F6B-4410-9047-147C62A4CDF0}" srcOrd="3" destOrd="0" parTransId="{B31F64E1-D361-4885-9021-D394526DCC60}" sibTransId="{AA0451BC-1EE5-4A14-9AA9-2E53BB7B5B35}"/>
    <dgm:cxn modelId="{69074AC7-3DC0-4F8B-8B2E-A8598B9BB852}" srcId="{FFC6CF31-89F4-4825-ACF5-F737D75DBCE9}" destId="{536F50E8-FA84-4B14-8CCF-6DCF27E7A63E}" srcOrd="4" destOrd="0" parTransId="{10811837-7AA1-4183-949F-4C73708B299E}" sibTransId="{9B010934-DEFC-4DDE-A48E-0E71C0D41DD2}"/>
    <dgm:cxn modelId="{7E0CC470-673C-45CC-8B29-5D568F267D84}" srcId="{FFC6CF31-89F4-4825-ACF5-F737D75DBCE9}" destId="{601BF716-8DF2-43DF-9264-13B3E442C517}" srcOrd="5" destOrd="0" parTransId="{CD9C887C-7A97-4B3A-8CA8-6BE923F51945}" sibTransId="{9AD5AC53-C5A0-42F7-8794-BFF7F89636E7}"/>
    <dgm:cxn modelId="{5407C94E-0934-4D7C-BA4C-931EB00851B3}" srcId="{FFC6CF31-89F4-4825-ACF5-F737D75DBCE9}" destId="{9F875AB4-18D4-411B-B8E8-33D0E9579707}" srcOrd="6" destOrd="0" parTransId="{A39327CF-46C5-4A37-AA35-40FF8A8CF981}" sibTransId="{7DC9B105-F8F2-4D52-AF75-1E8005829343}"/>
    <dgm:cxn modelId="{97D35D5C-D3BC-4632-841D-EC831E8EBE0B}" srcId="{FFC6CF31-89F4-4825-ACF5-F737D75DBCE9}" destId="{607E16FC-CB6C-4BA9-9EBF-106B06C4247F}" srcOrd="0" destOrd="0" parTransId="{35CE9374-86C7-424A-A78A-051E5AD31BAB}" sibTransId="{6D44D8C8-7E48-4C47-A249-35598D055A17}"/>
    <dgm:cxn modelId="{6DD87FA9-5A27-4CBE-94DD-F3799A6A8C51}" type="presParOf" srcId="{3507FDCC-4B6B-4948-889A-9AA997389AD4}" destId="{B3CA9F1C-17A2-435E-BD8D-DBD10CFE7C42}" srcOrd="0" destOrd="0" presId="urn:microsoft.com/office/officeart/2008/layout/LinedList"/>
    <dgm:cxn modelId="{FE472DCE-C27C-4794-83BB-038E3CC84D65}" type="presParOf" srcId="{3507FDCC-4B6B-4948-889A-9AA997389AD4}" destId="{EB5DB10C-9A38-4684-90FC-784F4C34A271}" srcOrd="1" destOrd="0" presId="urn:microsoft.com/office/officeart/2008/layout/LinedList"/>
    <dgm:cxn modelId="{6081B04D-1A59-4ED1-A417-A0CB57C950EB}" type="presParOf" srcId="{EB5DB10C-9A38-4684-90FC-784F4C34A271}" destId="{43FF9088-37C3-4123-BCF9-56EE0D0A2777}" srcOrd="0" destOrd="0" presId="urn:microsoft.com/office/officeart/2008/layout/LinedList"/>
    <dgm:cxn modelId="{A2C288F9-0336-4D8E-A351-C7892197F014}" type="presParOf" srcId="{EB5DB10C-9A38-4684-90FC-784F4C34A271}" destId="{492601AB-60A7-45B6-8B40-7B1985182F65}" srcOrd="1" destOrd="0" presId="urn:microsoft.com/office/officeart/2008/layout/LinedList"/>
    <dgm:cxn modelId="{81BDC98D-0E4D-40C9-A91A-B70F525EBF5C}" type="presParOf" srcId="{3507FDCC-4B6B-4948-889A-9AA997389AD4}" destId="{19EFE366-E475-47D4-BFA9-6791F90F70D0}" srcOrd="2" destOrd="0" presId="urn:microsoft.com/office/officeart/2008/layout/LinedList"/>
    <dgm:cxn modelId="{F6564247-8D16-49F9-9874-4A1D5737BD0D}" type="presParOf" srcId="{3507FDCC-4B6B-4948-889A-9AA997389AD4}" destId="{301CA0D1-6468-4A5B-8106-DDE156E2A060}" srcOrd="3" destOrd="0" presId="urn:microsoft.com/office/officeart/2008/layout/LinedList"/>
    <dgm:cxn modelId="{55408304-6CEF-47AF-8020-B734AB332099}" type="presParOf" srcId="{301CA0D1-6468-4A5B-8106-DDE156E2A060}" destId="{C904303D-0F80-4FD6-8EE4-6D5DF1E4D0EC}" srcOrd="0" destOrd="0" presId="urn:microsoft.com/office/officeart/2008/layout/LinedList"/>
    <dgm:cxn modelId="{77C30ED7-57A8-4182-9F83-C8AF4384B850}" type="presParOf" srcId="{301CA0D1-6468-4A5B-8106-DDE156E2A060}" destId="{39263953-BF6D-4CA1-8022-9920C4D38135}" srcOrd="1" destOrd="0" presId="urn:microsoft.com/office/officeart/2008/layout/LinedList"/>
    <dgm:cxn modelId="{6BD7EE17-B29F-45C9-A4BD-32F7817A390D}" type="presParOf" srcId="{3507FDCC-4B6B-4948-889A-9AA997389AD4}" destId="{AB71AC94-1891-407B-ADEE-1ED7592A106D}" srcOrd="4" destOrd="0" presId="urn:microsoft.com/office/officeart/2008/layout/LinedList"/>
    <dgm:cxn modelId="{2FC92016-0018-49AA-AF63-E0F71482B7AB}" type="presParOf" srcId="{3507FDCC-4B6B-4948-889A-9AA997389AD4}" destId="{AB97F5CB-B4CD-4859-A33E-ABFF8F15CF4F}" srcOrd="5" destOrd="0" presId="urn:microsoft.com/office/officeart/2008/layout/LinedList"/>
    <dgm:cxn modelId="{7718A02C-0814-4662-BC9C-CD518B5BC343}" type="presParOf" srcId="{AB97F5CB-B4CD-4859-A33E-ABFF8F15CF4F}" destId="{A89DA873-00C6-4161-A5D3-5AD5ABAE0FCC}" srcOrd="0" destOrd="0" presId="urn:microsoft.com/office/officeart/2008/layout/LinedList"/>
    <dgm:cxn modelId="{A506CB0D-7DD2-4C87-9A42-99D10F24C539}" type="presParOf" srcId="{AB97F5CB-B4CD-4859-A33E-ABFF8F15CF4F}" destId="{0730084E-B35D-4C5C-B63E-A946911E089F}" srcOrd="1" destOrd="0" presId="urn:microsoft.com/office/officeart/2008/layout/LinedList"/>
    <dgm:cxn modelId="{F7F9DCB1-C6BD-4F97-87E1-D58C5FDEE68F}" type="presParOf" srcId="{3507FDCC-4B6B-4948-889A-9AA997389AD4}" destId="{25F24427-8809-4F5F-AF1A-AFBE1E9F31B1}" srcOrd="6" destOrd="0" presId="urn:microsoft.com/office/officeart/2008/layout/LinedList"/>
    <dgm:cxn modelId="{190EFF59-8C26-4431-A91A-29ADAC2A2F89}" type="presParOf" srcId="{3507FDCC-4B6B-4948-889A-9AA997389AD4}" destId="{C7073F17-8B91-441C-B1B5-BCCCE775D98E}" srcOrd="7" destOrd="0" presId="urn:microsoft.com/office/officeart/2008/layout/LinedList"/>
    <dgm:cxn modelId="{6E4C746D-0000-4CE2-B887-D56A29A2D53B}" type="presParOf" srcId="{C7073F17-8B91-441C-B1B5-BCCCE775D98E}" destId="{74B1CE05-E3F9-4211-AD9D-3BCA3B9EE1C6}" srcOrd="0" destOrd="0" presId="urn:microsoft.com/office/officeart/2008/layout/LinedList"/>
    <dgm:cxn modelId="{54372652-BFC0-42E2-8014-E0F9BE9CA6C1}" type="presParOf" srcId="{C7073F17-8B91-441C-B1B5-BCCCE775D98E}" destId="{C54B1047-CEC1-4994-A552-776880520CFC}" srcOrd="1" destOrd="0" presId="urn:microsoft.com/office/officeart/2008/layout/LinedList"/>
    <dgm:cxn modelId="{A24C2AE3-9322-4873-96B1-B55D09FE41BE}" type="presParOf" srcId="{3507FDCC-4B6B-4948-889A-9AA997389AD4}" destId="{8ED603AB-0203-4859-B3BA-7D2542CD8160}" srcOrd="8" destOrd="0" presId="urn:microsoft.com/office/officeart/2008/layout/LinedList"/>
    <dgm:cxn modelId="{7753B6A5-E9C2-4C58-810E-6D6995140155}" type="presParOf" srcId="{3507FDCC-4B6B-4948-889A-9AA997389AD4}" destId="{D254AECA-071B-4AEC-8334-66B73D0F1CD1}" srcOrd="9" destOrd="0" presId="urn:microsoft.com/office/officeart/2008/layout/LinedList"/>
    <dgm:cxn modelId="{72E70C1A-68BB-4FE0-AE0A-4BBCE9BB946E}" type="presParOf" srcId="{D254AECA-071B-4AEC-8334-66B73D0F1CD1}" destId="{7596B7AD-26F7-4EF9-B02D-5FFA83BE0DDB}" srcOrd="0" destOrd="0" presId="urn:microsoft.com/office/officeart/2008/layout/LinedList"/>
    <dgm:cxn modelId="{7FF90E28-B030-45EB-B668-F981C2096AD3}" type="presParOf" srcId="{D254AECA-071B-4AEC-8334-66B73D0F1CD1}" destId="{8DD3EEF6-0AD0-4A8D-90B1-167404F8F6B4}" srcOrd="1" destOrd="0" presId="urn:microsoft.com/office/officeart/2008/layout/LinedList"/>
    <dgm:cxn modelId="{445BD1A7-5F5D-4CDA-8E52-164F1C6602F6}" type="presParOf" srcId="{3507FDCC-4B6B-4948-889A-9AA997389AD4}" destId="{411258CC-125D-41CA-9F9A-DE303299BB6B}" srcOrd="10" destOrd="0" presId="urn:microsoft.com/office/officeart/2008/layout/LinedList"/>
    <dgm:cxn modelId="{CBCD6A51-58A5-4EE3-9DB3-696442727DD0}" type="presParOf" srcId="{3507FDCC-4B6B-4948-889A-9AA997389AD4}" destId="{8ABC2D42-BA0C-4372-8CF6-C6596DB557F6}" srcOrd="11" destOrd="0" presId="urn:microsoft.com/office/officeart/2008/layout/LinedList"/>
    <dgm:cxn modelId="{5F4124E9-049C-4949-9739-BFD4172900E5}" type="presParOf" srcId="{8ABC2D42-BA0C-4372-8CF6-C6596DB557F6}" destId="{5E7B1613-5F31-4016-8B4B-D409D3296F85}" srcOrd="0" destOrd="0" presId="urn:microsoft.com/office/officeart/2008/layout/LinedList"/>
    <dgm:cxn modelId="{311CF73E-8162-4F74-B37D-8749B430A113}" type="presParOf" srcId="{8ABC2D42-BA0C-4372-8CF6-C6596DB557F6}" destId="{B97C70C8-B55E-4008-B8B5-336ED4E8978B}" srcOrd="1" destOrd="0" presId="urn:microsoft.com/office/officeart/2008/layout/LinedList"/>
    <dgm:cxn modelId="{DA38FC36-FAE9-4903-8EAA-60FC16E9FA27}" type="presParOf" srcId="{3507FDCC-4B6B-4948-889A-9AA997389AD4}" destId="{03CE3AB6-D45F-45D0-AC6F-8F129817A1BB}" srcOrd="12" destOrd="0" presId="urn:microsoft.com/office/officeart/2008/layout/LinedList"/>
    <dgm:cxn modelId="{5285FD6C-B5A1-4E26-8FA8-E684CD9608F5}" type="presParOf" srcId="{3507FDCC-4B6B-4948-889A-9AA997389AD4}" destId="{1EC8D22C-C218-4DBE-94DC-17788C0D7DD1}" srcOrd="13" destOrd="0" presId="urn:microsoft.com/office/officeart/2008/layout/LinedList"/>
    <dgm:cxn modelId="{840A34F6-87A5-438C-8EF9-EE21F38B030C}" type="presParOf" srcId="{1EC8D22C-C218-4DBE-94DC-17788C0D7DD1}" destId="{AFC38535-FE3C-4125-AD85-FA90527021B1}" srcOrd="0" destOrd="0" presId="urn:microsoft.com/office/officeart/2008/layout/LinedList"/>
    <dgm:cxn modelId="{B379E765-E759-48BD-B1D1-6878C0EB69B3}" type="presParOf" srcId="{1EC8D22C-C218-4DBE-94DC-17788C0D7DD1}" destId="{4AA840BA-D29B-4A3F-BE5A-2DD139B9C14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7DCD7F-C476-4161-A85E-25D40F9C4394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778E23F8-9E31-47BD-A5D1-387A3B579099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Об’єкт теорії держави та права</a:t>
          </a:r>
          <a:endParaRPr lang="ru-RU" sz="2400" b="1" dirty="0"/>
        </a:p>
      </dgm:t>
    </dgm:pt>
    <dgm:pt modelId="{DE88AE23-6664-4904-B62B-8BE9D8C2182B}" type="parTrans" cxnId="{858A88D2-765A-44B0-A53E-33CE47B6C01C}">
      <dgm:prSet/>
      <dgm:spPr/>
      <dgm:t>
        <a:bodyPr/>
        <a:lstStyle/>
        <a:p>
          <a:endParaRPr lang="ru-RU"/>
        </a:p>
      </dgm:t>
    </dgm:pt>
    <dgm:pt modelId="{785DB5A9-F2AA-4837-B0D9-4C37AB3E1B28}" type="sibTrans" cxnId="{858A88D2-765A-44B0-A53E-33CE47B6C01C}">
      <dgm:prSet/>
      <dgm:spPr/>
      <dgm:t>
        <a:bodyPr/>
        <a:lstStyle/>
        <a:p>
          <a:endParaRPr lang="ru-RU"/>
        </a:p>
      </dgm:t>
    </dgm:pt>
    <dgm:pt modelId="{C5E0266A-C52B-47ED-8634-022388FACB6E}">
      <dgm:prSet custT="1"/>
      <dgm:spPr/>
      <dgm:t>
        <a:bodyPr/>
        <a:lstStyle/>
        <a:p>
          <a: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Предмет</a:t>
          </a:r>
          <a:b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</a:br>
          <a: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теорії</a:t>
          </a:r>
          <a:b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</a:br>
          <a: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держави</a:t>
          </a:r>
          <a:b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</a:br>
          <a:r>
            <a:rPr lang="uk-UA" sz="2400" b="1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та права</a:t>
          </a:r>
          <a:endParaRPr lang="uk-UA" sz="2400" b="1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gm:t>
    </dgm:pt>
    <dgm:pt modelId="{6176B867-9EFB-4AF8-B290-E2C7A49FBCD8}" type="parTrans" cxnId="{F2045848-B872-4A59-897A-35021B0A1F06}">
      <dgm:prSet/>
      <dgm:spPr/>
      <dgm:t>
        <a:bodyPr/>
        <a:lstStyle/>
        <a:p>
          <a:endParaRPr lang="ru-RU"/>
        </a:p>
      </dgm:t>
    </dgm:pt>
    <dgm:pt modelId="{23D5F933-2BDD-4BFD-9907-C4E6EAAEA951}" type="sibTrans" cxnId="{F2045848-B872-4A59-897A-35021B0A1F06}">
      <dgm:prSet/>
      <dgm:spPr/>
      <dgm:t>
        <a:bodyPr/>
        <a:lstStyle/>
        <a:p>
          <a:endParaRPr lang="ru-RU"/>
        </a:p>
      </dgm:t>
    </dgm:pt>
    <dgm:pt modelId="{85284A2A-8150-42AF-A4EA-B4D570056808}" type="pres">
      <dgm:prSet presAssocID="{3D7DCD7F-C476-4161-A85E-25D40F9C439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E00F71-78A8-41EF-9EF7-3C9FD79FA73B}" type="pres">
      <dgm:prSet presAssocID="{3D7DCD7F-C476-4161-A85E-25D40F9C4394}" presName="comp1" presStyleCnt="0"/>
      <dgm:spPr/>
    </dgm:pt>
    <dgm:pt modelId="{97738D6A-C0A0-4518-9964-3C074AA7FF0C}" type="pres">
      <dgm:prSet presAssocID="{3D7DCD7F-C476-4161-A85E-25D40F9C4394}" presName="circle1" presStyleLbl="node1" presStyleIdx="0" presStyleCnt="2"/>
      <dgm:spPr/>
      <dgm:t>
        <a:bodyPr/>
        <a:lstStyle/>
        <a:p>
          <a:endParaRPr lang="ru-RU"/>
        </a:p>
      </dgm:t>
    </dgm:pt>
    <dgm:pt modelId="{33912256-4D72-46B1-93C1-CF2544E2D223}" type="pres">
      <dgm:prSet presAssocID="{3D7DCD7F-C476-4161-A85E-25D40F9C4394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98F94-AA9D-402C-B34B-D9AF56F56B5B}" type="pres">
      <dgm:prSet presAssocID="{3D7DCD7F-C476-4161-A85E-25D40F9C4394}" presName="comp2" presStyleCnt="0"/>
      <dgm:spPr/>
    </dgm:pt>
    <dgm:pt modelId="{09293645-7ABB-4B49-8968-CB2B5373E052}" type="pres">
      <dgm:prSet presAssocID="{3D7DCD7F-C476-4161-A85E-25D40F9C4394}" presName="circle2" presStyleLbl="node1" presStyleIdx="1" presStyleCnt="2"/>
      <dgm:spPr/>
      <dgm:t>
        <a:bodyPr/>
        <a:lstStyle/>
        <a:p>
          <a:endParaRPr lang="ru-RU"/>
        </a:p>
      </dgm:t>
    </dgm:pt>
    <dgm:pt modelId="{81FB36A8-D494-4FBE-84D9-B5042753EC7E}" type="pres">
      <dgm:prSet presAssocID="{3D7DCD7F-C476-4161-A85E-25D40F9C4394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A80905-3839-43E3-AC5B-2C7460986D5E}" type="presOf" srcId="{3D7DCD7F-C476-4161-A85E-25D40F9C4394}" destId="{85284A2A-8150-42AF-A4EA-B4D570056808}" srcOrd="0" destOrd="0" presId="urn:microsoft.com/office/officeart/2005/8/layout/venn2"/>
    <dgm:cxn modelId="{7D2BB3E5-72FD-4C3A-96DF-FEA9350E1531}" type="presOf" srcId="{778E23F8-9E31-47BD-A5D1-387A3B579099}" destId="{97738D6A-C0A0-4518-9964-3C074AA7FF0C}" srcOrd="0" destOrd="0" presId="urn:microsoft.com/office/officeart/2005/8/layout/venn2"/>
    <dgm:cxn modelId="{858A88D2-765A-44B0-A53E-33CE47B6C01C}" srcId="{3D7DCD7F-C476-4161-A85E-25D40F9C4394}" destId="{778E23F8-9E31-47BD-A5D1-387A3B579099}" srcOrd="0" destOrd="0" parTransId="{DE88AE23-6664-4904-B62B-8BE9D8C2182B}" sibTransId="{785DB5A9-F2AA-4837-B0D9-4C37AB3E1B28}"/>
    <dgm:cxn modelId="{F2045848-B872-4A59-897A-35021B0A1F06}" srcId="{3D7DCD7F-C476-4161-A85E-25D40F9C4394}" destId="{C5E0266A-C52B-47ED-8634-022388FACB6E}" srcOrd="1" destOrd="0" parTransId="{6176B867-9EFB-4AF8-B290-E2C7A49FBCD8}" sibTransId="{23D5F933-2BDD-4BFD-9907-C4E6EAAEA951}"/>
    <dgm:cxn modelId="{FB5358D3-F4C0-4CC6-B745-F562D497C61E}" type="presOf" srcId="{C5E0266A-C52B-47ED-8634-022388FACB6E}" destId="{09293645-7ABB-4B49-8968-CB2B5373E052}" srcOrd="0" destOrd="0" presId="urn:microsoft.com/office/officeart/2005/8/layout/venn2"/>
    <dgm:cxn modelId="{169CF2E4-39BB-4601-89E1-F8516EC6BD45}" type="presOf" srcId="{778E23F8-9E31-47BD-A5D1-387A3B579099}" destId="{33912256-4D72-46B1-93C1-CF2544E2D223}" srcOrd="1" destOrd="0" presId="urn:microsoft.com/office/officeart/2005/8/layout/venn2"/>
    <dgm:cxn modelId="{1DF48F7C-5BFA-447F-9459-15C103297794}" type="presOf" srcId="{C5E0266A-C52B-47ED-8634-022388FACB6E}" destId="{81FB36A8-D494-4FBE-84D9-B5042753EC7E}" srcOrd="1" destOrd="0" presId="urn:microsoft.com/office/officeart/2005/8/layout/venn2"/>
    <dgm:cxn modelId="{060357E2-0BB1-4598-B247-40D8AF65FB33}" type="presParOf" srcId="{85284A2A-8150-42AF-A4EA-B4D570056808}" destId="{ACE00F71-78A8-41EF-9EF7-3C9FD79FA73B}" srcOrd="0" destOrd="0" presId="urn:microsoft.com/office/officeart/2005/8/layout/venn2"/>
    <dgm:cxn modelId="{38A71228-2978-47FB-A2E1-9D42C35B10E1}" type="presParOf" srcId="{ACE00F71-78A8-41EF-9EF7-3C9FD79FA73B}" destId="{97738D6A-C0A0-4518-9964-3C074AA7FF0C}" srcOrd="0" destOrd="0" presId="urn:microsoft.com/office/officeart/2005/8/layout/venn2"/>
    <dgm:cxn modelId="{2B605187-6241-4E19-AFE2-32C32953D838}" type="presParOf" srcId="{ACE00F71-78A8-41EF-9EF7-3C9FD79FA73B}" destId="{33912256-4D72-46B1-93C1-CF2544E2D223}" srcOrd="1" destOrd="0" presId="urn:microsoft.com/office/officeart/2005/8/layout/venn2"/>
    <dgm:cxn modelId="{DF298E92-E346-4A45-B0CD-5ECADC21467C}" type="presParOf" srcId="{85284A2A-8150-42AF-A4EA-B4D570056808}" destId="{D2898F94-AA9D-402C-B34B-D9AF56F56B5B}" srcOrd="1" destOrd="0" presId="urn:microsoft.com/office/officeart/2005/8/layout/venn2"/>
    <dgm:cxn modelId="{797A6628-39A6-43D6-BFF1-217B7068E6B7}" type="presParOf" srcId="{D2898F94-AA9D-402C-B34B-D9AF56F56B5B}" destId="{09293645-7ABB-4B49-8968-CB2B5373E052}" srcOrd="0" destOrd="0" presId="urn:microsoft.com/office/officeart/2005/8/layout/venn2"/>
    <dgm:cxn modelId="{7E1D1DC7-7C4D-4763-9DF8-6BB5DD102512}" type="presParOf" srcId="{D2898F94-AA9D-402C-B34B-D9AF56F56B5B}" destId="{81FB36A8-D494-4FBE-84D9-B5042753EC7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A296DF-9C96-4D75-8A79-EF1BBD67217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1533B7-2E8A-407F-9BB0-04DCC6CF0C9B}">
      <dgm:prSet phldrT="[Текст]" custT="1"/>
      <dgm:spPr/>
      <dgm:t>
        <a:bodyPr/>
        <a:lstStyle/>
        <a:p>
          <a:r>
            <a:rPr lang="uk-UA" sz="3200" b="1" dirty="0" smtClean="0">
              <a:latin typeface="+mj-lt"/>
            </a:rPr>
            <a:t>Об’єкт теорії держави та права </a:t>
          </a:r>
          <a:r>
            <a:rPr lang="uk-UA" sz="3200" dirty="0" smtClean="0">
              <a:latin typeface="+mj-lt"/>
            </a:rPr>
            <a:t>– це держава і право як взаємопов’язані та взаємодіючі явища соціокультурної реальності</a:t>
          </a:r>
          <a:endParaRPr lang="ru-RU" sz="3200" dirty="0"/>
        </a:p>
      </dgm:t>
    </dgm:pt>
    <dgm:pt modelId="{8AC66D52-89F0-4F1F-ADB4-3F428A142497}" type="parTrans" cxnId="{97C75E54-5E51-404A-94C0-836B41695867}">
      <dgm:prSet/>
      <dgm:spPr/>
      <dgm:t>
        <a:bodyPr/>
        <a:lstStyle/>
        <a:p>
          <a:endParaRPr lang="ru-RU"/>
        </a:p>
      </dgm:t>
    </dgm:pt>
    <dgm:pt modelId="{A283845F-FA1C-450D-8737-AE45DFA5DE1A}" type="sibTrans" cxnId="{97C75E54-5E51-404A-94C0-836B41695867}">
      <dgm:prSet/>
      <dgm:spPr/>
      <dgm:t>
        <a:bodyPr/>
        <a:lstStyle/>
        <a:p>
          <a:endParaRPr lang="ru-RU"/>
        </a:p>
      </dgm:t>
    </dgm:pt>
    <dgm:pt modelId="{F73538EC-26C0-4086-A8F4-F5AD809BEB34}">
      <dgm:prSet/>
      <dgm:spPr/>
      <dgm:t>
        <a:bodyPr/>
        <a:lstStyle/>
        <a:p>
          <a:endParaRPr lang="uk-UA" b="1" dirty="0" smtClean="0">
            <a:latin typeface="+mj-lt"/>
          </a:endParaRPr>
        </a:p>
        <a:p>
          <a:r>
            <a:rPr lang="uk-UA" b="1" dirty="0" smtClean="0">
              <a:latin typeface="+mj-lt"/>
            </a:rPr>
            <a:t>Предмет теорії держави та права </a:t>
          </a:r>
          <a:r>
            <a:rPr lang="uk-UA" dirty="0" smtClean="0">
              <a:latin typeface="+mj-lt"/>
            </a:rPr>
            <a:t>– це сутнісні властивості, загальні закономірності виникнення, розвитку і функціонування держави та права, а також інших пов’язаних з ними явищ суспільної дійсності</a:t>
          </a:r>
          <a:endParaRPr lang="uk-UA" dirty="0">
            <a:latin typeface="+mj-lt"/>
          </a:endParaRPr>
        </a:p>
      </dgm:t>
    </dgm:pt>
    <dgm:pt modelId="{007B0FAA-48D5-40B5-ACA1-50BE3B5C94F5}" type="parTrans" cxnId="{19BCE1C7-B96A-4CF1-98F1-114068F183B4}">
      <dgm:prSet/>
      <dgm:spPr/>
      <dgm:t>
        <a:bodyPr/>
        <a:lstStyle/>
        <a:p>
          <a:endParaRPr lang="ru-RU"/>
        </a:p>
      </dgm:t>
    </dgm:pt>
    <dgm:pt modelId="{0669C8A6-760A-4C75-8BEF-B43442B4FDFF}" type="sibTrans" cxnId="{19BCE1C7-B96A-4CF1-98F1-114068F183B4}">
      <dgm:prSet/>
      <dgm:spPr/>
      <dgm:t>
        <a:bodyPr/>
        <a:lstStyle/>
        <a:p>
          <a:endParaRPr lang="ru-RU"/>
        </a:p>
      </dgm:t>
    </dgm:pt>
    <dgm:pt modelId="{81B63D1A-1723-4433-AA0E-C07284E13AFC}" type="pres">
      <dgm:prSet presAssocID="{98A296DF-9C96-4D75-8A79-EF1BBD67217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0833EF-DB3D-4DDF-BE27-2362D9FAB9C1}" type="pres">
      <dgm:prSet presAssocID="{9E1533B7-2E8A-407F-9BB0-04DCC6CF0C9B}" presName="thickLine" presStyleLbl="alignNode1" presStyleIdx="0" presStyleCnt="2"/>
      <dgm:spPr/>
    </dgm:pt>
    <dgm:pt modelId="{241A945C-B624-49B1-9781-C37B2E2D0263}" type="pres">
      <dgm:prSet presAssocID="{9E1533B7-2E8A-407F-9BB0-04DCC6CF0C9B}" presName="horz1" presStyleCnt="0"/>
      <dgm:spPr/>
    </dgm:pt>
    <dgm:pt modelId="{86F8483E-BBBF-4003-BA7D-1E750979B4D6}" type="pres">
      <dgm:prSet presAssocID="{9E1533B7-2E8A-407F-9BB0-04DCC6CF0C9B}" presName="tx1" presStyleLbl="revTx" presStyleIdx="0" presStyleCnt="2"/>
      <dgm:spPr/>
      <dgm:t>
        <a:bodyPr/>
        <a:lstStyle/>
        <a:p>
          <a:endParaRPr lang="ru-RU"/>
        </a:p>
      </dgm:t>
    </dgm:pt>
    <dgm:pt modelId="{8611DDCB-619C-4D89-81E9-C02C7CEB4B3C}" type="pres">
      <dgm:prSet presAssocID="{9E1533B7-2E8A-407F-9BB0-04DCC6CF0C9B}" presName="vert1" presStyleCnt="0"/>
      <dgm:spPr/>
    </dgm:pt>
    <dgm:pt modelId="{8644E68D-3B47-4717-9ACA-3CF71714A06E}" type="pres">
      <dgm:prSet presAssocID="{F73538EC-26C0-4086-A8F4-F5AD809BEB34}" presName="thickLine" presStyleLbl="alignNode1" presStyleIdx="1" presStyleCnt="2"/>
      <dgm:spPr/>
    </dgm:pt>
    <dgm:pt modelId="{207DBA34-1BA8-4984-8E11-0568ABAF98A8}" type="pres">
      <dgm:prSet presAssocID="{F73538EC-26C0-4086-A8F4-F5AD809BEB34}" presName="horz1" presStyleCnt="0"/>
      <dgm:spPr/>
    </dgm:pt>
    <dgm:pt modelId="{E7CC59E1-6626-45FE-A307-8CD388EFA60B}" type="pres">
      <dgm:prSet presAssocID="{F73538EC-26C0-4086-A8F4-F5AD809BEB34}" presName="tx1" presStyleLbl="revTx" presStyleIdx="1" presStyleCnt="2"/>
      <dgm:spPr/>
      <dgm:t>
        <a:bodyPr/>
        <a:lstStyle/>
        <a:p>
          <a:endParaRPr lang="ru-RU"/>
        </a:p>
      </dgm:t>
    </dgm:pt>
    <dgm:pt modelId="{4D8D60A2-FB3C-458F-B7A8-C62245323F45}" type="pres">
      <dgm:prSet presAssocID="{F73538EC-26C0-4086-A8F4-F5AD809BEB34}" presName="vert1" presStyleCnt="0"/>
      <dgm:spPr/>
    </dgm:pt>
  </dgm:ptLst>
  <dgm:cxnLst>
    <dgm:cxn modelId="{548EB1DB-921C-49D0-BC9B-4A2600465198}" type="presOf" srcId="{98A296DF-9C96-4D75-8A79-EF1BBD672170}" destId="{81B63D1A-1723-4433-AA0E-C07284E13AFC}" srcOrd="0" destOrd="0" presId="urn:microsoft.com/office/officeart/2008/layout/LinedList"/>
    <dgm:cxn modelId="{19BCE1C7-B96A-4CF1-98F1-114068F183B4}" srcId="{98A296DF-9C96-4D75-8A79-EF1BBD672170}" destId="{F73538EC-26C0-4086-A8F4-F5AD809BEB34}" srcOrd="1" destOrd="0" parTransId="{007B0FAA-48D5-40B5-ACA1-50BE3B5C94F5}" sibTransId="{0669C8A6-760A-4C75-8BEF-B43442B4FDFF}"/>
    <dgm:cxn modelId="{97C75E54-5E51-404A-94C0-836B41695867}" srcId="{98A296DF-9C96-4D75-8A79-EF1BBD672170}" destId="{9E1533B7-2E8A-407F-9BB0-04DCC6CF0C9B}" srcOrd="0" destOrd="0" parTransId="{8AC66D52-89F0-4F1F-ADB4-3F428A142497}" sibTransId="{A283845F-FA1C-450D-8737-AE45DFA5DE1A}"/>
    <dgm:cxn modelId="{28A87151-2922-44BD-A502-10F9E8E16C3D}" type="presOf" srcId="{9E1533B7-2E8A-407F-9BB0-04DCC6CF0C9B}" destId="{86F8483E-BBBF-4003-BA7D-1E750979B4D6}" srcOrd="0" destOrd="0" presId="urn:microsoft.com/office/officeart/2008/layout/LinedList"/>
    <dgm:cxn modelId="{CAA52F9A-41B6-45B5-94A7-56DED19B840E}" type="presOf" srcId="{F73538EC-26C0-4086-A8F4-F5AD809BEB34}" destId="{E7CC59E1-6626-45FE-A307-8CD388EFA60B}" srcOrd="0" destOrd="0" presId="urn:microsoft.com/office/officeart/2008/layout/LinedList"/>
    <dgm:cxn modelId="{5615F749-94D4-4C4D-82C5-3DE480B8E415}" type="presParOf" srcId="{81B63D1A-1723-4433-AA0E-C07284E13AFC}" destId="{C10833EF-DB3D-4DDF-BE27-2362D9FAB9C1}" srcOrd="0" destOrd="0" presId="urn:microsoft.com/office/officeart/2008/layout/LinedList"/>
    <dgm:cxn modelId="{766B2CD5-2243-4A5A-9A13-EFDE2D071C13}" type="presParOf" srcId="{81B63D1A-1723-4433-AA0E-C07284E13AFC}" destId="{241A945C-B624-49B1-9781-C37B2E2D0263}" srcOrd="1" destOrd="0" presId="urn:microsoft.com/office/officeart/2008/layout/LinedList"/>
    <dgm:cxn modelId="{CD094157-AB79-4FB7-859F-CC032F52C1ED}" type="presParOf" srcId="{241A945C-B624-49B1-9781-C37B2E2D0263}" destId="{86F8483E-BBBF-4003-BA7D-1E750979B4D6}" srcOrd="0" destOrd="0" presId="urn:microsoft.com/office/officeart/2008/layout/LinedList"/>
    <dgm:cxn modelId="{4468A5AE-5597-445B-B5F1-8016E362C28C}" type="presParOf" srcId="{241A945C-B624-49B1-9781-C37B2E2D0263}" destId="{8611DDCB-619C-4D89-81E9-C02C7CEB4B3C}" srcOrd="1" destOrd="0" presId="urn:microsoft.com/office/officeart/2008/layout/LinedList"/>
    <dgm:cxn modelId="{FAA3638B-393C-400D-8FEE-7DDD497FAF7D}" type="presParOf" srcId="{81B63D1A-1723-4433-AA0E-C07284E13AFC}" destId="{8644E68D-3B47-4717-9ACA-3CF71714A06E}" srcOrd="2" destOrd="0" presId="urn:microsoft.com/office/officeart/2008/layout/LinedList"/>
    <dgm:cxn modelId="{E24AAB4F-4F96-4138-B4B5-4CD878AF89E2}" type="presParOf" srcId="{81B63D1A-1723-4433-AA0E-C07284E13AFC}" destId="{207DBA34-1BA8-4984-8E11-0568ABAF98A8}" srcOrd="3" destOrd="0" presId="urn:microsoft.com/office/officeart/2008/layout/LinedList"/>
    <dgm:cxn modelId="{5DAA5937-9B4E-4AA9-99C7-2442A48787F7}" type="presParOf" srcId="{207DBA34-1BA8-4984-8E11-0568ABAF98A8}" destId="{E7CC59E1-6626-45FE-A307-8CD388EFA60B}" srcOrd="0" destOrd="0" presId="urn:microsoft.com/office/officeart/2008/layout/LinedList"/>
    <dgm:cxn modelId="{F7567B5D-8BB2-47CE-BBCA-144E7C04CDBA}" type="presParOf" srcId="{207DBA34-1BA8-4984-8E11-0568ABAF98A8}" destId="{4D8D60A2-FB3C-458F-B7A8-C62245323F4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0A71B4-D97C-41D7-8B90-393E0F98FB7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B3BCD-B2A0-4084-9425-4F81C21C6822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Методологія теорії держави та права</a:t>
          </a:r>
          <a:endParaRPr lang="ru-RU" sz="2400" b="1" dirty="0">
            <a:latin typeface="+mj-lt"/>
          </a:endParaRPr>
        </a:p>
      </dgm:t>
    </dgm:pt>
    <dgm:pt modelId="{6E47B3B6-5287-4629-92D1-2D2C2656A08A}" type="parTrans" cxnId="{DB64AF4E-8DE7-4A00-AE7D-3C4B95F3E578}">
      <dgm:prSet/>
      <dgm:spPr/>
      <dgm:t>
        <a:bodyPr/>
        <a:lstStyle/>
        <a:p>
          <a:endParaRPr lang="ru-RU"/>
        </a:p>
      </dgm:t>
    </dgm:pt>
    <dgm:pt modelId="{1758A48B-5F97-4574-A21A-A25E8A1A4BF1}" type="sibTrans" cxnId="{DB64AF4E-8DE7-4A00-AE7D-3C4B95F3E578}">
      <dgm:prSet/>
      <dgm:spPr/>
      <dgm:t>
        <a:bodyPr/>
        <a:lstStyle/>
        <a:p>
          <a:endParaRPr lang="ru-RU"/>
        </a:p>
      </dgm:t>
    </dgm:pt>
    <dgm:pt modelId="{20151B76-B2E7-4782-A4C2-B9B724754AE0}">
      <dgm:prSet phldrT="[Текст]" custT="1"/>
      <dgm:spPr/>
      <dgm:t>
        <a:bodyPr/>
        <a:lstStyle/>
        <a:p>
          <a:r>
            <a:rPr lang="uk-UA" sz="2400" b="1" dirty="0" smtClean="0">
              <a:latin typeface="+mj-lt"/>
            </a:rPr>
            <a:t>Метод теорії держави та права</a:t>
          </a:r>
          <a:endParaRPr lang="ru-RU" sz="2400" b="1" dirty="0">
            <a:latin typeface="+mj-lt"/>
          </a:endParaRPr>
        </a:p>
      </dgm:t>
    </dgm:pt>
    <dgm:pt modelId="{D1140058-5A7D-41DE-87E1-BF8EED3731C5}" type="parTrans" cxnId="{24AA9708-E9DF-4191-9804-D51B4E2006D1}">
      <dgm:prSet/>
      <dgm:spPr/>
      <dgm:t>
        <a:bodyPr/>
        <a:lstStyle/>
        <a:p>
          <a:endParaRPr lang="ru-RU"/>
        </a:p>
      </dgm:t>
    </dgm:pt>
    <dgm:pt modelId="{78A00C1D-5AC9-4D27-90A9-E59E253308ED}" type="sibTrans" cxnId="{24AA9708-E9DF-4191-9804-D51B4E2006D1}">
      <dgm:prSet/>
      <dgm:spPr/>
      <dgm:t>
        <a:bodyPr/>
        <a:lstStyle/>
        <a:p>
          <a:endParaRPr lang="ru-RU"/>
        </a:p>
      </dgm:t>
    </dgm:pt>
    <dgm:pt modelId="{41C283EF-F9A6-4830-91A5-771CBE2B411E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– це багаторівнева система принципів і способів організації, побудови та здійснення теоретико-пізнавальної юридичної діяльності у сфері дослідження сутнісних властивостей, загальних закономірностей виникнення, розвитку та функціонування держави і права, інших пов’язаних із ними явищ суспільної дійсності, а також вчення про цю систему</a:t>
          </a:r>
          <a:endParaRPr lang="ru-RU" sz="2400" dirty="0">
            <a:latin typeface="+mj-lt"/>
          </a:endParaRPr>
        </a:p>
      </dgm:t>
    </dgm:pt>
    <dgm:pt modelId="{52AA39F3-F1E8-4E55-B4EA-A54D139E1C7F}" type="parTrans" cxnId="{1BC2D3C9-9E76-4081-97F2-05BB21033873}">
      <dgm:prSet/>
      <dgm:spPr/>
      <dgm:t>
        <a:bodyPr/>
        <a:lstStyle/>
        <a:p>
          <a:endParaRPr lang="ru-RU"/>
        </a:p>
      </dgm:t>
    </dgm:pt>
    <dgm:pt modelId="{A392A344-FC56-4715-A9A1-D70A354D8615}" type="sibTrans" cxnId="{1BC2D3C9-9E76-4081-97F2-05BB21033873}">
      <dgm:prSet/>
      <dgm:spPr/>
      <dgm:t>
        <a:bodyPr/>
        <a:lstStyle/>
        <a:p>
          <a:endParaRPr lang="ru-RU"/>
        </a:p>
      </dgm:t>
    </dgm:pt>
    <dgm:pt modelId="{9A5F9617-6C18-4363-86B7-1401E777B479}">
      <dgm:prSet phldrT="[Текст]" custT="1"/>
      <dgm:spPr/>
      <dgm:t>
        <a:bodyPr/>
        <a:lstStyle/>
        <a:p>
          <a:r>
            <a:rPr lang="uk-UA" sz="2400" dirty="0" smtClean="0">
              <a:latin typeface="+mj-lt"/>
            </a:rPr>
            <a:t>– це сукупність прийомів, способів і засобів дослідження та практичного засвоєння дійсності за допомогою яких пізнаються державно-правові явища у процесі їх виникнення, розвитку та функціонування</a:t>
          </a:r>
          <a:endParaRPr lang="ru-RU" sz="2400" dirty="0">
            <a:latin typeface="+mj-lt"/>
          </a:endParaRPr>
        </a:p>
      </dgm:t>
    </dgm:pt>
    <dgm:pt modelId="{25B59167-D8E7-4018-A09B-E4E51D2EC685}" type="parTrans" cxnId="{94FEB53D-6652-46C3-8180-11A5480C3EFB}">
      <dgm:prSet/>
      <dgm:spPr/>
      <dgm:t>
        <a:bodyPr/>
        <a:lstStyle/>
        <a:p>
          <a:endParaRPr lang="ru-RU"/>
        </a:p>
      </dgm:t>
    </dgm:pt>
    <dgm:pt modelId="{E735C445-77FA-424E-8145-E5E1B1D52BA7}" type="sibTrans" cxnId="{94FEB53D-6652-46C3-8180-11A5480C3EFB}">
      <dgm:prSet/>
      <dgm:spPr/>
      <dgm:t>
        <a:bodyPr/>
        <a:lstStyle/>
        <a:p>
          <a:endParaRPr lang="ru-RU"/>
        </a:p>
      </dgm:t>
    </dgm:pt>
    <dgm:pt modelId="{1346C181-0C35-4955-9D76-C53564956A41}" type="pres">
      <dgm:prSet presAssocID="{EC0A71B4-D97C-41D7-8B90-393E0F98FB7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8A4B1BF-5EC1-406D-97CB-0398CE16128E}" type="pres">
      <dgm:prSet presAssocID="{AB2B3BCD-B2A0-4084-9425-4F81C21C6822}" presName="thickLine" presStyleLbl="alignNode1" presStyleIdx="0" presStyleCnt="2"/>
      <dgm:spPr/>
    </dgm:pt>
    <dgm:pt modelId="{FEA83736-8E76-42D1-B613-52BA33165C1F}" type="pres">
      <dgm:prSet presAssocID="{AB2B3BCD-B2A0-4084-9425-4F81C21C6822}" presName="horz1" presStyleCnt="0"/>
      <dgm:spPr/>
    </dgm:pt>
    <dgm:pt modelId="{DBF27041-1470-4608-961B-F462EB3A56EA}" type="pres">
      <dgm:prSet presAssocID="{AB2B3BCD-B2A0-4084-9425-4F81C21C6822}" presName="tx1" presStyleLbl="revTx" presStyleIdx="0" presStyleCnt="4"/>
      <dgm:spPr/>
      <dgm:t>
        <a:bodyPr/>
        <a:lstStyle/>
        <a:p>
          <a:endParaRPr lang="ru-RU"/>
        </a:p>
      </dgm:t>
    </dgm:pt>
    <dgm:pt modelId="{06E06F04-066B-407E-85F4-55BDAFD9DA85}" type="pres">
      <dgm:prSet presAssocID="{AB2B3BCD-B2A0-4084-9425-4F81C21C6822}" presName="vert1" presStyleCnt="0"/>
      <dgm:spPr/>
    </dgm:pt>
    <dgm:pt modelId="{68177D3D-8F0A-4D53-BFE0-62425E50AC93}" type="pres">
      <dgm:prSet presAssocID="{41C283EF-F9A6-4830-91A5-771CBE2B411E}" presName="vertSpace2a" presStyleCnt="0"/>
      <dgm:spPr/>
    </dgm:pt>
    <dgm:pt modelId="{8B850977-403D-44AB-9AFD-8BD314308571}" type="pres">
      <dgm:prSet presAssocID="{41C283EF-F9A6-4830-91A5-771CBE2B411E}" presName="horz2" presStyleCnt="0"/>
      <dgm:spPr/>
    </dgm:pt>
    <dgm:pt modelId="{8E81B857-B04E-4732-BC9B-06A07516E9E0}" type="pres">
      <dgm:prSet presAssocID="{41C283EF-F9A6-4830-91A5-771CBE2B411E}" presName="horzSpace2" presStyleCnt="0"/>
      <dgm:spPr/>
    </dgm:pt>
    <dgm:pt modelId="{1166BE01-30F4-43B4-95AB-98EF82AB6849}" type="pres">
      <dgm:prSet presAssocID="{41C283EF-F9A6-4830-91A5-771CBE2B411E}" presName="tx2" presStyleLbl="revTx" presStyleIdx="1" presStyleCnt="4"/>
      <dgm:spPr/>
      <dgm:t>
        <a:bodyPr/>
        <a:lstStyle/>
        <a:p>
          <a:endParaRPr lang="ru-RU"/>
        </a:p>
      </dgm:t>
    </dgm:pt>
    <dgm:pt modelId="{795DBA2F-79D3-4CE0-9B4F-132467AF8A20}" type="pres">
      <dgm:prSet presAssocID="{41C283EF-F9A6-4830-91A5-771CBE2B411E}" presName="vert2" presStyleCnt="0"/>
      <dgm:spPr/>
    </dgm:pt>
    <dgm:pt modelId="{A74E04DC-60AB-4414-858E-A71D857098EC}" type="pres">
      <dgm:prSet presAssocID="{41C283EF-F9A6-4830-91A5-771CBE2B411E}" presName="thinLine2b" presStyleLbl="callout" presStyleIdx="0" presStyleCnt="2"/>
      <dgm:spPr/>
    </dgm:pt>
    <dgm:pt modelId="{EC03B5F7-CC08-4381-9091-037A6C5D9D16}" type="pres">
      <dgm:prSet presAssocID="{41C283EF-F9A6-4830-91A5-771CBE2B411E}" presName="vertSpace2b" presStyleCnt="0"/>
      <dgm:spPr/>
    </dgm:pt>
    <dgm:pt modelId="{A9A92941-32DD-4E8C-ACC4-33C3BDB1DA4B}" type="pres">
      <dgm:prSet presAssocID="{20151B76-B2E7-4782-A4C2-B9B724754AE0}" presName="thickLine" presStyleLbl="alignNode1" presStyleIdx="1" presStyleCnt="2"/>
      <dgm:spPr/>
    </dgm:pt>
    <dgm:pt modelId="{CB3A187C-54C9-4B6A-B3C4-C4E906D58A35}" type="pres">
      <dgm:prSet presAssocID="{20151B76-B2E7-4782-A4C2-B9B724754AE0}" presName="horz1" presStyleCnt="0"/>
      <dgm:spPr/>
    </dgm:pt>
    <dgm:pt modelId="{421C9C2E-09F8-4615-8207-B006AFC3B290}" type="pres">
      <dgm:prSet presAssocID="{20151B76-B2E7-4782-A4C2-B9B724754AE0}" presName="tx1" presStyleLbl="revTx" presStyleIdx="2" presStyleCnt="4"/>
      <dgm:spPr/>
      <dgm:t>
        <a:bodyPr/>
        <a:lstStyle/>
        <a:p>
          <a:endParaRPr lang="ru-RU"/>
        </a:p>
      </dgm:t>
    </dgm:pt>
    <dgm:pt modelId="{F79C28B2-CF44-4376-B104-131B6C5D603E}" type="pres">
      <dgm:prSet presAssocID="{20151B76-B2E7-4782-A4C2-B9B724754AE0}" presName="vert1" presStyleCnt="0"/>
      <dgm:spPr/>
    </dgm:pt>
    <dgm:pt modelId="{A0D86A88-D4CD-4805-B840-962A73644DD8}" type="pres">
      <dgm:prSet presAssocID="{9A5F9617-6C18-4363-86B7-1401E777B479}" presName="vertSpace2a" presStyleCnt="0"/>
      <dgm:spPr/>
    </dgm:pt>
    <dgm:pt modelId="{3307441B-FA3D-44F0-B101-DDF6C95164B9}" type="pres">
      <dgm:prSet presAssocID="{9A5F9617-6C18-4363-86B7-1401E777B479}" presName="horz2" presStyleCnt="0"/>
      <dgm:spPr/>
    </dgm:pt>
    <dgm:pt modelId="{282E6D4E-ADFE-4CBC-BFEB-F121503DA3CB}" type="pres">
      <dgm:prSet presAssocID="{9A5F9617-6C18-4363-86B7-1401E777B479}" presName="horzSpace2" presStyleCnt="0"/>
      <dgm:spPr/>
    </dgm:pt>
    <dgm:pt modelId="{CFA2C1A2-7D4D-414C-AF95-F64D802A4C9A}" type="pres">
      <dgm:prSet presAssocID="{9A5F9617-6C18-4363-86B7-1401E777B479}" presName="tx2" presStyleLbl="revTx" presStyleIdx="3" presStyleCnt="4"/>
      <dgm:spPr/>
      <dgm:t>
        <a:bodyPr/>
        <a:lstStyle/>
        <a:p>
          <a:endParaRPr lang="ru-RU"/>
        </a:p>
      </dgm:t>
    </dgm:pt>
    <dgm:pt modelId="{1FA98FE1-4032-405A-B01B-BE9C066E3779}" type="pres">
      <dgm:prSet presAssocID="{9A5F9617-6C18-4363-86B7-1401E777B479}" presName="vert2" presStyleCnt="0"/>
      <dgm:spPr/>
    </dgm:pt>
    <dgm:pt modelId="{F75080D3-B39A-4532-930F-AF77F6BA7D95}" type="pres">
      <dgm:prSet presAssocID="{9A5F9617-6C18-4363-86B7-1401E777B479}" presName="thinLine2b" presStyleLbl="callout" presStyleIdx="1" presStyleCnt="2"/>
      <dgm:spPr/>
    </dgm:pt>
    <dgm:pt modelId="{559F1314-611C-4540-B58D-E261A85366E4}" type="pres">
      <dgm:prSet presAssocID="{9A5F9617-6C18-4363-86B7-1401E777B479}" presName="vertSpace2b" presStyleCnt="0"/>
      <dgm:spPr/>
    </dgm:pt>
  </dgm:ptLst>
  <dgm:cxnLst>
    <dgm:cxn modelId="{ACEDB43A-FA20-421D-8C6A-57870064FAA1}" type="presOf" srcId="{EC0A71B4-D97C-41D7-8B90-393E0F98FB73}" destId="{1346C181-0C35-4955-9D76-C53564956A41}" srcOrd="0" destOrd="0" presId="urn:microsoft.com/office/officeart/2008/layout/LinedList"/>
    <dgm:cxn modelId="{94FEB53D-6652-46C3-8180-11A5480C3EFB}" srcId="{20151B76-B2E7-4782-A4C2-B9B724754AE0}" destId="{9A5F9617-6C18-4363-86B7-1401E777B479}" srcOrd="0" destOrd="0" parTransId="{25B59167-D8E7-4018-A09B-E4E51D2EC685}" sibTransId="{E735C445-77FA-424E-8145-E5E1B1D52BA7}"/>
    <dgm:cxn modelId="{39B5E746-06CF-4BCC-B1A6-6745D21AE6DC}" type="presOf" srcId="{AB2B3BCD-B2A0-4084-9425-4F81C21C6822}" destId="{DBF27041-1470-4608-961B-F462EB3A56EA}" srcOrd="0" destOrd="0" presId="urn:microsoft.com/office/officeart/2008/layout/LinedList"/>
    <dgm:cxn modelId="{DB64AF4E-8DE7-4A00-AE7D-3C4B95F3E578}" srcId="{EC0A71B4-D97C-41D7-8B90-393E0F98FB73}" destId="{AB2B3BCD-B2A0-4084-9425-4F81C21C6822}" srcOrd="0" destOrd="0" parTransId="{6E47B3B6-5287-4629-92D1-2D2C2656A08A}" sibTransId="{1758A48B-5F97-4574-A21A-A25E8A1A4BF1}"/>
    <dgm:cxn modelId="{C5B361A2-479C-426A-9FAF-735B0A168CCF}" type="presOf" srcId="{9A5F9617-6C18-4363-86B7-1401E777B479}" destId="{CFA2C1A2-7D4D-414C-AF95-F64D802A4C9A}" srcOrd="0" destOrd="0" presId="urn:microsoft.com/office/officeart/2008/layout/LinedList"/>
    <dgm:cxn modelId="{24AA9708-E9DF-4191-9804-D51B4E2006D1}" srcId="{EC0A71B4-D97C-41D7-8B90-393E0F98FB73}" destId="{20151B76-B2E7-4782-A4C2-B9B724754AE0}" srcOrd="1" destOrd="0" parTransId="{D1140058-5A7D-41DE-87E1-BF8EED3731C5}" sibTransId="{78A00C1D-5AC9-4D27-90A9-E59E253308ED}"/>
    <dgm:cxn modelId="{F57DEA39-3B79-4F88-9F8F-B39FA3F6196E}" type="presOf" srcId="{20151B76-B2E7-4782-A4C2-B9B724754AE0}" destId="{421C9C2E-09F8-4615-8207-B006AFC3B290}" srcOrd="0" destOrd="0" presId="urn:microsoft.com/office/officeart/2008/layout/LinedList"/>
    <dgm:cxn modelId="{CFD442F5-9F4C-408D-9B65-F41FDEBEE981}" type="presOf" srcId="{41C283EF-F9A6-4830-91A5-771CBE2B411E}" destId="{1166BE01-30F4-43B4-95AB-98EF82AB6849}" srcOrd="0" destOrd="0" presId="urn:microsoft.com/office/officeart/2008/layout/LinedList"/>
    <dgm:cxn modelId="{1BC2D3C9-9E76-4081-97F2-05BB21033873}" srcId="{AB2B3BCD-B2A0-4084-9425-4F81C21C6822}" destId="{41C283EF-F9A6-4830-91A5-771CBE2B411E}" srcOrd="0" destOrd="0" parTransId="{52AA39F3-F1E8-4E55-B4EA-A54D139E1C7F}" sibTransId="{A392A344-FC56-4715-A9A1-D70A354D8615}"/>
    <dgm:cxn modelId="{58F95D67-E594-41A9-BC77-73F5E42EA769}" type="presParOf" srcId="{1346C181-0C35-4955-9D76-C53564956A41}" destId="{78A4B1BF-5EC1-406D-97CB-0398CE16128E}" srcOrd="0" destOrd="0" presId="urn:microsoft.com/office/officeart/2008/layout/LinedList"/>
    <dgm:cxn modelId="{764C6F4E-ABFC-4A05-89D9-AC696DC5A415}" type="presParOf" srcId="{1346C181-0C35-4955-9D76-C53564956A41}" destId="{FEA83736-8E76-42D1-B613-52BA33165C1F}" srcOrd="1" destOrd="0" presId="urn:microsoft.com/office/officeart/2008/layout/LinedList"/>
    <dgm:cxn modelId="{90D2FE74-B849-4DCB-892C-B8379079B620}" type="presParOf" srcId="{FEA83736-8E76-42D1-B613-52BA33165C1F}" destId="{DBF27041-1470-4608-961B-F462EB3A56EA}" srcOrd="0" destOrd="0" presId="urn:microsoft.com/office/officeart/2008/layout/LinedList"/>
    <dgm:cxn modelId="{A25377BE-BADE-452B-9D78-0FC9A922A4FE}" type="presParOf" srcId="{FEA83736-8E76-42D1-B613-52BA33165C1F}" destId="{06E06F04-066B-407E-85F4-55BDAFD9DA85}" srcOrd="1" destOrd="0" presId="urn:microsoft.com/office/officeart/2008/layout/LinedList"/>
    <dgm:cxn modelId="{9EB61E62-4EF7-49C6-928C-1A1D9C7EF2CE}" type="presParOf" srcId="{06E06F04-066B-407E-85F4-55BDAFD9DA85}" destId="{68177D3D-8F0A-4D53-BFE0-62425E50AC93}" srcOrd="0" destOrd="0" presId="urn:microsoft.com/office/officeart/2008/layout/LinedList"/>
    <dgm:cxn modelId="{171E297B-53C4-43D6-A625-73AA45B40EFE}" type="presParOf" srcId="{06E06F04-066B-407E-85F4-55BDAFD9DA85}" destId="{8B850977-403D-44AB-9AFD-8BD314308571}" srcOrd="1" destOrd="0" presId="urn:microsoft.com/office/officeart/2008/layout/LinedList"/>
    <dgm:cxn modelId="{0BBFEC9A-A710-4392-951C-E1A10ED06951}" type="presParOf" srcId="{8B850977-403D-44AB-9AFD-8BD314308571}" destId="{8E81B857-B04E-4732-BC9B-06A07516E9E0}" srcOrd="0" destOrd="0" presId="urn:microsoft.com/office/officeart/2008/layout/LinedList"/>
    <dgm:cxn modelId="{15B73586-CD98-484E-AD55-A164B0ECB1B8}" type="presParOf" srcId="{8B850977-403D-44AB-9AFD-8BD314308571}" destId="{1166BE01-30F4-43B4-95AB-98EF82AB6849}" srcOrd="1" destOrd="0" presId="urn:microsoft.com/office/officeart/2008/layout/LinedList"/>
    <dgm:cxn modelId="{DEAAF869-9114-4885-A921-23CE539B7F9E}" type="presParOf" srcId="{8B850977-403D-44AB-9AFD-8BD314308571}" destId="{795DBA2F-79D3-4CE0-9B4F-132467AF8A20}" srcOrd="2" destOrd="0" presId="urn:microsoft.com/office/officeart/2008/layout/LinedList"/>
    <dgm:cxn modelId="{25822CD0-CD76-4A91-B063-61484970ECB2}" type="presParOf" srcId="{06E06F04-066B-407E-85F4-55BDAFD9DA85}" destId="{A74E04DC-60AB-4414-858E-A71D857098EC}" srcOrd="2" destOrd="0" presId="urn:microsoft.com/office/officeart/2008/layout/LinedList"/>
    <dgm:cxn modelId="{BB83BA47-BA67-4EBD-BAE7-123F100A1B9D}" type="presParOf" srcId="{06E06F04-066B-407E-85F4-55BDAFD9DA85}" destId="{EC03B5F7-CC08-4381-9091-037A6C5D9D16}" srcOrd="3" destOrd="0" presId="urn:microsoft.com/office/officeart/2008/layout/LinedList"/>
    <dgm:cxn modelId="{0B96D653-32B7-41BA-8E70-631D5626C085}" type="presParOf" srcId="{1346C181-0C35-4955-9D76-C53564956A41}" destId="{A9A92941-32DD-4E8C-ACC4-33C3BDB1DA4B}" srcOrd="2" destOrd="0" presId="urn:microsoft.com/office/officeart/2008/layout/LinedList"/>
    <dgm:cxn modelId="{36FBC767-F42E-437A-ADD9-B01B9DB433B2}" type="presParOf" srcId="{1346C181-0C35-4955-9D76-C53564956A41}" destId="{CB3A187C-54C9-4B6A-B3C4-C4E906D58A35}" srcOrd="3" destOrd="0" presId="urn:microsoft.com/office/officeart/2008/layout/LinedList"/>
    <dgm:cxn modelId="{5D4C2854-C85A-4051-8EC2-203B08DBF422}" type="presParOf" srcId="{CB3A187C-54C9-4B6A-B3C4-C4E906D58A35}" destId="{421C9C2E-09F8-4615-8207-B006AFC3B290}" srcOrd="0" destOrd="0" presId="urn:microsoft.com/office/officeart/2008/layout/LinedList"/>
    <dgm:cxn modelId="{F0E8D741-6CB3-44A5-8F59-CBA8A62C7E6A}" type="presParOf" srcId="{CB3A187C-54C9-4B6A-B3C4-C4E906D58A35}" destId="{F79C28B2-CF44-4376-B104-131B6C5D603E}" srcOrd="1" destOrd="0" presId="urn:microsoft.com/office/officeart/2008/layout/LinedList"/>
    <dgm:cxn modelId="{CAE71B11-86E9-4D64-A650-CBEF18F4CA4D}" type="presParOf" srcId="{F79C28B2-CF44-4376-B104-131B6C5D603E}" destId="{A0D86A88-D4CD-4805-B840-962A73644DD8}" srcOrd="0" destOrd="0" presId="urn:microsoft.com/office/officeart/2008/layout/LinedList"/>
    <dgm:cxn modelId="{1C62BA7A-E4D2-4E18-B6AA-9D343557DD08}" type="presParOf" srcId="{F79C28B2-CF44-4376-B104-131B6C5D603E}" destId="{3307441B-FA3D-44F0-B101-DDF6C95164B9}" srcOrd="1" destOrd="0" presId="urn:microsoft.com/office/officeart/2008/layout/LinedList"/>
    <dgm:cxn modelId="{4A13EC4A-9F2D-4C2C-8822-88AF6FF2AAFC}" type="presParOf" srcId="{3307441B-FA3D-44F0-B101-DDF6C95164B9}" destId="{282E6D4E-ADFE-4CBC-BFEB-F121503DA3CB}" srcOrd="0" destOrd="0" presId="urn:microsoft.com/office/officeart/2008/layout/LinedList"/>
    <dgm:cxn modelId="{279956BD-1B72-42F8-B2F3-BB4601503F11}" type="presParOf" srcId="{3307441B-FA3D-44F0-B101-DDF6C95164B9}" destId="{CFA2C1A2-7D4D-414C-AF95-F64D802A4C9A}" srcOrd="1" destOrd="0" presId="urn:microsoft.com/office/officeart/2008/layout/LinedList"/>
    <dgm:cxn modelId="{35436117-A2EF-4593-A85F-14460F29FA6F}" type="presParOf" srcId="{3307441B-FA3D-44F0-B101-DDF6C95164B9}" destId="{1FA98FE1-4032-405A-B01B-BE9C066E3779}" srcOrd="2" destOrd="0" presId="urn:microsoft.com/office/officeart/2008/layout/LinedList"/>
    <dgm:cxn modelId="{78BFEA81-3124-4F31-A7CA-425C5C0118B8}" type="presParOf" srcId="{F79C28B2-CF44-4376-B104-131B6C5D603E}" destId="{F75080D3-B39A-4532-930F-AF77F6BA7D95}" srcOrd="2" destOrd="0" presId="urn:microsoft.com/office/officeart/2008/layout/LinedList"/>
    <dgm:cxn modelId="{D14E2DE1-3BEA-4CAE-93F8-6A675D462109}" type="presParOf" srcId="{F79C28B2-CF44-4376-B104-131B6C5D603E}" destId="{559F1314-611C-4540-B58D-E261A85366E4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D0642-CE76-484B-84F6-E65987C8D837}">
      <dsp:nvSpPr>
        <dsp:cNvPr id="0" name=""/>
        <dsp:cNvSpPr/>
      </dsp:nvSpPr>
      <dsp:spPr>
        <a:xfrm>
          <a:off x="414715" y="1534176"/>
          <a:ext cx="1568480" cy="15684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D993F46-5ECD-4BD7-BC3F-859BFF885DF5}">
      <dsp:nvSpPr>
        <dsp:cNvPr id="0" name=""/>
        <dsp:cNvSpPr/>
      </dsp:nvSpPr>
      <dsp:spPr>
        <a:xfrm>
          <a:off x="321354" y="216966"/>
          <a:ext cx="10130555" cy="4148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Засвоєння теоретичних положень цієї теми сприятиме пізнанню державно-правової дійсності та відповідних процесів, що відбуваються в суспільстві. Держава та право є об’єктом вивчення різних суспільних наук – економіки, філософії, соціології, психології, історії, політології та інших, кожна з яких вивчає ці суспільні явища в межах свого предмета та притаманним лише їй методом. У свою чергу </a:t>
          </a:r>
          <a:r>
            <a:rPr lang="uk-UA" sz="28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теорія держави та права</a:t>
          </a: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 спрямована на здобуття, узагальнення, систематизацію і використання знань про державно-правову дійсність. Головним її завданням є сприяння через державні </a:t>
          </a: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та </a:t>
          </a: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правові інститути повноцінній реалізації особистості </a:t>
          </a: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й </a:t>
          </a:r>
          <a:r>
            <a:rPr lang="uk-UA" sz="28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подоланню перешкод цьому, створенню умов для реалізації прав і свобод людини та громадянина</a:t>
          </a:r>
          <a:endParaRPr lang="ru-RU" sz="28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21354" y="216966"/>
        <a:ext cx="10130555" cy="41480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0C59F-D2B9-4779-A7F7-701411F18A21}">
      <dsp:nvSpPr>
        <dsp:cNvPr id="0" name=""/>
        <dsp:cNvSpPr/>
      </dsp:nvSpPr>
      <dsp:spPr>
        <a:xfrm>
          <a:off x="3405657" y="2930651"/>
          <a:ext cx="555593" cy="23890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796" y="0"/>
              </a:lnTo>
              <a:lnTo>
                <a:pt x="277796" y="2389054"/>
              </a:lnTo>
              <a:lnTo>
                <a:pt x="555593" y="238905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A62C6-2035-4125-B91A-E7101DFA8023}">
      <dsp:nvSpPr>
        <dsp:cNvPr id="0" name=""/>
        <dsp:cNvSpPr/>
      </dsp:nvSpPr>
      <dsp:spPr>
        <a:xfrm>
          <a:off x="3405657" y="2930651"/>
          <a:ext cx="555593" cy="107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7796" y="0"/>
              </a:lnTo>
              <a:lnTo>
                <a:pt x="277796" y="1078322"/>
              </a:lnTo>
              <a:lnTo>
                <a:pt x="555593" y="1078322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2EFCB2-512F-458C-A1F0-DCC4C5C26DCE}">
      <dsp:nvSpPr>
        <dsp:cNvPr id="0" name=""/>
        <dsp:cNvSpPr/>
      </dsp:nvSpPr>
      <dsp:spPr>
        <a:xfrm>
          <a:off x="3405657" y="2814446"/>
          <a:ext cx="555593" cy="116204"/>
        </a:xfrm>
        <a:custGeom>
          <a:avLst/>
          <a:gdLst/>
          <a:ahLst/>
          <a:cxnLst/>
          <a:rect l="0" t="0" r="0" b="0"/>
          <a:pathLst>
            <a:path>
              <a:moveTo>
                <a:pt x="0" y="116204"/>
              </a:moveTo>
              <a:lnTo>
                <a:pt x="277796" y="116204"/>
              </a:lnTo>
              <a:lnTo>
                <a:pt x="277796" y="0"/>
              </a:lnTo>
              <a:lnTo>
                <a:pt x="55559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61BBE-1150-45C1-985C-8588B2A4A107}">
      <dsp:nvSpPr>
        <dsp:cNvPr id="0" name=""/>
        <dsp:cNvSpPr/>
      </dsp:nvSpPr>
      <dsp:spPr>
        <a:xfrm>
          <a:off x="3405657" y="1619919"/>
          <a:ext cx="555593" cy="1310731"/>
        </a:xfrm>
        <a:custGeom>
          <a:avLst/>
          <a:gdLst/>
          <a:ahLst/>
          <a:cxnLst/>
          <a:rect l="0" t="0" r="0" b="0"/>
          <a:pathLst>
            <a:path>
              <a:moveTo>
                <a:pt x="0" y="1310731"/>
              </a:moveTo>
              <a:lnTo>
                <a:pt x="277796" y="1310731"/>
              </a:lnTo>
              <a:lnTo>
                <a:pt x="277796" y="0"/>
              </a:lnTo>
              <a:lnTo>
                <a:pt x="55559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499AD-635A-46B3-92C0-DBBAADA221F5}">
      <dsp:nvSpPr>
        <dsp:cNvPr id="0" name=""/>
        <dsp:cNvSpPr/>
      </dsp:nvSpPr>
      <dsp:spPr>
        <a:xfrm>
          <a:off x="3405657" y="425392"/>
          <a:ext cx="555593" cy="2505258"/>
        </a:xfrm>
        <a:custGeom>
          <a:avLst/>
          <a:gdLst/>
          <a:ahLst/>
          <a:cxnLst/>
          <a:rect l="0" t="0" r="0" b="0"/>
          <a:pathLst>
            <a:path>
              <a:moveTo>
                <a:pt x="0" y="2505258"/>
              </a:moveTo>
              <a:lnTo>
                <a:pt x="277796" y="2505258"/>
              </a:lnTo>
              <a:lnTo>
                <a:pt x="277796" y="0"/>
              </a:lnTo>
              <a:lnTo>
                <a:pt x="555593" y="0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844B72-3E5A-4C3B-BD41-52CF615A2A4D}">
      <dsp:nvSpPr>
        <dsp:cNvPr id="0" name=""/>
        <dsp:cNvSpPr/>
      </dsp:nvSpPr>
      <dsp:spPr>
        <a:xfrm>
          <a:off x="627687" y="2399164"/>
          <a:ext cx="2777969" cy="10629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Основні суттєві ознаки поняття «держава»</a:t>
          </a:r>
          <a:endParaRPr lang="ru-RU" sz="2400" b="1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627687" y="2399164"/>
        <a:ext cx="2777969" cy="1062973"/>
      </dsp:txXfrm>
    </dsp:sp>
    <dsp:sp modelId="{5C7DA303-9ECD-4331-943E-34286DBF3BCC}">
      <dsp:nvSpPr>
        <dsp:cNvPr id="0" name=""/>
        <dsp:cNvSpPr/>
      </dsp:nvSpPr>
      <dsp:spPr>
        <a:xfrm>
          <a:off x="3961251" y="1752"/>
          <a:ext cx="2777969" cy="84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наявність території</a:t>
          </a:r>
          <a:endParaRPr lang="uk-UA" sz="2400" b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961251" y="1752"/>
        <a:ext cx="2777969" cy="847280"/>
      </dsp:txXfrm>
    </dsp:sp>
    <dsp:sp modelId="{D3E924A1-0EBE-47B7-8950-1AC9C4BD7EA0}">
      <dsp:nvSpPr>
        <dsp:cNvPr id="0" name=""/>
        <dsp:cNvSpPr/>
      </dsp:nvSpPr>
      <dsp:spPr>
        <a:xfrm>
          <a:off x="3961251" y="1196279"/>
          <a:ext cx="2777969" cy="84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народ</a:t>
          </a:r>
          <a:endParaRPr lang="uk-UA" sz="2400" b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961251" y="1196279"/>
        <a:ext cx="2777969" cy="847280"/>
      </dsp:txXfrm>
    </dsp:sp>
    <dsp:sp modelId="{632977C3-14E3-4FBA-AD39-9A015205D83A}">
      <dsp:nvSpPr>
        <dsp:cNvPr id="0" name=""/>
        <dsp:cNvSpPr/>
      </dsp:nvSpPr>
      <dsp:spPr>
        <a:xfrm>
          <a:off x="3961251" y="2390806"/>
          <a:ext cx="2777969" cy="84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суверенітет</a:t>
          </a:r>
          <a:endParaRPr lang="uk-UA" sz="2400" b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961251" y="2390806"/>
        <a:ext cx="2777969" cy="847280"/>
      </dsp:txXfrm>
    </dsp:sp>
    <dsp:sp modelId="{180B623B-F3CA-4E37-A560-45B45F97332C}">
      <dsp:nvSpPr>
        <dsp:cNvPr id="0" name=""/>
        <dsp:cNvSpPr/>
      </dsp:nvSpPr>
      <dsp:spPr>
        <a:xfrm>
          <a:off x="3961251" y="3585333"/>
          <a:ext cx="5469461" cy="84728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наявність системи органів та інших організацій</a:t>
          </a:r>
          <a:endParaRPr lang="uk-UA" sz="2400" b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961251" y="3585333"/>
        <a:ext cx="5469461" cy="847280"/>
      </dsp:txXfrm>
    </dsp:sp>
    <dsp:sp modelId="{C88F19F4-60F5-41B2-9406-36C9A0237FBB}">
      <dsp:nvSpPr>
        <dsp:cNvPr id="0" name=""/>
        <dsp:cNvSpPr/>
      </dsp:nvSpPr>
      <dsp:spPr>
        <a:xfrm>
          <a:off x="3961251" y="4779860"/>
          <a:ext cx="5469461" cy="10796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наявність можливості розробляти загальнообов’язкові правила поведінки, що визначаються як правові норми</a:t>
          </a:r>
          <a:endParaRPr lang="uk-UA" sz="2400" b="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3961251" y="4779860"/>
        <a:ext cx="5469461" cy="1079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74A85-13E1-4C05-AA1F-297AA6951F08}">
      <dsp:nvSpPr>
        <dsp:cNvPr id="0" name=""/>
        <dsp:cNvSpPr/>
      </dsp:nvSpPr>
      <dsp:spPr>
        <a:xfrm>
          <a:off x="3235" y="527536"/>
          <a:ext cx="2566848" cy="15401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dirty="0" smtClean="0">
              <a:latin typeface="+mj-lt"/>
            </a:rPr>
            <a:t>Предмет теорії держави та права</a:t>
          </a:r>
          <a:endParaRPr lang="uk-UA" sz="26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3235" y="527536"/>
        <a:ext cx="2566848" cy="1540109"/>
      </dsp:txXfrm>
    </dsp:sp>
    <dsp:sp modelId="{8CE21BB9-F4AF-4AEB-AD56-48F6E1478C0C}">
      <dsp:nvSpPr>
        <dsp:cNvPr id="0" name=""/>
        <dsp:cNvSpPr/>
      </dsp:nvSpPr>
      <dsp:spPr>
        <a:xfrm>
          <a:off x="2826768" y="527536"/>
          <a:ext cx="2566848" cy="15401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smtClean="0">
              <a:latin typeface="+mj-lt"/>
            </a:rPr>
            <a:t>Метод теорії держави та права</a:t>
          </a:r>
          <a:endParaRPr lang="uk-UA" sz="26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2826768" y="527536"/>
        <a:ext cx="2566848" cy="1540109"/>
      </dsp:txXfrm>
    </dsp:sp>
    <dsp:sp modelId="{FEDF22CC-BA07-495B-BF64-501AEA706493}">
      <dsp:nvSpPr>
        <dsp:cNvPr id="0" name=""/>
        <dsp:cNvSpPr/>
      </dsp:nvSpPr>
      <dsp:spPr>
        <a:xfrm>
          <a:off x="5650302" y="527536"/>
          <a:ext cx="2566848" cy="15401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smtClean="0">
              <a:latin typeface="+mj-lt"/>
            </a:rPr>
            <a:t>Методологія теорії держави та права</a:t>
          </a:r>
          <a:endParaRPr lang="uk-UA" sz="26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5650302" y="527536"/>
        <a:ext cx="2566848" cy="1540109"/>
      </dsp:txXfrm>
    </dsp:sp>
    <dsp:sp modelId="{7AA1EB35-163C-4D9A-A943-12A26D5003E4}">
      <dsp:nvSpPr>
        <dsp:cNvPr id="0" name=""/>
        <dsp:cNvSpPr/>
      </dsp:nvSpPr>
      <dsp:spPr>
        <a:xfrm>
          <a:off x="8473835" y="527536"/>
          <a:ext cx="2566848" cy="154010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smtClean="0">
              <a:latin typeface="+mj-lt"/>
            </a:rPr>
            <a:t>Функції теорії держави та права</a:t>
          </a:r>
          <a:endParaRPr lang="uk-UA" sz="26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8473835" y="527536"/>
        <a:ext cx="2566848" cy="1540109"/>
      </dsp:txXfrm>
    </dsp:sp>
    <dsp:sp modelId="{E38303C0-DF35-4798-ACBF-0D180788CEEB}">
      <dsp:nvSpPr>
        <dsp:cNvPr id="0" name=""/>
        <dsp:cNvSpPr/>
      </dsp:nvSpPr>
      <dsp:spPr>
        <a:xfrm>
          <a:off x="3235" y="2324330"/>
          <a:ext cx="2566848" cy="154010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smtClean="0">
              <a:latin typeface="+mj-lt"/>
            </a:rPr>
            <a:t>Основні теорії виникнення держави</a:t>
          </a:r>
          <a:endParaRPr lang="uk-UA" sz="26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3235" y="2324330"/>
        <a:ext cx="2566848" cy="1540109"/>
      </dsp:txXfrm>
    </dsp:sp>
    <dsp:sp modelId="{4359ECF6-1DD5-498F-A52D-EEAC8D3D88BE}">
      <dsp:nvSpPr>
        <dsp:cNvPr id="0" name=""/>
        <dsp:cNvSpPr/>
      </dsp:nvSpPr>
      <dsp:spPr>
        <a:xfrm>
          <a:off x="2826768" y="2324330"/>
          <a:ext cx="2566848" cy="154010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smtClean="0">
              <a:latin typeface="+mj-lt"/>
            </a:rPr>
            <a:t>Держава</a:t>
          </a:r>
          <a:endParaRPr lang="uk-UA" sz="26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2826768" y="2324330"/>
        <a:ext cx="2566848" cy="1540109"/>
      </dsp:txXfrm>
    </dsp:sp>
    <dsp:sp modelId="{E8D7D9FF-2978-4C20-BFEA-EBED9E88C643}">
      <dsp:nvSpPr>
        <dsp:cNvPr id="0" name=""/>
        <dsp:cNvSpPr/>
      </dsp:nvSpPr>
      <dsp:spPr>
        <a:xfrm>
          <a:off x="5650302" y="2324330"/>
          <a:ext cx="2566848" cy="154010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smtClean="0">
              <a:latin typeface="+mj-lt"/>
            </a:rPr>
            <a:t>Ознаки держави</a:t>
          </a:r>
          <a:endParaRPr lang="uk-UA" sz="2600" i="0" kern="1200" baseline="0" dirty="0">
            <a:latin typeface="+mj-lt"/>
            <a:cs typeface="Times New Roman" panose="02020603050405020304" pitchFamily="18" charset="0"/>
          </a:endParaRPr>
        </a:p>
      </dsp:txBody>
      <dsp:txXfrm>
        <a:off x="5650302" y="2324330"/>
        <a:ext cx="2566848" cy="1540109"/>
      </dsp:txXfrm>
    </dsp:sp>
    <dsp:sp modelId="{6542E1D9-F297-4F6A-B68A-623833F05B64}">
      <dsp:nvSpPr>
        <dsp:cNvPr id="0" name=""/>
        <dsp:cNvSpPr/>
      </dsp:nvSpPr>
      <dsp:spPr>
        <a:xfrm>
          <a:off x="8473835" y="2324330"/>
          <a:ext cx="2566848" cy="154010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381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kern="1200" smtClean="0">
              <a:latin typeface="+mj-lt"/>
            </a:rPr>
            <a:t>Сутність держави</a:t>
          </a:r>
          <a:endParaRPr lang="uk-UA" sz="2600" i="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73835" y="2324330"/>
        <a:ext cx="2566848" cy="154010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0B2C38-EE02-473E-A0FE-84C43653E558}">
      <dsp:nvSpPr>
        <dsp:cNvPr id="0" name=""/>
        <dsp:cNvSpPr/>
      </dsp:nvSpPr>
      <dsp:spPr>
        <a:xfrm>
          <a:off x="356685" y="505929"/>
          <a:ext cx="2173262" cy="1303957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всеохоплююча організація</a:t>
          </a:r>
          <a:endParaRPr lang="ru-RU" sz="2400" kern="1200" dirty="0">
            <a:latin typeface="+mj-lt"/>
          </a:endParaRPr>
        </a:p>
      </dsp:txBody>
      <dsp:txXfrm>
        <a:off x="356685" y="505929"/>
        <a:ext cx="2173262" cy="1303957"/>
      </dsp:txXfrm>
    </dsp:sp>
    <dsp:sp modelId="{F62BEDEB-A73E-4CAB-8041-777C68817101}">
      <dsp:nvSpPr>
        <dsp:cNvPr id="0" name=""/>
        <dsp:cNvSpPr/>
      </dsp:nvSpPr>
      <dsp:spPr>
        <a:xfrm>
          <a:off x="2747274" y="505929"/>
          <a:ext cx="2173262" cy="1303957"/>
        </a:xfrm>
        <a:prstGeom prst="rect">
          <a:avLst/>
        </a:prstGeom>
        <a:solidFill>
          <a:schemeClr val="accent1">
            <a:shade val="50000"/>
            <a:hueOff val="81526"/>
            <a:satOff val="-4560"/>
            <a:lumOff val="9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територіальна організація</a:t>
          </a:r>
          <a:endParaRPr lang="uk-UA" sz="2400" kern="1200" dirty="0">
            <a:latin typeface="+mj-lt"/>
          </a:endParaRPr>
        </a:p>
      </dsp:txBody>
      <dsp:txXfrm>
        <a:off x="2747274" y="505929"/>
        <a:ext cx="2173262" cy="1303957"/>
      </dsp:txXfrm>
    </dsp:sp>
    <dsp:sp modelId="{8576DD27-48AA-402B-BE6D-80E22CB16FCD}">
      <dsp:nvSpPr>
        <dsp:cNvPr id="0" name=""/>
        <dsp:cNvSpPr/>
      </dsp:nvSpPr>
      <dsp:spPr>
        <a:xfrm>
          <a:off x="5137863" y="505929"/>
          <a:ext cx="2173262" cy="1303957"/>
        </a:xfrm>
        <a:prstGeom prst="rect">
          <a:avLst/>
        </a:prstGeom>
        <a:solidFill>
          <a:schemeClr val="accent1">
            <a:shade val="50000"/>
            <a:hueOff val="163052"/>
            <a:satOff val="-9120"/>
            <a:lumOff val="181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офіційна організація</a:t>
          </a:r>
          <a:endParaRPr lang="uk-UA" sz="2400" kern="1200" dirty="0">
            <a:latin typeface="+mj-lt"/>
          </a:endParaRPr>
        </a:p>
      </dsp:txBody>
      <dsp:txXfrm>
        <a:off x="5137863" y="505929"/>
        <a:ext cx="2173262" cy="1303957"/>
      </dsp:txXfrm>
    </dsp:sp>
    <dsp:sp modelId="{D8332739-A31D-4D71-92C7-038D532C2E4D}">
      <dsp:nvSpPr>
        <dsp:cNvPr id="0" name=""/>
        <dsp:cNvSpPr/>
      </dsp:nvSpPr>
      <dsp:spPr>
        <a:xfrm>
          <a:off x="7528452" y="505929"/>
          <a:ext cx="2173262" cy="1303957"/>
        </a:xfrm>
        <a:prstGeom prst="rect">
          <a:avLst/>
        </a:prstGeom>
        <a:solidFill>
          <a:schemeClr val="accent1">
            <a:shade val="50000"/>
            <a:hueOff val="244579"/>
            <a:satOff val="-13679"/>
            <a:lumOff val="272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універсальна організація</a:t>
          </a:r>
          <a:endParaRPr lang="uk-UA" sz="2400" kern="1200" dirty="0">
            <a:latin typeface="+mj-lt"/>
          </a:endParaRPr>
        </a:p>
      </dsp:txBody>
      <dsp:txXfrm>
        <a:off x="7528452" y="505929"/>
        <a:ext cx="2173262" cy="1303957"/>
      </dsp:txXfrm>
    </dsp:sp>
    <dsp:sp modelId="{1DA5613F-35B3-4206-B2B4-613A719EF088}">
      <dsp:nvSpPr>
        <dsp:cNvPr id="0" name=""/>
        <dsp:cNvSpPr/>
      </dsp:nvSpPr>
      <dsp:spPr>
        <a:xfrm>
          <a:off x="119495" y="2027213"/>
          <a:ext cx="2173262" cy="1303957"/>
        </a:xfrm>
        <a:prstGeom prst="rect">
          <a:avLst/>
        </a:prstGeom>
        <a:solidFill>
          <a:schemeClr val="accent1">
            <a:shade val="50000"/>
            <a:hueOff val="326105"/>
            <a:satOff val="-18239"/>
            <a:lumOff val="363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верховна (суверенна) організація</a:t>
          </a:r>
          <a:endParaRPr lang="uk-UA" sz="24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119495" y="2027213"/>
        <a:ext cx="2173262" cy="1303957"/>
      </dsp:txXfrm>
    </dsp:sp>
    <dsp:sp modelId="{EA1B1754-8167-49FB-A716-10DBFC98FB2A}">
      <dsp:nvSpPr>
        <dsp:cNvPr id="0" name=""/>
        <dsp:cNvSpPr/>
      </dsp:nvSpPr>
      <dsp:spPr>
        <a:xfrm>
          <a:off x="2510084" y="2027213"/>
          <a:ext cx="2173262" cy="1303957"/>
        </a:xfrm>
        <a:prstGeom prst="rect">
          <a:avLst/>
        </a:prstGeom>
        <a:solidFill>
          <a:schemeClr val="accent1">
            <a:shade val="50000"/>
            <a:hueOff val="407631"/>
            <a:satOff val="-22799"/>
            <a:lumOff val="4539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централізована організація</a:t>
          </a:r>
          <a:endParaRPr lang="uk-UA" sz="24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510084" y="2027213"/>
        <a:ext cx="2173262" cy="1303957"/>
      </dsp:txXfrm>
    </dsp:sp>
    <dsp:sp modelId="{80B35C63-4C90-4E1E-9297-B1A65B044D4B}">
      <dsp:nvSpPr>
        <dsp:cNvPr id="0" name=""/>
        <dsp:cNvSpPr/>
      </dsp:nvSpPr>
      <dsp:spPr>
        <a:xfrm>
          <a:off x="4900673" y="2027213"/>
          <a:ext cx="2173262" cy="1303957"/>
        </a:xfrm>
        <a:prstGeom prst="rect">
          <a:avLst/>
        </a:prstGeom>
        <a:solidFill>
          <a:schemeClr val="accent1">
            <a:shade val="50000"/>
            <a:hueOff val="326105"/>
            <a:satOff val="-18239"/>
            <a:lumOff val="363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володіє спеціальним апаратом публічної влади</a:t>
          </a:r>
          <a:endParaRPr lang="uk-UA" sz="22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4900673" y="2027213"/>
        <a:ext cx="2173262" cy="1303957"/>
      </dsp:txXfrm>
    </dsp:sp>
    <dsp:sp modelId="{CF8FC62F-C313-4497-BE03-DA78DEFCBA58}">
      <dsp:nvSpPr>
        <dsp:cNvPr id="0" name=""/>
        <dsp:cNvSpPr/>
      </dsp:nvSpPr>
      <dsp:spPr>
        <a:xfrm>
          <a:off x="7291262" y="2027213"/>
          <a:ext cx="2647642" cy="1303957"/>
        </a:xfrm>
        <a:prstGeom prst="rect">
          <a:avLst/>
        </a:prstGeom>
        <a:solidFill>
          <a:schemeClr val="accent1">
            <a:shade val="50000"/>
            <a:hueOff val="244579"/>
            <a:satOff val="-13679"/>
            <a:lumOff val="2723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здатна надавати своїм велінням загальнообов’язковий характер</a:t>
          </a:r>
          <a:endParaRPr lang="uk-UA" sz="20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7291262" y="2027213"/>
        <a:ext cx="2647642" cy="1303957"/>
      </dsp:txXfrm>
    </dsp:sp>
    <dsp:sp modelId="{297F07A0-787D-4923-946B-9D8879B682B1}">
      <dsp:nvSpPr>
        <dsp:cNvPr id="0" name=""/>
        <dsp:cNvSpPr/>
      </dsp:nvSpPr>
      <dsp:spPr>
        <a:xfrm>
          <a:off x="2747274" y="3548497"/>
          <a:ext cx="2173262" cy="1303957"/>
        </a:xfrm>
        <a:prstGeom prst="rect">
          <a:avLst/>
        </a:prstGeom>
        <a:solidFill>
          <a:schemeClr val="accent1">
            <a:shade val="50000"/>
            <a:hueOff val="163052"/>
            <a:satOff val="-9120"/>
            <a:lumOff val="181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пов’язана із правом</a:t>
          </a:r>
          <a:endParaRPr lang="uk-UA" sz="24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2747274" y="3548497"/>
        <a:ext cx="2173262" cy="1303957"/>
      </dsp:txXfrm>
    </dsp:sp>
    <dsp:sp modelId="{3474FC6B-6D9B-42A0-BD3B-96249B5BD141}">
      <dsp:nvSpPr>
        <dsp:cNvPr id="0" name=""/>
        <dsp:cNvSpPr/>
      </dsp:nvSpPr>
      <dsp:spPr>
        <a:xfrm>
          <a:off x="5137863" y="3548497"/>
          <a:ext cx="2173262" cy="1303957"/>
        </a:xfrm>
        <a:prstGeom prst="rect">
          <a:avLst/>
        </a:prstGeom>
        <a:solidFill>
          <a:schemeClr val="accent1">
            <a:shade val="50000"/>
            <a:hueOff val="81526"/>
            <a:satOff val="-4560"/>
            <a:lumOff val="9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+mj-lt"/>
            </a:rPr>
            <a:t>встановлює та збирає податки та збори</a:t>
          </a:r>
          <a:endParaRPr lang="uk-UA" sz="2400" kern="1200" dirty="0">
            <a:latin typeface="+mj-lt"/>
          </a:endParaRPr>
        </a:p>
      </dsp:txBody>
      <dsp:txXfrm>
        <a:off x="5137863" y="3548497"/>
        <a:ext cx="2173262" cy="13039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59B7A-1948-4220-A731-8466FD7671A6}">
      <dsp:nvSpPr>
        <dsp:cNvPr id="0" name=""/>
        <dsp:cNvSpPr/>
      </dsp:nvSpPr>
      <dsp:spPr>
        <a:xfrm>
          <a:off x="0" y="11663"/>
          <a:ext cx="10241596" cy="135603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+mj-lt"/>
            </a:rPr>
            <a:t>1.1 Загальна характеристика теорії держави та права як юридичної науки</a:t>
          </a:r>
          <a:endParaRPr lang="uk-UA" sz="3600" kern="1200" dirty="0">
            <a:latin typeface="+mj-lt"/>
            <a:cs typeface="Times New Roman" panose="02020603050405020304" pitchFamily="18" charset="0"/>
          </a:endParaRPr>
        </a:p>
      </dsp:txBody>
      <dsp:txXfrm>
        <a:off x="66196" y="77859"/>
        <a:ext cx="10109204" cy="1223638"/>
      </dsp:txXfrm>
    </dsp:sp>
    <dsp:sp modelId="{DE708900-9ACC-44CB-AAAA-D7CEFF00A60B}">
      <dsp:nvSpPr>
        <dsp:cNvPr id="0" name=""/>
        <dsp:cNvSpPr/>
      </dsp:nvSpPr>
      <dsp:spPr>
        <a:xfrm>
          <a:off x="0" y="1543373"/>
          <a:ext cx="10241596" cy="1356030"/>
        </a:xfrm>
        <a:prstGeom prst="roundRect">
          <a:avLst/>
        </a:prstGeom>
        <a:gradFill rotWithShape="0">
          <a:gsLst>
            <a:gs pos="0">
              <a:schemeClr val="accent4">
                <a:hueOff val="179936"/>
                <a:satOff val="8690"/>
                <a:lumOff val="4901"/>
                <a:alphaOff val="0"/>
              </a:schemeClr>
            </a:gs>
            <a:gs pos="100000">
              <a:schemeClr val="accent4">
                <a:hueOff val="179936"/>
                <a:satOff val="8690"/>
                <a:lumOff val="4901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179936"/>
                <a:satOff val="8690"/>
                <a:lumOff val="4901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latin typeface="+mj-lt"/>
            </a:rPr>
            <a:t>1.2 Основні теорії виникнення держави</a:t>
          </a:r>
          <a:endParaRPr lang="uk-UA" sz="3600" kern="1200" dirty="0">
            <a:latin typeface="+mj-lt"/>
          </a:endParaRPr>
        </a:p>
      </dsp:txBody>
      <dsp:txXfrm>
        <a:off x="66196" y="1609569"/>
        <a:ext cx="10109204" cy="1223638"/>
      </dsp:txXfrm>
    </dsp:sp>
    <dsp:sp modelId="{44D2C7A4-0031-4EDE-9245-277AF9506515}">
      <dsp:nvSpPr>
        <dsp:cNvPr id="0" name=""/>
        <dsp:cNvSpPr/>
      </dsp:nvSpPr>
      <dsp:spPr>
        <a:xfrm>
          <a:off x="0" y="3075083"/>
          <a:ext cx="10241596" cy="1356030"/>
        </a:xfrm>
        <a:prstGeom prst="roundRect">
          <a:avLst/>
        </a:prstGeom>
        <a:gradFill rotWithShape="0">
          <a:gsLst>
            <a:gs pos="0">
              <a:schemeClr val="accent4">
                <a:hueOff val="359873"/>
                <a:satOff val="17380"/>
                <a:lumOff val="9803"/>
                <a:alphaOff val="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4">
                <a:hueOff val="359873"/>
                <a:satOff val="17380"/>
                <a:lumOff val="9803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9800000"/>
          </a:lightRig>
        </a:scene3d>
        <a:sp3d prstMaterial="plastic">
          <a:bevelT w="25400"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bg2">
                  <a:lumMod val="25000"/>
                </a:schemeClr>
              </a:solidFill>
              <a:latin typeface="+mj-lt"/>
            </a:rPr>
            <a:t>1.3 Поняття та ознаки держави</a:t>
          </a:r>
          <a:endParaRPr lang="uk-UA" sz="3600" kern="1200" dirty="0">
            <a:solidFill>
              <a:schemeClr val="bg2">
                <a:lumMod val="25000"/>
              </a:schemeClr>
            </a:solidFill>
            <a:latin typeface="+mj-lt"/>
          </a:endParaRPr>
        </a:p>
      </dsp:txBody>
      <dsp:txXfrm>
        <a:off x="66196" y="3141279"/>
        <a:ext cx="10109204" cy="12236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71075-AECC-4611-8D7B-0203AF296A18}">
      <dsp:nvSpPr>
        <dsp:cNvPr id="0" name=""/>
        <dsp:cNvSpPr/>
      </dsp:nvSpPr>
      <dsp:spPr>
        <a:xfrm>
          <a:off x="846" y="2397090"/>
          <a:ext cx="2697081" cy="1068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81280" rIns="227584" bIns="8128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Сучасна система юриспруденції включає такі </a:t>
          </a:r>
          <a:r>
            <a:rPr lang="uk-UA" sz="3200" b="1" kern="1200" dirty="0" smtClean="0">
              <a:latin typeface="+mj-lt"/>
            </a:rPr>
            <a:t>види (групи, цикли) юридичних наук</a:t>
          </a:r>
          <a:endParaRPr lang="ru-RU" sz="3200" b="1" kern="1200" dirty="0">
            <a:latin typeface="+mj-lt"/>
          </a:endParaRPr>
        </a:p>
      </dsp:txBody>
      <dsp:txXfrm>
        <a:off x="846" y="2397090"/>
        <a:ext cx="2697081" cy="1068138"/>
      </dsp:txXfrm>
    </dsp:sp>
    <dsp:sp modelId="{0C2B5136-EF73-4665-9C5D-528AE7C8EC54}">
      <dsp:nvSpPr>
        <dsp:cNvPr id="0" name=""/>
        <dsp:cNvSpPr/>
      </dsp:nvSpPr>
      <dsp:spPr>
        <a:xfrm>
          <a:off x="2697928" y="260769"/>
          <a:ext cx="490641" cy="5340779"/>
        </a:xfrm>
        <a:prstGeom prst="leftBrace">
          <a:avLst>
            <a:gd name="adj1" fmla="val 35000"/>
            <a:gd name="adj2" fmla="val 50000"/>
          </a:avLst>
        </a:pr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C5C393-79E1-49EA-9A6B-3574939BAF52}">
      <dsp:nvSpPr>
        <dsp:cNvPr id="0" name=""/>
        <dsp:cNvSpPr/>
      </dsp:nvSpPr>
      <dsp:spPr>
        <a:xfrm>
          <a:off x="3384826" y="260769"/>
          <a:ext cx="6672726" cy="53407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загальнотеоретичні та історичні (історико-теоретичні) юридичні науки</a:t>
          </a:r>
          <a:endParaRPr lang="ru-RU" sz="3200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галузеві юридичні науки</a:t>
          </a:r>
          <a:endParaRPr lang="uk-UA" sz="3200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міжгалузеві юридичні науки</a:t>
          </a:r>
          <a:endParaRPr lang="uk-UA" sz="3200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спеціальні (організаційні) юридичні науки</a:t>
          </a:r>
          <a:endParaRPr lang="uk-UA" sz="3200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прикладні юридичні науки</a:t>
          </a:r>
          <a:endParaRPr lang="uk-UA" sz="3200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юридичні науки, що вивчають зарубіжні державу та право</a:t>
          </a:r>
          <a:endParaRPr lang="uk-UA" sz="3200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+mj-lt"/>
            </a:rPr>
            <a:t>міжнародно-правові науки</a:t>
          </a:r>
          <a:endParaRPr lang="uk-UA" sz="3200" kern="1200" dirty="0">
            <a:solidFill>
              <a:schemeClr val="tx1">
                <a:lumMod val="85000"/>
                <a:lumOff val="15000"/>
              </a:schemeClr>
            </a:solidFill>
            <a:latin typeface="+mj-lt"/>
          </a:endParaRPr>
        </a:p>
      </dsp:txBody>
      <dsp:txXfrm>
        <a:off x="3384826" y="260769"/>
        <a:ext cx="6672726" cy="53407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8BE051-A2B2-467B-935E-4AA0B74B86E7}">
      <dsp:nvSpPr>
        <dsp:cNvPr id="0" name=""/>
        <dsp:cNvSpPr/>
      </dsp:nvSpPr>
      <dsp:spPr>
        <a:xfrm>
          <a:off x="2515213" y="579733"/>
          <a:ext cx="5027972" cy="5027972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DBF411-5891-44FB-A8AF-3389671AA84C}">
      <dsp:nvSpPr>
        <dsp:cNvPr id="0" name=""/>
        <dsp:cNvSpPr/>
      </dsp:nvSpPr>
      <dsp:spPr>
        <a:xfrm>
          <a:off x="2515213" y="579733"/>
          <a:ext cx="5027972" cy="5027972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AE9159-D2DF-4201-9497-4A93B44A33B6}">
      <dsp:nvSpPr>
        <dsp:cNvPr id="0" name=""/>
        <dsp:cNvSpPr/>
      </dsp:nvSpPr>
      <dsp:spPr>
        <a:xfrm>
          <a:off x="1227" y="1484768"/>
          <a:ext cx="10055944" cy="321790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b="1" kern="1200" dirty="0" smtClean="0">
              <a:latin typeface="+mj-lt"/>
            </a:rPr>
            <a:t>Теорія держави та права </a:t>
          </a:r>
          <a:r>
            <a:rPr lang="uk-UA" sz="3400" kern="1200" dirty="0" smtClean="0">
              <a:latin typeface="+mj-lt"/>
            </a:rPr>
            <a:t>– це загальнотеоретична, фундаментальна юридична наука, що вивчає сутнісні властивості, загальні закономірності виникнення, розвитку і функціонування держави та права, інших пов’язаних з ними явищ суспільної дійсності, а також здійснює інтеграцію юридичних наук у єдину систему та їх методологічне забезпечення</a:t>
          </a:r>
          <a:endParaRPr lang="ru-RU" sz="3400" kern="1200" dirty="0">
            <a:latin typeface="+mj-lt"/>
          </a:endParaRPr>
        </a:p>
      </dsp:txBody>
      <dsp:txXfrm>
        <a:off x="1227" y="1484768"/>
        <a:ext cx="10055944" cy="3217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CA9F1C-17A2-435E-BD8D-DBD10CFE7C42}">
      <dsp:nvSpPr>
        <dsp:cNvPr id="0" name=""/>
        <dsp:cNvSpPr/>
      </dsp:nvSpPr>
      <dsp:spPr>
        <a:xfrm>
          <a:off x="0" y="580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F9088-37C3-4123-BCF9-56EE0D0A2777}">
      <dsp:nvSpPr>
        <dsp:cNvPr id="0" name=""/>
        <dsp:cNvSpPr/>
      </dsp:nvSpPr>
      <dsp:spPr>
        <a:xfrm>
          <a:off x="0" y="580"/>
          <a:ext cx="10058399" cy="67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є суспільною наукою</a:t>
          </a:r>
          <a:endParaRPr lang="uk-UA" sz="3200" kern="1200" dirty="0">
            <a:latin typeface="+mj-lt"/>
          </a:endParaRPr>
        </a:p>
      </dsp:txBody>
      <dsp:txXfrm>
        <a:off x="0" y="580"/>
        <a:ext cx="10058399" cy="679510"/>
      </dsp:txXfrm>
    </dsp:sp>
    <dsp:sp modelId="{19EFE366-E475-47D4-BFA9-6791F90F70D0}">
      <dsp:nvSpPr>
        <dsp:cNvPr id="0" name=""/>
        <dsp:cNvSpPr/>
      </dsp:nvSpPr>
      <dsp:spPr>
        <a:xfrm>
          <a:off x="0" y="680091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04303D-0F80-4FD6-8EE4-6D5DF1E4D0EC}">
      <dsp:nvSpPr>
        <dsp:cNvPr id="0" name=""/>
        <dsp:cNvSpPr/>
      </dsp:nvSpPr>
      <dsp:spPr>
        <a:xfrm>
          <a:off x="0" y="680091"/>
          <a:ext cx="10058399" cy="67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є юридичною наукою</a:t>
          </a:r>
          <a:endParaRPr lang="uk-UA" sz="3200" kern="1200" dirty="0">
            <a:latin typeface="+mj-lt"/>
          </a:endParaRPr>
        </a:p>
      </dsp:txBody>
      <dsp:txXfrm>
        <a:off x="0" y="680091"/>
        <a:ext cx="10058399" cy="679510"/>
      </dsp:txXfrm>
    </dsp:sp>
    <dsp:sp modelId="{AB71AC94-1891-407B-ADEE-1ED7592A106D}">
      <dsp:nvSpPr>
        <dsp:cNvPr id="0" name=""/>
        <dsp:cNvSpPr/>
      </dsp:nvSpPr>
      <dsp:spPr>
        <a:xfrm>
          <a:off x="0" y="1359602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9DA873-00C6-4161-A5D3-5AD5ABAE0FCC}">
      <dsp:nvSpPr>
        <dsp:cNvPr id="0" name=""/>
        <dsp:cNvSpPr/>
      </dsp:nvSpPr>
      <dsp:spPr>
        <a:xfrm>
          <a:off x="0" y="1359602"/>
          <a:ext cx="10058399" cy="67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є загальнотеоретичною наукою</a:t>
          </a:r>
          <a:endParaRPr lang="uk-UA" sz="3200" kern="1200" dirty="0">
            <a:latin typeface="+mj-lt"/>
          </a:endParaRPr>
        </a:p>
      </dsp:txBody>
      <dsp:txXfrm>
        <a:off x="0" y="1359602"/>
        <a:ext cx="10058399" cy="679510"/>
      </dsp:txXfrm>
    </dsp:sp>
    <dsp:sp modelId="{25F24427-8809-4F5F-AF1A-AFBE1E9F31B1}">
      <dsp:nvSpPr>
        <dsp:cNvPr id="0" name=""/>
        <dsp:cNvSpPr/>
      </dsp:nvSpPr>
      <dsp:spPr>
        <a:xfrm>
          <a:off x="0" y="203911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1CE05-E3F9-4211-AD9D-3BCA3B9EE1C6}">
      <dsp:nvSpPr>
        <dsp:cNvPr id="0" name=""/>
        <dsp:cNvSpPr/>
      </dsp:nvSpPr>
      <dsp:spPr>
        <a:xfrm>
          <a:off x="0" y="2039113"/>
          <a:ext cx="10058399" cy="67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характеризується складним предметом вивчення</a:t>
          </a:r>
          <a:endParaRPr lang="uk-UA" sz="3200" kern="1200" dirty="0">
            <a:latin typeface="+mj-lt"/>
          </a:endParaRPr>
        </a:p>
      </dsp:txBody>
      <dsp:txXfrm>
        <a:off x="0" y="2039113"/>
        <a:ext cx="10058399" cy="679510"/>
      </dsp:txXfrm>
    </dsp:sp>
    <dsp:sp modelId="{8ED603AB-0203-4859-B3BA-7D2542CD8160}">
      <dsp:nvSpPr>
        <dsp:cNvPr id="0" name=""/>
        <dsp:cNvSpPr/>
      </dsp:nvSpPr>
      <dsp:spPr>
        <a:xfrm>
          <a:off x="0" y="2718623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6B7AD-26F7-4EF9-B02D-5FFA83BE0DDB}">
      <dsp:nvSpPr>
        <dsp:cNvPr id="0" name=""/>
        <dsp:cNvSpPr/>
      </dsp:nvSpPr>
      <dsp:spPr>
        <a:xfrm>
          <a:off x="0" y="2718623"/>
          <a:ext cx="10058399" cy="67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є узагальнюючою (синтезуючою) наукою</a:t>
          </a:r>
          <a:endParaRPr lang="uk-UA" sz="3200" kern="1200" dirty="0">
            <a:latin typeface="+mj-lt"/>
          </a:endParaRPr>
        </a:p>
      </dsp:txBody>
      <dsp:txXfrm>
        <a:off x="0" y="2718623"/>
        <a:ext cx="10058399" cy="679510"/>
      </dsp:txXfrm>
    </dsp:sp>
    <dsp:sp modelId="{411258CC-125D-41CA-9F9A-DE303299BB6B}">
      <dsp:nvSpPr>
        <dsp:cNvPr id="0" name=""/>
        <dsp:cNvSpPr/>
      </dsp:nvSpPr>
      <dsp:spPr>
        <a:xfrm>
          <a:off x="0" y="3398134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B1613-5F31-4016-8B4B-D409D3296F85}">
      <dsp:nvSpPr>
        <dsp:cNvPr id="0" name=""/>
        <dsp:cNvSpPr/>
      </dsp:nvSpPr>
      <dsp:spPr>
        <a:xfrm>
          <a:off x="0" y="3398134"/>
          <a:ext cx="10058399" cy="67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є методологічною наукою</a:t>
          </a:r>
          <a:endParaRPr lang="uk-UA" sz="3200" kern="1200" dirty="0">
            <a:latin typeface="+mj-lt"/>
          </a:endParaRPr>
        </a:p>
      </dsp:txBody>
      <dsp:txXfrm>
        <a:off x="0" y="3398134"/>
        <a:ext cx="10058399" cy="679510"/>
      </dsp:txXfrm>
    </dsp:sp>
    <dsp:sp modelId="{03CE3AB6-D45F-45D0-AC6F-8F129817A1BB}">
      <dsp:nvSpPr>
        <dsp:cNvPr id="0" name=""/>
        <dsp:cNvSpPr/>
      </dsp:nvSpPr>
      <dsp:spPr>
        <a:xfrm>
          <a:off x="0" y="4077645"/>
          <a:ext cx="10058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38535-FE3C-4125-AD85-FA90527021B1}">
      <dsp:nvSpPr>
        <dsp:cNvPr id="0" name=""/>
        <dsp:cNvSpPr/>
      </dsp:nvSpPr>
      <dsp:spPr>
        <a:xfrm>
          <a:off x="0" y="4077645"/>
          <a:ext cx="10058399" cy="6795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latin typeface="+mj-lt"/>
            </a:rPr>
            <a:t>є базовою, фундаментальною наукою</a:t>
          </a:r>
          <a:endParaRPr lang="uk-UA" sz="3200" kern="1200" dirty="0">
            <a:latin typeface="+mj-lt"/>
          </a:endParaRPr>
        </a:p>
      </dsp:txBody>
      <dsp:txXfrm>
        <a:off x="0" y="4077645"/>
        <a:ext cx="10058399" cy="6795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294E-2C30-4A42-94AF-CC2BD5B97733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1F8DF-2197-4DED-BCE0-32C56EC459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517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1F8DF-2197-4DED-BCE0-32C56EC4590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90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68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1010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532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236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2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911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296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0624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17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18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209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9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424A159-E1FB-45F8-A5C3-C5279AA555F6}" type="datetimeFigureOut">
              <a:rPr lang="uk-UA" smtClean="0"/>
              <a:t>18.04.2016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E4780D0-9E40-4B88-A993-BA7C3ADA4CC8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4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65" y="1718524"/>
            <a:ext cx="7294048" cy="4614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Рисунок 92" descr="http://www.naiau.kiev.ua/images/template/95_rokiv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762" y="1919689"/>
            <a:ext cx="929887" cy="100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gerb_14-01-2013_e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133" y="2031563"/>
            <a:ext cx="1895689" cy="2633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40043" y="491329"/>
            <a:ext cx="11002264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академія внутрішніх справ</a:t>
            </a:r>
            <a:br>
              <a:rPr lang="uk-UA" sz="3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теорії держави та права</a:t>
            </a:r>
            <a:endParaRPr lang="uk-UA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8858617" y="4862818"/>
            <a:ext cx="2076719" cy="110140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</a:t>
            </a: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r>
              <a:rPr lang="uk-UA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Білозьоров Є.В.</a:t>
            </a: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</a:pPr>
            <a:endParaRPr lang="uk-UA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3293" y="6120252"/>
            <a:ext cx="1515763" cy="4249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 – 2016</a:t>
            </a:r>
          </a:p>
        </p:txBody>
      </p:sp>
    </p:spTree>
    <p:extLst>
      <p:ext uri="{BB962C8B-B14F-4D97-AF65-F5344CB8AC3E}">
        <p14:creationId xmlns:p14="http://schemas.microsoft.com/office/powerpoint/2010/main" val="17703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6111671"/>
              </p:ext>
            </p:extLst>
          </p:nvPr>
        </p:nvGraphicFramePr>
        <p:xfrm>
          <a:off x="1170115" y="1252729"/>
          <a:ext cx="10058400" cy="5733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2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056791"/>
              </p:ext>
            </p:extLst>
          </p:nvPr>
        </p:nvGraphicFramePr>
        <p:xfrm>
          <a:off x="1096963" y="512064"/>
          <a:ext cx="10058400" cy="592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419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0253540"/>
              </p:ext>
            </p:extLst>
          </p:nvPr>
        </p:nvGraphicFramePr>
        <p:xfrm>
          <a:off x="1096963" y="1078993"/>
          <a:ext cx="10058400" cy="478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195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Функції теорії держави та права як фундаментальної юридичної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науки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091219"/>
              </p:ext>
            </p:extLst>
          </p:nvPr>
        </p:nvGraphicFramePr>
        <p:xfrm>
          <a:off x="1097280" y="1965135"/>
          <a:ext cx="10058400" cy="4490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19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38109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5">
                    <a:lumMod val="50000"/>
                  </a:schemeClr>
                </a:solidFill>
              </a:rPr>
              <a:t>1.2 Основні теорії виникнення </a:t>
            </a:r>
            <a:r>
              <a:rPr lang="uk-UA" sz="4000" b="1" dirty="0" smtClean="0">
                <a:solidFill>
                  <a:schemeClr val="accent5">
                    <a:lumMod val="50000"/>
                  </a:schemeClr>
                </a:solidFill>
              </a:rPr>
              <a:t>держави</a:t>
            </a:r>
            <a:endParaRPr lang="ru-RU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890740"/>
              </p:ext>
            </p:extLst>
          </p:nvPr>
        </p:nvGraphicFramePr>
        <p:xfrm>
          <a:off x="1097280" y="1362457"/>
          <a:ext cx="10058400" cy="51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3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796924"/>
              </p:ext>
            </p:extLst>
          </p:nvPr>
        </p:nvGraphicFramePr>
        <p:xfrm>
          <a:off x="1096963" y="493776"/>
          <a:ext cx="10058400" cy="593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266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75712"/>
              </p:ext>
            </p:extLst>
          </p:nvPr>
        </p:nvGraphicFramePr>
        <p:xfrm>
          <a:off x="1096963" y="713232"/>
          <a:ext cx="10058400" cy="5760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167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1646381"/>
              </p:ext>
            </p:extLst>
          </p:nvPr>
        </p:nvGraphicFramePr>
        <p:xfrm>
          <a:off x="1096962" y="512064"/>
          <a:ext cx="10150157" cy="6135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861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47158"/>
              </p:ext>
            </p:extLst>
          </p:nvPr>
        </p:nvGraphicFramePr>
        <p:xfrm>
          <a:off x="1096962" y="448056"/>
          <a:ext cx="10278174" cy="6071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3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>
                <a:solidFill>
                  <a:schemeClr val="bg2">
                    <a:lumMod val="25000"/>
                  </a:schemeClr>
                </a:solidFill>
              </a:rPr>
              <a:t>1.3 Поняття та ознаки </a:t>
            </a:r>
            <a:r>
              <a:rPr lang="uk-UA" sz="3600" b="1" dirty="0" smtClean="0">
                <a:solidFill>
                  <a:schemeClr val="bg2">
                    <a:lumMod val="25000"/>
                  </a:schemeClr>
                </a:solidFill>
              </a:rPr>
              <a:t>держави</a:t>
            </a:r>
            <a:endParaRPr lang="ru-RU" sz="3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002195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5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 </a:t>
            </a:r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ПОНЯТТЯ, ПОХОДЖЕННЯ ТА СУТНІСТЬ ДЕРЖАВИ 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88035"/>
              </p:ext>
            </p:extLst>
          </p:nvPr>
        </p:nvGraphicFramePr>
        <p:xfrm>
          <a:off x="1023810" y="1846263"/>
          <a:ext cx="10451910" cy="463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1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059221"/>
              </p:ext>
            </p:extLst>
          </p:nvPr>
        </p:nvGraphicFramePr>
        <p:xfrm>
          <a:off x="1096963" y="612648"/>
          <a:ext cx="10058400" cy="586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9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752027"/>
              </p:ext>
            </p:extLst>
          </p:nvPr>
        </p:nvGraphicFramePr>
        <p:xfrm>
          <a:off x="1096963" y="548640"/>
          <a:ext cx="10058400" cy="5870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7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3" y="478627"/>
            <a:ext cx="10058400" cy="737525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2">
                    <a:lumMod val="50000"/>
                  </a:schemeClr>
                </a:solidFill>
              </a:rPr>
              <a:t>Властивості держави </a:t>
            </a:r>
            <a:endParaRPr lang="ru-RU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7110420"/>
              </p:ext>
            </p:extLst>
          </p:nvPr>
        </p:nvGraphicFramePr>
        <p:xfrm>
          <a:off x="1096963" y="1216152"/>
          <a:ext cx="10058400" cy="5358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701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7280" y="694944"/>
            <a:ext cx="10058400" cy="630936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1">
                    <a:lumMod val="50000"/>
                  </a:schemeClr>
                </a:solidFill>
              </a:rPr>
              <a:t>Список використаних джерел</a:t>
            </a:r>
            <a:endParaRPr lang="uk-UA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97280" y="1325880"/>
            <a:ext cx="10195560" cy="5063345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uk-UA" sz="26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Актуальні проблеми теорії держави та права. Ч. І. Актуальні проблеми теорії держави :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навч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посіб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[С. М. Тимченко, С. К. Бостан, С. М. 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Легуша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та ін.]. – 2-е вид.,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стереот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К. : КНТ, 2008. – 288 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Гусарєв С. Д. Юридична деонтологія (основи юридичної діяльності) :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навч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посіб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С. Д. Гусарєв, О. Д. Тихомиров. – 3-тє вид., перероб. і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доп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К. : Знання, 2008. – 495 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Керимов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Д. А.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Методология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права: предмет,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функции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проблемы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философии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права :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[монография] 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/ Д. А. 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Керимов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4-е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изд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М. :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Изд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-во СГУ, 2008. – 521 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Теорія держави і права. Академічний курс :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підруч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[О.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В. Зайчук, А.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П. Заєць, В.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С. Журавський та ін.] ; за ред. О.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В. Зайчука, Н.</a:t>
            </a:r>
            <a:r>
              <a:rPr lang="en-US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М. Оніщенко. – 2-е вид., перероб. і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допов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– К. : Юрінком Інтер, 2008. – 688 с.</a:t>
            </a:r>
          </a:p>
          <a:p>
            <a:pPr marL="457200" indent="-4572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Теорія держави та права :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підруч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/ 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[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Є. О. Гіда, Є. В. Білозьоров, А. М. Завальний та ін.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]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 ; за </a:t>
            </a:r>
            <a:r>
              <a:rPr lang="uk-UA" sz="3100" dirty="0" err="1">
                <a:solidFill>
                  <a:schemeClr val="accent1">
                    <a:lumMod val="50000"/>
                  </a:schemeClr>
                </a:solidFill>
                <a:latin typeface="+mj-lt"/>
              </a:rPr>
              <a:t>заг</a:t>
            </a:r>
            <a:r>
              <a:rPr lang="uk-UA" sz="31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. ред. Є. О. Гіди. – К. : ФОП О. С. Ліпкан, 2011. – 576 с</a:t>
            </a:r>
            <a:r>
              <a:rPr lang="uk-UA" sz="31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.</a:t>
            </a:r>
            <a:endParaRPr lang="uk-UA" sz="31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83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962" y="640080"/>
            <a:ext cx="10058400" cy="883920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терміни теми</a:t>
            </a:r>
            <a:endParaRPr lang="uk-UA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2172689"/>
              </p:ext>
            </p:extLst>
          </p:nvPr>
        </p:nvGraphicFramePr>
        <p:xfrm>
          <a:off x="853440" y="1846263"/>
          <a:ext cx="11043920" cy="4391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82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227116"/>
              </p:ext>
            </p:extLst>
          </p:nvPr>
        </p:nvGraphicFramePr>
        <p:xfrm>
          <a:off x="1096962" y="1846263"/>
          <a:ext cx="10241597" cy="4442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питання теми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49036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uk-UA" sz="4400" b="1" dirty="0"/>
              <a:t>1.1 Загальна характеристика теорії держави та права як юридичної науки</a:t>
            </a:r>
            <a:endParaRPr lang="uk-UA" sz="4400" b="1" dirty="0"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97280" y="2359616"/>
            <a:ext cx="10058400" cy="3766864"/>
          </a:xfrm>
          <a:ln>
            <a:noFill/>
          </a:ln>
          <a:effectLst>
            <a:outerShdw blurRad="63500" dist="12700" dir="5400000" sx="102000" sy="102000" rotWithShape="0">
              <a:srgbClr val="000000">
                <a:alpha val="32000"/>
              </a:srgbClr>
            </a:outerShdw>
            <a:softEdge rad="1270000"/>
          </a:effectLst>
        </p:spPr>
        <p:style>
          <a:lnRef idx="1">
            <a:schemeClr val="accent1"/>
          </a:lnRef>
          <a:fillRef idx="1003">
            <a:schemeClr val="lt2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Юридична наука (юриспруденція</a:t>
            </a:r>
            <a:r>
              <a:rPr lang="uk-UA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) </a:t>
            </a: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– </a:t>
            </a:r>
            <a:r>
              <a:rPr lang="uk-UA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це спеціалізована галузь наукових знань у сфері суспільних наук; наукова діяльність, спрямована на вивчення права в теоретичному і прикладному аспектах, правових форм організації та функціонування держави, суспільства та окремих державно-правових </a:t>
            </a:r>
            <a:r>
              <a:rPr lang="uk-UA" sz="3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інститутів</a:t>
            </a:r>
            <a:endParaRPr lang="uk-UA" sz="3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5240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1055376"/>
              </p:ext>
            </p:extLst>
          </p:nvPr>
        </p:nvGraphicFramePr>
        <p:xfrm>
          <a:off x="1096963" y="568960"/>
          <a:ext cx="10058400" cy="586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389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4322919"/>
              </p:ext>
            </p:extLst>
          </p:nvPr>
        </p:nvGraphicFramePr>
        <p:xfrm>
          <a:off x="1096963" y="426720"/>
          <a:ext cx="10058400" cy="6187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80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uk-UA" b="1" dirty="0"/>
              <a:t>Ознаки теорії держави та </a:t>
            </a:r>
            <a:r>
              <a:rPr lang="uk-UA" b="1" dirty="0" smtClean="0"/>
              <a:t>права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2929810"/>
              </p:ext>
            </p:extLst>
          </p:nvPr>
        </p:nvGraphicFramePr>
        <p:xfrm>
          <a:off x="1096963" y="1846263"/>
          <a:ext cx="10058400" cy="475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14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7912092"/>
              </p:ext>
            </p:extLst>
          </p:nvPr>
        </p:nvGraphicFramePr>
        <p:xfrm>
          <a:off x="528002" y="1097280"/>
          <a:ext cx="5761038" cy="5340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2888142"/>
              </p:ext>
            </p:extLst>
          </p:nvPr>
        </p:nvGraphicFramePr>
        <p:xfrm>
          <a:off x="6289040" y="792163"/>
          <a:ext cx="4937125" cy="5882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6665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1274</TotalTime>
  <Words>1440</Words>
  <Application>Microsoft Office PowerPoint</Application>
  <PresentationFormat>Широкоэкранный</PresentationFormat>
  <Paragraphs>125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Ретро</vt:lpstr>
      <vt:lpstr>Презентация PowerPoint</vt:lpstr>
      <vt:lpstr>ТЕМА 1. ПОНЯТТЯ, ПОХОДЖЕННЯ ТА СУТНІСТЬ ДЕРЖАВИ </vt:lpstr>
      <vt:lpstr>Основні терміни теми</vt:lpstr>
      <vt:lpstr>Навчальні питання теми</vt:lpstr>
      <vt:lpstr>1.1 Загальна характеристика теорії держави та права як юридичної науки</vt:lpstr>
      <vt:lpstr>Презентация PowerPoint</vt:lpstr>
      <vt:lpstr>Презентация PowerPoint</vt:lpstr>
      <vt:lpstr>Ознаки теорії держави та права</vt:lpstr>
      <vt:lpstr>Презентация PowerPoint</vt:lpstr>
      <vt:lpstr>Презентация PowerPoint</vt:lpstr>
      <vt:lpstr>Презентация PowerPoint</vt:lpstr>
      <vt:lpstr>Презентация PowerPoint</vt:lpstr>
      <vt:lpstr>Функції теорії держави та права як фундаментальної юридичної науки</vt:lpstr>
      <vt:lpstr>1.2 Основні теорії виникнення держави</vt:lpstr>
      <vt:lpstr>Презентация PowerPoint</vt:lpstr>
      <vt:lpstr>Презентация PowerPoint</vt:lpstr>
      <vt:lpstr>Презентация PowerPoint</vt:lpstr>
      <vt:lpstr>Презентация PowerPoint</vt:lpstr>
      <vt:lpstr>1.3 Поняття та ознаки держави</vt:lpstr>
      <vt:lpstr>Презентация PowerPoint</vt:lpstr>
      <vt:lpstr>Презентация PowerPoint</vt:lpstr>
      <vt:lpstr>Властивості держави </vt:lpstr>
      <vt:lpstr>Список використаних джерел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Національна академія внутрішніх справ  Мультимедійний навчальний посібник з навчальної дисципліни «Теорія держави та права»</dc:title>
  <dc:creator>Юрій Кривицький</dc:creator>
  <cp:lastModifiedBy>Adm</cp:lastModifiedBy>
  <cp:revision>116</cp:revision>
  <dcterms:created xsi:type="dcterms:W3CDTF">2016-01-25T12:15:19Z</dcterms:created>
  <dcterms:modified xsi:type="dcterms:W3CDTF">2016-04-18T20:01:50Z</dcterms:modified>
</cp:coreProperties>
</file>