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D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EF1DFA-DFAB-4694-A149-A9FFA327C826}" type="doc">
      <dgm:prSet loTypeId="urn:microsoft.com/office/officeart/2005/8/layout/default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354FA91-CD67-4B02-B326-F92E2C04C0A2}">
      <dgm:prSet phldrT="[Текст]"/>
      <dgm:spPr>
        <a:gradFill rotWithShape="0">
          <a:gsLst>
            <a:gs pos="0">
              <a:schemeClr val="bg1"/>
            </a:gs>
            <a:gs pos="100000">
              <a:srgbClr val="CADCEE"/>
            </a:gs>
          </a:gsLst>
          <a:lin ang="5400000" scaled="1"/>
        </a:gradFill>
      </dgm:spPr>
      <dgm:t>
        <a:bodyPr/>
        <a:lstStyle/>
        <a:p>
          <a:r>
            <a:rPr lang="uk-UA" b="1" dirty="0">
              <a:latin typeface="Times New Roman" panose="02020603050405020304" pitchFamily="18" charset="0"/>
              <a:cs typeface="Times New Roman" panose="02020603050405020304" pitchFamily="18" charset="0"/>
            </a:rPr>
            <a:t>Огляд </a:t>
          </a:r>
          <a:br>
            <a:rPr lang="uk-UA" b="1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– це слідча (розшукова) дія, що полягає у виявленні, безпосередньому сприйнятті та процесуальному фіксуванні слідчим або прокурором зовнішніх ознак матеріальних об’єктів, які мають значення для кримінального провадження, а також відомостей щодо обставин вчинення кримінального правопорушення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C538E3-848A-46D7-A775-929F1D083F2C}" type="parTrans" cxnId="{76E4D954-8A02-4DB6-8CF1-B0FB973AD89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225303-DB43-40FE-AD20-FB149FCA5BC5}" type="sibTrans" cxnId="{76E4D954-8A02-4DB6-8CF1-B0FB973AD89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6512E6-3110-4057-90C2-BF366170C9DC}" type="pres">
      <dgm:prSet presAssocID="{3EEF1DFA-DFAB-4694-A149-A9FFA327C826}" presName="diagram" presStyleCnt="0">
        <dgm:presLayoutVars>
          <dgm:dir/>
          <dgm:resizeHandles val="exact"/>
        </dgm:presLayoutVars>
      </dgm:prSet>
      <dgm:spPr/>
    </dgm:pt>
    <dgm:pt modelId="{B7BACC7E-1C58-4877-90E3-9064E42AA50D}" type="pres">
      <dgm:prSet presAssocID="{F354FA91-CD67-4B02-B326-F92E2C04C0A2}" presName="node" presStyleLbl="node1" presStyleIdx="0" presStyleCnt="1">
        <dgm:presLayoutVars>
          <dgm:bulletEnabled val="1"/>
        </dgm:presLayoutVars>
      </dgm:prSet>
      <dgm:spPr/>
    </dgm:pt>
  </dgm:ptLst>
  <dgm:cxnLst>
    <dgm:cxn modelId="{76E4D954-8A02-4DB6-8CF1-B0FB973AD89E}" srcId="{3EEF1DFA-DFAB-4694-A149-A9FFA327C826}" destId="{F354FA91-CD67-4B02-B326-F92E2C04C0A2}" srcOrd="0" destOrd="0" parTransId="{0DC538E3-848A-46D7-A775-929F1D083F2C}" sibTransId="{FA225303-DB43-40FE-AD20-FB149FCA5BC5}"/>
    <dgm:cxn modelId="{B042FF7F-31FE-465E-B46F-4999E435FDBC}" type="presOf" srcId="{3EEF1DFA-DFAB-4694-A149-A9FFA327C826}" destId="{D36512E6-3110-4057-90C2-BF366170C9DC}" srcOrd="0" destOrd="0" presId="urn:microsoft.com/office/officeart/2005/8/layout/default"/>
    <dgm:cxn modelId="{654C4DF0-2036-4621-B74E-659AC61DC13D}" type="presOf" srcId="{F354FA91-CD67-4B02-B326-F92E2C04C0A2}" destId="{B7BACC7E-1C58-4877-90E3-9064E42AA50D}" srcOrd="0" destOrd="0" presId="urn:microsoft.com/office/officeart/2005/8/layout/default"/>
    <dgm:cxn modelId="{04F1097A-D261-4D78-91F9-2FF1BEEFC9C1}" type="presParOf" srcId="{D36512E6-3110-4057-90C2-BF366170C9DC}" destId="{B7BACC7E-1C58-4877-90E3-9064E42AA50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864D6F7-68D4-4F5A-B471-140CC2528B47}" type="doc">
      <dgm:prSet loTypeId="urn:microsoft.com/office/officeart/2005/8/layout/defaul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0805E7-BD79-497E-8EDB-AF35082ECC9F}">
      <dgm:prSet phldrT="[Текст]"/>
      <dgm:spPr>
        <a:solidFill>
          <a:srgbClr val="CADCEE"/>
        </a:solidFill>
      </dgm:spPr>
      <dgm:t>
        <a:bodyPr/>
        <a:lstStyle/>
        <a:p>
          <a:r>
            <a:rPr lang="uk-UA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Підстава проведення</a:t>
          </a:r>
          <a: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постанова прокурора</a:t>
          </a:r>
          <a:endParaRPr lang="ru-RU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0DF8A3-7EDC-4C91-8E50-B8EBFFD93258}" type="parTrans" cxnId="{9E4A6022-75B8-4E99-B968-6E6F43979889}">
      <dgm:prSet/>
      <dgm:spPr/>
      <dgm:t>
        <a:bodyPr/>
        <a:lstStyle/>
        <a:p>
          <a:endParaRPr lang="ru-RU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A9C14C-6913-441A-9FC8-A350830A08F3}" type="sibTrans" cxnId="{9E4A6022-75B8-4E99-B968-6E6F43979889}">
      <dgm:prSet/>
      <dgm:spPr/>
      <dgm:t>
        <a:bodyPr/>
        <a:lstStyle/>
        <a:p>
          <a:endParaRPr lang="ru-RU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AE3648-A770-4DE0-BE04-55FF8914652D}">
      <dgm:prSet phldrT="[Текст]"/>
      <dgm:spPr>
        <a:solidFill>
          <a:srgbClr val="CADCEE"/>
        </a:solidFill>
      </dgm:spPr>
      <dgm:t>
        <a:bodyPr/>
        <a:lstStyle/>
        <a:p>
          <a:r>
            <a:rPr lang="uk-UA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Освідування особи</a:t>
          </a:r>
          <a: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b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 вид огляду, який проводиться з метою виявлення на тілі підозрюваного, свідка чи потерпілого слідів кримінального правопорушення, особливих прикмет, якщо для цього не потрібно проводити судово-медичну експертизу</a:t>
          </a:r>
          <a:endParaRPr lang="ru-RU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92FB80-7D4B-4CE0-B34A-65152ECD9B03}" type="parTrans" cxnId="{F75E269D-EF57-4CAA-ADDF-4D58116D356F}">
      <dgm:prSet/>
      <dgm:spPr/>
      <dgm:t>
        <a:bodyPr/>
        <a:lstStyle/>
        <a:p>
          <a:endParaRPr lang="ru-RU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33A565-C843-4135-8443-C6B5EBC42628}" type="sibTrans" cxnId="{F75E269D-EF57-4CAA-ADDF-4D58116D356F}">
      <dgm:prSet/>
      <dgm:spPr/>
      <dgm:t>
        <a:bodyPr/>
        <a:lstStyle/>
        <a:p>
          <a:endParaRPr lang="ru-RU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140B03-4A2A-4ED1-9A8D-CACE68279D0A}" type="pres">
      <dgm:prSet presAssocID="{B864D6F7-68D4-4F5A-B471-140CC2528B47}" presName="diagram" presStyleCnt="0">
        <dgm:presLayoutVars>
          <dgm:dir/>
          <dgm:resizeHandles val="exact"/>
        </dgm:presLayoutVars>
      </dgm:prSet>
      <dgm:spPr/>
    </dgm:pt>
    <dgm:pt modelId="{2E7BD580-9FE0-4AC6-8448-EA8340C03033}" type="pres">
      <dgm:prSet presAssocID="{640805E7-BD79-497E-8EDB-AF35082ECC9F}" presName="node" presStyleLbl="node1" presStyleIdx="0" presStyleCnt="2" custScaleX="144867" custScaleY="17125" custLinFactY="2701" custLinFactNeighborX="436" custLinFactNeighborY="100000">
        <dgm:presLayoutVars>
          <dgm:bulletEnabled val="1"/>
        </dgm:presLayoutVars>
      </dgm:prSet>
      <dgm:spPr/>
    </dgm:pt>
    <dgm:pt modelId="{BCFE7AD4-1F22-4175-AF8F-A4B696B59340}" type="pres">
      <dgm:prSet presAssocID="{28A9C14C-6913-441A-9FC8-A350830A08F3}" presName="sibTrans" presStyleCnt="0"/>
      <dgm:spPr/>
    </dgm:pt>
    <dgm:pt modelId="{4BA88492-E100-4DB8-A2E9-1BE5D0822B4A}" type="pres">
      <dgm:prSet presAssocID="{BBAE3648-A770-4DE0-BE04-55FF8914652D}" presName="node" presStyleLbl="node1" presStyleIdx="1" presStyleCnt="2" custScaleX="131096" custScaleY="90004" custLinFactNeighborX="-17" custLinFactNeighborY="-32790">
        <dgm:presLayoutVars>
          <dgm:bulletEnabled val="1"/>
        </dgm:presLayoutVars>
      </dgm:prSet>
      <dgm:spPr/>
    </dgm:pt>
  </dgm:ptLst>
  <dgm:cxnLst>
    <dgm:cxn modelId="{9E4A6022-75B8-4E99-B968-6E6F43979889}" srcId="{B864D6F7-68D4-4F5A-B471-140CC2528B47}" destId="{640805E7-BD79-497E-8EDB-AF35082ECC9F}" srcOrd="0" destOrd="0" parTransId="{100DF8A3-7EDC-4C91-8E50-B8EBFFD93258}" sibTransId="{28A9C14C-6913-441A-9FC8-A350830A08F3}"/>
    <dgm:cxn modelId="{BB6F7A51-B055-4D01-848E-7E6FFC17A61E}" type="presOf" srcId="{640805E7-BD79-497E-8EDB-AF35082ECC9F}" destId="{2E7BD580-9FE0-4AC6-8448-EA8340C03033}" srcOrd="0" destOrd="0" presId="urn:microsoft.com/office/officeart/2005/8/layout/default"/>
    <dgm:cxn modelId="{8F051379-3F5B-44CD-B19C-F03C294C08EC}" type="presOf" srcId="{BBAE3648-A770-4DE0-BE04-55FF8914652D}" destId="{4BA88492-E100-4DB8-A2E9-1BE5D0822B4A}" srcOrd="0" destOrd="0" presId="urn:microsoft.com/office/officeart/2005/8/layout/default"/>
    <dgm:cxn modelId="{AF5F4A86-883C-4B81-B385-74BEFB5F9B16}" type="presOf" srcId="{B864D6F7-68D4-4F5A-B471-140CC2528B47}" destId="{DB140B03-4A2A-4ED1-9A8D-CACE68279D0A}" srcOrd="0" destOrd="0" presId="urn:microsoft.com/office/officeart/2005/8/layout/default"/>
    <dgm:cxn modelId="{F75E269D-EF57-4CAA-ADDF-4D58116D356F}" srcId="{B864D6F7-68D4-4F5A-B471-140CC2528B47}" destId="{BBAE3648-A770-4DE0-BE04-55FF8914652D}" srcOrd="1" destOrd="0" parTransId="{C692FB80-7D4B-4CE0-B34A-65152ECD9B03}" sibTransId="{3933A565-C843-4135-8443-C6B5EBC42628}"/>
    <dgm:cxn modelId="{F61E629F-3775-4A1D-893F-E2D83DBCC927}" type="presParOf" srcId="{DB140B03-4A2A-4ED1-9A8D-CACE68279D0A}" destId="{2E7BD580-9FE0-4AC6-8448-EA8340C03033}" srcOrd="0" destOrd="0" presId="urn:microsoft.com/office/officeart/2005/8/layout/default"/>
    <dgm:cxn modelId="{ECB24F7B-F4F9-440B-9838-36FFE1902C02}" type="presParOf" srcId="{DB140B03-4A2A-4ED1-9A8D-CACE68279D0A}" destId="{BCFE7AD4-1F22-4175-AF8F-A4B696B59340}" srcOrd="1" destOrd="0" presId="urn:microsoft.com/office/officeart/2005/8/layout/default"/>
    <dgm:cxn modelId="{9A8718B7-C7F4-440B-8581-65A26F9BA453}" type="presParOf" srcId="{DB140B03-4A2A-4ED1-9A8D-CACE68279D0A}" destId="{4BA88492-E100-4DB8-A2E9-1BE5D0822B4A}" srcOrd="2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2333984-0E28-4767-A2E6-15C7A1D3599E}" type="doc">
      <dgm:prSet loTypeId="urn:microsoft.com/office/officeart/2008/layout/VerticalCurvedList" loCatId="list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1D736AAE-A954-45DD-BB37-9D81AFB1C8FA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За необхідності освідування особи проводиться, за участю судово-медичного експерта або лікаря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4FD1E9-680D-407F-97B4-982EFDA7AC17}" type="parTrans" cxnId="{D92E31E2-A631-45E5-8969-5C8E121811F5}">
      <dgm:prSet/>
      <dgm:spPr/>
      <dgm:t>
        <a:bodyPr/>
        <a:lstStyle/>
        <a:p>
          <a:endParaRPr lang="ru-RU"/>
        </a:p>
      </dgm:t>
    </dgm:pt>
    <dgm:pt modelId="{FBAC0581-4CA2-4832-B4D2-6AD9D8BE3E43}" type="sibTrans" cxnId="{D92E31E2-A631-45E5-8969-5C8E121811F5}">
      <dgm:prSet/>
      <dgm:spPr/>
      <dgm:t>
        <a:bodyPr/>
        <a:lstStyle/>
        <a:p>
          <a:endParaRPr lang="ru-RU"/>
        </a:p>
      </dgm:t>
    </dgm:pt>
    <dgm:pt modelId="{04871375-0718-4691-A2AD-6C6909ED1653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Освідування, яке супроводжується оголенням освідуваної особи, здійснюється особами тієї ж статі, за винятком його проведення лікарем і за згодою особи, яка освідується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DC6803-304A-4C95-8BFD-55175CCD601C}" type="parTrans" cxnId="{D774258D-C9B6-49A6-B282-3737FDBD8AC0}">
      <dgm:prSet/>
      <dgm:spPr/>
      <dgm:t>
        <a:bodyPr/>
        <a:lstStyle/>
        <a:p>
          <a:endParaRPr lang="ru-RU"/>
        </a:p>
      </dgm:t>
    </dgm:pt>
    <dgm:pt modelId="{D0ED89C9-0A95-4ACE-AB9E-6E026E7F6610}" type="sibTrans" cxnId="{D774258D-C9B6-49A6-B282-3737FDBD8AC0}">
      <dgm:prSet/>
      <dgm:spPr/>
      <dgm:t>
        <a:bodyPr/>
        <a:lstStyle/>
        <a:p>
          <a:endParaRPr lang="ru-RU"/>
        </a:p>
      </dgm:t>
    </dgm:pt>
    <dgm:pt modelId="{13CA0538-D3B5-4047-9757-D46B8C6A57DA}">
      <dgm:prSet phldrT="[Текст]"/>
      <dgm:spPr>
        <a:solidFill>
          <a:srgbClr val="CADCEE"/>
        </a:solidFill>
      </dgm:spPr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Слідчий, прокурор не вправі бути присутнім при освідуванні особи іншої статі, коли це пов'язано з необхідністю оголювати особу</a:t>
          </a:r>
        </a:p>
      </dgm:t>
    </dgm:pt>
    <dgm:pt modelId="{FD7FFBE6-CA4D-4E69-9914-521C79B30442}" type="parTrans" cxnId="{683CAB14-1BFC-43A9-A4ED-F74F12628896}">
      <dgm:prSet/>
      <dgm:spPr/>
      <dgm:t>
        <a:bodyPr/>
        <a:lstStyle/>
        <a:p>
          <a:endParaRPr lang="ru-RU"/>
        </a:p>
      </dgm:t>
    </dgm:pt>
    <dgm:pt modelId="{47D09496-8D49-4001-AB62-685280984D10}" type="sibTrans" cxnId="{683CAB14-1BFC-43A9-A4ED-F74F12628896}">
      <dgm:prSet/>
      <dgm:spPr/>
      <dgm:t>
        <a:bodyPr/>
        <a:lstStyle/>
        <a:p>
          <a:endParaRPr lang="ru-RU"/>
        </a:p>
      </dgm:t>
    </dgm:pt>
    <dgm:pt modelId="{2E9E9579-F113-45C0-9847-A3D68471F6AB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Особі пропонується добровільно пройти освідування, а в разі її відмови освідування проводиться примусово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32E1E1-97C9-4A7C-8D7C-700AEADCBC0B}" type="parTrans" cxnId="{CB9E74B8-9526-401C-8642-9FA71485EF55}">
      <dgm:prSet/>
      <dgm:spPr/>
      <dgm:t>
        <a:bodyPr/>
        <a:lstStyle/>
        <a:p>
          <a:endParaRPr lang="ru-RU"/>
        </a:p>
      </dgm:t>
    </dgm:pt>
    <dgm:pt modelId="{2373B849-C51E-4842-8719-833F978A22DD}" type="sibTrans" cxnId="{CB9E74B8-9526-401C-8642-9FA71485EF55}">
      <dgm:prSet/>
      <dgm:spPr/>
      <dgm:t>
        <a:bodyPr/>
        <a:lstStyle/>
        <a:p>
          <a:endParaRPr lang="ru-RU"/>
        </a:p>
      </dgm:t>
    </dgm:pt>
    <dgm:pt modelId="{2373FE83-286C-48F9-B7DE-1A2C39C00C45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При освідуванні не допускаються дії, які принижують честь і гідність особи або небезпечні для її здоров'я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71F7F4-628E-48A8-B229-6E8B43F0CF82}" type="parTrans" cxnId="{029D43E7-E965-436C-BB61-F3AFC2F8E5A1}">
      <dgm:prSet/>
      <dgm:spPr/>
      <dgm:t>
        <a:bodyPr/>
        <a:lstStyle/>
        <a:p>
          <a:endParaRPr lang="ru-RU"/>
        </a:p>
      </dgm:t>
    </dgm:pt>
    <dgm:pt modelId="{C83AC8F4-DA15-414B-9640-F25B1A031C5E}" type="sibTrans" cxnId="{029D43E7-E965-436C-BB61-F3AFC2F8E5A1}">
      <dgm:prSet/>
      <dgm:spPr/>
      <dgm:t>
        <a:bodyPr/>
        <a:lstStyle/>
        <a:p>
          <a:endParaRPr lang="ru-RU"/>
        </a:p>
      </dgm:t>
    </dgm:pt>
    <dgm:pt modelId="{5474D493-4C4A-4C05-BAFF-14FE57528D8B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За необхідності здійснюється фіксування наявності чи відсутності на тілі особи, яка підлягає освідуванню, слідів кримінального правопорушення або особливих прикмет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C7A5FB-C762-47E6-9791-ED091C55ECE6}" type="parTrans" cxnId="{3B2CD672-7C7F-4EBC-816A-E6CE8D1C7F51}">
      <dgm:prSet/>
      <dgm:spPr/>
      <dgm:t>
        <a:bodyPr/>
        <a:lstStyle/>
        <a:p>
          <a:endParaRPr lang="ru-RU"/>
        </a:p>
      </dgm:t>
    </dgm:pt>
    <dgm:pt modelId="{41C17BBD-4E20-4ABC-9B04-F4C20FE22D6E}" type="sibTrans" cxnId="{3B2CD672-7C7F-4EBC-816A-E6CE8D1C7F51}">
      <dgm:prSet/>
      <dgm:spPr/>
      <dgm:t>
        <a:bodyPr/>
        <a:lstStyle/>
        <a:p>
          <a:endParaRPr lang="ru-RU"/>
        </a:p>
      </dgm:t>
    </dgm:pt>
    <dgm:pt modelId="{DD527988-7656-4D4A-8221-6FCF7A974F92}" type="pres">
      <dgm:prSet presAssocID="{22333984-0E28-4767-A2E6-15C7A1D3599E}" presName="Name0" presStyleCnt="0">
        <dgm:presLayoutVars>
          <dgm:chMax val="7"/>
          <dgm:chPref val="7"/>
          <dgm:dir/>
        </dgm:presLayoutVars>
      </dgm:prSet>
      <dgm:spPr/>
    </dgm:pt>
    <dgm:pt modelId="{A587AC49-C0F1-49F2-822B-EBA92634430A}" type="pres">
      <dgm:prSet presAssocID="{22333984-0E28-4767-A2E6-15C7A1D3599E}" presName="Name1" presStyleCnt="0"/>
      <dgm:spPr/>
    </dgm:pt>
    <dgm:pt modelId="{697A38C0-293D-489E-BE27-BFF2E605F142}" type="pres">
      <dgm:prSet presAssocID="{22333984-0E28-4767-A2E6-15C7A1D3599E}" presName="cycle" presStyleCnt="0"/>
      <dgm:spPr/>
    </dgm:pt>
    <dgm:pt modelId="{96D83BAA-1730-4126-BB23-FE30A382BAE7}" type="pres">
      <dgm:prSet presAssocID="{22333984-0E28-4767-A2E6-15C7A1D3599E}" presName="srcNode" presStyleLbl="node1" presStyleIdx="0" presStyleCnt="6"/>
      <dgm:spPr/>
    </dgm:pt>
    <dgm:pt modelId="{DDA80763-1EB2-44BF-BC1B-EF21A7F96281}" type="pres">
      <dgm:prSet presAssocID="{22333984-0E28-4767-A2E6-15C7A1D3599E}" presName="conn" presStyleLbl="parChTrans1D2" presStyleIdx="0" presStyleCnt="1"/>
      <dgm:spPr/>
    </dgm:pt>
    <dgm:pt modelId="{9C20F5ED-66F1-46DC-8A38-D194D4BE5B74}" type="pres">
      <dgm:prSet presAssocID="{22333984-0E28-4767-A2E6-15C7A1D3599E}" presName="extraNode" presStyleLbl="node1" presStyleIdx="0" presStyleCnt="6"/>
      <dgm:spPr/>
    </dgm:pt>
    <dgm:pt modelId="{ECECB574-192C-4862-9C39-1A47FB5FC649}" type="pres">
      <dgm:prSet presAssocID="{22333984-0E28-4767-A2E6-15C7A1D3599E}" presName="dstNode" presStyleLbl="node1" presStyleIdx="0" presStyleCnt="6"/>
      <dgm:spPr/>
    </dgm:pt>
    <dgm:pt modelId="{E7157604-2B1E-45FA-AA83-680B34D246FA}" type="pres">
      <dgm:prSet presAssocID="{1D736AAE-A954-45DD-BB37-9D81AFB1C8FA}" presName="text_1" presStyleLbl="node1" presStyleIdx="0" presStyleCnt="6">
        <dgm:presLayoutVars>
          <dgm:bulletEnabled val="1"/>
        </dgm:presLayoutVars>
      </dgm:prSet>
      <dgm:spPr/>
    </dgm:pt>
    <dgm:pt modelId="{46813317-A0C9-4EA9-92BB-222F242505A6}" type="pres">
      <dgm:prSet presAssocID="{1D736AAE-A954-45DD-BB37-9D81AFB1C8FA}" presName="accent_1" presStyleCnt="0"/>
      <dgm:spPr/>
    </dgm:pt>
    <dgm:pt modelId="{CFCC4141-7EFE-472C-B073-046C8ECC400E}" type="pres">
      <dgm:prSet presAssocID="{1D736AAE-A954-45DD-BB37-9D81AFB1C8FA}" presName="accentRepeatNode" presStyleLbl="solidFgAcc1" presStyleIdx="0" presStyleCnt="6"/>
      <dgm:spPr/>
    </dgm:pt>
    <dgm:pt modelId="{6D03F730-F2AA-488E-96B1-50C1ED0F7A21}" type="pres">
      <dgm:prSet presAssocID="{04871375-0718-4691-A2AD-6C6909ED1653}" presName="text_2" presStyleLbl="node1" presStyleIdx="1" presStyleCnt="6">
        <dgm:presLayoutVars>
          <dgm:bulletEnabled val="1"/>
        </dgm:presLayoutVars>
      </dgm:prSet>
      <dgm:spPr/>
    </dgm:pt>
    <dgm:pt modelId="{329E8B21-AFDE-4F71-BB3F-D35DFD1B5EA2}" type="pres">
      <dgm:prSet presAssocID="{04871375-0718-4691-A2AD-6C6909ED1653}" presName="accent_2" presStyleCnt="0"/>
      <dgm:spPr/>
    </dgm:pt>
    <dgm:pt modelId="{F903E88F-86E7-4341-B8A6-F773519A0A3B}" type="pres">
      <dgm:prSet presAssocID="{04871375-0718-4691-A2AD-6C6909ED1653}" presName="accentRepeatNode" presStyleLbl="solidFgAcc1" presStyleIdx="1" presStyleCnt="6"/>
      <dgm:spPr/>
    </dgm:pt>
    <dgm:pt modelId="{BF6B96CC-9B82-4121-9992-1328BDF46E0D}" type="pres">
      <dgm:prSet presAssocID="{13CA0538-D3B5-4047-9757-D46B8C6A57DA}" presName="text_3" presStyleLbl="node1" presStyleIdx="2" presStyleCnt="6">
        <dgm:presLayoutVars>
          <dgm:bulletEnabled val="1"/>
        </dgm:presLayoutVars>
      </dgm:prSet>
      <dgm:spPr/>
    </dgm:pt>
    <dgm:pt modelId="{D8E1326A-419E-4DDA-B517-6F288BF47D2F}" type="pres">
      <dgm:prSet presAssocID="{13CA0538-D3B5-4047-9757-D46B8C6A57DA}" presName="accent_3" presStyleCnt="0"/>
      <dgm:spPr/>
    </dgm:pt>
    <dgm:pt modelId="{A8187131-F111-47EB-B5D1-7BEDFE04A38F}" type="pres">
      <dgm:prSet presAssocID="{13CA0538-D3B5-4047-9757-D46B8C6A57DA}" presName="accentRepeatNode" presStyleLbl="solidFgAcc1" presStyleIdx="2" presStyleCnt="6"/>
      <dgm:spPr/>
    </dgm:pt>
    <dgm:pt modelId="{2AE9F927-4F98-4B1F-9ECD-130E97144D43}" type="pres">
      <dgm:prSet presAssocID="{2E9E9579-F113-45C0-9847-A3D68471F6AB}" presName="text_4" presStyleLbl="node1" presStyleIdx="3" presStyleCnt="6">
        <dgm:presLayoutVars>
          <dgm:bulletEnabled val="1"/>
        </dgm:presLayoutVars>
      </dgm:prSet>
      <dgm:spPr/>
    </dgm:pt>
    <dgm:pt modelId="{B3FC303C-FD3F-4783-AFFF-45E8D4AC0610}" type="pres">
      <dgm:prSet presAssocID="{2E9E9579-F113-45C0-9847-A3D68471F6AB}" presName="accent_4" presStyleCnt="0"/>
      <dgm:spPr/>
    </dgm:pt>
    <dgm:pt modelId="{73AB7E3F-2372-4C1A-B3F1-00450607713C}" type="pres">
      <dgm:prSet presAssocID="{2E9E9579-F113-45C0-9847-A3D68471F6AB}" presName="accentRepeatNode" presStyleLbl="solidFgAcc1" presStyleIdx="3" presStyleCnt="6"/>
      <dgm:spPr/>
    </dgm:pt>
    <dgm:pt modelId="{1589502E-513A-4D75-BC71-E2E98EB41D9F}" type="pres">
      <dgm:prSet presAssocID="{2373FE83-286C-48F9-B7DE-1A2C39C00C45}" presName="text_5" presStyleLbl="node1" presStyleIdx="4" presStyleCnt="6">
        <dgm:presLayoutVars>
          <dgm:bulletEnabled val="1"/>
        </dgm:presLayoutVars>
      </dgm:prSet>
      <dgm:spPr/>
    </dgm:pt>
    <dgm:pt modelId="{2D9CB4E5-78B4-4CD9-9792-E555357AE763}" type="pres">
      <dgm:prSet presAssocID="{2373FE83-286C-48F9-B7DE-1A2C39C00C45}" presName="accent_5" presStyleCnt="0"/>
      <dgm:spPr/>
    </dgm:pt>
    <dgm:pt modelId="{2B2ABADB-6F03-45F4-832E-CF6C25B557F6}" type="pres">
      <dgm:prSet presAssocID="{2373FE83-286C-48F9-B7DE-1A2C39C00C45}" presName="accentRepeatNode" presStyleLbl="solidFgAcc1" presStyleIdx="4" presStyleCnt="6"/>
      <dgm:spPr/>
    </dgm:pt>
    <dgm:pt modelId="{798D2F45-28D2-4366-ADCA-EC857F55E3CE}" type="pres">
      <dgm:prSet presAssocID="{5474D493-4C4A-4C05-BAFF-14FE57528D8B}" presName="text_6" presStyleLbl="node1" presStyleIdx="5" presStyleCnt="6">
        <dgm:presLayoutVars>
          <dgm:bulletEnabled val="1"/>
        </dgm:presLayoutVars>
      </dgm:prSet>
      <dgm:spPr/>
    </dgm:pt>
    <dgm:pt modelId="{5AA2113A-DDE0-4AD6-AEEC-ABA474A71577}" type="pres">
      <dgm:prSet presAssocID="{5474D493-4C4A-4C05-BAFF-14FE57528D8B}" presName="accent_6" presStyleCnt="0"/>
      <dgm:spPr/>
    </dgm:pt>
    <dgm:pt modelId="{10F4E3BC-7E29-49E2-9E47-07F9999EF18B}" type="pres">
      <dgm:prSet presAssocID="{5474D493-4C4A-4C05-BAFF-14FE57528D8B}" presName="accentRepeatNode" presStyleLbl="solidFgAcc1" presStyleIdx="5" presStyleCnt="6"/>
      <dgm:spPr/>
    </dgm:pt>
  </dgm:ptLst>
  <dgm:cxnLst>
    <dgm:cxn modelId="{E9707312-456A-44AB-BCB8-28C611B9AC72}" type="presOf" srcId="{1D736AAE-A954-45DD-BB37-9D81AFB1C8FA}" destId="{E7157604-2B1E-45FA-AA83-680B34D246FA}" srcOrd="0" destOrd="0" presId="urn:microsoft.com/office/officeart/2008/layout/VerticalCurvedList"/>
    <dgm:cxn modelId="{683CAB14-1BFC-43A9-A4ED-F74F12628896}" srcId="{22333984-0E28-4767-A2E6-15C7A1D3599E}" destId="{13CA0538-D3B5-4047-9757-D46B8C6A57DA}" srcOrd="2" destOrd="0" parTransId="{FD7FFBE6-CA4D-4E69-9914-521C79B30442}" sibTransId="{47D09496-8D49-4001-AB62-685280984D10}"/>
    <dgm:cxn modelId="{D355921B-AA23-44E9-9FBB-F5E5287DE228}" type="presOf" srcId="{2373FE83-286C-48F9-B7DE-1A2C39C00C45}" destId="{1589502E-513A-4D75-BC71-E2E98EB41D9F}" srcOrd="0" destOrd="0" presId="urn:microsoft.com/office/officeart/2008/layout/VerticalCurvedList"/>
    <dgm:cxn modelId="{66E4641E-BD2A-4E78-BE68-CA72CFF2FE26}" type="presOf" srcId="{04871375-0718-4691-A2AD-6C6909ED1653}" destId="{6D03F730-F2AA-488E-96B1-50C1ED0F7A21}" srcOrd="0" destOrd="0" presId="urn:microsoft.com/office/officeart/2008/layout/VerticalCurvedList"/>
    <dgm:cxn modelId="{472AE647-4146-44C0-A84D-55808DC9ADED}" type="presOf" srcId="{FBAC0581-4CA2-4832-B4D2-6AD9D8BE3E43}" destId="{DDA80763-1EB2-44BF-BC1B-EF21A7F96281}" srcOrd="0" destOrd="0" presId="urn:microsoft.com/office/officeart/2008/layout/VerticalCurvedList"/>
    <dgm:cxn modelId="{2CC37E6C-5762-4B2E-BD25-40016E35F6CD}" type="presOf" srcId="{5474D493-4C4A-4C05-BAFF-14FE57528D8B}" destId="{798D2F45-28D2-4366-ADCA-EC857F55E3CE}" srcOrd="0" destOrd="0" presId="urn:microsoft.com/office/officeart/2008/layout/VerticalCurvedList"/>
    <dgm:cxn modelId="{07048750-9C51-4176-B0E8-DF2C4B376BEC}" type="presOf" srcId="{2E9E9579-F113-45C0-9847-A3D68471F6AB}" destId="{2AE9F927-4F98-4B1F-9ECD-130E97144D43}" srcOrd="0" destOrd="0" presId="urn:microsoft.com/office/officeart/2008/layout/VerticalCurvedList"/>
    <dgm:cxn modelId="{3B2CD672-7C7F-4EBC-816A-E6CE8D1C7F51}" srcId="{22333984-0E28-4767-A2E6-15C7A1D3599E}" destId="{5474D493-4C4A-4C05-BAFF-14FE57528D8B}" srcOrd="5" destOrd="0" parTransId="{A0C7A5FB-C762-47E6-9791-ED091C55ECE6}" sibTransId="{41C17BBD-4E20-4ABC-9B04-F4C20FE22D6E}"/>
    <dgm:cxn modelId="{D774258D-C9B6-49A6-B282-3737FDBD8AC0}" srcId="{22333984-0E28-4767-A2E6-15C7A1D3599E}" destId="{04871375-0718-4691-A2AD-6C6909ED1653}" srcOrd="1" destOrd="0" parTransId="{05DC6803-304A-4C95-8BFD-55175CCD601C}" sibTransId="{D0ED89C9-0A95-4ACE-AB9E-6E026E7F6610}"/>
    <dgm:cxn modelId="{C2E29DAB-A645-4512-9302-C4969CA0212D}" type="presOf" srcId="{13CA0538-D3B5-4047-9757-D46B8C6A57DA}" destId="{BF6B96CC-9B82-4121-9992-1328BDF46E0D}" srcOrd="0" destOrd="0" presId="urn:microsoft.com/office/officeart/2008/layout/VerticalCurvedList"/>
    <dgm:cxn modelId="{CB9E74B8-9526-401C-8642-9FA71485EF55}" srcId="{22333984-0E28-4767-A2E6-15C7A1D3599E}" destId="{2E9E9579-F113-45C0-9847-A3D68471F6AB}" srcOrd="3" destOrd="0" parTransId="{9832E1E1-97C9-4A7C-8D7C-700AEADCBC0B}" sibTransId="{2373B849-C51E-4842-8719-833F978A22DD}"/>
    <dgm:cxn modelId="{D92E31E2-A631-45E5-8969-5C8E121811F5}" srcId="{22333984-0E28-4767-A2E6-15C7A1D3599E}" destId="{1D736AAE-A954-45DD-BB37-9D81AFB1C8FA}" srcOrd="0" destOrd="0" parTransId="{D74FD1E9-680D-407F-97B4-982EFDA7AC17}" sibTransId="{FBAC0581-4CA2-4832-B4D2-6AD9D8BE3E43}"/>
    <dgm:cxn modelId="{029D43E7-E965-436C-BB61-F3AFC2F8E5A1}" srcId="{22333984-0E28-4767-A2E6-15C7A1D3599E}" destId="{2373FE83-286C-48F9-B7DE-1A2C39C00C45}" srcOrd="4" destOrd="0" parTransId="{8671F7F4-628E-48A8-B229-6E8B43F0CF82}" sibTransId="{C83AC8F4-DA15-414B-9640-F25B1A031C5E}"/>
    <dgm:cxn modelId="{B7B3DFF8-3E53-41EC-8CC2-776E0F514807}" type="presOf" srcId="{22333984-0E28-4767-A2E6-15C7A1D3599E}" destId="{DD527988-7656-4D4A-8221-6FCF7A974F92}" srcOrd="0" destOrd="0" presId="urn:microsoft.com/office/officeart/2008/layout/VerticalCurvedList"/>
    <dgm:cxn modelId="{DDF8455C-158C-43A6-926E-B6B4D0E4D00B}" type="presParOf" srcId="{DD527988-7656-4D4A-8221-6FCF7A974F92}" destId="{A587AC49-C0F1-49F2-822B-EBA92634430A}" srcOrd="0" destOrd="0" presId="urn:microsoft.com/office/officeart/2008/layout/VerticalCurvedList"/>
    <dgm:cxn modelId="{2015C86A-1CB3-4087-8538-787A36B03166}" type="presParOf" srcId="{A587AC49-C0F1-49F2-822B-EBA92634430A}" destId="{697A38C0-293D-489E-BE27-BFF2E605F142}" srcOrd="0" destOrd="0" presId="urn:microsoft.com/office/officeart/2008/layout/VerticalCurvedList"/>
    <dgm:cxn modelId="{57EC01D3-F355-4F19-B916-2387D96D72A2}" type="presParOf" srcId="{697A38C0-293D-489E-BE27-BFF2E605F142}" destId="{96D83BAA-1730-4126-BB23-FE30A382BAE7}" srcOrd="0" destOrd="0" presId="urn:microsoft.com/office/officeart/2008/layout/VerticalCurvedList"/>
    <dgm:cxn modelId="{1E624D91-D3F0-4107-BB52-E97F9AC83D98}" type="presParOf" srcId="{697A38C0-293D-489E-BE27-BFF2E605F142}" destId="{DDA80763-1EB2-44BF-BC1B-EF21A7F96281}" srcOrd="1" destOrd="0" presId="urn:microsoft.com/office/officeart/2008/layout/VerticalCurvedList"/>
    <dgm:cxn modelId="{B1278D85-8F24-4A42-AB6C-9F5F523AAAFE}" type="presParOf" srcId="{697A38C0-293D-489E-BE27-BFF2E605F142}" destId="{9C20F5ED-66F1-46DC-8A38-D194D4BE5B74}" srcOrd="2" destOrd="0" presId="urn:microsoft.com/office/officeart/2008/layout/VerticalCurvedList"/>
    <dgm:cxn modelId="{D04716C4-BC18-4EF6-87AD-9C8CEC9DC549}" type="presParOf" srcId="{697A38C0-293D-489E-BE27-BFF2E605F142}" destId="{ECECB574-192C-4862-9C39-1A47FB5FC649}" srcOrd="3" destOrd="0" presId="urn:microsoft.com/office/officeart/2008/layout/VerticalCurvedList"/>
    <dgm:cxn modelId="{9637ACEB-09C3-49B5-8EA5-A48B3D41F783}" type="presParOf" srcId="{A587AC49-C0F1-49F2-822B-EBA92634430A}" destId="{E7157604-2B1E-45FA-AA83-680B34D246FA}" srcOrd="1" destOrd="0" presId="urn:microsoft.com/office/officeart/2008/layout/VerticalCurvedList"/>
    <dgm:cxn modelId="{A9079B22-C12A-4CB6-9B10-79100074442E}" type="presParOf" srcId="{A587AC49-C0F1-49F2-822B-EBA92634430A}" destId="{46813317-A0C9-4EA9-92BB-222F242505A6}" srcOrd="2" destOrd="0" presId="urn:microsoft.com/office/officeart/2008/layout/VerticalCurvedList"/>
    <dgm:cxn modelId="{A00E440F-E811-4733-9D34-D58744A7F513}" type="presParOf" srcId="{46813317-A0C9-4EA9-92BB-222F242505A6}" destId="{CFCC4141-7EFE-472C-B073-046C8ECC400E}" srcOrd="0" destOrd="0" presId="urn:microsoft.com/office/officeart/2008/layout/VerticalCurvedList"/>
    <dgm:cxn modelId="{5B2C0B9B-3642-45D1-A854-2AE85F7BE687}" type="presParOf" srcId="{A587AC49-C0F1-49F2-822B-EBA92634430A}" destId="{6D03F730-F2AA-488E-96B1-50C1ED0F7A21}" srcOrd="3" destOrd="0" presId="urn:microsoft.com/office/officeart/2008/layout/VerticalCurvedList"/>
    <dgm:cxn modelId="{5417C51C-DDF6-4117-BA65-C668120C8258}" type="presParOf" srcId="{A587AC49-C0F1-49F2-822B-EBA92634430A}" destId="{329E8B21-AFDE-4F71-BB3F-D35DFD1B5EA2}" srcOrd="4" destOrd="0" presId="urn:microsoft.com/office/officeart/2008/layout/VerticalCurvedList"/>
    <dgm:cxn modelId="{F117582B-BD7B-4E76-9010-1BA067FE101A}" type="presParOf" srcId="{329E8B21-AFDE-4F71-BB3F-D35DFD1B5EA2}" destId="{F903E88F-86E7-4341-B8A6-F773519A0A3B}" srcOrd="0" destOrd="0" presId="urn:microsoft.com/office/officeart/2008/layout/VerticalCurvedList"/>
    <dgm:cxn modelId="{79323998-DDB5-4A84-838F-5752C15FFD5C}" type="presParOf" srcId="{A587AC49-C0F1-49F2-822B-EBA92634430A}" destId="{BF6B96CC-9B82-4121-9992-1328BDF46E0D}" srcOrd="5" destOrd="0" presId="urn:microsoft.com/office/officeart/2008/layout/VerticalCurvedList"/>
    <dgm:cxn modelId="{45488E7E-0662-4834-BE3D-E8148BDA4506}" type="presParOf" srcId="{A587AC49-C0F1-49F2-822B-EBA92634430A}" destId="{D8E1326A-419E-4DDA-B517-6F288BF47D2F}" srcOrd="6" destOrd="0" presId="urn:microsoft.com/office/officeart/2008/layout/VerticalCurvedList"/>
    <dgm:cxn modelId="{B913EA91-0F67-44E9-B2F1-371BABCF0498}" type="presParOf" srcId="{D8E1326A-419E-4DDA-B517-6F288BF47D2F}" destId="{A8187131-F111-47EB-B5D1-7BEDFE04A38F}" srcOrd="0" destOrd="0" presId="urn:microsoft.com/office/officeart/2008/layout/VerticalCurvedList"/>
    <dgm:cxn modelId="{B6218876-0CF4-4A01-BB9F-87ADE8FEEAFF}" type="presParOf" srcId="{A587AC49-C0F1-49F2-822B-EBA92634430A}" destId="{2AE9F927-4F98-4B1F-9ECD-130E97144D43}" srcOrd="7" destOrd="0" presId="urn:microsoft.com/office/officeart/2008/layout/VerticalCurvedList"/>
    <dgm:cxn modelId="{20FDFE26-3BDE-421A-A4BD-8FF35CA82BD9}" type="presParOf" srcId="{A587AC49-C0F1-49F2-822B-EBA92634430A}" destId="{B3FC303C-FD3F-4783-AFFF-45E8D4AC0610}" srcOrd="8" destOrd="0" presId="urn:microsoft.com/office/officeart/2008/layout/VerticalCurvedList"/>
    <dgm:cxn modelId="{B9FB7EA4-F32F-4C9E-AE49-10DB8C44E425}" type="presParOf" srcId="{B3FC303C-FD3F-4783-AFFF-45E8D4AC0610}" destId="{73AB7E3F-2372-4C1A-B3F1-00450607713C}" srcOrd="0" destOrd="0" presId="urn:microsoft.com/office/officeart/2008/layout/VerticalCurvedList"/>
    <dgm:cxn modelId="{80F56612-12A7-4BC2-97FF-B74A17BCF515}" type="presParOf" srcId="{A587AC49-C0F1-49F2-822B-EBA92634430A}" destId="{1589502E-513A-4D75-BC71-E2E98EB41D9F}" srcOrd="9" destOrd="0" presId="urn:microsoft.com/office/officeart/2008/layout/VerticalCurvedList"/>
    <dgm:cxn modelId="{18B48052-BE87-454F-8A08-87634BA1BC88}" type="presParOf" srcId="{A587AC49-C0F1-49F2-822B-EBA92634430A}" destId="{2D9CB4E5-78B4-4CD9-9792-E555357AE763}" srcOrd="10" destOrd="0" presId="urn:microsoft.com/office/officeart/2008/layout/VerticalCurvedList"/>
    <dgm:cxn modelId="{3EC64F5E-B79A-4F70-A7B8-5856CE61666F}" type="presParOf" srcId="{2D9CB4E5-78B4-4CD9-9792-E555357AE763}" destId="{2B2ABADB-6F03-45F4-832E-CF6C25B557F6}" srcOrd="0" destOrd="0" presId="urn:microsoft.com/office/officeart/2008/layout/VerticalCurvedList"/>
    <dgm:cxn modelId="{E5340640-D090-426F-AA64-CBE99921A4C0}" type="presParOf" srcId="{A587AC49-C0F1-49F2-822B-EBA92634430A}" destId="{798D2F45-28D2-4366-ADCA-EC857F55E3CE}" srcOrd="11" destOrd="0" presId="urn:microsoft.com/office/officeart/2008/layout/VerticalCurvedList"/>
    <dgm:cxn modelId="{D6C3D792-F30B-4045-A2F5-3C03351EBFC5}" type="presParOf" srcId="{A587AC49-C0F1-49F2-822B-EBA92634430A}" destId="{5AA2113A-DDE0-4AD6-AEEC-ABA474A71577}" srcOrd="12" destOrd="0" presId="urn:microsoft.com/office/officeart/2008/layout/VerticalCurvedList"/>
    <dgm:cxn modelId="{1195DE1C-9DC0-4B09-940F-CA531E0B6C68}" type="presParOf" srcId="{5AA2113A-DDE0-4AD6-AEEC-ABA474A71577}" destId="{10F4E3BC-7E29-49E2-9E47-07F9999EF18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12D9B0-7CCD-4835-B18A-66A7BB1CCDFC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66EF96-8A60-4CA9-953A-E021446CEDAA}">
      <dgm:prSet phldrT="[Текст]" custT="1"/>
      <dgm:spPr>
        <a:solidFill>
          <a:srgbClr val="CADCEE"/>
        </a:solidFill>
      </dgm:spPr>
      <dgm:t>
        <a:bodyPr/>
        <a:lstStyle/>
        <a:p>
          <a:r>
            <a:rPr lang="uk-UA" sz="32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Підстави проведення</a:t>
          </a:r>
          <a:endParaRPr lang="ru-RU" sz="3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2EF556-21ED-469E-B9F0-B0F188386453}" type="parTrans" cxnId="{6C168D8C-0939-4F2C-8ACE-F2EB3C3AA88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017A9C-D951-4C81-94AF-1BF63D824D07}" type="sibTrans" cxnId="{6C168D8C-0939-4F2C-8ACE-F2EB3C3AA88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4240C7-E835-449E-A54B-BBE2B84A9A52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Ухвала слідчого судді (при проведенні огляду в житлі чи іншому володінні особи)</a:t>
          </a:r>
          <a:endParaRPr lang="ru-RU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7B4287-08DA-4E91-8884-D61646B066E2}" type="parTrans" cxnId="{CD660B9C-6029-49BC-B949-0101FA437212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CF500C-7501-4483-89CA-14234889272A}" type="sibTrans" cxnId="{CD660B9C-6029-49BC-B949-0101FA43721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1B913E-3EA0-4EA9-B373-A3CB41FD4478}">
      <dgm:prSet/>
      <dgm:spPr>
        <a:solidFill>
          <a:srgbClr val="CADCEE"/>
        </a:solidFill>
      </dgm:spPr>
      <dgm:t>
        <a:bodyPr/>
        <a:lstStyle/>
        <a:p>
          <a: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Наявність достатніх даних, які вказують на те, що у певному місці або на певних об’єктах можливо виявити та зафіксувати відомості щодо обставин вчинення кримінального правопорушення та мають значення для кримінального провадження.</a:t>
          </a:r>
          <a:endParaRPr lang="ru-RU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A68FCC-81A0-450B-B6C5-3068A0B0BA23}" type="parTrans" cxnId="{069A213F-C057-4DE6-BE4B-EDD02B6DBEDA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9ABA95-FACD-4109-A91A-88F4F4EA916D}" type="sibTrans" cxnId="{069A213F-C057-4DE6-BE4B-EDD02B6DBED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B86A30-7D6C-4F4C-909F-DE983ACAD975}">
      <dgm:prSet/>
      <dgm:spPr>
        <a:solidFill>
          <a:srgbClr val="CADCEE"/>
        </a:solidFill>
      </dgm:spPr>
      <dgm:t>
        <a:bodyPr/>
        <a:lstStyle/>
        <a:p>
          <a: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Рішення слідчого або прокурора</a:t>
          </a:r>
          <a:endParaRPr lang="ru-RU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AD1F9A-C1EB-4E51-B648-5F926B5D5149}" type="parTrans" cxnId="{ECDB8CDA-4D91-4ECA-BACE-3FA2651BF2C9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7150AD-178A-4B66-BB42-1CC4930B17CC}" type="sibTrans" cxnId="{ECDB8CDA-4D91-4ECA-BACE-3FA2651BF2C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451F15-E6CA-458E-87E9-44E8D52DFA4C}" type="pres">
      <dgm:prSet presAssocID="{E612D9B0-7CCD-4835-B18A-66A7BB1CCDF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E8B1166-B5D1-4705-896D-72E130EF4B27}" type="pres">
      <dgm:prSet presAssocID="{5566EF96-8A60-4CA9-953A-E021446CEDAA}" presName="hierRoot1" presStyleCnt="0">
        <dgm:presLayoutVars>
          <dgm:hierBranch val="init"/>
        </dgm:presLayoutVars>
      </dgm:prSet>
      <dgm:spPr/>
    </dgm:pt>
    <dgm:pt modelId="{F336AF46-CF25-4652-A78F-13E9FD30EBE4}" type="pres">
      <dgm:prSet presAssocID="{5566EF96-8A60-4CA9-953A-E021446CEDAA}" presName="rootComposite1" presStyleCnt="0"/>
      <dgm:spPr/>
    </dgm:pt>
    <dgm:pt modelId="{D7DDF8AC-1D01-4DF9-BD3A-D570AF6F995A}" type="pres">
      <dgm:prSet presAssocID="{5566EF96-8A60-4CA9-953A-E021446CEDAA}" presName="rootText1" presStyleLbl="node0" presStyleIdx="0" presStyleCnt="1" custLinFactNeighborX="-426" custLinFactNeighborY="-11075">
        <dgm:presLayoutVars>
          <dgm:chPref val="3"/>
        </dgm:presLayoutVars>
      </dgm:prSet>
      <dgm:spPr/>
    </dgm:pt>
    <dgm:pt modelId="{0F14E8ED-36F5-4E7A-A2E7-5B1587E740C8}" type="pres">
      <dgm:prSet presAssocID="{5566EF96-8A60-4CA9-953A-E021446CEDAA}" presName="rootConnector1" presStyleLbl="node1" presStyleIdx="0" presStyleCnt="0"/>
      <dgm:spPr/>
    </dgm:pt>
    <dgm:pt modelId="{4827D8AE-F425-4F38-823D-4A51CD708FEC}" type="pres">
      <dgm:prSet presAssocID="{5566EF96-8A60-4CA9-953A-E021446CEDAA}" presName="hierChild2" presStyleCnt="0"/>
      <dgm:spPr/>
    </dgm:pt>
    <dgm:pt modelId="{5FD12B5B-A1C1-4879-8F5C-0899127BBDE5}" type="pres">
      <dgm:prSet presAssocID="{A9AD1F9A-C1EB-4E51-B648-5F926B5D5149}" presName="Name37" presStyleLbl="parChTrans1D2" presStyleIdx="0" presStyleCnt="3"/>
      <dgm:spPr/>
    </dgm:pt>
    <dgm:pt modelId="{64681A8F-1FF7-4D90-9346-C3C4E514EF51}" type="pres">
      <dgm:prSet presAssocID="{FAB86A30-7D6C-4F4C-909F-DE983ACAD975}" presName="hierRoot2" presStyleCnt="0">
        <dgm:presLayoutVars>
          <dgm:hierBranch val="init"/>
        </dgm:presLayoutVars>
      </dgm:prSet>
      <dgm:spPr/>
    </dgm:pt>
    <dgm:pt modelId="{D45CA8D4-E121-4612-AA7D-7B640F16028C}" type="pres">
      <dgm:prSet presAssocID="{FAB86A30-7D6C-4F4C-909F-DE983ACAD975}" presName="rootComposite" presStyleCnt="0"/>
      <dgm:spPr/>
    </dgm:pt>
    <dgm:pt modelId="{658276C0-BD4D-43D9-9648-0E2190B2F6CE}" type="pres">
      <dgm:prSet presAssocID="{FAB86A30-7D6C-4F4C-909F-DE983ACAD975}" presName="rootText" presStyleLbl="node2" presStyleIdx="0" presStyleCnt="3" custScaleY="132373">
        <dgm:presLayoutVars>
          <dgm:chPref val="3"/>
        </dgm:presLayoutVars>
      </dgm:prSet>
      <dgm:spPr/>
    </dgm:pt>
    <dgm:pt modelId="{030F3FCE-CE7B-4D0D-A0D0-09BBD911CF3C}" type="pres">
      <dgm:prSet presAssocID="{FAB86A30-7D6C-4F4C-909F-DE983ACAD975}" presName="rootConnector" presStyleLbl="node2" presStyleIdx="0" presStyleCnt="3"/>
      <dgm:spPr/>
    </dgm:pt>
    <dgm:pt modelId="{26F096B6-CB10-4A35-9A7C-2CEEF1FCFD17}" type="pres">
      <dgm:prSet presAssocID="{FAB86A30-7D6C-4F4C-909F-DE983ACAD975}" presName="hierChild4" presStyleCnt="0"/>
      <dgm:spPr/>
    </dgm:pt>
    <dgm:pt modelId="{08B6A843-EB20-4665-9FA5-C5DFA6FECE5F}" type="pres">
      <dgm:prSet presAssocID="{FAB86A30-7D6C-4F4C-909F-DE983ACAD975}" presName="hierChild5" presStyleCnt="0"/>
      <dgm:spPr/>
    </dgm:pt>
    <dgm:pt modelId="{99758F20-7F7A-4430-BCDB-DC60FF93DFF0}" type="pres">
      <dgm:prSet presAssocID="{B7A68FCC-81A0-450B-B6C5-3068A0B0BA23}" presName="Name37" presStyleLbl="parChTrans1D2" presStyleIdx="1" presStyleCnt="3"/>
      <dgm:spPr/>
    </dgm:pt>
    <dgm:pt modelId="{C27A5CAC-DC6B-4BFB-957C-5BD5727FEAD8}" type="pres">
      <dgm:prSet presAssocID="{CA1B913E-3EA0-4EA9-B373-A3CB41FD4478}" presName="hierRoot2" presStyleCnt="0">
        <dgm:presLayoutVars>
          <dgm:hierBranch val="init"/>
        </dgm:presLayoutVars>
      </dgm:prSet>
      <dgm:spPr/>
    </dgm:pt>
    <dgm:pt modelId="{CBB4A7F6-FBC6-4477-9722-10172D3A3B27}" type="pres">
      <dgm:prSet presAssocID="{CA1B913E-3EA0-4EA9-B373-A3CB41FD4478}" presName="rootComposite" presStyleCnt="0"/>
      <dgm:spPr/>
    </dgm:pt>
    <dgm:pt modelId="{E8E36CC1-9503-44CD-BE23-A78C26813E6F}" type="pres">
      <dgm:prSet presAssocID="{CA1B913E-3EA0-4EA9-B373-A3CB41FD4478}" presName="rootText" presStyleLbl="node2" presStyleIdx="1" presStyleCnt="3" custScaleY="183434" custLinFactNeighborX="-426" custLinFactNeighborY="-3408">
        <dgm:presLayoutVars>
          <dgm:chPref val="3"/>
        </dgm:presLayoutVars>
      </dgm:prSet>
      <dgm:spPr/>
    </dgm:pt>
    <dgm:pt modelId="{7B94E879-2378-453D-BED3-4F80B2737E90}" type="pres">
      <dgm:prSet presAssocID="{CA1B913E-3EA0-4EA9-B373-A3CB41FD4478}" presName="rootConnector" presStyleLbl="node2" presStyleIdx="1" presStyleCnt="3"/>
      <dgm:spPr/>
    </dgm:pt>
    <dgm:pt modelId="{6B8AF9FF-D461-4C21-B272-C6D8727BF430}" type="pres">
      <dgm:prSet presAssocID="{CA1B913E-3EA0-4EA9-B373-A3CB41FD4478}" presName="hierChild4" presStyleCnt="0"/>
      <dgm:spPr/>
    </dgm:pt>
    <dgm:pt modelId="{45B199FB-90A6-4113-97F4-09C8A7CDDCB0}" type="pres">
      <dgm:prSet presAssocID="{CA1B913E-3EA0-4EA9-B373-A3CB41FD4478}" presName="hierChild5" presStyleCnt="0"/>
      <dgm:spPr/>
    </dgm:pt>
    <dgm:pt modelId="{20D8EACD-10D2-4D1B-B161-C9C5FBE9CA39}" type="pres">
      <dgm:prSet presAssocID="{E67B4287-08DA-4E91-8884-D61646B066E2}" presName="Name37" presStyleLbl="parChTrans1D2" presStyleIdx="2" presStyleCnt="3"/>
      <dgm:spPr/>
    </dgm:pt>
    <dgm:pt modelId="{8B4DB42E-83D3-4AAE-B5B4-ECA605E50B61}" type="pres">
      <dgm:prSet presAssocID="{404240C7-E835-449E-A54B-BBE2B84A9A52}" presName="hierRoot2" presStyleCnt="0">
        <dgm:presLayoutVars>
          <dgm:hierBranch val="init"/>
        </dgm:presLayoutVars>
      </dgm:prSet>
      <dgm:spPr/>
    </dgm:pt>
    <dgm:pt modelId="{5503AF5E-389E-45C0-B236-CDEEE20F3A07}" type="pres">
      <dgm:prSet presAssocID="{404240C7-E835-449E-A54B-BBE2B84A9A52}" presName="rootComposite" presStyleCnt="0"/>
      <dgm:spPr/>
    </dgm:pt>
    <dgm:pt modelId="{20196B85-1D4F-4A4F-989D-5005AAC3E1AE}" type="pres">
      <dgm:prSet presAssocID="{404240C7-E835-449E-A54B-BBE2B84A9A52}" presName="rootText" presStyleLbl="node2" presStyleIdx="2" presStyleCnt="3" custScaleY="132318" custLinFactNeighborY="852">
        <dgm:presLayoutVars>
          <dgm:chPref val="3"/>
        </dgm:presLayoutVars>
      </dgm:prSet>
      <dgm:spPr/>
    </dgm:pt>
    <dgm:pt modelId="{1891AABB-5564-4332-A29B-674C6DB14699}" type="pres">
      <dgm:prSet presAssocID="{404240C7-E835-449E-A54B-BBE2B84A9A52}" presName="rootConnector" presStyleLbl="node2" presStyleIdx="2" presStyleCnt="3"/>
      <dgm:spPr/>
    </dgm:pt>
    <dgm:pt modelId="{698C4AE3-EE0A-407A-810F-6DB38C78D47F}" type="pres">
      <dgm:prSet presAssocID="{404240C7-E835-449E-A54B-BBE2B84A9A52}" presName="hierChild4" presStyleCnt="0"/>
      <dgm:spPr/>
    </dgm:pt>
    <dgm:pt modelId="{28CACA0E-62ED-4B34-A52C-D05A76896833}" type="pres">
      <dgm:prSet presAssocID="{404240C7-E835-449E-A54B-BBE2B84A9A52}" presName="hierChild5" presStyleCnt="0"/>
      <dgm:spPr/>
    </dgm:pt>
    <dgm:pt modelId="{B0C57533-0086-4BB9-B1AC-192957025100}" type="pres">
      <dgm:prSet presAssocID="{5566EF96-8A60-4CA9-953A-E021446CEDAA}" presName="hierChild3" presStyleCnt="0"/>
      <dgm:spPr/>
    </dgm:pt>
  </dgm:ptLst>
  <dgm:cxnLst>
    <dgm:cxn modelId="{9E3C391F-2F83-49F7-8A83-931082FC307C}" type="presOf" srcId="{404240C7-E835-449E-A54B-BBE2B84A9A52}" destId="{20196B85-1D4F-4A4F-989D-5005AAC3E1AE}" srcOrd="0" destOrd="0" presId="urn:microsoft.com/office/officeart/2005/8/layout/orgChart1"/>
    <dgm:cxn modelId="{9821A523-7B5C-4D11-B937-18601FF4C4B7}" type="presOf" srcId="{B7A68FCC-81A0-450B-B6C5-3068A0B0BA23}" destId="{99758F20-7F7A-4430-BCDB-DC60FF93DFF0}" srcOrd="0" destOrd="0" presId="urn:microsoft.com/office/officeart/2005/8/layout/orgChart1"/>
    <dgm:cxn modelId="{1F04AC29-1AF3-4FF9-82CC-84D7CC05F047}" type="presOf" srcId="{5566EF96-8A60-4CA9-953A-E021446CEDAA}" destId="{0F14E8ED-36F5-4E7A-A2E7-5B1587E740C8}" srcOrd="1" destOrd="0" presId="urn:microsoft.com/office/officeart/2005/8/layout/orgChart1"/>
    <dgm:cxn modelId="{069A213F-C057-4DE6-BE4B-EDD02B6DBEDA}" srcId="{5566EF96-8A60-4CA9-953A-E021446CEDAA}" destId="{CA1B913E-3EA0-4EA9-B373-A3CB41FD4478}" srcOrd="1" destOrd="0" parTransId="{B7A68FCC-81A0-450B-B6C5-3068A0B0BA23}" sibTransId="{519ABA95-FACD-4109-A91A-88F4F4EA916D}"/>
    <dgm:cxn modelId="{1246E868-BF1E-49A7-ABF1-3439657478BC}" type="presOf" srcId="{CA1B913E-3EA0-4EA9-B373-A3CB41FD4478}" destId="{7B94E879-2378-453D-BED3-4F80B2737E90}" srcOrd="1" destOrd="0" presId="urn:microsoft.com/office/officeart/2005/8/layout/orgChart1"/>
    <dgm:cxn modelId="{3B15BD81-BAF5-4984-901A-18AEACAC7093}" type="presOf" srcId="{E67B4287-08DA-4E91-8884-D61646B066E2}" destId="{20D8EACD-10D2-4D1B-B161-C9C5FBE9CA39}" srcOrd="0" destOrd="0" presId="urn:microsoft.com/office/officeart/2005/8/layout/orgChart1"/>
    <dgm:cxn modelId="{6C168D8C-0939-4F2C-8ACE-F2EB3C3AA886}" srcId="{E612D9B0-7CCD-4835-B18A-66A7BB1CCDFC}" destId="{5566EF96-8A60-4CA9-953A-E021446CEDAA}" srcOrd="0" destOrd="0" parTransId="{A92EF556-21ED-469E-B9F0-B0F188386453}" sibTransId="{8B017A9C-D951-4C81-94AF-1BF63D824D07}"/>
    <dgm:cxn modelId="{B2B78992-4440-4BEA-82CC-CBC4FD6C4440}" type="presOf" srcId="{E612D9B0-7CCD-4835-B18A-66A7BB1CCDFC}" destId="{7E451F15-E6CA-458E-87E9-44E8D52DFA4C}" srcOrd="0" destOrd="0" presId="urn:microsoft.com/office/officeart/2005/8/layout/orgChart1"/>
    <dgm:cxn modelId="{CD660B9C-6029-49BC-B949-0101FA437212}" srcId="{5566EF96-8A60-4CA9-953A-E021446CEDAA}" destId="{404240C7-E835-449E-A54B-BBE2B84A9A52}" srcOrd="2" destOrd="0" parTransId="{E67B4287-08DA-4E91-8884-D61646B066E2}" sibTransId="{43CF500C-7501-4483-89CA-14234889272A}"/>
    <dgm:cxn modelId="{2823F2CB-AC6C-4189-8A43-B41BDC81E71D}" type="presOf" srcId="{CA1B913E-3EA0-4EA9-B373-A3CB41FD4478}" destId="{E8E36CC1-9503-44CD-BE23-A78C26813E6F}" srcOrd="0" destOrd="0" presId="urn:microsoft.com/office/officeart/2005/8/layout/orgChart1"/>
    <dgm:cxn modelId="{3BE5D6D4-F386-4695-B923-7C60A3AF81CD}" type="presOf" srcId="{404240C7-E835-449E-A54B-BBE2B84A9A52}" destId="{1891AABB-5564-4332-A29B-674C6DB14699}" srcOrd="1" destOrd="0" presId="urn:microsoft.com/office/officeart/2005/8/layout/orgChart1"/>
    <dgm:cxn modelId="{ECDB8CDA-4D91-4ECA-BACE-3FA2651BF2C9}" srcId="{5566EF96-8A60-4CA9-953A-E021446CEDAA}" destId="{FAB86A30-7D6C-4F4C-909F-DE983ACAD975}" srcOrd="0" destOrd="0" parTransId="{A9AD1F9A-C1EB-4E51-B648-5F926B5D5149}" sibTransId="{327150AD-178A-4B66-BB42-1CC4930B17CC}"/>
    <dgm:cxn modelId="{A11AB9DD-39A2-4211-85ED-9BFD2F93CEA3}" type="presOf" srcId="{FAB86A30-7D6C-4F4C-909F-DE983ACAD975}" destId="{658276C0-BD4D-43D9-9648-0E2190B2F6CE}" srcOrd="0" destOrd="0" presId="urn:microsoft.com/office/officeart/2005/8/layout/orgChart1"/>
    <dgm:cxn modelId="{24B59BE3-1B66-4845-923A-F25305F93D93}" type="presOf" srcId="{A9AD1F9A-C1EB-4E51-B648-5F926B5D5149}" destId="{5FD12B5B-A1C1-4879-8F5C-0899127BBDE5}" srcOrd="0" destOrd="0" presId="urn:microsoft.com/office/officeart/2005/8/layout/orgChart1"/>
    <dgm:cxn modelId="{3057F6EA-88B1-4CA8-B166-0A95D44FD19F}" type="presOf" srcId="{5566EF96-8A60-4CA9-953A-E021446CEDAA}" destId="{D7DDF8AC-1D01-4DF9-BD3A-D570AF6F995A}" srcOrd="0" destOrd="0" presId="urn:microsoft.com/office/officeart/2005/8/layout/orgChart1"/>
    <dgm:cxn modelId="{F33DB0F9-F014-4F38-B79C-DF41F45ABA49}" type="presOf" srcId="{FAB86A30-7D6C-4F4C-909F-DE983ACAD975}" destId="{030F3FCE-CE7B-4D0D-A0D0-09BBD911CF3C}" srcOrd="1" destOrd="0" presId="urn:microsoft.com/office/officeart/2005/8/layout/orgChart1"/>
    <dgm:cxn modelId="{C0D1A5FE-A841-40C4-AFEA-FC6681CB5D7C}" type="presParOf" srcId="{7E451F15-E6CA-458E-87E9-44E8D52DFA4C}" destId="{AE8B1166-B5D1-4705-896D-72E130EF4B27}" srcOrd="0" destOrd="0" presId="urn:microsoft.com/office/officeart/2005/8/layout/orgChart1"/>
    <dgm:cxn modelId="{85BC016C-5A82-464B-B4D1-6F3E3E01A73E}" type="presParOf" srcId="{AE8B1166-B5D1-4705-896D-72E130EF4B27}" destId="{F336AF46-CF25-4652-A78F-13E9FD30EBE4}" srcOrd="0" destOrd="0" presId="urn:microsoft.com/office/officeart/2005/8/layout/orgChart1"/>
    <dgm:cxn modelId="{14E242C5-A457-471A-9F61-05238DA0364F}" type="presParOf" srcId="{F336AF46-CF25-4652-A78F-13E9FD30EBE4}" destId="{D7DDF8AC-1D01-4DF9-BD3A-D570AF6F995A}" srcOrd="0" destOrd="0" presId="urn:microsoft.com/office/officeart/2005/8/layout/orgChart1"/>
    <dgm:cxn modelId="{5CFB9B0E-36EB-4F7C-800F-D699E76AA9AE}" type="presParOf" srcId="{F336AF46-CF25-4652-A78F-13E9FD30EBE4}" destId="{0F14E8ED-36F5-4E7A-A2E7-5B1587E740C8}" srcOrd="1" destOrd="0" presId="urn:microsoft.com/office/officeart/2005/8/layout/orgChart1"/>
    <dgm:cxn modelId="{20496F33-8B1A-43B4-942E-FA40EAA93BEB}" type="presParOf" srcId="{AE8B1166-B5D1-4705-896D-72E130EF4B27}" destId="{4827D8AE-F425-4F38-823D-4A51CD708FEC}" srcOrd="1" destOrd="0" presId="urn:microsoft.com/office/officeart/2005/8/layout/orgChart1"/>
    <dgm:cxn modelId="{D01B447D-91A6-4909-BD96-053F6BA4304E}" type="presParOf" srcId="{4827D8AE-F425-4F38-823D-4A51CD708FEC}" destId="{5FD12B5B-A1C1-4879-8F5C-0899127BBDE5}" srcOrd="0" destOrd="0" presId="urn:microsoft.com/office/officeart/2005/8/layout/orgChart1"/>
    <dgm:cxn modelId="{8FF86424-2A1A-4112-85E6-C98691A06C5A}" type="presParOf" srcId="{4827D8AE-F425-4F38-823D-4A51CD708FEC}" destId="{64681A8F-1FF7-4D90-9346-C3C4E514EF51}" srcOrd="1" destOrd="0" presId="urn:microsoft.com/office/officeart/2005/8/layout/orgChart1"/>
    <dgm:cxn modelId="{005543EB-8837-4DA9-8B38-DE52DED23690}" type="presParOf" srcId="{64681A8F-1FF7-4D90-9346-C3C4E514EF51}" destId="{D45CA8D4-E121-4612-AA7D-7B640F16028C}" srcOrd="0" destOrd="0" presId="urn:microsoft.com/office/officeart/2005/8/layout/orgChart1"/>
    <dgm:cxn modelId="{C49123AA-F073-44BA-B6A7-40FD1E1C8DD8}" type="presParOf" srcId="{D45CA8D4-E121-4612-AA7D-7B640F16028C}" destId="{658276C0-BD4D-43D9-9648-0E2190B2F6CE}" srcOrd="0" destOrd="0" presId="urn:microsoft.com/office/officeart/2005/8/layout/orgChart1"/>
    <dgm:cxn modelId="{95CC7BA3-6A18-469E-98A2-78D058585692}" type="presParOf" srcId="{D45CA8D4-E121-4612-AA7D-7B640F16028C}" destId="{030F3FCE-CE7B-4D0D-A0D0-09BBD911CF3C}" srcOrd="1" destOrd="0" presId="urn:microsoft.com/office/officeart/2005/8/layout/orgChart1"/>
    <dgm:cxn modelId="{64DD9B3C-8FD8-4724-ACCE-B79856BBEA6C}" type="presParOf" srcId="{64681A8F-1FF7-4D90-9346-C3C4E514EF51}" destId="{26F096B6-CB10-4A35-9A7C-2CEEF1FCFD17}" srcOrd="1" destOrd="0" presId="urn:microsoft.com/office/officeart/2005/8/layout/orgChart1"/>
    <dgm:cxn modelId="{D4AB5736-276A-4FA2-8274-0F370B671DB9}" type="presParOf" srcId="{64681A8F-1FF7-4D90-9346-C3C4E514EF51}" destId="{08B6A843-EB20-4665-9FA5-C5DFA6FECE5F}" srcOrd="2" destOrd="0" presId="urn:microsoft.com/office/officeart/2005/8/layout/orgChart1"/>
    <dgm:cxn modelId="{CD8771E2-039A-43BD-8797-69E4040BC4E9}" type="presParOf" srcId="{4827D8AE-F425-4F38-823D-4A51CD708FEC}" destId="{99758F20-7F7A-4430-BCDB-DC60FF93DFF0}" srcOrd="2" destOrd="0" presId="urn:microsoft.com/office/officeart/2005/8/layout/orgChart1"/>
    <dgm:cxn modelId="{29E44CA1-93D3-47E1-A790-4ECA34DC93EE}" type="presParOf" srcId="{4827D8AE-F425-4F38-823D-4A51CD708FEC}" destId="{C27A5CAC-DC6B-4BFB-957C-5BD5727FEAD8}" srcOrd="3" destOrd="0" presId="urn:microsoft.com/office/officeart/2005/8/layout/orgChart1"/>
    <dgm:cxn modelId="{DA31F939-EB27-4A85-8A2E-1073F6221A19}" type="presParOf" srcId="{C27A5CAC-DC6B-4BFB-957C-5BD5727FEAD8}" destId="{CBB4A7F6-FBC6-4477-9722-10172D3A3B27}" srcOrd="0" destOrd="0" presId="urn:microsoft.com/office/officeart/2005/8/layout/orgChart1"/>
    <dgm:cxn modelId="{348C34A2-574B-4D32-A762-DCB1965F1AD8}" type="presParOf" srcId="{CBB4A7F6-FBC6-4477-9722-10172D3A3B27}" destId="{E8E36CC1-9503-44CD-BE23-A78C26813E6F}" srcOrd="0" destOrd="0" presId="urn:microsoft.com/office/officeart/2005/8/layout/orgChart1"/>
    <dgm:cxn modelId="{B7475A8F-E90C-4BF4-8D0C-F73C180F2B8F}" type="presParOf" srcId="{CBB4A7F6-FBC6-4477-9722-10172D3A3B27}" destId="{7B94E879-2378-453D-BED3-4F80B2737E90}" srcOrd="1" destOrd="0" presId="urn:microsoft.com/office/officeart/2005/8/layout/orgChart1"/>
    <dgm:cxn modelId="{BD03B17A-04E3-4989-BECD-22083E8C578A}" type="presParOf" srcId="{C27A5CAC-DC6B-4BFB-957C-5BD5727FEAD8}" destId="{6B8AF9FF-D461-4C21-B272-C6D8727BF430}" srcOrd="1" destOrd="0" presId="urn:microsoft.com/office/officeart/2005/8/layout/orgChart1"/>
    <dgm:cxn modelId="{D7633F0D-189B-46BA-BA37-37F94914C2E1}" type="presParOf" srcId="{C27A5CAC-DC6B-4BFB-957C-5BD5727FEAD8}" destId="{45B199FB-90A6-4113-97F4-09C8A7CDDCB0}" srcOrd="2" destOrd="0" presId="urn:microsoft.com/office/officeart/2005/8/layout/orgChart1"/>
    <dgm:cxn modelId="{BA4E8A1D-5415-4EEA-83AC-51927F0A1669}" type="presParOf" srcId="{4827D8AE-F425-4F38-823D-4A51CD708FEC}" destId="{20D8EACD-10D2-4D1B-B161-C9C5FBE9CA39}" srcOrd="4" destOrd="0" presId="urn:microsoft.com/office/officeart/2005/8/layout/orgChart1"/>
    <dgm:cxn modelId="{ACE4A529-DE43-462E-A3CE-A7B04517C2C5}" type="presParOf" srcId="{4827D8AE-F425-4F38-823D-4A51CD708FEC}" destId="{8B4DB42E-83D3-4AAE-B5B4-ECA605E50B61}" srcOrd="5" destOrd="0" presId="urn:microsoft.com/office/officeart/2005/8/layout/orgChart1"/>
    <dgm:cxn modelId="{42D7C21D-E85C-4660-AF56-CC077E610E24}" type="presParOf" srcId="{8B4DB42E-83D3-4AAE-B5B4-ECA605E50B61}" destId="{5503AF5E-389E-45C0-B236-CDEEE20F3A07}" srcOrd="0" destOrd="0" presId="urn:microsoft.com/office/officeart/2005/8/layout/orgChart1"/>
    <dgm:cxn modelId="{8F57B642-4E89-47E3-A18D-0BB6416400AD}" type="presParOf" srcId="{5503AF5E-389E-45C0-B236-CDEEE20F3A07}" destId="{20196B85-1D4F-4A4F-989D-5005AAC3E1AE}" srcOrd="0" destOrd="0" presId="urn:microsoft.com/office/officeart/2005/8/layout/orgChart1"/>
    <dgm:cxn modelId="{7EE3B512-EC61-458C-BA91-70EDDD418E8E}" type="presParOf" srcId="{5503AF5E-389E-45C0-B236-CDEEE20F3A07}" destId="{1891AABB-5564-4332-A29B-674C6DB14699}" srcOrd="1" destOrd="0" presId="urn:microsoft.com/office/officeart/2005/8/layout/orgChart1"/>
    <dgm:cxn modelId="{CD3ECF05-57F7-492B-8918-2F83BE1FE167}" type="presParOf" srcId="{8B4DB42E-83D3-4AAE-B5B4-ECA605E50B61}" destId="{698C4AE3-EE0A-407A-810F-6DB38C78D47F}" srcOrd="1" destOrd="0" presId="urn:microsoft.com/office/officeart/2005/8/layout/orgChart1"/>
    <dgm:cxn modelId="{2BAC887F-AA96-43D4-8417-E216B05E1297}" type="presParOf" srcId="{8B4DB42E-83D3-4AAE-B5B4-ECA605E50B61}" destId="{28CACA0E-62ED-4B34-A52C-D05A76896833}" srcOrd="2" destOrd="0" presId="urn:microsoft.com/office/officeart/2005/8/layout/orgChart1"/>
    <dgm:cxn modelId="{7EB43E7F-EF40-49B8-9348-1BA21931685E}" type="presParOf" srcId="{AE8B1166-B5D1-4705-896D-72E130EF4B27}" destId="{B0C57533-0086-4BB9-B1AC-19295702510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BF2185-40CB-474C-BC05-4B5DF5B45E74}" type="doc">
      <dgm:prSet loTypeId="urn:microsoft.com/office/officeart/2005/8/layout/hierarchy3" loCatId="relationship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7A368855-805B-4F54-9DAB-4E22479F51A4}">
      <dgm:prSet phldrT="[Текст]" custT="1"/>
      <dgm:spPr/>
      <dgm:t>
        <a:bodyPr/>
        <a:lstStyle/>
        <a:p>
          <a:r>
            <a:rPr lang="uk-UA" sz="4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Мета</a:t>
          </a:r>
          <a:endParaRPr lang="ru-RU" sz="4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87086A-5F3D-4FC2-B3C1-927990930DA8}" type="parTrans" cxnId="{DBC5ACCD-F258-4829-9A96-673D9B9001A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B1091D-09CB-41B6-B9AD-549C7BA00B71}" type="sibTrans" cxnId="{DBC5ACCD-F258-4829-9A96-673D9B9001A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0D182C-D618-43A6-AE97-EEA6307F9C8B}">
      <dgm:prSet phldrT="[Текст]"/>
      <dgm:spPr>
        <a:solidFill>
          <a:srgbClr val="CADCEE">
            <a:alpha val="90000"/>
          </a:srgbClr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Виявлення та фіксація відомостей щодо обставин вчинення кримінального правопорушення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4F62E0-19EB-435F-9DFB-43F4EDF40E0A}" type="parTrans" cxnId="{4DE8BA62-0C4F-4A93-9296-090AB5A0972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465DAF-AFF5-4702-A54B-5E8D53F3798C}" type="sibTrans" cxnId="{4DE8BA62-0C4F-4A93-9296-090AB5A0972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F8145B-5966-4ED1-B850-1DE3A263E111}">
      <dgm:prSet phldrT="[Текст]" custT="1"/>
      <dgm:spPr/>
      <dgm:t>
        <a:bodyPr/>
        <a:lstStyle/>
        <a:p>
          <a:r>
            <a:rPr lang="uk-UA" sz="4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Процесуальне джерело доказів</a:t>
          </a:r>
          <a:endParaRPr lang="ru-RU" sz="4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E4BC3F-56B5-4299-BC41-6567409A373D}" type="parTrans" cxnId="{6EA82069-0E8E-4FC5-8C99-A2D6C2B4BD0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8E1851-1B64-4714-9E5A-65343B8EE434}" type="sibTrans" cxnId="{6EA82069-0E8E-4FC5-8C99-A2D6C2B4BD0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B0508E-9AF7-4F95-BD9B-4B3F80098A9F}">
      <dgm:prSet phldrT="[Текст]"/>
      <dgm:spPr>
        <a:solidFill>
          <a:srgbClr val="CADCEE">
            <a:alpha val="90000"/>
          </a:srgbClr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Речові докази, документи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001275-B98D-4863-8114-D0FBD4986819}" type="parTrans" cxnId="{A5369329-9AC5-472B-80D2-5F34E908178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091981-9483-44AC-8EFD-B960CFB2962A}" type="sibTrans" cxnId="{A5369329-9AC5-472B-80D2-5F34E908178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3243DB-F5AF-40CE-848C-85B35EEBE8F6}" type="pres">
      <dgm:prSet presAssocID="{20BF2185-40CB-474C-BC05-4B5DF5B45E7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9E89EA4-AEE7-430D-905C-410631DEBB65}" type="pres">
      <dgm:prSet presAssocID="{7A368855-805B-4F54-9DAB-4E22479F51A4}" presName="root" presStyleCnt="0"/>
      <dgm:spPr/>
    </dgm:pt>
    <dgm:pt modelId="{48E699D0-5628-4573-AAEB-D4FCCC2DA712}" type="pres">
      <dgm:prSet presAssocID="{7A368855-805B-4F54-9DAB-4E22479F51A4}" presName="rootComposite" presStyleCnt="0"/>
      <dgm:spPr/>
    </dgm:pt>
    <dgm:pt modelId="{0E7A6613-1EAD-4330-AA97-938AFCC9E4CE}" type="pres">
      <dgm:prSet presAssocID="{7A368855-805B-4F54-9DAB-4E22479F51A4}" presName="rootText" presStyleLbl="node1" presStyleIdx="0" presStyleCnt="2"/>
      <dgm:spPr/>
    </dgm:pt>
    <dgm:pt modelId="{3809653C-573C-423E-9CB0-72D7B8F72B40}" type="pres">
      <dgm:prSet presAssocID="{7A368855-805B-4F54-9DAB-4E22479F51A4}" presName="rootConnector" presStyleLbl="node1" presStyleIdx="0" presStyleCnt="2"/>
      <dgm:spPr/>
    </dgm:pt>
    <dgm:pt modelId="{F71F60FD-459A-4175-80C8-7D05EDF95582}" type="pres">
      <dgm:prSet presAssocID="{7A368855-805B-4F54-9DAB-4E22479F51A4}" presName="childShape" presStyleCnt="0"/>
      <dgm:spPr/>
    </dgm:pt>
    <dgm:pt modelId="{61B30C46-581E-4939-B554-AD5A82EE9B32}" type="pres">
      <dgm:prSet presAssocID="{F94F62E0-19EB-435F-9DFB-43F4EDF40E0A}" presName="Name13" presStyleLbl="parChTrans1D2" presStyleIdx="0" presStyleCnt="2"/>
      <dgm:spPr/>
    </dgm:pt>
    <dgm:pt modelId="{97F6C891-2E78-4BE7-9500-BC65223BFACE}" type="pres">
      <dgm:prSet presAssocID="{7E0D182C-D618-43A6-AE97-EEA6307F9C8B}" presName="childText" presStyleLbl="bgAcc1" presStyleIdx="0" presStyleCnt="2">
        <dgm:presLayoutVars>
          <dgm:bulletEnabled val="1"/>
        </dgm:presLayoutVars>
      </dgm:prSet>
      <dgm:spPr/>
    </dgm:pt>
    <dgm:pt modelId="{9C277DBF-115F-4AC4-A301-B0073A971E2C}" type="pres">
      <dgm:prSet presAssocID="{14F8145B-5966-4ED1-B850-1DE3A263E111}" presName="root" presStyleCnt="0"/>
      <dgm:spPr/>
    </dgm:pt>
    <dgm:pt modelId="{CCE25DF3-4591-4EE1-B1C9-C7323455D3D8}" type="pres">
      <dgm:prSet presAssocID="{14F8145B-5966-4ED1-B850-1DE3A263E111}" presName="rootComposite" presStyleCnt="0"/>
      <dgm:spPr/>
    </dgm:pt>
    <dgm:pt modelId="{6BB0B8B2-B270-41BF-86C0-1AECEB77593E}" type="pres">
      <dgm:prSet presAssocID="{14F8145B-5966-4ED1-B850-1DE3A263E111}" presName="rootText" presStyleLbl="node1" presStyleIdx="1" presStyleCnt="2"/>
      <dgm:spPr/>
    </dgm:pt>
    <dgm:pt modelId="{0C2B6740-C205-4FE1-84E2-D6A37CF82E42}" type="pres">
      <dgm:prSet presAssocID="{14F8145B-5966-4ED1-B850-1DE3A263E111}" presName="rootConnector" presStyleLbl="node1" presStyleIdx="1" presStyleCnt="2"/>
      <dgm:spPr/>
    </dgm:pt>
    <dgm:pt modelId="{D93F1AA5-2312-41E3-86D3-7E220DC4E5EE}" type="pres">
      <dgm:prSet presAssocID="{14F8145B-5966-4ED1-B850-1DE3A263E111}" presName="childShape" presStyleCnt="0"/>
      <dgm:spPr/>
    </dgm:pt>
    <dgm:pt modelId="{39C9EE00-A19B-4D27-873F-B45917F3AA8F}" type="pres">
      <dgm:prSet presAssocID="{A2001275-B98D-4863-8114-D0FBD4986819}" presName="Name13" presStyleLbl="parChTrans1D2" presStyleIdx="1" presStyleCnt="2"/>
      <dgm:spPr/>
    </dgm:pt>
    <dgm:pt modelId="{7C06B37B-FB41-4950-87D6-4EF391FCFEDB}" type="pres">
      <dgm:prSet presAssocID="{5EB0508E-9AF7-4F95-BD9B-4B3F80098A9F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8DA04A02-8549-4762-A37B-75DEE069C78F}" type="presOf" srcId="{7A368855-805B-4F54-9DAB-4E22479F51A4}" destId="{0E7A6613-1EAD-4330-AA97-938AFCC9E4CE}" srcOrd="0" destOrd="0" presId="urn:microsoft.com/office/officeart/2005/8/layout/hierarchy3"/>
    <dgm:cxn modelId="{39979A02-DF73-42BD-A257-A7E028784C56}" type="presOf" srcId="{14F8145B-5966-4ED1-B850-1DE3A263E111}" destId="{6BB0B8B2-B270-41BF-86C0-1AECEB77593E}" srcOrd="0" destOrd="0" presId="urn:microsoft.com/office/officeart/2005/8/layout/hierarchy3"/>
    <dgm:cxn modelId="{22C13915-A5E0-40CD-84F5-6B7B32B17D9A}" type="presOf" srcId="{F94F62E0-19EB-435F-9DFB-43F4EDF40E0A}" destId="{61B30C46-581E-4939-B554-AD5A82EE9B32}" srcOrd="0" destOrd="0" presId="urn:microsoft.com/office/officeart/2005/8/layout/hierarchy3"/>
    <dgm:cxn modelId="{A5369329-9AC5-472B-80D2-5F34E9081780}" srcId="{14F8145B-5966-4ED1-B850-1DE3A263E111}" destId="{5EB0508E-9AF7-4F95-BD9B-4B3F80098A9F}" srcOrd="0" destOrd="0" parTransId="{A2001275-B98D-4863-8114-D0FBD4986819}" sibTransId="{B8091981-9483-44AC-8EFD-B960CFB2962A}"/>
    <dgm:cxn modelId="{4DE8BA62-0C4F-4A93-9296-090AB5A09728}" srcId="{7A368855-805B-4F54-9DAB-4E22479F51A4}" destId="{7E0D182C-D618-43A6-AE97-EEA6307F9C8B}" srcOrd="0" destOrd="0" parTransId="{F94F62E0-19EB-435F-9DFB-43F4EDF40E0A}" sibTransId="{D0465DAF-AFF5-4702-A54B-5E8D53F3798C}"/>
    <dgm:cxn modelId="{6EA82069-0E8E-4FC5-8C99-A2D6C2B4BD08}" srcId="{20BF2185-40CB-474C-BC05-4B5DF5B45E74}" destId="{14F8145B-5966-4ED1-B850-1DE3A263E111}" srcOrd="1" destOrd="0" parTransId="{D7E4BC3F-56B5-4299-BC41-6567409A373D}" sibTransId="{F68E1851-1B64-4714-9E5A-65343B8EE434}"/>
    <dgm:cxn modelId="{27813993-28C0-42D3-A7C5-ED5602ECD45A}" type="presOf" srcId="{7A368855-805B-4F54-9DAB-4E22479F51A4}" destId="{3809653C-573C-423E-9CB0-72D7B8F72B40}" srcOrd="1" destOrd="0" presId="urn:microsoft.com/office/officeart/2005/8/layout/hierarchy3"/>
    <dgm:cxn modelId="{D86C1F96-AAA3-44A7-A270-C63164652F2E}" type="presOf" srcId="{20BF2185-40CB-474C-BC05-4B5DF5B45E74}" destId="{F33243DB-F5AF-40CE-848C-85B35EEBE8F6}" srcOrd="0" destOrd="0" presId="urn:microsoft.com/office/officeart/2005/8/layout/hierarchy3"/>
    <dgm:cxn modelId="{CAB95DB9-D25E-46D2-9968-D665231AFEB4}" type="presOf" srcId="{A2001275-B98D-4863-8114-D0FBD4986819}" destId="{39C9EE00-A19B-4D27-873F-B45917F3AA8F}" srcOrd="0" destOrd="0" presId="urn:microsoft.com/office/officeart/2005/8/layout/hierarchy3"/>
    <dgm:cxn modelId="{AF02A6C5-2616-4F26-945A-60370A099290}" type="presOf" srcId="{5EB0508E-9AF7-4F95-BD9B-4B3F80098A9F}" destId="{7C06B37B-FB41-4950-87D6-4EF391FCFEDB}" srcOrd="0" destOrd="0" presId="urn:microsoft.com/office/officeart/2005/8/layout/hierarchy3"/>
    <dgm:cxn modelId="{DBC5ACCD-F258-4829-9A96-673D9B9001AC}" srcId="{20BF2185-40CB-474C-BC05-4B5DF5B45E74}" destId="{7A368855-805B-4F54-9DAB-4E22479F51A4}" srcOrd="0" destOrd="0" parTransId="{8687086A-5F3D-4FC2-B3C1-927990930DA8}" sibTransId="{3EB1091D-09CB-41B6-B9AD-549C7BA00B71}"/>
    <dgm:cxn modelId="{6BA837D1-34CB-4F5A-9CA8-A017E4DF9B57}" type="presOf" srcId="{7E0D182C-D618-43A6-AE97-EEA6307F9C8B}" destId="{97F6C891-2E78-4BE7-9500-BC65223BFACE}" srcOrd="0" destOrd="0" presId="urn:microsoft.com/office/officeart/2005/8/layout/hierarchy3"/>
    <dgm:cxn modelId="{1C31C5F7-C8B7-4547-B7C5-C56790556C39}" type="presOf" srcId="{14F8145B-5966-4ED1-B850-1DE3A263E111}" destId="{0C2B6740-C205-4FE1-84E2-D6A37CF82E42}" srcOrd="1" destOrd="0" presId="urn:microsoft.com/office/officeart/2005/8/layout/hierarchy3"/>
    <dgm:cxn modelId="{764B0536-8EFC-4D29-80A6-522FA6048891}" type="presParOf" srcId="{F33243DB-F5AF-40CE-848C-85B35EEBE8F6}" destId="{F9E89EA4-AEE7-430D-905C-410631DEBB65}" srcOrd="0" destOrd="0" presId="urn:microsoft.com/office/officeart/2005/8/layout/hierarchy3"/>
    <dgm:cxn modelId="{D51747AD-4877-4E82-B8E4-9B24F8CF8A3C}" type="presParOf" srcId="{F9E89EA4-AEE7-430D-905C-410631DEBB65}" destId="{48E699D0-5628-4573-AAEB-D4FCCC2DA712}" srcOrd="0" destOrd="0" presId="urn:microsoft.com/office/officeart/2005/8/layout/hierarchy3"/>
    <dgm:cxn modelId="{249CD3E5-31E5-4146-8C74-B769B30F3A35}" type="presParOf" srcId="{48E699D0-5628-4573-AAEB-D4FCCC2DA712}" destId="{0E7A6613-1EAD-4330-AA97-938AFCC9E4CE}" srcOrd="0" destOrd="0" presId="urn:microsoft.com/office/officeart/2005/8/layout/hierarchy3"/>
    <dgm:cxn modelId="{820A6C33-8877-45C6-A18C-4384AD632445}" type="presParOf" srcId="{48E699D0-5628-4573-AAEB-D4FCCC2DA712}" destId="{3809653C-573C-423E-9CB0-72D7B8F72B40}" srcOrd="1" destOrd="0" presId="urn:microsoft.com/office/officeart/2005/8/layout/hierarchy3"/>
    <dgm:cxn modelId="{CC1FAB61-AC24-48CA-A0A1-D0D60E344EF1}" type="presParOf" srcId="{F9E89EA4-AEE7-430D-905C-410631DEBB65}" destId="{F71F60FD-459A-4175-80C8-7D05EDF95582}" srcOrd="1" destOrd="0" presId="urn:microsoft.com/office/officeart/2005/8/layout/hierarchy3"/>
    <dgm:cxn modelId="{325314A3-F26E-48D2-8145-7D03ACED0B63}" type="presParOf" srcId="{F71F60FD-459A-4175-80C8-7D05EDF95582}" destId="{61B30C46-581E-4939-B554-AD5A82EE9B32}" srcOrd="0" destOrd="0" presId="urn:microsoft.com/office/officeart/2005/8/layout/hierarchy3"/>
    <dgm:cxn modelId="{6C611454-7750-4998-9598-43CB3F1F6BB9}" type="presParOf" srcId="{F71F60FD-459A-4175-80C8-7D05EDF95582}" destId="{97F6C891-2E78-4BE7-9500-BC65223BFACE}" srcOrd="1" destOrd="0" presId="urn:microsoft.com/office/officeart/2005/8/layout/hierarchy3"/>
    <dgm:cxn modelId="{B00B55D5-7DED-4630-A0DB-D5D6297FFE65}" type="presParOf" srcId="{F33243DB-F5AF-40CE-848C-85B35EEBE8F6}" destId="{9C277DBF-115F-4AC4-A301-B0073A971E2C}" srcOrd="1" destOrd="0" presId="urn:microsoft.com/office/officeart/2005/8/layout/hierarchy3"/>
    <dgm:cxn modelId="{CF73981F-E147-4F9E-8F7B-8D7DA9DE18A4}" type="presParOf" srcId="{9C277DBF-115F-4AC4-A301-B0073A971E2C}" destId="{CCE25DF3-4591-4EE1-B1C9-C7323455D3D8}" srcOrd="0" destOrd="0" presId="urn:microsoft.com/office/officeart/2005/8/layout/hierarchy3"/>
    <dgm:cxn modelId="{FB792BBB-998F-497D-B41A-A7C0BC66CB78}" type="presParOf" srcId="{CCE25DF3-4591-4EE1-B1C9-C7323455D3D8}" destId="{6BB0B8B2-B270-41BF-86C0-1AECEB77593E}" srcOrd="0" destOrd="0" presId="urn:microsoft.com/office/officeart/2005/8/layout/hierarchy3"/>
    <dgm:cxn modelId="{D49E5E99-38EF-444A-B6A6-9A6BF136DD87}" type="presParOf" srcId="{CCE25DF3-4591-4EE1-B1C9-C7323455D3D8}" destId="{0C2B6740-C205-4FE1-84E2-D6A37CF82E42}" srcOrd="1" destOrd="0" presId="urn:microsoft.com/office/officeart/2005/8/layout/hierarchy3"/>
    <dgm:cxn modelId="{D5998E93-1701-40F2-B0D4-C737C83296BF}" type="presParOf" srcId="{9C277DBF-115F-4AC4-A301-B0073A971E2C}" destId="{D93F1AA5-2312-41E3-86D3-7E220DC4E5EE}" srcOrd="1" destOrd="0" presId="urn:microsoft.com/office/officeart/2005/8/layout/hierarchy3"/>
    <dgm:cxn modelId="{EAE15629-03EF-40E7-9C6A-DFEFD8E6D989}" type="presParOf" srcId="{D93F1AA5-2312-41E3-86D3-7E220DC4E5EE}" destId="{39C9EE00-A19B-4D27-873F-B45917F3AA8F}" srcOrd="0" destOrd="0" presId="urn:microsoft.com/office/officeart/2005/8/layout/hierarchy3"/>
    <dgm:cxn modelId="{D5733C6A-1FA3-433B-9DA1-643CCD4DE2EE}" type="presParOf" srcId="{D93F1AA5-2312-41E3-86D3-7E220DC4E5EE}" destId="{7C06B37B-FB41-4950-87D6-4EF391FCFED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0A478F-CFD5-43C2-9AAE-23AC72AD74A1}" type="doc">
      <dgm:prSet loTypeId="urn:microsoft.com/office/officeart/2005/8/layout/default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8C9065DD-1329-4198-A176-D06B805774F4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Огляд житла чи іншого володіння особи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B2763B-48FA-4B51-B497-D4AC24D36AB5}" type="parTrans" cxnId="{16B5D618-21A6-470A-BE08-DAFFA662B52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F49F4D-5466-41C7-AEE3-EFFCEEAC0031}" type="sibTrans" cxnId="{16B5D618-21A6-470A-BE08-DAFFA662B52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A5795A-AD76-4502-A644-7BD15FB790C8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Огляд трупа та огляд трупа, пов’язаний з ексгумацією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407C9D-E8D1-44E6-8083-6B7F45D68C00}" type="parTrans" cxnId="{F72740C7-A776-4DB0-AC2F-FC205D6F97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6E38D7-F4C4-4FD0-B79B-D8681263E9F6}" type="sibTrans" cxnId="{F72740C7-A776-4DB0-AC2F-FC205D6F97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F27DE4-428C-4CD2-91E0-EF58EF13A8CE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Огляд місцевості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921538-60F5-4D86-A3D4-83B936E30DCC}" type="parTrans" cxnId="{06236534-A70B-4925-B69A-B70690CAC1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A97D70-9F38-4290-B98A-46386D88F811}" type="sibTrans" cxnId="{06236534-A70B-4925-B69A-B70690CAC1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A88631-1209-42D8-BC2F-F0C1FBE0C42F}">
      <dgm:prSet phldrT="[Текст]"/>
      <dgm:spPr>
        <a:solidFill>
          <a:srgbClr val="CADCEE"/>
        </a:solidFill>
      </dgm:spPr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Огляд приміщення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ADEAF6-EE96-4E41-8B75-492DED9F3EAB}" type="parTrans" cxnId="{007FDB23-EACA-4C85-9FF3-40000BA56A7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C5B73B-5E13-4E46-8131-D1BECA1A9F33}" type="sibTrans" cxnId="{007FDB23-EACA-4C85-9FF3-40000BA56A7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CE7156-C0A5-4422-A9E1-3DB9393CF771}">
      <dgm:prSet phldrT="[Текст]"/>
      <dgm:spPr>
        <a:solidFill>
          <a:srgbClr val="CADCEE"/>
        </a:solidFill>
      </dgm:spPr>
      <dgm:t>
        <a:bodyPr/>
        <a:lstStyle/>
        <a:p>
          <a:r>
            <a:rPr lang="uk-UA" b="0">
              <a:latin typeface="Times New Roman" panose="02020603050405020304" pitchFamily="18" charset="0"/>
              <a:cs typeface="Times New Roman" panose="02020603050405020304" pitchFamily="18" charset="0"/>
            </a:rPr>
            <a:t>Освідування</a:t>
          </a:r>
          <a:endParaRPr lang="ru-RU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777F6F-BECF-4ED6-8E4D-6DFAB5940F65}" type="parTrans" cxnId="{E105B02E-AD67-42E0-B2CD-B520AA60E0D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DE8709-1C2C-4BCD-B2E5-C33877C28DF5}" type="sibTrans" cxnId="{E105B02E-AD67-42E0-B2CD-B520AA60E0D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E3BC86-FDDC-45E1-AC68-508A0A6915B9}">
      <dgm:prSet phldrT="[Текст]"/>
      <dgm:spPr>
        <a:solidFill>
          <a:srgbClr val="CADCEE"/>
        </a:solidFill>
      </dgm:spPr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Огляд документів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DF52DB-0E80-4FB3-A235-45CD876637C8}" type="parTrans" cxnId="{AA9085FA-2FDC-4CD0-B043-1FA62110759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EA4A92-DAB0-4BA9-B933-73B348178919}" type="sibTrans" cxnId="{AA9085FA-2FDC-4CD0-B043-1FA62110759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57CD76-5959-4788-BE92-77887C91A9D1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Огляд речей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1BB07D-1AF8-424E-882D-3B6B41F2D30F}" type="parTrans" cxnId="{7FAAC67B-3EBA-4C43-8A80-EB8A3A66361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331108-8E02-48AC-9787-B4E089101BB9}" type="sibTrans" cxnId="{7FAAC67B-3EBA-4C43-8A80-EB8A3A66361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C7263C-4012-4AA0-9D8B-4FEF14302861}">
      <dgm:prSet phldrT="[Текст]"/>
      <dgm:spPr>
        <a:solidFill>
          <a:srgbClr val="CADCEE"/>
        </a:solidFill>
      </dgm:spPr>
      <dgm:t>
        <a:bodyPr/>
        <a:lstStyle/>
        <a:p>
          <a:r>
            <a:rPr lang="ru-RU" b="0">
              <a:latin typeface="Times New Roman" panose="02020603050405020304" pitchFamily="18" charset="0"/>
              <a:cs typeface="Times New Roman" panose="02020603050405020304" pitchFamily="18" charset="0"/>
            </a:rPr>
            <a:t>Огляд на місці</a:t>
          </a:r>
          <a:endParaRPr lang="ru-RU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D15276-DE7A-4DFA-BA97-B48D2E572FDE}" type="parTrans" cxnId="{85DE6C36-2DF4-438C-AB62-6A650AE636E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6ECA58-35EB-455E-B721-3B5155E5E917}" type="sibTrans" cxnId="{85DE6C36-2DF4-438C-AB62-6A650AE636E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450CB5-4FB7-41C6-AB9C-A576D44F7EF8}">
      <dgm:prSet/>
      <dgm:spPr>
        <a:solidFill>
          <a:srgbClr val="CADCEE"/>
        </a:solidFill>
      </dgm:spPr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Огляд місця події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279AF7-E626-4ED6-AEDE-38CAD0A30DF5}" type="parTrans" cxnId="{FC377C66-BD00-4A77-A3D1-EB475CA311C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E6AAA5-F25D-485F-A774-79D21C598822}" type="sibTrans" cxnId="{FC377C66-BD00-4A77-A3D1-EB475CA311C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8FC4CD-AFE3-4D0E-B338-76A536C4CB73}" type="pres">
      <dgm:prSet presAssocID="{990A478F-CFD5-43C2-9AAE-23AC72AD74A1}" presName="diagram" presStyleCnt="0">
        <dgm:presLayoutVars>
          <dgm:dir/>
          <dgm:resizeHandles val="exact"/>
        </dgm:presLayoutVars>
      </dgm:prSet>
      <dgm:spPr/>
    </dgm:pt>
    <dgm:pt modelId="{0B3949CF-A56D-44EE-BD7C-77FA9D9334FD}" type="pres">
      <dgm:prSet presAssocID="{2B450CB5-4FB7-41C6-AB9C-A576D44F7EF8}" presName="node" presStyleLbl="node1" presStyleIdx="0" presStyleCnt="9">
        <dgm:presLayoutVars>
          <dgm:bulletEnabled val="1"/>
        </dgm:presLayoutVars>
      </dgm:prSet>
      <dgm:spPr/>
    </dgm:pt>
    <dgm:pt modelId="{CEC33A52-D1EB-4DD3-95E1-C548E654BB29}" type="pres">
      <dgm:prSet presAssocID="{A0E6AAA5-F25D-485F-A774-79D21C598822}" presName="sibTrans" presStyleCnt="0"/>
      <dgm:spPr/>
    </dgm:pt>
    <dgm:pt modelId="{EDD302AB-07F9-4B84-8439-60F93C1E1714}" type="pres">
      <dgm:prSet presAssocID="{8C9065DD-1329-4198-A176-D06B805774F4}" presName="node" presStyleLbl="node1" presStyleIdx="1" presStyleCnt="9">
        <dgm:presLayoutVars>
          <dgm:bulletEnabled val="1"/>
        </dgm:presLayoutVars>
      </dgm:prSet>
      <dgm:spPr/>
    </dgm:pt>
    <dgm:pt modelId="{E289D96A-1956-4B0E-BABD-EEA11CDD38CD}" type="pres">
      <dgm:prSet presAssocID="{7FF49F4D-5466-41C7-AEE3-EFFCEEAC0031}" presName="sibTrans" presStyleCnt="0"/>
      <dgm:spPr/>
    </dgm:pt>
    <dgm:pt modelId="{0749B993-5608-4DD9-8D63-F0E3C2B739A8}" type="pres">
      <dgm:prSet presAssocID="{A2A5795A-AD76-4502-A644-7BD15FB790C8}" presName="node" presStyleLbl="node1" presStyleIdx="2" presStyleCnt="9">
        <dgm:presLayoutVars>
          <dgm:bulletEnabled val="1"/>
        </dgm:presLayoutVars>
      </dgm:prSet>
      <dgm:spPr/>
    </dgm:pt>
    <dgm:pt modelId="{B13C2BBE-B7E2-40E0-AD46-0332D895F68E}" type="pres">
      <dgm:prSet presAssocID="{DE6E38D7-F4C4-4FD0-B79B-D8681263E9F6}" presName="sibTrans" presStyleCnt="0"/>
      <dgm:spPr/>
    </dgm:pt>
    <dgm:pt modelId="{1AD678B1-B527-49C0-AD47-02E14A4D4862}" type="pres">
      <dgm:prSet presAssocID="{45F27DE4-428C-4CD2-91E0-EF58EF13A8CE}" presName="node" presStyleLbl="node1" presStyleIdx="3" presStyleCnt="9">
        <dgm:presLayoutVars>
          <dgm:bulletEnabled val="1"/>
        </dgm:presLayoutVars>
      </dgm:prSet>
      <dgm:spPr/>
    </dgm:pt>
    <dgm:pt modelId="{6558A376-160B-4A48-A978-14BD96F9F119}" type="pres">
      <dgm:prSet presAssocID="{39A97D70-9F38-4290-B98A-46386D88F811}" presName="sibTrans" presStyleCnt="0"/>
      <dgm:spPr/>
    </dgm:pt>
    <dgm:pt modelId="{1FBF4087-74BC-4FF3-8BD7-E50F28A667F7}" type="pres">
      <dgm:prSet presAssocID="{52A88631-1209-42D8-BC2F-F0C1FBE0C42F}" presName="node" presStyleLbl="node1" presStyleIdx="4" presStyleCnt="9">
        <dgm:presLayoutVars>
          <dgm:bulletEnabled val="1"/>
        </dgm:presLayoutVars>
      </dgm:prSet>
      <dgm:spPr/>
    </dgm:pt>
    <dgm:pt modelId="{2709FA47-72B5-4D4D-ABA0-2CF341988501}" type="pres">
      <dgm:prSet presAssocID="{D9C5B73B-5E13-4E46-8131-D1BECA1A9F33}" presName="sibTrans" presStyleCnt="0"/>
      <dgm:spPr/>
    </dgm:pt>
    <dgm:pt modelId="{8CA68A04-37AC-4A14-8BCB-99C771DDD40E}" type="pres">
      <dgm:prSet presAssocID="{1BE3BC86-FDDC-45E1-AC68-508A0A6915B9}" presName="node" presStyleLbl="node1" presStyleIdx="5" presStyleCnt="9">
        <dgm:presLayoutVars>
          <dgm:bulletEnabled val="1"/>
        </dgm:presLayoutVars>
      </dgm:prSet>
      <dgm:spPr/>
    </dgm:pt>
    <dgm:pt modelId="{348D64E3-7F19-425B-8123-0F75BF25069C}" type="pres">
      <dgm:prSet presAssocID="{23EA4A92-DAB0-4BA9-B933-73B348178919}" presName="sibTrans" presStyleCnt="0"/>
      <dgm:spPr/>
    </dgm:pt>
    <dgm:pt modelId="{6971EAA5-F78C-4B9D-BD47-5381AC628861}" type="pres">
      <dgm:prSet presAssocID="{4A57CD76-5959-4788-BE92-77887C91A9D1}" presName="node" presStyleLbl="node1" presStyleIdx="6" presStyleCnt="9">
        <dgm:presLayoutVars>
          <dgm:bulletEnabled val="1"/>
        </dgm:presLayoutVars>
      </dgm:prSet>
      <dgm:spPr/>
    </dgm:pt>
    <dgm:pt modelId="{BF2A6CF0-01CF-4E90-A69B-D5C901B00400}" type="pres">
      <dgm:prSet presAssocID="{0C331108-8E02-48AC-9787-B4E089101BB9}" presName="sibTrans" presStyleCnt="0"/>
      <dgm:spPr/>
    </dgm:pt>
    <dgm:pt modelId="{D5930FEA-E2C7-4303-97B3-AC952AAB5273}" type="pres">
      <dgm:prSet presAssocID="{79C7263C-4012-4AA0-9D8B-4FEF14302861}" presName="node" presStyleLbl="node1" presStyleIdx="7" presStyleCnt="9">
        <dgm:presLayoutVars>
          <dgm:bulletEnabled val="1"/>
        </dgm:presLayoutVars>
      </dgm:prSet>
      <dgm:spPr/>
    </dgm:pt>
    <dgm:pt modelId="{82A8F21B-47CB-48EA-9FB8-07D458077DB6}" type="pres">
      <dgm:prSet presAssocID="{E46ECA58-35EB-455E-B721-3B5155E5E917}" presName="sibTrans" presStyleCnt="0"/>
      <dgm:spPr/>
    </dgm:pt>
    <dgm:pt modelId="{1401DC18-C95A-4F9D-9C79-ABA71D9ED0B0}" type="pres">
      <dgm:prSet presAssocID="{9DCE7156-C0A5-4422-A9E1-3DB9393CF771}" presName="node" presStyleLbl="node1" presStyleIdx="8" presStyleCnt="9">
        <dgm:presLayoutVars>
          <dgm:bulletEnabled val="1"/>
        </dgm:presLayoutVars>
      </dgm:prSet>
      <dgm:spPr/>
    </dgm:pt>
  </dgm:ptLst>
  <dgm:cxnLst>
    <dgm:cxn modelId="{87E87112-47B4-4D1C-A11A-A7092329998B}" type="presOf" srcId="{45F27DE4-428C-4CD2-91E0-EF58EF13A8CE}" destId="{1AD678B1-B527-49C0-AD47-02E14A4D4862}" srcOrd="0" destOrd="0" presId="urn:microsoft.com/office/officeart/2005/8/layout/default"/>
    <dgm:cxn modelId="{16B5D618-21A6-470A-BE08-DAFFA662B528}" srcId="{990A478F-CFD5-43C2-9AAE-23AC72AD74A1}" destId="{8C9065DD-1329-4198-A176-D06B805774F4}" srcOrd="1" destOrd="0" parTransId="{56B2763B-48FA-4B51-B497-D4AC24D36AB5}" sibTransId="{7FF49F4D-5466-41C7-AEE3-EFFCEEAC0031}"/>
    <dgm:cxn modelId="{007FDB23-EACA-4C85-9FF3-40000BA56A71}" srcId="{990A478F-CFD5-43C2-9AAE-23AC72AD74A1}" destId="{52A88631-1209-42D8-BC2F-F0C1FBE0C42F}" srcOrd="4" destOrd="0" parTransId="{E4ADEAF6-EE96-4E41-8B75-492DED9F3EAB}" sibTransId="{D9C5B73B-5E13-4E46-8131-D1BECA1A9F33}"/>
    <dgm:cxn modelId="{E105B02E-AD67-42E0-B2CD-B520AA60E0DC}" srcId="{990A478F-CFD5-43C2-9AAE-23AC72AD74A1}" destId="{9DCE7156-C0A5-4422-A9E1-3DB9393CF771}" srcOrd="8" destOrd="0" parTransId="{EA777F6F-BECF-4ED6-8E4D-6DFAB5940F65}" sibTransId="{35DE8709-1C2C-4BCD-B2E5-C33877C28DF5}"/>
    <dgm:cxn modelId="{06236534-A70B-4925-B69A-B70690CAC126}" srcId="{990A478F-CFD5-43C2-9AAE-23AC72AD74A1}" destId="{45F27DE4-428C-4CD2-91E0-EF58EF13A8CE}" srcOrd="3" destOrd="0" parTransId="{D9921538-60F5-4D86-A3D4-83B936E30DCC}" sibTransId="{39A97D70-9F38-4290-B98A-46386D88F811}"/>
    <dgm:cxn modelId="{85DE6C36-2DF4-438C-AB62-6A650AE636EE}" srcId="{990A478F-CFD5-43C2-9AAE-23AC72AD74A1}" destId="{79C7263C-4012-4AA0-9D8B-4FEF14302861}" srcOrd="7" destOrd="0" parTransId="{37D15276-DE7A-4DFA-BA97-B48D2E572FDE}" sibTransId="{E46ECA58-35EB-455E-B721-3B5155E5E917}"/>
    <dgm:cxn modelId="{3D47B140-9D56-463B-AC75-AFD474FEA879}" type="presOf" srcId="{1BE3BC86-FDDC-45E1-AC68-508A0A6915B9}" destId="{8CA68A04-37AC-4A14-8BCB-99C771DDD40E}" srcOrd="0" destOrd="0" presId="urn:microsoft.com/office/officeart/2005/8/layout/default"/>
    <dgm:cxn modelId="{FC200361-7AF3-4598-8CE2-333D6F0C23CF}" type="presOf" srcId="{9DCE7156-C0A5-4422-A9E1-3DB9393CF771}" destId="{1401DC18-C95A-4F9D-9C79-ABA71D9ED0B0}" srcOrd="0" destOrd="0" presId="urn:microsoft.com/office/officeart/2005/8/layout/default"/>
    <dgm:cxn modelId="{30A32763-A2A2-425F-A589-77A0607C8D01}" type="presOf" srcId="{8C9065DD-1329-4198-A176-D06B805774F4}" destId="{EDD302AB-07F9-4B84-8439-60F93C1E1714}" srcOrd="0" destOrd="0" presId="urn:microsoft.com/office/officeart/2005/8/layout/default"/>
    <dgm:cxn modelId="{4D146964-4A15-4AB8-A01E-A1A082C14A5E}" type="presOf" srcId="{4A57CD76-5959-4788-BE92-77887C91A9D1}" destId="{6971EAA5-F78C-4B9D-BD47-5381AC628861}" srcOrd="0" destOrd="0" presId="urn:microsoft.com/office/officeart/2005/8/layout/default"/>
    <dgm:cxn modelId="{FC377C66-BD00-4A77-A3D1-EB475CA311CF}" srcId="{990A478F-CFD5-43C2-9AAE-23AC72AD74A1}" destId="{2B450CB5-4FB7-41C6-AB9C-A576D44F7EF8}" srcOrd="0" destOrd="0" parTransId="{5C279AF7-E626-4ED6-AEDE-38CAD0A30DF5}" sibTransId="{A0E6AAA5-F25D-485F-A774-79D21C598822}"/>
    <dgm:cxn modelId="{EEF26269-DF6F-47AE-B55D-E4E3D3225B40}" type="presOf" srcId="{A2A5795A-AD76-4502-A644-7BD15FB790C8}" destId="{0749B993-5608-4DD9-8D63-F0E3C2B739A8}" srcOrd="0" destOrd="0" presId="urn:microsoft.com/office/officeart/2005/8/layout/default"/>
    <dgm:cxn modelId="{7FAAC67B-3EBA-4C43-8A80-EB8A3A66361D}" srcId="{990A478F-CFD5-43C2-9AAE-23AC72AD74A1}" destId="{4A57CD76-5959-4788-BE92-77887C91A9D1}" srcOrd="6" destOrd="0" parTransId="{391BB07D-1AF8-424E-882D-3B6B41F2D30F}" sibTransId="{0C331108-8E02-48AC-9787-B4E089101BB9}"/>
    <dgm:cxn modelId="{464FED7C-0022-409D-A859-21FD35CCA55B}" type="presOf" srcId="{52A88631-1209-42D8-BC2F-F0C1FBE0C42F}" destId="{1FBF4087-74BC-4FF3-8BD7-E50F28A667F7}" srcOrd="0" destOrd="0" presId="urn:microsoft.com/office/officeart/2005/8/layout/default"/>
    <dgm:cxn modelId="{F26367C5-6CB1-4465-8944-064BB94A476B}" type="presOf" srcId="{2B450CB5-4FB7-41C6-AB9C-A576D44F7EF8}" destId="{0B3949CF-A56D-44EE-BD7C-77FA9D9334FD}" srcOrd="0" destOrd="0" presId="urn:microsoft.com/office/officeart/2005/8/layout/default"/>
    <dgm:cxn modelId="{F72740C7-A776-4DB0-AC2F-FC205D6F97EB}" srcId="{990A478F-CFD5-43C2-9AAE-23AC72AD74A1}" destId="{A2A5795A-AD76-4502-A644-7BD15FB790C8}" srcOrd="2" destOrd="0" parTransId="{C5407C9D-E8D1-44E6-8083-6B7F45D68C00}" sibTransId="{DE6E38D7-F4C4-4FD0-B79B-D8681263E9F6}"/>
    <dgm:cxn modelId="{C93960DF-A789-4514-A2AA-91DC1C9FDC2F}" type="presOf" srcId="{990A478F-CFD5-43C2-9AAE-23AC72AD74A1}" destId="{648FC4CD-AFE3-4D0E-B338-76A536C4CB73}" srcOrd="0" destOrd="0" presId="urn:microsoft.com/office/officeart/2005/8/layout/default"/>
    <dgm:cxn modelId="{C2A52EF7-3EAF-4CCC-8689-851F10DD1212}" type="presOf" srcId="{79C7263C-4012-4AA0-9D8B-4FEF14302861}" destId="{D5930FEA-E2C7-4303-97B3-AC952AAB5273}" srcOrd="0" destOrd="0" presId="urn:microsoft.com/office/officeart/2005/8/layout/default"/>
    <dgm:cxn modelId="{AA9085FA-2FDC-4CD0-B043-1FA621107592}" srcId="{990A478F-CFD5-43C2-9AAE-23AC72AD74A1}" destId="{1BE3BC86-FDDC-45E1-AC68-508A0A6915B9}" srcOrd="5" destOrd="0" parTransId="{45DF52DB-0E80-4FB3-A235-45CD876637C8}" sibTransId="{23EA4A92-DAB0-4BA9-B933-73B348178919}"/>
    <dgm:cxn modelId="{50630C51-F244-441B-8F50-25CE204E0067}" type="presParOf" srcId="{648FC4CD-AFE3-4D0E-B338-76A536C4CB73}" destId="{0B3949CF-A56D-44EE-BD7C-77FA9D9334FD}" srcOrd="0" destOrd="0" presId="urn:microsoft.com/office/officeart/2005/8/layout/default"/>
    <dgm:cxn modelId="{DF9DDDA1-FFBE-4B00-9BB4-0B1DEE72EA5F}" type="presParOf" srcId="{648FC4CD-AFE3-4D0E-B338-76A536C4CB73}" destId="{CEC33A52-D1EB-4DD3-95E1-C548E654BB29}" srcOrd="1" destOrd="0" presId="urn:microsoft.com/office/officeart/2005/8/layout/default"/>
    <dgm:cxn modelId="{3661C191-56A3-4F99-8036-D4E37849A2E7}" type="presParOf" srcId="{648FC4CD-AFE3-4D0E-B338-76A536C4CB73}" destId="{EDD302AB-07F9-4B84-8439-60F93C1E1714}" srcOrd="2" destOrd="0" presId="urn:microsoft.com/office/officeart/2005/8/layout/default"/>
    <dgm:cxn modelId="{C939E441-F12F-4294-9D5C-C99569F50BAA}" type="presParOf" srcId="{648FC4CD-AFE3-4D0E-B338-76A536C4CB73}" destId="{E289D96A-1956-4B0E-BABD-EEA11CDD38CD}" srcOrd="3" destOrd="0" presId="urn:microsoft.com/office/officeart/2005/8/layout/default"/>
    <dgm:cxn modelId="{CDF6DACA-366A-4D89-976D-17014A2D6C9D}" type="presParOf" srcId="{648FC4CD-AFE3-4D0E-B338-76A536C4CB73}" destId="{0749B993-5608-4DD9-8D63-F0E3C2B739A8}" srcOrd="4" destOrd="0" presId="urn:microsoft.com/office/officeart/2005/8/layout/default"/>
    <dgm:cxn modelId="{72966BC9-A0D3-49DA-BEBE-3116292DAEBC}" type="presParOf" srcId="{648FC4CD-AFE3-4D0E-B338-76A536C4CB73}" destId="{B13C2BBE-B7E2-40E0-AD46-0332D895F68E}" srcOrd="5" destOrd="0" presId="urn:microsoft.com/office/officeart/2005/8/layout/default"/>
    <dgm:cxn modelId="{4248454C-A004-419B-B67D-147EF568E8FE}" type="presParOf" srcId="{648FC4CD-AFE3-4D0E-B338-76A536C4CB73}" destId="{1AD678B1-B527-49C0-AD47-02E14A4D4862}" srcOrd="6" destOrd="0" presId="urn:microsoft.com/office/officeart/2005/8/layout/default"/>
    <dgm:cxn modelId="{27A3C575-8693-472B-BDAD-E0DB75727793}" type="presParOf" srcId="{648FC4CD-AFE3-4D0E-B338-76A536C4CB73}" destId="{6558A376-160B-4A48-A978-14BD96F9F119}" srcOrd="7" destOrd="0" presId="urn:microsoft.com/office/officeart/2005/8/layout/default"/>
    <dgm:cxn modelId="{E9263184-E331-411B-8F43-8F30C2F5F5D5}" type="presParOf" srcId="{648FC4CD-AFE3-4D0E-B338-76A536C4CB73}" destId="{1FBF4087-74BC-4FF3-8BD7-E50F28A667F7}" srcOrd="8" destOrd="0" presId="urn:microsoft.com/office/officeart/2005/8/layout/default"/>
    <dgm:cxn modelId="{268CD672-9614-4A76-9F5C-BC066005857B}" type="presParOf" srcId="{648FC4CD-AFE3-4D0E-B338-76A536C4CB73}" destId="{2709FA47-72B5-4D4D-ABA0-2CF341988501}" srcOrd="9" destOrd="0" presId="urn:microsoft.com/office/officeart/2005/8/layout/default"/>
    <dgm:cxn modelId="{D7EEDD83-D08E-4631-9106-ED9322EE0EEC}" type="presParOf" srcId="{648FC4CD-AFE3-4D0E-B338-76A536C4CB73}" destId="{8CA68A04-37AC-4A14-8BCB-99C771DDD40E}" srcOrd="10" destOrd="0" presId="urn:microsoft.com/office/officeart/2005/8/layout/default"/>
    <dgm:cxn modelId="{95569536-7902-4C9B-ABEA-B7F876FD09A3}" type="presParOf" srcId="{648FC4CD-AFE3-4D0E-B338-76A536C4CB73}" destId="{348D64E3-7F19-425B-8123-0F75BF25069C}" srcOrd="11" destOrd="0" presId="urn:microsoft.com/office/officeart/2005/8/layout/default"/>
    <dgm:cxn modelId="{C5DDECA0-ADE6-4276-B551-8E4439224077}" type="presParOf" srcId="{648FC4CD-AFE3-4D0E-B338-76A536C4CB73}" destId="{6971EAA5-F78C-4B9D-BD47-5381AC628861}" srcOrd="12" destOrd="0" presId="urn:microsoft.com/office/officeart/2005/8/layout/default"/>
    <dgm:cxn modelId="{8EC3CB8C-1445-4EAE-B783-CA406E72B53A}" type="presParOf" srcId="{648FC4CD-AFE3-4D0E-B338-76A536C4CB73}" destId="{BF2A6CF0-01CF-4E90-A69B-D5C901B00400}" srcOrd="13" destOrd="0" presId="urn:microsoft.com/office/officeart/2005/8/layout/default"/>
    <dgm:cxn modelId="{FC331B11-9A95-4E7F-B8A5-404AB3CA5982}" type="presParOf" srcId="{648FC4CD-AFE3-4D0E-B338-76A536C4CB73}" destId="{D5930FEA-E2C7-4303-97B3-AC952AAB5273}" srcOrd="14" destOrd="0" presId="urn:microsoft.com/office/officeart/2005/8/layout/default"/>
    <dgm:cxn modelId="{AB28880E-4DC3-4560-9BE5-A06D86EAE068}" type="presParOf" srcId="{648FC4CD-AFE3-4D0E-B338-76A536C4CB73}" destId="{82A8F21B-47CB-48EA-9FB8-07D458077DB6}" srcOrd="15" destOrd="0" presId="urn:microsoft.com/office/officeart/2005/8/layout/default"/>
    <dgm:cxn modelId="{873A11F2-8FFA-4473-BDC7-E02AA2B9C0C1}" type="presParOf" srcId="{648FC4CD-AFE3-4D0E-B338-76A536C4CB73}" destId="{1401DC18-C95A-4F9D-9C79-ABA71D9ED0B0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04C1E5-EBA2-48A3-8A22-004CF43D2BE0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33AFD7A8-342F-4AEE-9CD5-25FCD1705B8E}">
      <dgm:prSet phldrT="[Текст]" custT="1"/>
      <dgm:spPr>
        <a:gradFill rotWithShape="0">
          <a:gsLst>
            <a:gs pos="0">
              <a:srgbClr val="CADCEE"/>
            </a:gs>
            <a:gs pos="100000">
              <a:schemeClr val="bg1"/>
            </a:gs>
          </a:gsLst>
          <a:lin ang="5400000" scaled="1"/>
        </a:gradFill>
      </dgm:spPr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Наявність підстави для його проведення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FE02BE-2BA1-4349-A51D-4EF0AF818616}" type="parTrans" cxnId="{BF71498E-1815-4D4A-A98B-37113BA35B70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3565D4-FDAE-4CDB-B888-726315B6AC6E}" type="sibTrans" cxnId="{BF71498E-1815-4D4A-A98B-37113BA35B70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8C7615-F630-4B10-A33C-E24896F6EA39}">
      <dgm:prSet phldrT="[Текст]" custT="1"/>
      <dgm:spPr>
        <a:gradFill rotWithShape="0">
          <a:gsLst>
            <a:gs pos="0">
              <a:srgbClr val="CADCEE"/>
            </a:gs>
            <a:gs pos="100000">
              <a:schemeClr val="bg1"/>
            </a:gs>
          </a:gsLst>
          <a:lin ang="5400000" scaled="1"/>
        </a:gradFill>
      </dgm:spPr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Проводиться за ухвалою слідчого судді або за добровільною згодою особи, яка ними володіє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F01EC5-A422-4730-8656-A7DABE00D25B}" type="parTrans" cxnId="{3156D196-0F16-4537-9358-FB7E00B2A5B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DEFE38-482D-4222-B6E1-85D419E0C55E}" type="sibTrans" cxnId="{3156D196-0F16-4537-9358-FB7E00B2A5B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B1AC31-B539-4F2C-A787-5DA80D5A2D25}">
      <dgm:prSet phldrT="[Текст]" custT="1"/>
      <dgm:spPr>
        <a:gradFill rotWithShape="0">
          <a:gsLst>
            <a:gs pos="0">
              <a:srgbClr val="CADCEE"/>
            </a:gs>
            <a:gs pos="100000">
              <a:schemeClr val="bg1"/>
            </a:gs>
          </a:gsLst>
          <a:lin ang="5400000" scaled="1"/>
        </a:gradFill>
      </dgm:spPr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Зазначити в протоколі огляду причини, що обумовили проведення огляду без ухвали слідчого судді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613182-2271-4BDB-928B-D31D92F9EFDA}" type="parTrans" cxnId="{B02780FD-FF25-47FD-B7B2-0D5784561D3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32EB34-D938-4A2A-AC60-A56DC862C5DD}" type="sibTrans" cxnId="{B02780FD-FF25-47FD-B7B2-0D5784561D3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ED73A0-17AD-4A3A-998C-0F12E4FDD6C8}">
      <dgm:prSet phldrT="[Текст]" custT="1"/>
      <dgm:spPr>
        <a:gradFill rotWithShape="0">
          <a:gsLst>
            <a:gs pos="0">
              <a:srgbClr val="CADCEE"/>
            </a:gs>
            <a:gs pos="100000">
              <a:schemeClr val="bg1"/>
            </a:gs>
          </a:gsLst>
          <a:lin ang="5400000" scaled="1"/>
        </a:gradFill>
      </dgm:spPr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Проводиться, як правило, у день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AF49DA-6BB6-4A9A-9256-83857055FF7B}" type="parTrans" cxnId="{1F662200-213F-47A2-8692-52AF3CB0F62B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B5B520-8AC5-49C7-ACA3-17C32F827367}" type="sibTrans" cxnId="{1F662200-213F-47A2-8692-52AF3CB0F62B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EF7731-2B05-4120-B9AC-8C0CAD7C382F}">
      <dgm:prSet phldrT="[Текст]" custT="1"/>
      <dgm:spPr>
        <a:gradFill rotWithShape="0">
          <a:gsLst>
            <a:gs pos="0">
              <a:srgbClr val="CADCEE"/>
            </a:gs>
            <a:gs pos="100000">
              <a:schemeClr val="bg1"/>
            </a:gs>
          </a:gsLst>
          <a:lin ang="5400000" scaled="1"/>
        </a:gradFill>
      </dgm:spPr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Оглянуті предмети і документи, вилучені під час огляду, пред’являються учасникам огляду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19D145-583C-428A-ADD4-E90D71B51ACA}" type="parTrans" cxnId="{014E60FC-4B78-4A43-96E4-A48CBFC81E6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2339E6-DB96-4820-8D54-2BBC5F5AEB81}" type="sibTrans" cxnId="{014E60FC-4B78-4A43-96E4-A48CBFC81E6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A349AB-04F3-4977-824F-F0EB15A20DAC}">
      <dgm:prSet phldrT="[Текст]" custT="1"/>
      <dgm:spPr>
        <a:gradFill rotWithShape="0">
          <a:gsLst>
            <a:gs pos="0">
              <a:srgbClr val="CADCEE"/>
            </a:gs>
            <a:gs pos="100000">
              <a:schemeClr val="bg1"/>
            </a:gs>
          </a:gsLst>
          <a:lin ang="5400000" scaled="1"/>
        </a:gradFill>
      </dgm:spPr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Особи, у присутності яких здійснюється огляд, мають право робити заяви, що підлягають занесенню до протоколу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D4638F-7835-4F00-9054-A151F93E6B91}" type="parTrans" cxnId="{EF974732-E58B-416A-B3F8-17629400946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AB1F0D-BA81-4BD3-A40E-8AF723E56F5B}" type="sibTrans" cxnId="{EF974732-E58B-416A-B3F8-17629400946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689FF-6DFC-4D51-8487-EC0DB9D47D5B}">
      <dgm:prSet custT="1"/>
      <dgm:spPr>
        <a:gradFill rotWithShape="0">
          <a:gsLst>
            <a:gs pos="0">
              <a:srgbClr val="CADCEE"/>
            </a:gs>
            <a:gs pos="100000">
              <a:schemeClr val="bg1"/>
            </a:gs>
          </a:gsLst>
          <a:lin ang="5400000" scaled="1"/>
        </a:gradFill>
      </dgm:spPr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Присутність не менше двох понятих, а при огляді трупа ще й за обов’язкової участі судово-медичного експерта або лікаря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96EB5-0215-4AC7-B4E8-FABE7191BEED}" type="parTrans" cxnId="{359EE032-452A-404E-BD43-535D8B8DFB1B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86F1CD-9C7C-4733-AE5F-6C5C37313F4D}" type="sibTrans" cxnId="{359EE032-452A-404E-BD43-535D8B8DFB1B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99D20F-E497-459D-AB75-513E295B98E5}" type="pres">
      <dgm:prSet presAssocID="{5004C1E5-EBA2-48A3-8A22-004CF43D2BE0}" presName="Name0" presStyleCnt="0">
        <dgm:presLayoutVars>
          <dgm:chMax val="7"/>
          <dgm:chPref val="7"/>
          <dgm:dir/>
        </dgm:presLayoutVars>
      </dgm:prSet>
      <dgm:spPr/>
    </dgm:pt>
    <dgm:pt modelId="{823BD478-2F42-4C2C-AD44-389F79935CE2}" type="pres">
      <dgm:prSet presAssocID="{5004C1E5-EBA2-48A3-8A22-004CF43D2BE0}" presName="Name1" presStyleCnt="0"/>
      <dgm:spPr/>
    </dgm:pt>
    <dgm:pt modelId="{77364AA0-BA1C-406F-846A-EF949E696D5F}" type="pres">
      <dgm:prSet presAssocID="{5004C1E5-EBA2-48A3-8A22-004CF43D2BE0}" presName="cycle" presStyleCnt="0"/>
      <dgm:spPr/>
    </dgm:pt>
    <dgm:pt modelId="{57A0D282-D837-4901-8F0E-A84812B3FB99}" type="pres">
      <dgm:prSet presAssocID="{5004C1E5-EBA2-48A3-8A22-004CF43D2BE0}" presName="srcNode" presStyleLbl="node1" presStyleIdx="0" presStyleCnt="7"/>
      <dgm:spPr/>
    </dgm:pt>
    <dgm:pt modelId="{DF91A20D-B72A-44D2-9B94-07A73A85FF4E}" type="pres">
      <dgm:prSet presAssocID="{5004C1E5-EBA2-48A3-8A22-004CF43D2BE0}" presName="conn" presStyleLbl="parChTrans1D2" presStyleIdx="0" presStyleCnt="1"/>
      <dgm:spPr/>
    </dgm:pt>
    <dgm:pt modelId="{5029A068-7F62-457B-B962-32921DEE4347}" type="pres">
      <dgm:prSet presAssocID="{5004C1E5-EBA2-48A3-8A22-004CF43D2BE0}" presName="extraNode" presStyleLbl="node1" presStyleIdx="0" presStyleCnt="7"/>
      <dgm:spPr/>
    </dgm:pt>
    <dgm:pt modelId="{62E183C4-28C0-4EC0-A473-E8E72DA3A9A3}" type="pres">
      <dgm:prSet presAssocID="{5004C1E5-EBA2-48A3-8A22-004CF43D2BE0}" presName="dstNode" presStyleLbl="node1" presStyleIdx="0" presStyleCnt="7"/>
      <dgm:spPr/>
    </dgm:pt>
    <dgm:pt modelId="{71854236-BB1E-4128-BA25-D07B0FD6C2E5}" type="pres">
      <dgm:prSet presAssocID="{33AFD7A8-342F-4AEE-9CD5-25FCD1705B8E}" presName="text_1" presStyleLbl="node1" presStyleIdx="0" presStyleCnt="7">
        <dgm:presLayoutVars>
          <dgm:bulletEnabled val="1"/>
        </dgm:presLayoutVars>
      </dgm:prSet>
      <dgm:spPr/>
    </dgm:pt>
    <dgm:pt modelId="{6A7D4368-ED91-4E69-9CE0-8AE5BFD5AA1E}" type="pres">
      <dgm:prSet presAssocID="{33AFD7A8-342F-4AEE-9CD5-25FCD1705B8E}" presName="accent_1" presStyleCnt="0"/>
      <dgm:spPr/>
    </dgm:pt>
    <dgm:pt modelId="{5281F784-F6A4-405F-9CEA-B81FCE117A87}" type="pres">
      <dgm:prSet presAssocID="{33AFD7A8-342F-4AEE-9CD5-25FCD1705B8E}" presName="accentRepeatNode" presStyleLbl="solidFgAcc1" presStyleIdx="0" presStyleCnt="7"/>
      <dgm:spPr/>
    </dgm:pt>
    <dgm:pt modelId="{8462EF0B-37C1-467E-9CD8-49D2013DFFF1}" type="pres">
      <dgm:prSet presAssocID="{4B8C7615-F630-4B10-A33C-E24896F6EA39}" presName="text_2" presStyleLbl="node1" presStyleIdx="1" presStyleCnt="7">
        <dgm:presLayoutVars>
          <dgm:bulletEnabled val="1"/>
        </dgm:presLayoutVars>
      </dgm:prSet>
      <dgm:spPr/>
    </dgm:pt>
    <dgm:pt modelId="{ABFF37A3-4097-499B-9769-539A1FCB34CF}" type="pres">
      <dgm:prSet presAssocID="{4B8C7615-F630-4B10-A33C-E24896F6EA39}" presName="accent_2" presStyleCnt="0"/>
      <dgm:spPr/>
    </dgm:pt>
    <dgm:pt modelId="{9E5A6DB0-3805-4D45-B384-87BB5E001D23}" type="pres">
      <dgm:prSet presAssocID="{4B8C7615-F630-4B10-A33C-E24896F6EA39}" presName="accentRepeatNode" presStyleLbl="solidFgAcc1" presStyleIdx="1" presStyleCnt="7"/>
      <dgm:spPr/>
    </dgm:pt>
    <dgm:pt modelId="{CF8D8972-800D-435D-A163-15681C833694}" type="pres">
      <dgm:prSet presAssocID="{130689FF-6DFC-4D51-8487-EC0DB9D47D5B}" presName="text_3" presStyleLbl="node1" presStyleIdx="2" presStyleCnt="7">
        <dgm:presLayoutVars>
          <dgm:bulletEnabled val="1"/>
        </dgm:presLayoutVars>
      </dgm:prSet>
      <dgm:spPr/>
    </dgm:pt>
    <dgm:pt modelId="{D23B0A08-3567-44CA-AFCA-B69C152DB142}" type="pres">
      <dgm:prSet presAssocID="{130689FF-6DFC-4D51-8487-EC0DB9D47D5B}" presName="accent_3" presStyleCnt="0"/>
      <dgm:spPr/>
    </dgm:pt>
    <dgm:pt modelId="{B9925ED2-581F-4888-AC61-0BBC519565BB}" type="pres">
      <dgm:prSet presAssocID="{130689FF-6DFC-4D51-8487-EC0DB9D47D5B}" presName="accentRepeatNode" presStyleLbl="solidFgAcc1" presStyleIdx="2" presStyleCnt="7"/>
      <dgm:spPr/>
    </dgm:pt>
    <dgm:pt modelId="{5D249FFA-16F7-497D-AC1F-F8E80C326535}" type="pres">
      <dgm:prSet presAssocID="{8AED73A0-17AD-4A3A-998C-0F12E4FDD6C8}" presName="text_4" presStyleLbl="node1" presStyleIdx="3" presStyleCnt="7">
        <dgm:presLayoutVars>
          <dgm:bulletEnabled val="1"/>
        </dgm:presLayoutVars>
      </dgm:prSet>
      <dgm:spPr/>
    </dgm:pt>
    <dgm:pt modelId="{730F18C6-D3C3-4787-A216-9F6CD735829F}" type="pres">
      <dgm:prSet presAssocID="{8AED73A0-17AD-4A3A-998C-0F12E4FDD6C8}" presName="accent_4" presStyleCnt="0"/>
      <dgm:spPr/>
    </dgm:pt>
    <dgm:pt modelId="{1CFC4935-DC78-4169-AED5-B3274C699030}" type="pres">
      <dgm:prSet presAssocID="{8AED73A0-17AD-4A3A-998C-0F12E4FDD6C8}" presName="accentRepeatNode" presStyleLbl="solidFgAcc1" presStyleIdx="3" presStyleCnt="7"/>
      <dgm:spPr/>
    </dgm:pt>
    <dgm:pt modelId="{3C2B8EF6-1721-4FBD-A66E-A41B8E0BA18E}" type="pres">
      <dgm:prSet presAssocID="{2AEF7731-2B05-4120-B9AC-8C0CAD7C382F}" presName="text_5" presStyleLbl="node1" presStyleIdx="4" presStyleCnt="7">
        <dgm:presLayoutVars>
          <dgm:bulletEnabled val="1"/>
        </dgm:presLayoutVars>
      </dgm:prSet>
      <dgm:spPr/>
    </dgm:pt>
    <dgm:pt modelId="{CFD82B33-C678-4E3E-8041-C773B502B8DA}" type="pres">
      <dgm:prSet presAssocID="{2AEF7731-2B05-4120-B9AC-8C0CAD7C382F}" presName="accent_5" presStyleCnt="0"/>
      <dgm:spPr/>
    </dgm:pt>
    <dgm:pt modelId="{AC9751D7-868F-4291-99A6-D9F22D1B561D}" type="pres">
      <dgm:prSet presAssocID="{2AEF7731-2B05-4120-B9AC-8C0CAD7C382F}" presName="accentRepeatNode" presStyleLbl="solidFgAcc1" presStyleIdx="4" presStyleCnt="7"/>
      <dgm:spPr/>
    </dgm:pt>
    <dgm:pt modelId="{D3335B85-3D98-4D06-B94F-5C21D8E9272B}" type="pres">
      <dgm:prSet presAssocID="{DCA349AB-04F3-4977-824F-F0EB15A20DAC}" presName="text_6" presStyleLbl="node1" presStyleIdx="5" presStyleCnt="7">
        <dgm:presLayoutVars>
          <dgm:bulletEnabled val="1"/>
        </dgm:presLayoutVars>
      </dgm:prSet>
      <dgm:spPr/>
    </dgm:pt>
    <dgm:pt modelId="{3FEBF2F0-40DB-4857-87B2-ADE54B90A697}" type="pres">
      <dgm:prSet presAssocID="{DCA349AB-04F3-4977-824F-F0EB15A20DAC}" presName="accent_6" presStyleCnt="0"/>
      <dgm:spPr/>
    </dgm:pt>
    <dgm:pt modelId="{B55EA0D6-CBE9-40D4-A8BC-BC2691B5893C}" type="pres">
      <dgm:prSet presAssocID="{DCA349AB-04F3-4977-824F-F0EB15A20DAC}" presName="accentRepeatNode" presStyleLbl="solidFgAcc1" presStyleIdx="5" presStyleCnt="7"/>
      <dgm:spPr/>
    </dgm:pt>
    <dgm:pt modelId="{A6105BC2-D106-49D2-914D-4DC84264D84B}" type="pres">
      <dgm:prSet presAssocID="{5EB1AC31-B539-4F2C-A787-5DA80D5A2D25}" presName="text_7" presStyleLbl="node1" presStyleIdx="6" presStyleCnt="7">
        <dgm:presLayoutVars>
          <dgm:bulletEnabled val="1"/>
        </dgm:presLayoutVars>
      </dgm:prSet>
      <dgm:spPr/>
    </dgm:pt>
    <dgm:pt modelId="{49C1E5D1-39CE-4B68-A2D5-41E4540CDF1C}" type="pres">
      <dgm:prSet presAssocID="{5EB1AC31-B539-4F2C-A787-5DA80D5A2D25}" presName="accent_7" presStyleCnt="0"/>
      <dgm:spPr/>
    </dgm:pt>
    <dgm:pt modelId="{71D80233-3286-4ABC-8A26-2FE7F7D08806}" type="pres">
      <dgm:prSet presAssocID="{5EB1AC31-B539-4F2C-A787-5DA80D5A2D25}" presName="accentRepeatNode" presStyleLbl="solidFgAcc1" presStyleIdx="6" presStyleCnt="7"/>
      <dgm:spPr/>
    </dgm:pt>
  </dgm:ptLst>
  <dgm:cxnLst>
    <dgm:cxn modelId="{1F662200-213F-47A2-8692-52AF3CB0F62B}" srcId="{5004C1E5-EBA2-48A3-8A22-004CF43D2BE0}" destId="{8AED73A0-17AD-4A3A-998C-0F12E4FDD6C8}" srcOrd="3" destOrd="0" parTransId="{DDAF49DA-6BB6-4A9A-9256-83857055FF7B}" sibTransId="{02B5B520-8AC5-49C7-ACA3-17C32F827367}"/>
    <dgm:cxn modelId="{75D03102-78B9-4221-B025-72DEF5FC51DA}" type="presOf" srcId="{33AFD7A8-342F-4AEE-9CD5-25FCD1705B8E}" destId="{71854236-BB1E-4128-BA25-D07B0FD6C2E5}" srcOrd="0" destOrd="0" presId="urn:microsoft.com/office/officeart/2008/layout/VerticalCurvedList"/>
    <dgm:cxn modelId="{E4F99506-32C0-4087-862C-8CD37C79131F}" type="presOf" srcId="{5004C1E5-EBA2-48A3-8A22-004CF43D2BE0}" destId="{C499D20F-E497-459D-AB75-513E295B98E5}" srcOrd="0" destOrd="0" presId="urn:microsoft.com/office/officeart/2008/layout/VerticalCurvedList"/>
    <dgm:cxn modelId="{EF974732-E58B-416A-B3F8-17629400946C}" srcId="{5004C1E5-EBA2-48A3-8A22-004CF43D2BE0}" destId="{DCA349AB-04F3-4977-824F-F0EB15A20DAC}" srcOrd="5" destOrd="0" parTransId="{6FD4638F-7835-4F00-9054-A151F93E6B91}" sibTransId="{43AB1F0D-BA81-4BD3-A40E-8AF723E56F5B}"/>
    <dgm:cxn modelId="{359EE032-452A-404E-BD43-535D8B8DFB1B}" srcId="{5004C1E5-EBA2-48A3-8A22-004CF43D2BE0}" destId="{130689FF-6DFC-4D51-8487-EC0DB9D47D5B}" srcOrd="2" destOrd="0" parTransId="{A7896EB5-0215-4AC7-B4E8-FABE7191BEED}" sibTransId="{E486F1CD-9C7C-4733-AE5F-6C5C37313F4D}"/>
    <dgm:cxn modelId="{12746136-8D68-4BDC-85FA-A5F2FF7B83D1}" type="presOf" srcId="{2AEF7731-2B05-4120-B9AC-8C0CAD7C382F}" destId="{3C2B8EF6-1721-4FBD-A66E-A41B8E0BA18E}" srcOrd="0" destOrd="0" presId="urn:microsoft.com/office/officeart/2008/layout/VerticalCurvedList"/>
    <dgm:cxn modelId="{731B8167-0AB0-4082-9441-9BA8402626DC}" type="presOf" srcId="{130689FF-6DFC-4D51-8487-EC0DB9D47D5B}" destId="{CF8D8972-800D-435D-A163-15681C833694}" srcOrd="0" destOrd="0" presId="urn:microsoft.com/office/officeart/2008/layout/VerticalCurvedList"/>
    <dgm:cxn modelId="{1AD6CF77-37F1-48FB-BD88-EE3549EC7724}" type="presOf" srcId="{5EB1AC31-B539-4F2C-A787-5DA80D5A2D25}" destId="{A6105BC2-D106-49D2-914D-4DC84264D84B}" srcOrd="0" destOrd="0" presId="urn:microsoft.com/office/officeart/2008/layout/VerticalCurvedList"/>
    <dgm:cxn modelId="{14746889-22A9-42D9-8F15-5326F3CD9597}" type="presOf" srcId="{503565D4-FDAE-4CDB-B888-726315B6AC6E}" destId="{DF91A20D-B72A-44D2-9B94-07A73A85FF4E}" srcOrd="0" destOrd="0" presId="urn:microsoft.com/office/officeart/2008/layout/VerticalCurvedList"/>
    <dgm:cxn modelId="{BF71498E-1815-4D4A-A98B-37113BA35B70}" srcId="{5004C1E5-EBA2-48A3-8A22-004CF43D2BE0}" destId="{33AFD7A8-342F-4AEE-9CD5-25FCD1705B8E}" srcOrd="0" destOrd="0" parTransId="{2DFE02BE-2BA1-4349-A51D-4EF0AF818616}" sibTransId="{503565D4-FDAE-4CDB-B888-726315B6AC6E}"/>
    <dgm:cxn modelId="{3156D196-0F16-4537-9358-FB7E00B2A5B9}" srcId="{5004C1E5-EBA2-48A3-8A22-004CF43D2BE0}" destId="{4B8C7615-F630-4B10-A33C-E24896F6EA39}" srcOrd="1" destOrd="0" parTransId="{EBF01EC5-A422-4730-8656-A7DABE00D25B}" sibTransId="{98DEFE38-482D-4222-B6E1-85D419E0C55E}"/>
    <dgm:cxn modelId="{3323DDAC-82DF-4142-A43D-0B02B6141CE2}" type="presOf" srcId="{4B8C7615-F630-4B10-A33C-E24896F6EA39}" destId="{8462EF0B-37C1-467E-9CD8-49D2013DFFF1}" srcOrd="0" destOrd="0" presId="urn:microsoft.com/office/officeart/2008/layout/VerticalCurvedList"/>
    <dgm:cxn modelId="{9F9655EF-CBE6-48A6-9BA8-89D043BE0E8C}" type="presOf" srcId="{DCA349AB-04F3-4977-824F-F0EB15A20DAC}" destId="{D3335B85-3D98-4D06-B94F-5C21D8E9272B}" srcOrd="0" destOrd="0" presId="urn:microsoft.com/office/officeart/2008/layout/VerticalCurvedList"/>
    <dgm:cxn modelId="{0C7BA8F3-D940-476B-9F4B-6131C164B2A3}" type="presOf" srcId="{8AED73A0-17AD-4A3A-998C-0F12E4FDD6C8}" destId="{5D249FFA-16F7-497D-AC1F-F8E80C326535}" srcOrd="0" destOrd="0" presId="urn:microsoft.com/office/officeart/2008/layout/VerticalCurvedList"/>
    <dgm:cxn modelId="{014E60FC-4B78-4A43-96E4-A48CBFC81E64}" srcId="{5004C1E5-EBA2-48A3-8A22-004CF43D2BE0}" destId="{2AEF7731-2B05-4120-B9AC-8C0CAD7C382F}" srcOrd="4" destOrd="0" parTransId="{8B19D145-583C-428A-ADD4-E90D71B51ACA}" sibTransId="{AE2339E6-DB96-4820-8D54-2BBC5F5AEB81}"/>
    <dgm:cxn modelId="{B02780FD-FF25-47FD-B7B2-0D5784561D34}" srcId="{5004C1E5-EBA2-48A3-8A22-004CF43D2BE0}" destId="{5EB1AC31-B539-4F2C-A787-5DA80D5A2D25}" srcOrd="6" destOrd="0" parTransId="{8C613182-2271-4BDB-928B-D31D92F9EFDA}" sibTransId="{A632EB34-D938-4A2A-AC60-A56DC862C5DD}"/>
    <dgm:cxn modelId="{32D32897-1E26-4E8C-95FA-566F36477422}" type="presParOf" srcId="{C499D20F-E497-459D-AB75-513E295B98E5}" destId="{823BD478-2F42-4C2C-AD44-389F79935CE2}" srcOrd="0" destOrd="0" presId="urn:microsoft.com/office/officeart/2008/layout/VerticalCurvedList"/>
    <dgm:cxn modelId="{FBC572B1-3BC2-4829-9999-323704ED878D}" type="presParOf" srcId="{823BD478-2F42-4C2C-AD44-389F79935CE2}" destId="{77364AA0-BA1C-406F-846A-EF949E696D5F}" srcOrd="0" destOrd="0" presId="urn:microsoft.com/office/officeart/2008/layout/VerticalCurvedList"/>
    <dgm:cxn modelId="{B3BAA566-73F3-44EF-879D-D6308663EDD1}" type="presParOf" srcId="{77364AA0-BA1C-406F-846A-EF949E696D5F}" destId="{57A0D282-D837-4901-8F0E-A84812B3FB99}" srcOrd="0" destOrd="0" presId="urn:microsoft.com/office/officeart/2008/layout/VerticalCurvedList"/>
    <dgm:cxn modelId="{F67FE73B-7199-4F6A-8201-14C3170007DC}" type="presParOf" srcId="{77364AA0-BA1C-406F-846A-EF949E696D5F}" destId="{DF91A20D-B72A-44D2-9B94-07A73A85FF4E}" srcOrd="1" destOrd="0" presId="urn:microsoft.com/office/officeart/2008/layout/VerticalCurvedList"/>
    <dgm:cxn modelId="{4D3D32ED-8534-4A41-A408-2302A20A765B}" type="presParOf" srcId="{77364AA0-BA1C-406F-846A-EF949E696D5F}" destId="{5029A068-7F62-457B-B962-32921DEE4347}" srcOrd="2" destOrd="0" presId="urn:microsoft.com/office/officeart/2008/layout/VerticalCurvedList"/>
    <dgm:cxn modelId="{654B2B6C-135C-47A5-BCE8-D0979C2D0BEF}" type="presParOf" srcId="{77364AA0-BA1C-406F-846A-EF949E696D5F}" destId="{62E183C4-28C0-4EC0-A473-E8E72DA3A9A3}" srcOrd="3" destOrd="0" presId="urn:microsoft.com/office/officeart/2008/layout/VerticalCurvedList"/>
    <dgm:cxn modelId="{7F1BED26-FBB0-49C3-8224-BE85D213CAFA}" type="presParOf" srcId="{823BD478-2F42-4C2C-AD44-389F79935CE2}" destId="{71854236-BB1E-4128-BA25-D07B0FD6C2E5}" srcOrd="1" destOrd="0" presId="urn:microsoft.com/office/officeart/2008/layout/VerticalCurvedList"/>
    <dgm:cxn modelId="{264CF751-3AFB-44E3-ACAD-EA836F400DF0}" type="presParOf" srcId="{823BD478-2F42-4C2C-AD44-389F79935CE2}" destId="{6A7D4368-ED91-4E69-9CE0-8AE5BFD5AA1E}" srcOrd="2" destOrd="0" presId="urn:microsoft.com/office/officeart/2008/layout/VerticalCurvedList"/>
    <dgm:cxn modelId="{A431AF8E-4BEC-4C1C-B42D-BC2DAA72015D}" type="presParOf" srcId="{6A7D4368-ED91-4E69-9CE0-8AE5BFD5AA1E}" destId="{5281F784-F6A4-405F-9CEA-B81FCE117A87}" srcOrd="0" destOrd="0" presId="urn:microsoft.com/office/officeart/2008/layout/VerticalCurvedList"/>
    <dgm:cxn modelId="{1F1FBCCC-20DF-4547-9367-FF816A023D00}" type="presParOf" srcId="{823BD478-2F42-4C2C-AD44-389F79935CE2}" destId="{8462EF0B-37C1-467E-9CD8-49D2013DFFF1}" srcOrd="3" destOrd="0" presId="urn:microsoft.com/office/officeart/2008/layout/VerticalCurvedList"/>
    <dgm:cxn modelId="{5C0AC084-29F6-4A5D-A1AE-2384456D1452}" type="presParOf" srcId="{823BD478-2F42-4C2C-AD44-389F79935CE2}" destId="{ABFF37A3-4097-499B-9769-539A1FCB34CF}" srcOrd="4" destOrd="0" presId="urn:microsoft.com/office/officeart/2008/layout/VerticalCurvedList"/>
    <dgm:cxn modelId="{89D2CEE5-237A-412D-B2EC-8D23B57A41FF}" type="presParOf" srcId="{ABFF37A3-4097-499B-9769-539A1FCB34CF}" destId="{9E5A6DB0-3805-4D45-B384-87BB5E001D23}" srcOrd="0" destOrd="0" presId="urn:microsoft.com/office/officeart/2008/layout/VerticalCurvedList"/>
    <dgm:cxn modelId="{9EBF08BD-141B-4A14-9B27-E08ED582184E}" type="presParOf" srcId="{823BD478-2F42-4C2C-AD44-389F79935CE2}" destId="{CF8D8972-800D-435D-A163-15681C833694}" srcOrd="5" destOrd="0" presId="urn:microsoft.com/office/officeart/2008/layout/VerticalCurvedList"/>
    <dgm:cxn modelId="{06270172-1C8C-4A9D-91AA-5AB1A9CBB191}" type="presParOf" srcId="{823BD478-2F42-4C2C-AD44-389F79935CE2}" destId="{D23B0A08-3567-44CA-AFCA-B69C152DB142}" srcOrd="6" destOrd="0" presId="urn:microsoft.com/office/officeart/2008/layout/VerticalCurvedList"/>
    <dgm:cxn modelId="{68475E8F-F67B-4D96-8AD6-25C0A7EA15D3}" type="presParOf" srcId="{D23B0A08-3567-44CA-AFCA-B69C152DB142}" destId="{B9925ED2-581F-4888-AC61-0BBC519565BB}" srcOrd="0" destOrd="0" presId="urn:microsoft.com/office/officeart/2008/layout/VerticalCurvedList"/>
    <dgm:cxn modelId="{04C3A66E-89EB-491C-B90F-3E2DEDE9A4CC}" type="presParOf" srcId="{823BD478-2F42-4C2C-AD44-389F79935CE2}" destId="{5D249FFA-16F7-497D-AC1F-F8E80C326535}" srcOrd="7" destOrd="0" presId="urn:microsoft.com/office/officeart/2008/layout/VerticalCurvedList"/>
    <dgm:cxn modelId="{60C1E7CE-3F17-4F55-8F39-FA3B620A144E}" type="presParOf" srcId="{823BD478-2F42-4C2C-AD44-389F79935CE2}" destId="{730F18C6-D3C3-4787-A216-9F6CD735829F}" srcOrd="8" destOrd="0" presId="urn:microsoft.com/office/officeart/2008/layout/VerticalCurvedList"/>
    <dgm:cxn modelId="{B418CCBB-EE83-43B1-ADC1-48A1ED054C04}" type="presParOf" srcId="{730F18C6-D3C3-4787-A216-9F6CD735829F}" destId="{1CFC4935-DC78-4169-AED5-B3274C699030}" srcOrd="0" destOrd="0" presId="urn:microsoft.com/office/officeart/2008/layout/VerticalCurvedList"/>
    <dgm:cxn modelId="{58515FB1-C1F9-442E-B049-F8A61DA65B4A}" type="presParOf" srcId="{823BD478-2F42-4C2C-AD44-389F79935CE2}" destId="{3C2B8EF6-1721-4FBD-A66E-A41B8E0BA18E}" srcOrd="9" destOrd="0" presId="urn:microsoft.com/office/officeart/2008/layout/VerticalCurvedList"/>
    <dgm:cxn modelId="{C8352F95-A39B-4406-AB4D-FA332A6A359E}" type="presParOf" srcId="{823BD478-2F42-4C2C-AD44-389F79935CE2}" destId="{CFD82B33-C678-4E3E-8041-C773B502B8DA}" srcOrd="10" destOrd="0" presId="urn:microsoft.com/office/officeart/2008/layout/VerticalCurvedList"/>
    <dgm:cxn modelId="{1F496B48-0A77-47CC-9034-07007ED555C2}" type="presParOf" srcId="{CFD82B33-C678-4E3E-8041-C773B502B8DA}" destId="{AC9751D7-868F-4291-99A6-D9F22D1B561D}" srcOrd="0" destOrd="0" presId="urn:microsoft.com/office/officeart/2008/layout/VerticalCurvedList"/>
    <dgm:cxn modelId="{2B03BE3C-6732-4C5B-9A47-E9F8B718762A}" type="presParOf" srcId="{823BD478-2F42-4C2C-AD44-389F79935CE2}" destId="{D3335B85-3D98-4D06-B94F-5C21D8E9272B}" srcOrd="11" destOrd="0" presId="urn:microsoft.com/office/officeart/2008/layout/VerticalCurvedList"/>
    <dgm:cxn modelId="{A7677CAF-A875-4074-B628-1ABDF520E1BB}" type="presParOf" srcId="{823BD478-2F42-4C2C-AD44-389F79935CE2}" destId="{3FEBF2F0-40DB-4857-87B2-ADE54B90A697}" srcOrd="12" destOrd="0" presId="urn:microsoft.com/office/officeart/2008/layout/VerticalCurvedList"/>
    <dgm:cxn modelId="{504ED21B-0E62-41B9-BDE1-F82D9187DA77}" type="presParOf" srcId="{3FEBF2F0-40DB-4857-87B2-ADE54B90A697}" destId="{B55EA0D6-CBE9-40D4-A8BC-BC2691B5893C}" srcOrd="0" destOrd="0" presId="urn:microsoft.com/office/officeart/2008/layout/VerticalCurvedList"/>
    <dgm:cxn modelId="{A277E103-14CE-443E-BB36-0DBE75250222}" type="presParOf" srcId="{823BD478-2F42-4C2C-AD44-389F79935CE2}" destId="{A6105BC2-D106-49D2-914D-4DC84264D84B}" srcOrd="13" destOrd="0" presId="urn:microsoft.com/office/officeart/2008/layout/VerticalCurvedList"/>
    <dgm:cxn modelId="{EB5AD11B-8965-49A4-A0B2-C41B9FEC9987}" type="presParOf" srcId="{823BD478-2F42-4C2C-AD44-389F79935CE2}" destId="{49C1E5D1-39CE-4B68-A2D5-41E4540CDF1C}" srcOrd="14" destOrd="0" presId="urn:microsoft.com/office/officeart/2008/layout/VerticalCurvedList"/>
    <dgm:cxn modelId="{F11EEF9A-F0C2-4A15-95C1-76F782129067}" type="presParOf" srcId="{49C1E5D1-39CE-4B68-A2D5-41E4540CDF1C}" destId="{71D80233-3286-4ABC-8A26-2FE7F7D0880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683E7A8-EC89-4D67-8E42-F7BB2061DE50}" type="doc">
      <dgm:prSet loTypeId="urn:microsoft.com/office/officeart/2005/8/layout/hierarchy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C0610B02-BE66-4CBF-BDC0-0EE3139C6A94}">
      <dgm:prSet phldrT="[Текст]"/>
      <dgm:spPr>
        <a:solidFill>
          <a:srgbClr val="CADCEE">
            <a:alpha val="90000"/>
          </a:srgbClr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Невідкладні випадки проведення огляду житла чи іншого володіння особи без ухвали слідчого судді: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DD942B-51A3-4CF8-9748-F7E70D6DC819}" type="parTrans" cxnId="{CC366F59-A905-4518-A746-F94DE19B059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FB279-D83F-4F12-BF95-B4FEA8276AC7}" type="sibTrans" cxnId="{CC366F59-A905-4518-A746-F94DE19B059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582FFB-21B2-4D94-A61B-98DBFCB37D75}">
      <dgm:prSet phldrT="[Текст]"/>
      <dgm:spPr>
        <a:solidFill>
          <a:srgbClr val="CADCEE">
            <a:alpha val="90000"/>
          </a:srgbClr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врятування життя людей та майна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12BD6C-0D28-429E-803A-F6EA53C3B2F2}" type="parTrans" cxnId="{3B9E5ABC-A06A-4B1B-B91D-32387F24128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3E6765-765C-4D5D-8566-C41C00669FF8}" type="sibTrans" cxnId="{3B9E5ABC-A06A-4B1B-B91D-32387F24128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B1EE73-4AAC-4CD7-826F-E90CDFA25792}">
      <dgm:prSet phldrT="[Текст]"/>
      <dgm:spPr>
        <a:solidFill>
          <a:srgbClr val="CADCEE">
            <a:alpha val="90000"/>
          </a:srgbClr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безпосереднє переслідування осіб, які підозрюються у вчиненні злочину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23AAF-00ED-4FBE-B76E-18C31D2588E4}" type="parTrans" cxnId="{BC14AE01-2720-4C60-8788-C1E9A661E1B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D87047-0059-484D-B16F-9CF5A15ED246}" type="sibTrans" cxnId="{BC14AE01-2720-4C60-8788-C1E9A661E1B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5E993F-2645-4785-83AD-7149A7B8FEEB}" type="pres">
      <dgm:prSet presAssocID="{6683E7A8-EC89-4D67-8E42-F7BB2061DE5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48CC2CC-1FF9-41BC-AECE-A069054BC673}" type="pres">
      <dgm:prSet presAssocID="{C0610B02-BE66-4CBF-BDC0-0EE3139C6A94}" presName="hierRoot1" presStyleCnt="0"/>
      <dgm:spPr/>
    </dgm:pt>
    <dgm:pt modelId="{4E340B25-B420-4BFA-A685-B9489E2E4342}" type="pres">
      <dgm:prSet presAssocID="{C0610B02-BE66-4CBF-BDC0-0EE3139C6A94}" presName="composite" presStyleCnt="0"/>
      <dgm:spPr/>
    </dgm:pt>
    <dgm:pt modelId="{A1DA52C2-8280-45EC-B16C-229AAAFC35D5}" type="pres">
      <dgm:prSet presAssocID="{C0610B02-BE66-4CBF-BDC0-0EE3139C6A94}" presName="background" presStyleLbl="node0" presStyleIdx="0" presStyleCnt="1"/>
      <dgm:spPr/>
    </dgm:pt>
    <dgm:pt modelId="{5E223285-DDAB-4F42-A41D-1FCFEBF720CC}" type="pres">
      <dgm:prSet presAssocID="{C0610B02-BE66-4CBF-BDC0-0EE3139C6A94}" presName="text" presStyleLbl="fgAcc0" presStyleIdx="0" presStyleCnt="1" custScaleX="141044">
        <dgm:presLayoutVars>
          <dgm:chPref val="3"/>
        </dgm:presLayoutVars>
      </dgm:prSet>
      <dgm:spPr/>
    </dgm:pt>
    <dgm:pt modelId="{D7B9EEFD-9EAC-4245-AB34-DA6FE5B088F0}" type="pres">
      <dgm:prSet presAssocID="{C0610B02-BE66-4CBF-BDC0-0EE3139C6A94}" presName="hierChild2" presStyleCnt="0"/>
      <dgm:spPr/>
    </dgm:pt>
    <dgm:pt modelId="{41A41DDE-1620-48DD-B17C-64674365A206}" type="pres">
      <dgm:prSet presAssocID="{4312BD6C-0D28-429E-803A-F6EA53C3B2F2}" presName="Name10" presStyleLbl="parChTrans1D2" presStyleIdx="0" presStyleCnt="2"/>
      <dgm:spPr/>
    </dgm:pt>
    <dgm:pt modelId="{76AA0A38-9D12-46A0-ACEE-1AECDFE05D88}" type="pres">
      <dgm:prSet presAssocID="{F5582FFB-21B2-4D94-A61B-98DBFCB37D75}" presName="hierRoot2" presStyleCnt="0"/>
      <dgm:spPr/>
    </dgm:pt>
    <dgm:pt modelId="{4D788715-2949-4386-A656-2029CEAE2ACD}" type="pres">
      <dgm:prSet presAssocID="{F5582FFB-21B2-4D94-A61B-98DBFCB37D75}" presName="composite2" presStyleCnt="0"/>
      <dgm:spPr/>
    </dgm:pt>
    <dgm:pt modelId="{C26C9051-FA77-43FC-93F2-DCD30570A45F}" type="pres">
      <dgm:prSet presAssocID="{F5582FFB-21B2-4D94-A61B-98DBFCB37D75}" presName="background2" presStyleLbl="node2" presStyleIdx="0" presStyleCnt="2"/>
      <dgm:spPr/>
    </dgm:pt>
    <dgm:pt modelId="{FFB2BE3A-433F-4323-AAC5-A4048B77AD2A}" type="pres">
      <dgm:prSet presAssocID="{F5582FFB-21B2-4D94-A61B-98DBFCB37D75}" presName="text2" presStyleLbl="fgAcc2" presStyleIdx="0" presStyleCnt="2" custLinFactNeighborX="-31561" custLinFactNeighborY="0">
        <dgm:presLayoutVars>
          <dgm:chPref val="3"/>
        </dgm:presLayoutVars>
      </dgm:prSet>
      <dgm:spPr/>
    </dgm:pt>
    <dgm:pt modelId="{6EE0CA25-9084-4789-A992-722202FF3BBA}" type="pres">
      <dgm:prSet presAssocID="{F5582FFB-21B2-4D94-A61B-98DBFCB37D75}" presName="hierChild3" presStyleCnt="0"/>
      <dgm:spPr/>
    </dgm:pt>
    <dgm:pt modelId="{B867A20E-706D-43D3-B0C9-C4323B7E3E10}" type="pres">
      <dgm:prSet presAssocID="{7B223AAF-00ED-4FBE-B76E-18C31D2588E4}" presName="Name10" presStyleLbl="parChTrans1D2" presStyleIdx="1" presStyleCnt="2"/>
      <dgm:spPr/>
    </dgm:pt>
    <dgm:pt modelId="{3A21D0B3-CF3C-4BDB-8EA5-29CACB51A22A}" type="pres">
      <dgm:prSet presAssocID="{AEB1EE73-4AAC-4CD7-826F-E90CDFA25792}" presName="hierRoot2" presStyleCnt="0"/>
      <dgm:spPr/>
    </dgm:pt>
    <dgm:pt modelId="{698D5C08-A403-4E14-B077-D56AF2E2A2E6}" type="pres">
      <dgm:prSet presAssocID="{AEB1EE73-4AAC-4CD7-826F-E90CDFA25792}" presName="composite2" presStyleCnt="0"/>
      <dgm:spPr/>
    </dgm:pt>
    <dgm:pt modelId="{A65CB9C1-2AFF-44D0-BF44-759D24EAF020}" type="pres">
      <dgm:prSet presAssocID="{AEB1EE73-4AAC-4CD7-826F-E90CDFA25792}" presName="background2" presStyleLbl="node2" presStyleIdx="1" presStyleCnt="2"/>
      <dgm:spPr/>
    </dgm:pt>
    <dgm:pt modelId="{7AE1944C-BE1E-4395-AF0D-59E27F3DFB95}" type="pres">
      <dgm:prSet presAssocID="{AEB1EE73-4AAC-4CD7-826F-E90CDFA25792}" presName="text2" presStyleLbl="fgAcc2" presStyleIdx="1" presStyleCnt="2" custLinFactNeighborX="30332" custLinFactNeighborY="1385">
        <dgm:presLayoutVars>
          <dgm:chPref val="3"/>
        </dgm:presLayoutVars>
      </dgm:prSet>
      <dgm:spPr/>
    </dgm:pt>
    <dgm:pt modelId="{41B0E207-C0D2-4AE6-93C0-28FB74A47E11}" type="pres">
      <dgm:prSet presAssocID="{AEB1EE73-4AAC-4CD7-826F-E90CDFA25792}" presName="hierChild3" presStyleCnt="0"/>
      <dgm:spPr/>
    </dgm:pt>
  </dgm:ptLst>
  <dgm:cxnLst>
    <dgm:cxn modelId="{BC14AE01-2720-4C60-8788-C1E9A661E1BC}" srcId="{C0610B02-BE66-4CBF-BDC0-0EE3139C6A94}" destId="{AEB1EE73-4AAC-4CD7-826F-E90CDFA25792}" srcOrd="1" destOrd="0" parTransId="{7B223AAF-00ED-4FBE-B76E-18C31D2588E4}" sibTransId="{91D87047-0059-484D-B16F-9CF5A15ED246}"/>
    <dgm:cxn modelId="{33D9341F-1660-4597-8DEC-43EA5985AB1F}" type="presOf" srcId="{C0610B02-BE66-4CBF-BDC0-0EE3139C6A94}" destId="{5E223285-DDAB-4F42-A41D-1FCFEBF720CC}" srcOrd="0" destOrd="0" presId="urn:microsoft.com/office/officeart/2005/8/layout/hierarchy1"/>
    <dgm:cxn modelId="{ED268F6F-0533-4D1E-AAC9-2E6778A0A7F0}" type="presOf" srcId="{7B223AAF-00ED-4FBE-B76E-18C31D2588E4}" destId="{B867A20E-706D-43D3-B0C9-C4323B7E3E10}" srcOrd="0" destOrd="0" presId="urn:microsoft.com/office/officeart/2005/8/layout/hierarchy1"/>
    <dgm:cxn modelId="{CC366F59-A905-4518-A746-F94DE19B059E}" srcId="{6683E7A8-EC89-4D67-8E42-F7BB2061DE50}" destId="{C0610B02-BE66-4CBF-BDC0-0EE3139C6A94}" srcOrd="0" destOrd="0" parTransId="{00DD942B-51A3-4CF8-9748-F7E70D6DC819}" sibTransId="{E1BFB279-D83F-4F12-BF95-B4FEA8276AC7}"/>
    <dgm:cxn modelId="{FD09AD86-FEC7-4FE5-82F7-15E5DB8AE647}" type="presOf" srcId="{F5582FFB-21B2-4D94-A61B-98DBFCB37D75}" destId="{FFB2BE3A-433F-4323-AAC5-A4048B77AD2A}" srcOrd="0" destOrd="0" presId="urn:microsoft.com/office/officeart/2005/8/layout/hierarchy1"/>
    <dgm:cxn modelId="{3B9E5ABC-A06A-4B1B-B91D-32387F241288}" srcId="{C0610B02-BE66-4CBF-BDC0-0EE3139C6A94}" destId="{F5582FFB-21B2-4D94-A61B-98DBFCB37D75}" srcOrd="0" destOrd="0" parTransId="{4312BD6C-0D28-429E-803A-F6EA53C3B2F2}" sibTransId="{2C3E6765-765C-4D5D-8566-C41C00669FF8}"/>
    <dgm:cxn modelId="{F24191C0-CADE-4CDD-9EEE-471F8CA3596A}" type="presOf" srcId="{4312BD6C-0D28-429E-803A-F6EA53C3B2F2}" destId="{41A41DDE-1620-48DD-B17C-64674365A206}" srcOrd="0" destOrd="0" presId="urn:microsoft.com/office/officeart/2005/8/layout/hierarchy1"/>
    <dgm:cxn modelId="{CF254DCE-B32C-4FB0-81F7-F3238AE9A815}" type="presOf" srcId="{AEB1EE73-4AAC-4CD7-826F-E90CDFA25792}" destId="{7AE1944C-BE1E-4395-AF0D-59E27F3DFB95}" srcOrd="0" destOrd="0" presId="urn:microsoft.com/office/officeart/2005/8/layout/hierarchy1"/>
    <dgm:cxn modelId="{108861F8-8E40-49AB-91A8-D0626BAE18E2}" type="presOf" srcId="{6683E7A8-EC89-4D67-8E42-F7BB2061DE50}" destId="{E85E993F-2645-4785-83AD-7149A7B8FEEB}" srcOrd="0" destOrd="0" presId="urn:microsoft.com/office/officeart/2005/8/layout/hierarchy1"/>
    <dgm:cxn modelId="{0519A1FC-507C-48CF-BDA1-3A243A16E7FA}" type="presParOf" srcId="{E85E993F-2645-4785-83AD-7149A7B8FEEB}" destId="{248CC2CC-1FF9-41BC-AECE-A069054BC673}" srcOrd="0" destOrd="0" presId="urn:microsoft.com/office/officeart/2005/8/layout/hierarchy1"/>
    <dgm:cxn modelId="{4320147F-4039-4F26-9E29-3826EB81E54E}" type="presParOf" srcId="{248CC2CC-1FF9-41BC-AECE-A069054BC673}" destId="{4E340B25-B420-4BFA-A685-B9489E2E4342}" srcOrd="0" destOrd="0" presId="urn:microsoft.com/office/officeart/2005/8/layout/hierarchy1"/>
    <dgm:cxn modelId="{04472DA2-808B-47AE-ACC9-9C83ACAA1345}" type="presParOf" srcId="{4E340B25-B420-4BFA-A685-B9489E2E4342}" destId="{A1DA52C2-8280-45EC-B16C-229AAAFC35D5}" srcOrd="0" destOrd="0" presId="urn:microsoft.com/office/officeart/2005/8/layout/hierarchy1"/>
    <dgm:cxn modelId="{EA9E2FF4-F3EB-4644-95F2-C13A7F6D5F23}" type="presParOf" srcId="{4E340B25-B420-4BFA-A685-B9489E2E4342}" destId="{5E223285-DDAB-4F42-A41D-1FCFEBF720CC}" srcOrd="1" destOrd="0" presId="urn:microsoft.com/office/officeart/2005/8/layout/hierarchy1"/>
    <dgm:cxn modelId="{C1DEF8E1-958C-4770-841F-A6DE97D5AA5E}" type="presParOf" srcId="{248CC2CC-1FF9-41BC-AECE-A069054BC673}" destId="{D7B9EEFD-9EAC-4245-AB34-DA6FE5B088F0}" srcOrd="1" destOrd="0" presId="urn:microsoft.com/office/officeart/2005/8/layout/hierarchy1"/>
    <dgm:cxn modelId="{5EB71A6E-0B46-4EC8-80BE-0A61E48A5550}" type="presParOf" srcId="{D7B9EEFD-9EAC-4245-AB34-DA6FE5B088F0}" destId="{41A41DDE-1620-48DD-B17C-64674365A206}" srcOrd="0" destOrd="0" presId="urn:microsoft.com/office/officeart/2005/8/layout/hierarchy1"/>
    <dgm:cxn modelId="{3416A178-4DD4-4756-897D-ABEF10DCD057}" type="presParOf" srcId="{D7B9EEFD-9EAC-4245-AB34-DA6FE5B088F0}" destId="{76AA0A38-9D12-46A0-ACEE-1AECDFE05D88}" srcOrd="1" destOrd="0" presId="urn:microsoft.com/office/officeart/2005/8/layout/hierarchy1"/>
    <dgm:cxn modelId="{E4218429-FE81-4F6B-B616-F61A8CE7DC1E}" type="presParOf" srcId="{76AA0A38-9D12-46A0-ACEE-1AECDFE05D88}" destId="{4D788715-2949-4386-A656-2029CEAE2ACD}" srcOrd="0" destOrd="0" presId="urn:microsoft.com/office/officeart/2005/8/layout/hierarchy1"/>
    <dgm:cxn modelId="{E088AD49-9B4F-4E48-B508-B59F1F232196}" type="presParOf" srcId="{4D788715-2949-4386-A656-2029CEAE2ACD}" destId="{C26C9051-FA77-43FC-93F2-DCD30570A45F}" srcOrd="0" destOrd="0" presId="urn:microsoft.com/office/officeart/2005/8/layout/hierarchy1"/>
    <dgm:cxn modelId="{2557F3A1-481A-48DD-A66B-95DDABA59853}" type="presParOf" srcId="{4D788715-2949-4386-A656-2029CEAE2ACD}" destId="{FFB2BE3A-433F-4323-AAC5-A4048B77AD2A}" srcOrd="1" destOrd="0" presId="urn:microsoft.com/office/officeart/2005/8/layout/hierarchy1"/>
    <dgm:cxn modelId="{9F358079-664D-4E30-808A-6D9114432D8F}" type="presParOf" srcId="{76AA0A38-9D12-46A0-ACEE-1AECDFE05D88}" destId="{6EE0CA25-9084-4789-A992-722202FF3BBA}" srcOrd="1" destOrd="0" presId="urn:microsoft.com/office/officeart/2005/8/layout/hierarchy1"/>
    <dgm:cxn modelId="{789DA466-8E89-41E7-AAE1-B012BDE71342}" type="presParOf" srcId="{D7B9EEFD-9EAC-4245-AB34-DA6FE5B088F0}" destId="{B867A20E-706D-43D3-B0C9-C4323B7E3E10}" srcOrd="2" destOrd="0" presId="urn:microsoft.com/office/officeart/2005/8/layout/hierarchy1"/>
    <dgm:cxn modelId="{7F06B3CA-0DFD-4136-94DF-72F0BC3B2839}" type="presParOf" srcId="{D7B9EEFD-9EAC-4245-AB34-DA6FE5B088F0}" destId="{3A21D0B3-CF3C-4BDB-8EA5-29CACB51A22A}" srcOrd="3" destOrd="0" presId="urn:microsoft.com/office/officeart/2005/8/layout/hierarchy1"/>
    <dgm:cxn modelId="{C419FB44-FF6F-4FCF-885B-7588ED9C17E8}" type="presParOf" srcId="{3A21D0B3-CF3C-4BDB-8EA5-29CACB51A22A}" destId="{698D5C08-A403-4E14-B077-D56AF2E2A2E6}" srcOrd="0" destOrd="0" presId="urn:microsoft.com/office/officeart/2005/8/layout/hierarchy1"/>
    <dgm:cxn modelId="{BDA36F95-242D-4A9F-93A8-D6DC1313B291}" type="presParOf" srcId="{698D5C08-A403-4E14-B077-D56AF2E2A2E6}" destId="{A65CB9C1-2AFF-44D0-BF44-759D24EAF020}" srcOrd="0" destOrd="0" presId="urn:microsoft.com/office/officeart/2005/8/layout/hierarchy1"/>
    <dgm:cxn modelId="{92B5C6C0-A856-48B3-AED6-C7A6D6713B9F}" type="presParOf" srcId="{698D5C08-A403-4E14-B077-D56AF2E2A2E6}" destId="{7AE1944C-BE1E-4395-AF0D-59E27F3DFB95}" srcOrd="1" destOrd="0" presId="urn:microsoft.com/office/officeart/2005/8/layout/hierarchy1"/>
    <dgm:cxn modelId="{DD699826-5D10-4332-A054-199354C8B52D}" type="presParOf" srcId="{3A21D0B3-CF3C-4BDB-8EA5-29CACB51A22A}" destId="{41B0E207-C0D2-4AE6-93C0-28FB74A47E1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B94FA2F-041D-41F7-BBF5-145835DB9DDD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8FCE72-7FE2-42CD-A545-41950BAD59D2}">
      <dgm:prSet phldrT="[Текст]"/>
      <dgm:spPr>
        <a:solidFill>
          <a:srgbClr val="CADCEE"/>
        </a:solidFill>
      </dgm:spPr>
      <dgm:t>
        <a:bodyPr/>
        <a:lstStyle/>
        <a:p>
          <a:r>
            <a:rPr lang="uk-UA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Огляд трупа</a:t>
          </a:r>
          <a: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вид слідчого огляду, що проводиться слідчим та/або прокурором за обов’язковою участі судово-медичного експерта або лікаря і полягає у безпосередньому сприйнятті зовнішніх ознак трупа у місці його знаходження з метою виявлення  та фіксації відомостей щодо обставин вчинення кримінального правопорушення</a:t>
          </a:r>
          <a:endParaRPr lang="ru-RU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9583E2-9568-43C1-B7AC-50385C02581C}" type="parTrans" cxnId="{4E89BC2B-6C89-423C-9E95-CB72A3DB6047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3D55DF79-372E-4CA0-9A20-938EF7D6FBEE}" type="sibTrans" cxnId="{4E89BC2B-6C89-423C-9E95-CB72A3DB6047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E8CEF74D-A693-4F11-BA4E-BA913C20952B}" type="pres">
      <dgm:prSet presAssocID="{0B94FA2F-041D-41F7-BBF5-145835DB9DDD}" presName="diagram" presStyleCnt="0">
        <dgm:presLayoutVars>
          <dgm:dir/>
          <dgm:resizeHandles val="exact"/>
        </dgm:presLayoutVars>
      </dgm:prSet>
      <dgm:spPr/>
    </dgm:pt>
    <dgm:pt modelId="{32B41BBA-3C2F-410A-ADF3-85C6FCBCCC22}" type="pres">
      <dgm:prSet presAssocID="{878FCE72-7FE2-42CD-A545-41950BAD59D2}" presName="node" presStyleLbl="node1" presStyleIdx="0" presStyleCnt="1">
        <dgm:presLayoutVars>
          <dgm:bulletEnabled val="1"/>
        </dgm:presLayoutVars>
      </dgm:prSet>
      <dgm:spPr/>
    </dgm:pt>
  </dgm:ptLst>
  <dgm:cxnLst>
    <dgm:cxn modelId="{E636031C-7F91-4207-A49F-D43258A5A647}" type="presOf" srcId="{0B94FA2F-041D-41F7-BBF5-145835DB9DDD}" destId="{E8CEF74D-A693-4F11-BA4E-BA913C20952B}" srcOrd="0" destOrd="0" presId="urn:microsoft.com/office/officeart/2005/8/layout/default"/>
    <dgm:cxn modelId="{4E89BC2B-6C89-423C-9E95-CB72A3DB6047}" srcId="{0B94FA2F-041D-41F7-BBF5-145835DB9DDD}" destId="{878FCE72-7FE2-42CD-A545-41950BAD59D2}" srcOrd="0" destOrd="0" parTransId="{429583E2-9568-43C1-B7AC-50385C02581C}" sibTransId="{3D55DF79-372E-4CA0-9A20-938EF7D6FBEE}"/>
    <dgm:cxn modelId="{60122486-A575-422A-890A-9AEF774DD7F2}" type="presOf" srcId="{878FCE72-7FE2-42CD-A545-41950BAD59D2}" destId="{32B41BBA-3C2F-410A-ADF3-85C6FCBCCC22}" srcOrd="0" destOrd="0" presId="urn:microsoft.com/office/officeart/2005/8/layout/default"/>
    <dgm:cxn modelId="{3CCFE120-2866-4542-BA2A-1D0EECB3CFB1}" type="presParOf" srcId="{E8CEF74D-A693-4F11-BA4E-BA913C20952B}" destId="{32B41BBA-3C2F-410A-ADF3-85C6FCBCCC22}" srcOrd="0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F07AC5B-4983-4273-85AD-F2A134EF998E}" type="doc">
      <dgm:prSet loTypeId="urn:microsoft.com/office/officeart/2005/8/layout/radial4" loCatId="relationship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37155CB1-1B92-452B-A87F-0DF6EA65A2B6}">
      <dgm:prSet phldrT="[Текст]"/>
      <dgm:spPr>
        <a:solidFill>
          <a:srgbClr val="CADCEE"/>
        </a:solidFill>
      </dgm:spPr>
      <dgm:t>
        <a:bodyPr/>
        <a:lstStyle/>
        <a:p>
          <a:r>
            <a:rPr lang="uk-UA" b="1" dirty="0">
              <a:latin typeface="Times New Roman" panose="02020603050405020304" pitchFamily="18" charset="0"/>
              <a:cs typeface="Times New Roman" panose="02020603050405020304" pitchFamily="18" charset="0"/>
            </a:rPr>
            <a:t>Підстави огляду трупа та огляду трупа, пов'язаного з ексгумацією: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CB46D4-CEB3-4230-96F1-D83595E199E5}" type="parTrans" cxnId="{DB8189FE-B90E-43D6-A07E-2604F2C88D0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617EB7-D532-41FA-81E9-2CFEBD044631}" type="sibTrans" cxnId="{DB8189FE-B90E-43D6-A07E-2604F2C88D0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BE8E7E-CF86-424A-AECD-327A4767D159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у межах проведення огляду місця події (ст. 238 КПК)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68A708-815B-42DC-A6AB-B14339A432D8}" type="parTrans" cxnId="{41F54DF4-337C-4082-A345-40EAF145355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3852F2-A29E-4BB3-9088-059715A5213A}" type="sibTrans" cxnId="{41F54DF4-337C-4082-A345-40EAF145355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1DC5C5-E06E-44E4-B149-C2387107FD4A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постанова прокурора, в</a:t>
          </a:r>
          <a:r>
            <a:rPr lang="uk-UA" b="1" dirty="0">
              <a:latin typeface="Times New Roman" panose="02020603050405020304" pitchFamily="18" charset="0"/>
              <a:cs typeface="Times New Roman" panose="02020603050405020304" pitchFamily="18" charset="0"/>
            </a:rPr>
            <a:t>иконання, якої покладається на службових осіб органів місцевого самоврядування (ч. 1 ст. 239 КПК)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60F600-3A0A-4F3A-B562-6929C0832377}" type="parTrans" cxnId="{EA0D3DCD-6206-4321-911A-2EEF9B2B61C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1C131F-D5EF-4828-ABF1-666BA975B188}" type="sibTrans" cxnId="{EA0D3DCD-6206-4321-911A-2EEF9B2B61C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F336B3-8DAA-4531-A7D9-B86CF3B20FE1}" type="pres">
      <dgm:prSet presAssocID="{DF07AC5B-4983-4273-85AD-F2A134EF998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E3915AE-B79E-4599-92E4-72A9D0E7DCE9}" type="pres">
      <dgm:prSet presAssocID="{37155CB1-1B92-452B-A87F-0DF6EA65A2B6}" presName="centerShape" presStyleLbl="node0" presStyleIdx="0" presStyleCnt="1" custLinFactNeighborX="-203" custLinFactNeighborY="-31658"/>
      <dgm:spPr/>
    </dgm:pt>
    <dgm:pt modelId="{9CFA407D-0706-44A8-BB7E-5572A8A96CCA}" type="pres">
      <dgm:prSet presAssocID="{9068A708-815B-42DC-A6AB-B14339A432D8}" presName="parTrans" presStyleLbl="bgSibTrans2D1" presStyleIdx="0" presStyleCnt="2" custLinFactNeighborX="0" custLinFactNeighborY="0"/>
      <dgm:spPr/>
    </dgm:pt>
    <dgm:pt modelId="{8BA3FE7E-DE53-4AC4-952D-EEF3D369EAAE}" type="pres">
      <dgm:prSet presAssocID="{B7BE8E7E-CF86-424A-AECD-327A4767D159}" presName="node" presStyleLbl="node1" presStyleIdx="0" presStyleCnt="2" custRadScaleRad="83520" custRadScaleInc="-51391">
        <dgm:presLayoutVars>
          <dgm:bulletEnabled val="1"/>
        </dgm:presLayoutVars>
      </dgm:prSet>
      <dgm:spPr/>
    </dgm:pt>
    <dgm:pt modelId="{97AB1D16-FF49-4F0E-A5A7-ECFCB8861047}" type="pres">
      <dgm:prSet presAssocID="{9260F600-3A0A-4F3A-B562-6929C0832377}" presName="parTrans" presStyleLbl="bgSibTrans2D1" presStyleIdx="1" presStyleCnt="2"/>
      <dgm:spPr/>
    </dgm:pt>
    <dgm:pt modelId="{13034FEE-7B5F-4065-B0DC-7EC40849A4E1}" type="pres">
      <dgm:prSet presAssocID="{A31DC5C5-E06E-44E4-B149-C2387107FD4A}" presName="node" presStyleLbl="node1" presStyleIdx="1" presStyleCnt="2" custRadScaleRad="84871" custRadScaleInc="51189">
        <dgm:presLayoutVars>
          <dgm:bulletEnabled val="1"/>
        </dgm:presLayoutVars>
      </dgm:prSet>
      <dgm:spPr/>
    </dgm:pt>
  </dgm:ptLst>
  <dgm:cxnLst>
    <dgm:cxn modelId="{EAB67722-09BE-4F1D-A674-36FCD725B279}" type="presOf" srcId="{9068A708-815B-42DC-A6AB-B14339A432D8}" destId="{9CFA407D-0706-44A8-BB7E-5572A8A96CCA}" srcOrd="0" destOrd="0" presId="urn:microsoft.com/office/officeart/2005/8/layout/radial4"/>
    <dgm:cxn modelId="{C17E5128-EFF5-4ABF-BE08-63559EAE5E23}" type="presOf" srcId="{37155CB1-1B92-452B-A87F-0DF6EA65A2B6}" destId="{6E3915AE-B79E-4599-92E4-72A9D0E7DCE9}" srcOrd="0" destOrd="0" presId="urn:microsoft.com/office/officeart/2005/8/layout/radial4"/>
    <dgm:cxn modelId="{E4D3755F-93EA-41D0-A625-3330C152D787}" type="presOf" srcId="{B7BE8E7E-CF86-424A-AECD-327A4767D159}" destId="{8BA3FE7E-DE53-4AC4-952D-EEF3D369EAAE}" srcOrd="0" destOrd="0" presId="urn:microsoft.com/office/officeart/2005/8/layout/radial4"/>
    <dgm:cxn modelId="{30770162-9F56-4AED-B58D-5B8C8EAF988E}" type="presOf" srcId="{A31DC5C5-E06E-44E4-B149-C2387107FD4A}" destId="{13034FEE-7B5F-4065-B0DC-7EC40849A4E1}" srcOrd="0" destOrd="0" presId="urn:microsoft.com/office/officeart/2005/8/layout/radial4"/>
    <dgm:cxn modelId="{984681A2-2E44-4953-9CF7-651FA136758F}" type="presOf" srcId="{9260F600-3A0A-4F3A-B562-6929C0832377}" destId="{97AB1D16-FF49-4F0E-A5A7-ECFCB8861047}" srcOrd="0" destOrd="0" presId="urn:microsoft.com/office/officeart/2005/8/layout/radial4"/>
    <dgm:cxn modelId="{C1183EC5-E754-4AF7-A232-664744CDD59D}" type="presOf" srcId="{DF07AC5B-4983-4273-85AD-F2A134EF998E}" destId="{88F336B3-8DAA-4531-A7D9-B86CF3B20FE1}" srcOrd="0" destOrd="0" presId="urn:microsoft.com/office/officeart/2005/8/layout/radial4"/>
    <dgm:cxn modelId="{EA0D3DCD-6206-4321-911A-2EEF9B2B61CD}" srcId="{37155CB1-1B92-452B-A87F-0DF6EA65A2B6}" destId="{A31DC5C5-E06E-44E4-B149-C2387107FD4A}" srcOrd="1" destOrd="0" parTransId="{9260F600-3A0A-4F3A-B562-6929C0832377}" sibTransId="{691C131F-D5EF-4828-ABF1-666BA975B188}"/>
    <dgm:cxn modelId="{41F54DF4-337C-4082-A345-40EAF145355E}" srcId="{37155CB1-1B92-452B-A87F-0DF6EA65A2B6}" destId="{B7BE8E7E-CF86-424A-AECD-327A4767D159}" srcOrd="0" destOrd="0" parTransId="{9068A708-815B-42DC-A6AB-B14339A432D8}" sibTransId="{BE3852F2-A29E-4BB3-9088-059715A5213A}"/>
    <dgm:cxn modelId="{DB8189FE-B90E-43D6-A07E-2604F2C88D03}" srcId="{DF07AC5B-4983-4273-85AD-F2A134EF998E}" destId="{37155CB1-1B92-452B-A87F-0DF6EA65A2B6}" srcOrd="0" destOrd="0" parTransId="{90CB46D4-CEB3-4230-96F1-D83595E199E5}" sibTransId="{AD617EB7-D532-41FA-81E9-2CFEBD044631}"/>
    <dgm:cxn modelId="{804BACC3-2316-4E9F-A016-EF793AACA6A9}" type="presParOf" srcId="{88F336B3-8DAA-4531-A7D9-B86CF3B20FE1}" destId="{6E3915AE-B79E-4599-92E4-72A9D0E7DCE9}" srcOrd="0" destOrd="0" presId="urn:microsoft.com/office/officeart/2005/8/layout/radial4"/>
    <dgm:cxn modelId="{EBD48644-A47D-41FB-878E-C7E7D8F5508A}" type="presParOf" srcId="{88F336B3-8DAA-4531-A7D9-B86CF3B20FE1}" destId="{9CFA407D-0706-44A8-BB7E-5572A8A96CCA}" srcOrd="1" destOrd="0" presId="urn:microsoft.com/office/officeart/2005/8/layout/radial4"/>
    <dgm:cxn modelId="{612D302C-D47B-4F23-9D02-5F4F7C371CAD}" type="presParOf" srcId="{88F336B3-8DAA-4531-A7D9-B86CF3B20FE1}" destId="{8BA3FE7E-DE53-4AC4-952D-EEF3D369EAAE}" srcOrd="2" destOrd="0" presId="urn:microsoft.com/office/officeart/2005/8/layout/radial4"/>
    <dgm:cxn modelId="{AC3853C7-DD50-414D-9110-854FE7A10757}" type="presParOf" srcId="{88F336B3-8DAA-4531-A7D9-B86CF3B20FE1}" destId="{97AB1D16-FF49-4F0E-A5A7-ECFCB8861047}" srcOrd="3" destOrd="0" presId="urn:microsoft.com/office/officeart/2005/8/layout/radial4"/>
    <dgm:cxn modelId="{B1E61D65-3379-462F-A442-070D7366B492}" type="presParOf" srcId="{88F336B3-8DAA-4531-A7D9-B86CF3B20FE1}" destId="{13034FEE-7B5F-4065-B0DC-7EC40849A4E1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74D7FCA-95E9-45E6-A995-A52EF869F191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0EAF86-C364-4F7A-9F2E-A06CB695BA19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Залучення судово-медичного експерта або лікаря (бажано хірурга чи патологоанатома)</a:t>
          </a:r>
          <a:endParaRPr lang="ru-RU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E53747-86CC-411B-9430-CB2A3D697A13}" type="parTrans" cxnId="{FB0121DB-EBA3-4C6D-9088-91D04ED24A0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B05210-F24B-4349-B369-F0303C8B7623}" type="sibTrans" cxnId="{FB0121DB-EBA3-4C6D-9088-91D04ED24A0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AF993C-35C0-4C3E-A578-7E7C6C4A5F50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Залучення не менше двох незаінтересованих осіб (понятих), як виняток – застосування безперервного відеозапису </a:t>
          </a:r>
          <a:endParaRPr lang="ru-RU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CD842C-C7A1-44D0-A456-DE1656923012}" type="parTrans" cxnId="{F4518697-2079-4889-8E37-D3739FC03A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F239FB-5954-41CC-BB99-87641D2F6F2D}" type="sibTrans" cxnId="{F4518697-2079-4889-8E37-D3739FC03A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5BB7E7-4D3D-485C-9958-69FB1BBE2365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Повідомлення близьких родичів та членів сім’ї померлого </a:t>
          </a:r>
          <a:endParaRPr lang="ru-RU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4161FA-8B01-47EB-8965-FFB218C23B3D}" type="parTrans" cxnId="{F602ABC9-F2C9-4A38-8F3E-100FAF99D56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3F4416-CC6F-4F3E-B6B6-E6B37A2BA9AC}" type="sibTrans" cxnId="{F602ABC9-F2C9-4A38-8F3E-100FAF99D56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29323C-DCF9-44CB-9EEF-482144907880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Роз’яснення прав та обов’язків учасникам слідчої (розшукової) дії</a:t>
          </a:r>
          <a:endParaRPr lang="ru-RU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3AB327-40F4-42B3-929B-BA47302FC307}" type="parTrans" cxnId="{540DAB72-88A9-4802-90C2-F35106C4CC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F0571B-AFEC-4B6C-A01C-3548D14690D0}" type="sibTrans" cxnId="{540DAB72-88A9-4802-90C2-F35106C4CC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41B8DB-04AA-4E06-AD1F-ED2C4A2234DB}">
      <dgm:prSet phldrT="[Текст]"/>
      <dgm:spPr>
        <a:solidFill>
          <a:srgbClr val="CADCEE"/>
        </a:solidFill>
      </dgm:spPr>
      <dgm:t>
        <a:bodyPr/>
        <a:lstStyle/>
        <a:p>
          <a: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Якщо при ексгумації вилучалися речі та об’єкти для досліджень, про це зазначається в протоколі </a:t>
          </a:r>
          <a:endParaRPr lang="ru-RU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E3F165-CE07-4466-9A42-DB8D56D7FCFE}" type="parTrans" cxnId="{0770224A-2853-49CB-BABB-E20BD81AB1C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C76B7A-9270-4255-BFDD-2F3B511D2AAB}" type="sibTrans" cxnId="{0770224A-2853-49CB-BABB-E20BD81AB1C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EE852-933B-46B2-BD50-96B9AE420CFE}">
      <dgm:prSet/>
      <dgm:spPr>
        <a:solidFill>
          <a:srgbClr val="CADCEE"/>
        </a:solidFill>
      </dgm:spPr>
      <dgm:t>
        <a:bodyPr/>
        <a:lstStyle/>
        <a:p>
          <a:r>
            <a:rPr lang="uk-UA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 протоколу додаються матеріали вимірювання, фотографування, звуко- чи відеозапису тощо</a:t>
          </a:r>
          <a:endParaRPr lang="ru-RU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F53F63-9661-45FB-9CA8-2D052B298D13}" type="parTrans" cxnId="{D3420288-CEE8-4FAE-94A9-621DE64DE6F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156C67-D5B1-4F12-810B-0A37E1A896CC}" type="sibTrans" cxnId="{D3420288-CEE8-4FAE-94A9-621DE64DE6F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82F539-9F4E-4761-9FEA-659E0FE41BF0}" type="pres">
      <dgm:prSet presAssocID="{D74D7FCA-95E9-45E6-A995-A52EF869F191}" presName="diagram" presStyleCnt="0">
        <dgm:presLayoutVars>
          <dgm:dir/>
          <dgm:resizeHandles val="exact"/>
        </dgm:presLayoutVars>
      </dgm:prSet>
      <dgm:spPr/>
    </dgm:pt>
    <dgm:pt modelId="{E477FBB9-1672-47ED-9A4B-B43C0ACD8175}" type="pres">
      <dgm:prSet presAssocID="{770EAF86-C364-4F7A-9F2E-A06CB695BA19}" presName="node" presStyleLbl="node1" presStyleIdx="0" presStyleCnt="6">
        <dgm:presLayoutVars>
          <dgm:bulletEnabled val="1"/>
        </dgm:presLayoutVars>
      </dgm:prSet>
      <dgm:spPr/>
    </dgm:pt>
    <dgm:pt modelId="{3B4F410F-594E-409B-8782-3090AC5EEEA9}" type="pres">
      <dgm:prSet presAssocID="{92B05210-F24B-4349-B369-F0303C8B7623}" presName="sibTrans" presStyleCnt="0"/>
      <dgm:spPr/>
    </dgm:pt>
    <dgm:pt modelId="{E3F7B321-2DD3-4C4E-ABCC-6D8A3D3048AF}" type="pres">
      <dgm:prSet presAssocID="{C3AF993C-35C0-4C3E-A578-7E7C6C4A5F50}" presName="node" presStyleLbl="node1" presStyleIdx="1" presStyleCnt="6">
        <dgm:presLayoutVars>
          <dgm:bulletEnabled val="1"/>
        </dgm:presLayoutVars>
      </dgm:prSet>
      <dgm:spPr/>
    </dgm:pt>
    <dgm:pt modelId="{60139577-708A-406B-8394-2741D9415CE1}" type="pres">
      <dgm:prSet presAssocID="{C6F239FB-5954-41CC-BB99-87641D2F6F2D}" presName="sibTrans" presStyleCnt="0"/>
      <dgm:spPr/>
    </dgm:pt>
    <dgm:pt modelId="{B2504D83-BEDF-45FA-9C07-229308E5CF94}" type="pres">
      <dgm:prSet presAssocID="{F25BB7E7-4D3D-485C-9958-69FB1BBE2365}" presName="node" presStyleLbl="node1" presStyleIdx="2" presStyleCnt="6">
        <dgm:presLayoutVars>
          <dgm:bulletEnabled val="1"/>
        </dgm:presLayoutVars>
      </dgm:prSet>
      <dgm:spPr/>
    </dgm:pt>
    <dgm:pt modelId="{6ABE3E7C-4E01-4972-BD7A-75448581D69D}" type="pres">
      <dgm:prSet presAssocID="{533F4416-CC6F-4F3E-B6B6-E6B37A2BA9AC}" presName="sibTrans" presStyleCnt="0"/>
      <dgm:spPr/>
    </dgm:pt>
    <dgm:pt modelId="{C5DE7EB8-ADC6-4DF4-812E-50B8C8974C77}" type="pres">
      <dgm:prSet presAssocID="{1F29323C-DCF9-44CB-9EEF-482144907880}" presName="node" presStyleLbl="node1" presStyleIdx="3" presStyleCnt="6">
        <dgm:presLayoutVars>
          <dgm:bulletEnabled val="1"/>
        </dgm:presLayoutVars>
      </dgm:prSet>
      <dgm:spPr/>
    </dgm:pt>
    <dgm:pt modelId="{F1CFF4F5-7680-44F1-BF35-5F00254216DE}" type="pres">
      <dgm:prSet presAssocID="{0BF0571B-AFEC-4B6C-A01C-3548D14690D0}" presName="sibTrans" presStyleCnt="0"/>
      <dgm:spPr/>
    </dgm:pt>
    <dgm:pt modelId="{FF81CEF7-98E1-4FCC-8DD2-FE05C8A649DE}" type="pres">
      <dgm:prSet presAssocID="{C341B8DB-04AA-4E06-AD1F-ED2C4A2234DB}" presName="node" presStyleLbl="node1" presStyleIdx="4" presStyleCnt="6">
        <dgm:presLayoutVars>
          <dgm:bulletEnabled val="1"/>
        </dgm:presLayoutVars>
      </dgm:prSet>
      <dgm:spPr/>
    </dgm:pt>
    <dgm:pt modelId="{270B260A-AF19-46BE-991F-BF9BA784688A}" type="pres">
      <dgm:prSet presAssocID="{03C76B7A-9270-4255-BFDD-2F3B511D2AAB}" presName="sibTrans" presStyleCnt="0"/>
      <dgm:spPr/>
    </dgm:pt>
    <dgm:pt modelId="{352DE639-C77C-45C1-8B0A-FDCAB546F6A3}" type="pres">
      <dgm:prSet presAssocID="{686EE852-933B-46B2-BD50-96B9AE420CFE}" presName="node" presStyleLbl="node1" presStyleIdx="5" presStyleCnt="6">
        <dgm:presLayoutVars>
          <dgm:bulletEnabled val="1"/>
        </dgm:presLayoutVars>
      </dgm:prSet>
      <dgm:spPr/>
    </dgm:pt>
  </dgm:ptLst>
  <dgm:cxnLst>
    <dgm:cxn modelId="{D1D81127-1861-47C8-956D-59CF12E8AFDB}" type="presOf" srcId="{D74D7FCA-95E9-45E6-A995-A52EF869F191}" destId="{8682F539-9F4E-4761-9FEA-659E0FE41BF0}" srcOrd="0" destOrd="0" presId="urn:microsoft.com/office/officeart/2005/8/layout/default"/>
    <dgm:cxn modelId="{BF9FE73A-433C-405B-A272-B0461E5D2689}" type="presOf" srcId="{C3AF993C-35C0-4C3E-A578-7E7C6C4A5F50}" destId="{E3F7B321-2DD3-4C4E-ABCC-6D8A3D3048AF}" srcOrd="0" destOrd="0" presId="urn:microsoft.com/office/officeart/2005/8/layout/default"/>
    <dgm:cxn modelId="{030F8C68-4E1D-4F22-ACCA-A751260C7718}" type="presOf" srcId="{770EAF86-C364-4F7A-9F2E-A06CB695BA19}" destId="{E477FBB9-1672-47ED-9A4B-B43C0ACD8175}" srcOrd="0" destOrd="0" presId="urn:microsoft.com/office/officeart/2005/8/layout/default"/>
    <dgm:cxn modelId="{BA73B848-BD38-40E4-B64E-112149B75F6F}" type="presOf" srcId="{1F29323C-DCF9-44CB-9EEF-482144907880}" destId="{C5DE7EB8-ADC6-4DF4-812E-50B8C8974C77}" srcOrd="0" destOrd="0" presId="urn:microsoft.com/office/officeart/2005/8/layout/default"/>
    <dgm:cxn modelId="{0770224A-2853-49CB-BABB-E20BD81AB1C0}" srcId="{D74D7FCA-95E9-45E6-A995-A52EF869F191}" destId="{C341B8DB-04AA-4E06-AD1F-ED2C4A2234DB}" srcOrd="4" destOrd="0" parTransId="{1EE3F165-CE07-4466-9A42-DB8D56D7FCFE}" sibTransId="{03C76B7A-9270-4255-BFDD-2F3B511D2AAB}"/>
    <dgm:cxn modelId="{540DAB72-88A9-4802-90C2-F35106C4CC2B}" srcId="{D74D7FCA-95E9-45E6-A995-A52EF869F191}" destId="{1F29323C-DCF9-44CB-9EEF-482144907880}" srcOrd="3" destOrd="0" parTransId="{7A3AB327-40F4-42B3-929B-BA47302FC307}" sibTransId="{0BF0571B-AFEC-4B6C-A01C-3548D14690D0}"/>
    <dgm:cxn modelId="{2B0FE272-0504-432B-8804-2537C50100B6}" type="presOf" srcId="{C341B8DB-04AA-4E06-AD1F-ED2C4A2234DB}" destId="{FF81CEF7-98E1-4FCC-8DD2-FE05C8A649DE}" srcOrd="0" destOrd="0" presId="urn:microsoft.com/office/officeart/2005/8/layout/default"/>
    <dgm:cxn modelId="{88B42787-F26E-45AF-AF69-DA43B380939F}" type="presOf" srcId="{686EE852-933B-46B2-BD50-96B9AE420CFE}" destId="{352DE639-C77C-45C1-8B0A-FDCAB546F6A3}" srcOrd="0" destOrd="0" presId="urn:microsoft.com/office/officeart/2005/8/layout/default"/>
    <dgm:cxn modelId="{D3420288-CEE8-4FAE-94A9-621DE64DE6FD}" srcId="{D74D7FCA-95E9-45E6-A995-A52EF869F191}" destId="{686EE852-933B-46B2-BD50-96B9AE420CFE}" srcOrd="5" destOrd="0" parTransId="{8EF53F63-9661-45FB-9CA8-2D052B298D13}" sibTransId="{D2156C67-D5B1-4F12-810B-0A37E1A896CC}"/>
    <dgm:cxn modelId="{F4518697-2079-4889-8E37-D3739FC03A40}" srcId="{D74D7FCA-95E9-45E6-A995-A52EF869F191}" destId="{C3AF993C-35C0-4C3E-A578-7E7C6C4A5F50}" srcOrd="1" destOrd="0" parTransId="{C0CD842C-C7A1-44D0-A456-DE1656923012}" sibTransId="{C6F239FB-5954-41CC-BB99-87641D2F6F2D}"/>
    <dgm:cxn modelId="{164402B8-3B08-4F86-9518-C65799BDC824}" type="presOf" srcId="{F25BB7E7-4D3D-485C-9958-69FB1BBE2365}" destId="{B2504D83-BEDF-45FA-9C07-229308E5CF94}" srcOrd="0" destOrd="0" presId="urn:microsoft.com/office/officeart/2005/8/layout/default"/>
    <dgm:cxn modelId="{F602ABC9-F2C9-4A38-8F3E-100FAF99D56E}" srcId="{D74D7FCA-95E9-45E6-A995-A52EF869F191}" destId="{F25BB7E7-4D3D-485C-9958-69FB1BBE2365}" srcOrd="2" destOrd="0" parTransId="{6F4161FA-8B01-47EB-8965-FFB218C23B3D}" sibTransId="{533F4416-CC6F-4F3E-B6B6-E6B37A2BA9AC}"/>
    <dgm:cxn modelId="{FB0121DB-EBA3-4C6D-9088-91D04ED24A03}" srcId="{D74D7FCA-95E9-45E6-A995-A52EF869F191}" destId="{770EAF86-C364-4F7A-9F2E-A06CB695BA19}" srcOrd="0" destOrd="0" parTransId="{9AE53747-86CC-411B-9430-CB2A3D697A13}" sibTransId="{92B05210-F24B-4349-B369-F0303C8B7623}"/>
    <dgm:cxn modelId="{9EAC9CA1-B6F3-4FEE-9DB1-DDF990A12264}" type="presParOf" srcId="{8682F539-9F4E-4761-9FEA-659E0FE41BF0}" destId="{E477FBB9-1672-47ED-9A4B-B43C0ACD8175}" srcOrd="0" destOrd="0" presId="urn:microsoft.com/office/officeart/2005/8/layout/default"/>
    <dgm:cxn modelId="{742A863F-1A59-4521-8FCC-F623D24DF93E}" type="presParOf" srcId="{8682F539-9F4E-4761-9FEA-659E0FE41BF0}" destId="{3B4F410F-594E-409B-8782-3090AC5EEEA9}" srcOrd="1" destOrd="0" presId="urn:microsoft.com/office/officeart/2005/8/layout/default"/>
    <dgm:cxn modelId="{3C6CBD35-3C80-42EE-8069-4948A279A40D}" type="presParOf" srcId="{8682F539-9F4E-4761-9FEA-659E0FE41BF0}" destId="{E3F7B321-2DD3-4C4E-ABCC-6D8A3D3048AF}" srcOrd="2" destOrd="0" presId="urn:microsoft.com/office/officeart/2005/8/layout/default"/>
    <dgm:cxn modelId="{52D61B1B-E961-4CFF-8997-5E558CB1C715}" type="presParOf" srcId="{8682F539-9F4E-4761-9FEA-659E0FE41BF0}" destId="{60139577-708A-406B-8394-2741D9415CE1}" srcOrd="3" destOrd="0" presId="urn:microsoft.com/office/officeart/2005/8/layout/default"/>
    <dgm:cxn modelId="{BC19D930-2FF0-4F6A-8E51-A416BF06C19D}" type="presParOf" srcId="{8682F539-9F4E-4761-9FEA-659E0FE41BF0}" destId="{B2504D83-BEDF-45FA-9C07-229308E5CF94}" srcOrd="4" destOrd="0" presId="urn:microsoft.com/office/officeart/2005/8/layout/default"/>
    <dgm:cxn modelId="{193235C2-9BFE-42C8-B294-544824ECA527}" type="presParOf" srcId="{8682F539-9F4E-4761-9FEA-659E0FE41BF0}" destId="{6ABE3E7C-4E01-4972-BD7A-75448581D69D}" srcOrd="5" destOrd="0" presId="urn:microsoft.com/office/officeart/2005/8/layout/default"/>
    <dgm:cxn modelId="{C115FC2B-7D6B-4683-8FE7-1C3BD7C93DE1}" type="presParOf" srcId="{8682F539-9F4E-4761-9FEA-659E0FE41BF0}" destId="{C5DE7EB8-ADC6-4DF4-812E-50B8C8974C77}" srcOrd="6" destOrd="0" presId="urn:microsoft.com/office/officeart/2005/8/layout/default"/>
    <dgm:cxn modelId="{3876F793-F07E-4930-8C7B-DA6568421B4A}" type="presParOf" srcId="{8682F539-9F4E-4761-9FEA-659E0FE41BF0}" destId="{F1CFF4F5-7680-44F1-BF35-5F00254216DE}" srcOrd="7" destOrd="0" presId="urn:microsoft.com/office/officeart/2005/8/layout/default"/>
    <dgm:cxn modelId="{3E79DDA3-C825-421B-A9C0-73E6C30F9C3D}" type="presParOf" srcId="{8682F539-9F4E-4761-9FEA-659E0FE41BF0}" destId="{FF81CEF7-98E1-4FCC-8DD2-FE05C8A649DE}" srcOrd="8" destOrd="0" presId="urn:microsoft.com/office/officeart/2005/8/layout/default"/>
    <dgm:cxn modelId="{F9D42DB2-9927-44C8-82EA-F5A838B67B35}" type="presParOf" srcId="{8682F539-9F4E-4761-9FEA-659E0FE41BF0}" destId="{270B260A-AF19-46BE-991F-BF9BA784688A}" srcOrd="9" destOrd="0" presId="urn:microsoft.com/office/officeart/2005/8/layout/default"/>
    <dgm:cxn modelId="{8AE23B90-BD52-487A-893C-0B4A755CCF1C}" type="presParOf" srcId="{8682F539-9F4E-4761-9FEA-659E0FE41BF0}" destId="{352DE639-C77C-45C1-8B0A-FDCAB546F6A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BACC7E-1C58-4877-90E3-9064E42AA50D}">
      <dsp:nvSpPr>
        <dsp:cNvPr id="0" name=""/>
        <dsp:cNvSpPr/>
      </dsp:nvSpPr>
      <dsp:spPr>
        <a:xfrm>
          <a:off x="0" y="123795"/>
          <a:ext cx="9903655" cy="5942193"/>
        </a:xfrm>
        <a:prstGeom prst="rect">
          <a:avLst/>
        </a:prstGeom>
        <a:gradFill rotWithShape="0">
          <a:gsLst>
            <a:gs pos="0">
              <a:schemeClr val="bg1"/>
            </a:gs>
            <a:gs pos="100000">
              <a:srgbClr val="CADCEE"/>
            </a:gs>
          </a:gsLst>
          <a:lin ang="5400000" scaled="1"/>
        </a:gra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Огляд </a:t>
          </a:r>
          <a:br>
            <a:rPr lang="uk-UA" sz="4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4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– це слідча (розшукова) дія, що полягає у виявленні, безпосередньому сприйнятті та процесуальному фіксуванні слідчим або прокурором зовнішніх ознак матеріальних об’єктів, які мають значення для кримінального провадження, а також відомостей щодо обставин вчинення кримінального правопорушення</a:t>
          </a:r>
          <a:endParaRPr lang="ru-RU" sz="4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23795"/>
        <a:ext cx="9903655" cy="594219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BD580-9FE0-4AC6-8448-EA8340C03033}">
      <dsp:nvSpPr>
        <dsp:cNvPr id="0" name=""/>
        <dsp:cNvSpPr/>
      </dsp:nvSpPr>
      <dsp:spPr>
        <a:xfrm>
          <a:off x="13225" y="5038354"/>
          <a:ext cx="10917371" cy="774337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7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Підстава проведення</a:t>
          </a:r>
          <a:r>
            <a:rPr lang="uk-UA" sz="37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постанова прокурора</a:t>
          </a:r>
          <a:endParaRPr lang="ru-RU" sz="37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225" y="5038354"/>
        <a:ext cx="10917371" cy="774337"/>
      </dsp:txXfrm>
    </dsp:sp>
    <dsp:sp modelId="{4BA88492-E100-4DB8-A2E9-1BE5D0822B4A}">
      <dsp:nvSpPr>
        <dsp:cNvPr id="0" name=""/>
        <dsp:cNvSpPr/>
      </dsp:nvSpPr>
      <dsp:spPr>
        <a:xfrm>
          <a:off x="524232" y="439835"/>
          <a:ext cx="9879570" cy="4069693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7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Освідування особи</a:t>
          </a:r>
          <a:r>
            <a:rPr lang="uk-UA" sz="37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br>
            <a:rPr lang="uk-UA" sz="37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37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uk-UA" sz="37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 вид огляду, який проводиться з метою виявлення на тілі підозрюваного, свідка чи потерпілого слідів кримінального правопорушення, особливих прикмет, якщо для цього не потрібно проводити судово-медичну експертизу</a:t>
          </a:r>
          <a:endParaRPr lang="ru-RU" sz="37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4232" y="439835"/>
        <a:ext cx="9879570" cy="406969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A80763-1EB2-44BF-BC1B-EF21A7F96281}">
      <dsp:nvSpPr>
        <dsp:cNvPr id="0" name=""/>
        <dsp:cNvSpPr/>
      </dsp:nvSpPr>
      <dsp:spPr>
        <a:xfrm>
          <a:off x="-6940721" y="-1061193"/>
          <a:ext cx="8260719" cy="8260719"/>
        </a:xfrm>
        <a:prstGeom prst="blockArc">
          <a:avLst>
            <a:gd name="adj1" fmla="val 18900000"/>
            <a:gd name="adj2" fmla="val 2700000"/>
            <a:gd name="adj3" fmla="val 261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157604-2B1E-45FA-AA83-680B34D246FA}">
      <dsp:nvSpPr>
        <dsp:cNvPr id="0" name=""/>
        <dsp:cNvSpPr/>
      </dsp:nvSpPr>
      <dsp:spPr>
        <a:xfrm>
          <a:off x="491373" y="323244"/>
          <a:ext cx="9760909" cy="646243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295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 необхідності освідування особи проводиться, за участю судово-медичного експерта або лікаря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1373" y="323244"/>
        <a:ext cx="9760909" cy="646243"/>
      </dsp:txXfrm>
    </dsp:sp>
    <dsp:sp modelId="{CFCC4141-7EFE-472C-B073-046C8ECC400E}">
      <dsp:nvSpPr>
        <dsp:cNvPr id="0" name=""/>
        <dsp:cNvSpPr/>
      </dsp:nvSpPr>
      <dsp:spPr>
        <a:xfrm>
          <a:off x="87471" y="242464"/>
          <a:ext cx="807804" cy="8078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03F730-F2AA-488E-96B1-50C1ED0F7A21}">
      <dsp:nvSpPr>
        <dsp:cNvPr id="0" name=""/>
        <dsp:cNvSpPr/>
      </dsp:nvSpPr>
      <dsp:spPr>
        <a:xfrm>
          <a:off x="1022953" y="1292487"/>
          <a:ext cx="9229329" cy="646243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295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Освідування, яке супроводжується оголенням освідуваної особи, здійснюється особами тієї ж статі, за винятком його проведення лікарем і за згодою особи, яка освідується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22953" y="1292487"/>
        <a:ext cx="9229329" cy="646243"/>
      </dsp:txXfrm>
    </dsp:sp>
    <dsp:sp modelId="{F903E88F-86E7-4341-B8A6-F773519A0A3B}">
      <dsp:nvSpPr>
        <dsp:cNvPr id="0" name=""/>
        <dsp:cNvSpPr/>
      </dsp:nvSpPr>
      <dsp:spPr>
        <a:xfrm>
          <a:off x="619050" y="1211706"/>
          <a:ext cx="807804" cy="8078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F6B96CC-9B82-4121-9992-1328BDF46E0D}">
      <dsp:nvSpPr>
        <dsp:cNvPr id="0" name=""/>
        <dsp:cNvSpPr/>
      </dsp:nvSpPr>
      <dsp:spPr>
        <a:xfrm>
          <a:off x="1266031" y="2261730"/>
          <a:ext cx="8986251" cy="646243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295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Слідчий, прокурор не вправі бути присутнім при освідуванні особи іншої статі, коли це пов'язано з необхідністю оголювати особу</a:t>
          </a:r>
        </a:p>
      </dsp:txBody>
      <dsp:txXfrm>
        <a:off x="1266031" y="2261730"/>
        <a:ext cx="8986251" cy="646243"/>
      </dsp:txXfrm>
    </dsp:sp>
    <dsp:sp modelId="{A8187131-F111-47EB-B5D1-7BEDFE04A38F}">
      <dsp:nvSpPr>
        <dsp:cNvPr id="0" name=""/>
        <dsp:cNvSpPr/>
      </dsp:nvSpPr>
      <dsp:spPr>
        <a:xfrm>
          <a:off x="862128" y="2180949"/>
          <a:ext cx="807804" cy="8078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AE9F927-4F98-4B1F-9ECD-130E97144D43}">
      <dsp:nvSpPr>
        <dsp:cNvPr id="0" name=""/>
        <dsp:cNvSpPr/>
      </dsp:nvSpPr>
      <dsp:spPr>
        <a:xfrm>
          <a:off x="1266031" y="3230359"/>
          <a:ext cx="8986251" cy="646243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295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Особі пропонується добровільно пройти освідування, а в разі її відмови освідування проводиться примусово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66031" y="3230359"/>
        <a:ext cx="8986251" cy="646243"/>
      </dsp:txXfrm>
    </dsp:sp>
    <dsp:sp modelId="{73AB7E3F-2372-4C1A-B3F1-00450607713C}">
      <dsp:nvSpPr>
        <dsp:cNvPr id="0" name=""/>
        <dsp:cNvSpPr/>
      </dsp:nvSpPr>
      <dsp:spPr>
        <a:xfrm>
          <a:off x="862128" y="3149578"/>
          <a:ext cx="807804" cy="8078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89502E-513A-4D75-BC71-E2E98EB41D9F}">
      <dsp:nvSpPr>
        <dsp:cNvPr id="0" name=""/>
        <dsp:cNvSpPr/>
      </dsp:nvSpPr>
      <dsp:spPr>
        <a:xfrm>
          <a:off x="1022953" y="4199601"/>
          <a:ext cx="9229329" cy="646243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295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 освідуванні не допускаються дії, які принижують честь і гідність особи або небезпечні для її здоров'я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22953" y="4199601"/>
        <a:ext cx="9229329" cy="646243"/>
      </dsp:txXfrm>
    </dsp:sp>
    <dsp:sp modelId="{2B2ABADB-6F03-45F4-832E-CF6C25B557F6}">
      <dsp:nvSpPr>
        <dsp:cNvPr id="0" name=""/>
        <dsp:cNvSpPr/>
      </dsp:nvSpPr>
      <dsp:spPr>
        <a:xfrm>
          <a:off x="619050" y="4118821"/>
          <a:ext cx="807804" cy="8078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98D2F45-28D2-4366-ADCA-EC857F55E3CE}">
      <dsp:nvSpPr>
        <dsp:cNvPr id="0" name=""/>
        <dsp:cNvSpPr/>
      </dsp:nvSpPr>
      <dsp:spPr>
        <a:xfrm>
          <a:off x="491373" y="5168844"/>
          <a:ext cx="9760909" cy="646243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295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 необхідності здійснюється фіксування наявності чи відсутності на тілі особи, яка підлягає освідуванню, слідів кримінального правопорушення або особливих прикмет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1373" y="5168844"/>
        <a:ext cx="9760909" cy="646243"/>
      </dsp:txXfrm>
    </dsp:sp>
    <dsp:sp modelId="{10F4E3BC-7E29-49E2-9E47-07F9999EF18B}">
      <dsp:nvSpPr>
        <dsp:cNvPr id="0" name=""/>
        <dsp:cNvSpPr/>
      </dsp:nvSpPr>
      <dsp:spPr>
        <a:xfrm>
          <a:off x="87471" y="5088064"/>
          <a:ext cx="807804" cy="8078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8EACD-10D2-4D1B-B161-C9C5FBE9CA39}">
      <dsp:nvSpPr>
        <dsp:cNvPr id="0" name=""/>
        <dsp:cNvSpPr/>
      </dsp:nvSpPr>
      <dsp:spPr>
        <a:xfrm>
          <a:off x="5634108" y="1791964"/>
          <a:ext cx="4010196" cy="890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721"/>
              </a:lnTo>
              <a:lnTo>
                <a:pt x="4010196" y="543721"/>
              </a:lnTo>
              <a:lnTo>
                <a:pt x="4010196" y="890492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99758F20-7F7A-4430-BCDB-DC60FF93DFF0}">
      <dsp:nvSpPr>
        <dsp:cNvPr id="0" name=""/>
        <dsp:cNvSpPr/>
      </dsp:nvSpPr>
      <dsp:spPr>
        <a:xfrm>
          <a:off x="5588388" y="1791964"/>
          <a:ext cx="91440" cy="8201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2014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5FD12B5B-A1C1-4879-8F5C-0899127BBDE5}">
      <dsp:nvSpPr>
        <dsp:cNvPr id="0" name=""/>
        <dsp:cNvSpPr/>
      </dsp:nvSpPr>
      <dsp:spPr>
        <a:xfrm>
          <a:off x="1652050" y="1791964"/>
          <a:ext cx="3982058" cy="876423"/>
        </a:xfrm>
        <a:custGeom>
          <a:avLst/>
          <a:gdLst/>
          <a:ahLst/>
          <a:cxnLst/>
          <a:rect l="0" t="0" r="0" b="0"/>
          <a:pathLst>
            <a:path>
              <a:moveTo>
                <a:pt x="3982058" y="0"/>
              </a:moveTo>
              <a:lnTo>
                <a:pt x="3982058" y="529651"/>
              </a:lnTo>
              <a:lnTo>
                <a:pt x="0" y="529651"/>
              </a:lnTo>
              <a:lnTo>
                <a:pt x="0" y="876423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D7DDF8AC-1D01-4DF9-BD3A-D570AF6F995A}">
      <dsp:nvSpPr>
        <dsp:cNvPr id="0" name=""/>
        <dsp:cNvSpPr/>
      </dsp:nvSpPr>
      <dsp:spPr>
        <a:xfrm>
          <a:off x="3982816" y="140672"/>
          <a:ext cx="3302584" cy="1651292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Підстави проведення</a:t>
          </a:r>
          <a:endParaRPr lang="ru-RU" sz="32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82816" y="140672"/>
        <a:ext cx="3302584" cy="1651292"/>
      </dsp:txXfrm>
    </dsp:sp>
    <dsp:sp modelId="{658276C0-BD4D-43D9-9648-0E2190B2F6CE}">
      <dsp:nvSpPr>
        <dsp:cNvPr id="0" name=""/>
        <dsp:cNvSpPr/>
      </dsp:nvSpPr>
      <dsp:spPr>
        <a:xfrm>
          <a:off x="758" y="2668388"/>
          <a:ext cx="3302584" cy="2185865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Рішення слідчого або прокурора</a:t>
          </a:r>
          <a:endParaRPr lang="ru-RU" sz="21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8" y="2668388"/>
        <a:ext cx="3302584" cy="2185865"/>
      </dsp:txXfrm>
    </dsp:sp>
    <dsp:sp modelId="{E8E36CC1-9503-44CD-BE23-A78C26813E6F}">
      <dsp:nvSpPr>
        <dsp:cNvPr id="0" name=""/>
        <dsp:cNvSpPr/>
      </dsp:nvSpPr>
      <dsp:spPr>
        <a:xfrm>
          <a:off x="3982816" y="2612112"/>
          <a:ext cx="3302584" cy="3029031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Наявність достатніх даних, які вказують на те, що у певному місці або на певних об’єктах можливо виявити та зафіксувати відомості щодо обставин вчинення кримінального правопорушення та мають значення для кримінального провадження.</a:t>
          </a:r>
          <a:endParaRPr lang="ru-RU" sz="21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82816" y="2612112"/>
        <a:ext cx="3302584" cy="3029031"/>
      </dsp:txXfrm>
    </dsp:sp>
    <dsp:sp modelId="{20196B85-1D4F-4A4F-989D-5005AAC3E1AE}">
      <dsp:nvSpPr>
        <dsp:cNvPr id="0" name=""/>
        <dsp:cNvSpPr/>
      </dsp:nvSpPr>
      <dsp:spPr>
        <a:xfrm>
          <a:off x="7993013" y="2682457"/>
          <a:ext cx="3302584" cy="2184956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Ухвала слідчого судді (при проведенні огляду в житлі чи іншому володінні особи)</a:t>
          </a:r>
          <a:endParaRPr lang="ru-RU" sz="21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93013" y="2682457"/>
        <a:ext cx="3302584" cy="21849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7A6613-1EAD-4330-AA97-938AFCC9E4CE}">
      <dsp:nvSpPr>
        <dsp:cNvPr id="0" name=""/>
        <dsp:cNvSpPr/>
      </dsp:nvSpPr>
      <dsp:spPr>
        <a:xfrm>
          <a:off x="1284" y="317165"/>
          <a:ext cx="4675583" cy="23377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Мета</a:t>
          </a:r>
          <a:endParaRPr lang="ru-RU" sz="4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756" y="385637"/>
        <a:ext cx="4538639" cy="2200847"/>
      </dsp:txXfrm>
    </dsp:sp>
    <dsp:sp modelId="{61B30C46-581E-4939-B554-AD5A82EE9B32}">
      <dsp:nvSpPr>
        <dsp:cNvPr id="0" name=""/>
        <dsp:cNvSpPr/>
      </dsp:nvSpPr>
      <dsp:spPr>
        <a:xfrm>
          <a:off x="468842" y="2654957"/>
          <a:ext cx="467558" cy="1753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3343"/>
              </a:lnTo>
              <a:lnTo>
                <a:pt x="467558" y="17533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6C891-2E78-4BE7-9500-BC65223BFACE}">
      <dsp:nvSpPr>
        <dsp:cNvPr id="0" name=""/>
        <dsp:cNvSpPr/>
      </dsp:nvSpPr>
      <dsp:spPr>
        <a:xfrm>
          <a:off x="936401" y="3239404"/>
          <a:ext cx="3740467" cy="2337791"/>
        </a:xfrm>
        <a:prstGeom prst="roundRect">
          <a:avLst>
            <a:gd name="adj" fmla="val 10000"/>
          </a:avLst>
        </a:prstGeom>
        <a:solidFill>
          <a:srgbClr val="CADCEE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Виявлення та фіксація відомостей щодо обставин вчинення кримінального правопорушення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04873" y="3307876"/>
        <a:ext cx="3603523" cy="2200847"/>
      </dsp:txXfrm>
    </dsp:sp>
    <dsp:sp modelId="{6BB0B8B2-B270-41BF-86C0-1AECEB77593E}">
      <dsp:nvSpPr>
        <dsp:cNvPr id="0" name=""/>
        <dsp:cNvSpPr/>
      </dsp:nvSpPr>
      <dsp:spPr>
        <a:xfrm>
          <a:off x="5845764" y="317165"/>
          <a:ext cx="4675583" cy="23377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Процесуальне джерело доказів</a:t>
          </a:r>
          <a:endParaRPr lang="ru-RU" sz="4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14236" y="385637"/>
        <a:ext cx="4538639" cy="2200847"/>
      </dsp:txXfrm>
    </dsp:sp>
    <dsp:sp modelId="{39C9EE00-A19B-4D27-873F-B45917F3AA8F}">
      <dsp:nvSpPr>
        <dsp:cNvPr id="0" name=""/>
        <dsp:cNvSpPr/>
      </dsp:nvSpPr>
      <dsp:spPr>
        <a:xfrm>
          <a:off x="6313322" y="2654957"/>
          <a:ext cx="467558" cy="1753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3343"/>
              </a:lnTo>
              <a:lnTo>
                <a:pt x="467558" y="17533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6B37B-FB41-4950-87D6-4EF391FCFEDB}">
      <dsp:nvSpPr>
        <dsp:cNvPr id="0" name=""/>
        <dsp:cNvSpPr/>
      </dsp:nvSpPr>
      <dsp:spPr>
        <a:xfrm>
          <a:off x="6780881" y="3239404"/>
          <a:ext cx="3740467" cy="2337791"/>
        </a:xfrm>
        <a:prstGeom prst="roundRect">
          <a:avLst>
            <a:gd name="adj" fmla="val 10000"/>
          </a:avLst>
        </a:prstGeom>
        <a:solidFill>
          <a:srgbClr val="CADCEE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Речові докази, документи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49353" y="3307876"/>
        <a:ext cx="3603523" cy="22008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3949CF-A56D-44EE-BD7C-77FA9D9334FD}">
      <dsp:nvSpPr>
        <dsp:cNvPr id="0" name=""/>
        <dsp:cNvSpPr/>
      </dsp:nvSpPr>
      <dsp:spPr>
        <a:xfrm>
          <a:off x="399478" y="4368"/>
          <a:ext cx="2823237" cy="1693942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>
              <a:latin typeface="Times New Roman" panose="02020603050405020304" pitchFamily="18" charset="0"/>
              <a:cs typeface="Times New Roman" panose="02020603050405020304" pitchFamily="18" charset="0"/>
            </a:rPr>
            <a:t>Огляд місця події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9478" y="4368"/>
        <a:ext cx="2823237" cy="1693942"/>
      </dsp:txXfrm>
    </dsp:sp>
    <dsp:sp modelId="{EDD302AB-07F9-4B84-8439-60F93C1E1714}">
      <dsp:nvSpPr>
        <dsp:cNvPr id="0" name=""/>
        <dsp:cNvSpPr/>
      </dsp:nvSpPr>
      <dsp:spPr>
        <a:xfrm>
          <a:off x="3505039" y="4368"/>
          <a:ext cx="2823237" cy="1693942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Огляд житла чи іншого володіння особи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05039" y="4368"/>
        <a:ext cx="2823237" cy="1693942"/>
      </dsp:txXfrm>
    </dsp:sp>
    <dsp:sp modelId="{0749B993-5608-4DD9-8D63-F0E3C2B739A8}">
      <dsp:nvSpPr>
        <dsp:cNvPr id="0" name=""/>
        <dsp:cNvSpPr/>
      </dsp:nvSpPr>
      <dsp:spPr>
        <a:xfrm>
          <a:off x="6610600" y="4368"/>
          <a:ext cx="2823237" cy="1693942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Огляд трупа та огляд трупа, пов’язаний з ексгумацією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10600" y="4368"/>
        <a:ext cx="2823237" cy="1693942"/>
      </dsp:txXfrm>
    </dsp:sp>
    <dsp:sp modelId="{1AD678B1-B527-49C0-AD47-02E14A4D4862}">
      <dsp:nvSpPr>
        <dsp:cNvPr id="0" name=""/>
        <dsp:cNvSpPr/>
      </dsp:nvSpPr>
      <dsp:spPr>
        <a:xfrm>
          <a:off x="399478" y="1980634"/>
          <a:ext cx="2823237" cy="1693942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Огляд місцевості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9478" y="1980634"/>
        <a:ext cx="2823237" cy="1693942"/>
      </dsp:txXfrm>
    </dsp:sp>
    <dsp:sp modelId="{1FBF4087-74BC-4FF3-8BD7-E50F28A667F7}">
      <dsp:nvSpPr>
        <dsp:cNvPr id="0" name=""/>
        <dsp:cNvSpPr/>
      </dsp:nvSpPr>
      <dsp:spPr>
        <a:xfrm>
          <a:off x="3505039" y="1980634"/>
          <a:ext cx="2823237" cy="1693942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>
              <a:latin typeface="Times New Roman" panose="02020603050405020304" pitchFamily="18" charset="0"/>
              <a:cs typeface="Times New Roman" panose="02020603050405020304" pitchFamily="18" charset="0"/>
            </a:rPr>
            <a:t>Огляд приміщення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05039" y="1980634"/>
        <a:ext cx="2823237" cy="1693942"/>
      </dsp:txXfrm>
    </dsp:sp>
    <dsp:sp modelId="{8CA68A04-37AC-4A14-8BCB-99C771DDD40E}">
      <dsp:nvSpPr>
        <dsp:cNvPr id="0" name=""/>
        <dsp:cNvSpPr/>
      </dsp:nvSpPr>
      <dsp:spPr>
        <a:xfrm>
          <a:off x="6610600" y="1980634"/>
          <a:ext cx="2823237" cy="1693942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>
              <a:latin typeface="Times New Roman" panose="02020603050405020304" pitchFamily="18" charset="0"/>
              <a:cs typeface="Times New Roman" panose="02020603050405020304" pitchFamily="18" charset="0"/>
            </a:rPr>
            <a:t>Огляд документів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10600" y="1980634"/>
        <a:ext cx="2823237" cy="1693942"/>
      </dsp:txXfrm>
    </dsp:sp>
    <dsp:sp modelId="{6971EAA5-F78C-4B9D-BD47-5381AC628861}">
      <dsp:nvSpPr>
        <dsp:cNvPr id="0" name=""/>
        <dsp:cNvSpPr/>
      </dsp:nvSpPr>
      <dsp:spPr>
        <a:xfrm>
          <a:off x="399478" y="3956900"/>
          <a:ext cx="2823237" cy="1693942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Огляд речей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9478" y="3956900"/>
        <a:ext cx="2823237" cy="1693942"/>
      </dsp:txXfrm>
    </dsp:sp>
    <dsp:sp modelId="{D5930FEA-E2C7-4303-97B3-AC952AAB5273}">
      <dsp:nvSpPr>
        <dsp:cNvPr id="0" name=""/>
        <dsp:cNvSpPr/>
      </dsp:nvSpPr>
      <dsp:spPr>
        <a:xfrm>
          <a:off x="3505039" y="3956900"/>
          <a:ext cx="2823237" cy="1693942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kern="1200">
              <a:latin typeface="Times New Roman" panose="02020603050405020304" pitchFamily="18" charset="0"/>
              <a:cs typeface="Times New Roman" panose="02020603050405020304" pitchFamily="18" charset="0"/>
            </a:rPr>
            <a:t>Огляд на місці</a:t>
          </a:r>
          <a:endParaRPr lang="ru-RU" sz="2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05039" y="3956900"/>
        <a:ext cx="2823237" cy="1693942"/>
      </dsp:txXfrm>
    </dsp:sp>
    <dsp:sp modelId="{1401DC18-C95A-4F9D-9C79-ABA71D9ED0B0}">
      <dsp:nvSpPr>
        <dsp:cNvPr id="0" name=""/>
        <dsp:cNvSpPr/>
      </dsp:nvSpPr>
      <dsp:spPr>
        <a:xfrm>
          <a:off x="6610600" y="3956900"/>
          <a:ext cx="2823237" cy="1693942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0" kern="1200">
              <a:latin typeface="Times New Roman" panose="02020603050405020304" pitchFamily="18" charset="0"/>
              <a:cs typeface="Times New Roman" panose="02020603050405020304" pitchFamily="18" charset="0"/>
            </a:rPr>
            <a:t>Освідування</a:t>
          </a:r>
          <a:endParaRPr lang="ru-RU" sz="2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10600" y="3956900"/>
        <a:ext cx="2823237" cy="16939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1A20D-B72A-44D2-9B94-07A73A85FF4E}">
      <dsp:nvSpPr>
        <dsp:cNvPr id="0" name=""/>
        <dsp:cNvSpPr/>
      </dsp:nvSpPr>
      <dsp:spPr>
        <a:xfrm>
          <a:off x="-6826526" y="-1044636"/>
          <a:ext cx="8131347" cy="8131347"/>
        </a:xfrm>
        <a:prstGeom prst="blockArc">
          <a:avLst>
            <a:gd name="adj1" fmla="val 18900000"/>
            <a:gd name="adj2" fmla="val 2700000"/>
            <a:gd name="adj3" fmla="val 266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54236-BB1E-4128-BA25-D07B0FD6C2E5}">
      <dsp:nvSpPr>
        <dsp:cNvPr id="0" name=""/>
        <dsp:cNvSpPr/>
      </dsp:nvSpPr>
      <dsp:spPr>
        <a:xfrm>
          <a:off x="423851" y="274672"/>
          <a:ext cx="9722699" cy="549103"/>
        </a:xfrm>
        <a:prstGeom prst="rect">
          <a:avLst/>
        </a:prstGeom>
        <a:gradFill rotWithShape="0">
          <a:gsLst>
            <a:gs pos="0">
              <a:srgbClr val="CADCEE"/>
            </a:gs>
            <a:gs pos="100000">
              <a:schemeClr val="bg1"/>
            </a:gs>
          </a:gsLst>
          <a:lin ang="5400000" scaled="1"/>
        </a:gra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85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Наявність підстави для його проведення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3851" y="274672"/>
        <a:ext cx="9722699" cy="549103"/>
      </dsp:txXfrm>
    </dsp:sp>
    <dsp:sp modelId="{5281F784-F6A4-405F-9CEA-B81FCE117A87}">
      <dsp:nvSpPr>
        <dsp:cNvPr id="0" name=""/>
        <dsp:cNvSpPr/>
      </dsp:nvSpPr>
      <dsp:spPr>
        <a:xfrm>
          <a:off x="80661" y="206034"/>
          <a:ext cx="686379" cy="686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62EF0B-37C1-467E-9CD8-49D2013DFFF1}">
      <dsp:nvSpPr>
        <dsp:cNvPr id="0" name=""/>
        <dsp:cNvSpPr/>
      </dsp:nvSpPr>
      <dsp:spPr>
        <a:xfrm>
          <a:off x="921114" y="1098811"/>
          <a:ext cx="9225437" cy="549103"/>
        </a:xfrm>
        <a:prstGeom prst="rect">
          <a:avLst/>
        </a:prstGeom>
        <a:gradFill rotWithShape="0">
          <a:gsLst>
            <a:gs pos="0">
              <a:srgbClr val="CADCEE"/>
            </a:gs>
            <a:gs pos="100000">
              <a:schemeClr val="bg1"/>
            </a:gs>
          </a:gsLst>
          <a:lin ang="5400000" scaled="1"/>
        </a:gra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85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Проводиться за ухвалою слідчого судді або за добровільною згодою особи, яка ними володіє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1114" y="1098811"/>
        <a:ext cx="9225437" cy="549103"/>
      </dsp:txXfrm>
    </dsp:sp>
    <dsp:sp modelId="{9E5A6DB0-3805-4D45-B384-87BB5E001D23}">
      <dsp:nvSpPr>
        <dsp:cNvPr id="0" name=""/>
        <dsp:cNvSpPr/>
      </dsp:nvSpPr>
      <dsp:spPr>
        <a:xfrm>
          <a:off x="577924" y="1030173"/>
          <a:ext cx="686379" cy="686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8D8972-800D-435D-A163-15681C833694}">
      <dsp:nvSpPr>
        <dsp:cNvPr id="0" name=""/>
        <dsp:cNvSpPr/>
      </dsp:nvSpPr>
      <dsp:spPr>
        <a:xfrm>
          <a:off x="1193611" y="1922346"/>
          <a:ext cx="8952939" cy="549103"/>
        </a:xfrm>
        <a:prstGeom prst="rect">
          <a:avLst/>
        </a:prstGeom>
        <a:gradFill rotWithShape="0">
          <a:gsLst>
            <a:gs pos="0">
              <a:srgbClr val="CADCEE"/>
            </a:gs>
            <a:gs pos="100000">
              <a:schemeClr val="bg1"/>
            </a:gs>
          </a:gsLst>
          <a:lin ang="5400000" scaled="1"/>
        </a:gra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85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Присутність не менше двох понятих, а при огляді трупа ще й за обов’язкової участі судово-медичного експерта або лікаря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93611" y="1922346"/>
        <a:ext cx="8952939" cy="549103"/>
      </dsp:txXfrm>
    </dsp:sp>
    <dsp:sp modelId="{B9925ED2-581F-4888-AC61-0BBC519565BB}">
      <dsp:nvSpPr>
        <dsp:cNvPr id="0" name=""/>
        <dsp:cNvSpPr/>
      </dsp:nvSpPr>
      <dsp:spPr>
        <a:xfrm>
          <a:off x="850421" y="1853708"/>
          <a:ext cx="686379" cy="686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249FFA-16F7-497D-AC1F-F8E80C326535}">
      <dsp:nvSpPr>
        <dsp:cNvPr id="0" name=""/>
        <dsp:cNvSpPr/>
      </dsp:nvSpPr>
      <dsp:spPr>
        <a:xfrm>
          <a:off x="1280617" y="2746485"/>
          <a:ext cx="8865933" cy="549103"/>
        </a:xfrm>
        <a:prstGeom prst="rect">
          <a:avLst/>
        </a:prstGeom>
        <a:gradFill rotWithShape="0">
          <a:gsLst>
            <a:gs pos="0">
              <a:srgbClr val="CADCEE"/>
            </a:gs>
            <a:gs pos="100000">
              <a:schemeClr val="bg1"/>
            </a:gs>
          </a:gsLst>
          <a:lin ang="5400000" scaled="1"/>
        </a:gra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85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Проводиться, як правило, у день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80617" y="2746485"/>
        <a:ext cx="8865933" cy="549103"/>
      </dsp:txXfrm>
    </dsp:sp>
    <dsp:sp modelId="{1CFC4935-DC78-4169-AED5-B3274C699030}">
      <dsp:nvSpPr>
        <dsp:cNvPr id="0" name=""/>
        <dsp:cNvSpPr/>
      </dsp:nvSpPr>
      <dsp:spPr>
        <a:xfrm>
          <a:off x="937427" y="2677847"/>
          <a:ext cx="686379" cy="686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2B8EF6-1721-4FBD-A66E-A41B8E0BA18E}">
      <dsp:nvSpPr>
        <dsp:cNvPr id="0" name=""/>
        <dsp:cNvSpPr/>
      </dsp:nvSpPr>
      <dsp:spPr>
        <a:xfrm>
          <a:off x="1193611" y="3570624"/>
          <a:ext cx="8952939" cy="549103"/>
        </a:xfrm>
        <a:prstGeom prst="rect">
          <a:avLst/>
        </a:prstGeom>
        <a:gradFill rotWithShape="0">
          <a:gsLst>
            <a:gs pos="0">
              <a:srgbClr val="CADCEE"/>
            </a:gs>
            <a:gs pos="100000">
              <a:schemeClr val="bg1"/>
            </a:gs>
          </a:gsLst>
          <a:lin ang="5400000" scaled="1"/>
        </a:gra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85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Оглянуті предмети і документи, вилучені під час огляду, пред’являються учасникам огляду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93611" y="3570624"/>
        <a:ext cx="8952939" cy="549103"/>
      </dsp:txXfrm>
    </dsp:sp>
    <dsp:sp modelId="{AC9751D7-868F-4291-99A6-D9F22D1B561D}">
      <dsp:nvSpPr>
        <dsp:cNvPr id="0" name=""/>
        <dsp:cNvSpPr/>
      </dsp:nvSpPr>
      <dsp:spPr>
        <a:xfrm>
          <a:off x="850421" y="3501986"/>
          <a:ext cx="686379" cy="686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335B85-3D98-4D06-B94F-5C21D8E9272B}">
      <dsp:nvSpPr>
        <dsp:cNvPr id="0" name=""/>
        <dsp:cNvSpPr/>
      </dsp:nvSpPr>
      <dsp:spPr>
        <a:xfrm>
          <a:off x="921114" y="4394158"/>
          <a:ext cx="9225437" cy="549103"/>
        </a:xfrm>
        <a:prstGeom prst="rect">
          <a:avLst/>
        </a:prstGeom>
        <a:gradFill rotWithShape="0">
          <a:gsLst>
            <a:gs pos="0">
              <a:srgbClr val="CADCEE"/>
            </a:gs>
            <a:gs pos="100000">
              <a:schemeClr val="bg1"/>
            </a:gs>
          </a:gsLst>
          <a:lin ang="5400000" scaled="1"/>
        </a:gra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85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Особи, у присутності яких здійснюється огляд, мають право робити заяви, що підлягають занесенню до протоколу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1114" y="4394158"/>
        <a:ext cx="9225437" cy="549103"/>
      </dsp:txXfrm>
    </dsp:sp>
    <dsp:sp modelId="{B55EA0D6-CBE9-40D4-A8BC-BC2691B5893C}">
      <dsp:nvSpPr>
        <dsp:cNvPr id="0" name=""/>
        <dsp:cNvSpPr/>
      </dsp:nvSpPr>
      <dsp:spPr>
        <a:xfrm>
          <a:off x="577924" y="4325520"/>
          <a:ext cx="686379" cy="686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105BC2-D106-49D2-914D-4DC84264D84B}">
      <dsp:nvSpPr>
        <dsp:cNvPr id="0" name=""/>
        <dsp:cNvSpPr/>
      </dsp:nvSpPr>
      <dsp:spPr>
        <a:xfrm>
          <a:off x="423851" y="5218297"/>
          <a:ext cx="9722699" cy="549103"/>
        </a:xfrm>
        <a:prstGeom prst="rect">
          <a:avLst/>
        </a:prstGeom>
        <a:gradFill rotWithShape="0">
          <a:gsLst>
            <a:gs pos="0">
              <a:srgbClr val="CADCEE"/>
            </a:gs>
            <a:gs pos="100000">
              <a:schemeClr val="bg1"/>
            </a:gs>
          </a:gsLst>
          <a:lin ang="5400000" scaled="1"/>
        </a:gra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85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Зазначити в протоколі огляду причини, що обумовили проведення огляду без ухвали слідчого судді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3851" y="5218297"/>
        <a:ext cx="9722699" cy="549103"/>
      </dsp:txXfrm>
    </dsp:sp>
    <dsp:sp modelId="{71D80233-3286-4ABC-8A26-2FE7F7D08806}">
      <dsp:nvSpPr>
        <dsp:cNvPr id="0" name=""/>
        <dsp:cNvSpPr/>
      </dsp:nvSpPr>
      <dsp:spPr>
        <a:xfrm>
          <a:off x="80661" y="5149659"/>
          <a:ext cx="686379" cy="686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7A20E-706D-43D3-B0C9-C4323B7E3E10}">
      <dsp:nvSpPr>
        <dsp:cNvPr id="0" name=""/>
        <dsp:cNvSpPr/>
      </dsp:nvSpPr>
      <dsp:spPr>
        <a:xfrm>
          <a:off x="4880730" y="2181443"/>
          <a:ext cx="3138429" cy="1000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277"/>
              </a:lnTo>
              <a:lnTo>
                <a:pt x="3138429" y="682277"/>
              </a:lnTo>
              <a:lnTo>
                <a:pt x="3138429" y="10002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41DDE-1620-48DD-B17C-64674365A206}">
      <dsp:nvSpPr>
        <dsp:cNvPr id="0" name=""/>
        <dsp:cNvSpPr/>
      </dsp:nvSpPr>
      <dsp:spPr>
        <a:xfrm>
          <a:off x="1700119" y="2181443"/>
          <a:ext cx="3180610" cy="998172"/>
        </a:xfrm>
        <a:custGeom>
          <a:avLst/>
          <a:gdLst/>
          <a:ahLst/>
          <a:cxnLst/>
          <a:rect l="0" t="0" r="0" b="0"/>
          <a:pathLst>
            <a:path>
              <a:moveTo>
                <a:pt x="3180610" y="0"/>
              </a:moveTo>
              <a:lnTo>
                <a:pt x="3180610" y="680225"/>
              </a:lnTo>
              <a:lnTo>
                <a:pt x="0" y="680225"/>
              </a:lnTo>
              <a:lnTo>
                <a:pt x="0" y="9981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A52C2-8280-45EC-B16C-229AAAFC35D5}">
      <dsp:nvSpPr>
        <dsp:cNvPr id="0" name=""/>
        <dsp:cNvSpPr/>
      </dsp:nvSpPr>
      <dsp:spPr>
        <a:xfrm>
          <a:off x="2460336" y="2052"/>
          <a:ext cx="4840787" cy="21793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E223285-DDAB-4F42-A41D-1FCFEBF720CC}">
      <dsp:nvSpPr>
        <dsp:cNvPr id="0" name=""/>
        <dsp:cNvSpPr/>
      </dsp:nvSpPr>
      <dsp:spPr>
        <a:xfrm>
          <a:off x="2841682" y="364330"/>
          <a:ext cx="4840787" cy="2179390"/>
        </a:xfrm>
        <a:prstGeom prst="roundRect">
          <a:avLst>
            <a:gd name="adj" fmla="val 10000"/>
          </a:avLst>
        </a:prstGeom>
        <a:solidFill>
          <a:srgbClr val="CADCEE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Невідкладні випадки проведення огляду житла чи іншого володіння особи без ухвали слідчого судді: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05514" y="428162"/>
        <a:ext cx="4713123" cy="2051726"/>
      </dsp:txXfrm>
    </dsp:sp>
    <dsp:sp modelId="{C26C9051-FA77-43FC-93F2-DCD30570A45F}">
      <dsp:nvSpPr>
        <dsp:cNvPr id="0" name=""/>
        <dsp:cNvSpPr/>
      </dsp:nvSpPr>
      <dsp:spPr>
        <a:xfrm>
          <a:off x="-15935" y="3179615"/>
          <a:ext cx="3432111" cy="21793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B2BE3A-433F-4323-AAC5-A4048B77AD2A}">
      <dsp:nvSpPr>
        <dsp:cNvPr id="0" name=""/>
        <dsp:cNvSpPr/>
      </dsp:nvSpPr>
      <dsp:spPr>
        <a:xfrm>
          <a:off x="365409" y="3541893"/>
          <a:ext cx="3432111" cy="2179390"/>
        </a:xfrm>
        <a:prstGeom prst="roundRect">
          <a:avLst>
            <a:gd name="adj" fmla="val 10000"/>
          </a:avLst>
        </a:prstGeom>
        <a:solidFill>
          <a:srgbClr val="CADCEE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врятування життя людей та майна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9241" y="3605725"/>
        <a:ext cx="3304447" cy="2051726"/>
      </dsp:txXfrm>
    </dsp:sp>
    <dsp:sp modelId="{A65CB9C1-2AFF-44D0-BF44-759D24EAF020}">
      <dsp:nvSpPr>
        <dsp:cNvPr id="0" name=""/>
        <dsp:cNvSpPr/>
      </dsp:nvSpPr>
      <dsp:spPr>
        <a:xfrm>
          <a:off x="6303103" y="3181667"/>
          <a:ext cx="3432111" cy="21793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AE1944C-BE1E-4395-AF0D-59E27F3DFB95}">
      <dsp:nvSpPr>
        <dsp:cNvPr id="0" name=""/>
        <dsp:cNvSpPr/>
      </dsp:nvSpPr>
      <dsp:spPr>
        <a:xfrm>
          <a:off x="6684449" y="3543946"/>
          <a:ext cx="3432111" cy="2179390"/>
        </a:xfrm>
        <a:prstGeom prst="roundRect">
          <a:avLst>
            <a:gd name="adj" fmla="val 10000"/>
          </a:avLst>
        </a:prstGeom>
        <a:solidFill>
          <a:srgbClr val="CADCEE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безпосереднє переслідування осіб, які підозрюються у вчиненні злочину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48281" y="3607778"/>
        <a:ext cx="3304447" cy="20517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41BBA-3C2F-410A-ADF3-85C6FCBCCC22}">
      <dsp:nvSpPr>
        <dsp:cNvPr id="0" name=""/>
        <dsp:cNvSpPr/>
      </dsp:nvSpPr>
      <dsp:spPr>
        <a:xfrm>
          <a:off x="0" y="30011"/>
          <a:ext cx="9864579" cy="5918747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1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Огляд трупа</a:t>
          </a:r>
          <a:r>
            <a:rPr lang="uk-UA" sz="41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1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вид слідчого огляду, що проводиться слідчим та/або прокурором за обов’язковою участі судово-медичного експерта або лікаря і полягає у безпосередньому сприйнятті зовнішніх ознак трупа у місці його знаходження з метою виявлення  та фіксації відомостей щодо обставин вчинення кримінального правопорушення</a:t>
          </a:r>
          <a:endParaRPr lang="ru-RU" sz="41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0011"/>
        <a:ext cx="9864579" cy="591874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915AE-B79E-4599-92E4-72A9D0E7DCE9}">
      <dsp:nvSpPr>
        <dsp:cNvPr id="0" name=""/>
        <dsp:cNvSpPr/>
      </dsp:nvSpPr>
      <dsp:spPr>
        <a:xfrm>
          <a:off x="3390912" y="0"/>
          <a:ext cx="3143601" cy="3143601"/>
        </a:xfrm>
        <a:prstGeom prst="ellipse">
          <a:avLst/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Підстави огляду трупа та огляду трупа, пов'язаного з ексгумацією: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51282" y="460370"/>
        <a:ext cx="2222861" cy="2222861"/>
      </dsp:txXfrm>
    </dsp:sp>
    <dsp:sp modelId="{9CFA407D-0706-44A8-BB7E-5572A8A96CCA}">
      <dsp:nvSpPr>
        <dsp:cNvPr id="0" name=""/>
        <dsp:cNvSpPr/>
      </dsp:nvSpPr>
      <dsp:spPr>
        <a:xfrm rot="8189369">
          <a:off x="1083745" y="3369361"/>
          <a:ext cx="3027098" cy="895926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A3FE7E-DE53-4AC4-952D-EEF3D369EAAE}">
      <dsp:nvSpPr>
        <dsp:cNvPr id="0" name=""/>
        <dsp:cNvSpPr/>
      </dsp:nvSpPr>
      <dsp:spPr>
        <a:xfrm>
          <a:off x="6385" y="3664816"/>
          <a:ext cx="2986421" cy="2389137"/>
        </a:xfrm>
        <a:prstGeom prst="roundRect">
          <a:avLst>
            <a:gd name="adj" fmla="val 10000"/>
          </a:avLst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 межах проведення огляду місця події (ст. 238 КПК)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360" y="3734791"/>
        <a:ext cx="2846471" cy="2249187"/>
      </dsp:txXfrm>
    </dsp:sp>
    <dsp:sp modelId="{97AB1D16-FF49-4F0E-A5A7-ECFCB8861047}">
      <dsp:nvSpPr>
        <dsp:cNvPr id="0" name=""/>
        <dsp:cNvSpPr/>
      </dsp:nvSpPr>
      <dsp:spPr>
        <a:xfrm rot="2590478">
          <a:off x="5825095" y="3366181"/>
          <a:ext cx="3055181" cy="895926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034FEE-7B5F-4065-B0DC-7EC40849A4E1}">
      <dsp:nvSpPr>
        <dsp:cNvPr id="0" name=""/>
        <dsp:cNvSpPr/>
      </dsp:nvSpPr>
      <dsp:spPr>
        <a:xfrm>
          <a:off x="6973504" y="3664791"/>
          <a:ext cx="2986421" cy="2389137"/>
        </a:xfrm>
        <a:prstGeom prst="roundRect">
          <a:avLst>
            <a:gd name="adj" fmla="val 10000"/>
          </a:avLst>
        </a:prstGeom>
        <a:solidFill>
          <a:srgbClr val="CADCE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постанова прокурора, в</a:t>
          </a:r>
          <a:r>
            <a:rPr lang="uk-UA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иконання, якої покладається на службових осіб органів місцевого самоврядування (ч. 1 ст. 239 КПК)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43479" y="3734766"/>
        <a:ext cx="2846471" cy="224918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77FBB9-1672-47ED-9A4B-B43C0ACD8175}">
      <dsp:nvSpPr>
        <dsp:cNvPr id="0" name=""/>
        <dsp:cNvSpPr/>
      </dsp:nvSpPr>
      <dsp:spPr>
        <a:xfrm>
          <a:off x="0" y="640519"/>
          <a:ext cx="3472961" cy="2083776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Залучення судово-медичного експерта або лікаря (бажано хірурга чи патологоанатома)</a:t>
          </a:r>
          <a:endParaRPr lang="ru-RU" sz="24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640519"/>
        <a:ext cx="3472961" cy="2083776"/>
      </dsp:txXfrm>
    </dsp:sp>
    <dsp:sp modelId="{E3F7B321-2DD3-4C4E-ABCC-6D8A3D3048AF}">
      <dsp:nvSpPr>
        <dsp:cNvPr id="0" name=""/>
        <dsp:cNvSpPr/>
      </dsp:nvSpPr>
      <dsp:spPr>
        <a:xfrm>
          <a:off x="3820257" y="640519"/>
          <a:ext cx="3472961" cy="2083776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Залучення не менше двох незаінтересованих осіб (понятих), як виняток – застосування безперервного відеозапису </a:t>
          </a:r>
          <a:endParaRPr lang="ru-RU" sz="24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20257" y="640519"/>
        <a:ext cx="3472961" cy="2083776"/>
      </dsp:txXfrm>
    </dsp:sp>
    <dsp:sp modelId="{B2504D83-BEDF-45FA-9C07-229308E5CF94}">
      <dsp:nvSpPr>
        <dsp:cNvPr id="0" name=""/>
        <dsp:cNvSpPr/>
      </dsp:nvSpPr>
      <dsp:spPr>
        <a:xfrm>
          <a:off x="7640514" y="640519"/>
          <a:ext cx="3472961" cy="2083776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Повідомлення близьких родичів та членів сім’ї померлого </a:t>
          </a:r>
          <a:endParaRPr lang="ru-RU" sz="24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40514" y="640519"/>
        <a:ext cx="3472961" cy="2083776"/>
      </dsp:txXfrm>
    </dsp:sp>
    <dsp:sp modelId="{C5DE7EB8-ADC6-4DF4-812E-50B8C8974C77}">
      <dsp:nvSpPr>
        <dsp:cNvPr id="0" name=""/>
        <dsp:cNvSpPr/>
      </dsp:nvSpPr>
      <dsp:spPr>
        <a:xfrm>
          <a:off x="0" y="3071592"/>
          <a:ext cx="3472961" cy="2083776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Роз’яснення прав та обов’язків учасникам слідчої (розшукової) дії</a:t>
          </a:r>
          <a:endParaRPr lang="ru-RU" sz="24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071592"/>
        <a:ext cx="3472961" cy="2083776"/>
      </dsp:txXfrm>
    </dsp:sp>
    <dsp:sp modelId="{FF81CEF7-98E1-4FCC-8DD2-FE05C8A649DE}">
      <dsp:nvSpPr>
        <dsp:cNvPr id="0" name=""/>
        <dsp:cNvSpPr/>
      </dsp:nvSpPr>
      <dsp:spPr>
        <a:xfrm>
          <a:off x="3820257" y="3071592"/>
          <a:ext cx="3472961" cy="2083776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Якщо при ексгумації вилучалися речі та об’єкти для досліджень, про це зазначається в протоколі </a:t>
          </a:r>
          <a:endParaRPr lang="ru-RU" sz="24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20257" y="3071592"/>
        <a:ext cx="3472961" cy="2083776"/>
      </dsp:txXfrm>
    </dsp:sp>
    <dsp:sp modelId="{352DE639-C77C-45C1-8B0A-FDCAB546F6A3}">
      <dsp:nvSpPr>
        <dsp:cNvPr id="0" name=""/>
        <dsp:cNvSpPr/>
      </dsp:nvSpPr>
      <dsp:spPr>
        <a:xfrm>
          <a:off x="7640514" y="3071592"/>
          <a:ext cx="3472961" cy="2083776"/>
        </a:xfrm>
        <a:prstGeom prst="rect">
          <a:avLst/>
        </a:prstGeom>
        <a:solidFill>
          <a:srgbClr val="CADCEE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 протоколу додаються матеріали вимірювання, фотографування, звуко- чи відеозапису тощо</a:t>
          </a:r>
          <a:endParaRPr lang="ru-RU" sz="24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40514" y="3071592"/>
        <a:ext cx="3472961" cy="2083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F87-CE47-41E6-9AB4-05788162EF0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EA20-5FDD-4B13-B3CC-303ECA298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4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F87-CE47-41E6-9AB4-05788162EF0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EA20-5FDD-4B13-B3CC-303ECA298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196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F87-CE47-41E6-9AB4-05788162EF0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EA20-5FDD-4B13-B3CC-303ECA298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09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F87-CE47-41E6-9AB4-05788162EF0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EA20-5FDD-4B13-B3CC-303ECA298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9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F87-CE47-41E6-9AB4-05788162EF0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EA20-5FDD-4B13-B3CC-303ECA298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04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F87-CE47-41E6-9AB4-05788162EF0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EA20-5FDD-4B13-B3CC-303ECA298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42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F87-CE47-41E6-9AB4-05788162EF0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EA20-5FDD-4B13-B3CC-303ECA298C4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739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F87-CE47-41E6-9AB4-05788162EF0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EA20-5FDD-4B13-B3CC-303ECA298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5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F87-CE47-41E6-9AB4-05788162EF0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EA20-5FDD-4B13-B3CC-303ECA298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28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F87-CE47-41E6-9AB4-05788162EF0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EA20-5FDD-4B13-B3CC-303ECA298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23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D61CEF87-CE47-41E6-9AB4-05788162EF0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EA20-5FDD-4B13-B3CC-303ECA298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61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61CEF87-CE47-41E6-9AB4-05788162EF02}" type="datetimeFigureOut">
              <a:rPr lang="ru-RU" smtClean="0"/>
              <a:t>09.10.2017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47DEA20-5FDD-4B13-B3CC-303ECA298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46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>
            <a:extLst>
              <a:ext uri="{FF2B5EF4-FFF2-40B4-BE49-F238E27FC236}">
                <a16:creationId xmlns:a16="http://schemas.microsoft.com/office/drawing/2014/main" id="{39A7726E-AB92-493B-B3DC-C138D0E9D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7501" y="499754"/>
            <a:ext cx="9481625" cy="639729"/>
          </a:xfrm>
        </p:spPr>
        <p:txBody>
          <a:bodyPr/>
          <a:lstStyle/>
          <a:p>
            <a:pPr marL="0" indent="0" algn="ctr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АКАДЕМІЯ ВНУТРІШНІХ СПРАВ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253E45C9-C1F2-4809-86FE-181377E36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79597" y="4710449"/>
            <a:ext cx="6917432" cy="170219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7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uk-UA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 3 ст. 214, статті 237-239 КПК)</a:t>
            </a:r>
            <a:endParaRPr lang="ru-RU" sz="3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54E6FF7-3DE6-4F41-8906-5C5E1EAAF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012" y="1477503"/>
            <a:ext cx="3092604" cy="2894926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5018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D8AEA503-1929-4274-92E9-7EFB2DB75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506" y="385378"/>
            <a:ext cx="11113476" cy="810377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процесуальної форми огляду трупа та огляду трупа, пов’язаного з ексгумацією: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94E0AC4C-BCA2-4327-973A-DF680A1748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5005670"/>
              </p:ext>
            </p:extLst>
          </p:nvPr>
        </p:nvGraphicFramePr>
        <p:xfrm>
          <a:off x="520506" y="956604"/>
          <a:ext cx="11113476" cy="579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3809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8DB634D0-3D3F-4CB2-84F4-C063E37B21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7727540"/>
              </p:ext>
            </p:extLst>
          </p:nvPr>
        </p:nvGraphicFramePr>
        <p:xfrm>
          <a:off x="602901" y="471268"/>
          <a:ext cx="10930597" cy="6386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0384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B6F8F890-E0C7-437C-BCD7-5D9DA3583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9477" y="134372"/>
            <a:ext cx="8131126" cy="669701"/>
          </a:xfrm>
        </p:spPr>
        <p:txBody>
          <a:bodyPr>
            <a:normAutofit fontScale="85000" lnSpcReduction="10000"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процесуальної форми освідування особи: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E16702C7-B3AB-47E7-BC2F-A12A98484E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6331"/>
              </p:ext>
            </p:extLst>
          </p:nvPr>
        </p:nvGraphicFramePr>
        <p:xfrm>
          <a:off x="865163" y="578990"/>
          <a:ext cx="10339754" cy="613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0194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8FC0AD7B-23DC-414A-8C42-BB6C903016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3762012"/>
              </p:ext>
            </p:extLst>
          </p:nvPr>
        </p:nvGraphicFramePr>
        <p:xfrm>
          <a:off x="1055077" y="464234"/>
          <a:ext cx="9903655" cy="6189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963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8D03A787-923C-4A5A-B2B5-6CBA1CFE08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3569066"/>
              </p:ext>
            </p:extLst>
          </p:nvPr>
        </p:nvGraphicFramePr>
        <p:xfrm>
          <a:off x="450167" y="436098"/>
          <a:ext cx="11296356" cy="6020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8885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ECC95FBE-30A2-401A-B636-D845A2D047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0589252"/>
              </p:ext>
            </p:extLst>
          </p:nvPr>
        </p:nvGraphicFramePr>
        <p:xfrm>
          <a:off x="829994" y="548195"/>
          <a:ext cx="10522633" cy="5894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3413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DD09B4B7-EEB9-40F0-BDBD-E42E0A19F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4343" y="272834"/>
            <a:ext cx="6801612" cy="782243"/>
          </a:xfrm>
        </p:spPr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огляду: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ACF4556E-42D2-4A15-AE25-CC36556A7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9634210"/>
              </p:ext>
            </p:extLst>
          </p:nvPr>
        </p:nvGraphicFramePr>
        <p:xfrm>
          <a:off x="1418490" y="1055077"/>
          <a:ext cx="9833317" cy="5655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2255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9DC2DE84-E3D7-4030-ADD9-B05A2D559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3711" y="132158"/>
            <a:ext cx="7029098" cy="683768"/>
          </a:xfrm>
        </p:spPr>
        <p:txBody>
          <a:bodyPr>
            <a:norm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процесуальної форми огляду: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4FD5C617-B737-483E-9250-599A63E1E9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3149822"/>
              </p:ext>
            </p:extLst>
          </p:nvPr>
        </p:nvGraphicFramePr>
        <p:xfrm>
          <a:off x="834653" y="787790"/>
          <a:ext cx="10227213" cy="6042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6492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172BA01C-D1F1-4CAE-B9EF-9914FA7316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126288"/>
              </p:ext>
            </p:extLst>
          </p:nvPr>
        </p:nvGraphicFramePr>
        <p:xfrm>
          <a:off x="900332" y="550853"/>
          <a:ext cx="10142806" cy="5723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7782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B75B0681-B44F-422D-B1B2-6DAF9F639F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0138465"/>
              </p:ext>
            </p:extLst>
          </p:nvPr>
        </p:nvGraphicFramePr>
        <p:xfrm>
          <a:off x="1200890" y="479642"/>
          <a:ext cx="9864579" cy="5978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8485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6F83FD3D-E9C9-4B0C-80DE-517DA7B482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3081176"/>
              </p:ext>
            </p:extLst>
          </p:nvPr>
        </p:nvGraphicFramePr>
        <p:xfrm>
          <a:off x="1026942" y="154745"/>
          <a:ext cx="9959926" cy="6274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2712416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Посылка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Посылка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152</TotalTime>
  <Words>540</Words>
  <Application>Microsoft Office PowerPoint</Application>
  <PresentationFormat>Широкоэкранный</PresentationFormat>
  <Paragraphs>54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Corbel</vt:lpstr>
      <vt:lpstr>Gill Sans MT</vt:lpstr>
      <vt:lpstr>Times New Roman</vt:lpstr>
      <vt:lpstr>Посылка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17</cp:revision>
  <dcterms:created xsi:type="dcterms:W3CDTF">2017-09-06T12:05:49Z</dcterms:created>
  <dcterms:modified xsi:type="dcterms:W3CDTF">2017-10-09T19:49:09Z</dcterms:modified>
</cp:coreProperties>
</file>