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01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8258607" cy="5847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 </a:t>
            </a: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КОРУПЦІЙНІЙ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ЗЛОЧИННОСТІ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3582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Спеціально-кримінологічного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них,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запровадженням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деклараціями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доходи,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чинним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запроваджено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адміністративну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дисциплінарну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згаданих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недостовірних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деклараціях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одним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78684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одним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вирішенням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стала,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2011-2015 роки;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оприлюдненням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офіційному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веб-сайті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вчинили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приведенням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нормативно-правових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міжнародно-правових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означеної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проблематики;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транснаціональної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організованої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Кримінальної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запобіжній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зарубіжного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0"/>
            <a:ext cx="92869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практика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Зазначеним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запобіжної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силу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сугубо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профілактичного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оперативні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4765119"/>
            <a:ext cx="71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•заходи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спонукання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потенційного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корупціонера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dirty="0"/>
          </a:p>
        </p:txBody>
      </p:sp>
      <p:pic>
        <p:nvPicPr>
          <p:cNvPr id="7" name="Рисунок 6" descr="1146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14554"/>
            <a:ext cx="6731000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358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заходи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перестереження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обережності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виключають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перешкоджають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продовженню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розпочатої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заходи активного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негайна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зволікання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собою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посягання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rticles.34036.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486150"/>
            <a:ext cx="5172075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52955173_0_77_2830_1669_600x0_80_0_0_02d95c0208964299aaa7f98d433537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0"/>
            <a:ext cx="385762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14376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злочинам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Голіна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відніс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поведінка та спосіб життя осіб, з високою ймовірністю схильних до вчинення злочину;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соціальні елементи їх особистості, які відображають антигромадську спрямованість;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соціально значущі при формуванні і реалізації особистості деякі психофізичні особливості індивідів;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несприятливі, криміногенні умови оточуючою особою середовища та життєвого укладу;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довготривалі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криміногенної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полегшують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images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214686"/>
            <a:ext cx="2628900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5360"/>
            <a:ext cx="771530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злочинам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як правил, 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формах: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сприяли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вчиненню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злочинів,що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організаційно-управлінського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економічно-технологічного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ідеологічного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особливому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процесуальному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порядку (глава 4 КПК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Докази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доказування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особу конкретного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коригування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правопорушуючої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5719" y="214290"/>
            <a:ext cx="302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0"/>
            <a:ext cx="80010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запобігання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злочинам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відносять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30238" algn="l"/>
              </a:tabLst>
            </a:pP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переконання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примус.</a:t>
            </a:r>
            <a:endParaRPr kumimoji="0" lang="ru-RU" sz="28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2800" b="1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 </a:t>
            </a:r>
            <a:r>
              <a:rPr kumimoji="0" lang="ru-RU" sz="2800" b="1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переконання</a:t>
            </a:r>
            <a:r>
              <a:rPr kumimoji="0" lang="ru-RU" sz="28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логічного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обґрунтування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особі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думки про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відмову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криміногенної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поведінки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злочинних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намірів,анти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суспільних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постановок (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індивідуальні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колективні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бесіди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обговорення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поведінки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особи;прислуховуються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курсу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лекцій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правові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теми; </a:t>
            </a:r>
            <a:r>
              <a:rPr kumimoji="0" lang="ru-RU" sz="280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</a:t>
            </a:r>
            <a:endParaRPr kumimoji="0" lang="ru-RU" sz="28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78684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статусу,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престижної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перспектив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Примус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особи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несприятливі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характеру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профілактичний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правоохоронних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штраф;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endParaRPr lang="ru-RU" dirty="0"/>
          </a:p>
        </p:txBody>
      </p:sp>
      <p:pic>
        <p:nvPicPr>
          <p:cNvPr id="6" name="Рисунок 5" descr="1a012eeaeb122a02203dc2dc6959bb93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71745"/>
            <a:ext cx="828680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2869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злочинам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запобіжної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87154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Раніше існуюча система недержавних суб’єктів індивідуального запобігання злочинам практично розпалися. Натомість у сучасних умовах України активно діють у цьому напрямі так звані «активісти», добровільні загони, які здійснюють громадську люстрацію. При цьому, переслідуючи у цілому соціально корисливі цілі, зазначені суб’єкти «запобігання» злочинам через відсутність нормативно-правових актів, які б визначали їх правовий статус та законність діяльності по суті грубо порушують права та законні інтереси громадян та в цілому правовий порядок в Україні. Виходить парадоксальна річ: благими намірами дорога 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вимощена;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korupciya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14" y="0"/>
            <a:ext cx="3357586" cy="3286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1436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Число громадських помічників правоохоронних органів у проведенні індивідуального запобігання злочинам (у тому числі громадських вихователів) різко скоротилася або їх не стало взагалі (шефи, наставники, зокрема в органах внутрішніх справ, члени оперативних добровільних загонів;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т.ін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віктимологічна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чином.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уповноваженими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службового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становища (статусу)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незаконного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вчиненні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корупційного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двосторонні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чиновник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службові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представникам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приватного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4293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Провідне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загальносоціальному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заходам,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стабілізацію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обстановки,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6357950" cy="3357563"/>
          </a:xfrm>
          <a:prstGeom prst="rect">
            <a:avLst/>
          </a:prstGeom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0"/>
            <a:ext cx="2786050" cy="3500438"/>
          </a:xfrm>
          <a:prstGeom prst="rect">
            <a:avLst/>
          </a:prstGeom>
        </p:spPr>
      </p:pic>
      <p:pic>
        <p:nvPicPr>
          <p:cNvPr id="8" name="Рисунок 7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00438"/>
            <a:ext cx="278605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643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Віктимологічна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жертвам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недержавними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структурами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жертвам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rfyy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500306"/>
            <a:ext cx="6286512" cy="2714644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06"/>
            <a:ext cx="282889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Жертвами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ділових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урядові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парламентські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правоохоронні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розглядом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вирішенням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приватизації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банківських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ліцензування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квотування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зовнішньоекономічної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земельної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Flag_of_Ukrainian_National_Police.svg_-1024x68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14818"/>
            <a:ext cx="4572000" cy="2643182"/>
          </a:xfrm>
          <a:prstGeom prst="rect">
            <a:avLst/>
          </a:prstGeom>
        </p:spPr>
      </p:pic>
      <p:pic>
        <p:nvPicPr>
          <p:cNvPr id="7" name="Рисунок 6" descr="8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4572000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віктимологічної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захищеності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первинного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повторного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віктимологічній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чиновник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застережений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потенційної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хабар, не поставивши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удар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кар’єру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такого чиновника,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захищені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віктимогенних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85926"/>
            <a:ext cx="3009900" cy="1214446"/>
          </a:xfrm>
          <a:prstGeom prst="rect">
            <a:avLst/>
          </a:prstGeom>
        </p:spPr>
      </p:pic>
      <p:pic>
        <p:nvPicPr>
          <p:cNvPr id="7" name="Рисунок 6" descr="i75_ArticleImage_132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85926"/>
            <a:ext cx="3000365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357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Віктимологічна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взаємообумовлених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порушених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 жертв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компенсацію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заподіяної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ділової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репутації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3" y="3714752"/>
            <a:ext cx="471487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000240"/>
            <a:ext cx="768223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36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фундаментальних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науковці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практики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розгортання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напрямах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прозорості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першу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широких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інституцій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контролю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організаційно-управлінське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О.М.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Джужа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відніс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структуру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ідеології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відкритості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антикорупційного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влив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ризикованою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невигідною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0-lupa-oglyadova_thumbnail.GDv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5706">
            <a:off x="2131055" y="3862285"/>
            <a:ext cx="5786446" cy="3648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294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характеру,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конкурсній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обов’язкових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посад в органах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обов’язкової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ротації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6" name="Рисунок 5" descr="0ca0eb101756eac53193203fa9d59f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642918"/>
            <a:ext cx="3071802" cy="2428892"/>
          </a:xfrm>
          <a:prstGeom prst="rect">
            <a:avLst/>
          </a:prstGeom>
        </p:spPr>
      </p:pic>
      <p:pic>
        <p:nvPicPr>
          <p:cNvPr id="7" name="Рисунок 6" descr="у_кут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429132"/>
            <a:ext cx="2357422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0723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чітка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регламентація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правлінських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міністерств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відомств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службу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корупцією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ухилення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критичні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виступи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врегулювання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законодавчому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лобізму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нсультаці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642918"/>
            <a:ext cx="3000364" cy="1857388"/>
          </a:xfrm>
          <a:prstGeom prst="rect">
            <a:avLst/>
          </a:prstGeom>
        </p:spPr>
      </p:pic>
      <p:pic>
        <p:nvPicPr>
          <p:cNvPr id="7" name="Рисунок 6" descr="грош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429132"/>
            <a:ext cx="285748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7151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загальносоціальне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правовому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практичному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стабілізацію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першу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обстановки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негативно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3" y="0"/>
            <a:ext cx="2928927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072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зазначеного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правопорядку,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запобіганню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злочинам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(п. 17 ст. 92, п.п. 15, 30 ст. 106, п.п. 2, 7 ст. 116,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akon_ukra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57628"/>
            <a:ext cx="4762500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3fdad4d3f513c4d3677a9b996789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korupciya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876"/>
            <a:ext cx="3571900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5723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загальносоціального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запобіганням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злочинам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означеній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проблематиці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1508</Words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YULIA</dc:creator>
  <cp:lastModifiedBy>NAVS</cp:lastModifiedBy>
  <cp:revision>12</cp:revision>
  <dcterms:created xsi:type="dcterms:W3CDTF">2019-11-29T17:49:21Z</dcterms:created>
  <dcterms:modified xsi:type="dcterms:W3CDTF">2019-12-09T08:09:29Z</dcterms:modified>
</cp:coreProperties>
</file>