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1B2FE-343D-4258-9A66-6897418B34DB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B053809-47BC-4C0E-B1F5-BEB3D167CC0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Однією з суттєвих ознак кожної правової системи є показник сприйняття права як соціального інструмента регулювання суспільних відносин. За цим показником релігійна правова сім’я, а також традиційне та звичаєве право мають яскраво виражену специфіку. Найістотнішою відмінністю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мусульманського права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 романо-германського та англо-американського і водночас його основоположною рисою є нерозривний зв’язок з релігією ісламу. За специфікою сприйняття права як регулятора суспільних відносин національні правові системи країн Далекого Сходу та Африки умовно об’єднуються в одну правову систему –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традиційно-звичаєву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FEE43-7CA0-493A-8B73-A5EB1C8332C4}" type="parTrans" cxnId="{FCD108A4-E81D-47CB-B7F6-A04DBBEDEAD2}">
      <dgm:prSet/>
      <dgm:spPr/>
      <dgm:t>
        <a:bodyPr/>
        <a:lstStyle/>
        <a:p>
          <a:endParaRPr lang="ru-RU"/>
        </a:p>
      </dgm:t>
    </dgm:pt>
    <dgm:pt modelId="{D00709A2-00F5-4278-B8D0-0847F95014EE}" type="sibTrans" cxnId="{FCD108A4-E81D-47CB-B7F6-A04DBBEDEAD2}">
      <dgm:prSet/>
      <dgm:spPr/>
      <dgm:t>
        <a:bodyPr/>
        <a:lstStyle/>
        <a:p>
          <a:endParaRPr lang="ru-RU"/>
        </a:p>
      </dgm:t>
    </dgm:pt>
    <dgm:pt modelId="{6B59FF9A-8C2D-4BF3-9DAD-28C45CF26859}" type="pres">
      <dgm:prSet presAssocID="{6FC1B2FE-343D-4258-9A66-6897418B34D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C218B85-3E4A-4A4F-860A-340D38C1CE48}" type="pres">
      <dgm:prSet presAssocID="{BB053809-47BC-4C0E-B1F5-BEB3D167CC05}" presName="noChildren" presStyleCnt="0"/>
      <dgm:spPr/>
    </dgm:pt>
    <dgm:pt modelId="{A53F52E5-9470-42D2-910C-179916AB8248}" type="pres">
      <dgm:prSet presAssocID="{BB053809-47BC-4C0E-B1F5-BEB3D167CC05}" presName="gap" presStyleCnt="0"/>
      <dgm:spPr/>
    </dgm:pt>
    <dgm:pt modelId="{5AAFE6A2-9C89-426F-ABD6-D490E38C098B}" type="pres">
      <dgm:prSet presAssocID="{BB053809-47BC-4C0E-B1F5-BEB3D167CC05}" presName="medCircle2" presStyleLbl="vennNode1" presStyleIdx="0" presStyleCnt="1"/>
      <dgm:spPr/>
    </dgm:pt>
    <dgm:pt modelId="{05193D82-7705-4306-9392-3C2C26F2AB0B}" type="pres">
      <dgm:prSet presAssocID="{BB053809-47BC-4C0E-B1F5-BEB3D167CC05}" presName="txLvlOnly1" presStyleLbl="revTx" presStyleIdx="0" presStyleCnt="1" custScaleY="240552"/>
      <dgm:spPr/>
      <dgm:t>
        <a:bodyPr/>
        <a:lstStyle/>
        <a:p>
          <a:endParaRPr lang="ru-RU"/>
        </a:p>
      </dgm:t>
    </dgm:pt>
  </dgm:ptLst>
  <dgm:cxnLst>
    <dgm:cxn modelId="{91FF2E8D-E91C-49B7-9C2F-690F2427F08E}" type="presOf" srcId="{BB053809-47BC-4C0E-B1F5-BEB3D167CC05}" destId="{05193D82-7705-4306-9392-3C2C26F2AB0B}" srcOrd="0" destOrd="0" presId="urn:microsoft.com/office/officeart/2008/layout/VerticalCircleList"/>
    <dgm:cxn modelId="{BED08A5A-809A-47AC-840C-23EA88CD8078}" type="presOf" srcId="{6FC1B2FE-343D-4258-9A66-6897418B34DB}" destId="{6B59FF9A-8C2D-4BF3-9DAD-28C45CF26859}" srcOrd="0" destOrd="0" presId="urn:microsoft.com/office/officeart/2008/layout/VerticalCircleList"/>
    <dgm:cxn modelId="{FCD108A4-E81D-47CB-B7F6-A04DBBEDEAD2}" srcId="{6FC1B2FE-343D-4258-9A66-6897418B34DB}" destId="{BB053809-47BC-4C0E-B1F5-BEB3D167CC05}" srcOrd="0" destOrd="0" parTransId="{33BFEE43-7CA0-493A-8B73-A5EB1C8332C4}" sibTransId="{D00709A2-00F5-4278-B8D0-0847F95014EE}"/>
    <dgm:cxn modelId="{16269B27-8DC1-4E0C-9893-C3B1C492CCAA}" type="presParOf" srcId="{6B59FF9A-8C2D-4BF3-9DAD-28C45CF26859}" destId="{7C218B85-3E4A-4A4F-860A-340D38C1CE48}" srcOrd="0" destOrd="0" presId="urn:microsoft.com/office/officeart/2008/layout/VerticalCircleList"/>
    <dgm:cxn modelId="{CBD8AEF4-0D2A-4EBD-8E1A-109FD92997A4}" type="presParOf" srcId="{7C218B85-3E4A-4A4F-860A-340D38C1CE48}" destId="{A53F52E5-9470-42D2-910C-179916AB8248}" srcOrd="0" destOrd="0" presId="urn:microsoft.com/office/officeart/2008/layout/VerticalCircleList"/>
    <dgm:cxn modelId="{B48847A8-8620-4A9C-AC49-6002DC79421C}" type="presParOf" srcId="{7C218B85-3E4A-4A4F-860A-340D38C1CE48}" destId="{5AAFE6A2-9C89-426F-ABD6-D490E38C098B}" srcOrd="1" destOrd="0" presId="urn:microsoft.com/office/officeart/2008/layout/VerticalCircleList"/>
    <dgm:cxn modelId="{B86129AA-77ED-411E-9E91-F27B9E25B332}" type="presParOf" srcId="{7C218B85-3E4A-4A4F-860A-340D38C1CE48}" destId="{05193D82-7705-4306-9392-3C2C26F2AB0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14BD98-6409-44B2-BFA4-506B39BA4A79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193C1F-881E-4905-8953-B3955A463874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це узгоджений висновок (думка) ісламських правознавців і богословів (</a:t>
          </a:r>
          <a:r>
            <a:rPr lang="uk-UA" sz="36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муджтихідів</a:t>
          </a:r>
          <a:r>
            <a:rPr lang="uk-UA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стосовно релігійних і правових питань, що потребують практичного застосування положень Корана та Сунни.</a:t>
          </a:r>
          <a:endParaRPr lang="ru-RU" sz="36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B83A4-D7E7-445C-88D0-A9961B9960BF}" type="parTrans" cxnId="{B33FFD87-8196-4327-B1A4-6F674379BEFE}">
      <dgm:prSet/>
      <dgm:spPr/>
      <dgm:t>
        <a:bodyPr/>
        <a:lstStyle/>
        <a:p>
          <a:endParaRPr lang="ru-RU"/>
        </a:p>
      </dgm:t>
    </dgm:pt>
    <dgm:pt modelId="{8333F57A-2901-464A-B800-53FEA90E7872}" type="sibTrans" cxnId="{B33FFD87-8196-4327-B1A4-6F674379BEFE}">
      <dgm:prSet/>
      <dgm:spPr/>
      <dgm:t>
        <a:bodyPr/>
        <a:lstStyle/>
        <a:p>
          <a:endParaRPr lang="ru-RU"/>
        </a:p>
      </dgm:t>
    </dgm:pt>
    <dgm:pt modelId="{A0CC3016-DE6E-422B-8ED8-32DDF39BFAE9}">
      <dgm:prSet custT="1"/>
      <dgm:spPr/>
      <dgm:t>
        <a:bodyPr/>
        <a:lstStyle/>
        <a:p>
          <a:r>
            <a:rPr lang="uk-UA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Іджму є сенс розглядати як засіб прогресу, що дозволяє забезпечувати вирішення правових ситуацій при суворому дотриманні релігійних вимог, і тим самим, забезпечує адаптацію догм класичного ісламського права до реалій суспільного життя</a:t>
          </a:r>
          <a:endParaRPr lang="uk-UA" sz="36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1D10F-75D1-41F2-9349-D5AED9839C46}" type="parTrans" cxnId="{534BC7F0-7887-4696-A56B-FCF0FC67366F}">
      <dgm:prSet/>
      <dgm:spPr/>
      <dgm:t>
        <a:bodyPr/>
        <a:lstStyle/>
        <a:p>
          <a:endParaRPr lang="ru-RU"/>
        </a:p>
      </dgm:t>
    </dgm:pt>
    <dgm:pt modelId="{5B207506-A206-484E-AB26-60607174CAB9}" type="sibTrans" cxnId="{534BC7F0-7887-4696-A56B-FCF0FC67366F}">
      <dgm:prSet/>
      <dgm:spPr/>
      <dgm:t>
        <a:bodyPr/>
        <a:lstStyle/>
        <a:p>
          <a:endParaRPr lang="ru-RU"/>
        </a:p>
      </dgm:t>
    </dgm:pt>
    <dgm:pt modelId="{62EC9559-C0F5-4525-BA58-3BA3FB43756C}" type="pres">
      <dgm:prSet presAssocID="{D614BD98-6409-44B2-BFA4-506B39BA4A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26AEBD-AA56-4101-A8C7-75F9194DB0E1}" type="pres">
      <dgm:prSet presAssocID="{1E193C1F-881E-4905-8953-B3955A463874}" presName="thickLine" presStyleLbl="alignNode1" presStyleIdx="0" presStyleCnt="2"/>
      <dgm:spPr/>
    </dgm:pt>
    <dgm:pt modelId="{3EEE0CC6-247E-4783-AE7A-A885CF75596A}" type="pres">
      <dgm:prSet presAssocID="{1E193C1F-881E-4905-8953-B3955A463874}" presName="horz1" presStyleCnt="0"/>
      <dgm:spPr/>
    </dgm:pt>
    <dgm:pt modelId="{D6185DB4-671E-483D-8F2D-0A0AAE7553A1}" type="pres">
      <dgm:prSet presAssocID="{1E193C1F-881E-4905-8953-B3955A463874}" presName="tx1" presStyleLbl="revTx" presStyleIdx="0" presStyleCnt="2"/>
      <dgm:spPr/>
      <dgm:t>
        <a:bodyPr/>
        <a:lstStyle/>
        <a:p>
          <a:endParaRPr lang="ru-RU"/>
        </a:p>
      </dgm:t>
    </dgm:pt>
    <dgm:pt modelId="{7BBC45AB-4312-410F-9269-2E842D92110F}" type="pres">
      <dgm:prSet presAssocID="{1E193C1F-881E-4905-8953-B3955A463874}" presName="vert1" presStyleCnt="0"/>
      <dgm:spPr/>
    </dgm:pt>
    <dgm:pt modelId="{430698D0-836F-4F38-B0DF-BB692B0FA135}" type="pres">
      <dgm:prSet presAssocID="{A0CC3016-DE6E-422B-8ED8-32DDF39BFAE9}" presName="thickLine" presStyleLbl="alignNode1" presStyleIdx="1" presStyleCnt="2"/>
      <dgm:spPr/>
    </dgm:pt>
    <dgm:pt modelId="{DD066A80-37DD-48BE-8CD8-274908A33BDF}" type="pres">
      <dgm:prSet presAssocID="{A0CC3016-DE6E-422B-8ED8-32DDF39BFAE9}" presName="horz1" presStyleCnt="0"/>
      <dgm:spPr/>
    </dgm:pt>
    <dgm:pt modelId="{6D378B7F-510A-40AD-A571-E4F3019362A9}" type="pres">
      <dgm:prSet presAssocID="{A0CC3016-DE6E-422B-8ED8-32DDF39BFAE9}" presName="tx1" presStyleLbl="revTx" presStyleIdx="1" presStyleCnt="2"/>
      <dgm:spPr/>
      <dgm:t>
        <a:bodyPr/>
        <a:lstStyle/>
        <a:p>
          <a:endParaRPr lang="ru-RU"/>
        </a:p>
      </dgm:t>
    </dgm:pt>
    <dgm:pt modelId="{E98546AE-F613-4D04-B4CA-27A250ACC052}" type="pres">
      <dgm:prSet presAssocID="{A0CC3016-DE6E-422B-8ED8-32DDF39BFAE9}" presName="vert1" presStyleCnt="0"/>
      <dgm:spPr/>
    </dgm:pt>
  </dgm:ptLst>
  <dgm:cxnLst>
    <dgm:cxn modelId="{A4394B1A-57B2-4E5D-A067-7B0545F924B5}" type="presOf" srcId="{D614BD98-6409-44B2-BFA4-506B39BA4A79}" destId="{62EC9559-C0F5-4525-BA58-3BA3FB43756C}" srcOrd="0" destOrd="0" presId="urn:microsoft.com/office/officeart/2008/layout/LinedList"/>
    <dgm:cxn modelId="{18C73046-F18F-4F8D-96E2-4C8D90B879C8}" type="presOf" srcId="{1E193C1F-881E-4905-8953-B3955A463874}" destId="{D6185DB4-671E-483D-8F2D-0A0AAE7553A1}" srcOrd="0" destOrd="0" presId="urn:microsoft.com/office/officeart/2008/layout/LinedList"/>
    <dgm:cxn modelId="{53525CBE-59FE-4590-9713-B67493034AF9}" type="presOf" srcId="{A0CC3016-DE6E-422B-8ED8-32DDF39BFAE9}" destId="{6D378B7F-510A-40AD-A571-E4F3019362A9}" srcOrd="0" destOrd="0" presId="urn:microsoft.com/office/officeart/2008/layout/LinedList"/>
    <dgm:cxn modelId="{B33FFD87-8196-4327-B1A4-6F674379BEFE}" srcId="{D614BD98-6409-44B2-BFA4-506B39BA4A79}" destId="{1E193C1F-881E-4905-8953-B3955A463874}" srcOrd="0" destOrd="0" parTransId="{81AB83A4-D7E7-445C-88D0-A9961B9960BF}" sibTransId="{8333F57A-2901-464A-B800-53FEA90E7872}"/>
    <dgm:cxn modelId="{534BC7F0-7887-4696-A56B-FCF0FC67366F}" srcId="{D614BD98-6409-44B2-BFA4-506B39BA4A79}" destId="{A0CC3016-DE6E-422B-8ED8-32DDF39BFAE9}" srcOrd="1" destOrd="0" parTransId="{E111D10F-75D1-41F2-9349-D5AED9839C46}" sibTransId="{5B207506-A206-484E-AB26-60607174CAB9}"/>
    <dgm:cxn modelId="{C625B519-08E1-4246-8E66-8C721561CE7D}" type="presParOf" srcId="{62EC9559-C0F5-4525-BA58-3BA3FB43756C}" destId="{3526AEBD-AA56-4101-A8C7-75F9194DB0E1}" srcOrd="0" destOrd="0" presId="urn:microsoft.com/office/officeart/2008/layout/LinedList"/>
    <dgm:cxn modelId="{C4C4DF8E-EE38-4C6C-9D65-1E4C66F88A2A}" type="presParOf" srcId="{62EC9559-C0F5-4525-BA58-3BA3FB43756C}" destId="{3EEE0CC6-247E-4783-AE7A-A885CF75596A}" srcOrd="1" destOrd="0" presId="urn:microsoft.com/office/officeart/2008/layout/LinedList"/>
    <dgm:cxn modelId="{982468E6-F313-4E97-9C11-7459C9B8AB10}" type="presParOf" srcId="{3EEE0CC6-247E-4783-AE7A-A885CF75596A}" destId="{D6185DB4-671E-483D-8F2D-0A0AAE7553A1}" srcOrd="0" destOrd="0" presId="urn:microsoft.com/office/officeart/2008/layout/LinedList"/>
    <dgm:cxn modelId="{1DE5DE33-5A13-44C1-9E8B-97772099D1B3}" type="presParOf" srcId="{3EEE0CC6-247E-4783-AE7A-A885CF75596A}" destId="{7BBC45AB-4312-410F-9269-2E842D92110F}" srcOrd="1" destOrd="0" presId="urn:microsoft.com/office/officeart/2008/layout/LinedList"/>
    <dgm:cxn modelId="{0E5F13E1-045B-44BB-B05A-8899135F0A5A}" type="presParOf" srcId="{62EC9559-C0F5-4525-BA58-3BA3FB43756C}" destId="{430698D0-836F-4F38-B0DF-BB692B0FA135}" srcOrd="2" destOrd="0" presId="urn:microsoft.com/office/officeart/2008/layout/LinedList"/>
    <dgm:cxn modelId="{89BCC8CA-D4EA-4F05-95BD-CACD49CDD0D7}" type="presParOf" srcId="{62EC9559-C0F5-4525-BA58-3BA3FB43756C}" destId="{DD066A80-37DD-48BE-8CD8-274908A33BDF}" srcOrd="3" destOrd="0" presId="urn:microsoft.com/office/officeart/2008/layout/LinedList"/>
    <dgm:cxn modelId="{2A65A867-CD23-43B8-A7FA-E380104592A2}" type="presParOf" srcId="{DD066A80-37DD-48BE-8CD8-274908A33BDF}" destId="{6D378B7F-510A-40AD-A571-E4F3019362A9}" srcOrd="0" destOrd="0" presId="urn:microsoft.com/office/officeart/2008/layout/LinedList"/>
    <dgm:cxn modelId="{A1296CE7-4562-46BA-8170-496B66E7BE08}" type="presParOf" srcId="{DD066A80-37DD-48BE-8CD8-274908A33BDF}" destId="{E98546AE-F613-4D04-B4CA-27A250ACC0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FC1111-E5DE-46B3-8A20-1C35B538CC1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7643A4-709C-4322-9BEA-A184B211D983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Кийяс –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висновок (судження) за аналогією, засноване на детальному вивченні Корану та Сунни, що охоплює широкий спектр проблем правового регулювання життя мусульман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18FE0-E22E-472B-AEFC-5B05391EE33A}" type="parTrans" cxnId="{11F2ED06-939B-4504-824A-6B1DE0A10809}">
      <dgm:prSet/>
      <dgm:spPr/>
      <dgm:t>
        <a:bodyPr/>
        <a:lstStyle/>
        <a:p>
          <a:endParaRPr lang="ru-RU"/>
        </a:p>
      </dgm:t>
    </dgm:pt>
    <dgm:pt modelId="{67E08D4A-0494-4E98-800F-823D9B97DB63}" type="sibTrans" cxnId="{11F2ED06-939B-4504-824A-6B1DE0A10809}">
      <dgm:prSet/>
      <dgm:spPr/>
      <dgm:t>
        <a:bodyPr/>
        <a:lstStyle/>
        <a:p>
          <a:endParaRPr lang="ru-RU"/>
        </a:p>
      </dgm:t>
    </dgm:pt>
    <dgm:pt modelId="{EC0043EA-A02C-4696-A485-58651B4CB9B2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Значення Кийясу полягає в тому, що правова проблема може бути вирішена на підставі аналогії з тим, що міститься в Корані та </a:t>
          </a:r>
          <a:r>
            <a:rPr lang="uk-UA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Сунні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D61D1-6500-4DDB-9EB2-A6E368102325}" type="parTrans" cxnId="{77A3DAC2-6C5F-4B1A-9255-574CAD14C604}">
      <dgm:prSet/>
      <dgm:spPr/>
      <dgm:t>
        <a:bodyPr/>
        <a:lstStyle/>
        <a:p>
          <a:endParaRPr lang="ru-RU"/>
        </a:p>
      </dgm:t>
    </dgm:pt>
    <dgm:pt modelId="{0417F334-8403-4BD2-B14E-DFDDE7B64966}" type="sibTrans" cxnId="{77A3DAC2-6C5F-4B1A-9255-574CAD14C604}">
      <dgm:prSet/>
      <dgm:spPr/>
      <dgm:t>
        <a:bodyPr/>
        <a:lstStyle/>
        <a:p>
          <a:endParaRPr lang="ru-RU"/>
        </a:p>
      </dgm:t>
    </dgm:pt>
    <dgm:pt modelId="{0AD6063D-964E-4840-AF6A-B082573D3B62}" type="pres">
      <dgm:prSet presAssocID="{F4FC1111-E5DE-46B3-8A20-1C35B538CC1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EE0BA99-4C87-4602-8BD7-3C663AC433D0}" type="pres">
      <dgm:prSet presAssocID="{277643A4-709C-4322-9BEA-A184B211D983}" presName="noChildren" presStyleCnt="0"/>
      <dgm:spPr/>
    </dgm:pt>
    <dgm:pt modelId="{3E7E9B96-EA83-427E-825F-BB0FE4DF85A3}" type="pres">
      <dgm:prSet presAssocID="{277643A4-709C-4322-9BEA-A184B211D983}" presName="gap" presStyleCnt="0"/>
      <dgm:spPr/>
    </dgm:pt>
    <dgm:pt modelId="{F2DF988D-A93E-4CCD-930A-8C499618D0E6}" type="pres">
      <dgm:prSet presAssocID="{277643A4-709C-4322-9BEA-A184B211D983}" presName="medCircle2" presStyleLbl="vennNode1" presStyleIdx="0" presStyleCnt="2"/>
      <dgm:spPr/>
    </dgm:pt>
    <dgm:pt modelId="{77CB8E5B-588B-4A17-B5B8-4DEE2C601AD8}" type="pres">
      <dgm:prSet presAssocID="{277643A4-709C-4322-9BEA-A184B211D983}" presName="txLvlOnly1" presStyleLbl="revTx" presStyleIdx="0" presStyleCnt="2"/>
      <dgm:spPr/>
      <dgm:t>
        <a:bodyPr/>
        <a:lstStyle/>
        <a:p>
          <a:endParaRPr lang="ru-RU"/>
        </a:p>
      </dgm:t>
    </dgm:pt>
    <dgm:pt modelId="{784FCA23-70D2-4C45-807C-9296088F0BA4}" type="pres">
      <dgm:prSet presAssocID="{EC0043EA-A02C-4696-A485-58651B4CB9B2}" presName="noChildren" presStyleCnt="0"/>
      <dgm:spPr/>
    </dgm:pt>
    <dgm:pt modelId="{90DD0403-AB5D-49E1-8CDB-D69BC93C9A80}" type="pres">
      <dgm:prSet presAssocID="{EC0043EA-A02C-4696-A485-58651B4CB9B2}" presName="gap" presStyleCnt="0"/>
      <dgm:spPr/>
    </dgm:pt>
    <dgm:pt modelId="{CAB2E9B3-BC6B-41B8-8B51-EF4591746601}" type="pres">
      <dgm:prSet presAssocID="{EC0043EA-A02C-4696-A485-58651B4CB9B2}" presName="medCircle2" presStyleLbl="vennNode1" presStyleIdx="1" presStyleCnt="2"/>
      <dgm:spPr/>
    </dgm:pt>
    <dgm:pt modelId="{FB302668-EC55-4F54-BBBB-5C92C93D0708}" type="pres">
      <dgm:prSet presAssocID="{EC0043EA-A02C-4696-A485-58651B4CB9B2}" presName="txLvlOnly1" presStyleLbl="revTx" presStyleIdx="1" presStyleCnt="2" custScaleY="165094"/>
      <dgm:spPr/>
      <dgm:t>
        <a:bodyPr/>
        <a:lstStyle/>
        <a:p>
          <a:endParaRPr lang="ru-RU"/>
        </a:p>
      </dgm:t>
    </dgm:pt>
  </dgm:ptLst>
  <dgm:cxnLst>
    <dgm:cxn modelId="{9802C56E-238F-4D52-98A4-BD9674998AB7}" type="presOf" srcId="{EC0043EA-A02C-4696-A485-58651B4CB9B2}" destId="{FB302668-EC55-4F54-BBBB-5C92C93D0708}" srcOrd="0" destOrd="0" presId="urn:microsoft.com/office/officeart/2008/layout/VerticalCircleList"/>
    <dgm:cxn modelId="{1C47E49B-DED4-4473-987B-671C2864C57C}" type="presOf" srcId="{277643A4-709C-4322-9BEA-A184B211D983}" destId="{77CB8E5B-588B-4A17-B5B8-4DEE2C601AD8}" srcOrd="0" destOrd="0" presId="urn:microsoft.com/office/officeart/2008/layout/VerticalCircleList"/>
    <dgm:cxn modelId="{B2DEB5A4-2FA2-4E4E-A34B-E9490FAF663F}" type="presOf" srcId="{F4FC1111-E5DE-46B3-8A20-1C35B538CC14}" destId="{0AD6063D-964E-4840-AF6A-B082573D3B62}" srcOrd="0" destOrd="0" presId="urn:microsoft.com/office/officeart/2008/layout/VerticalCircleList"/>
    <dgm:cxn modelId="{11F2ED06-939B-4504-824A-6B1DE0A10809}" srcId="{F4FC1111-E5DE-46B3-8A20-1C35B538CC14}" destId="{277643A4-709C-4322-9BEA-A184B211D983}" srcOrd="0" destOrd="0" parTransId="{B8F18FE0-E22E-472B-AEFC-5B05391EE33A}" sibTransId="{67E08D4A-0494-4E98-800F-823D9B97DB63}"/>
    <dgm:cxn modelId="{77A3DAC2-6C5F-4B1A-9255-574CAD14C604}" srcId="{F4FC1111-E5DE-46B3-8A20-1C35B538CC14}" destId="{EC0043EA-A02C-4696-A485-58651B4CB9B2}" srcOrd="1" destOrd="0" parTransId="{388D61D1-6500-4DDB-9EB2-A6E368102325}" sibTransId="{0417F334-8403-4BD2-B14E-DFDDE7B64966}"/>
    <dgm:cxn modelId="{806C896E-3E22-422E-B040-9C5CABE58331}" type="presParOf" srcId="{0AD6063D-964E-4840-AF6A-B082573D3B62}" destId="{2EE0BA99-4C87-4602-8BD7-3C663AC433D0}" srcOrd="0" destOrd="0" presId="urn:microsoft.com/office/officeart/2008/layout/VerticalCircleList"/>
    <dgm:cxn modelId="{F5A1A349-F9DB-4287-95A8-A506B711CCDA}" type="presParOf" srcId="{2EE0BA99-4C87-4602-8BD7-3C663AC433D0}" destId="{3E7E9B96-EA83-427E-825F-BB0FE4DF85A3}" srcOrd="0" destOrd="0" presId="urn:microsoft.com/office/officeart/2008/layout/VerticalCircleList"/>
    <dgm:cxn modelId="{6A9DF520-E38E-45E7-8382-7AF2C7EA6B2A}" type="presParOf" srcId="{2EE0BA99-4C87-4602-8BD7-3C663AC433D0}" destId="{F2DF988D-A93E-4CCD-930A-8C499618D0E6}" srcOrd="1" destOrd="0" presId="urn:microsoft.com/office/officeart/2008/layout/VerticalCircleList"/>
    <dgm:cxn modelId="{A6646EF4-C7E9-4D35-B15F-14012CA81C71}" type="presParOf" srcId="{2EE0BA99-4C87-4602-8BD7-3C663AC433D0}" destId="{77CB8E5B-588B-4A17-B5B8-4DEE2C601AD8}" srcOrd="2" destOrd="0" presId="urn:microsoft.com/office/officeart/2008/layout/VerticalCircleList"/>
    <dgm:cxn modelId="{30F5ED5F-97A7-4FB6-B73A-2ADE97BB3F2F}" type="presParOf" srcId="{0AD6063D-964E-4840-AF6A-B082573D3B62}" destId="{784FCA23-70D2-4C45-807C-9296088F0BA4}" srcOrd="1" destOrd="0" presId="urn:microsoft.com/office/officeart/2008/layout/VerticalCircleList"/>
    <dgm:cxn modelId="{357F1F45-E6FC-472F-B4EE-C0F760B54AE3}" type="presParOf" srcId="{784FCA23-70D2-4C45-807C-9296088F0BA4}" destId="{90DD0403-AB5D-49E1-8CDB-D69BC93C9A80}" srcOrd="0" destOrd="0" presId="urn:microsoft.com/office/officeart/2008/layout/VerticalCircleList"/>
    <dgm:cxn modelId="{B9923D4E-384B-425E-9B06-519D39BA4673}" type="presParOf" srcId="{784FCA23-70D2-4C45-807C-9296088F0BA4}" destId="{CAB2E9B3-BC6B-41B8-8B51-EF4591746601}" srcOrd="1" destOrd="0" presId="urn:microsoft.com/office/officeart/2008/layout/VerticalCircleList"/>
    <dgm:cxn modelId="{2944E3CC-10D9-4348-A838-ABF9E110197C}" type="presParOf" srcId="{784FCA23-70D2-4C45-807C-9296088F0BA4}" destId="{FB302668-EC55-4F54-BBBB-5C92C93D070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1C3991-CF5A-4A43-BEAB-4997077B1E8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93485E-B963-4DB0-AE42-D84E074771C6}">
      <dgm:prSet phldrT="[Текст]" custT="1"/>
      <dgm:spPr/>
      <dgm:t>
        <a:bodyPr/>
        <a:lstStyle/>
        <a:p>
          <a:r>
            <a:rPr lang="uk-UA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фетва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B211E-78CA-45C0-9973-3A6BA7D2485D}" type="parTrans" cxnId="{022D1820-AE0A-459C-8CB1-10A21D676693}">
      <dgm:prSet/>
      <dgm:spPr/>
      <dgm:t>
        <a:bodyPr/>
        <a:lstStyle/>
        <a:p>
          <a:endParaRPr lang="ru-RU"/>
        </a:p>
      </dgm:t>
    </dgm:pt>
    <dgm:pt modelId="{CA126B2B-BD12-4267-B82C-040E5CC1DA6C}" type="sibTrans" cxnId="{022D1820-AE0A-459C-8CB1-10A21D676693}">
      <dgm:prSet/>
      <dgm:spPr/>
      <dgm:t>
        <a:bodyPr/>
        <a:lstStyle/>
        <a:p>
          <a:endParaRPr lang="ru-RU"/>
        </a:p>
      </dgm:t>
    </dgm:pt>
    <dgm:pt modelId="{71B37D8C-6B05-435F-9BBA-86F2D4D70F38}">
      <dgm:prSet custT="1"/>
      <dgm:spPr/>
      <dgm:t>
        <a:bodyPr/>
        <a:lstStyle/>
        <a:p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урф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(звичай) і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адат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(звична практика)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E3C3C-9804-4B30-BDFC-A81B7033C4C1}" type="parTrans" cxnId="{879879FC-6BA5-4DF2-AD59-E15075D261A9}">
      <dgm:prSet/>
      <dgm:spPr/>
      <dgm:t>
        <a:bodyPr/>
        <a:lstStyle/>
        <a:p>
          <a:endParaRPr lang="ru-RU"/>
        </a:p>
      </dgm:t>
    </dgm:pt>
    <dgm:pt modelId="{D7498471-0FE6-429C-A1D3-43A6CC12DE3F}" type="sibTrans" cxnId="{879879FC-6BA5-4DF2-AD59-E15075D261A9}">
      <dgm:prSet/>
      <dgm:spPr/>
      <dgm:t>
        <a:bodyPr/>
        <a:lstStyle/>
        <a:p>
          <a:endParaRPr lang="ru-RU"/>
        </a:p>
      </dgm:t>
    </dgm:pt>
    <dgm:pt modelId="{1DFF585B-4901-4A91-8317-F3DDBE61EF85}">
      <dgm:prSet custT="1"/>
      <dgm:spPr/>
      <dgm:t>
        <a:bodyPr/>
        <a:lstStyle/>
        <a:p>
          <a:r>
            <a:rPr lang="uk-UA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фермани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C75BD-3677-4CFA-9AD7-F9296E1B5029}" type="parTrans" cxnId="{8FAA0D56-E907-4151-A39C-0DC90FF080C8}">
      <dgm:prSet/>
      <dgm:spPr/>
      <dgm:t>
        <a:bodyPr/>
        <a:lstStyle/>
        <a:p>
          <a:endParaRPr lang="ru-RU"/>
        </a:p>
      </dgm:t>
    </dgm:pt>
    <dgm:pt modelId="{82094B7D-E1E1-4416-9E83-25BE8C23B45C}" type="sibTrans" cxnId="{8FAA0D56-E907-4151-A39C-0DC90FF080C8}">
      <dgm:prSet/>
      <dgm:spPr/>
      <dgm:t>
        <a:bodyPr/>
        <a:lstStyle/>
        <a:p>
          <a:endParaRPr lang="ru-RU"/>
        </a:p>
      </dgm:t>
    </dgm:pt>
    <dgm:pt modelId="{74628FE0-11CE-4B35-9294-1F658C4D5F3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усні та письмові судження авторитетних теологів і правознавців на рішення світської влади, прийняті з питань соціального життя, а також тлумачення різних положень, що містяться в основних джерелах права, але мають загальний характер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9334B-9070-46D5-B795-6FF6F70303A2}" type="parTrans" cxnId="{F108E714-6DB3-4291-B325-5675AC147EC2}">
      <dgm:prSet/>
      <dgm:spPr/>
      <dgm:t>
        <a:bodyPr/>
        <a:lstStyle/>
        <a:p>
          <a:endParaRPr lang="ru-RU"/>
        </a:p>
      </dgm:t>
    </dgm:pt>
    <dgm:pt modelId="{85035E69-98E5-48B9-8904-C66276A8C578}" type="sibTrans" cxnId="{F108E714-6DB3-4291-B325-5675AC147EC2}">
      <dgm:prSet/>
      <dgm:spPr/>
      <dgm:t>
        <a:bodyPr/>
        <a:lstStyle/>
        <a:p>
          <a:endParaRPr lang="ru-RU"/>
        </a:p>
      </dgm:t>
    </dgm:pt>
    <dgm:pt modelId="{35CFCF8D-9E5E-4F8E-B3C5-7615A48C7EB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джерела права є необхідними в тому випадку, коли є відсутніми правила Корана і Сунни з конкретного питання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9AD04-4E8E-4049-BDE6-3718B9099106}" type="parTrans" cxnId="{EB478B45-43BB-4538-AC14-43C724C6872C}">
      <dgm:prSet/>
      <dgm:spPr/>
      <dgm:t>
        <a:bodyPr/>
        <a:lstStyle/>
        <a:p>
          <a:endParaRPr lang="ru-RU"/>
        </a:p>
      </dgm:t>
    </dgm:pt>
    <dgm:pt modelId="{8C15B69A-8B0B-4A86-992E-F9AE52DB054F}" type="sibTrans" cxnId="{EB478B45-43BB-4538-AC14-43C724C6872C}">
      <dgm:prSet/>
      <dgm:spPr/>
      <dgm:t>
        <a:bodyPr/>
        <a:lstStyle/>
        <a:p>
          <a:endParaRPr lang="ru-RU"/>
        </a:p>
      </dgm:t>
    </dgm:pt>
    <dgm:pt modelId="{6754152D-DA9C-43A7-A677-3F302622F59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укази глави ісламської держави, що видаються при вирішенні різних питань державного і громадського життя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A79C4-5EB7-4901-8909-CA453539F2FB}" type="parTrans" cxnId="{58A1B94E-BE66-4AE3-B9D7-16FC3C2EC6EE}">
      <dgm:prSet/>
      <dgm:spPr/>
      <dgm:t>
        <a:bodyPr/>
        <a:lstStyle/>
        <a:p>
          <a:endParaRPr lang="ru-RU"/>
        </a:p>
      </dgm:t>
    </dgm:pt>
    <dgm:pt modelId="{535D4210-0E5C-4BD0-A210-AE059D9ADDFC}" type="sibTrans" cxnId="{58A1B94E-BE66-4AE3-B9D7-16FC3C2EC6EE}">
      <dgm:prSet/>
      <dgm:spPr/>
      <dgm:t>
        <a:bodyPr/>
        <a:lstStyle/>
        <a:p>
          <a:endParaRPr lang="ru-RU"/>
        </a:p>
      </dgm:t>
    </dgm:pt>
    <dgm:pt modelId="{797D1BB6-5438-4F8A-ADC0-D5CA275AD59B}" type="pres">
      <dgm:prSet presAssocID="{951C3991-CF5A-4A43-BEAB-4997077B1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7D21D-E3BC-4E1C-97A3-B5EDEAC82233}" type="pres">
      <dgm:prSet presAssocID="{1293485E-B963-4DB0-AE42-D84E074771C6}" presName="composite" presStyleCnt="0"/>
      <dgm:spPr/>
    </dgm:pt>
    <dgm:pt modelId="{F88FE342-1467-4876-B7DE-556B504A83AF}" type="pres">
      <dgm:prSet presAssocID="{1293485E-B963-4DB0-AE42-D84E074771C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20FD-9C15-4303-82D1-5361DE0D1331}" type="pres">
      <dgm:prSet presAssocID="{1293485E-B963-4DB0-AE42-D84E074771C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92F53-1178-4B1D-85F4-6BD662A39010}" type="pres">
      <dgm:prSet presAssocID="{CA126B2B-BD12-4267-B82C-040E5CC1DA6C}" presName="space" presStyleCnt="0"/>
      <dgm:spPr/>
    </dgm:pt>
    <dgm:pt modelId="{16440617-FE4C-4868-9B80-1C3E0941BD52}" type="pres">
      <dgm:prSet presAssocID="{71B37D8C-6B05-435F-9BBA-86F2D4D70F38}" presName="composite" presStyleCnt="0"/>
      <dgm:spPr/>
    </dgm:pt>
    <dgm:pt modelId="{5C9EF42E-A34A-42BF-B608-BCBA9CAEEB2F}" type="pres">
      <dgm:prSet presAssocID="{71B37D8C-6B05-435F-9BBA-86F2D4D70F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DAEB-8E88-45EB-BFC6-7AE84B0DDD9E}" type="pres">
      <dgm:prSet presAssocID="{71B37D8C-6B05-435F-9BBA-86F2D4D70F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1EC1-DA08-4D38-A227-B8C74CBA6FF9}" type="pres">
      <dgm:prSet presAssocID="{D7498471-0FE6-429C-A1D3-43A6CC12DE3F}" presName="space" presStyleCnt="0"/>
      <dgm:spPr/>
    </dgm:pt>
    <dgm:pt modelId="{6ABEFB97-3FFE-4246-84A3-0C606DE57950}" type="pres">
      <dgm:prSet presAssocID="{1DFF585B-4901-4A91-8317-F3DDBE61EF85}" presName="composite" presStyleCnt="0"/>
      <dgm:spPr/>
    </dgm:pt>
    <dgm:pt modelId="{5B136A87-3300-44E1-B003-2BA81E6AC180}" type="pres">
      <dgm:prSet presAssocID="{1DFF585B-4901-4A91-8317-F3DDBE61EF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E053C-A3EB-47DC-B605-4C4072E25EC6}" type="pres">
      <dgm:prSet presAssocID="{1DFF585B-4901-4A91-8317-F3DDBE61EF8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BC17B-E09E-4D7C-AC35-4F2BA85AF596}" type="presOf" srcId="{35CFCF8D-9E5E-4F8E-B3C5-7615A48C7EBB}" destId="{F1CBDAEB-8E88-45EB-BFC6-7AE84B0DDD9E}" srcOrd="0" destOrd="0" presId="urn:microsoft.com/office/officeart/2005/8/layout/hList1"/>
    <dgm:cxn modelId="{022D1820-AE0A-459C-8CB1-10A21D676693}" srcId="{951C3991-CF5A-4A43-BEAB-4997077B1E83}" destId="{1293485E-B963-4DB0-AE42-D84E074771C6}" srcOrd="0" destOrd="0" parTransId="{E08B211E-78CA-45C0-9973-3A6BA7D2485D}" sibTransId="{CA126B2B-BD12-4267-B82C-040E5CC1DA6C}"/>
    <dgm:cxn modelId="{58A1B94E-BE66-4AE3-B9D7-16FC3C2EC6EE}" srcId="{1DFF585B-4901-4A91-8317-F3DDBE61EF85}" destId="{6754152D-DA9C-43A7-A677-3F302622F59B}" srcOrd="0" destOrd="0" parTransId="{1A3A79C4-5EB7-4901-8909-CA453539F2FB}" sibTransId="{535D4210-0E5C-4BD0-A210-AE059D9ADDFC}"/>
    <dgm:cxn modelId="{3AD21DF2-1F07-4D4D-A644-EB8F6837F002}" type="presOf" srcId="{1DFF585B-4901-4A91-8317-F3DDBE61EF85}" destId="{5B136A87-3300-44E1-B003-2BA81E6AC180}" srcOrd="0" destOrd="0" presId="urn:microsoft.com/office/officeart/2005/8/layout/hList1"/>
    <dgm:cxn modelId="{A88E94C3-D8E3-4D2A-BFE9-53A565506A87}" type="presOf" srcId="{951C3991-CF5A-4A43-BEAB-4997077B1E83}" destId="{797D1BB6-5438-4F8A-ADC0-D5CA275AD59B}" srcOrd="0" destOrd="0" presId="urn:microsoft.com/office/officeart/2005/8/layout/hList1"/>
    <dgm:cxn modelId="{4B69F922-DB96-4F8A-8D78-C3DF63EFC8FC}" type="presOf" srcId="{6754152D-DA9C-43A7-A677-3F302622F59B}" destId="{B5EE053C-A3EB-47DC-B605-4C4072E25EC6}" srcOrd="0" destOrd="0" presId="urn:microsoft.com/office/officeart/2005/8/layout/hList1"/>
    <dgm:cxn modelId="{EB478B45-43BB-4538-AC14-43C724C6872C}" srcId="{71B37D8C-6B05-435F-9BBA-86F2D4D70F38}" destId="{35CFCF8D-9E5E-4F8E-B3C5-7615A48C7EBB}" srcOrd="0" destOrd="0" parTransId="{1EB9AD04-4E8E-4049-BDE6-3718B9099106}" sibTransId="{8C15B69A-8B0B-4A86-992E-F9AE52DB054F}"/>
    <dgm:cxn modelId="{80D471B2-6FF5-4911-87D6-0C5F5CCA905F}" type="presOf" srcId="{1293485E-B963-4DB0-AE42-D84E074771C6}" destId="{F88FE342-1467-4876-B7DE-556B504A83AF}" srcOrd="0" destOrd="0" presId="urn:microsoft.com/office/officeart/2005/8/layout/hList1"/>
    <dgm:cxn modelId="{615D9C12-1248-4DBA-B3C4-33A98D1880CD}" type="presOf" srcId="{74628FE0-11CE-4B35-9294-1F658C4D5F3F}" destId="{B68620FD-9C15-4303-82D1-5361DE0D1331}" srcOrd="0" destOrd="0" presId="urn:microsoft.com/office/officeart/2005/8/layout/hList1"/>
    <dgm:cxn modelId="{8FAA0D56-E907-4151-A39C-0DC90FF080C8}" srcId="{951C3991-CF5A-4A43-BEAB-4997077B1E83}" destId="{1DFF585B-4901-4A91-8317-F3DDBE61EF85}" srcOrd="2" destOrd="0" parTransId="{9DAC75BD-3677-4CFA-9AD7-F9296E1B5029}" sibTransId="{82094B7D-E1E1-4416-9E83-25BE8C23B45C}"/>
    <dgm:cxn modelId="{BAF493DF-045B-4216-B978-27B798896D04}" type="presOf" srcId="{71B37D8C-6B05-435F-9BBA-86F2D4D70F38}" destId="{5C9EF42E-A34A-42BF-B608-BCBA9CAEEB2F}" srcOrd="0" destOrd="0" presId="urn:microsoft.com/office/officeart/2005/8/layout/hList1"/>
    <dgm:cxn modelId="{879879FC-6BA5-4DF2-AD59-E15075D261A9}" srcId="{951C3991-CF5A-4A43-BEAB-4997077B1E83}" destId="{71B37D8C-6B05-435F-9BBA-86F2D4D70F38}" srcOrd="1" destOrd="0" parTransId="{80AE3C3C-9804-4B30-BDFC-A81B7033C4C1}" sibTransId="{D7498471-0FE6-429C-A1D3-43A6CC12DE3F}"/>
    <dgm:cxn modelId="{F108E714-6DB3-4291-B325-5675AC147EC2}" srcId="{1293485E-B963-4DB0-AE42-D84E074771C6}" destId="{74628FE0-11CE-4B35-9294-1F658C4D5F3F}" srcOrd="0" destOrd="0" parTransId="{3CB9334B-9070-46D5-B795-6FF6F70303A2}" sibTransId="{85035E69-98E5-48B9-8904-C66276A8C578}"/>
    <dgm:cxn modelId="{3617CD80-FC57-4E7C-AFD1-F197B191FFF3}" type="presParOf" srcId="{797D1BB6-5438-4F8A-ADC0-D5CA275AD59B}" destId="{82D7D21D-E3BC-4E1C-97A3-B5EDEAC82233}" srcOrd="0" destOrd="0" presId="urn:microsoft.com/office/officeart/2005/8/layout/hList1"/>
    <dgm:cxn modelId="{6A089CDB-6D2D-416F-BB5D-B92C06513D64}" type="presParOf" srcId="{82D7D21D-E3BC-4E1C-97A3-B5EDEAC82233}" destId="{F88FE342-1467-4876-B7DE-556B504A83AF}" srcOrd="0" destOrd="0" presId="urn:microsoft.com/office/officeart/2005/8/layout/hList1"/>
    <dgm:cxn modelId="{F196FE25-229D-4F3E-A4B6-C148BFDE5F46}" type="presParOf" srcId="{82D7D21D-E3BC-4E1C-97A3-B5EDEAC82233}" destId="{B68620FD-9C15-4303-82D1-5361DE0D1331}" srcOrd="1" destOrd="0" presId="urn:microsoft.com/office/officeart/2005/8/layout/hList1"/>
    <dgm:cxn modelId="{21FB2D5E-528A-4F63-A4E2-3DBBB6C8721D}" type="presParOf" srcId="{797D1BB6-5438-4F8A-ADC0-D5CA275AD59B}" destId="{24892F53-1178-4B1D-85F4-6BD662A39010}" srcOrd="1" destOrd="0" presId="urn:microsoft.com/office/officeart/2005/8/layout/hList1"/>
    <dgm:cxn modelId="{98895340-63DB-4817-9482-F5411BD9DDA4}" type="presParOf" srcId="{797D1BB6-5438-4F8A-ADC0-D5CA275AD59B}" destId="{16440617-FE4C-4868-9B80-1C3E0941BD52}" srcOrd="2" destOrd="0" presId="urn:microsoft.com/office/officeart/2005/8/layout/hList1"/>
    <dgm:cxn modelId="{61B9B270-CC02-4CCA-9518-6D6C24950A62}" type="presParOf" srcId="{16440617-FE4C-4868-9B80-1C3E0941BD52}" destId="{5C9EF42E-A34A-42BF-B608-BCBA9CAEEB2F}" srcOrd="0" destOrd="0" presId="urn:microsoft.com/office/officeart/2005/8/layout/hList1"/>
    <dgm:cxn modelId="{F982B005-61D6-42DC-B2F2-D4603BF7579A}" type="presParOf" srcId="{16440617-FE4C-4868-9B80-1C3E0941BD52}" destId="{F1CBDAEB-8E88-45EB-BFC6-7AE84B0DDD9E}" srcOrd="1" destOrd="0" presId="urn:microsoft.com/office/officeart/2005/8/layout/hList1"/>
    <dgm:cxn modelId="{C65A48C2-A0CE-467C-9C81-E598BEE590A5}" type="presParOf" srcId="{797D1BB6-5438-4F8A-ADC0-D5CA275AD59B}" destId="{CAB21EC1-DA08-4D38-A227-B8C74CBA6FF9}" srcOrd="3" destOrd="0" presId="urn:microsoft.com/office/officeart/2005/8/layout/hList1"/>
    <dgm:cxn modelId="{3111DED0-FF36-4F7A-81E7-ECBE4DCB7F49}" type="presParOf" srcId="{797D1BB6-5438-4F8A-ADC0-D5CA275AD59B}" destId="{6ABEFB97-3FFE-4246-84A3-0C606DE57950}" srcOrd="4" destOrd="0" presId="urn:microsoft.com/office/officeart/2005/8/layout/hList1"/>
    <dgm:cxn modelId="{E08ADF6C-08A7-4FFC-9570-1D422B7D7947}" type="presParOf" srcId="{6ABEFB97-3FFE-4246-84A3-0C606DE57950}" destId="{5B136A87-3300-44E1-B003-2BA81E6AC180}" srcOrd="0" destOrd="0" presId="urn:microsoft.com/office/officeart/2005/8/layout/hList1"/>
    <dgm:cxn modelId="{D69045CC-22CE-42FB-B51E-332854C64388}" type="presParOf" srcId="{6ABEFB97-3FFE-4246-84A3-0C606DE57950}" destId="{B5EE053C-A3EB-47DC-B605-4C4072E25E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F8865A-8E4C-4F78-B018-324FD29E3AC5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425EFB9-B99A-402F-83CD-6D8F5E26935E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в яких широко застосовують мусульманське право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3677-A217-439D-B920-79B0E791DD3C}" type="parTrans" cxnId="{B0C528C7-DA4E-4934-A1F4-DCD9557D9C68}">
      <dgm:prSet/>
      <dgm:spPr/>
      <dgm:t>
        <a:bodyPr/>
        <a:lstStyle/>
        <a:p>
          <a:endParaRPr lang="ru-RU"/>
        </a:p>
      </dgm:t>
    </dgm:pt>
    <dgm:pt modelId="{E9E2C3E0-D228-4F60-8EAD-C5971F08B8EA}" type="sibTrans" cxnId="{B0C528C7-DA4E-4934-A1F4-DCD9557D9C68}">
      <dgm:prSet/>
      <dgm:spPr/>
      <dgm:t>
        <a:bodyPr/>
        <a:lstStyle/>
        <a:p>
          <a:endParaRPr lang="ru-RU"/>
        </a:p>
      </dgm:t>
    </dgm:pt>
    <dgm:pt modelId="{AF905948-B3B8-40CC-97C1-2958310177C6}" type="pres">
      <dgm:prSet presAssocID="{33F8865A-8E4C-4F78-B018-324FD29E3A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EB834-CE43-4A7F-BB71-47FB13B36770}" type="pres">
      <dgm:prSet presAssocID="{C425EFB9-B99A-402F-83CD-6D8F5E26935E}" presName="parentLin" presStyleCnt="0"/>
      <dgm:spPr/>
    </dgm:pt>
    <dgm:pt modelId="{98634BC3-E357-4674-9D55-25B5769AE470}" type="pres">
      <dgm:prSet presAssocID="{C425EFB9-B99A-402F-83CD-6D8F5E2693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347E928-5140-4492-8A06-E3A43F7583E2}" type="pres">
      <dgm:prSet presAssocID="{C425EFB9-B99A-402F-83CD-6D8F5E26935E}" presName="parentText" presStyleLbl="node1" presStyleIdx="0" presStyleCnt="1" custScaleX="117815" custScaleY="121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F547-BF81-492F-A80A-9EF5B86A0BFA}" type="pres">
      <dgm:prSet presAssocID="{C425EFB9-B99A-402F-83CD-6D8F5E26935E}" presName="negativeSpace" presStyleCnt="0"/>
      <dgm:spPr/>
    </dgm:pt>
    <dgm:pt modelId="{71004928-D4A5-4D79-9B62-3337D5914C57}" type="pres">
      <dgm:prSet presAssocID="{C425EFB9-B99A-402F-83CD-6D8F5E2693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5F847D1-A285-479A-B66F-13C430349997}" type="presOf" srcId="{C425EFB9-B99A-402F-83CD-6D8F5E26935E}" destId="{98634BC3-E357-4674-9D55-25B5769AE470}" srcOrd="0" destOrd="0" presId="urn:microsoft.com/office/officeart/2005/8/layout/list1"/>
    <dgm:cxn modelId="{CB3E57E4-372F-4275-AB6D-5E3AD13E0A45}" type="presOf" srcId="{C425EFB9-B99A-402F-83CD-6D8F5E26935E}" destId="{6347E928-5140-4492-8A06-E3A43F7583E2}" srcOrd="1" destOrd="0" presId="urn:microsoft.com/office/officeart/2005/8/layout/list1"/>
    <dgm:cxn modelId="{A31BE6A1-37D3-4324-9DBD-6338A565F663}" type="presOf" srcId="{33F8865A-8E4C-4F78-B018-324FD29E3AC5}" destId="{AF905948-B3B8-40CC-97C1-2958310177C6}" srcOrd="0" destOrd="0" presId="urn:microsoft.com/office/officeart/2005/8/layout/list1"/>
    <dgm:cxn modelId="{B0C528C7-DA4E-4934-A1F4-DCD9557D9C68}" srcId="{33F8865A-8E4C-4F78-B018-324FD29E3AC5}" destId="{C425EFB9-B99A-402F-83CD-6D8F5E26935E}" srcOrd="0" destOrd="0" parTransId="{2DFF3677-A217-439D-B920-79B0E791DD3C}" sibTransId="{E9E2C3E0-D228-4F60-8EAD-C5971F08B8EA}"/>
    <dgm:cxn modelId="{1672F81B-1274-4510-AD37-2A734F4464ED}" type="presParOf" srcId="{AF905948-B3B8-40CC-97C1-2958310177C6}" destId="{3B4EB834-CE43-4A7F-BB71-47FB13B36770}" srcOrd="0" destOrd="0" presId="urn:microsoft.com/office/officeart/2005/8/layout/list1"/>
    <dgm:cxn modelId="{74C190AE-44DC-4FB4-87F3-6603D8D1645D}" type="presParOf" srcId="{3B4EB834-CE43-4A7F-BB71-47FB13B36770}" destId="{98634BC3-E357-4674-9D55-25B5769AE470}" srcOrd="0" destOrd="0" presId="urn:microsoft.com/office/officeart/2005/8/layout/list1"/>
    <dgm:cxn modelId="{A7D05F25-CBDB-4E43-A9EA-05EC9466A465}" type="presParOf" srcId="{3B4EB834-CE43-4A7F-BB71-47FB13B36770}" destId="{6347E928-5140-4492-8A06-E3A43F7583E2}" srcOrd="1" destOrd="0" presId="urn:microsoft.com/office/officeart/2005/8/layout/list1"/>
    <dgm:cxn modelId="{F1C845A1-EAA5-46D8-A881-50D49653806D}" type="presParOf" srcId="{AF905948-B3B8-40CC-97C1-2958310177C6}" destId="{6DC8F547-BF81-492F-A80A-9EF5B86A0BFA}" srcOrd="1" destOrd="0" presId="urn:microsoft.com/office/officeart/2005/8/layout/list1"/>
    <dgm:cxn modelId="{846EAE16-8BA6-4BC4-AC5D-B21997514FD7}" type="presParOf" srcId="{AF905948-B3B8-40CC-97C1-2958310177C6}" destId="{71004928-D4A5-4D79-9B62-3337D5914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113745-5C5C-457E-BB0B-0B9B616867D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6633E-AC5A-4EF9-8353-336596F64997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Іран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8A00-27E0-48F8-8EAF-7F38438CC4C8}" type="parTrans" cxnId="{D415E513-956D-4C5E-84AD-93FD29E1C335}">
      <dgm:prSet/>
      <dgm:spPr/>
      <dgm:t>
        <a:bodyPr/>
        <a:lstStyle/>
        <a:p>
          <a:endParaRPr lang="ru-RU"/>
        </a:p>
      </dgm:t>
    </dgm:pt>
    <dgm:pt modelId="{179BF89E-47E0-43EB-B6AF-2F01C8BD8A39}" type="sibTrans" cxnId="{D415E513-956D-4C5E-84AD-93FD29E1C335}">
      <dgm:prSet/>
      <dgm:spPr/>
      <dgm:t>
        <a:bodyPr/>
        <a:lstStyle/>
        <a:p>
          <a:endParaRPr lang="ru-RU"/>
        </a:p>
      </dgm:t>
    </dgm:pt>
    <dgm:pt modelId="{618D1281-B4E0-4F77-8AA8-177160009EE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Пакистан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87388-9571-4FCA-B214-D985100216BC}" type="parTrans" cxnId="{3F8F69B5-3F12-4B3B-AF59-43721F6BEF1A}">
      <dgm:prSet/>
      <dgm:spPr/>
      <dgm:t>
        <a:bodyPr/>
        <a:lstStyle/>
        <a:p>
          <a:endParaRPr lang="ru-RU"/>
        </a:p>
      </dgm:t>
    </dgm:pt>
    <dgm:pt modelId="{ED8A3E10-7DBD-428E-B241-0CE1C880809E}" type="sibTrans" cxnId="{3F8F69B5-3F12-4B3B-AF59-43721F6BEF1A}">
      <dgm:prSet/>
      <dgm:spPr/>
      <dgm:t>
        <a:bodyPr/>
        <a:lstStyle/>
        <a:p>
          <a:endParaRPr lang="ru-RU"/>
        </a:p>
      </dgm:t>
    </dgm:pt>
    <dgm:pt modelId="{6269AED7-E7A6-4354-85EC-41EE84EF5D9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Саудівська Аравія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07DCC-17CF-4E86-94E7-B9D690ED18F6}" type="parTrans" cxnId="{8E57C211-73DB-44A0-BFE5-A55DCA9CD6BC}">
      <dgm:prSet/>
      <dgm:spPr/>
      <dgm:t>
        <a:bodyPr/>
        <a:lstStyle/>
        <a:p>
          <a:endParaRPr lang="ru-RU"/>
        </a:p>
      </dgm:t>
    </dgm:pt>
    <dgm:pt modelId="{44F998AB-227D-4A0A-8537-260AD000B83F}" type="sibTrans" cxnId="{8E57C211-73DB-44A0-BFE5-A55DCA9CD6BC}">
      <dgm:prSet/>
      <dgm:spPr/>
      <dgm:t>
        <a:bodyPr/>
        <a:lstStyle/>
        <a:p>
          <a:endParaRPr lang="ru-RU"/>
        </a:p>
      </dgm:t>
    </dgm:pt>
    <dgm:pt modelId="{4F3CDC7D-2D04-4347-A144-6228779E1026}" type="pres">
      <dgm:prSet presAssocID="{12113745-5C5C-457E-BB0B-0B9B61686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46C83-9E74-40DF-B415-E3E4D9ED5AC1}" type="pres">
      <dgm:prSet presAssocID="{6269AED7-E7A6-4354-85EC-41EE84EF5D91}" presName="compNode" presStyleCnt="0"/>
      <dgm:spPr/>
    </dgm:pt>
    <dgm:pt modelId="{D222D035-66DC-499D-92FB-39CB51665228}" type="pres">
      <dgm:prSet presAssocID="{6269AED7-E7A6-4354-85EC-41EE84EF5D91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450319B-3DF1-4611-B1EC-EEBB8CA5380B}" type="pres">
      <dgm:prSet presAssocID="{6269AED7-E7A6-4354-85EC-41EE84EF5D91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8E1B-B407-4D87-8DB4-B0BFAEA6E14E}" type="pres">
      <dgm:prSet presAssocID="{44F998AB-227D-4A0A-8537-260AD000B8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53569A-ED3B-4442-B33D-B8422B8BF2B8}" type="pres">
      <dgm:prSet presAssocID="{37B6633E-AC5A-4EF9-8353-336596F64997}" presName="compNode" presStyleCnt="0"/>
      <dgm:spPr/>
    </dgm:pt>
    <dgm:pt modelId="{540CB081-3293-414A-A411-A1277E63A29D}" type="pres">
      <dgm:prSet presAssocID="{37B6633E-AC5A-4EF9-8353-336596F64997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02EAD06-C7E9-49AD-9DA3-1E3E85780F07}" type="pres">
      <dgm:prSet presAssocID="{37B6633E-AC5A-4EF9-8353-336596F6499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9FE4E-9D9A-4CED-A34E-0F33263FA224}" type="pres">
      <dgm:prSet presAssocID="{179BF89E-47E0-43EB-B6AF-2F01C8BD8A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C8C417-D6D5-42E9-95CC-89ABB41E89DF}" type="pres">
      <dgm:prSet presAssocID="{618D1281-B4E0-4F77-8AA8-177160009EE1}" presName="compNode" presStyleCnt="0"/>
      <dgm:spPr/>
    </dgm:pt>
    <dgm:pt modelId="{9668B283-BFBE-4A1F-B4E6-56F610DB08CE}" type="pres">
      <dgm:prSet presAssocID="{618D1281-B4E0-4F77-8AA8-177160009EE1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A11E5C8-45FF-48EB-9161-DFECA2BBF5D8}" type="pres">
      <dgm:prSet presAssocID="{618D1281-B4E0-4F77-8AA8-177160009EE1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7C211-73DB-44A0-BFE5-A55DCA9CD6BC}" srcId="{12113745-5C5C-457E-BB0B-0B9B616867D1}" destId="{6269AED7-E7A6-4354-85EC-41EE84EF5D91}" srcOrd="0" destOrd="0" parTransId="{C2207DCC-17CF-4E86-94E7-B9D690ED18F6}" sibTransId="{44F998AB-227D-4A0A-8537-260AD000B83F}"/>
    <dgm:cxn modelId="{D415E513-956D-4C5E-84AD-93FD29E1C335}" srcId="{12113745-5C5C-457E-BB0B-0B9B616867D1}" destId="{37B6633E-AC5A-4EF9-8353-336596F64997}" srcOrd="1" destOrd="0" parTransId="{67FF8A00-27E0-48F8-8EAF-7F38438CC4C8}" sibTransId="{179BF89E-47E0-43EB-B6AF-2F01C8BD8A39}"/>
    <dgm:cxn modelId="{5254E13A-7E82-4D00-B9C8-D5726F9AF789}" type="presOf" srcId="{618D1281-B4E0-4F77-8AA8-177160009EE1}" destId="{7A11E5C8-45FF-48EB-9161-DFECA2BBF5D8}" srcOrd="0" destOrd="0" presId="urn:microsoft.com/office/officeart/2005/8/layout/pList1"/>
    <dgm:cxn modelId="{79981EB8-445C-4D82-B4F8-8C6C91157285}" type="presOf" srcId="{44F998AB-227D-4A0A-8537-260AD000B83F}" destId="{112E8E1B-B407-4D87-8DB4-B0BFAEA6E14E}" srcOrd="0" destOrd="0" presId="urn:microsoft.com/office/officeart/2005/8/layout/pList1"/>
    <dgm:cxn modelId="{8BC92F81-239E-43B0-B1CC-846634B1FA55}" type="presOf" srcId="{179BF89E-47E0-43EB-B6AF-2F01C8BD8A39}" destId="{C339FE4E-9D9A-4CED-A34E-0F33263FA224}" srcOrd="0" destOrd="0" presId="urn:microsoft.com/office/officeart/2005/8/layout/pList1"/>
    <dgm:cxn modelId="{9E720FDF-6649-42C5-8AF5-B277EDEB79A4}" type="presOf" srcId="{37B6633E-AC5A-4EF9-8353-336596F64997}" destId="{102EAD06-C7E9-49AD-9DA3-1E3E85780F07}" srcOrd="0" destOrd="0" presId="urn:microsoft.com/office/officeart/2005/8/layout/pList1"/>
    <dgm:cxn modelId="{05E85B64-A816-4A61-A75C-08F91E27D6F8}" type="presOf" srcId="{12113745-5C5C-457E-BB0B-0B9B616867D1}" destId="{4F3CDC7D-2D04-4347-A144-6228779E1026}" srcOrd="0" destOrd="0" presId="urn:microsoft.com/office/officeart/2005/8/layout/pList1"/>
    <dgm:cxn modelId="{3F8F69B5-3F12-4B3B-AF59-43721F6BEF1A}" srcId="{12113745-5C5C-457E-BB0B-0B9B616867D1}" destId="{618D1281-B4E0-4F77-8AA8-177160009EE1}" srcOrd="2" destOrd="0" parTransId="{8FB87388-9571-4FCA-B214-D985100216BC}" sibTransId="{ED8A3E10-7DBD-428E-B241-0CE1C880809E}"/>
    <dgm:cxn modelId="{502B5374-BEBD-4160-A3BA-2253FE1CC805}" type="presOf" srcId="{6269AED7-E7A6-4354-85EC-41EE84EF5D91}" destId="{F450319B-3DF1-4611-B1EC-EEBB8CA5380B}" srcOrd="0" destOrd="0" presId="urn:microsoft.com/office/officeart/2005/8/layout/pList1"/>
    <dgm:cxn modelId="{05C7D28D-9AE3-45DB-9DEA-A49042C416AC}" type="presParOf" srcId="{4F3CDC7D-2D04-4347-A144-6228779E1026}" destId="{A8C46C83-9E74-40DF-B415-E3E4D9ED5AC1}" srcOrd="0" destOrd="0" presId="urn:microsoft.com/office/officeart/2005/8/layout/pList1"/>
    <dgm:cxn modelId="{834A5477-18C9-4B0B-BDE3-862C86C982F2}" type="presParOf" srcId="{A8C46C83-9E74-40DF-B415-E3E4D9ED5AC1}" destId="{D222D035-66DC-499D-92FB-39CB51665228}" srcOrd="0" destOrd="0" presId="urn:microsoft.com/office/officeart/2005/8/layout/pList1"/>
    <dgm:cxn modelId="{3EB95F81-5A18-401B-9212-CF8D895CC1FF}" type="presParOf" srcId="{A8C46C83-9E74-40DF-B415-E3E4D9ED5AC1}" destId="{F450319B-3DF1-4611-B1EC-EEBB8CA5380B}" srcOrd="1" destOrd="0" presId="urn:microsoft.com/office/officeart/2005/8/layout/pList1"/>
    <dgm:cxn modelId="{97446A17-D34C-471C-8704-AB730488F646}" type="presParOf" srcId="{4F3CDC7D-2D04-4347-A144-6228779E1026}" destId="{112E8E1B-B407-4D87-8DB4-B0BFAEA6E14E}" srcOrd="1" destOrd="0" presId="urn:microsoft.com/office/officeart/2005/8/layout/pList1"/>
    <dgm:cxn modelId="{1946E5FD-6BA6-4618-8C03-5C1334B67D6E}" type="presParOf" srcId="{4F3CDC7D-2D04-4347-A144-6228779E1026}" destId="{0153569A-ED3B-4442-B33D-B8422B8BF2B8}" srcOrd="2" destOrd="0" presId="urn:microsoft.com/office/officeart/2005/8/layout/pList1"/>
    <dgm:cxn modelId="{4F247061-2594-4240-8AE0-9173F86FC5D7}" type="presParOf" srcId="{0153569A-ED3B-4442-B33D-B8422B8BF2B8}" destId="{540CB081-3293-414A-A411-A1277E63A29D}" srcOrd="0" destOrd="0" presId="urn:microsoft.com/office/officeart/2005/8/layout/pList1"/>
    <dgm:cxn modelId="{52F6778B-974C-4AD2-8733-8DE3E2AADE6D}" type="presParOf" srcId="{0153569A-ED3B-4442-B33D-B8422B8BF2B8}" destId="{102EAD06-C7E9-49AD-9DA3-1E3E85780F07}" srcOrd="1" destOrd="0" presId="urn:microsoft.com/office/officeart/2005/8/layout/pList1"/>
    <dgm:cxn modelId="{FAA4F574-C01B-457F-87C5-351788F52306}" type="presParOf" srcId="{4F3CDC7D-2D04-4347-A144-6228779E1026}" destId="{C339FE4E-9D9A-4CED-A34E-0F33263FA224}" srcOrd="3" destOrd="0" presId="urn:microsoft.com/office/officeart/2005/8/layout/pList1"/>
    <dgm:cxn modelId="{87E0F879-80BB-4102-9ACA-8F2BF3AEEA38}" type="presParOf" srcId="{4F3CDC7D-2D04-4347-A144-6228779E1026}" destId="{F0C8C417-D6D5-42E9-95CC-89ABB41E89DF}" srcOrd="4" destOrd="0" presId="urn:microsoft.com/office/officeart/2005/8/layout/pList1"/>
    <dgm:cxn modelId="{EE9FE0BF-421F-4A07-8E52-07B099A05E87}" type="presParOf" srcId="{F0C8C417-D6D5-42E9-95CC-89ABB41E89DF}" destId="{9668B283-BFBE-4A1F-B4E6-56F610DB08CE}" srcOrd="0" destOrd="0" presId="urn:microsoft.com/office/officeart/2005/8/layout/pList1"/>
    <dgm:cxn modelId="{06012F43-9587-4686-BC7B-D316BE92CA3E}" type="presParOf" srcId="{F0C8C417-D6D5-42E9-95CC-89ABB41E89DF}" destId="{7A11E5C8-45FF-48EB-9161-DFECA2BBF5D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F8865A-8E4C-4F78-B018-324FD29E3AC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425EFB9-B99A-402F-83CD-6D8F5E26935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звужена сфера дії мусульманського права із збереженням його основоположних канонів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3677-A217-439D-B920-79B0E791DD3C}" type="parTrans" cxnId="{B0C528C7-DA4E-4934-A1F4-DCD9557D9C68}">
      <dgm:prSet/>
      <dgm:spPr/>
      <dgm:t>
        <a:bodyPr/>
        <a:lstStyle/>
        <a:p>
          <a:endParaRPr lang="ru-RU"/>
        </a:p>
      </dgm:t>
    </dgm:pt>
    <dgm:pt modelId="{E9E2C3E0-D228-4F60-8EAD-C5971F08B8EA}" type="sibTrans" cxnId="{B0C528C7-DA4E-4934-A1F4-DCD9557D9C68}">
      <dgm:prSet/>
      <dgm:spPr/>
      <dgm:t>
        <a:bodyPr/>
        <a:lstStyle/>
        <a:p>
          <a:endParaRPr lang="ru-RU"/>
        </a:p>
      </dgm:t>
    </dgm:pt>
    <dgm:pt modelId="{AF905948-B3B8-40CC-97C1-2958310177C6}" type="pres">
      <dgm:prSet presAssocID="{33F8865A-8E4C-4F78-B018-324FD29E3A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EB834-CE43-4A7F-BB71-47FB13B36770}" type="pres">
      <dgm:prSet presAssocID="{C425EFB9-B99A-402F-83CD-6D8F5E26935E}" presName="parentLin" presStyleCnt="0"/>
      <dgm:spPr/>
    </dgm:pt>
    <dgm:pt modelId="{98634BC3-E357-4674-9D55-25B5769AE470}" type="pres">
      <dgm:prSet presAssocID="{C425EFB9-B99A-402F-83CD-6D8F5E2693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347E928-5140-4492-8A06-E3A43F7583E2}" type="pres">
      <dgm:prSet presAssocID="{C425EFB9-B99A-402F-83CD-6D8F5E26935E}" presName="parentText" presStyleLbl="node1" presStyleIdx="0" presStyleCnt="1" custScaleX="117815" custScaleY="121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F547-BF81-492F-A80A-9EF5B86A0BFA}" type="pres">
      <dgm:prSet presAssocID="{C425EFB9-B99A-402F-83CD-6D8F5E26935E}" presName="negativeSpace" presStyleCnt="0"/>
      <dgm:spPr/>
    </dgm:pt>
    <dgm:pt modelId="{71004928-D4A5-4D79-9B62-3337D5914C57}" type="pres">
      <dgm:prSet presAssocID="{C425EFB9-B99A-402F-83CD-6D8F5E2693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64C52F4-5BF5-450E-95E1-AC0289A2CAEB}" type="presOf" srcId="{C425EFB9-B99A-402F-83CD-6D8F5E26935E}" destId="{6347E928-5140-4492-8A06-E3A43F7583E2}" srcOrd="1" destOrd="0" presId="urn:microsoft.com/office/officeart/2005/8/layout/list1"/>
    <dgm:cxn modelId="{E1168B73-52BE-4FB5-8D26-35A8519FBB5E}" type="presOf" srcId="{C425EFB9-B99A-402F-83CD-6D8F5E26935E}" destId="{98634BC3-E357-4674-9D55-25B5769AE470}" srcOrd="0" destOrd="0" presId="urn:microsoft.com/office/officeart/2005/8/layout/list1"/>
    <dgm:cxn modelId="{B0C528C7-DA4E-4934-A1F4-DCD9557D9C68}" srcId="{33F8865A-8E4C-4F78-B018-324FD29E3AC5}" destId="{C425EFB9-B99A-402F-83CD-6D8F5E26935E}" srcOrd="0" destOrd="0" parTransId="{2DFF3677-A217-439D-B920-79B0E791DD3C}" sibTransId="{E9E2C3E0-D228-4F60-8EAD-C5971F08B8EA}"/>
    <dgm:cxn modelId="{F685D602-5131-40FD-BC43-3DA85AA589C4}" type="presOf" srcId="{33F8865A-8E4C-4F78-B018-324FD29E3AC5}" destId="{AF905948-B3B8-40CC-97C1-2958310177C6}" srcOrd="0" destOrd="0" presId="urn:microsoft.com/office/officeart/2005/8/layout/list1"/>
    <dgm:cxn modelId="{DEEBF0A4-F5D9-4F3B-A1E5-2A0A426053F3}" type="presParOf" srcId="{AF905948-B3B8-40CC-97C1-2958310177C6}" destId="{3B4EB834-CE43-4A7F-BB71-47FB13B36770}" srcOrd="0" destOrd="0" presId="urn:microsoft.com/office/officeart/2005/8/layout/list1"/>
    <dgm:cxn modelId="{F10BCEB2-F907-4853-85DB-E2D4701DF9C9}" type="presParOf" srcId="{3B4EB834-CE43-4A7F-BB71-47FB13B36770}" destId="{98634BC3-E357-4674-9D55-25B5769AE470}" srcOrd="0" destOrd="0" presId="urn:microsoft.com/office/officeart/2005/8/layout/list1"/>
    <dgm:cxn modelId="{DE4B521E-E634-4949-9449-760F0EBB441A}" type="presParOf" srcId="{3B4EB834-CE43-4A7F-BB71-47FB13B36770}" destId="{6347E928-5140-4492-8A06-E3A43F7583E2}" srcOrd="1" destOrd="0" presId="urn:microsoft.com/office/officeart/2005/8/layout/list1"/>
    <dgm:cxn modelId="{E4BFDC8C-F382-49A8-BA23-CBCA6139AA67}" type="presParOf" srcId="{AF905948-B3B8-40CC-97C1-2958310177C6}" destId="{6DC8F547-BF81-492F-A80A-9EF5B86A0BFA}" srcOrd="1" destOrd="0" presId="urn:microsoft.com/office/officeart/2005/8/layout/list1"/>
    <dgm:cxn modelId="{5CF808EB-FB35-4BD6-8DBD-63CFA7D70B59}" type="presParOf" srcId="{AF905948-B3B8-40CC-97C1-2958310177C6}" destId="{71004928-D4A5-4D79-9B62-3337D5914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113745-5C5C-457E-BB0B-0B9B616867D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DE3BF-CEB7-45E9-ABE4-6C072D9F0EC1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Лівія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1B496-C612-4DC1-A87D-391C3F9E94C0}" type="parTrans" cxnId="{CE2377F8-A5D2-4F66-9E6B-723E59DB42C8}">
      <dgm:prSet/>
      <dgm:spPr/>
      <dgm:t>
        <a:bodyPr/>
        <a:lstStyle/>
        <a:p>
          <a:endParaRPr lang="ru-RU"/>
        </a:p>
      </dgm:t>
    </dgm:pt>
    <dgm:pt modelId="{B50579E1-498A-43F8-B10A-B217D38FEFD0}" type="sibTrans" cxnId="{CE2377F8-A5D2-4F66-9E6B-723E59DB42C8}">
      <dgm:prSet/>
      <dgm:spPr/>
      <dgm:t>
        <a:bodyPr/>
        <a:lstStyle/>
        <a:p>
          <a:endParaRPr lang="ru-RU"/>
        </a:p>
      </dgm:t>
    </dgm:pt>
    <dgm:pt modelId="{F2E58AFD-3F2E-4974-A2D4-E59284F6423C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Судан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DB92E-C1EE-4AA4-8F18-AF4C5039B1C6}" type="parTrans" cxnId="{BDC08C8F-0216-488A-B03E-6B6501A91A6E}">
      <dgm:prSet/>
      <dgm:spPr/>
      <dgm:t>
        <a:bodyPr/>
        <a:lstStyle/>
        <a:p>
          <a:endParaRPr lang="ru-RU"/>
        </a:p>
      </dgm:t>
    </dgm:pt>
    <dgm:pt modelId="{E9FBF943-B900-4C7F-B94E-1DB76CE6747F}" type="sibTrans" cxnId="{BDC08C8F-0216-488A-B03E-6B6501A91A6E}">
      <dgm:prSet/>
      <dgm:spPr/>
      <dgm:t>
        <a:bodyPr/>
        <a:lstStyle/>
        <a:p>
          <a:endParaRPr lang="ru-RU"/>
        </a:p>
      </dgm:t>
    </dgm:pt>
    <dgm:pt modelId="{32152E4D-A122-4DE5-9D01-D7A2AFA7E1D8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Бахрейн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01198-BDF3-446C-B921-5BD7A6A62E65}" type="parTrans" cxnId="{17C1E238-5869-40A3-9DF5-3D2479C46533}">
      <dgm:prSet/>
      <dgm:spPr/>
      <dgm:t>
        <a:bodyPr/>
        <a:lstStyle/>
        <a:p>
          <a:endParaRPr lang="ru-RU"/>
        </a:p>
      </dgm:t>
    </dgm:pt>
    <dgm:pt modelId="{01CDD3F3-F255-4BE6-8E20-236E8B07B6FE}" type="sibTrans" cxnId="{17C1E238-5869-40A3-9DF5-3D2479C46533}">
      <dgm:prSet/>
      <dgm:spPr/>
      <dgm:t>
        <a:bodyPr/>
        <a:lstStyle/>
        <a:p>
          <a:endParaRPr lang="ru-RU"/>
        </a:p>
      </dgm:t>
    </dgm:pt>
    <dgm:pt modelId="{8E9C0CFE-70B7-4C22-8CA2-BA2D76C3CBE0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Кувейт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4C04E-00AE-4F20-A918-608A448E12A5}" type="parTrans" cxnId="{3172DC24-907D-453F-B7CB-93F5AEECB75B}">
      <dgm:prSet/>
      <dgm:spPr/>
      <dgm:t>
        <a:bodyPr/>
        <a:lstStyle/>
        <a:p>
          <a:endParaRPr lang="ru-RU"/>
        </a:p>
      </dgm:t>
    </dgm:pt>
    <dgm:pt modelId="{A7E2E2C5-E01A-4FFE-B098-3C0CBA0A734F}" type="sibTrans" cxnId="{3172DC24-907D-453F-B7CB-93F5AEECB75B}">
      <dgm:prSet/>
      <dgm:spPr/>
      <dgm:t>
        <a:bodyPr/>
        <a:lstStyle/>
        <a:p>
          <a:endParaRPr lang="ru-RU"/>
        </a:p>
      </dgm:t>
    </dgm:pt>
    <dgm:pt modelId="{4F3CDC7D-2D04-4347-A144-6228779E1026}" type="pres">
      <dgm:prSet presAssocID="{12113745-5C5C-457E-BB0B-0B9B61686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83962-2BCA-4E28-84D5-ADD52C094BD9}" type="pres">
      <dgm:prSet presAssocID="{0B5DE3BF-CEB7-45E9-ABE4-6C072D9F0EC1}" presName="compNode" presStyleCnt="0"/>
      <dgm:spPr/>
    </dgm:pt>
    <dgm:pt modelId="{AD459940-3DED-4468-BD76-A031C61139E6}" type="pres">
      <dgm:prSet presAssocID="{0B5DE3BF-CEB7-45E9-ABE4-6C072D9F0EC1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D85C207-99D1-46CA-B2A1-EE234A7A0870}" type="pres">
      <dgm:prSet presAssocID="{0B5DE3BF-CEB7-45E9-ABE4-6C072D9F0EC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01949-8ED9-4E7F-AA57-BFDB7744BEDB}" type="pres">
      <dgm:prSet presAssocID="{B50579E1-498A-43F8-B10A-B217D38FEF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91FDEE-BEEA-4F7E-91BC-614165010B17}" type="pres">
      <dgm:prSet presAssocID="{F2E58AFD-3F2E-4974-A2D4-E59284F6423C}" presName="compNode" presStyleCnt="0"/>
      <dgm:spPr/>
    </dgm:pt>
    <dgm:pt modelId="{AAB91512-2B10-4C09-9B67-C5C11643CD01}" type="pres">
      <dgm:prSet presAssocID="{F2E58AFD-3F2E-4974-A2D4-E59284F6423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B2AFE810-5864-4034-B32D-A5CFC1974075}" type="pres">
      <dgm:prSet presAssocID="{F2E58AFD-3F2E-4974-A2D4-E59284F6423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BF7D8-2873-44E1-B018-F2462CCFCE51}" type="pres">
      <dgm:prSet presAssocID="{E9FBF943-B900-4C7F-B94E-1DB76CE674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F02D12-DEF0-4685-AB40-971FE766FD02}" type="pres">
      <dgm:prSet presAssocID="{32152E4D-A122-4DE5-9D01-D7A2AFA7E1D8}" presName="compNode" presStyleCnt="0"/>
      <dgm:spPr/>
    </dgm:pt>
    <dgm:pt modelId="{850D0F66-19CA-45D1-85D7-CD474B345392}" type="pres">
      <dgm:prSet presAssocID="{32152E4D-A122-4DE5-9D01-D7A2AFA7E1D8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EE5292B-8E60-45FA-B73A-8C8C5545FFB7}" type="pres">
      <dgm:prSet presAssocID="{32152E4D-A122-4DE5-9D01-D7A2AFA7E1D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30701-C35C-41C9-A61D-673FC0AC4B4C}" type="pres">
      <dgm:prSet presAssocID="{01CDD3F3-F255-4BE6-8E20-236E8B07B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DE4E06-62FA-464C-A36A-01F3730DA5CD}" type="pres">
      <dgm:prSet presAssocID="{8E9C0CFE-70B7-4C22-8CA2-BA2D76C3CBE0}" presName="compNode" presStyleCnt="0"/>
      <dgm:spPr/>
    </dgm:pt>
    <dgm:pt modelId="{6D13AB4D-521A-4C68-8CA9-E848E525DA8D}" type="pres">
      <dgm:prSet presAssocID="{8E9C0CFE-70B7-4C22-8CA2-BA2D76C3CBE0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7899A22-EE38-49A3-9B56-7248846E671F}" type="pres">
      <dgm:prSet presAssocID="{8E9C0CFE-70B7-4C22-8CA2-BA2D76C3CBE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DE8E8-3B09-4AEE-BC19-AEACF098E5C5}" type="presOf" srcId="{01CDD3F3-F255-4BE6-8E20-236E8B07B6FE}" destId="{D1130701-C35C-41C9-A61D-673FC0AC4B4C}" srcOrd="0" destOrd="0" presId="urn:microsoft.com/office/officeart/2005/8/layout/pList1"/>
    <dgm:cxn modelId="{3172DC24-907D-453F-B7CB-93F5AEECB75B}" srcId="{12113745-5C5C-457E-BB0B-0B9B616867D1}" destId="{8E9C0CFE-70B7-4C22-8CA2-BA2D76C3CBE0}" srcOrd="3" destOrd="0" parTransId="{8484C04E-00AE-4F20-A918-608A448E12A5}" sibTransId="{A7E2E2C5-E01A-4FFE-B098-3C0CBA0A734F}"/>
    <dgm:cxn modelId="{FEB6A2D7-0BEB-4D39-876C-7B53322FAAE6}" type="presOf" srcId="{F2E58AFD-3F2E-4974-A2D4-E59284F6423C}" destId="{B2AFE810-5864-4034-B32D-A5CFC1974075}" srcOrd="0" destOrd="0" presId="urn:microsoft.com/office/officeart/2005/8/layout/pList1"/>
    <dgm:cxn modelId="{CE2377F8-A5D2-4F66-9E6B-723E59DB42C8}" srcId="{12113745-5C5C-457E-BB0B-0B9B616867D1}" destId="{0B5DE3BF-CEB7-45E9-ABE4-6C072D9F0EC1}" srcOrd="0" destOrd="0" parTransId="{CF61B496-C612-4DC1-A87D-391C3F9E94C0}" sibTransId="{B50579E1-498A-43F8-B10A-B217D38FEFD0}"/>
    <dgm:cxn modelId="{0085EBD2-454A-40D5-8A34-E7BD704847FB}" type="presOf" srcId="{B50579E1-498A-43F8-B10A-B217D38FEFD0}" destId="{5DF01949-8ED9-4E7F-AA57-BFDB7744BEDB}" srcOrd="0" destOrd="0" presId="urn:microsoft.com/office/officeart/2005/8/layout/pList1"/>
    <dgm:cxn modelId="{17C1E238-5869-40A3-9DF5-3D2479C46533}" srcId="{12113745-5C5C-457E-BB0B-0B9B616867D1}" destId="{32152E4D-A122-4DE5-9D01-D7A2AFA7E1D8}" srcOrd="2" destOrd="0" parTransId="{02C01198-BDF3-446C-B921-5BD7A6A62E65}" sibTransId="{01CDD3F3-F255-4BE6-8E20-236E8B07B6FE}"/>
    <dgm:cxn modelId="{BDC08C8F-0216-488A-B03E-6B6501A91A6E}" srcId="{12113745-5C5C-457E-BB0B-0B9B616867D1}" destId="{F2E58AFD-3F2E-4974-A2D4-E59284F6423C}" srcOrd="1" destOrd="0" parTransId="{239DB92E-C1EE-4AA4-8F18-AF4C5039B1C6}" sibTransId="{E9FBF943-B900-4C7F-B94E-1DB76CE6747F}"/>
    <dgm:cxn modelId="{4D168F96-7FCC-46D3-B6FE-93703603E6AB}" type="presOf" srcId="{32152E4D-A122-4DE5-9D01-D7A2AFA7E1D8}" destId="{FEE5292B-8E60-45FA-B73A-8C8C5545FFB7}" srcOrd="0" destOrd="0" presId="urn:microsoft.com/office/officeart/2005/8/layout/pList1"/>
    <dgm:cxn modelId="{B29C6D60-3ECB-4C07-9A9C-F25D7C499FFF}" type="presOf" srcId="{12113745-5C5C-457E-BB0B-0B9B616867D1}" destId="{4F3CDC7D-2D04-4347-A144-6228779E1026}" srcOrd="0" destOrd="0" presId="urn:microsoft.com/office/officeart/2005/8/layout/pList1"/>
    <dgm:cxn modelId="{F983134A-0B9A-4785-9523-ACB44E2B6260}" type="presOf" srcId="{8E9C0CFE-70B7-4C22-8CA2-BA2D76C3CBE0}" destId="{97899A22-EE38-49A3-9B56-7248846E671F}" srcOrd="0" destOrd="0" presId="urn:microsoft.com/office/officeart/2005/8/layout/pList1"/>
    <dgm:cxn modelId="{F69B8A41-7215-4FCB-8777-194DE3B62FEC}" type="presOf" srcId="{0B5DE3BF-CEB7-45E9-ABE4-6C072D9F0EC1}" destId="{2D85C207-99D1-46CA-B2A1-EE234A7A0870}" srcOrd="0" destOrd="0" presId="urn:microsoft.com/office/officeart/2005/8/layout/pList1"/>
    <dgm:cxn modelId="{8356E4A8-7517-47DC-BF7D-9F1A81D1A423}" type="presOf" srcId="{E9FBF943-B900-4C7F-B94E-1DB76CE6747F}" destId="{441BF7D8-2873-44E1-B018-F2462CCFCE51}" srcOrd="0" destOrd="0" presId="urn:microsoft.com/office/officeart/2005/8/layout/pList1"/>
    <dgm:cxn modelId="{D7ADB105-9627-4E84-B98E-5FBCB6406312}" type="presParOf" srcId="{4F3CDC7D-2D04-4347-A144-6228779E1026}" destId="{E5483962-2BCA-4E28-84D5-ADD52C094BD9}" srcOrd="0" destOrd="0" presId="urn:microsoft.com/office/officeart/2005/8/layout/pList1"/>
    <dgm:cxn modelId="{02640BA2-45B7-411A-BBB4-75E202F5220B}" type="presParOf" srcId="{E5483962-2BCA-4E28-84D5-ADD52C094BD9}" destId="{AD459940-3DED-4468-BD76-A031C61139E6}" srcOrd="0" destOrd="0" presId="urn:microsoft.com/office/officeart/2005/8/layout/pList1"/>
    <dgm:cxn modelId="{D34A27D5-5A53-4DC7-BDCE-3ED291D053D0}" type="presParOf" srcId="{E5483962-2BCA-4E28-84D5-ADD52C094BD9}" destId="{2D85C207-99D1-46CA-B2A1-EE234A7A0870}" srcOrd="1" destOrd="0" presId="urn:microsoft.com/office/officeart/2005/8/layout/pList1"/>
    <dgm:cxn modelId="{10217D74-9AB1-4529-A619-A7D458D878AA}" type="presParOf" srcId="{4F3CDC7D-2D04-4347-A144-6228779E1026}" destId="{5DF01949-8ED9-4E7F-AA57-BFDB7744BEDB}" srcOrd="1" destOrd="0" presId="urn:microsoft.com/office/officeart/2005/8/layout/pList1"/>
    <dgm:cxn modelId="{C521FAB7-AA7F-4AF2-B06A-494DE757C982}" type="presParOf" srcId="{4F3CDC7D-2D04-4347-A144-6228779E1026}" destId="{F991FDEE-BEEA-4F7E-91BC-614165010B17}" srcOrd="2" destOrd="0" presId="urn:microsoft.com/office/officeart/2005/8/layout/pList1"/>
    <dgm:cxn modelId="{39FF2433-F016-4EFE-BF3D-8EDAB1DACBDC}" type="presParOf" srcId="{F991FDEE-BEEA-4F7E-91BC-614165010B17}" destId="{AAB91512-2B10-4C09-9B67-C5C11643CD01}" srcOrd="0" destOrd="0" presId="urn:microsoft.com/office/officeart/2005/8/layout/pList1"/>
    <dgm:cxn modelId="{E4BFF313-2889-440A-B435-034C3C4023D1}" type="presParOf" srcId="{F991FDEE-BEEA-4F7E-91BC-614165010B17}" destId="{B2AFE810-5864-4034-B32D-A5CFC1974075}" srcOrd="1" destOrd="0" presId="urn:microsoft.com/office/officeart/2005/8/layout/pList1"/>
    <dgm:cxn modelId="{70B2A82C-5E8A-464D-AC8D-E75C11C28732}" type="presParOf" srcId="{4F3CDC7D-2D04-4347-A144-6228779E1026}" destId="{441BF7D8-2873-44E1-B018-F2462CCFCE51}" srcOrd="3" destOrd="0" presId="urn:microsoft.com/office/officeart/2005/8/layout/pList1"/>
    <dgm:cxn modelId="{BABB8D52-D7D9-4690-8FDF-8646AEC341B7}" type="presParOf" srcId="{4F3CDC7D-2D04-4347-A144-6228779E1026}" destId="{CAF02D12-DEF0-4685-AB40-971FE766FD02}" srcOrd="4" destOrd="0" presId="urn:microsoft.com/office/officeart/2005/8/layout/pList1"/>
    <dgm:cxn modelId="{03E401B8-8778-4C6D-B57C-E5A77B3A2519}" type="presParOf" srcId="{CAF02D12-DEF0-4685-AB40-971FE766FD02}" destId="{850D0F66-19CA-45D1-85D7-CD474B345392}" srcOrd="0" destOrd="0" presId="urn:microsoft.com/office/officeart/2005/8/layout/pList1"/>
    <dgm:cxn modelId="{2BFA64C8-9D2B-4503-A5F1-C95AD2534C56}" type="presParOf" srcId="{CAF02D12-DEF0-4685-AB40-971FE766FD02}" destId="{FEE5292B-8E60-45FA-B73A-8C8C5545FFB7}" srcOrd="1" destOrd="0" presId="urn:microsoft.com/office/officeart/2005/8/layout/pList1"/>
    <dgm:cxn modelId="{6D9327BD-B544-4CE4-869A-5F1C617DF701}" type="presParOf" srcId="{4F3CDC7D-2D04-4347-A144-6228779E1026}" destId="{D1130701-C35C-41C9-A61D-673FC0AC4B4C}" srcOrd="5" destOrd="0" presId="urn:microsoft.com/office/officeart/2005/8/layout/pList1"/>
    <dgm:cxn modelId="{2A1000EE-6F6F-477B-9F93-D62CAF2613E3}" type="presParOf" srcId="{4F3CDC7D-2D04-4347-A144-6228779E1026}" destId="{69DE4E06-62FA-464C-A36A-01F3730DA5CD}" srcOrd="6" destOrd="0" presId="urn:microsoft.com/office/officeart/2005/8/layout/pList1"/>
    <dgm:cxn modelId="{5F67A8D3-E891-4B34-9BF5-CF9774617202}" type="presParOf" srcId="{69DE4E06-62FA-464C-A36A-01F3730DA5CD}" destId="{6D13AB4D-521A-4C68-8CA9-E848E525DA8D}" srcOrd="0" destOrd="0" presId="urn:microsoft.com/office/officeart/2005/8/layout/pList1"/>
    <dgm:cxn modelId="{F8480661-4F90-4AD4-8491-9E7102D3E92B}" type="presParOf" srcId="{69DE4E06-62FA-464C-A36A-01F3730DA5CD}" destId="{97899A22-EE38-49A3-9B56-7248846E671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F8865A-8E4C-4F78-B018-324FD29E3AC5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425EFB9-B99A-402F-83CD-6D8F5E26935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мусульманське право регулює окремі сторони суспільного життя, перш за все шлюбно-сімейні відносини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3677-A217-439D-B920-79B0E791DD3C}" type="parTrans" cxnId="{B0C528C7-DA4E-4934-A1F4-DCD9557D9C68}">
      <dgm:prSet/>
      <dgm:spPr/>
      <dgm:t>
        <a:bodyPr/>
        <a:lstStyle/>
        <a:p>
          <a:endParaRPr lang="ru-RU"/>
        </a:p>
      </dgm:t>
    </dgm:pt>
    <dgm:pt modelId="{E9E2C3E0-D228-4F60-8EAD-C5971F08B8EA}" type="sibTrans" cxnId="{B0C528C7-DA4E-4934-A1F4-DCD9557D9C68}">
      <dgm:prSet/>
      <dgm:spPr/>
      <dgm:t>
        <a:bodyPr/>
        <a:lstStyle/>
        <a:p>
          <a:endParaRPr lang="ru-RU"/>
        </a:p>
      </dgm:t>
    </dgm:pt>
    <dgm:pt modelId="{AF905948-B3B8-40CC-97C1-2958310177C6}" type="pres">
      <dgm:prSet presAssocID="{33F8865A-8E4C-4F78-B018-324FD29E3A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EB834-CE43-4A7F-BB71-47FB13B36770}" type="pres">
      <dgm:prSet presAssocID="{C425EFB9-B99A-402F-83CD-6D8F5E26935E}" presName="parentLin" presStyleCnt="0"/>
      <dgm:spPr/>
    </dgm:pt>
    <dgm:pt modelId="{98634BC3-E357-4674-9D55-25B5769AE470}" type="pres">
      <dgm:prSet presAssocID="{C425EFB9-B99A-402F-83CD-6D8F5E2693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347E928-5140-4492-8A06-E3A43F7583E2}" type="pres">
      <dgm:prSet presAssocID="{C425EFB9-B99A-402F-83CD-6D8F5E26935E}" presName="parentText" presStyleLbl="node1" presStyleIdx="0" presStyleCnt="1" custScaleX="117815" custScaleY="147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F547-BF81-492F-A80A-9EF5B86A0BFA}" type="pres">
      <dgm:prSet presAssocID="{C425EFB9-B99A-402F-83CD-6D8F5E26935E}" presName="negativeSpace" presStyleCnt="0"/>
      <dgm:spPr/>
    </dgm:pt>
    <dgm:pt modelId="{71004928-D4A5-4D79-9B62-3337D5914C57}" type="pres">
      <dgm:prSet presAssocID="{C425EFB9-B99A-402F-83CD-6D8F5E2693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75655D0-4700-431E-A9B2-FD6306615E3A}" type="presOf" srcId="{C425EFB9-B99A-402F-83CD-6D8F5E26935E}" destId="{6347E928-5140-4492-8A06-E3A43F7583E2}" srcOrd="1" destOrd="0" presId="urn:microsoft.com/office/officeart/2005/8/layout/list1"/>
    <dgm:cxn modelId="{AC37D286-8A99-471D-951A-4D40A13228E3}" type="presOf" srcId="{C425EFB9-B99A-402F-83CD-6D8F5E26935E}" destId="{98634BC3-E357-4674-9D55-25B5769AE470}" srcOrd="0" destOrd="0" presId="urn:microsoft.com/office/officeart/2005/8/layout/list1"/>
    <dgm:cxn modelId="{B0C528C7-DA4E-4934-A1F4-DCD9557D9C68}" srcId="{33F8865A-8E4C-4F78-B018-324FD29E3AC5}" destId="{C425EFB9-B99A-402F-83CD-6D8F5E26935E}" srcOrd="0" destOrd="0" parTransId="{2DFF3677-A217-439D-B920-79B0E791DD3C}" sibTransId="{E9E2C3E0-D228-4F60-8EAD-C5971F08B8EA}"/>
    <dgm:cxn modelId="{1F57CC4C-C3D2-4384-AA7F-EB0C1BE70298}" type="presOf" srcId="{33F8865A-8E4C-4F78-B018-324FD29E3AC5}" destId="{AF905948-B3B8-40CC-97C1-2958310177C6}" srcOrd="0" destOrd="0" presId="urn:microsoft.com/office/officeart/2005/8/layout/list1"/>
    <dgm:cxn modelId="{E84C2D00-7A43-4B39-93F2-14CF1B8412DB}" type="presParOf" srcId="{AF905948-B3B8-40CC-97C1-2958310177C6}" destId="{3B4EB834-CE43-4A7F-BB71-47FB13B36770}" srcOrd="0" destOrd="0" presId="urn:microsoft.com/office/officeart/2005/8/layout/list1"/>
    <dgm:cxn modelId="{2855C07C-1B37-4D62-B6CA-80D1A8F3F459}" type="presParOf" srcId="{3B4EB834-CE43-4A7F-BB71-47FB13B36770}" destId="{98634BC3-E357-4674-9D55-25B5769AE470}" srcOrd="0" destOrd="0" presId="urn:microsoft.com/office/officeart/2005/8/layout/list1"/>
    <dgm:cxn modelId="{17AF5B93-D852-4ACF-9F80-3E6058B8DF19}" type="presParOf" srcId="{3B4EB834-CE43-4A7F-BB71-47FB13B36770}" destId="{6347E928-5140-4492-8A06-E3A43F7583E2}" srcOrd="1" destOrd="0" presId="urn:microsoft.com/office/officeart/2005/8/layout/list1"/>
    <dgm:cxn modelId="{B130C6C8-B4E6-4419-BCDA-12C7344337B6}" type="presParOf" srcId="{AF905948-B3B8-40CC-97C1-2958310177C6}" destId="{6DC8F547-BF81-492F-A80A-9EF5B86A0BFA}" srcOrd="1" destOrd="0" presId="urn:microsoft.com/office/officeart/2005/8/layout/list1"/>
    <dgm:cxn modelId="{2ADC7AC6-B656-4FA2-8476-28B30EA3ABBA}" type="presParOf" srcId="{AF905948-B3B8-40CC-97C1-2958310177C6}" destId="{71004928-D4A5-4D79-9B62-3337D5914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2113745-5C5C-457E-BB0B-0B9B616867D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DE3BF-CEB7-45E9-ABE4-6C072D9F0EC1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Єгипет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1B496-C612-4DC1-A87D-391C3F9E94C0}" type="parTrans" cxnId="{CE2377F8-A5D2-4F66-9E6B-723E59DB42C8}">
      <dgm:prSet/>
      <dgm:spPr/>
      <dgm:t>
        <a:bodyPr/>
        <a:lstStyle/>
        <a:p>
          <a:endParaRPr lang="ru-RU"/>
        </a:p>
      </dgm:t>
    </dgm:pt>
    <dgm:pt modelId="{B50579E1-498A-43F8-B10A-B217D38FEFD0}" type="sibTrans" cxnId="{CE2377F8-A5D2-4F66-9E6B-723E59DB42C8}">
      <dgm:prSet/>
      <dgm:spPr/>
      <dgm:t>
        <a:bodyPr/>
        <a:lstStyle/>
        <a:p>
          <a:endParaRPr lang="ru-RU"/>
        </a:p>
      </dgm:t>
    </dgm:pt>
    <dgm:pt modelId="{14109604-E423-4E19-A296-A733148B041B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Ірак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6A49A-5E45-404A-AEFB-FB5D88517DD5}" type="parTrans" cxnId="{47CCEF3C-8002-454A-A81A-4B83B7041CE4}">
      <dgm:prSet/>
      <dgm:spPr/>
      <dgm:t>
        <a:bodyPr/>
        <a:lstStyle/>
        <a:p>
          <a:endParaRPr lang="ru-RU"/>
        </a:p>
      </dgm:t>
    </dgm:pt>
    <dgm:pt modelId="{92E49E04-DE94-432B-A3B6-238BE9174742}" type="sibTrans" cxnId="{47CCEF3C-8002-454A-A81A-4B83B7041CE4}">
      <dgm:prSet/>
      <dgm:spPr/>
      <dgm:t>
        <a:bodyPr/>
        <a:lstStyle/>
        <a:p>
          <a:endParaRPr lang="ru-RU"/>
        </a:p>
      </dgm:t>
    </dgm:pt>
    <dgm:pt modelId="{8DBA23E5-41BC-4D2A-93DD-39B77D25C982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Ліван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1624C-1B94-4EE8-A8C0-170FAC58835C}" type="parTrans" cxnId="{CC12321E-8BCC-43AF-8530-8066B68C9813}">
      <dgm:prSet/>
      <dgm:spPr/>
      <dgm:t>
        <a:bodyPr/>
        <a:lstStyle/>
        <a:p>
          <a:endParaRPr lang="ru-RU"/>
        </a:p>
      </dgm:t>
    </dgm:pt>
    <dgm:pt modelId="{0F518D10-F138-44B7-9848-C205FEB68296}" type="sibTrans" cxnId="{CC12321E-8BCC-43AF-8530-8066B68C9813}">
      <dgm:prSet/>
      <dgm:spPr/>
      <dgm:t>
        <a:bodyPr/>
        <a:lstStyle/>
        <a:p>
          <a:endParaRPr lang="ru-RU"/>
        </a:p>
      </dgm:t>
    </dgm:pt>
    <dgm:pt modelId="{CCFB9776-A5AF-400E-9B7A-91738663B393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Алжир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1CF40-9C6C-4BC7-AD7B-DA56716FB3DB}" type="parTrans" cxnId="{ACC4CA8C-1766-42E1-BD06-C7B572DA56D6}">
      <dgm:prSet/>
      <dgm:spPr/>
      <dgm:t>
        <a:bodyPr/>
        <a:lstStyle/>
        <a:p>
          <a:endParaRPr lang="ru-RU"/>
        </a:p>
      </dgm:t>
    </dgm:pt>
    <dgm:pt modelId="{7FEF05DA-2A07-4EAD-B4E2-851EE7F9E5D8}" type="sibTrans" cxnId="{ACC4CA8C-1766-42E1-BD06-C7B572DA56D6}">
      <dgm:prSet/>
      <dgm:spPr/>
      <dgm:t>
        <a:bodyPr/>
        <a:lstStyle/>
        <a:p>
          <a:endParaRPr lang="ru-RU"/>
        </a:p>
      </dgm:t>
    </dgm:pt>
    <dgm:pt modelId="{95205450-A712-4392-86C3-5871535A5756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Туніс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7C21F-8211-4055-A924-0E29BF6DF5E4}" type="parTrans" cxnId="{236C2877-A571-4BD1-B6B4-372E2A91E3B3}">
      <dgm:prSet/>
      <dgm:spPr/>
      <dgm:t>
        <a:bodyPr/>
        <a:lstStyle/>
        <a:p>
          <a:endParaRPr lang="ru-RU"/>
        </a:p>
      </dgm:t>
    </dgm:pt>
    <dgm:pt modelId="{261EBE66-84D5-48CA-B7DB-86BE202D3EA2}" type="sibTrans" cxnId="{236C2877-A571-4BD1-B6B4-372E2A91E3B3}">
      <dgm:prSet/>
      <dgm:spPr/>
      <dgm:t>
        <a:bodyPr/>
        <a:lstStyle/>
        <a:p>
          <a:endParaRPr lang="ru-RU"/>
        </a:p>
      </dgm:t>
    </dgm:pt>
    <dgm:pt modelId="{2A9AB4DE-D8F1-4B7E-B135-522207EFB7C9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Ємен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AF56-5A2E-4197-BA47-5B39483CFF5E}" type="parTrans" cxnId="{DF886FB0-FBFB-496A-A49E-19BA4BEE3CC0}">
      <dgm:prSet/>
      <dgm:spPr/>
      <dgm:t>
        <a:bodyPr/>
        <a:lstStyle/>
        <a:p>
          <a:endParaRPr lang="ru-RU"/>
        </a:p>
      </dgm:t>
    </dgm:pt>
    <dgm:pt modelId="{0CDABA7E-EEED-4D1C-AE93-6C8B4DD2BCB3}" type="sibTrans" cxnId="{DF886FB0-FBFB-496A-A49E-19BA4BEE3CC0}">
      <dgm:prSet/>
      <dgm:spPr/>
      <dgm:t>
        <a:bodyPr/>
        <a:lstStyle/>
        <a:p>
          <a:endParaRPr lang="ru-RU"/>
        </a:p>
      </dgm:t>
    </dgm:pt>
    <dgm:pt modelId="{4F3CDC7D-2D04-4347-A144-6228779E1026}" type="pres">
      <dgm:prSet presAssocID="{12113745-5C5C-457E-BB0B-0B9B61686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83962-2BCA-4E28-84D5-ADD52C094BD9}" type="pres">
      <dgm:prSet presAssocID="{0B5DE3BF-CEB7-45E9-ABE4-6C072D9F0EC1}" presName="compNode" presStyleCnt="0"/>
      <dgm:spPr/>
    </dgm:pt>
    <dgm:pt modelId="{AD459940-3DED-4468-BD76-A031C61139E6}" type="pres">
      <dgm:prSet presAssocID="{0B5DE3BF-CEB7-45E9-ABE4-6C072D9F0EC1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D85C207-99D1-46CA-B2A1-EE234A7A0870}" type="pres">
      <dgm:prSet presAssocID="{0B5DE3BF-CEB7-45E9-ABE4-6C072D9F0EC1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01949-8ED9-4E7F-AA57-BFDB7744BEDB}" type="pres">
      <dgm:prSet presAssocID="{B50579E1-498A-43F8-B10A-B217D38FEF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49D93F-30D9-4FCE-B4E6-EC0DA20808B7}" type="pres">
      <dgm:prSet presAssocID="{14109604-E423-4E19-A296-A733148B041B}" presName="compNode" presStyleCnt="0"/>
      <dgm:spPr/>
    </dgm:pt>
    <dgm:pt modelId="{97C83239-D063-47EA-B4A9-D2B1912B0F92}" type="pres">
      <dgm:prSet presAssocID="{14109604-E423-4E19-A296-A733148B041B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9238FAA-E139-4D2C-8741-C2314D3DD8E4}" type="pres">
      <dgm:prSet presAssocID="{14109604-E423-4E19-A296-A733148B041B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61F9-3B28-4BC6-8643-445123039CCF}" type="pres">
      <dgm:prSet presAssocID="{92E49E04-DE94-432B-A3B6-238BE91747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8DEBE5-7D10-4E08-9566-1FA44A3A3FA8}" type="pres">
      <dgm:prSet presAssocID="{8DBA23E5-41BC-4D2A-93DD-39B77D25C982}" presName="compNode" presStyleCnt="0"/>
      <dgm:spPr/>
    </dgm:pt>
    <dgm:pt modelId="{53D8FCAE-EFB6-4B40-81C3-D4CDF5E00287}" type="pres">
      <dgm:prSet presAssocID="{8DBA23E5-41BC-4D2A-93DD-39B77D25C982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177AADF-2CAF-44B6-8ADF-C544251C028A}" type="pres">
      <dgm:prSet presAssocID="{8DBA23E5-41BC-4D2A-93DD-39B77D25C982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C65B4-3B98-4A3E-A1F8-4076378538B1}" type="pres">
      <dgm:prSet presAssocID="{0F518D10-F138-44B7-9848-C205FEB682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92C1BC-A102-4A29-B77D-0EC570B94DC7}" type="pres">
      <dgm:prSet presAssocID="{CCFB9776-A5AF-400E-9B7A-91738663B393}" presName="compNode" presStyleCnt="0"/>
      <dgm:spPr/>
    </dgm:pt>
    <dgm:pt modelId="{6505F7D4-1A0A-47E6-86D7-4B89F85A99B2}" type="pres">
      <dgm:prSet presAssocID="{CCFB9776-A5AF-400E-9B7A-91738663B393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BA3F537-3FA8-45F3-8DD3-6409511EF597}" type="pres">
      <dgm:prSet presAssocID="{CCFB9776-A5AF-400E-9B7A-91738663B39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CB983-92E8-478F-B6DD-8632DFAF1D91}" type="pres">
      <dgm:prSet presAssocID="{7FEF05DA-2A07-4EAD-B4E2-851EE7F9E5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A6DA40-C568-4E7A-92D3-A9FCBFAB033D}" type="pres">
      <dgm:prSet presAssocID="{95205450-A712-4392-86C3-5871535A5756}" presName="compNode" presStyleCnt="0"/>
      <dgm:spPr/>
    </dgm:pt>
    <dgm:pt modelId="{8826DD84-0EBE-48DD-95ED-CFA1C72BBB0D}" type="pres">
      <dgm:prSet presAssocID="{95205450-A712-4392-86C3-5871535A5756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DCF01FB-E0DA-4663-94F5-7FCD84E992EA}" type="pres">
      <dgm:prSet presAssocID="{95205450-A712-4392-86C3-5871535A5756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3E829-5118-4042-AE48-DB087AA767E4}" type="pres">
      <dgm:prSet presAssocID="{261EBE66-84D5-48CA-B7DB-86BE202D3E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BE46A5-0538-4517-BC9C-6FC7AB104C21}" type="pres">
      <dgm:prSet presAssocID="{2A9AB4DE-D8F1-4B7E-B135-522207EFB7C9}" presName="compNode" presStyleCnt="0"/>
      <dgm:spPr/>
    </dgm:pt>
    <dgm:pt modelId="{153BF1D4-4E65-473D-9AC1-05D21733FB21}" type="pres">
      <dgm:prSet presAssocID="{2A9AB4DE-D8F1-4B7E-B135-522207EFB7C9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5E06107-EEED-4FE3-8FBD-8F6A4B341434}" type="pres">
      <dgm:prSet presAssocID="{2A9AB4DE-D8F1-4B7E-B135-522207EFB7C9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DE30A-8913-40F6-89D7-4468DAE3EE14}" type="presOf" srcId="{8DBA23E5-41BC-4D2A-93DD-39B77D25C982}" destId="{D177AADF-2CAF-44B6-8ADF-C544251C028A}" srcOrd="0" destOrd="0" presId="urn:microsoft.com/office/officeart/2005/8/layout/pList1"/>
    <dgm:cxn modelId="{CA75A50C-BB22-4AD5-81CC-3CAC48C6E80A}" type="presOf" srcId="{261EBE66-84D5-48CA-B7DB-86BE202D3EA2}" destId="{4003E829-5118-4042-AE48-DB087AA767E4}" srcOrd="0" destOrd="0" presId="urn:microsoft.com/office/officeart/2005/8/layout/pList1"/>
    <dgm:cxn modelId="{236C2877-A571-4BD1-B6B4-372E2A91E3B3}" srcId="{12113745-5C5C-457E-BB0B-0B9B616867D1}" destId="{95205450-A712-4392-86C3-5871535A5756}" srcOrd="4" destOrd="0" parTransId="{4537C21F-8211-4055-A924-0E29BF6DF5E4}" sibTransId="{261EBE66-84D5-48CA-B7DB-86BE202D3EA2}"/>
    <dgm:cxn modelId="{ACC4CA8C-1766-42E1-BD06-C7B572DA56D6}" srcId="{12113745-5C5C-457E-BB0B-0B9B616867D1}" destId="{CCFB9776-A5AF-400E-9B7A-91738663B393}" srcOrd="3" destOrd="0" parTransId="{B841CF40-9C6C-4BC7-AD7B-DA56716FB3DB}" sibTransId="{7FEF05DA-2A07-4EAD-B4E2-851EE7F9E5D8}"/>
    <dgm:cxn modelId="{CC12321E-8BCC-43AF-8530-8066B68C9813}" srcId="{12113745-5C5C-457E-BB0B-0B9B616867D1}" destId="{8DBA23E5-41BC-4D2A-93DD-39B77D25C982}" srcOrd="2" destOrd="0" parTransId="{CC91624C-1B94-4EE8-A8C0-170FAC58835C}" sibTransId="{0F518D10-F138-44B7-9848-C205FEB68296}"/>
    <dgm:cxn modelId="{47CCEF3C-8002-454A-A81A-4B83B7041CE4}" srcId="{12113745-5C5C-457E-BB0B-0B9B616867D1}" destId="{14109604-E423-4E19-A296-A733148B041B}" srcOrd="1" destOrd="0" parTransId="{1E66A49A-5E45-404A-AEFB-FB5D88517DD5}" sibTransId="{92E49E04-DE94-432B-A3B6-238BE9174742}"/>
    <dgm:cxn modelId="{7E7202EB-7B4A-473E-99A5-5789551A58B9}" type="presOf" srcId="{7FEF05DA-2A07-4EAD-B4E2-851EE7F9E5D8}" destId="{284CB983-92E8-478F-B6DD-8632DFAF1D91}" srcOrd="0" destOrd="0" presId="urn:microsoft.com/office/officeart/2005/8/layout/pList1"/>
    <dgm:cxn modelId="{CCBDEA45-8726-414F-8666-CDF0BF9E858C}" type="presOf" srcId="{CCFB9776-A5AF-400E-9B7A-91738663B393}" destId="{9BA3F537-3FA8-45F3-8DD3-6409511EF597}" srcOrd="0" destOrd="0" presId="urn:microsoft.com/office/officeart/2005/8/layout/pList1"/>
    <dgm:cxn modelId="{CE2377F8-A5D2-4F66-9E6B-723E59DB42C8}" srcId="{12113745-5C5C-457E-BB0B-0B9B616867D1}" destId="{0B5DE3BF-CEB7-45E9-ABE4-6C072D9F0EC1}" srcOrd="0" destOrd="0" parTransId="{CF61B496-C612-4DC1-A87D-391C3F9E94C0}" sibTransId="{B50579E1-498A-43F8-B10A-B217D38FEFD0}"/>
    <dgm:cxn modelId="{C6E6836E-3965-4BC4-89F1-ECC57D97F490}" type="presOf" srcId="{2A9AB4DE-D8F1-4B7E-B135-522207EFB7C9}" destId="{05E06107-EEED-4FE3-8FBD-8F6A4B341434}" srcOrd="0" destOrd="0" presId="urn:microsoft.com/office/officeart/2005/8/layout/pList1"/>
    <dgm:cxn modelId="{3D0CA35C-6D74-419F-9D5B-8029CB7C01A3}" type="presOf" srcId="{12113745-5C5C-457E-BB0B-0B9B616867D1}" destId="{4F3CDC7D-2D04-4347-A144-6228779E1026}" srcOrd="0" destOrd="0" presId="urn:microsoft.com/office/officeart/2005/8/layout/pList1"/>
    <dgm:cxn modelId="{E2F29294-6346-4992-90A1-FD43EB4C498F}" type="presOf" srcId="{14109604-E423-4E19-A296-A733148B041B}" destId="{E9238FAA-E139-4D2C-8741-C2314D3DD8E4}" srcOrd="0" destOrd="0" presId="urn:microsoft.com/office/officeart/2005/8/layout/pList1"/>
    <dgm:cxn modelId="{1C8B0223-ACE7-41CA-98C8-8F954819DDB0}" type="presOf" srcId="{95205450-A712-4392-86C3-5871535A5756}" destId="{5DCF01FB-E0DA-4663-94F5-7FCD84E992EA}" srcOrd="0" destOrd="0" presId="urn:microsoft.com/office/officeart/2005/8/layout/pList1"/>
    <dgm:cxn modelId="{ACDF79A0-795F-4EA8-ABC1-85CE7D97C4F8}" type="presOf" srcId="{B50579E1-498A-43F8-B10A-B217D38FEFD0}" destId="{5DF01949-8ED9-4E7F-AA57-BFDB7744BEDB}" srcOrd="0" destOrd="0" presId="urn:microsoft.com/office/officeart/2005/8/layout/pList1"/>
    <dgm:cxn modelId="{2736D065-A444-4F53-A8DB-05FD749966BC}" type="presOf" srcId="{92E49E04-DE94-432B-A3B6-238BE9174742}" destId="{2A3C61F9-3B28-4BC6-8643-445123039CCF}" srcOrd="0" destOrd="0" presId="urn:microsoft.com/office/officeart/2005/8/layout/pList1"/>
    <dgm:cxn modelId="{DF886FB0-FBFB-496A-A49E-19BA4BEE3CC0}" srcId="{12113745-5C5C-457E-BB0B-0B9B616867D1}" destId="{2A9AB4DE-D8F1-4B7E-B135-522207EFB7C9}" srcOrd="5" destOrd="0" parTransId="{3DC1AF56-5A2E-4197-BA47-5B39483CFF5E}" sibTransId="{0CDABA7E-EEED-4D1C-AE93-6C8B4DD2BCB3}"/>
    <dgm:cxn modelId="{A767C337-8AB8-46D5-96D2-90CA242169B3}" type="presOf" srcId="{0F518D10-F138-44B7-9848-C205FEB68296}" destId="{FA7C65B4-3B98-4A3E-A1F8-4076378538B1}" srcOrd="0" destOrd="0" presId="urn:microsoft.com/office/officeart/2005/8/layout/pList1"/>
    <dgm:cxn modelId="{564F4634-5283-46B9-B727-36E03A721115}" type="presOf" srcId="{0B5DE3BF-CEB7-45E9-ABE4-6C072D9F0EC1}" destId="{2D85C207-99D1-46CA-B2A1-EE234A7A0870}" srcOrd="0" destOrd="0" presId="urn:microsoft.com/office/officeart/2005/8/layout/pList1"/>
    <dgm:cxn modelId="{5CC9DA7E-6781-4EBA-9F83-548BB2B3F5AF}" type="presParOf" srcId="{4F3CDC7D-2D04-4347-A144-6228779E1026}" destId="{E5483962-2BCA-4E28-84D5-ADD52C094BD9}" srcOrd="0" destOrd="0" presId="urn:microsoft.com/office/officeart/2005/8/layout/pList1"/>
    <dgm:cxn modelId="{0FDA06CB-DEBE-43E9-8717-02907F4D4005}" type="presParOf" srcId="{E5483962-2BCA-4E28-84D5-ADD52C094BD9}" destId="{AD459940-3DED-4468-BD76-A031C61139E6}" srcOrd="0" destOrd="0" presId="urn:microsoft.com/office/officeart/2005/8/layout/pList1"/>
    <dgm:cxn modelId="{B11D7B05-1C0D-4166-AF84-47AEF8502E1E}" type="presParOf" srcId="{E5483962-2BCA-4E28-84D5-ADD52C094BD9}" destId="{2D85C207-99D1-46CA-B2A1-EE234A7A0870}" srcOrd="1" destOrd="0" presId="urn:microsoft.com/office/officeart/2005/8/layout/pList1"/>
    <dgm:cxn modelId="{AF386412-7C11-4626-889A-8470FFC7F8FD}" type="presParOf" srcId="{4F3CDC7D-2D04-4347-A144-6228779E1026}" destId="{5DF01949-8ED9-4E7F-AA57-BFDB7744BEDB}" srcOrd="1" destOrd="0" presId="urn:microsoft.com/office/officeart/2005/8/layout/pList1"/>
    <dgm:cxn modelId="{24A02F05-7772-4DC8-A853-9B2E3F5944FD}" type="presParOf" srcId="{4F3CDC7D-2D04-4347-A144-6228779E1026}" destId="{1949D93F-30D9-4FCE-B4E6-EC0DA20808B7}" srcOrd="2" destOrd="0" presId="urn:microsoft.com/office/officeart/2005/8/layout/pList1"/>
    <dgm:cxn modelId="{ED65937E-D811-486D-A933-9CFD06445B79}" type="presParOf" srcId="{1949D93F-30D9-4FCE-B4E6-EC0DA20808B7}" destId="{97C83239-D063-47EA-B4A9-D2B1912B0F92}" srcOrd="0" destOrd="0" presId="urn:microsoft.com/office/officeart/2005/8/layout/pList1"/>
    <dgm:cxn modelId="{BF742DAF-18D3-4288-9E8C-0305D22BEFB7}" type="presParOf" srcId="{1949D93F-30D9-4FCE-B4E6-EC0DA20808B7}" destId="{E9238FAA-E139-4D2C-8741-C2314D3DD8E4}" srcOrd="1" destOrd="0" presId="urn:microsoft.com/office/officeart/2005/8/layout/pList1"/>
    <dgm:cxn modelId="{E53ED9C1-D457-4102-8B42-DDBBB63FC4AE}" type="presParOf" srcId="{4F3CDC7D-2D04-4347-A144-6228779E1026}" destId="{2A3C61F9-3B28-4BC6-8643-445123039CCF}" srcOrd="3" destOrd="0" presId="urn:microsoft.com/office/officeart/2005/8/layout/pList1"/>
    <dgm:cxn modelId="{49076376-6AF1-4932-B6CC-CB92606F117D}" type="presParOf" srcId="{4F3CDC7D-2D04-4347-A144-6228779E1026}" destId="{F48DEBE5-7D10-4E08-9566-1FA44A3A3FA8}" srcOrd="4" destOrd="0" presId="urn:microsoft.com/office/officeart/2005/8/layout/pList1"/>
    <dgm:cxn modelId="{6B73F25C-D01D-45FD-8E65-C6F729DCC63D}" type="presParOf" srcId="{F48DEBE5-7D10-4E08-9566-1FA44A3A3FA8}" destId="{53D8FCAE-EFB6-4B40-81C3-D4CDF5E00287}" srcOrd="0" destOrd="0" presId="urn:microsoft.com/office/officeart/2005/8/layout/pList1"/>
    <dgm:cxn modelId="{1C2CDDAF-7546-48F1-978C-1D002263BFC3}" type="presParOf" srcId="{F48DEBE5-7D10-4E08-9566-1FA44A3A3FA8}" destId="{D177AADF-2CAF-44B6-8ADF-C544251C028A}" srcOrd="1" destOrd="0" presId="urn:microsoft.com/office/officeart/2005/8/layout/pList1"/>
    <dgm:cxn modelId="{319E5E30-8282-4191-B615-0D70A78759C1}" type="presParOf" srcId="{4F3CDC7D-2D04-4347-A144-6228779E1026}" destId="{FA7C65B4-3B98-4A3E-A1F8-4076378538B1}" srcOrd="5" destOrd="0" presId="urn:microsoft.com/office/officeart/2005/8/layout/pList1"/>
    <dgm:cxn modelId="{A90D7D1F-2553-4CF5-B970-2A26C8EBEE1A}" type="presParOf" srcId="{4F3CDC7D-2D04-4347-A144-6228779E1026}" destId="{9892C1BC-A102-4A29-B77D-0EC570B94DC7}" srcOrd="6" destOrd="0" presId="urn:microsoft.com/office/officeart/2005/8/layout/pList1"/>
    <dgm:cxn modelId="{5232417F-1F11-48A7-91AC-0E536E3D4008}" type="presParOf" srcId="{9892C1BC-A102-4A29-B77D-0EC570B94DC7}" destId="{6505F7D4-1A0A-47E6-86D7-4B89F85A99B2}" srcOrd="0" destOrd="0" presId="urn:microsoft.com/office/officeart/2005/8/layout/pList1"/>
    <dgm:cxn modelId="{54542B53-559D-40E8-BFCB-7F7D52524ADF}" type="presParOf" srcId="{9892C1BC-A102-4A29-B77D-0EC570B94DC7}" destId="{9BA3F537-3FA8-45F3-8DD3-6409511EF597}" srcOrd="1" destOrd="0" presId="urn:microsoft.com/office/officeart/2005/8/layout/pList1"/>
    <dgm:cxn modelId="{46DF8884-67EE-4907-9ACA-62235A895B6B}" type="presParOf" srcId="{4F3CDC7D-2D04-4347-A144-6228779E1026}" destId="{284CB983-92E8-478F-B6DD-8632DFAF1D91}" srcOrd="7" destOrd="0" presId="urn:microsoft.com/office/officeart/2005/8/layout/pList1"/>
    <dgm:cxn modelId="{0CD56D9F-7E29-41EA-8FAF-D8C55F83481D}" type="presParOf" srcId="{4F3CDC7D-2D04-4347-A144-6228779E1026}" destId="{47A6DA40-C568-4E7A-92D3-A9FCBFAB033D}" srcOrd="8" destOrd="0" presId="urn:microsoft.com/office/officeart/2005/8/layout/pList1"/>
    <dgm:cxn modelId="{17FAFCA7-3536-4D82-8908-1384CC8E5BAC}" type="presParOf" srcId="{47A6DA40-C568-4E7A-92D3-A9FCBFAB033D}" destId="{8826DD84-0EBE-48DD-95ED-CFA1C72BBB0D}" srcOrd="0" destOrd="0" presId="urn:microsoft.com/office/officeart/2005/8/layout/pList1"/>
    <dgm:cxn modelId="{9834AF4E-FA5B-4EEC-856E-A12527AE106A}" type="presParOf" srcId="{47A6DA40-C568-4E7A-92D3-A9FCBFAB033D}" destId="{5DCF01FB-E0DA-4663-94F5-7FCD84E992EA}" srcOrd="1" destOrd="0" presId="urn:microsoft.com/office/officeart/2005/8/layout/pList1"/>
    <dgm:cxn modelId="{F4579C85-9112-44DE-9A31-88DDB9378508}" type="presParOf" srcId="{4F3CDC7D-2D04-4347-A144-6228779E1026}" destId="{4003E829-5118-4042-AE48-DB087AA767E4}" srcOrd="9" destOrd="0" presId="urn:microsoft.com/office/officeart/2005/8/layout/pList1"/>
    <dgm:cxn modelId="{A16F8A1F-D895-40B7-91DE-495FBDF1064A}" type="presParOf" srcId="{4F3CDC7D-2D04-4347-A144-6228779E1026}" destId="{DEBE46A5-0538-4517-BC9C-6FC7AB104C21}" srcOrd="10" destOrd="0" presId="urn:microsoft.com/office/officeart/2005/8/layout/pList1"/>
    <dgm:cxn modelId="{AAF1D744-3FD6-4A71-8248-B32090301804}" type="presParOf" srcId="{DEBE46A5-0538-4517-BC9C-6FC7AB104C21}" destId="{153BF1D4-4E65-473D-9AC1-05D21733FB21}" srcOrd="0" destOrd="0" presId="urn:microsoft.com/office/officeart/2005/8/layout/pList1"/>
    <dgm:cxn modelId="{782F933A-849B-45CA-BC4D-57B29D8A97C6}" type="presParOf" srcId="{DEBE46A5-0538-4517-BC9C-6FC7AB104C21}" destId="{05E06107-EEED-4FE3-8FBD-8F6A4B34143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F8865A-8E4C-4F78-B018-324FD29E3AC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25EFB9-B99A-402F-83CD-6D8F5E26935E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мусульманське право визнається не на державному, а на суспільному рівні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3677-A217-439D-B920-79B0E791DD3C}" type="parTrans" cxnId="{B0C528C7-DA4E-4934-A1F4-DCD9557D9C68}">
      <dgm:prSet/>
      <dgm:spPr/>
      <dgm:t>
        <a:bodyPr/>
        <a:lstStyle/>
        <a:p>
          <a:endParaRPr lang="ru-RU"/>
        </a:p>
      </dgm:t>
    </dgm:pt>
    <dgm:pt modelId="{E9E2C3E0-D228-4F60-8EAD-C5971F08B8EA}" type="sibTrans" cxnId="{B0C528C7-DA4E-4934-A1F4-DCD9557D9C68}">
      <dgm:prSet/>
      <dgm:spPr/>
      <dgm:t>
        <a:bodyPr/>
        <a:lstStyle/>
        <a:p>
          <a:endParaRPr lang="ru-RU"/>
        </a:p>
      </dgm:t>
    </dgm:pt>
    <dgm:pt modelId="{AF905948-B3B8-40CC-97C1-2958310177C6}" type="pres">
      <dgm:prSet presAssocID="{33F8865A-8E4C-4F78-B018-324FD29E3A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EB834-CE43-4A7F-BB71-47FB13B36770}" type="pres">
      <dgm:prSet presAssocID="{C425EFB9-B99A-402F-83CD-6D8F5E26935E}" presName="parentLin" presStyleCnt="0"/>
      <dgm:spPr/>
    </dgm:pt>
    <dgm:pt modelId="{98634BC3-E357-4674-9D55-25B5769AE470}" type="pres">
      <dgm:prSet presAssocID="{C425EFB9-B99A-402F-83CD-6D8F5E2693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347E928-5140-4492-8A06-E3A43F7583E2}" type="pres">
      <dgm:prSet presAssocID="{C425EFB9-B99A-402F-83CD-6D8F5E26935E}" presName="parentText" presStyleLbl="node1" presStyleIdx="0" presStyleCnt="1" custScaleX="117815" custScaleY="147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F547-BF81-492F-A80A-9EF5B86A0BFA}" type="pres">
      <dgm:prSet presAssocID="{C425EFB9-B99A-402F-83CD-6D8F5E26935E}" presName="negativeSpace" presStyleCnt="0"/>
      <dgm:spPr/>
    </dgm:pt>
    <dgm:pt modelId="{71004928-D4A5-4D79-9B62-3337D5914C57}" type="pres">
      <dgm:prSet presAssocID="{C425EFB9-B99A-402F-83CD-6D8F5E2693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0C528C7-DA4E-4934-A1F4-DCD9557D9C68}" srcId="{33F8865A-8E4C-4F78-B018-324FD29E3AC5}" destId="{C425EFB9-B99A-402F-83CD-6D8F5E26935E}" srcOrd="0" destOrd="0" parTransId="{2DFF3677-A217-439D-B920-79B0E791DD3C}" sibTransId="{E9E2C3E0-D228-4F60-8EAD-C5971F08B8EA}"/>
    <dgm:cxn modelId="{9B3C061D-508F-4A20-B6C3-541708066C5F}" type="presOf" srcId="{33F8865A-8E4C-4F78-B018-324FD29E3AC5}" destId="{AF905948-B3B8-40CC-97C1-2958310177C6}" srcOrd="0" destOrd="0" presId="urn:microsoft.com/office/officeart/2005/8/layout/list1"/>
    <dgm:cxn modelId="{99B48A05-0BA8-43DB-907C-A1659AE77B93}" type="presOf" srcId="{C425EFB9-B99A-402F-83CD-6D8F5E26935E}" destId="{6347E928-5140-4492-8A06-E3A43F7583E2}" srcOrd="1" destOrd="0" presId="urn:microsoft.com/office/officeart/2005/8/layout/list1"/>
    <dgm:cxn modelId="{B758FC27-CF63-4C60-B01C-02310DAFF349}" type="presOf" srcId="{C425EFB9-B99A-402F-83CD-6D8F5E26935E}" destId="{98634BC3-E357-4674-9D55-25B5769AE470}" srcOrd="0" destOrd="0" presId="urn:microsoft.com/office/officeart/2005/8/layout/list1"/>
    <dgm:cxn modelId="{E0F5117F-35F6-4F87-A441-FD09945A0A1B}" type="presParOf" srcId="{AF905948-B3B8-40CC-97C1-2958310177C6}" destId="{3B4EB834-CE43-4A7F-BB71-47FB13B36770}" srcOrd="0" destOrd="0" presId="urn:microsoft.com/office/officeart/2005/8/layout/list1"/>
    <dgm:cxn modelId="{46778AB1-FE62-4E13-ADDB-BEAA5AE83E40}" type="presParOf" srcId="{3B4EB834-CE43-4A7F-BB71-47FB13B36770}" destId="{98634BC3-E357-4674-9D55-25B5769AE470}" srcOrd="0" destOrd="0" presId="urn:microsoft.com/office/officeart/2005/8/layout/list1"/>
    <dgm:cxn modelId="{8723087D-4659-4546-8BD8-5279A3306EA6}" type="presParOf" srcId="{3B4EB834-CE43-4A7F-BB71-47FB13B36770}" destId="{6347E928-5140-4492-8A06-E3A43F7583E2}" srcOrd="1" destOrd="0" presId="urn:microsoft.com/office/officeart/2005/8/layout/list1"/>
    <dgm:cxn modelId="{639EB24F-6181-403A-9FDF-82886306F506}" type="presParOf" srcId="{AF905948-B3B8-40CC-97C1-2958310177C6}" destId="{6DC8F547-BF81-492F-A80A-9EF5B86A0BFA}" srcOrd="1" destOrd="0" presId="urn:microsoft.com/office/officeart/2005/8/layout/list1"/>
    <dgm:cxn modelId="{0C262BCB-E6C2-4200-84C9-1FAADD74CF10}" type="presParOf" srcId="{AF905948-B3B8-40CC-97C1-2958310177C6}" destId="{71004928-D4A5-4D79-9B62-3337D5914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80F91-E82F-4CAC-9C65-D94A6374FD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6B8831-ECFF-4CC1-9784-0635F50CF9C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F4B06-D1AC-4990-9018-123B088E9839}" type="parTrans" cxnId="{D828D1EB-31F5-4110-B138-B515EA93D340}">
      <dgm:prSet/>
      <dgm:spPr/>
      <dgm:t>
        <a:bodyPr/>
        <a:lstStyle/>
        <a:p>
          <a:endParaRPr lang="ru-RU"/>
        </a:p>
      </dgm:t>
    </dgm:pt>
    <dgm:pt modelId="{1B2CE487-6A1B-4938-BFEA-93073273799F}" type="sibTrans" cxnId="{D828D1EB-31F5-4110-B138-B515EA93D340}">
      <dgm:prSet/>
      <dgm:spPr/>
      <dgm:t>
        <a:bodyPr/>
        <a:lstStyle/>
        <a:p>
          <a:endParaRPr lang="ru-RU"/>
        </a:p>
      </dgm:t>
    </dgm:pt>
    <dgm:pt modelId="{F33160B3-C348-4716-9069-823F8E59BF42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Іслам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77BB5-201F-4D59-AC65-C67345BDB7EB}" type="parTrans" cxnId="{B56949DC-5517-444C-8AAB-0E71A2F7534D}">
      <dgm:prSet/>
      <dgm:spPr/>
      <dgm:t>
        <a:bodyPr/>
        <a:lstStyle/>
        <a:p>
          <a:endParaRPr lang="ru-RU"/>
        </a:p>
      </dgm:t>
    </dgm:pt>
    <dgm:pt modelId="{0C0178CC-A0F7-49E9-B8B3-64B8A7197136}" type="sibTrans" cxnId="{B56949DC-5517-444C-8AAB-0E71A2F7534D}">
      <dgm:prSet/>
      <dgm:spPr/>
      <dgm:t>
        <a:bodyPr/>
        <a:lstStyle/>
        <a:p>
          <a:endParaRPr lang="ru-RU"/>
        </a:p>
      </dgm:t>
    </dgm:pt>
    <dgm:pt modelId="{99E3B28F-E212-4E34-817B-2928E8BFAE9E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6A273-6FEE-457F-982A-1AD1A7BBC438}" type="parTrans" cxnId="{53FD9BA4-692C-44F6-8686-0FD6774A9A08}">
      <dgm:prSet/>
      <dgm:spPr/>
      <dgm:t>
        <a:bodyPr/>
        <a:lstStyle/>
        <a:p>
          <a:endParaRPr lang="ru-RU"/>
        </a:p>
      </dgm:t>
    </dgm:pt>
    <dgm:pt modelId="{DF0B1506-29EF-4081-9D2A-7DE656D9B926}" type="sibTrans" cxnId="{53FD9BA4-692C-44F6-8686-0FD6774A9A08}">
      <dgm:prSet/>
      <dgm:spPr/>
      <dgm:t>
        <a:bodyPr/>
        <a:lstStyle/>
        <a:p>
          <a:endParaRPr lang="ru-RU"/>
        </a:p>
      </dgm:t>
    </dgm:pt>
    <dgm:pt modelId="{E5727F75-2FBD-4634-A702-6BE0D46098BE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74298-52C2-4A52-99B8-829AECB256B0}" type="parTrans" cxnId="{DFF033FA-C255-4E86-9CCF-CAB7D54F4EB2}">
      <dgm:prSet/>
      <dgm:spPr/>
      <dgm:t>
        <a:bodyPr/>
        <a:lstStyle/>
        <a:p>
          <a:endParaRPr lang="ru-RU"/>
        </a:p>
      </dgm:t>
    </dgm:pt>
    <dgm:pt modelId="{74C34910-62C8-4575-9608-1939F42F8970}" type="sibTrans" cxnId="{DFF033FA-C255-4E86-9CCF-CAB7D54F4EB2}">
      <dgm:prSet/>
      <dgm:spPr/>
      <dgm:t>
        <a:bodyPr/>
        <a:lstStyle/>
        <a:p>
          <a:endParaRPr lang="ru-RU"/>
        </a:p>
      </dgm:t>
    </dgm:pt>
    <dgm:pt modelId="{E53D7D08-2F01-4C82-87B2-AC8B092B0508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F2610-0CAE-4C3A-996D-57578BA84B87}" type="parTrans" cxnId="{3B5FBB22-4DAA-4988-AAE7-122133BEC786}">
      <dgm:prSet/>
      <dgm:spPr/>
      <dgm:t>
        <a:bodyPr/>
        <a:lstStyle/>
        <a:p>
          <a:endParaRPr lang="ru-RU"/>
        </a:p>
      </dgm:t>
    </dgm:pt>
    <dgm:pt modelId="{36817C59-47DB-4222-B1C2-92C511ED592D}" type="sibTrans" cxnId="{3B5FBB22-4DAA-4988-AAE7-122133BEC786}">
      <dgm:prSet/>
      <dgm:spPr/>
      <dgm:t>
        <a:bodyPr/>
        <a:lstStyle/>
        <a:p>
          <a:endParaRPr lang="ru-RU"/>
        </a:p>
      </dgm:t>
    </dgm:pt>
    <dgm:pt modelId="{8D06DAC3-236E-43EA-A6A5-BF475D366FF1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Кийяс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735B5-2F18-4922-9975-CE8FC99A9A29}" type="parTrans" cxnId="{C26D082B-00E9-4422-AACA-57C49626E2A1}">
      <dgm:prSet/>
      <dgm:spPr/>
      <dgm:t>
        <a:bodyPr/>
        <a:lstStyle/>
        <a:p>
          <a:endParaRPr lang="ru-RU"/>
        </a:p>
      </dgm:t>
    </dgm:pt>
    <dgm:pt modelId="{9F39FCEF-6F02-49DA-BB93-2A9B99887818}" type="sibTrans" cxnId="{C26D082B-00E9-4422-AACA-57C49626E2A1}">
      <dgm:prSet/>
      <dgm:spPr/>
      <dgm:t>
        <a:bodyPr/>
        <a:lstStyle/>
        <a:p>
          <a:endParaRPr lang="ru-RU"/>
        </a:p>
      </dgm:t>
    </dgm:pt>
    <dgm:pt modelId="{472CCA99-3278-4F2D-AF72-4B7DB0966AE8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право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EFBD-A6D5-4E94-92A0-1F9D090D8B38}" type="parTrans" cxnId="{C84B21A0-7B3C-4756-A1CB-6592285E3EC1}">
      <dgm:prSet/>
      <dgm:spPr/>
      <dgm:t>
        <a:bodyPr/>
        <a:lstStyle/>
        <a:p>
          <a:endParaRPr lang="ru-RU"/>
        </a:p>
      </dgm:t>
    </dgm:pt>
    <dgm:pt modelId="{4E4D51B1-7061-47DF-BAF6-909707D1D75F}" type="sibTrans" cxnId="{C84B21A0-7B3C-4756-A1CB-6592285E3EC1}">
      <dgm:prSet/>
      <dgm:spPr/>
      <dgm:t>
        <a:bodyPr/>
        <a:lstStyle/>
        <a:p>
          <a:endParaRPr lang="ru-RU"/>
        </a:p>
      </dgm:t>
    </dgm:pt>
    <dgm:pt modelId="{564069CB-5945-4606-AA20-7ABE17DEA489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Звичаєве право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3A37C-B17C-4704-B1E4-D96C3583BB94}" type="parTrans" cxnId="{7FF1A45F-7879-44AA-BD36-14B490963F83}">
      <dgm:prSet/>
      <dgm:spPr/>
      <dgm:t>
        <a:bodyPr/>
        <a:lstStyle/>
        <a:p>
          <a:endParaRPr lang="ru-RU"/>
        </a:p>
      </dgm:t>
    </dgm:pt>
    <dgm:pt modelId="{ACEB8FC2-2A6A-4416-BB08-BA85B02D49B3}" type="sibTrans" cxnId="{7FF1A45F-7879-44AA-BD36-14B490963F83}">
      <dgm:prSet/>
      <dgm:spPr/>
      <dgm:t>
        <a:bodyPr/>
        <a:lstStyle/>
        <a:p>
          <a:endParaRPr lang="ru-RU"/>
        </a:p>
      </dgm:t>
    </dgm:pt>
    <dgm:pt modelId="{BEF74A25-D24C-4C63-8EB6-8C9BEC224968}" type="pres">
      <dgm:prSet presAssocID="{DF280F91-E82F-4CAC-9C65-D94A6374FD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5E1E5-693A-4CC0-8847-3AAC6CE1CC3B}" type="pres">
      <dgm:prSet presAssocID="{3B6B8831-ECFF-4CC1-9784-0635F50CF9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AC874-2843-43E3-BA33-20E3948A20DD}" type="pres">
      <dgm:prSet presAssocID="{1B2CE487-6A1B-4938-BFEA-93073273799F}" presName="sibTrans" presStyleCnt="0"/>
      <dgm:spPr/>
    </dgm:pt>
    <dgm:pt modelId="{07B5CCDF-D6CA-4E9A-9E3B-1752E51F4F10}" type="pres">
      <dgm:prSet presAssocID="{F33160B3-C348-4716-9069-823F8E59BF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4D245-E30B-4815-9757-B6C4705B629B}" type="pres">
      <dgm:prSet presAssocID="{0C0178CC-A0F7-49E9-B8B3-64B8A7197136}" presName="sibTrans" presStyleCnt="0"/>
      <dgm:spPr/>
    </dgm:pt>
    <dgm:pt modelId="{DFABDC49-E49F-45E8-8811-ACD36A4E7360}" type="pres">
      <dgm:prSet presAssocID="{99E3B28F-E212-4E34-817B-2928E8BFAE9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217F6-ABDD-4C2D-818C-E68D505153B7}" type="pres">
      <dgm:prSet presAssocID="{DF0B1506-29EF-4081-9D2A-7DE656D9B926}" presName="sibTrans" presStyleCnt="0"/>
      <dgm:spPr/>
    </dgm:pt>
    <dgm:pt modelId="{C712D0C0-B925-406A-8EED-DCC63577732E}" type="pres">
      <dgm:prSet presAssocID="{E5727F75-2FBD-4634-A702-6BE0D46098B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A5E11-262F-40F7-9D4C-96763E1FFE81}" type="pres">
      <dgm:prSet presAssocID="{74C34910-62C8-4575-9608-1939F42F8970}" presName="sibTrans" presStyleCnt="0"/>
      <dgm:spPr/>
    </dgm:pt>
    <dgm:pt modelId="{5FF41767-3E4A-48EE-BC3B-3D1AD4C05589}" type="pres">
      <dgm:prSet presAssocID="{E53D7D08-2F01-4C82-87B2-AC8B092B050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41BD-2BC2-4C07-948B-0CDAB9C8AE7C}" type="pres">
      <dgm:prSet presAssocID="{36817C59-47DB-4222-B1C2-92C511ED592D}" presName="sibTrans" presStyleCnt="0"/>
      <dgm:spPr/>
    </dgm:pt>
    <dgm:pt modelId="{846DF075-267F-4F1A-8C9E-962F9B4BBB05}" type="pres">
      <dgm:prSet presAssocID="{8D06DAC3-236E-43EA-A6A5-BF475D366FF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22FD1-3FFE-4BAA-8FF2-E4684EFB0023}" type="pres">
      <dgm:prSet presAssocID="{9F39FCEF-6F02-49DA-BB93-2A9B99887818}" presName="sibTrans" presStyleCnt="0"/>
      <dgm:spPr/>
    </dgm:pt>
    <dgm:pt modelId="{7E07A2A2-B64A-4130-B72B-E16A8D54EFA8}" type="pres">
      <dgm:prSet presAssocID="{472CCA99-3278-4F2D-AF72-4B7DB0966AE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27021-FB98-4F03-8BCB-0C36FF06C01A}" type="pres">
      <dgm:prSet presAssocID="{4E4D51B1-7061-47DF-BAF6-909707D1D75F}" presName="sibTrans" presStyleCnt="0"/>
      <dgm:spPr/>
    </dgm:pt>
    <dgm:pt modelId="{ADBD18CD-1A0B-4AEA-B156-4889A8757BB4}" type="pres">
      <dgm:prSet presAssocID="{564069CB-5945-4606-AA20-7ABE17DEA48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8D1EB-31F5-4110-B138-B515EA93D340}" srcId="{DF280F91-E82F-4CAC-9C65-D94A6374FD9D}" destId="{3B6B8831-ECFF-4CC1-9784-0635F50CF9CE}" srcOrd="0" destOrd="0" parTransId="{531F4B06-D1AC-4990-9018-123B088E9839}" sibTransId="{1B2CE487-6A1B-4938-BFEA-93073273799F}"/>
    <dgm:cxn modelId="{DFF033FA-C255-4E86-9CCF-CAB7D54F4EB2}" srcId="{DF280F91-E82F-4CAC-9C65-D94A6374FD9D}" destId="{E5727F75-2FBD-4634-A702-6BE0D46098BE}" srcOrd="3" destOrd="0" parTransId="{DD374298-52C2-4A52-99B8-829AECB256B0}" sibTransId="{74C34910-62C8-4575-9608-1939F42F8970}"/>
    <dgm:cxn modelId="{7FF1A45F-7879-44AA-BD36-14B490963F83}" srcId="{DF280F91-E82F-4CAC-9C65-D94A6374FD9D}" destId="{564069CB-5945-4606-AA20-7ABE17DEA489}" srcOrd="7" destOrd="0" parTransId="{4EE3A37C-B17C-4704-B1E4-D96C3583BB94}" sibTransId="{ACEB8FC2-2A6A-4416-BB08-BA85B02D49B3}"/>
    <dgm:cxn modelId="{B642DFC4-25B3-47E3-AFC0-B463338E5C94}" type="presOf" srcId="{8D06DAC3-236E-43EA-A6A5-BF475D366FF1}" destId="{846DF075-267F-4F1A-8C9E-962F9B4BBB05}" srcOrd="0" destOrd="0" presId="urn:microsoft.com/office/officeart/2005/8/layout/default"/>
    <dgm:cxn modelId="{10873D1F-405C-40DF-9D3F-82C7FCA1B190}" type="presOf" srcId="{DF280F91-E82F-4CAC-9C65-D94A6374FD9D}" destId="{BEF74A25-D24C-4C63-8EB6-8C9BEC224968}" srcOrd="0" destOrd="0" presId="urn:microsoft.com/office/officeart/2005/8/layout/default"/>
    <dgm:cxn modelId="{B8485C11-3D8B-49AF-931C-9AB699AC5C3B}" type="presOf" srcId="{564069CB-5945-4606-AA20-7ABE17DEA489}" destId="{ADBD18CD-1A0B-4AEA-B156-4889A8757BB4}" srcOrd="0" destOrd="0" presId="urn:microsoft.com/office/officeart/2005/8/layout/default"/>
    <dgm:cxn modelId="{C26D082B-00E9-4422-AACA-57C49626E2A1}" srcId="{DF280F91-E82F-4CAC-9C65-D94A6374FD9D}" destId="{8D06DAC3-236E-43EA-A6A5-BF475D366FF1}" srcOrd="5" destOrd="0" parTransId="{1D6735B5-2F18-4922-9975-CE8FC99A9A29}" sibTransId="{9F39FCEF-6F02-49DA-BB93-2A9B99887818}"/>
    <dgm:cxn modelId="{53FD9BA4-692C-44F6-8686-0FD6774A9A08}" srcId="{DF280F91-E82F-4CAC-9C65-D94A6374FD9D}" destId="{99E3B28F-E212-4E34-817B-2928E8BFAE9E}" srcOrd="2" destOrd="0" parTransId="{5456A273-6FEE-457F-982A-1AD1A7BBC438}" sibTransId="{DF0B1506-29EF-4081-9D2A-7DE656D9B926}"/>
    <dgm:cxn modelId="{33C38A3F-81E1-4737-8DA1-A656DFE577C2}" type="presOf" srcId="{3B6B8831-ECFF-4CC1-9784-0635F50CF9CE}" destId="{B8B5E1E5-693A-4CC0-8847-3AAC6CE1CC3B}" srcOrd="0" destOrd="0" presId="urn:microsoft.com/office/officeart/2005/8/layout/default"/>
    <dgm:cxn modelId="{A769AC57-F874-4B51-B77A-9620FDEFF39F}" type="presOf" srcId="{472CCA99-3278-4F2D-AF72-4B7DB0966AE8}" destId="{7E07A2A2-B64A-4130-B72B-E16A8D54EFA8}" srcOrd="0" destOrd="0" presId="urn:microsoft.com/office/officeart/2005/8/layout/default"/>
    <dgm:cxn modelId="{11C4F07B-B06A-44A2-B445-197390DA0A0B}" type="presOf" srcId="{99E3B28F-E212-4E34-817B-2928E8BFAE9E}" destId="{DFABDC49-E49F-45E8-8811-ACD36A4E7360}" srcOrd="0" destOrd="0" presId="urn:microsoft.com/office/officeart/2005/8/layout/default"/>
    <dgm:cxn modelId="{35DB82E4-54F5-4D9A-B3A0-F6E66C0609B2}" type="presOf" srcId="{E53D7D08-2F01-4C82-87B2-AC8B092B0508}" destId="{5FF41767-3E4A-48EE-BC3B-3D1AD4C05589}" srcOrd="0" destOrd="0" presId="urn:microsoft.com/office/officeart/2005/8/layout/default"/>
    <dgm:cxn modelId="{3FFD1D64-3850-405B-AF8F-499908D5588A}" type="presOf" srcId="{F33160B3-C348-4716-9069-823F8E59BF42}" destId="{07B5CCDF-D6CA-4E9A-9E3B-1752E51F4F10}" srcOrd="0" destOrd="0" presId="urn:microsoft.com/office/officeart/2005/8/layout/default"/>
    <dgm:cxn modelId="{B56949DC-5517-444C-8AAB-0E71A2F7534D}" srcId="{DF280F91-E82F-4CAC-9C65-D94A6374FD9D}" destId="{F33160B3-C348-4716-9069-823F8E59BF42}" srcOrd="1" destOrd="0" parTransId="{7C377BB5-201F-4D59-AC65-C67345BDB7EB}" sibTransId="{0C0178CC-A0F7-49E9-B8B3-64B8A7197136}"/>
    <dgm:cxn modelId="{D0DDCE45-4A0F-4840-99F4-B631C620A71D}" type="presOf" srcId="{E5727F75-2FBD-4634-A702-6BE0D46098BE}" destId="{C712D0C0-B925-406A-8EED-DCC63577732E}" srcOrd="0" destOrd="0" presId="urn:microsoft.com/office/officeart/2005/8/layout/default"/>
    <dgm:cxn modelId="{C84B21A0-7B3C-4756-A1CB-6592285E3EC1}" srcId="{DF280F91-E82F-4CAC-9C65-D94A6374FD9D}" destId="{472CCA99-3278-4F2D-AF72-4B7DB0966AE8}" srcOrd="6" destOrd="0" parTransId="{C2A7EFBD-A6D5-4E94-92A0-1F9D090D8B38}" sibTransId="{4E4D51B1-7061-47DF-BAF6-909707D1D75F}"/>
    <dgm:cxn modelId="{3B5FBB22-4DAA-4988-AAE7-122133BEC786}" srcId="{DF280F91-E82F-4CAC-9C65-D94A6374FD9D}" destId="{E53D7D08-2F01-4C82-87B2-AC8B092B0508}" srcOrd="4" destOrd="0" parTransId="{315F2610-0CAE-4C3A-996D-57578BA84B87}" sibTransId="{36817C59-47DB-4222-B1C2-92C511ED592D}"/>
    <dgm:cxn modelId="{80B3E078-DC32-41FF-80CA-082C9344CA7B}" type="presParOf" srcId="{BEF74A25-D24C-4C63-8EB6-8C9BEC224968}" destId="{B8B5E1E5-693A-4CC0-8847-3AAC6CE1CC3B}" srcOrd="0" destOrd="0" presId="urn:microsoft.com/office/officeart/2005/8/layout/default"/>
    <dgm:cxn modelId="{CB4A38BE-FFEE-4550-9D55-5045DAE054CE}" type="presParOf" srcId="{BEF74A25-D24C-4C63-8EB6-8C9BEC224968}" destId="{5AFAC874-2843-43E3-BA33-20E3948A20DD}" srcOrd="1" destOrd="0" presId="urn:microsoft.com/office/officeart/2005/8/layout/default"/>
    <dgm:cxn modelId="{94A6C001-E74F-4A3B-9836-CAA9369B168A}" type="presParOf" srcId="{BEF74A25-D24C-4C63-8EB6-8C9BEC224968}" destId="{07B5CCDF-D6CA-4E9A-9E3B-1752E51F4F10}" srcOrd="2" destOrd="0" presId="urn:microsoft.com/office/officeart/2005/8/layout/default"/>
    <dgm:cxn modelId="{30DBD01B-71A7-41FE-90C4-8E35231C2BFB}" type="presParOf" srcId="{BEF74A25-D24C-4C63-8EB6-8C9BEC224968}" destId="{4164D245-E30B-4815-9757-B6C4705B629B}" srcOrd="3" destOrd="0" presId="urn:microsoft.com/office/officeart/2005/8/layout/default"/>
    <dgm:cxn modelId="{6F2CF2B7-D0D4-4113-B78B-01B0F7638309}" type="presParOf" srcId="{BEF74A25-D24C-4C63-8EB6-8C9BEC224968}" destId="{DFABDC49-E49F-45E8-8811-ACD36A4E7360}" srcOrd="4" destOrd="0" presId="urn:microsoft.com/office/officeart/2005/8/layout/default"/>
    <dgm:cxn modelId="{19C5EE4F-C787-4E82-9853-42C6C568499E}" type="presParOf" srcId="{BEF74A25-D24C-4C63-8EB6-8C9BEC224968}" destId="{0E8217F6-ABDD-4C2D-818C-E68D505153B7}" srcOrd="5" destOrd="0" presId="urn:microsoft.com/office/officeart/2005/8/layout/default"/>
    <dgm:cxn modelId="{20292FAE-71C0-4D10-B969-4BF289CFFA05}" type="presParOf" srcId="{BEF74A25-D24C-4C63-8EB6-8C9BEC224968}" destId="{C712D0C0-B925-406A-8EED-DCC63577732E}" srcOrd="6" destOrd="0" presId="urn:microsoft.com/office/officeart/2005/8/layout/default"/>
    <dgm:cxn modelId="{4415D57B-2AF2-4774-BB4A-CA76E6D0D88C}" type="presParOf" srcId="{BEF74A25-D24C-4C63-8EB6-8C9BEC224968}" destId="{404A5E11-262F-40F7-9D4C-96763E1FFE81}" srcOrd="7" destOrd="0" presId="urn:microsoft.com/office/officeart/2005/8/layout/default"/>
    <dgm:cxn modelId="{9CCE56AF-EDEB-4DD4-B624-17A3673C2EB3}" type="presParOf" srcId="{BEF74A25-D24C-4C63-8EB6-8C9BEC224968}" destId="{5FF41767-3E4A-48EE-BC3B-3D1AD4C05589}" srcOrd="8" destOrd="0" presId="urn:microsoft.com/office/officeart/2005/8/layout/default"/>
    <dgm:cxn modelId="{34B3DAD8-8CE0-4273-8F8F-8D696F883790}" type="presParOf" srcId="{BEF74A25-D24C-4C63-8EB6-8C9BEC224968}" destId="{346F41BD-2BC2-4C07-948B-0CDAB9C8AE7C}" srcOrd="9" destOrd="0" presId="urn:microsoft.com/office/officeart/2005/8/layout/default"/>
    <dgm:cxn modelId="{57993195-FF93-4B1D-8CB5-ADA5F230E103}" type="presParOf" srcId="{BEF74A25-D24C-4C63-8EB6-8C9BEC224968}" destId="{846DF075-267F-4F1A-8C9E-962F9B4BBB05}" srcOrd="10" destOrd="0" presId="urn:microsoft.com/office/officeart/2005/8/layout/default"/>
    <dgm:cxn modelId="{55C222C2-1AC4-4773-AFD9-FFC7763E21F5}" type="presParOf" srcId="{BEF74A25-D24C-4C63-8EB6-8C9BEC224968}" destId="{BDB22FD1-3FFE-4BAA-8FF2-E4684EFB0023}" srcOrd="11" destOrd="0" presId="urn:microsoft.com/office/officeart/2005/8/layout/default"/>
    <dgm:cxn modelId="{C8593AFA-47E9-402C-8CC9-83E6D4A0CB99}" type="presParOf" srcId="{BEF74A25-D24C-4C63-8EB6-8C9BEC224968}" destId="{7E07A2A2-B64A-4130-B72B-E16A8D54EFA8}" srcOrd="12" destOrd="0" presId="urn:microsoft.com/office/officeart/2005/8/layout/default"/>
    <dgm:cxn modelId="{A22ACF8A-7B8A-4092-B1FC-547F8473DF29}" type="presParOf" srcId="{BEF74A25-D24C-4C63-8EB6-8C9BEC224968}" destId="{95B27021-FB98-4F03-8BCB-0C36FF06C01A}" srcOrd="13" destOrd="0" presId="urn:microsoft.com/office/officeart/2005/8/layout/default"/>
    <dgm:cxn modelId="{297C6680-2AE9-444A-ABEE-D03EAEE48EDF}" type="presParOf" srcId="{BEF74A25-D24C-4C63-8EB6-8C9BEC224968}" destId="{ADBD18CD-1A0B-4AEA-B156-4889A8757BB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2113745-5C5C-457E-BB0B-0B9B616867D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DE3BF-CEB7-45E9-ABE4-6C072D9F0EC1}">
      <dgm:prSet phldrT="[Текст]" custT="1"/>
      <dgm:spPr/>
      <dgm:t>
        <a:bodyPr/>
        <a:lstStyle/>
        <a:p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Туреччина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1B496-C612-4DC1-A87D-391C3F9E94C0}" type="parTrans" cxnId="{CE2377F8-A5D2-4F66-9E6B-723E59DB42C8}">
      <dgm:prSet/>
      <dgm:spPr/>
      <dgm:t>
        <a:bodyPr/>
        <a:lstStyle/>
        <a:p>
          <a:endParaRPr lang="ru-RU"/>
        </a:p>
      </dgm:t>
    </dgm:pt>
    <dgm:pt modelId="{B50579E1-498A-43F8-B10A-B217D38FEFD0}" type="sibTrans" cxnId="{CE2377F8-A5D2-4F66-9E6B-723E59DB42C8}">
      <dgm:prSet/>
      <dgm:spPr/>
      <dgm:t>
        <a:bodyPr/>
        <a:lstStyle/>
        <a:p>
          <a:endParaRPr lang="ru-RU"/>
        </a:p>
      </dgm:t>
    </dgm:pt>
    <dgm:pt modelId="{4F3CDC7D-2D04-4347-A144-6228779E1026}" type="pres">
      <dgm:prSet presAssocID="{12113745-5C5C-457E-BB0B-0B9B61686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83962-2BCA-4E28-84D5-ADD52C094BD9}" type="pres">
      <dgm:prSet presAssocID="{0B5DE3BF-CEB7-45E9-ABE4-6C072D9F0EC1}" presName="compNode" presStyleCnt="0"/>
      <dgm:spPr/>
    </dgm:pt>
    <dgm:pt modelId="{AD459940-3DED-4468-BD76-A031C61139E6}" type="pres">
      <dgm:prSet presAssocID="{0B5DE3BF-CEB7-45E9-ABE4-6C072D9F0EC1}" presName="pictRect" presStyleLbl="node1" presStyleIdx="0" presStyleCnt="1" custScaleX="96546" custScaleY="90799" custLinFactNeighborX="423" custLinFactNeighborY="-3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D85C207-99D1-46CA-B2A1-EE234A7A0870}" type="pres">
      <dgm:prSet presAssocID="{0B5DE3BF-CEB7-45E9-ABE4-6C072D9F0EC1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377F8-A5D2-4F66-9E6B-723E59DB42C8}" srcId="{12113745-5C5C-457E-BB0B-0B9B616867D1}" destId="{0B5DE3BF-CEB7-45E9-ABE4-6C072D9F0EC1}" srcOrd="0" destOrd="0" parTransId="{CF61B496-C612-4DC1-A87D-391C3F9E94C0}" sibTransId="{B50579E1-498A-43F8-B10A-B217D38FEFD0}"/>
    <dgm:cxn modelId="{0A535B44-F578-47BF-AEE6-30064AD1D7A4}" type="presOf" srcId="{12113745-5C5C-457E-BB0B-0B9B616867D1}" destId="{4F3CDC7D-2D04-4347-A144-6228779E1026}" srcOrd="0" destOrd="0" presId="urn:microsoft.com/office/officeart/2005/8/layout/pList1"/>
    <dgm:cxn modelId="{EE27C5A2-E487-4526-8785-1F4C2958D49A}" type="presOf" srcId="{0B5DE3BF-CEB7-45E9-ABE4-6C072D9F0EC1}" destId="{2D85C207-99D1-46CA-B2A1-EE234A7A0870}" srcOrd="0" destOrd="0" presId="urn:microsoft.com/office/officeart/2005/8/layout/pList1"/>
    <dgm:cxn modelId="{4D0717F0-3F22-4CAB-80DB-3701CD816AD8}" type="presParOf" srcId="{4F3CDC7D-2D04-4347-A144-6228779E1026}" destId="{E5483962-2BCA-4E28-84D5-ADD52C094BD9}" srcOrd="0" destOrd="0" presId="urn:microsoft.com/office/officeart/2005/8/layout/pList1"/>
    <dgm:cxn modelId="{B3EBF928-77C8-421E-912A-2446DF531B1E}" type="presParOf" srcId="{E5483962-2BCA-4E28-84D5-ADD52C094BD9}" destId="{AD459940-3DED-4468-BD76-A031C61139E6}" srcOrd="0" destOrd="0" presId="urn:microsoft.com/office/officeart/2005/8/layout/pList1"/>
    <dgm:cxn modelId="{244A1089-F78D-40B8-86D0-396FFF49829E}" type="presParOf" srcId="{E5483962-2BCA-4E28-84D5-ADD52C094BD9}" destId="{2D85C207-99D1-46CA-B2A1-EE234A7A087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1C3991-CF5A-4A43-BEAB-4997077B1E8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93485E-B963-4DB0-AE42-D84E074771C6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та звичаєве право –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 сукупність правових систем тих суспільств, в яких споконвічно панувало філософсько-моральне уявлення про соціальне життя як частину природного світопорядку, зразком для суспільного устрою виступала соціальна гармонія, забезпечення якої є метою неписаних правил поведінки, освячених традицією</a:t>
          </a:r>
          <a:endParaRPr lang="ru-RU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B211E-78CA-45C0-9973-3A6BA7D2485D}" type="parTrans" cxnId="{022D1820-AE0A-459C-8CB1-10A21D676693}">
      <dgm:prSet/>
      <dgm:spPr/>
      <dgm:t>
        <a:bodyPr/>
        <a:lstStyle/>
        <a:p>
          <a:endParaRPr lang="ru-RU"/>
        </a:p>
      </dgm:t>
    </dgm:pt>
    <dgm:pt modelId="{CA126B2B-BD12-4267-B82C-040E5CC1DA6C}" type="sibTrans" cxnId="{022D1820-AE0A-459C-8CB1-10A21D676693}">
      <dgm:prSet/>
      <dgm:spPr/>
      <dgm:t>
        <a:bodyPr/>
        <a:lstStyle/>
        <a:p>
          <a:endParaRPr lang="ru-RU"/>
        </a:p>
      </dgm:t>
    </dgm:pt>
    <dgm:pt modelId="{694E1D5B-B2A6-470E-8EB2-8D43CF4842FA}" type="pres">
      <dgm:prSet presAssocID="{951C3991-CF5A-4A43-BEAB-4997077B1E8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06E984-CD1A-40B0-B333-526B6EFA199C}" type="pres">
      <dgm:prSet presAssocID="{1293485E-B963-4DB0-AE42-D84E074771C6}" presName="root" presStyleCnt="0">
        <dgm:presLayoutVars>
          <dgm:chMax/>
          <dgm:chPref val="4"/>
        </dgm:presLayoutVars>
      </dgm:prSet>
      <dgm:spPr/>
    </dgm:pt>
    <dgm:pt modelId="{4B45A154-4712-48AD-9AF5-A4A43E361B7E}" type="pres">
      <dgm:prSet presAssocID="{1293485E-B963-4DB0-AE42-D84E074771C6}" presName="rootComposite" presStyleCnt="0">
        <dgm:presLayoutVars/>
      </dgm:prSet>
      <dgm:spPr/>
    </dgm:pt>
    <dgm:pt modelId="{B8B3CA49-8D00-434E-A145-3C4B64D6A53E}" type="pres">
      <dgm:prSet presAssocID="{1293485E-B963-4DB0-AE42-D84E074771C6}" presName="rootText" presStyleLbl="node0" presStyleIdx="0" presStyleCnt="1" custScaleY="3832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95F64DA-6F82-41F5-88FB-FB5FB26BDE8F}" type="pres">
      <dgm:prSet presAssocID="{1293485E-B963-4DB0-AE42-D84E074771C6}" presName="childShape" presStyleCnt="0">
        <dgm:presLayoutVars>
          <dgm:chMax val="0"/>
          <dgm:chPref val="0"/>
        </dgm:presLayoutVars>
      </dgm:prSet>
      <dgm:spPr/>
    </dgm:pt>
  </dgm:ptLst>
  <dgm:cxnLst>
    <dgm:cxn modelId="{C5C368A0-7513-446C-8FC1-15CA6DCAC31D}" type="presOf" srcId="{1293485E-B963-4DB0-AE42-D84E074771C6}" destId="{B8B3CA49-8D00-434E-A145-3C4B64D6A53E}" srcOrd="0" destOrd="0" presId="urn:microsoft.com/office/officeart/2008/layout/PictureAccentList"/>
    <dgm:cxn modelId="{4D6C798E-F65B-435C-93DC-2DCC53BFC9BB}" type="presOf" srcId="{951C3991-CF5A-4A43-BEAB-4997077B1E83}" destId="{694E1D5B-B2A6-470E-8EB2-8D43CF4842FA}" srcOrd="0" destOrd="0" presId="urn:microsoft.com/office/officeart/2008/layout/PictureAccentList"/>
    <dgm:cxn modelId="{022D1820-AE0A-459C-8CB1-10A21D676693}" srcId="{951C3991-CF5A-4A43-BEAB-4997077B1E83}" destId="{1293485E-B963-4DB0-AE42-D84E074771C6}" srcOrd="0" destOrd="0" parTransId="{E08B211E-78CA-45C0-9973-3A6BA7D2485D}" sibTransId="{CA126B2B-BD12-4267-B82C-040E5CC1DA6C}"/>
    <dgm:cxn modelId="{DD04E5D8-DE69-489C-BBB0-E08CCB66DC00}" type="presParOf" srcId="{694E1D5B-B2A6-470E-8EB2-8D43CF4842FA}" destId="{FA06E984-CD1A-40B0-B333-526B6EFA199C}" srcOrd="0" destOrd="0" presId="urn:microsoft.com/office/officeart/2008/layout/PictureAccentList"/>
    <dgm:cxn modelId="{C3FC10E7-3C78-4818-B028-E9E966347062}" type="presParOf" srcId="{FA06E984-CD1A-40B0-B333-526B6EFA199C}" destId="{4B45A154-4712-48AD-9AF5-A4A43E361B7E}" srcOrd="0" destOrd="0" presId="urn:microsoft.com/office/officeart/2008/layout/PictureAccentList"/>
    <dgm:cxn modelId="{58EA1D06-38F6-4E95-9EF3-3922377FFF58}" type="presParOf" srcId="{4B45A154-4712-48AD-9AF5-A4A43E361B7E}" destId="{B8B3CA49-8D00-434E-A145-3C4B64D6A53E}" srcOrd="0" destOrd="0" presId="urn:microsoft.com/office/officeart/2008/layout/PictureAccentList"/>
    <dgm:cxn modelId="{42AE6A6E-8DA7-4F32-94AB-A85F0890ECBB}" type="presParOf" srcId="{FA06E984-CD1A-40B0-B333-526B6EFA199C}" destId="{095F64DA-6F82-41F5-88FB-FB5FB26BDE8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6D61531-31D1-4122-B212-179657C87250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1A4BED-46B3-43CD-BB37-8C6AAFC5454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ознаки традиційного та звичаєвого права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99AF0-6381-4DEE-8E72-F0D9DF4ADF7A}" type="parTrans" cxnId="{40309078-D208-40F7-9C13-DE05B6B1A099}">
      <dgm:prSet/>
      <dgm:spPr/>
      <dgm:t>
        <a:bodyPr/>
        <a:lstStyle/>
        <a:p>
          <a:endParaRPr lang="ru-RU"/>
        </a:p>
      </dgm:t>
    </dgm:pt>
    <dgm:pt modelId="{2BCE576F-D16B-4ABD-8C4B-34FFBDB85C04}" type="sibTrans" cxnId="{40309078-D208-40F7-9C13-DE05B6B1A099}">
      <dgm:prSet/>
      <dgm:spPr/>
      <dgm:t>
        <a:bodyPr/>
        <a:lstStyle/>
        <a:p>
          <a:endParaRPr lang="ru-RU"/>
        </a:p>
      </dgm:t>
    </dgm:pt>
    <dgm:pt modelId="{9FCC20B2-C9B8-4D4E-8EAB-FE928B8E9F0E}">
      <dgm:prSet custT="1"/>
      <dgm:spPr>
        <a:solidFill>
          <a:srgbClr val="7030A0"/>
        </a:solidFill>
      </dgm:spPr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домінуюче значення в системі форм (джерел) права посідають звичаї</a:t>
          </a:r>
          <a:b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традиції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1B4E0-0336-496D-B8E2-A2424414E8A7}" type="parTrans" cxnId="{6EA6ED1D-1DCD-4CB2-99B2-69CD17CF7619}">
      <dgm:prSet/>
      <dgm:spPr/>
      <dgm:t>
        <a:bodyPr/>
        <a:lstStyle/>
        <a:p>
          <a:endParaRPr lang="ru-RU"/>
        </a:p>
      </dgm:t>
    </dgm:pt>
    <dgm:pt modelId="{7CC5F86A-3DEE-4CA7-82A5-0E7C7BAC9322}" type="sibTrans" cxnId="{6EA6ED1D-1DCD-4CB2-99B2-69CD17CF7619}">
      <dgm:prSet/>
      <dgm:spPr/>
      <dgm:t>
        <a:bodyPr/>
        <a:lstStyle/>
        <a:p>
          <a:endParaRPr lang="ru-RU"/>
        </a:p>
      </dgm:t>
    </dgm:pt>
    <dgm:pt modelId="{FA1C33D7-0595-4DB4-B976-6546174EDB7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звичаї та традиції, що мають високий рівень архаїчності, являють собою синтез юридичних, моральних, ідеологічних приписів, які склалися історично, регулюють відносини всередині певної спільноти, і </a:t>
          </a:r>
          <a:b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визнаються державами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0B11A-A613-4A42-81B5-49F46DAC5515}" type="parTrans" cxnId="{042C84CC-A837-4AC0-BB06-56ECD449E503}">
      <dgm:prSet/>
      <dgm:spPr/>
      <dgm:t>
        <a:bodyPr/>
        <a:lstStyle/>
        <a:p>
          <a:endParaRPr lang="ru-RU"/>
        </a:p>
      </dgm:t>
    </dgm:pt>
    <dgm:pt modelId="{9ACE2AA9-481B-45F5-BAEF-4026BA89EA27}" type="sibTrans" cxnId="{042C84CC-A837-4AC0-BB06-56ECD449E503}">
      <dgm:prSet/>
      <dgm:spPr/>
      <dgm:t>
        <a:bodyPr/>
        <a:lstStyle/>
        <a:p>
          <a:endParaRPr lang="ru-RU"/>
        </a:p>
      </dgm:t>
    </dgm:pt>
    <dgm:pt modelId="{120F5D61-2E9F-449B-B2C5-27CE0DC7FE0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судова влада керується ідеєю примирення при здійсненні правосуддя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0C39D-8D42-42BF-ACBB-150112187A20}" type="parTrans" cxnId="{CD5C37CD-45A7-445B-BD22-02165D7D4370}">
      <dgm:prSet/>
      <dgm:spPr/>
      <dgm:t>
        <a:bodyPr/>
        <a:lstStyle/>
        <a:p>
          <a:endParaRPr lang="ru-RU"/>
        </a:p>
      </dgm:t>
    </dgm:pt>
    <dgm:pt modelId="{2E61D9E9-DC63-46DD-A0B6-030D1B592E29}" type="sibTrans" cxnId="{CD5C37CD-45A7-445B-BD22-02165D7D4370}">
      <dgm:prSet/>
      <dgm:spPr/>
      <dgm:t>
        <a:bodyPr/>
        <a:lstStyle/>
        <a:p>
          <a:endParaRPr lang="ru-RU"/>
        </a:p>
      </dgm:t>
    </dgm:pt>
    <dgm:pt modelId="{D31C34B1-A7C9-45AE-8FB9-4177959BEB1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істотне значення в якості форми (джерела) права набуває законодавство, певне значення має судовий прецедент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6E3A3-8682-4562-8F6D-4CC27E08CA98}" type="parTrans" cxnId="{2FE21F9B-2E39-4D8E-8F6C-82BED14E14F6}">
      <dgm:prSet/>
      <dgm:spPr/>
      <dgm:t>
        <a:bodyPr/>
        <a:lstStyle/>
        <a:p>
          <a:endParaRPr lang="ru-RU"/>
        </a:p>
      </dgm:t>
    </dgm:pt>
    <dgm:pt modelId="{2ADAF1BA-8254-420D-91A8-7FE73E35A700}" type="sibTrans" cxnId="{2FE21F9B-2E39-4D8E-8F6C-82BED14E14F6}">
      <dgm:prSet/>
      <dgm:spPr/>
      <dgm:t>
        <a:bodyPr/>
        <a:lstStyle/>
        <a:p>
          <a:endParaRPr lang="ru-RU"/>
        </a:p>
      </dgm:t>
    </dgm:pt>
    <dgm:pt modelId="{E7DDC696-DB83-477C-88E4-55642D9A4372}" type="pres">
      <dgm:prSet presAssocID="{E6D61531-31D1-4122-B212-179657C8725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E6866-D585-46CC-A2D5-171B34B639F4}" type="pres">
      <dgm:prSet presAssocID="{E6D61531-31D1-4122-B212-179657C87250}" presName="matrix" presStyleCnt="0"/>
      <dgm:spPr/>
    </dgm:pt>
    <dgm:pt modelId="{274B39F0-3051-4433-8673-7BA3ED8474E3}" type="pres">
      <dgm:prSet presAssocID="{E6D61531-31D1-4122-B212-179657C87250}" presName="tile1" presStyleLbl="node1" presStyleIdx="0" presStyleCnt="4"/>
      <dgm:spPr/>
      <dgm:t>
        <a:bodyPr/>
        <a:lstStyle/>
        <a:p>
          <a:endParaRPr lang="ru-RU"/>
        </a:p>
      </dgm:t>
    </dgm:pt>
    <dgm:pt modelId="{BCEAD2A7-A905-4910-9310-1A4502851C01}" type="pres">
      <dgm:prSet presAssocID="{E6D61531-31D1-4122-B212-179657C872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0EAE3-F448-4CA0-8F06-135B753333F2}" type="pres">
      <dgm:prSet presAssocID="{E6D61531-31D1-4122-B212-179657C87250}" presName="tile2" presStyleLbl="node1" presStyleIdx="1" presStyleCnt="4"/>
      <dgm:spPr/>
      <dgm:t>
        <a:bodyPr/>
        <a:lstStyle/>
        <a:p>
          <a:endParaRPr lang="ru-RU"/>
        </a:p>
      </dgm:t>
    </dgm:pt>
    <dgm:pt modelId="{67B2C522-07BD-4258-87B9-E5B3AFEA01D4}" type="pres">
      <dgm:prSet presAssocID="{E6D61531-31D1-4122-B212-179657C872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8A042-0BD7-4711-AAED-1F6AD2BB4CD7}" type="pres">
      <dgm:prSet presAssocID="{E6D61531-31D1-4122-B212-179657C87250}" presName="tile3" presStyleLbl="node1" presStyleIdx="2" presStyleCnt="4"/>
      <dgm:spPr/>
      <dgm:t>
        <a:bodyPr/>
        <a:lstStyle/>
        <a:p>
          <a:endParaRPr lang="ru-RU"/>
        </a:p>
      </dgm:t>
    </dgm:pt>
    <dgm:pt modelId="{6E8AC23A-94C5-4067-AA84-2778AC52BE76}" type="pres">
      <dgm:prSet presAssocID="{E6D61531-31D1-4122-B212-179657C872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9F6F-C0A8-475F-AAFC-B8B67F123EBF}" type="pres">
      <dgm:prSet presAssocID="{E6D61531-31D1-4122-B212-179657C87250}" presName="tile4" presStyleLbl="node1" presStyleIdx="3" presStyleCnt="4"/>
      <dgm:spPr/>
      <dgm:t>
        <a:bodyPr/>
        <a:lstStyle/>
        <a:p>
          <a:endParaRPr lang="ru-RU"/>
        </a:p>
      </dgm:t>
    </dgm:pt>
    <dgm:pt modelId="{F7DCCDD4-1573-48F7-AD8A-080B7AD31BF9}" type="pres">
      <dgm:prSet presAssocID="{E6D61531-31D1-4122-B212-179657C872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DC8B-99F6-4D02-B2C6-C313155865DC}" type="pres">
      <dgm:prSet presAssocID="{E6D61531-31D1-4122-B212-179657C87250}" presName="centerTile" presStyleLbl="fgShp" presStyleIdx="0" presStyleCnt="1" custScaleX="104541" custScaleY="936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6EF13-175F-4430-BFF8-9D4D702913B4}" type="presOf" srcId="{120F5D61-2E9F-449B-B2C5-27CE0DC7FE05}" destId="{BF78A042-0BD7-4711-AAED-1F6AD2BB4CD7}" srcOrd="0" destOrd="0" presId="urn:microsoft.com/office/officeart/2005/8/layout/matrix1"/>
    <dgm:cxn modelId="{206240AD-8854-4D83-A2F1-7EE08F584C62}" type="presOf" srcId="{D31C34B1-A7C9-45AE-8FB9-4177959BEB11}" destId="{F7DCCDD4-1573-48F7-AD8A-080B7AD31BF9}" srcOrd="1" destOrd="0" presId="urn:microsoft.com/office/officeart/2005/8/layout/matrix1"/>
    <dgm:cxn modelId="{DFB9C0C2-76DE-4C7E-B7FA-C7BBFBA4E718}" type="presOf" srcId="{120F5D61-2E9F-449B-B2C5-27CE0DC7FE05}" destId="{6E8AC23A-94C5-4067-AA84-2778AC52BE76}" srcOrd="1" destOrd="0" presId="urn:microsoft.com/office/officeart/2005/8/layout/matrix1"/>
    <dgm:cxn modelId="{7C6380B3-9AAA-433B-96C6-71C5DC40A6D6}" type="presOf" srcId="{FA1C33D7-0595-4DB4-B976-6546174EDB72}" destId="{D890EAE3-F448-4CA0-8F06-135B753333F2}" srcOrd="0" destOrd="0" presId="urn:microsoft.com/office/officeart/2005/8/layout/matrix1"/>
    <dgm:cxn modelId="{2FE21F9B-2E39-4D8E-8F6C-82BED14E14F6}" srcId="{C01A4BED-46B3-43CD-BB37-8C6AAFC54547}" destId="{D31C34B1-A7C9-45AE-8FB9-4177959BEB11}" srcOrd="3" destOrd="0" parTransId="{D966E3A3-8682-4562-8F6D-4CC27E08CA98}" sibTransId="{2ADAF1BA-8254-420D-91A8-7FE73E35A700}"/>
    <dgm:cxn modelId="{A9975E8A-7191-4054-A8E3-0B82F207BF00}" type="presOf" srcId="{E6D61531-31D1-4122-B212-179657C87250}" destId="{E7DDC696-DB83-477C-88E4-55642D9A4372}" srcOrd="0" destOrd="0" presId="urn:microsoft.com/office/officeart/2005/8/layout/matrix1"/>
    <dgm:cxn modelId="{C1F1A113-B03E-4F7E-9A9C-29E979C4B6C5}" type="presOf" srcId="{FA1C33D7-0595-4DB4-B976-6546174EDB72}" destId="{67B2C522-07BD-4258-87B9-E5B3AFEA01D4}" srcOrd="1" destOrd="0" presId="urn:microsoft.com/office/officeart/2005/8/layout/matrix1"/>
    <dgm:cxn modelId="{6EA6ED1D-1DCD-4CB2-99B2-69CD17CF7619}" srcId="{C01A4BED-46B3-43CD-BB37-8C6AAFC54547}" destId="{9FCC20B2-C9B8-4D4E-8EAB-FE928B8E9F0E}" srcOrd="0" destOrd="0" parTransId="{0411B4E0-0336-496D-B8E2-A2424414E8A7}" sibTransId="{7CC5F86A-3DEE-4CA7-82A5-0E7C7BAC9322}"/>
    <dgm:cxn modelId="{CD5C37CD-45A7-445B-BD22-02165D7D4370}" srcId="{C01A4BED-46B3-43CD-BB37-8C6AAFC54547}" destId="{120F5D61-2E9F-449B-B2C5-27CE0DC7FE05}" srcOrd="2" destOrd="0" parTransId="{9E00C39D-8D42-42BF-ACBB-150112187A20}" sibTransId="{2E61D9E9-DC63-46DD-A0B6-030D1B592E29}"/>
    <dgm:cxn modelId="{40309078-D208-40F7-9C13-DE05B6B1A099}" srcId="{E6D61531-31D1-4122-B212-179657C87250}" destId="{C01A4BED-46B3-43CD-BB37-8C6AAFC54547}" srcOrd="0" destOrd="0" parTransId="{2C099AF0-6381-4DEE-8E72-F0D9DF4ADF7A}" sibTransId="{2BCE576F-D16B-4ABD-8C4B-34FFBDB85C04}"/>
    <dgm:cxn modelId="{C587A110-E886-4DCA-9444-3ADDF792857B}" type="presOf" srcId="{9FCC20B2-C9B8-4D4E-8EAB-FE928B8E9F0E}" destId="{274B39F0-3051-4433-8673-7BA3ED8474E3}" srcOrd="0" destOrd="0" presId="urn:microsoft.com/office/officeart/2005/8/layout/matrix1"/>
    <dgm:cxn modelId="{6D5392B2-CD99-48D2-82AC-9B44E6D857BE}" type="presOf" srcId="{D31C34B1-A7C9-45AE-8FB9-4177959BEB11}" destId="{A3DF9F6F-C0A8-475F-AAFC-B8B67F123EBF}" srcOrd="0" destOrd="0" presId="urn:microsoft.com/office/officeart/2005/8/layout/matrix1"/>
    <dgm:cxn modelId="{E9BA0F72-53B5-448C-B8D4-DFE6282B2D3C}" type="presOf" srcId="{9FCC20B2-C9B8-4D4E-8EAB-FE928B8E9F0E}" destId="{BCEAD2A7-A905-4910-9310-1A4502851C01}" srcOrd="1" destOrd="0" presId="urn:microsoft.com/office/officeart/2005/8/layout/matrix1"/>
    <dgm:cxn modelId="{042C84CC-A837-4AC0-BB06-56ECD449E503}" srcId="{C01A4BED-46B3-43CD-BB37-8C6AAFC54547}" destId="{FA1C33D7-0595-4DB4-B976-6546174EDB72}" srcOrd="1" destOrd="0" parTransId="{5E50B11A-A613-4A42-81B5-49F46DAC5515}" sibTransId="{9ACE2AA9-481B-45F5-BAEF-4026BA89EA27}"/>
    <dgm:cxn modelId="{B225E084-7DA0-4D27-B533-DD70116472A2}" type="presOf" srcId="{C01A4BED-46B3-43CD-BB37-8C6AAFC54547}" destId="{8E63DC8B-99F6-4D02-B2C6-C313155865DC}" srcOrd="0" destOrd="0" presId="urn:microsoft.com/office/officeart/2005/8/layout/matrix1"/>
    <dgm:cxn modelId="{0F30DC1F-740D-42B0-B040-41599CCE453C}" type="presParOf" srcId="{E7DDC696-DB83-477C-88E4-55642D9A4372}" destId="{B02E6866-D585-46CC-A2D5-171B34B639F4}" srcOrd="0" destOrd="0" presId="urn:microsoft.com/office/officeart/2005/8/layout/matrix1"/>
    <dgm:cxn modelId="{E9BB3D4F-576E-4E60-8B97-032812715DAB}" type="presParOf" srcId="{B02E6866-D585-46CC-A2D5-171B34B639F4}" destId="{274B39F0-3051-4433-8673-7BA3ED8474E3}" srcOrd="0" destOrd="0" presId="urn:microsoft.com/office/officeart/2005/8/layout/matrix1"/>
    <dgm:cxn modelId="{219851AC-3E61-4E52-A4FE-06FAD2B2EE07}" type="presParOf" srcId="{B02E6866-D585-46CC-A2D5-171B34B639F4}" destId="{BCEAD2A7-A905-4910-9310-1A4502851C01}" srcOrd="1" destOrd="0" presId="urn:microsoft.com/office/officeart/2005/8/layout/matrix1"/>
    <dgm:cxn modelId="{8706DA58-64B2-482E-A560-0523F7E3B745}" type="presParOf" srcId="{B02E6866-D585-46CC-A2D5-171B34B639F4}" destId="{D890EAE3-F448-4CA0-8F06-135B753333F2}" srcOrd="2" destOrd="0" presId="urn:microsoft.com/office/officeart/2005/8/layout/matrix1"/>
    <dgm:cxn modelId="{B1A02D43-732F-41A5-9241-813EDCDCBFE3}" type="presParOf" srcId="{B02E6866-D585-46CC-A2D5-171B34B639F4}" destId="{67B2C522-07BD-4258-87B9-E5B3AFEA01D4}" srcOrd="3" destOrd="0" presId="urn:microsoft.com/office/officeart/2005/8/layout/matrix1"/>
    <dgm:cxn modelId="{BBD1F08F-CFCB-4142-BD89-F62B1B7C78CB}" type="presParOf" srcId="{B02E6866-D585-46CC-A2D5-171B34B639F4}" destId="{BF78A042-0BD7-4711-AAED-1F6AD2BB4CD7}" srcOrd="4" destOrd="0" presId="urn:microsoft.com/office/officeart/2005/8/layout/matrix1"/>
    <dgm:cxn modelId="{003EFB31-072D-4E43-B1C0-86860092E7CB}" type="presParOf" srcId="{B02E6866-D585-46CC-A2D5-171B34B639F4}" destId="{6E8AC23A-94C5-4067-AA84-2778AC52BE76}" srcOrd="5" destOrd="0" presId="urn:microsoft.com/office/officeart/2005/8/layout/matrix1"/>
    <dgm:cxn modelId="{5BF08D2D-267B-48D5-85FC-09DDDC2E892C}" type="presParOf" srcId="{B02E6866-D585-46CC-A2D5-171B34B639F4}" destId="{A3DF9F6F-C0A8-475F-AAFC-B8B67F123EBF}" srcOrd="6" destOrd="0" presId="urn:microsoft.com/office/officeart/2005/8/layout/matrix1"/>
    <dgm:cxn modelId="{BAF5BB5C-73E2-48FB-96CF-E7F27922103E}" type="presParOf" srcId="{B02E6866-D585-46CC-A2D5-171B34B639F4}" destId="{F7DCCDD4-1573-48F7-AD8A-080B7AD31BF9}" srcOrd="7" destOrd="0" presId="urn:microsoft.com/office/officeart/2005/8/layout/matrix1"/>
    <dgm:cxn modelId="{CDAEEDE2-01BD-4711-B7EA-9D3C38B7B229}" type="presParOf" srcId="{E7DDC696-DB83-477C-88E4-55642D9A4372}" destId="{8E63DC8B-99F6-4D02-B2C6-C313155865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2A5888-0D24-4FAA-A6C0-43C0F6CF635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F1980-FF92-4FC1-BA85-BB3A32FB1D8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SimSun" panose="02010600030101010101" pitchFamily="2" charset="-122"/>
            </a:rPr>
            <a:t>Китай</a:t>
          </a:r>
          <a:endParaRPr lang="ru-RU" dirty="0"/>
        </a:p>
      </dgm:t>
    </dgm:pt>
    <dgm:pt modelId="{97D2C5A9-B480-4777-8AD2-80300967CA49}" type="parTrans" cxnId="{1D4EF73F-7F2A-4A25-99A7-AEB481DFF891}">
      <dgm:prSet/>
      <dgm:spPr/>
      <dgm:t>
        <a:bodyPr/>
        <a:lstStyle/>
        <a:p>
          <a:endParaRPr lang="ru-RU"/>
        </a:p>
      </dgm:t>
    </dgm:pt>
    <dgm:pt modelId="{1FBBB302-5911-4F61-8372-4850287231CD}" type="sibTrans" cxnId="{1D4EF73F-7F2A-4A25-99A7-AEB481DFF891}">
      <dgm:prSet/>
      <dgm:spPr/>
      <dgm:t>
        <a:bodyPr/>
        <a:lstStyle/>
        <a:p>
          <a:endParaRPr lang="ru-RU"/>
        </a:p>
      </dgm:t>
    </dgm:pt>
    <dgm:pt modelId="{B85A1517-7899-4D9B-8DC9-C3B2C9BFF82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SimSun" panose="02010600030101010101" pitchFamily="2" charset="-122"/>
            </a:rPr>
            <a:t>Японія</a:t>
          </a:r>
          <a:endParaRPr lang="ru-RU" dirty="0"/>
        </a:p>
      </dgm:t>
    </dgm:pt>
    <dgm:pt modelId="{94AD6471-47F1-4837-A489-C66D12480ABD}" type="parTrans" cxnId="{D95C1014-A2C5-42F1-B07F-94C9ACE2B07A}">
      <dgm:prSet/>
      <dgm:spPr/>
      <dgm:t>
        <a:bodyPr/>
        <a:lstStyle/>
        <a:p>
          <a:endParaRPr lang="ru-RU"/>
        </a:p>
      </dgm:t>
    </dgm:pt>
    <dgm:pt modelId="{4DAEBF4C-A125-4142-9313-AFEED1B529B8}" type="sibTrans" cxnId="{D95C1014-A2C5-42F1-B07F-94C9ACE2B07A}">
      <dgm:prSet/>
      <dgm:spPr/>
      <dgm:t>
        <a:bodyPr/>
        <a:lstStyle/>
        <a:p>
          <a:endParaRPr lang="ru-RU"/>
        </a:p>
      </dgm:t>
    </dgm:pt>
    <dgm:pt modelId="{9FC68A8C-98D7-45E6-B62A-2403532DEC7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SimSun" panose="02010600030101010101" pitchFamily="2" charset="-122"/>
            </a:rPr>
            <a:t>М</a:t>
          </a:r>
          <a:r>
            <a:rPr lang="en-US" dirty="0" smtClean="0">
              <a:latin typeface="Times New Roman" panose="02020603050405020304" pitchFamily="18" charset="0"/>
              <a:ea typeface="SimSun" panose="02010600030101010101" pitchFamily="2" charset="-122"/>
            </a:rPr>
            <a:t>’</a:t>
          </a:r>
          <a:r>
            <a:rPr lang="ru-RU" dirty="0" err="1" smtClean="0">
              <a:latin typeface="Times New Roman" panose="02020603050405020304" pitchFamily="18" charset="0"/>
              <a:ea typeface="SimSun" panose="02010600030101010101" pitchFamily="2" charset="-122"/>
            </a:rPr>
            <a:t>янма</a:t>
          </a:r>
          <a:r>
            <a:rPr lang="ru-RU" dirty="0" smtClean="0">
              <a:latin typeface="Times New Roman" panose="02020603050405020304" pitchFamily="18" charset="0"/>
              <a:ea typeface="SimSun" panose="02010600030101010101" pitchFamily="2" charset="-122"/>
            </a:rPr>
            <a:t> (</a:t>
          </a:r>
          <a:r>
            <a:rPr lang="uk-UA" dirty="0" smtClean="0">
              <a:latin typeface="Times New Roman" panose="02020603050405020304" pitchFamily="18" charset="0"/>
              <a:ea typeface="SimSun" panose="02010600030101010101" pitchFamily="2" charset="-122"/>
            </a:rPr>
            <a:t>Бірма)</a:t>
          </a:r>
          <a:endParaRPr lang="ru-RU" dirty="0"/>
        </a:p>
      </dgm:t>
    </dgm:pt>
    <dgm:pt modelId="{04E9EC45-1FB0-4397-88C7-664A364C1208}" type="parTrans" cxnId="{A42035FD-2C8C-4949-B12A-AB22ECC0E6EC}">
      <dgm:prSet/>
      <dgm:spPr/>
      <dgm:t>
        <a:bodyPr/>
        <a:lstStyle/>
        <a:p>
          <a:endParaRPr lang="ru-RU"/>
        </a:p>
      </dgm:t>
    </dgm:pt>
    <dgm:pt modelId="{CA4681A8-C29B-4A24-82EF-5A8109CE9C49}" type="sibTrans" cxnId="{A42035FD-2C8C-4949-B12A-AB22ECC0E6EC}">
      <dgm:prSet/>
      <dgm:spPr/>
      <dgm:t>
        <a:bodyPr/>
        <a:lstStyle/>
        <a:p>
          <a:endParaRPr lang="ru-RU"/>
        </a:p>
      </dgm:t>
    </dgm:pt>
    <dgm:pt modelId="{95681B85-0086-42E9-85B7-1F73082C864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ea typeface="SimSun" panose="02010600030101010101" pitchFamily="2" charset="-122"/>
            </a:rPr>
            <a:t>Республіка Корея (Південна Корея)</a:t>
          </a:r>
          <a:endParaRPr lang="ru-RU" dirty="0"/>
        </a:p>
      </dgm:t>
    </dgm:pt>
    <dgm:pt modelId="{BAF8B566-B451-4A49-B4EC-DC52D2A229E5}" type="parTrans" cxnId="{E5AFB99A-6374-4764-A391-17A48A235B82}">
      <dgm:prSet/>
      <dgm:spPr/>
      <dgm:t>
        <a:bodyPr/>
        <a:lstStyle/>
        <a:p>
          <a:endParaRPr lang="ru-RU"/>
        </a:p>
      </dgm:t>
    </dgm:pt>
    <dgm:pt modelId="{D8C09F6A-CBFE-40B6-9D4F-2D074E07E4F8}" type="sibTrans" cxnId="{E5AFB99A-6374-4764-A391-17A48A235B82}">
      <dgm:prSet/>
      <dgm:spPr/>
      <dgm:t>
        <a:bodyPr/>
        <a:lstStyle/>
        <a:p>
          <a:endParaRPr lang="ru-RU"/>
        </a:p>
      </dgm:t>
    </dgm:pt>
    <dgm:pt modelId="{D3AF235F-2B3A-48F4-A80E-F60859FDE896}" type="pres">
      <dgm:prSet presAssocID="{F72A5888-0D24-4FAA-A6C0-43C0F6CF63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CE9F7-23F0-44F0-B481-E04001B5E317}" type="pres">
      <dgm:prSet presAssocID="{56CF1980-FF92-4FC1-BA85-BB3A32FB1D89}" presName="compNode" presStyleCnt="0"/>
      <dgm:spPr/>
    </dgm:pt>
    <dgm:pt modelId="{4699B0AD-7CA8-4026-9212-D82DBABE893F}" type="pres">
      <dgm:prSet presAssocID="{56CF1980-FF92-4FC1-BA85-BB3A32FB1D89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7A08777-722E-4690-A80D-883B616481AE}" type="pres">
      <dgm:prSet presAssocID="{56CF1980-FF92-4FC1-BA85-BB3A32FB1D89}" presName="textRect" presStyleLbl="revTx" presStyleIdx="0" presStyleCnt="4" custScaleX="10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B0DDA-3677-435F-A9EB-39ED0278111B}" type="pres">
      <dgm:prSet presAssocID="{1FBBB302-5911-4F61-8372-4850287231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8B8BE6-8980-4B07-97E6-C780BA928377}" type="pres">
      <dgm:prSet presAssocID="{B85A1517-7899-4D9B-8DC9-C3B2C9BFF820}" presName="compNode" presStyleCnt="0"/>
      <dgm:spPr/>
    </dgm:pt>
    <dgm:pt modelId="{507A902C-62F9-4ACC-9586-6D19C5A46DF8}" type="pres">
      <dgm:prSet presAssocID="{B85A1517-7899-4D9B-8DC9-C3B2C9BFF820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9023DC9-3FD5-4C20-A28E-D1C9D935355F}" type="pres">
      <dgm:prSet presAssocID="{B85A1517-7899-4D9B-8DC9-C3B2C9BFF82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DD5A-DED7-4B16-B620-25B1E10234AA}" type="pres">
      <dgm:prSet presAssocID="{4DAEBF4C-A125-4142-9313-AFEED1B529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71FA03-09BB-477E-848F-ED37A9BE443A}" type="pres">
      <dgm:prSet presAssocID="{9FC68A8C-98D7-45E6-B62A-2403532DEC71}" presName="compNode" presStyleCnt="0"/>
      <dgm:spPr/>
    </dgm:pt>
    <dgm:pt modelId="{399425B0-651C-4AF1-8831-2565AD4408EB}" type="pres">
      <dgm:prSet presAssocID="{9FC68A8C-98D7-45E6-B62A-2403532DEC71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264D753-6408-44A6-AFD1-6BAD97DA2974}" type="pres">
      <dgm:prSet presAssocID="{9FC68A8C-98D7-45E6-B62A-2403532DEC71}" presName="textRect" presStyleLbl="revTx" presStyleIdx="2" presStyleCnt="4" custScaleX="10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E3F9A-5048-47B7-8C86-E00878147015}" type="pres">
      <dgm:prSet presAssocID="{CA4681A8-C29B-4A24-82EF-5A8109CE9C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E12791-E27B-4DC5-9350-27097B97E15C}" type="pres">
      <dgm:prSet presAssocID="{95681B85-0086-42E9-85B7-1F73082C864C}" presName="compNode" presStyleCnt="0"/>
      <dgm:spPr/>
    </dgm:pt>
    <dgm:pt modelId="{280443DC-3528-46FA-A6DB-CD0C5D90AFB9}" type="pres">
      <dgm:prSet presAssocID="{95681B85-0086-42E9-85B7-1F73082C864C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C681625-8A35-4EF8-980B-66E2FEB8B295}" type="pres">
      <dgm:prSet presAssocID="{95681B85-0086-42E9-85B7-1F73082C864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DFDFC-BB22-43A1-9A9A-A82F5E8F3670}" type="presOf" srcId="{B85A1517-7899-4D9B-8DC9-C3B2C9BFF820}" destId="{19023DC9-3FD5-4C20-A28E-D1C9D935355F}" srcOrd="0" destOrd="0" presId="urn:microsoft.com/office/officeart/2005/8/layout/pList1"/>
    <dgm:cxn modelId="{420A8987-D56D-49C2-AA9A-5AAF664AD1F2}" type="presOf" srcId="{4DAEBF4C-A125-4142-9313-AFEED1B529B8}" destId="{DAAADD5A-DED7-4B16-B620-25B1E10234AA}" srcOrd="0" destOrd="0" presId="urn:microsoft.com/office/officeart/2005/8/layout/pList1"/>
    <dgm:cxn modelId="{B072DCA8-4D86-4A32-86CB-AEB35AC568E5}" type="presOf" srcId="{9FC68A8C-98D7-45E6-B62A-2403532DEC71}" destId="{B264D753-6408-44A6-AFD1-6BAD97DA2974}" srcOrd="0" destOrd="0" presId="urn:microsoft.com/office/officeart/2005/8/layout/pList1"/>
    <dgm:cxn modelId="{8A106FA9-A78F-475B-A439-0FE5C207750B}" type="presOf" srcId="{95681B85-0086-42E9-85B7-1F73082C864C}" destId="{1C681625-8A35-4EF8-980B-66E2FEB8B295}" srcOrd="0" destOrd="0" presId="urn:microsoft.com/office/officeart/2005/8/layout/pList1"/>
    <dgm:cxn modelId="{54517D42-4D94-4EAF-B506-DBD65DDC614F}" type="presOf" srcId="{CA4681A8-C29B-4A24-82EF-5A8109CE9C49}" destId="{5D9E3F9A-5048-47B7-8C86-E00878147015}" srcOrd="0" destOrd="0" presId="urn:microsoft.com/office/officeart/2005/8/layout/pList1"/>
    <dgm:cxn modelId="{E5AFB99A-6374-4764-A391-17A48A235B82}" srcId="{F72A5888-0D24-4FAA-A6C0-43C0F6CF635D}" destId="{95681B85-0086-42E9-85B7-1F73082C864C}" srcOrd="3" destOrd="0" parTransId="{BAF8B566-B451-4A49-B4EC-DC52D2A229E5}" sibTransId="{D8C09F6A-CBFE-40B6-9D4F-2D074E07E4F8}"/>
    <dgm:cxn modelId="{ED5A82C0-8F09-4F74-8A89-2AB104DEBD8E}" type="presOf" srcId="{56CF1980-FF92-4FC1-BA85-BB3A32FB1D89}" destId="{07A08777-722E-4690-A80D-883B616481AE}" srcOrd="0" destOrd="0" presId="urn:microsoft.com/office/officeart/2005/8/layout/pList1"/>
    <dgm:cxn modelId="{1D4EF73F-7F2A-4A25-99A7-AEB481DFF891}" srcId="{F72A5888-0D24-4FAA-A6C0-43C0F6CF635D}" destId="{56CF1980-FF92-4FC1-BA85-BB3A32FB1D89}" srcOrd="0" destOrd="0" parTransId="{97D2C5A9-B480-4777-8AD2-80300967CA49}" sibTransId="{1FBBB302-5911-4F61-8372-4850287231CD}"/>
    <dgm:cxn modelId="{2EE701D7-A867-462C-BCBB-E902DAFE58F2}" type="presOf" srcId="{1FBBB302-5911-4F61-8372-4850287231CD}" destId="{6D0B0DDA-3677-435F-A9EB-39ED0278111B}" srcOrd="0" destOrd="0" presId="urn:microsoft.com/office/officeart/2005/8/layout/pList1"/>
    <dgm:cxn modelId="{A42035FD-2C8C-4949-B12A-AB22ECC0E6EC}" srcId="{F72A5888-0D24-4FAA-A6C0-43C0F6CF635D}" destId="{9FC68A8C-98D7-45E6-B62A-2403532DEC71}" srcOrd="2" destOrd="0" parTransId="{04E9EC45-1FB0-4397-88C7-664A364C1208}" sibTransId="{CA4681A8-C29B-4A24-82EF-5A8109CE9C49}"/>
    <dgm:cxn modelId="{D95C1014-A2C5-42F1-B07F-94C9ACE2B07A}" srcId="{F72A5888-0D24-4FAA-A6C0-43C0F6CF635D}" destId="{B85A1517-7899-4D9B-8DC9-C3B2C9BFF820}" srcOrd="1" destOrd="0" parTransId="{94AD6471-47F1-4837-A489-C66D12480ABD}" sibTransId="{4DAEBF4C-A125-4142-9313-AFEED1B529B8}"/>
    <dgm:cxn modelId="{D212F6A2-2C6B-4A4F-BA5F-1686A35901FF}" type="presOf" srcId="{F72A5888-0D24-4FAA-A6C0-43C0F6CF635D}" destId="{D3AF235F-2B3A-48F4-A80E-F60859FDE896}" srcOrd="0" destOrd="0" presId="urn:microsoft.com/office/officeart/2005/8/layout/pList1"/>
    <dgm:cxn modelId="{967D3D8A-E752-4EBD-B4BF-812BD5FA4099}" type="presParOf" srcId="{D3AF235F-2B3A-48F4-A80E-F60859FDE896}" destId="{6FCCE9F7-23F0-44F0-B481-E04001B5E317}" srcOrd="0" destOrd="0" presId="urn:microsoft.com/office/officeart/2005/8/layout/pList1"/>
    <dgm:cxn modelId="{7412E72C-28ED-421C-A52C-772088AD1B01}" type="presParOf" srcId="{6FCCE9F7-23F0-44F0-B481-E04001B5E317}" destId="{4699B0AD-7CA8-4026-9212-D82DBABE893F}" srcOrd="0" destOrd="0" presId="urn:microsoft.com/office/officeart/2005/8/layout/pList1"/>
    <dgm:cxn modelId="{7F09804B-A16F-4687-9FA5-D204D20E6CCA}" type="presParOf" srcId="{6FCCE9F7-23F0-44F0-B481-E04001B5E317}" destId="{07A08777-722E-4690-A80D-883B616481AE}" srcOrd="1" destOrd="0" presId="urn:microsoft.com/office/officeart/2005/8/layout/pList1"/>
    <dgm:cxn modelId="{486326C9-4A05-43A1-B500-5D2D955CFE2E}" type="presParOf" srcId="{D3AF235F-2B3A-48F4-A80E-F60859FDE896}" destId="{6D0B0DDA-3677-435F-A9EB-39ED0278111B}" srcOrd="1" destOrd="0" presId="urn:microsoft.com/office/officeart/2005/8/layout/pList1"/>
    <dgm:cxn modelId="{3A47ADBA-3F9E-48B9-80C1-048A140DBD87}" type="presParOf" srcId="{D3AF235F-2B3A-48F4-A80E-F60859FDE896}" destId="{A18B8BE6-8980-4B07-97E6-C780BA928377}" srcOrd="2" destOrd="0" presId="urn:microsoft.com/office/officeart/2005/8/layout/pList1"/>
    <dgm:cxn modelId="{A63AB0B9-247D-4637-98B8-485BCCC76668}" type="presParOf" srcId="{A18B8BE6-8980-4B07-97E6-C780BA928377}" destId="{507A902C-62F9-4ACC-9586-6D19C5A46DF8}" srcOrd="0" destOrd="0" presId="urn:microsoft.com/office/officeart/2005/8/layout/pList1"/>
    <dgm:cxn modelId="{A818FC8A-D17D-477C-ACDD-E8B666FF919E}" type="presParOf" srcId="{A18B8BE6-8980-4B07-97E6-C780BA928377}" destId="{19023DC9-3FD5-4C20-A28E-D1C9D935355F}" srcOrd="1" destOrd="0" presId="urn:microsoft.com/office/officeart/2005/8/layout/pList1"/>
    <dgm:cxn modelId="{B4E8F7D4-456E-467F-A0EF-69F267F26599}" type="presParOf" srcId="{D3AF235F-2B3A-48F4-A80E-F60859FDE896}" destId="{DAAADD5A-DED7-4B16-B620-25B1E10234AA}" srcOrd="3" destOrd="0" presId="urn:microsoft.com/office/officeart/2005/8/layout/pList1"/>
    <dgm:cxn modelId="{ADED881A-9ED3-4EE3-929C-B10C48AA2A23}" type="presParOf" srcId="{D3AF235F-2B3A-48F4-A80E-F60859FDE896}" destId="{3C71FA03-09BB-477E-848F-ED37A9BE443A}" srcOrd="4" destOrd="0" presId="urn:microsoft.com/office/officeart/2005/8/layout/pList1"/>
    <dgm:cxn modelId="{2B4748C2-E11E-4864-86A8-68AC5E09618B}" type="presParOf" srcId="{3C71FA03-09BB-477E-848F-ED37A9BE443A}" destId="{399425B0-651C-4AF1-8831-2565AD4408EB}" srcOrd="0" destOrd="0" presId="urn:microsoft.com/office/officeart/2005/8/layout/pList1"/>
    <dgm:cxn modelId="{DB763F22-8E38-4271-835E-FE9043D3EFC5}" type="presParOf" srcId="{3C71FA03-09BB-477E-848F-ED37A9BE443A}" destId="{B264D753-6408-44A6-AFD1-6BAD97DA2974}" srcOrd="1" destOrd="0" presId="urn:microsoft.com/office/officeart/2005/8/layout/pList1"/>
    <dgm:cxn modelId="{50BD93A5-41F3-4B2A-97BE-5622825E0D0C}" type="presParOf" srcId="{D3AF235F-2B3A-48F4-A80E-F60859FDE896}" destId="{5D9E3F9A-5048-47B7-8C86-E00878147015}" srcOrd="5" destOrd="0" presId="urn:microsoft.com/office/officeart/2005/8/layout/pList1"/>
    <dgm:cxn modelId="{47F0A5FD-3BFE-4DDA-90BB-89E2A8A3A1A3}" type="presParOf" srcId="{D3AF235F-2B3A-48F4-A80E-F60859FDE896}" destId="{E2E12791-E27B-4DC5-9350-27097B97E15C}" srcOrd="6" destOrd="0" presId="urn:microsoft.com/office/officeart/2005/8/layout/pList1"/>
    <dgm:cxn modelId="{C9EF85B6-E335-44E4-9761-0CE368849B80}" type="presParOf" srcId="{E2E12791-E27B-4DC5-9350-27097B97E15C}" destId="{280443DC-3528-46FA-A6DB-CD0C5D90AFB9}" srcOrd="0" destOrd="0" presId="urn:microsoft.com/office/officeart/2005/8/layout/pList1"/>
    <dgm:cxn modelId="{AC434F02-68F4-4555-A8C2-2D4B854C2A85}" type="presParOf" srcId="{E2E12791-E27B-4DC5-9350-27097B97E15C}" destId="{1C681625-8A35-4EF8-980B-66E2FEB8B2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8005E4E-1796-4698-8CE8-6520388857A8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F053659-34FE-483A-8708-124E22F84C5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далекосхідного права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392CF-1041-460A-B545-F021E5D57FC8}" type="parTrans" cxnId="{35AEC27C-3F15-44ED-AA8C-BE6F3DE457BF}">
      <dgm:prSet/>
      <dgm:spPr/>
      <dgm:t>
        <a:bodyPr/>
        <a:lstStyle/>
        <a:p>
          <a:endParaRPr lang="ru-RU"/>
        </a:p>
      </dgm:t>
    </dgm:pt>
    <dgm:pt modelId="{5AF3E096-B8E4-4D08-AB5D-B99F7517AA10}" type="sibTrans" cxnId="{35AEC27C-3F15-44ED-AA8C-BE6F3DE457BF}">
      <dgm:prSet/>
      <dgm:spPr/>
      <dgm:t>
        <a:bodyPr/>
        <a:lstStyle/>
        <a:p>
          <a:endParaRPr lang="ru-RU"/>
        </a:p>
      </dgm:t>
    </dgm:pt>
    <dgm:pt modelId="{9554AD82-E886-4CBE-9207-4D864E5B5907}">
      <dgm:prSet custT="1"/>
      <dgm:spPr/>
      <dgm:t>
        <a:bodyPr/>
        <a:lstStyle/>
        <a:p>
          <a:pPr>
            <a:spcAft>
              <a:spcPts val="900"/>
            </a:spcAft>
          </a:pP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провідним джерелом права виступає звичай і традиція як правила поведінки, що формуються суспільством та в результаті багаторазового застосування входять до звички людей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3EDBD-EF35-40B1-BE82-9BBD438B6214}" type="parTrans" cxnId="{A6CE3CC9-E62E-4FF7-B49B-B1EBDD062734}">
      <dgm:prSet/>
      <dgm:spPr/>
      <dgm:t>
        <a:bodyPr/>
        <a:lstStyle/>
        <a:p>
          <a:endParaRPr lang="ru-RU"/>
        </a:p>
      </dgm:t>
    </dgm:pt>
    <dgm:pt modelId="{8D584B24-8F44-4B40-AF1E-BBB8246D04E8}" type="sibTrans" cxnId="{A6CE3CC9-E62E-4FF7-B49B-B1EBDD062734}">
      <dgm:prSet/>
      <dgm:spPr/>
      <dgm:t>
        <a:bodyPr/>
        <a:lstStyle/>
        <a:p>
          <a:endParaRPr lang="ru-RU"/>
        </a:p>
      </dgm:t>
    </dgm:pt>
    <dgm:pt modelId="{5DAC3FA2-0A91-4AE6-B884-89B67092A3EF}">
      <dgm:prSet custT="1"/>
      <dgm:spPr/>
      <dgm:t>
        <a:bodyPr/>
        <a:lstStyle/>
        <a:p>
          <a:pPr>
            <a:spcAft>
              <a:spcPts val="900"/>
            </a:spcAft>
          </a:pP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ставлення до законодавства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5BFFF-C6AB-485C-8D63-8E48B2C06723}" type="parTrans" cxnId="{D1F52158-7947-4EC1-9483-0690FAAF71C0}">
      <dgm:prSet/>
      <dgm:spPr/>
      <dgm:t>
        <a:bodyPr/>
        <a:lstStyle/>
        <a:p>
          <a:endParaRPr lang="ru-RU"/>
        </a:p>
      </dgm:t>
    </dgm:pt>
    <dgm:pt modelId="{3AB68F2A-AC96-4DCA-9882-95F1D7AFAF53}" type="sibTrans" cxnId="{D1F52158-7947-4EC1-9483-0690FAAF71C0}">
      <dgm:prSet/>
      <dgm:spPr/>
      <dgm:t>
        <a:bodyPr/>
        <a:lstStyle/>
        <a:p>
          <a:endParaRPr lang="ru-RU"/>
        </a:p>
      </dgm:t>
    </dgm:pt>
    <dgm:pt modelId="{1265289A-6D7A-48DF-B49E-AE022A2FD6FE}">
      <dgm:prSet custT="1"/>
      <dgm:spPr/>
      <dgm:t>
        <a:bodyPr/>
        <a:lstStyle/>
        <a:p>
          <a:pPr>
            <a:spcAft>
              <a:spcPts val="900"/>
            </a:spcAft>
          </a:pP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державних структур у процесі реалізації норм права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555C7-B965-441C-8193-1C36F2FBB3CA}" type="parTrans" cxnId="{6E17220E-FFD1-4CC5-B469-8D1714E72514}">
      <dgm:prSet/>
      <dgm:spPr/>
      <dgm:t>
        <a:bodyPr/>
        <a:lstStyle/>
        <a:p>
          <a:endParaRPr lang="ru-RU"/>
        </a:p>
      </dgm:t>
    </dgm:pt>
    <dgm:pt modelId="{377920F4-72ED-400D-B24D-3F95E43D39C8}" type="sibTrans" cxnId="{6E17220E-FFD1-4CC5-B469-8D1714E72514}">
      <dgm:prSet/>
      <dgm:spPr/>
      <dgm:t>
        <a:bodyPr/>
        <a:lstStyle/>
        <a:p>
          <a:endParaRPr lang="ru-RU"/>
        </a:p>
      </dgm:t>
    </dgm:pt>
    <dgm:pt modelId="{4B4DDCC6-DF57-47B4-A180-C77C0A34FDC1}">
      <dgm:prSet custT="1"/>
      <dgm:spPr/>
      <dgm:t>
        <a:bodyPr/>
        <a:lstStyle/>
        <a:p>
          <a:pPr>
            <a:spcAft>
              <a:spcPts val="900"/>
            </a:spcAft>
          </a:pP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слабкий розвиток юридичної інфраструктури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8F309-E6DD-478E-93A5-2493CBA2D75E}" type="parTrans" cxnId="{C64BE73E-BA86-463F-931F-BEE435CB42ED}">
      <dgm:prSet/>
      <dgm:spPr/>
      <dgm:t>
        <a:bodyPr/>
        <a:lstStyle/>
        <a:p>
          <a:endParaRPr lang="ru-RU"/>
        </a:p>
      </dgm:t>
    </dgm:pt>
    <dgm:pt modelId="{0D32E1D1-7E0B-46CA-A93D-FF25998F2AF7}" type="sibTrans" cxnId="{C64BE73E-BA86-463F-931F-BEE435CB42ED}">
      <dgm:prSet/>
      <dgm:spPr/>
      <dgm:t>
        <a:bodyPr/>
        <a:lstStyle/>
        <a:p>
          <a:endParaRPr lang="ru-RU"/>
        </a:p>
      </dgm:t>
    </dgm:pt>
    <dgm:pt modelId="{205160CA-F21F-4590-A7ED-FACF3DB276D7}" type="pres">
      <dgm:prSet presAssocID="{48005E4E-1796-4698-8CE8-6520388857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5ECF7-0ABE-4D45-99DA-48D4AE847D18}" type="pres">
      <dgm:prSet presAssocID="{2F053659-34FE-483A-8708-124E22F84C5E}" presName="parentLin" presStyleCnt="0"/>
      <dgm:spPr/>
    </dgm:pt>
    <dgm:pt modelId="{F8370652-5787-4BBC-BD4F-745DCBEB3B4A}" type="pres">
      <dgm:prSet presAssocID="{2F053659-34FE-483A-8708-124E22F84C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C9E3A01-92B3-4C0A-97F3-C86FDB627973}" type="pres">
      <dgm:prSet presAssocID="{2F053659-34FE-483A-8708-124E22F84C5E}" presName="parentText" presStyleLbl="node1" presStyleIdx="0" presStyleCnt="1" custScaleX="177558" custScaleY="91893" custLinFactNeighborX="4375" custLinFactNeighborY="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B60B-6ADA-409D-A840-65449387B529}" type="pres">
      <dgm:prSet presAssocID="{2F053659-34FE-483A-8708-124E22F84C5E}" presName="negativeSpace" presStyleCnt="0"/>
      <dgm:spPr/>
    </dgm:pt>
    <dgm:pt modelId="{C8CB5422-1C8C-4772-9DFD-1A8C3ACF5727}" type="pres">
      <dgm:prSet presAssocID="{2F053659-34FE-483A-8708-124E22F84C5E}" presName="childText" presStyleLbl="conFgAcc1" presStyleIdx="0" presStyleCnt="1" custLinFactNeighborX="338" custLinFactNeighborY="59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A0DA1-BFC2-4DEF-B3F9-1BD8DAC2D70D}" type="presOf" srcId="{5DAC3FA2-0A91-4AE6-B884-89B67092A3EF}" destId="{C8CB5422-1C8C-4772-9DFD-1A8C3ACF5727}" srcOrd="0" destOrd="1" presId="urn:microsoft.com/office/officeart/2005/8/layout/list1"/>
    <dgm:cxn modelId="{A8417927-B75D-40B1-8311-06C6738E460E}" type="presOf" srcId="{2F053659-34FE-483A-8708-124E22F84C5E}" destId="{9C9E3A01-92B3-4C0A-97F3-C86FDB627973}" srcOrd="1" destOrd="0" presId="urn:microsoft.com/office/officeart/2005/8/layout/list1"/>
    <dgm:cxn modelId="{A6CE3CC9-E62E-4FF7-B49B-B1EBDD062734}" srcId="{2F053659-34FE-483A-8708-124E22F84C5E}" destId="{9554AD82-E886-4CBE-9207-4D864E5B5907}" srcOrd="0" destOrd="0" parTransId="{1613EDBD-EF35-40B1-BE82-9BBD438B6214}" sibTransId="{8D584B24-8F44-4B40-AF1E-BBB8246D04E8}"/>
    <dgm:cxn modelId="{35AEC27C-3F15-44ED-AA8C-BE6F3DE457BF}" srcId="{48005E4E-1796-4698-8CE8-6520388857A8}" destId="{2F053659-34FE-483A-8708-124E22F84C5E}" srcOrd="0" destOrd="0" parTransId="{83B392CF-1041-460A-B545-F021E5D57FC8}" sibTransId="{5AF3E096-B8E4-4D08-AB5D-B99F7517AA10}"/>
    <dgm:cxn modelId="{B4BA4DD6-91E6-4C2E-8915-55DD0E642826}" type="presOf" srcId="{1265289A-6D7A-48DF-B49E-AE022A2FD6FE}" destId="{C8CB5422-1C8C-4772-9DFD-1A8C3ACF5727}" srcOrd="0" destOrd="2" presId="urn:microsoft.com/office/officeart/2005/8/layout/list1"/>
    <dgm:cxn modelId="{3A139B40-AF57-4E24-B5EE-8A75F206E6A0}" type="presOf" srcId="{4B4DDCC6-DF57-47B4-A180-C77C0A34FDC1}" destId="{C8CB5422-1C8C-4772-9DFD-1A8C3ACF5727}" srcOrd="0" destOrd="3" presId="urn:microsoft.com/office/officeart/2005/8/layout/list1"/>
    <dgm:cxn modelId="{6E17220E-FFD1-4CC5-B469-8D1714E72514}" srcId="{2F053659-34FE-483A-8708-124E22F84C5E}" destId="{1265289A-6D7A-48DF-B49E-AE022A2FD6FE}" srcOrd="2" destOrd="0" parTransId="{81D555C7-B965-441C-8193-1C36F2FBB3CA}" sibTransId="{377920F4-72ED-400D-B24D-3F95E43D39C8}"/>
    <dgm:cxn modelId="{D1F52158-7947-4EC1-9483-0690FAAF71C0}" srcId="{2F053659-34FE-483A-8708-124E22F84C5E}" destId="{5DAC3FA2-0A91-4AE6-B884-89B67092A3EF}" srcOrd="1" destOrd="0" parTransId="{F445BFFF-C6AB-485C-8D63-8E48B2C06723}" sibTransId="{3AB68F2A-AC96-4DCA-9882-95F1D7AFAF53}"/>
    <dgm:cxn modelId="{1D25F5A3-EE0D-4965-9333-E12F9FE11E3C}" type="presOf" srcId="{2F053659-34FE-483A-8708-124E22F84C5E}" destId="{F8370652-5787-4BBC-BD4F-745DCBEB3B4A}" srcOrd="0" destOrd="0" presId="urn:microsoft.com/office/officeart/2005/8/layout/list1"/>
    <dgm:cxn modelId="{7EA87F3C-88D3-45DF-A3CB-EA0AC80F7000}" type="presOf" srcId="{9554AD82-E886-4CBE-9207-4D864E5B5907}" destId="{C8CB5422-1C8C-4772-9DFD-1A8C3ACF5727}" srcOrd="0" destOrd="0" presId="urn:microsoft.com/office/officeart/2005/8/layout/list1"/>
    <dgm:cxn modelId="{C64BE73E-BA86-463F-931F-BEE435CB42ED}" srcId="{2F053659-34FE-483A-8708-124E22F84C5E}" destId="{4B4DDCC6-DF57-47B4-A180-C77C0A34FDC1}" srcOrd="3" destOrd="0" parTransId="{32E8F309-E6DD-478E-93A5-2493CBA2D75E}" sibTransId="{0D32E1D1-7E0B-46CA-A93D-FF25998F2AF7}"/>
    <dgm:cxn modelId="{6940CD56-8861-4260-B4CF-CA44DAFD2CE4}" type="presOf" srcId="{48005E4E-1796-4698-8CE8-6520388857A8}" destId="{205160CA-F21F-4590-A7ED-FACF3DB276D7}" srcOrd="0" destOrd="0" presId="urn:microsoft.com/office/officeart/2005/8/layout/list1"/>
    <dgm:cxn modelId="{C9F96251-399F-4A59-ACB7-1DCC6EEAAF95}" type="presParOf" srcId="{205160CA-F21F-4590-A7ED-FACF3DB276D7}" destId="{5FE5ECF7-0ABE-4D45-99DA-48D4AE847D18}" srcOrd="0" destOrd="0" presId="urn:microsoft.com/office/officeart/2005/8/layout/list1"/>
    <dgm:cxn modelId="{654C73C6-237D-4A58-AB63-BF14263AE758}" type="presParOf" srcId="{5FE5ECF7-0ABE-4D45-99DA-48D4AE847D18}" destId="{F8370652-5787-4BBC-BD4F-745DCBEB3B4A}" srcOrd="0" destOrd="0" presId="urn:microsoft.com/office/officeart/2005/8/layout/list1"/>
    <dgm:cxn modelId="{95952375-E253-491B-8AFB-83D2621B6CDB}" type="presParOf" srcId="{5FE5ECF7-0ABE-4D45-99DA-48D4AE847D18}" destId="{9C9E3A01-92B3-4C0A-97F3-C86FDB627973}" srcOrd="1" destOrd="0" presId="urn:microsoft.com/office/officeart/2005/8/layout/list1"/>
    <dgm:cxn modelId="{DC19DCA8-6137-4B28-BEEF-2AB9FCD9DCCD}" type="presParOf" srcId="{205160CA-F21F-4590-A7ED-FACF3DB276D7}" destId="{9272B60B-6ADA-409D-A840-65449387B529}" srcOrd="1" destOrd="0" presId="urn:microsoft.com/office/officeart/2005/8/layout/list1"/>
    <dgm:cxn modelId="{38B075EB-B46E-49B6-BB61-0E012692EFEE}" type="presParOf" srcId="{205160CA-F21F-4590-A7ED-FACF3DB276D7}" destId="{C8CB5422-1C8C-4772-9DFD-1A8C3ACF57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4FFDDF3-BFD9-4653-BDC3-ECE37D236EBA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109E2E-91C4-4BB4-8912-74DE5C941249}">
      <dgm:prSet phldrT="[Текст]" custT="1"/>
      <dgm:spPr/>
      <dgm:t>
        <a:bodyPr/>
        <a:lstStyle/>
        <a:p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Звичаєве (африканське) право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традиційний тип права, який існував у африканських народів до їх колонізації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5DD33-A203-4F0B-9759-22FD03370136}" type="parTrans" cxnId="{03F7517F-EDBE-4846-89A0-6BBD06D4F2DF}">
      <dgm:prSet/>
      <dgm:spPr/>
      <dgm:t>
        <a:bodyPr/>
        <a:lstStyle/>
        <a:p>
          <a:endParaRPr lang="ru-RU"/>
        </a:p>
      </dgm:t>
    </dgm:pt>
    <dgm:pt modelId="{3A3FFA78-99FE-4DF4-9025-7B4E0C0C9003}" type="sibTrans" cxnId="{03F7517F-EDBE-4846-89A0-6BBD06D4F2DF}">
      <dgm:prSet/>
      <dgm:spPr/>
      <dgm:t>
        <a:bodyPr/>
        <a:lstStyle/>
        <a:p>
          <a:endParaRPr lang="ru-RU"/>
        </a:p>
      </dgm:t>
    </dgm:pt>
    <dgm:pt modelId="{7C08ADF8-5468-4263-A885-B2FAF0075732}">
      <dgm:prSet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Поступово право африканських країн було сформоване на основі племінних традицій і звичаїв, права європейських метрополій і сучасних правових новел</a:t>
          </a:r>
          <a:endParaRPr lang="uk-UA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75CFE-4783-49EB-AC35-D6CBB48A8BB7}" type="parTrans" cxnId="{1C6C05D2-1CA2-44F4-A9D5-8853E46FFD7B}">
      <dgm:prSet/>
      <dgm:spPr/>
      <dgm:t>
        <a:bodyPr/>
        <a:lstStyle/>
        <a:p>
          <a:endParaRPr lang="ru-RU"/>
        </a:p>
      </dgm:t>
    </dgm:pt>
    <dgm:pt modelId="{67FE5238-DC12-4E5F-BE1D-F988E750E0CA}" type="sibTrans" cxnId="{1C6C05D2-1CA2-44F4-A9D5-8853E46FFD7B}">
      <dgm:prSet/>
      <dgm:spPr/>
      <dgm:t>
        <a:bodyPr/>
        <a:lstStyle/>
        <a:p>
          <a:endParaRPr lang="ru-RU"/>
        </a:p>
      </dgm:t>
    </dgm:pt>
    <dgm:pt modelId="{E878D9CB-6E97-4D12-85B6-D209B2A7EC0E}" type="pres">
      <dgm:prSet presAssocID="{14FFDDF3-BFD9-4653-BDC3-ECE37D236EBA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F84572B-6FAD-4204-A684-D00773CBB5B1}" type="pres">
      <dgm:prSet presAssocID="{B3109E2E-91C4-4BB4-8912-74DE5C941249}" presName="noChildren" presStyleCnt="0"/>
      <dgm:spPr/>
    </dgm:pt>
    <dgm:pt modelId="{D96C4294-B748-40D2-BEA3-9EB78A8A652F}" type="pres">
      <dgm:prSet presAssocID="{B3109E2E-91C4-4BB4-8912-74DE5C941249}" presName="gap" presStyleCnt="0"/>
      <dgm:spPr/>
    </dgm:pt>
    <dgm:pt modelId="{537070EE-91B6-4FC0-81ED-55347CB9FD3F}" type="pres">
      <dgm:prSet presAssocID="{B3109E2E-91C4-4BB4-8912-74DE5C941249}" presName="medCircle2" presStyleLbl="vennNode1" presStyleIdx="0" presStyleCnt="2" custLinFactNeighborY="-9027"/>
      <dgm:spPr/>
    </dgm:pt>
    <dgm:pt modelId="{3E97E2D8-46F5-4110-B76A-87BF0A061758}" type="pres">
      <dgm:prSet presAssocID="{B3109E2E-91C4-4BB4-8912-74DE5C941249}" presName="txLvlOnly1" presStyleLbl="revTx" presStyleIdx="0" presStyleCnt="2" custLinFactNeighborY="-9027"/>
      <dgm:spPr/>
      <dgm:t>
        <a:bodyPr/>
        <a:lstStyle/>
        <a:p>
          <a:endParaRPr lang="ru-RU"/>
        </a:p>
      </dgm:t>
    </dgm:pt>
    <dgm:pt modelId="{1FE3D314-527D-4AF0-9584-3285194EFC07}" type="pres">
      <dgm:prSet presAssocID="{7C08ADF8-5468-4263-A885-B2FAF0075732}" presName="noChildren" presStyleCnt="0"/>
      <dgm:spPr/>
    </dgm:pt>
    <dgm:pt modelId="{B2B98579-1B5E-41CA-8FCE-F375322A6343}" type="pres">
      <dgm:prSet presAssocID="{7C08ADF8-5468-4263-A885-B2FAF0075732}" presName="gap" presStyleCnt="0"/>
      <dgm:spPr/>
    </dgm:pt>
    <dgm:pt modelId="{95F75DA8-057A-4EDF-8D6F-E040C9375283}" type="pres">
      <dgm:prSet presAssocID="{7C08ADF8-5468-4263-A885-B2FAF0075732}" presName="medCircle2" presStyleLbl="vennNode1" presStyleIdx="1" presStyleCnt="2" custLinFactNeighborY="30155"/>
      <dgm:spPr/>
    </dgm:pt>
    <dgm:pt modelId="{8F86DD80-8A43-4A92-801B-7101F87C014A}" type="pres">
      <dgm:prSet presAssocID="{7C08ADF8-5468-4263-A885-B2FAF0075732}" presName="txLvlOnly1" presStyleLbl="revTx" presStyleIdx="1" presStyleCnt="2" custLinFactNeighborY="30155"/>
      <dgm:spPr/>
      <dgm:t>
        <a:bodyPr/>
        <a:lstStyle/>
        <a:p>
          <a:endParaRPr lang="ru-RU"/>
        </a:p>
      </dgm:t>
    </dgm:pt>
  </dgm:ptLst>
  <dgm:cxnLst>
    <dgm:cxn modelId="{20206311-319A-4281-88A4-8802E1E45A05}" type="presOf" srcId="{7C08ADF8-5468-4263-A885-B2FAF0075732}" destId="{8F86DD80-8A43-4A92-801B-7101F87C014A}" srcOrd="0" destOrd="0" presId="urn:microsoft.com/office/officeart/2008/layout/VerticalCircleList"/>
    <dgm:cxn modelId="{91E7CF39-3BA9-4C7F-B1EE-8154408F6217}" type="presOf" srcId="{B3109E2E-91C4-4BB4-8912-74DE5C941249}" destId="{3E97E2D8-46F5-4110-B76A-87BF0A061758}" srcOrd="0" destOrd="0" presId="urn:microsoft.com/office/officeart/2008/layout/VerticalCircleList"/>
    <dgm:cxn modelId="{03F7517F-EDBE-4846-89A0-6BBD06D4F2DF}" srcId="{14FFDDF3-BFD9-4653-BDC3-ECE37D236EBA}" destId="{B3109E2E-91C4-4BB4-8912-74DE5C941249}" srcOrd="0" destOrd="0" parTransId="{CAE5DD33-A203-4F0B-9759-22FD03370136}" sibTransId="{3A3FFA78-99FE-4DF4-9025-7B4E0C0C9003}"/>
    <dgm:cxn modelId="{0924972B-F423-419B-AD7D-56B3B868853B}" type="presOf" srcId="{14FFDDF3-BFD9-4653-BDC3-ECE37D236EBA}" destId="{E878D9CB-6E97-4D12-85B6-D209B2A7EC0E}" srcOrd="0" destOrd="0" presId="urn:microsoft.com/office/officeart/2008/layout/VerticalCircleList"/>
    <dgm:cxn modelId="{1C6C05D2-1CA2-44F4-A9D5-8853E46FFD7B}" srcId="{14FFDDF3-BFD9-4653-BDC3-ECE37D236EBA}" destId="{7C08ADF8-5468-4263-A885-B2FAF0075732}" srcOrd="1" destOrd="0" parTransId="{54C75CFE-4783-49EB-AC35-D6CBB48A8BB7}" sibTransId="{67FE5238-DC12-4E5F-BE1D-F988E750E0CA}"/>
    <dgm:cxn modelId="{3B8C4730-D41F-4C03-B4C2-8A00FF2E5710}" type="presParOf" srcId="{E878D9CB-6E97-4D12-85B6-D209B2A7EC0E}" destId="{BF84572B-6FAD-4204-A684-D00773CBB5B1}" srcOrd="0" destOrd="0" presId="urn:microsoft.com/office/officeart/2008/layout/VerticalCircleList"/>
    <dgm:cxn modelId="{3DD826AF-3576-44C6-B0E7-9ACF4E9C556F}" type="presParOf" srcId="{BF84572B-6FAD-4204-A684-D00773CBB5B1}" destId="{D96C4294-B748-40D2-BEA3-9EB78A8A652F}" srcOrd="0" destOrd="0" presId="urn:microsoft.com/office/officeart/2008/layout/VerticalCircleList"/>
    <dgm:cxn modelId="{8A97E523-89DD-43BF-A9F7-937CF785FDCF}" type="presParOf" srcId="{BF84572B-6FAD-4204-A684-D00773CBB5B1}" destId="{537070EE-91B6-4FC0-81ED-55347CB9FD3F}" srcOrd="1" destOrd="0" presId="urn:microsoft.com/office/officeart/2008/layout/VerticalCircleList"/>
    <dgm:cxn modelId="{B621F3C6-D4BE-4504-93FE-308EAA2191CF}" type="presParOf" srcId="{BF84572B-6FAD-4204-A684-D00773CBB5B1}" destId="{3E97E2D8-46F5-4110-B76A-87BF0A061758}" srcOrd="2" destOrd="0" presId="urn:microsoft.com/office/officeart/2008/layout/VerticalCircleList"/>
    <dgm:cxn modelId="{2CB75A71-F958-45B3-8F3C-0E03B22D75B7}" type="presParOf" srcId="{E878D9CB-6E97-4D12-85B6-D209B2A7EC0E}" destId="{1FE3D314-527D-4AF0-9584-3285194EFC07}" srcOrd="1" destOrd="0" presId="urn:microsoft.com/office/officeart/2008/layout/VerticalCircleList"/>
    <dgm:cxn modelId="{533C7F58-9AB0-4521-ACB8-1B6C3CE57751}" type="presParOf" srcId="{1FE3D314-527D-4AF0-9584-3285194EFC07}" destId="{B2B98579-1B5E-41CA-8FCE-F375322A6343}" srcOrd="0" destOrd="0" presId="urn:microsoft.com/office/officeart/2008/layout/VerticalCircleList"/>
    <dgm:cxn modelId="{9D0F5DF7-9694-4C5D-A68B-9BCDE210CF7B}" type="presParOf" srcId="{1FE3D314-527D-4AF0-9584-3285194EFC07}" destId="{95F75DA8-057A-4EDF-8D6F-E040C9375283}" srcOrd="1" destOrd="0" presId="urn:microsoft.com/office/officeart/2008/layout/VerticalCircleList"/>
    <dgm:cxn modelId="{C87AB39C-5CFB-4934-AF71-88B27A53B77C}" type="presParOf" srcId="{1FE3D314-527D-4AF0-9584-3285194EFC07}" destId="{8F86DD80-8A43-4A92-801B-7101F87C01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A273D97-6D21-4B11-A0EF-AB2C3F825D2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D9EF69-BD04-4869-A44E-CA3B49160AD3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Етап звичаєвого африканського права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8CD09-41B9-414C-BA38-00E72C6C7823}" type="parTrans" cxnId="{606E3AF1-C84E-4C4B-A983-EF5179692D95}">
      <dgm:prSet/>
      <dgm:spPr/>
      <dgm:t>
        <a:bodyPr/>
        <a:lstStyle/>
        <a:p>
          <a:endParaRPr lang="ru-RU"/>
        </a:p>
      </dgm:t>
    </dgm:pt>
    <dgm:pt modelId="{502AA9E9-F425-40DF-A5D4-28DB6F77BD14}" type="sibTrans" cxnId="{606E3AF1-C84E-4C4B-A983-EF5179692D95}">
      <dgm:prSet/>
      <dgm:spPr/>
      <dgm:t>
        <a:bodyPr/>
        <a:lstStyle/>
        <a:p>
          <a:endParaRPr lang="ru-RU"/>
        </a:p>
      </dgm:t>
    </dgm:pt>
    <dgm:pt modelId="{2FAF0372-955E-42D0-9270-D33CDB291D6C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Етап колоніального розвитку звичаєвого права і впливу на нього основних правових сімей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64785-1D8C-46DE-AA40-43316AD7E101}" type="parTrans" cxnId="{951E2B73-391D-4915-AAA4-F254372E29A3}">
      <dgm:prSet/>
      <dgm:spPr/>
      <dgm:t>
        <a:bodyPr/>
        <a:lstStyle/>
        <a:p>
          <a:endParaRPr lang="ru-RU"/>
        </a:p>
      </dgm:t>
    </dgm:pt>
    <dgm:pt modelId="{90A4F218-43A1-4529-987C-263ECDF2D6A2}" type="sibTrans" cxnId="{951E2B73-391D-4915-AAA4-F254372E29A3}">
      <dgm:prSet/>
      <dgm:spPr/>
      <dgm:t>
        <a:bodyPr/>
        <a:lstStyle/>
        <a:p>
          <a:endParaRPr lang="ru-RU"/>
        </a:p>
      </dgm:t>
    </dgm:pt>
    <dgm:pt modelId="{8D393C92-F440-486B-AD2E-0215BF2EF0AC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Етап незалежного розвитку, тобто етап формування сучасних правових систем африканських країн (з 60-х років ХХ ст.)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A3B6E-BD39-449B-8651-ABB30F22B62B}" type="parTrans" cxnId="{1BA65FDB-1EFC-474E-B717-406C90542E37}">
      <dgm:prSet/>
      <dgm:spPr/>
      <dgm:t>
        <a:bodyPr/>
        <a:lstStyle/>
        <a:p>
          <a:endParaRPr lang="ru-RU"/>
        </a:p>
      </dgm:t>
    </dgm:pt>
    <dgm:pt modelId="{FAD3FA89-78EC-490D-A1CC-2628F2922D47}" type="sibTrans" cxnId="{1BA65FDB-1EFC-474E-B717-406C90542E37}">
      <dgm:prSet/>
      <dgm:spPr/>
      <dgm:t>
        <a:bodyPr/>
        <a:lstStyle/>
        <a:p>
          <a:endParaRPr lang="ru-RU"/>
        </a:p>
      </dgm:t>
    </dgm:pt>
    <dgm:pt modelId="{7D2B99DB-78E3-4D6C-8225-1EBEE4D584A4}" type="pres">
      <dgm:prSet presAssocID="{EA273D97-6D21-4B11-A0EF-AB2C3F825D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1ED5E2-EDB1-4F21-8FB7-72FB6316D863}" type="pres">
      <dgm:prSet presAssocID="{5CD9EF69-BD04-4869-A44E-CA3B49160AD3}" presName="composite" presStyleCnt="0"/>
      <dgm:spPr/>
    </dgm:pt>
    <dgm:pt modelId="{16112011-CB58-4DB9-9642-E8718F37CC28}" type="pres">
      <dgm:prSet presAssocID="{5CD9EF69-BD04-4869-A44E-CA3B49160AD3}" presName="LShape" presStyleLbl="alignNode1" presStyleIdx="0" presStyleCnt="5"/>
      <dgm:spPr/>
    </dgm:pt>
    <dgm:pt modelId="{DA41AC83-5A84-45B5-9F5E-11D8B2CC5C24}" type="pres">
      <dgm:prSet presAssocID="{5CD9EF69-BD04-4869-A44E-CA3B49160AD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23368-DE3B-4674-B268-4B3388DF4042}" type="pres">
      <dgm:prSet presAssocID="{5CD9EF69-BD04-4869-A44E-CA3B49160AD3}" presName="Triangle" presStyleLbl="alignNode1" presStyleIdx="1" presStyleCnt="5"/>
      <dgm:spPr/>
    </dgm:pt>
    <dgm:pt modelId="{B31E5C33-EC30-4C04-8D82-607288B4952C}" type="pres">
      <dgm:prSet presAssocID="{502AA9E9-F425-40DF-A5D4-28DB6F77BD14}" presName="sibTrans" presStyleCnt="0"/>
      <dgm:spPr/>
    </dgm:pt>
    <dgm:pt modelId="{21E532EF-942B-47FB-8FC1-C1F8D75D76C9}" type="pres">
      <dgm:prSet presAssocID="{502AA9E9-F425-40DF-A5D4-28DB6F77BD14}" presName="space" presStyleCnt="0"/>
      <dgm:spPr/>
    </dgm:pt>
    <dgm:pt modelId="{E1584797-035A-431C-BA6A-7795184E6DEA}" type="pres">
      <dgm:prSet presAssocID="{2FAF0372-955E-42D0-9270-D33CDB291D6C}" presName="composite" presStyleCnt="0"/>
      <dgm:spPr/>
    </dgm:pt>
    <dgm:pt modelId="{0638A2AE-56CE-46DC-B33E-4F2B5570696F}" type="pres">
      <dgm:prSet presAssocID="{2FAF0372-955E-42D0-9270-D33CDB291D6C}" presName="LShape" presStyleLbl="alignNode1" presStyleIdx="2" presStyleCnt="5"/>
      <dgm:spPr/>
    </dgm:pt>
    <dgm:pt modelId="{0E4ABA5D-C2D9-4B07-942C-56E0AF05DF16}" type="pres">
      <dgm:prSet presAssocID="{2FAF0372-955E-42D0-9270-D33CDB291D6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9F684-BE66-483E-8732-199CD94F5162}" type="pres">
      <dgm:prSet presAssocID="{2FAF0372-955E-42D0-9270-D33CDB291D6C}" presName="Triangle" presStyleLbl="alignNode1" presStyleIdx="3" presStyleCnt="5"/>
      <dgm:spPr/>
    </dgm:pt>
    <dgm:pt modelId="{5CBC2FEB-D7AF-46E6-8DF0-739187873362}" type="pres">
      <dgm:prSet presAssocID="{90A4F218-43A1-4529-987C-263ECDF2D6A2}" presName="sibTrans" presStyleCnt="0"/>
      <dgm:spPr/>
    </dgm:pt>
    <dgm:pt modelId="{B1695A84-B024-4614-AC3F-49BC0AFE208D}" type="pres">
      <dgm:prSet presAssocID="{90A4F218-43A1-4529-987C-263ECDF2D6A2}" presName="space" presStyleCnt="0"/>
      <dgm:spPr/>
    </dgm:pt>
    <dgm:pt modelId="{EFE2447A-EE38-4752-9677-53DAF67BB9E5}" type="pres">
      <dgm:prSet presAssocID="{8D393C92-F440-486B-AD2E-0215BF2EF0AC}" presName="composite" presStyleCnt="0"/>
      <dgm:spPr/>
    </dgm:pt>
    <dgm:pt modelId="{87B7FF22-1344-42EF-B4E1-AAED09DF9BF8}" type="pres">
      <dgm:prSet presAssocID="{8D393C92-F440-486B-AD2E-0215BF2EF0AC}" presName="LShape" presStyleLbl="alignNode1" presStyleIdx="4" presStyleCnt="5"/>
      <dgm:spPr/>
    </dgm:pt>
    <dgm:pt modelId="{519C6081-84A1-4478-84C7-F0697D1FB828}" type="pres">
      <dgm:prSet presAssocID="{8D393C92-F440-486B-AD2E-0215BF2EF0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0C7E5-87DC-42DE-AE27-7194471387D3}" type="presOf" srcId="{2FAF0372-955E-42D0-9270-D33CDB291D6C}" destId="{0E4ABA5D-C2D9-4B07-942C-56E0AF05DF16}" srcOrd="0" destOrd="0" presId="urn:microsoft.com/office/officeart/2009/3/layout/StepUpProcess"/>
    <dgm:cxn modelId="{1BA65FDB-1EFC-474E-B717-406C90542E37}" srcId="{EA273D97-6D21-4B11-A0EF-AB2C3F825D2F}" destId="{8D393C92-F440-486B-AD2E-0215BF2EF0AC}" srcOrd="2" destOrd="0" parTransId="{001A3B6E-BD39-449B-8651-ABB30F22B62B}" sibTransId="{FAD3FA89-78EC-490D-A1CC-2628F2922D47}"/>
    <dgm:cxn modelId="{360B3A23-5D30-4C8F-8035-9F9F1347AAED}" type="presOf" srcId="{EA273D97-6D21-4B11-A0EF-AB2C3F825D2F}" destId="{7D2B99DB-78E3-4D6C-8225-1EBEE4D584A4}" srcOrd="0" destOrd="0" presId="urn:microsoft.com/office/officeart/2009/3/layout/StepUpProcess"/>
    <dgm:cxn modelId="{606E3AF1-C84E-4C4B-A983-EF5179692D95}" srcId="{EA273D97-6D21-4B11-A0EF-AB2C3F825D2F}" destId="{5CD9EF69-BD04-4869-A44E-CA3B49160AD3}" srcOrd="0" destOrd="0" parTransId="{1A98CD09-41B9-414C-BA38-00E72C6C7823}" sibTransId="{502AA9E9-F425-40DF-A5D4-28DB6F77BD14}"/>
    <dgm:cxn modelId="{3BACA604-BAAC-4030-B73C-D31F35932EBD}" type="presOf" srcId="{5CD9EF69-BD04-4869-A44E-CA3B49160AD3}" destId="{DA41AC83-5A84-45B5-9F5E-11D8B2CC5C24}" srcOrd="0" destOrd="0" presId="urn:microsoft.com/office/officeart/2009/3/layout/StepUpProcess"/>
    <dgm:cxn modelId="{8DC2C5AE-8C1B-4397-B5B5-E67FAF89D110}" type="presOf" srcId="{8D393C92-F440-486B-AD2E-0215BF2EF0AC}" destId="{519C6081-84A1-4478-84C7-F0697D1FB828}" srcOrd="0" destOrd="0" presId="urn:microsoft.com/office/officeart/2009/3/layout/StepUpProcess"/>
    <dgm:cxn modelId="{951E2B73-391D-4915-AAA4-F254372E29A3}" srcId="{EA273D97-6D21-4B11-A0EF-AB2C3F825D2F}" destId="{2FAF0372-955E-42D0-9270-D33CDB291D6C}" srcOrd="1" destOrd="0" parTransId="{DBA64785-1D8C-46DE-AA40-43316AD7E101}" sibTransId="{90A4F218-43A1-4529-987C-263ECDF2D6A2}"/>
    <dgm:cxn modelId="{87F38008-7FA8-4ECA-842D-54E5236A3469}" type="presParOf" srcId="{7D2B99DB-78E3-4D6C-8225-1EBEE4D584A4}" destId="{2D1ED5E2-EDB1-4F21-8FB7-72FB6316D863}" srcOrd="0" destOrd="0" presId="urn:microsoft.com/office/officeart/2009/3/layout/StepUpProcess"/>
    <dgm:cxn modelId="{F404990E-96A6-44BD-9493-3A87D60F49F8}" type="presParOf" srcId="{2D1ED5E2-EDB1-4F21-8FB7-72FB6316D863}" destId="{16112011-CB58-4DB9-9642-E8718F37CC28}" srcOrd="0" destOrd="0" presId="urn:microsoft.com/office/officeart/2009/3/layout/StepUpProcess"/>
    <dgm:cxn modelId="{E7AD4903-33D5-45F1-9028-0FC386DEFAE7}" type="presParOf" srcId="{2D1ED5E2-EDB1-4F21-8FB7-72FB6316D863}" destId="{DA41AC83-5A84-45B5-9F5E-11D8B2CC5C24}" srcOrd="1" destOrd="0" presId="urn:microsoft.com/office/officeart/2009/3/layout/StepUpProcess"/>
    <dgm:cxn modelId="{2A8D8566-CF50-4297-9B9F-A16DA17BDD31}" type="presParOf" srcId="{2D1ED5E2-EDB1-4F21-8FB7-72FB6316D863}" destId="{DC623368-DE3B-4674-B268-4B3388DF4042}" srcOrd="2" destOrd="0" presId="urn:microsoft.com/office/officeart/2009/3/layout/StepUpProcess"/>
    <dgm:cxn modelId="{2F582218-9C3C-4D15-A351-FB0AF164234B}" type="presParOf" srcId="{7D2B99DB-78E3-4D6C-8225-1EBEE4D584A4}" destId="{B31E5C33-EC30-4C04-8D82-607288B4952C}" srcOrd="1" destOrd="0" presId="urn:microsoft.com/office/officeart/2009/3/layout/StepUpProcess"/>
    <dgm:cxn modelId="{37E5DB41-4645-4454-868B-29F79F447882}" type="presParOf" srcId="{B31E5C33-EC30-4C04-8D82-607288B4952C}" destId="{21E532EF-942B-47FB-8FC1-C1F8D75D76C9}" srcOrd="0" destOrd="0" presId="urn:microsoft.com/office/officeart/2009/3/layout/StepUpProcess"/>
    <dgm:cxn modelId="{0F9B03CA-C743-4E15-A8A5-F1B6DC993611}" type="presParOf" srcId="{7D2B99DB-78E3-4D6C-8225-1EBEE4D584A4}" destId="{E1584797-035A-431C-BA6A-7795184E6DEA}" srcOrd="2" destOrd="0" presId="urn:microsoft.com/office/officeart/2009/3/layout/StepUpProcess"/>
    <dgm:cxn modelId="{912F9C9C-7BF5-4117-AEAC-A6BA21D3B156}" type="presParOf" srcId="{E1584797-035A-431C-BA6A-7795184E6DEA}" destId="{0638A2AE-56CE-46DC-B33E-4F2B5570696F}" srcOrd="0" destOrd="0" presId="urn:microsoft.com/office/officeart/2009/3/layout/StepUpProcess"/>
    <dgm:cxn modelId="{3A3D807C-A434-4B7A-9E01-55006768B288}" type="presParOf" srcId="{E1584797-035A-431C-BA6A-7795184E6DEA}" destId="{0E4ABA5D-C2D9-4B07-942C-56E0AF05DF16}" srcOrd="1" destOrd="0" presId="urn:microsoft.com/office/officeart/2009/3/layout/StepUpProcess"/>
    <dgm:cxn modelId="{0EF418D1-BCDB-4B9A-A1B5-D8877A8E5661}" type="presParOf" srcId="{E1584797-035A-431C-BA6A-7795184E6DEA}" destId="{4AF9F684-BE66-483E-8732-199CD94F5162}" srcOrd="2" destOrd="0" presId="urn:microsoft.com/office/officeart/2009/3/layout/StepUpProcess"/>
    <dgm:cxn modelId="{61E3605C-0EA5-46AC-9ED1-01A6BA9BFF04}" type="presParOf" srcId="{7D2B99DB-78E3-4D6C-8225-1EBEE4D584A4}" destId="{5CBC2FEB-D7AF-46E6-8DF0-739187873362}" srcOrd="3" destOrd="0" presId="urn:microsoft.com/office/officeart/2009/3/layout/StepUpProcess"/>
    <dgm:cxn modelId="{65ACEA7D-D690-4650-B80B-A513FF507465}" type="presParOf" srcId="{5CBC2FEB-D7AF-46E6-8DF0-739187873362}" destId="{B1695A84-B024-4614-AC3F-49BC0AFE208D}" srcOrd="0" destOrd="0" presId="urn:microsoft.com/office/officeart/2009/3/layout/StepUpProcess"/>
    <dgm:cxn modelId="{8B3C99C9-C63A-41E6-BB64-6308A587E581}" type="presParOf" srcId="{7D2B99DB-78E3-4D6C-8225-1EBEE4D584A4}" destId="{EFE2447A-EE38-4752-9677-53DAF67BB9E5}" srcOrd="4" destOrd="0" presId="urn:microsoft.com/office/officeart/2009/3/layout/StepUpProcess"/>
    <dgm:cxn modelId="{1294B0E0-D7BA-4400-839E-5A7952A445F1}" type="presParOf" srcId="{EFE2447A-EE38-4752-9677-53DAF67BB9E5}" destId="{87B7FF22-1344-42EF-B4E1-AAED09DF9BF8}" srcOrd="0" destOrd="0" presId="urn:microsoft.com/office/officeart/2009/3/layout/StepUpProcess"/>
    <dgm:cxn modelId="{3FC69DCE-3CD8-4F67-90C4-A3684535492D}" type="presParOf" srcId="{EFE2447A-EE38-4752-9677-53DAF67BB9E5}" destId="{519C6081-84A1-4478-84C7-F0697D1FB8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5003481-8537-4B8D-B539-FAACB33BFA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EF1C26-5D08-46CF-BB9C-9D4B5C7BF7FD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уніфікації звичаєвого права та відмова від роздрібнення права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04F77-BE1A-4123-8164-5D4B9CE40E92}" type="parTrans" cxnId="{1E16B030-85A0-4F01-B0BC-A006089B7072}">
      <dgm:prSet/>
      <dgm:spPr/>
      <dgm:t>
        <a:bodyPr/>
        <a:lstStyle/>
        <a:p>
          <a:endParaRPr lang="ru-RU"/>
        </a:p>
      </dgm:t>
    </dgm:pt>
    <dgm:pt modelId="{02AB8B4D-C66F-496B-BB9E-B3F8DA19907A}" type="sibTrans" cxnId="{1E16B030-85A0-4F01-B0BC-A006089B7072}">
      <dgm:prSet/>
      <dgm:spPr/>
      <dgm:t>
        <a:bodyPr/>
        <a:lstStyle/>
        <a:p>
          <a:endParaRPr lang="ru-RU"/>
        </a:p>
      </dgm:t>
    </dgm:pt>
    <dgm:pt modelId="{617B2F3E-CF5B-45C9-8A06-89244CAC022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включення чинних звичаїв до галузевих кодексів та інших нормативно-правових актів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99EF5-A260-4F53-991B-B58FE4E925A1}" type="parTrans" cxnId="{C587D3CE-07FB-467B-9848-2A38B0C163AF}">
      <dgm:prSet/>
      <dgm:spPr/>
      <dgm:t>
        <a:bodyPr/>
        <a:lstStyle/>
        <a:p>
          <a:endParaRPr lang="ru-RU"/>
        </a:p>
      </dgm:t>
    </dgm:pt>
    <dgm:pt modelId="{D33D681D-98EC-4C0C-9C88-A42F61514605}" type="sibTrans" cxnId="{C587D3CE-07FB-467B-9848-2A38B0C163AF}">
      <dgm:prSet/>
      <dgm:spPr/>
      <dgm:t>
        <a:bodyPr/>
        <a:lstStyle/>
        <a:p>
          <a:endParaRPr lang="ru-RU"/>
        </a:p>
      </dgm:t>
    </dgm:pt>
    <dgm:pt modelId="{80BF733B-B015-485E-AF52-C23659E66FB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законодавчої діяльності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6914D-BE6E-4EB5-BDE8-8EBD6A9DDCF1}" type="parTrans" cxnId="{48AB4370-9C0A-4CE9-BB6C-E98C5945E55C}">
      <dgm:prSet/>
      <dgm:spPr/>
      <dgm:t>
        <a:bodyPr/>
        <a:lstStyle/>
        <a:p>
          <a:endParaRPr lang="ru-RU"/>
        </a:p>
      </dgm:t>
    </dgm:pt>
    <dgm:pt modelId="{5E608BD9-3792-43CB-96CE-68D9A882124D}" type="sibTrans" cxnId="{48AB4370-9C0A-4CE9-BB6C-E98C5945E55C}">
      <dgm:prSet/>
      <dgm:spPr/>
      <dgm:t>
        <a:bodyPr/>
        <a:lstStyle/>
        <a:p>
          <a:endParaRPr lang="ru-RU"/>
        </a:p>
      </dgm:t>
    </dgm:pt>
    <dgm:pt modelId="{BBC184D7-6748-4154-97B6-719AF642C5D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запозичення норм зобов’язального, торгового, адміністративного, кримінального та інших галузей права від колишніх метрополій при розробці національних кодексів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FF233-86E2-45B9-9117-02855A5795B3}" type="parTrans" cxnId="{4E750FA9-5999-47B6-9EFD-2404DD779BA6}">
      <dgm:prSet/>
      <dgm:spPr/>
      <dgm:t>
        <a:bodyPr/>
        <a:lstStyle/>
        <a:p>
          <a:endParaRPr lang="ru-RU"/>
        </a:p>
      </dgm:t>
    </dgm:pt>
    <dgm:pt modelId="{1C3995A1-F925-49A5-9223-941237397AD0}" type="sibTrans" cxnId="{4E750FA9-5999-47B6-9EFD-2404DD779BA6}">
      <dgm:prSet/>
      <dgm:spPr/>
      <dgm:t>
        <a:bodyPr/>
        <a:lstStyle/>
        <a:p>
          <a:endParaRPr lang="ru-RU"/>
        </a:p>
      </dgm:t>
    </dgm:pt>
    <dgm:pt modelId="{FE78322C-81E6-48BC-929B-1FE22CDF0FAF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загальнотериторіального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права, створення єдиної національної правової системи в межах своєї території стало можливим і необхідним в умовах деколонізації країн Африки та Мадагаскару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AC699-0660-4652-AAF2-43FFF6AA486B}" type="parTrans" cxnId="{EC7313EB-752E-4529-9D8A-7C6D444A7E71}">
      <dgm:prSet/>
      <dgm:spPr/>
      <dgm:t>
        <a:bodyPr/>
        <a:lstStyle/>
        <a:p>
          <a:endParaRPr lang="ru-RU"/>
        </a:p>
      </dgm:t>
    </dgm:pt>
    <dgm:pt modelId="{BA879C62-88C5-48A6-9B45-3B91D23A6478}" type="sibTrans" cxnId="{EC7313EB-752E-4529-9D8A-7C6D444A7E71}">
      <dgm:prSet/>
      <dgm:spPr/>
      <dgm:t>
        <a:bodyPr/>
        <a:lstStyle/>
        <a:p>
          <a:endParaRPr lang="ru-RU"/>
        </a:p>
      </dgm:t>
    </dgm:pt>
    <dgm:pt modelId="{213CFA49-84A6-4EFA-A605-28B2806C772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відмінностей між правовими системами країн, що пережили колоніальну залежність різних метрополій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C7286-32D8-403D-9428-D45B4B63146F}" type="parTrans" cxnId="{10329A7D-94CE-448B-9A61-CE1D7618A7DE}">
      <dgm:prSet/>
      <dgm:spPr/>
      <dgm:t>
        <a:bodyPr/>
        <a:lstStyle/>
        <a:p>
          <a:endParaRPr lang="ru-RU"/>
        </a:p>
      </dgm:t>
    </dgm:pt>
    <dgm:pt modelId="{A34CBA30-02DD-4C0D-93C8-B1C55328194C}" type="sibTrans" cxnId="{10329A7D-94CE-448B-9A61-CE1D7618A7DE}">
      <dgm:prSet/>
      <dgm:spPr/>
      <dgm:t>
        <a:bodyPr/>
        <a:lstStyle/>
        <a:p>
          <a:endParaRPr lang="ru-RU"/>
        </a:p>
      </dgm:t>
    </dgm:pt>
    <dgm:pt modelId="{3201FE4F-080A-4A5B-A883-F48B2C659250}" type="pres">
      <dgm:prSet presAssocID="{55003481-8537-4B8D-B539-FAACB33BFA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B16BBF-8E1C-45B3-B51D-F29A7FE87FFF}" type="pres">
      <dgm:prSet presAssocID="{35EF1C26-5D08-46CF-BB9C-9D4B5C7BF7FD}" presName="thickLine" presStyleLbl="alignNode1" presStyleIdx="0" presStyleCnt="6"/>
      <dgm:spPr/>
    </dgm:pt>
    <dgm:pt modelId="{00EA0468-69DC-4DC0-83AB-BE086ED4D214}" type="pres">
      <dgm:prSet presAssocID="{35EF1C26-5D08-46CF-BB9C-9D4B5C7BF7FD}" presName="horz1" presStyleCnt="0"/>
      <dgm:spPr/>
    </dgm:pt>
    <dgm:pt modelId="{1E0071D9-6DB6-4D74-B610-9FACD537A196}" type="pres">
      <dgm:prSet presAssocID="{35EF1C26-5D08-46CF-BB9C-9D4B5C7BF7FD}" presName="tx1" presStyleLbl="revTx" presStyleIdx="0" presStyleCnt="6" custScaleY="58629"/>
      <dgm:spPr/>
      <dgm:t>
        <a:bodyPr/>
        <a:lstStyle/>
        <a:p>
          <a:endParaRPr lang="ru-RU"/>
        </a:p>
      </dgm:t>
    </dgm:pt>
    <dgm:pt modelId="{BAE03E93-F57C-4734-95D9-1A8CF2F56529}" type="pres">
      <dgm:prSet presAssocID="{35EF1C26-5D08-46CF-BB9C-9D4B5C7BF7FD}" presName="vert1" presStyleCnt="0"/>
      <dgm:spPr/>
    </dgm:pt>
    <dgm:pt modelId="{21FDD6F8-E760-49E5-BE05-4BC8C13307BA}" type="pres">
      <dgm:prSet presAssocID="{617B2F3E-CF5B-45C9-8A06-89244CAC0220}" presName="thickLine" presStyleLbl="alignNode1" presStyleIdx="1" presStyleCnt="6"/>
      <dgm:spPr/>
    </dgm:pt>
    <dgm:pt modelId="{3EA583CC-72F9-4948-94F7-B3C74C29A771}" type="pres">
      <dgm:prSet presAssocID="{617B2F3E-CF5B-45C9-8A06-89244CAC0220}" presName="horz1" presStyleCnt="0"/>
      <dgm:spPr/>
    </dgm:pt>
    <dgm:pt modelId="{36CA9BE1-ACC3-4A7D-84A4-6484E65A0283}" type="pres">
      <dgm:prSet presAssocID="{617B2F3E-CF5B-45C9-8A06-89244CAC0220}" presName="tx1" presStyleLbl="revTx" presStyleIdx="1" presStyleCnt="6" custScaleY="83663"/>
      <dgm:spPr/>
      <dgm:t>
        <a:bodyPr/>
        <a:lstStyle/>
        <a:p>
          <a:endParaRPr lang="ru-RU"/>
        </a:p>
      </dgm:t>
    </dgm:pt>
    <dgm:pt modelId="{FACE642C-5D94-4AE5-A7C8-33C96BE68934}" type="pres">
      <dgm:prSet presAssocID="{617B2F3E-CF5B-45C9-8A06-89244CAC0220}" presName="vert1" presStyleCnt="0"/>
      <dgm:spPr/>
    </dgm:pt>
    <dgm:pt modelId="{115CC80B-C911-4DE0-9B7C-C0BEF0BF1407}" type="pres">
      <dgm:prSet presAssocID="{80BF733B-B015-485E-AF52-C23659E66FB6}" presName="thickLine" presStyleLbl="alignNode1" presStyleIdx="2" presStyleCnt="6"/>
      <dgm:spPr/>
    </dgm:pt>
    <dgm:pt modelId="{B0568423-CB6A-4805-81CA-FB0790E468A5}" type="pres">
      <dgm:prSet presAssocID="{80BF733B-B015-485E-AF52-C23659E66FB6}" presName="horz1" presStyleCnt="0"/>
      <dgm:spPr/>
    </dgm:pt>
    <dgm:pt modelId="{EAD0C6CA-146A-4E30-8BF9-F08A5CD5A0DF}" type="pres">
      <dgm:prSet presAssocID="{80BF733B-B015-485E-AF52-C23659E66FB6}" presName="tx1" presStyleLbl="revTx" presStyleIdx="2" presStyleCnt="6" custScaleY="55757"/>
      <dgm:spPr/>
      <dgm:t>
        <a:bodyPr/>
        <a:lstStyle/>
        <a:p>
          <a:endParaRPr lang="ru-RU"/>
        </a:p>
      </dgm:t>
    </dgm:pt>
    <dgm:pt modelId="{BADB86A2-0736-4CAF-94A8-8CB88B1F966A}" type="pres">
      <dgm:prSet presAssocID="{80BF733B-B015-485E-AF52-C23659E66FB6}" presName="vert1" presStyleCnt="0"/>
      <dgm:spPr/>
    </dgm:pt>
    <dgm:pt modelId="{175A0C9F-5DF5-40FE-B661-2FEB49D87CB5}" type="pres">
      <dgm:prSet presAssocID="{BBC184D7-6748-4154-97B6-719AF642C5DB}" presName="thickLine" presStyleLbl="alignNode1" presStyleIdx="3" presStyleCnt="6"/>
      <dgm:spPr/>
    </dgm:pt>
    <dgm:pt modelId="{AE62EE83-F7A5-4EDE-9C9E-929934D4E600}" type="pres">
      <dgm:prSet presAssocID="{BBC184D7-6748-4154-97B6-719AF642C5DB}" presName="horz1" presStyleCnt="0"/>
      <dgm:spPr/>
    </dgm:pt>
    <dgm:pt modelId="{637C559D-BE2E-4897-B11A-F68C00E1DAAB}" type="pres">
      <dgm:prSet presAssocID="{BBC184D7-6748-4154-97B6-719AF642C5DB}" presName="tx1" presStyleLbl="revTx" presStyleIdx="3" presStyleCnt="6" custScaleY="129809"/>
      <dgm:spPr/>
      <dgm:t>
        <a:bodyPr/>
        <a:lstStyle/>
        <a:p>
          <a:endParaRPr lang="ru-RU"/>
        </a:p>
      </dgm:t>
    </dgm:pt>
    <dgm:pt modelId="{4BA32367-8EEA-4FCD-992F-3EE63EEC877D}" type="pres">
      <dgm:prSet presAssocID="{BBC184D7-6748-4154-97B6-719AF642C5DB}" presName="vert1" presStyleCnt="0"/>
      <dgm:spPr/>
    </dgm:pt>
    <dgm:pt modelId="{C0E14C6E-4B81-4022-868C-F34FE5C4FBF4}" type="pres">
      <dgm:prSet presAssocID="{FE78322C-81E6-48BC-929B-1FE22CDF0FAF}" presName="thickLine" presStyleLbl="alignNode1" presStyleIdx="4" presStyleCnt="6"/>
      <dgm:spPr/>
    </dgm:pt>
    <dgm:pt modelId="{14496237-A371-482A-92BF-C0A22DFBA9A1}" type="pres">
      <dgm:prSet presAssocID="{FE78322C-81E6-48BC-929B-1FE22CDF0FAF}" presName="horz1" presStyleCnt="0"/>
      <dgm:spPr/>
    </dgm:pt>
    <dgm:pt modelId="{1CE3A8E7-9679-4E63-A8E5-B1A2B02FB3D6}" type="pres">
      <dgm:prSet presAssocID="{FE78322C-81E6-48BC-929B-1FE22CDF0FAF}" presName="tx1" presStyleLbl="revTx" presStyleIdx="4" presStyleCnt="6" custScaleY="126449"/>
      <dgm:spPr/>
      <dgm:t>
        <a:bodyPr/>
        <a:lstStyle/>
        <a:p>
          <a:endParaRPr lang="ru-RU"/>
        </a:p>
      </dgm:t>
    </dgm:pt>
    <dgm:pt modelId="{2EDC0228-6FE2-43E1-BC00-8695728394B7}" type="pres">
      <dgm:prSet presAssocID="{FE78322C-81E6-48BC-929B-1FE22CDF0FAF}" presName="vert1" presStyleCnt="0"/>
      <dgm:spPr/>
    </dgm:pt>
    <dgm:pt modelId="{3A95DB40-24B4-41FC-BE0D-64AB5E6416A7}" type="pres">
      <dgm:prSet presAssocID="{213CFA49-84A6-4EFA-A605-28B2806C7727}" presName="thickLine" presStyleLbl="alignNode1" presStyleIdx="5" presStyleCnt="6"/>
      <dgm:spPr/>
    </dgm:pt>
    <dgm:pt modelId="{035D704B-A3F4-4C5D-8108-6E2C15ACB4E7}" type="pres">
      <dgm:prSet presAssocID="{213CFA49-84A6-4EFA-A605-28B2806C7727}" presName="horz1" presStyleCnt="0"/>
      <dgm:spPr/>
    </dgm:pt>
    <dgm:pt modelId="{42136329-9962-4D1B-AE02-E646583EDA79}" type="pres">
      <dgm:prSet presAssocID="{213CFA49-84A6-4EFA-A605-28B2806C7727}" presName="tx1" presStyleLbl="revTx" presStyleIdx="5" presStyleCnt="6"/>
      <dgm:spPr/>
      <dgm:t>
        <a:bodyPr/>
        <a:lstStyle/>
        <a:p>
          <a:endParaRPr lang="ru-RU"/>
        </a:p>
      </dgm:t>
    </dgm:pt>
    <dgm:pt modelId="{D7A0A5FB-E995-4D9F-AAFF-E54B1F86C0B8}" type="pres">
      <dgm:prSet presAssocID="{213CFA49-84A6-4EFA-A605-28B2806C7727}" presName="vert1" presStyleCnt="0"/>
      <dgm:spPr/>
    </dgm:pt>
  </dgm:ptLst>
  <dgm:cxnLst>
    <dgm:cxn modelId="{1E16B030-85A0-4F01-B0BC-A006089B7072}" srcId="{55003481-8537-4B8D-B539-FAACB33BFA04}" destId="{35EF1C26-5D08-46CF-BB9C-9D4B5C7BF7FD}" srcOrd="0" destOrd="0" parTransId="{B9E04F77-BE1A-4123-8164-5D4B9CE40E92}" sibTransId="{02AB8B4D-C66F-496B-BB9E-B3F8DA19907A}"/>
    <dgm:cxn modelId="{FB072714-B46C-438D-AD08-4D0635F600BA}" type="presOf" srcId="{BBC184D7-6748-4154-97B6-719AF642C5DB}" destId="{637C559D-BE2E-4897-B11A-F68C00E1DAAB}" srcOrd="0" destOrd="0" presId="urn:microsoft.com/office/officeart/2008/layout/LinedList"/>
    <dgm:cxn modelId="{288D2360-D574-4313-B6B7-CE4AFE57695C}" type="presOf" srcId="{FE78322C-81E6-48BC-929B-1FE22CDF0FAF}" destId="{1CE3A8E7-9679-4E63-A8E5-B1A2B02FB3D6}" srcOrd="0" destOrd="0" presId="urn:microsoft.com/office/officeart/2008/layout/LinedList"/>
    <dgm:cxn modelId="{A700534F-2C2D-4E61-821F-43AF076838CC}" type="presOf" srcId="{55003481-8537-4B8D-B539-FAACB33BFA04}" destId="{3201FE4F-080A-4A5B-A883-F48B2C659250}" srcOrd="0" destOrd="0" presId="urn:microsoft.com/office/officeart/2008/layout/LinedList"/>
    <dgm:cxn modelId="{10329A7D-94CE-448B-9A61-CE1D7618A7DE}" srcId="{55003481-8537-4B8D-B539-FAACB33BFA04}" destId="{213CFA49-84A6-4EFA-A605-28B2806C7727}" srcOrd="5" destOrd="0" parTransId="{833C7286-32D8-403D-9428-D45B4B63146F}" sibTransId="{A34CBA30-02DD-4C0D-93C8-B1C55328194C}"/>
    <dgm:cxn modelId="{4E750FA9-5999-47B6-9EFD-2404DD779BA6}" srcId="{55003481-8537-4B8D-B539-FAACB33BFA04}" destId="{BBC184D7-6748-4154-97B6-719AF642C5DB}" srcOrd="3" destOrd="0" parTransId="{79AFF233-86E2-45B9-9117-02855A5795B3}" sibTransId="{1C3995A1-F925-49A5-9223-941237397AD0}"/>
    <dgm:cxn modelId="{C587D3CE-07FB-467B-9848-2A38B0C163AF}" srcId="{55003481-8537-4B8D-B539-FAACB33BFA04}" destId="{617B2F3E-CF5B-45C9-8A06-89244CAC0220}" srcOrd="1" destOrd="0" parTransId="{84399EF5-A260-4F53-991B-B58FE4E925A1}" sibTransId="{D33D681D-98EC-4C0C-9C88-A42F61514605}"/>
    <dgm:cxn modelId="{48AB4370-9C0A-4CE9-BB6C-E98C5945E55C}" srcId="{55003481-8537-4B8D-B539-FAACB33BFA04}" destId="{80BF733B-B015-485E-AF52-C23659E66FB6}" srcOrd="2" destOrd="0" parTransId="{6B76914D-BE6E-4EB5-BDE8-8EBD6A9DDCF1}" sibTransId="{5E608BD9-3792-43CB-96CE-68D9A882124D}"/>
    <dgm:cxn modelId="{4B35A620-9398-43B3-ACC2-10F8AEB6B9A9}" type="presOf" srcId="{617B2F3E-CF5B-45C9-8A06-89244CAC0220}" destId="{36CA9BE1-ACC3-4A7D-84A4-6484E65A0283}" srcOrd="0" destOrd="0" presId="urn:microsoft.com/office/officeart/2008/layout/LinedList"/>
    <dgm:cxn modelId="{FF4A5FB0-AF9C-4629-9BC9-E2E1916B3415}" type="presOf" srcId="{35EF1C26-5D08-46CF-BB9C-9D4B5C7BF7FD}" destId="{1E0071D9-6DB6-4D74-B610-9FACD537A196}" srcOrd="0" destOrd="0" presId="urn:microsoft.com/office/officeart/2008/layout/LinedList"/>
    <dgm:cxn modelId="{EC7313EB-752E-4529-9D8A-7C6D444A7E71}" srcId="{55003481-8537-4B8D-B539-FAACB33BFA04}" destId="{FE78322C-81E6-48BC-929B-1FE22CDF0FAF}" srcOrd="4" destOrd="0" parTransId="{9BEAC699-0660-4652-AAF2-43FFF6AA486B}" sibTransId="{BA879C62-88C5-48A6-9B45-3B91D23A6478}"/>
    <dgm:cxn modelId="{20C78FDE-EEC9-4CB7-845B-085F71060AC8}" type="presOf" srcId="{213CFA49-84A6-4EFA-A605-28B2806C7727}" destId="{42136329-9962-4D1B-AE02-E646583EDA79}" srcOrd="0" destOrd="0" presId="urn:microsoft.com/office/officeart/2008/layout/LinedList"/>
    <dgm:cxn modelId="{3FB0835A-4261-4B15-807D-D515D2DE5DFB}" type="presOf" srcId="{80BF733B-B015-485E-AF52-C23659E66FB6}" destId="{EAD0C6CA-146A-4E30-8BF9-F08A5CD5A0DF}" srcOrd="0" destOrd="0" presId="urn:microsoft.com/office/officeart/2008/layout/LinedList"/>
    <dgm:cxn modelId="{EED54814-6ECD-48EA-99F9-69B8B463750D}" type="presParOf" srcId="{3201FE4F-080A-4A5B-A883-F48B2C659250}" destId="{36B16BBF-8E1C-45B3-B51D-F29A7FE87FFF}" srcOrd="0" destOrd="0" presId="urn:microsoft.com/office/officeart/2008/layout/LinedList"/>
    <dgm:cxn modelId="{4AFAC605-866C-4512-9BD3-B94FD17B509A}" type="presParOf" srcId="{3201FE4F-080A-4A5B-A883-F48B2C659250}" destId="{00EA0468-69DC-4DC0-83AB-BE086ED4D214}" srcOrd="1" destOrd="0" presId="urn:microsoft.com/office/officeart/2008/layout/LinedList"/>
    <dgm:cxn modelId="{F99D6CCF-1E99-4561-BFAD-2F9380D7463C}" type="presParOf" srcId="{00EA0468-69DC-4DC0-83AB-BE086ED4D214}" destId="{1E0071D9-6DB6-4D74-B610-9FACD537A196}" srcOrd="0" destOrd="0" presId="urn:microsoft.com/office/officeart/2008/layout/LinedList"/>
    <dgm:cxn modelId="{0D8A98BE-9F5F-4044-98E2-803BDE226981}" type="presParOf" srcId="{00EA0468-69DC-4DC0-83AB-BE086ED4D214}" destId="{BAE03E93-F57C-4734-95D9-1A8CF2F56529}" srcOrd="1" destOrd="0" presId="urn:microsoft.com/office/officeart/2008/layout/LinedList"/>
    <dgm:cxn modelId="{7DB73717-DA3B-4884-855D-03FD4619C2BE}" type="presParOf" srcId="{3201FE4F-080A-4A5B-A883-F48B2C659250}" destId="{21FDD6F8-E760-49E5-BE05-4BC8C13307BA}" srcOrd="2" destOrd="0" presId="urn:microsoft.com/office/officeart/2008/layout/LinedList"/>
    <dgm:cxn modelId="{E1065DC3-9AB8-4BF2-97F1-E029DFDCB2DF}" type="presParOf" srcId="{3201FE4F-080A-4A5B-A883-F48B2C659250}" destId="{3EA583CC-72F9-4948-94F7-B3C74C29A771}" srcOrd="3" destOrd="0" presId="urn:microsoft.com/office/officeart/2008/layout/LinedList"/>
    <dgm:cxn modelId="{19242370-B0D3-4671-8F83-7304F8A150B4}" type="presParOf" srcId="{3EA583CC-72F9-4948-94F7-B3C74C29A771}" destId="{36CA9BE1-ACC3-4A7D-84A4-6484E65A0283}" srcOrd="0" destOrd="0" presId="urn:microsoft.com/office/officeart/2008/layout/LinedList"/>
    <dgm:cxn modelId="{85292176-265E-49CA-A583-82100288AEE2}" type="presParOf" srcId="{3EA583CC-72F9-4948-94F7-B3C74C29A771}" destId="{FACE642C-5D94-4AE5-A7C8-33C96BE68934}" srcOrd="1" destOrd="0" presId="urn:microsoft.com/office/officeart/2008/layout/LinedList"/>
    <dgm:cxn modelId="{C28828E3-AC75-4A3D-B842-AD12710123F1}" type="presParOf" srcId="{3201FE4F-080A-4A5B-A883-F48B2C659250}" destId="{115CC80B-C911-4DE0-9B7C-C0BEF0BF1407}" srcOrd="4" destOrd="0" presId="urn:microsoft.com/office/officeart/2008/layout/LinedList"/>
    <dgm:cxn modelId="{6E5C5819-92BD-46FA-9966-42B1D0B4B89C}" type="presParOf" srcId="{3201FE4F-080A-4A5B-A883-F48B2C659250}" destId="{B0568423-CB6A-4805-81CA-FB0790E468A5}" srcOrd="5" destOrd="0" presId="urn:microsoft.com/office/officeart/2008/layout/LinedList"/>
    <dgm:cxn modelId="{C6348887-B641-4BBB-999B-C8D6BBF424AB}" type="presParOf" srcId="{B0568423-CB6A-4805-81CA-FB0790E468A5}" destId="{EAD0C6CA-146A-4E30-8BF9-F08A5CD5A0DF}" srcOrd="0" destOrd="0" presId="urn:microsoft.com/office/officeart/2008/layout/LinedList"/>
    <dgm:cxn modelId="{AB04B4B7-2990-4740-92D1-AA320F34757A}" type="presParOf" srcId="{B0568423-CB6A-4805-81CA-FB0790E468A5}" destId="{BADB86A2-0736-4CAF-94A8-8CB88B1F966A}" srcOrd="1" destOrd="0" presId="urn:microsoft.com/office/officeart/2008/layout/LinedList"/>
    <dgm:cxn modelId="{C8201840-0385-4912-9243-34CEBFDBB825}" type="presParOf" srcId="{3201FE4F-080A-4A5B-A883-F48B2C659250}" destId="{175A0C9F-5DF5-40FE-B661-2FEB49D87CB5}" srcOrd="6" destOrd="0" presId="urn:microsoft.com/office/officeart/2008/layout/LinedList"/>
    <dgm:cxn modelId="{DE122399-98FE-4F73-8DBC-D850FD8B4A4A}" type="presParOf" srcId="{3201FE4F-080A-4A5B-A883-F48B2C659250}" destId="{AE62EE83-F7A5-4EDE-9C9E-929934D4E600}" srcOrd="7" destOrd="0" presId="urn:microsoft.com/office/officeart/2008/layout/LinedList"/>
    <dgm:cxn modelId="{5B82984D-9A79-4EA1-85A8-69F1485F647A}" type="presParOf" srcId="{AE62EE83-F7A5-4EDE-9C9E-929934D4E600}" destId="{637C559D-BE2E-4897-B11A-F68C00E1DAAB}" srcOrd="0" destOrd="0" presId="urn:microsoft.com/office/officeart/2008/layout/LinedList"/>
    <dgm:cxn modelId="{14FA36C1-5D1D-4D7E-9DBB-78FDC111F69B}" type="presParOf" srcId="{AE62EE83-F7A5-4EDE-9C9E-929934D4E600}" destId="{4BA32367-8EEA-4FCD-992F-3EE63EEC877D}" srcOrd="1" destOrd="0" presId="urn:microsoft.com/office/officeart/2008/layout/LinedList"/>
    <dgm:cxn modelId="{03FE10DE-DF21-4F83-B817-B2065BA5D20B}" type="presParOf" srcId="{3201FE4F-080A-4A5B-A883-F48B2C659250}" destId="{C0E14C6E-4B81-4022-868C-F34FE5C4FBF4}" srcOrd="8" destOrd="0" presId="urn:microsoft.com/office/officeart/2008/layout/LinedList"/>
    <dgm:cxn modelId="{2F2A1D00-F93D-4AA1-904D-7277BFB089E5}" type="presParOf" srcId="{3201FE4F-080A-4A5B-A883-F48B2C659250}" destId="{14496237-A371-482A-92BF-C0A22DFBA9A1}" srcOrd="9" destOrd="0" presId="urn:microsoft.com/office/officeart/2008/layout/LinedList"/>
    <dgm:cxn modelId="{AB4E26AB-B30B-47C5-AE87-83A1B50B5E2E}" type="presParOf" srcId="{14496237-A371-482A-92BF-C0A22DFBA9A1}" destId="{1CE3A8E7-9679-4E63-A8E5-B1A2B02FB3D6}" srcOrd="0" destOrd="0" presId="urn:microsoft.com/office/officeart/2008/layout/LinedList"/>
    <dgm:cxn modelId="{CC1B48D8-24DC-4C02-9AFE-06E3A4E1F9D8}" type="presParOf" srcId="{14496237-A371-482A-92BF-C0A22DFBA9A1}" destId="{2EDC0228-6FE2-43E1-BC00-8695728394B7}" srcOrd="1" destOrd="0" presId="urn:microsoft.com/office/officeart/2008/layout/LinedList"/>
    <dgm:cxn modelId="{1514D441-96B2-488B-84AE-71C51A529CF1}" type="presParOf" srcId="{3201FE4F-080A-4A5B-A883-F48B2C659250}" destId="{3A95DB40-24B4-41FC-BE0D-64AB5E6416A7}" srcOrd="10" destOrd="0" presId="urn:microsoft.com/office/officeart/2008/layout/LinedList"/>
    <dgm:cxn modelId="{2B44CE8D-A6E4-4E22-A672-7170259E0BAB}" type="presParOf" srcId="{3201FE4F-080A-4A5B-A883-F48B2C659250}" destId="{035D704B-A3F4-4C5D-8108-6E2C15ACB4E7}" srcOrd="11" destOrd="0" presId="urn:microsoft.com/office/officeart/2008/layout/LinedList"/>
    <dgm:cxn modelId="{E8C566FD-1C61-402E-8A30-9A1C9606AA47}" type="presParOf" srcId="{035D704B-A3F4-4C5D-8108-6E2C15ACB4E7}" destId="{42136329-9962-4D1B-AE02-E646583EDA79}" srcOrd="0" destOrd="0" presId="urn:microsoft.com/office/officeart/2008/layout/LinedList"/>
    <dgm:cxn modelId="{020C244A-BEC1-4014-A60F-CBE4B8E114C8}" type="presParOf" srcId="{035D704B-A3F4-4C5D-8108-6E2C15ACB4E7}" destId="{D7A0A5FB-E995-4D9F-AAFF-E54B1F86C0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B8C8BE5-4D58-4D2E-AE8B-FCEDAAF148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44DC9D-B181-4365-81D0-01AD2650AB00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Х. Введение в сравнительное правоведение : учеб.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/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Х. 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Одесса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Юрид. лит., 2002. – 328 с.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D4997-A2B2-4493-A1C1-8E854C425F42}" type="parTrans" cxnId="{066BA889-AD3C-4C09-B099-EA0007515990}">
      <dgm:prSet/>
      <dgm:spPr/>
      <dgm:t>
        <a:bodyPr/>
        <a:lstStyle/>
        <a:p>
          <a:endParaRPr lang="ru-RU"/>
        </a:p>
      </dgm:t>
    </dgm:pt>
    <dgm:pt modelId="{0BFC05BD-66B7-4749-ADD6-460AE0487C04}" type="sibTrans" cxnId="{066BA889-AD3C-4C09-B099-EA0007515990}">
      <dgm:prSet/>
      <dgm:spPr/>
      <dgm:t>
        <a:bodyPr/>
        <a:lstStyle/>
        <a:p>
          <a:endParaRPr lang="ru-RU"/>
        </a:p>
      </dgm:t>
    </dgm:pt>
    <dgm:pt modelId="{F51EEC65-BB2D-474E-9A3D-13F4B94F5E6E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П. Современное право Японии /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 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пер. с яп. В.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Батуренко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под. ред. и вступ. статьей В.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Н. Еремина. – М.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Прогресс, 1981. – 269 с.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70061-4470-46AE-AA2D-38EB9CD50801}" type="parTrans" cxnId="{15934882-A2C3-4F1C-9182-19BC6BDF44A9}">
      <dgm:prSet/>
      <dgm:spPr/>
      <dgm:t>
        <a:bodyPr/>
        <a:lstStyle/>
        <a:p>
          <a:endParaRPr lang="ru-RU"/>
        </a:p>
      </dgm:t>
    </dgm:pt>
    <dgm:pt modelId="{0732D9DA-4FA9-4F2B-B0E4-F60634DECA6E}" type="sibTrans" cxnId="{15934882-A2C3-4F1C-9182-19BC6BDF44A9}">
      <dgm:prSet/>
      <dgm:spPr/>
      <dgm:t>
        <a:bodyPr/>
        <a:lstStyle/>
        <a:p>
          <a:endParaRPr lang="ru-RU"/>
        </a:p>
      </dgm:t>
    </dgm:pt>
    <dgm:pt modelId="{3EC2F67F-43AB-458A-B3C0-CF731245B84C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Порівняльне правознавство (правові системи світу) : [монографія] /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 С. Шемшученко, О. В. Зайчук, Н. М. Оніщенко та ін.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за ред. О. В. Зайчука, Н. М. Оніщенко. – К. : Парламентське вид-во., 2008. – 488 с.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10503-87C8-4ED4-9E91-EC325DC9500C}" type="parTrans" cxnId="{5943DF8D-5FE6-46A7-8F9D-1807FA19B601}">
      <dgm:prSet/>
      <dgm:spPr/>
      <dgm:t>
        <a:bodyPr/>
        <a:lstStyle/>
        <a:p>
          <a:endParaRPr lang="ru-RU"/>
        </a:p>
      </dgm:t>
    </dgm:pt>
    <dgm:pt modelId="{72466B16-D107-4434-9E90-1C902EF4A5EC}" type="sibTrans" cxnId="{5943DF8D-5FE6-46A7-8F9D-1807FA19B601}">
      <dgm:prSet/>
      <dgm:spPr/>
      <dgm:t>
        <a:bodyPr/>
        <a:lstStyle/>
        <a:p>
          <a:endParaRPr lang="ru-RU"/>
        </a:p>
      </dgm:t>
    </dgm:pt>
    <dgm:pt modelId="{7AD82752-FABF-4F87-8AA6-92861BB35AE1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Л. Р. Концепции халифата и современное государственно-правовое развитие зарубежного востока / Л. Р. 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М., 1997. – 156 с.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EB207-CC44-4444-AF72-DBB6F9B6309E}" type="parTrans" cxnId="{5F3B70A7-891E-4928-A462-C78AB56F3E0B}">
      <dgm:prSet/>
      <dgm:spPr/>
      <dgm:t>
        <a:bodyPr/>
        <a:lstStyle/>
        <a:p>
          <a:endParaRPr lang="ru-RU"/>
        </a:p>
      </dgm:t>
    </dgm:pt>
    <dgm:pt modelId="{E3A7A975-2595-434A-8754-F1A458FA94A6}" type="sibTrans" cxnId="{5F3B70A7-891E-4928-A462-C78AB56F3E0B}">
      <dgm:prSet/>
      <dgm:spPr/>
      <dgm:t>
        <a:bodyPr/>
        <a:lstStyle/>
        <a:p>
          <a:endParaRPr lang="ru-RU"/>
        </a:p>
      </dgm:t>
    </dgm:pt>
    <dgm:pt modelId="{5E978B34-E057-436F-BBE6-EBE8EF618762}" type="pres">
      <dgm:prSet presAssocID="{7B8C8BE5-4D58-4D2E-AE8B-FCEDAAF148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712348-6A13-45A8-8281-6E6E0B52909D}" type="pres">
      <dgm:prSet presAssocID="{F544DC9D-B181-4365-81D0-01AD2650AB00}" presName="thickLine" presStyleLbl="alignNode1" presStyleIdx="0" presStyleCnt="4"/>
      <dgm:spPr/>
    </dgm:pt>
    <dgm:pt modelId="{82C1E5C3-2D5B-4A1B-ADFD-CBEC320BE799}" type="pres">
      <dgm:prSet presAssocID="{F544DC9D-B181-4365-81D0-01AD2650AB00}" presName="horz1" presStyleCnt="0"/>
      <dgm:spPr/>
    </dgm:pt>
    <dgm:pt modelId="{26CDEFED-97DD-4F43-B3E4-EA4BD7847D0A}" type="pres">
      <dgm:prSet presAssocID="{F544DC9D-B181-4365-81D0-01AD2650AB00}" presName="tx1" presStyleLbl="revTx" presStyleIdx="0" presStyleCnt="4"/>
      <dgm:spPr/>
      <dgm:t>
        <a:bodyPr/>
        <a:lstStyle/>
        <a:p>
          <a:endParaRPr lang="ru-RU"/>
        </a:p>
      </dgm:t>
    </dgm:pt>
    <dgm:pt modelId="{74B7669A-BB8F-44B9-B7C7-62577CCC4BC5}" type="pres">
      <dgm:prSet presAssocID="{F544DC9D-B181-4365-81D0-01AD2650AB00}" presName="vert1" presStyleCnt="0"/>
      <dgm:spPr/>
    </dgm:pt>
    <dgm:pt modelId="{FAB6CD31-D87F-4287-BF6D-E4E3015F7C00}" type="pres">
      <dgm:prSet presAssocID="{F51EEC65-BB2D-474E-9A3D-13F4B94F5E6E}" presName="thickLine" presStyleLbl="alignNode1" presStyleIdx="1" presStyleCnt="4"/>
      <dgm:spPr/>
    </dgm:pt>
    <dgm:pt modelId="{069B7F4D-D51A-412D-9B67-0D182AE68963}" type="pres">
      <dgm:prSet presAssocID="{F51EEC65-BB2D-474E-9A3D-13F4B94F5E6E}" presName="horz1" presStyleCnt="0"/>
      <dgm:spPr/>
    </dgm:pt>
    <dgm:pt modelId="{C146F328-7520-4255-BF73-4064F93CC1C9}" type="pres">
      <dgm:prSet presAssocID="{F51EEC65-BB2D-474E-9A3D-13F4B94F5E6E}" presName="tx1" presStyleLbl="revTx" presStyleIdx="1" presStyleCnt="4"/>
      <dgm:spPr/>
      <dgm:t>
        <a:bodyPr/>
        <a:lstStyle/>
        <a:p>
          <a:endParaRPr lang="ru-RU"/>
        </a:p>
      </dgm:t>
    </dgm:pt>
    <dgm:pt modelId="{6CEC8500-3C45-4D73-A755-0086C2314937}" type="pres">
      <dgm:prSet presAssocID="{F51EEC65-BB2D-474E-9A3D-13F4B94F5E6E}" presName="vert1" presStyleCnt="0"/>
      <dgm:spPr/>
    </dgm:pt>
    <dgm:pt modelId="{28ED4E27-9B81-4377-9451-ED90AFC15A7B}" type="pres">
      <dgm:prSet presAssocID="{3EC2F67F-43AB-458A-B3C0-CF731245B84C}" presName="thickLine" presStyleLbl="alignNode1" presStyleIdx="2" presStyleCnt="4"/>
      <dgm:spPr/>
    </dgm:pt>
    <dgm:pt modelId="{CF8DF92D-5DDA-41D4-897D-8EF83554C0C2}" type="pres">
      <dgm:prSet presAssocID="{3EC2F67F-43AB-458A-B3C0-CF731245B84C}" presName="horz1" presStyleCnt="0"/>
      <dgm:spPr/>
    </dgm:pt>
    <dgm:pt modelId="{5F39CE86-7F66-4BFF-A93D-96B8DA642989}" type="pres">
      <dgm:prSet presAssocID="{3EC2F67F-43AB-458A-B3C0-CF731245B84C}" presName="tx1" presStyleLbl="revTx" presStyleIdx="2" presStyleCnt="4"/>
      <dgm:spPr/>
      <dgm:t>
        <a:bodyPr/>
        <a:lstStyle/>
        <a:p>
          <a:endParaRPr lang="ru-RU"/>
        </a:p>
      </dgm:t>
    </dgm:pt>
    <dgm:pt modelId="{651E6A8A-25D2-4AC8-90A3-97148324B171}" type="pres">
      <dgm:prSet presAssocID="{3EC2F67F-43AB-458A-B3C0-CF731245B84C}" presName="vert1" presStyleCnt="0"/>
      <dgm:spPr/>
    </dgm:pt>
    <dgm:pt modelId="{E7FD82FB-F9B3-441A-AF7E-4DD9A0317E12}" type="pres">
      <dgm:prSet presAssocID="{7AD82752-FABF-4F87-8AA6-92861BB35AE1}" presName="thickLine" presStyleLbl="alignNode1" presStyleIdx="3" presStyleCnt="4"/>
      <dgm:spPr/>
    </dgm:pt>
    <dgm:pt modelId="{1999BECA-A7D3-4735-963E-5A9BAF61A6B9}" type="pres">
      <dgm:prSet presAssocID="{7AD82752-FABF-4F87-8AA6-92861BB35AE1}" presName="horz1" presStyleCnt="0"/>
      <dgm:spPr/>
    </dgm:pt>
    <dgm:pt modelId="{6906676B-39E1-40FC-B385-CAB9DD8E1E65}" type="pres">
      <dgm:prSet presAssocID="{7AD82752-FABF-4F87-8AA6-92861BB35AE1}" presName="tx1" presStyleLbl="revTx" presStyleIdx="3" presStyleCnt="4"/>
      <dgm:spPr/>
      <dgm:t>
        <a:bodyPr/>
        <a:lstStyle/>
        <a:p>
          <a:endParaRPr lang="ru-RU"/>
        </a:p>
      </dgm:t>
    </dgm:pt>
    <dgm:pt modelId="{16A1A3D2-E3AE-4D5A-AB34-9EC920B0DD8F}" type="pres">
      <dgm:prSet presAssocID="{7AD82752-FABF-4F87-8AA6-92861BB35AE1}" presName="vert1" presStyleCnt="0"/>
      <dgm:spPr/>
    </dgm:pt>
  </dgm:ptLst>
  <dgm:cxnLst>
    <dgm:cxn modelId="{B97A1C3D-55CA-4ED5-A84B-3CC239E6D5DC}" type="presOf" srcId="{7B8C8BE5-4D58-4D2E-AE8B-FCEDAAF1480C}" destId="{5E978B34-E057-436F-BBE6-EBE8EF618762}" srcOrd="0" destOrd="0" presId="urn:microsoft.com/office/officeart/2008/layout/LinedList"/>
    <dgm:cxn modelId="{9F7C6855-6DB7-4E08-89F5-9DFFF5F26911}" type="presOf" srcId="{7AD82752-FABF-4F87-8AA6-92861BB35AE1}" destId="{6906676B-39E1-40FC-B385-CAB9DD8E1E65}" srcOrd="0" destOrd="0" presId="urn:microsoft.com/office/officeart/2008/layout/LinedList"/>
    <dgm:cxn modelId="{0BF8239F-51BF-4B9A-A453-1A7C66853D97}" type="presOf" srcId="{3EC2F67F-43AB-458A-B3C0-CF731245B84C}" destId="{5F39CE86-7F66-4BFF-A93D-96B8DA642989}" srcOrd="0" destOrd="0" presId="urn:microsoft.com/office/officeart/2008/layout/LinedList"/>
    <dgm:cxn modelId="{066BA889-AD3C-4C09-B099-EA0007515990}" srcId="{7B8C8BE5-4D58-4D2E-AE8B-FCEDAAF1480C}" destId="{F544DC9D-B181-4365-81D0-01AD2650AB00}" srcOrd="0" destOrd="0" parTransId="{B9ED4997-A2B2-4493-A1C1-8E854C425F42}" sibTransId="{0BFC05BD-66B7-4749-ADD6-460AE0487C04}"/>
    <dgm:cxn modelId="{D3315EE6-94F5-4C50-B39C-35270C6E1E28}" type="presOf" srcId="{F51EEC65-BB2D-474E-9A3D-13F4B94F5E6E}" destId="{C146F328-7520-4255-BF73-4064F93CC1C9}" srcOrd="0" destOrd="0" presId="urn:microsoft.com/office/officeart/2008/layout/LinedList"/>
    <dgm:cxn modelId="{D1A87077-AC12-4E4B-89E3-6C87749C8DBC}" type="presOf" srcId="{F544DC9D-B181-4365-81D0-01AD2650AB00}" destId="{26CDEFED-97DD-4F43-B3E4-EA4BD7847D0A}" srcOrd="0" destOrd="0" presId="urn:microsoft.com/office/officeart/2008/layout/LinedList"/>
    <dgm:cxn modelId="{15934882-A2C3-4F1C-9182-19BC6BDF44A9}" srcId="{7B8C8BE5-4D58-4D2E-AE8B-FCEDAAF1480C}" destId="{F51EEC65-BB2D-474E-9A3D-13F4B94F5E6E}" srcOrd="1" destOrd="0" parTransId="{57F70061-4470-46AE-AA2D-38EB9CD50801}" sibTransId="{0732D9DA-4FA9-4F2B-B0E4-F60634DECA6E}"/>
    <dgm:cxn modelId="{5F3B70A7-891E-4928-A462-C78AB56F3E0B}" srcId="{7B8C8BE5-4D58-4D2E-AE8B-FCEDAAF1480C}" destId="{7AD82752-FABF-4F87-8AA6-92861BB35AE1}" srcOrd="3" destOrd="0" parTransId="{F6DEB207-CC44-4444-AF72-DBB6F9B6309E}" sibTransId="{E3A7A975-2595-434A-8754-F1A458FA94A6}"/>
    <dgm:cxn modelId="{5943DF8D-5FE6-46A7-8F9D-1807FA19B601}" srcId="{7B8C8BE5-4D58-4D2E-AE8B-FCEDAAF1480C}" destId="{3EC2F67F-43AB-458A-B3C0-CF731245B84C}" srcOrd="2" destOrd="0" parTransId="{56E10503-87C8-4ED4-9E91-EC325DC9500C}" sibTransId="{72466B16-D107-4434-9E90-1C902EF4A5EC}"/>
    <dgm:cxn modelId="{CADD3C68-4460-49D9-A238-BE70C9F831BE}" type="presParOf" srcId="{5E978B34-E057-436F-BBE6-EBE8EF618762}" destId="{82712348-6A13-45A8-8281-6E6E0B52909D}" srcOrd="0" destOrd="0" presId="urn:microsoft.com/office/officeart/2008/layout/LinedList"/>
    <dgm:cxn modelId="{85816E1C-A408-43EC-A7BF-E3971F890267}" type="presParOf" srcId="{5E978B34-E057-436F-BBE6-EBE8EF618762}" destId="{82C1E5C3-2D5B-4A1B-ADFD-CBEC320BE799}" srcOrd="1" destOrd="0" presId="urn:microsoft.com/office/officeart/2008/layout/LinedList"/>
    <dgm:cxn modelId="{AC17595C-21DC-4001-A3B3-6F4E4AD1C278}" type="presParOf" srcId="{82C1E5C3-2D5B-4A1B-ADFD-CBEC320BE799}" destId="{26CDEFED-97DD-4F43-B3E4-EA4BD7847D0A}" srcOrd="0" destOrd="0" presId="urn:microsoft.com/office/officeart/2008/layout/LinedList"/>
    <dgm:cxn modelId="{1E8EE8AD-B66A-4E32-8046-B68CBE86AC0A}" type="presParOf" srcId="{82C1E5C3-2D5B-4A1B-ADFD-CBEC320BE799}" destId="{74B7669A-BB8F-44B9-B7C7-62577CCC4BC5}" srcOrd="1" destOrd="0" presId="urn:microsoft.com/office/officeart/2008/layout/LinedList"/>
    <dgm:cxn modelId="{FEFA239F-EC88-4D08-A1B6-FAF4B6D2635C}" type="presParOf" srcId="{5E978B34-E057-436F-BBE6-EBE8EF618762}" destId="{FAB6CD31-D87F-4287-BF6D-E4E3015F7C00}" srcOrd="2" destOrd="0" presId="urn:microsoft.com/office/officeart/2008/layout/LinedList"/>
    <dgm:cxn modelId="{4AA09A44-2535-4B70-B458-96C0B34F251B}" type="presParOf" srcId="{5E978B34-E057-436F-BBE6-EBE8EF618762}" destId="{069B7F4D-D51A-412D-9B67-0D182AE68963}" srcOrd="3" destOrd="0" presId="urn:microsoft.com/office/officeart/2008/layout/LinedList"/>
    <dgm:cxn modelId="{B8EBA3CA-14D4-4154-8B44-12CB361409EF}" type="presParOf" srcId="{069B7F4D-D51A-412D-9B67-0D182AE68963}" destId="{C146F328-7520-4255-BF73-4064F93CC1C9}" srcOrd="0" destOrd="0" presId="urn:microsoft.com/office/officeart/2008/layout/LinedList"/>
    <dgm:cxn modelId="{94CCEBBE-DA08-4CAE-A494-F4AC1B4B488D}" type="presParOf" srcId="{069B7F4D-D51A-412D-9B67-0D182AE68963}" destId="{6CEC8500-3C45-4D73-A755-0086C2314937}" srcOrd="1" destOrd="0" presId="urn:microsoft.com/office/officeart/2008/layout/LinedList"/>
    <dgm:cxn modelId="{02E0134E-7CAB-405F-AE2F-756011A21C74}" type="presParOf" srcId="{5E978B34-E057-436F-BBE6-EBE8EF618762}" destId="{28ED4E27-9B81-4377-9451-ED90AFC15A7B}" srcOrd="4" destOrd="0" presId="urn:microsoft.com/office/officeart/2008/layout/LinedList"/>
    <dgm:cxn modelId="{2A541EA5-E2B7-45AC-80B9-117DA6062F4E}" type="presParOf" srcId="{5E978B34-E057-436F-BBE6-EBE8EF618762}" destId="{CF8DF92D-5DDA-41D4-897D-8EF83554C0C2}" srcOrd="5" destOrd="0" presId="urn:microsoft.com/office/officeart/2008/layout/LinedList"/>
    <dgm:cxn modelId="{4D137FE7-8B46-4A41-BDAC-F5F4723C0C3E}" type="presParOf" srcId="{CF8DF92D-5DDA-41D4-897D-8EF83554C0C2}" destId="{5F39CE86-7F66-4BFF-A93D-96B8DA642989}" srcOrd="0" destOrd="0" presId="urn:microsoft.com/office/officeart/2008/layout/LinedList"/>
    <dgm:cxn modelId="{5950CB9C-EA3C-4C38-86F0-5658E7751910}" type="presParOf" srcId="{CF8DF92D-5DDA-41D4-897D-8EF83554C0C2}" destId="{651E6A8A-25D2-4AC8-90A3-97148324B171}" srcOrd="1" destOrd="0" presId="urn:microsoft.com/office/officeart/2008/layout/LinedList"/>
    <dgm:cxn modelId="{7CF4C01F-2544-438A-8D02-53CE7EB1818B}" type="presParOf" srcId="{5E978B34-E057-436F-BBE6-EBE8EF618762}" destId="{E7FD82FB-F9B3-441A-AF7E-4DD9A0317E12}" srcOrd="6" destOrd="0" presId="urn:microsoft.com/office/officeart/2008/layout/LinedList"/>
    <dgm:cxn modelId="{EA347E05-D518-4868-88D0-E699D01B3BAD}" type="presParOf" srcId="{5E978B34-E057-436F-BBE6-EBE8EF618762}" destId="{1999BECA-A7D3-4735-963E-5A9BAF61A6B9}" srcOrd="7" destOrd="0" presId="urn:microsoft.com/office/officeart/2008/layout/LinedList"/>
    <dgm:cxn modelId="{A5F8DE74-A560-4509-8FF4-49926F638EA8}" type="presParOf" srcId="{1999BECA-A7D3-4735-963E-5A9BAF61A6B9}" destId="{6906676B-39E1-40FC-B385-CAB9DD8E1E65}" srcOrd="0" destOrd="0" presId="urn:microsoft.com/office/officeart/2008/layout/LinedList"/>
    <dgm:cxn modelId="{4A0EE842-2BC2-4511-8454-946413B4882F}" type="presParOf" srcId="{1999BECA-A7D3-4735-963E-5A9BAF61A6B9}" destId="{16A1A3D2-E3AE-4D5A-AB34-9EC920B0DD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B51E9-3A4A-4BBC-A337-D966F2E7C3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760556-1482-46AB-B428-F27BDD1EAB9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 Мусульманське право як вимір релігійної правової сім’ї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30735-4611-42D2-B0DD-4880707B55C9}" type="parTrans" cxnId="{7755E755-5B9B-4F13-A6A4-518C4FD99634}">
      <dgm:prSet/>
      <dgm:spPr/>
      <dgm:t>
        <a:bodyPr/>
        <a:lstStyle/>
        <a:p>
          <a:endParaRPr lang="ru-RU"/>
        </a:p>
      </dgm:t>
    </dgm:pt>
    <dgm:pt modelId="{1F1BA683-8291-4E14-BECD-E7E74A516E8B}" type="sibTrans" cxnId="{7755E755-5B9B-4F13-A6A4-518C4FD99634}">
      <dgm:prSet/>
      <dgm:spPr/>
      <dgm:t>
        <a:bodyPr/>
        <a:lstStyle/>
        <a:p>
          <a:endParaRPr lang="ru-RU"/>
        </a:p>
      </dgm:t>
    </dgm:pt>
    <dgm:pt modelId="{F26FBD2E-63F0-40CB-89EE-6AC36C341B27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 Загальна характеристика традиційного та звичаєвого права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0030C-16E5-4A7F-832F-1944160E3FA6}" type="parTrans" cxnId="{A2A7FB56-7051-499F-8816-3316CA0F90D1}">
      <dgm:prSet/>
      <dgm:spPr/>
      <dgm:t>
        <a:bodyPr/>
        <a:lstStyle/>
        <a:p>
          <a:endParaRPr lang="ru-RU"/>
        </a:p>
      </dgm:t>
    </dgm:pt>
    <dgm:pt modelId="{760CCAE7-A7F5-4B90-9747-468BCB62340A}" type="sibTrans" cxnId="{A2A7FB56-7051-499F-8816-3316CA0F90D1}">
      <dgm:prSet/>
      <dgm:spPr/>
      <dgm:t>
        <a:bodyPr/>
        <a:lstStyle/>
        <a:p>
          <a:endParaRPr lang="ru-RU"/>
        </a:p>
      </dgm:t>
    </dgm:pt>
    <dgm:pt modelId="{BBB18A10-A961-4DB7-8C3E-33056ABDF883}" type="pres">
      <dgm:prSet presAssocID="{4C7B51E9-3A4A-4BBC-A337-D966F2E7C3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8A950-3F1B-443F-A470-18F1051E7619}" type="pres">
      <dgm:prSet presAssocID="{22760556-1482-46AB-B428-F27BDD1EAB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DAFB3-2336-4127-8734-806CBFF7A427}" type="pres">
      <dgm:prSet presAssocID="{1F1BA683-8291-4E14-BECD-E7E74A516E8B}" presName="spacer" presStyleCnt="0"/>
      <dgm:spPr/>
      <dgm:t>
        <a:bodyPr/>
        <a:lstStyle/>
        <a:p>
          <a:endParaRPr lang="ru-RU"/>
        </a:p>
      </dgm:t>
    </dgm:pt>
    <dgm:pt modelId="{63E81F7E-AAD1-4EB3-8228-E584E38904CE}" type="pres">
      <dgm:prSet presAssocID="{F26FBD2E-63F0-40CB-89EE-6AC36C341B27}" presName="parentText" presStyleLbl="node1" presStyleIdx="1" presStyleCnt="2" custLinFactY="50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C4CCB-0131-49D9-B5D7-034FACAD5803}" type="presOf" srcId="{22760556-1482-46AB-B428-F27BDD1EAB9F}" destId="{2008A950-3F1B-443F-A470-18F1051E7619}" srcOrd="0" destOrd="0" presId="urn:microsoft.com/office/officeart/2005/8/layout/vList2"/>
    <dgm:cxn modelId="{7755E755-5B9B-4F13-A6A4-518C4FD99634}" srcId="{4C7B51E9-3A4A-4BBC-A337-D966F2E7C328}" destId="{22760556-1482-46AB-B428-F27BDD1EAB9F}" srcOrd="0" destOrd="0" parTransId="{A0B30735-4611-42D2-B0DD-4880707B55C9}" sibTransId="{1F1BA683-8291-4E14-BECD-E7E74A516E8B}"/>
    <dgm:cxn modelId="{A2A7FB56-7051-499F-8816-3316CA0F90D1}" srcId="{4C7B51E9-3A4A-4BBC-A337-D966F2E7C328}" destId="{F26FBD2E-63F0-40CB-89EE-6AC36C341B27}" srcOrd="1" destOrd="0" parTransId="{A010030C-16E5-4A7F-832F-1944160E3FA6}" sibTransId="{760CCAE7-A7F5-4B90-9747-468BCB62340A}"/>
    <dgm:cxn modelId="{B0324D08-2F96-490A-AA3B-BE813688047E}" type="presOf" srcId="{F26FBD2E-63F0-40CB-89EE-6AC36C341B27}" destId="{63E81F7E-AAD1-4EB3-8228-E584E38904CE}" srcOrd="0" destOrd="0" presId="urn:microsoft.com/office/officeart/2005/8/layout/vList2"/>
    <dgm:cxn modelId="{97E52CDD-8E12-42CD-90A4-18CE1885AA0A}" type="presOf" srcId="{4C7B51E9-3A4A-4BBC-A337-D966F2E7C328}" destId="{BBB18A10-A961-4DB7-8C3E-33056ABDF883}" srcOrd="0" destOrd="0" presId="urn:microsoft.com/office/officeart/2005/8/layout/vList2"/>
    <dgm:cxn modelId="{447053A5-D1F3-4B9C-9FB8-983CE8A2FF56}" type="presParOf" srcId="{BBB18A10-A961-4DB7-8C3E-33056ABDF883}" destId="{2008A950-3F1B-443F-A470-18F1051E7619}" srcOrd="0" destOrd="0" presId="urn:microsoft.com/office/officeart/2005/8/layout/vList2"/>
    <dgm:cxn modelId="{140EAAAD-362C-499D-A9FD-9DC503F1E76A}" type="presParOf" srcId="{BBB18A10-A961-4DB7-8C3E-33056ABDF883}" destId="{586DAFB3-2336-4127-8734-806CBFF7A427}" srcOrd="1" destOrd="0" presId="urn:microsoft.com/office/officeart/2005/8/layout/vList2"/>
    <dgm:cxn modelId="{74E29AF0-35A4-4F26-8AE9-1BCDFAF9CE6F}" type="presParOf" srcId="{BBB18A10-A961-4DB7-8C3E-33056ABDF883}" destId="{63E81F7E-AAD1-4EB3-8228-E584E38904C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33C9D-C871-4DB6-84F7-E89AB3867ACC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A8CF4D-F8FD-41B0-9E0C-7336145A771E}">
      <dgm:prSet phldrT="[Текст]" custT="1"/>
      <dgm:spPr/>
      <dgm:t>
        <a:bodyPr/>
        <a:lstStyle/>
        <a:p>
          <a:r>
            <a:rPr lang="uk-UA" sz="3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 </a:t>
          </a:r>
          <a:r>
            <a:rPr lang="uk-UA" sz="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комплекс соціальних норм, фундаментом і головною складовою частиною якого є релігійні установлення і правила ісламу, а також органічно пов’язані з ними моральні та юридичні норми, що регулюють суспільні відносини всередині громади, яка сповідує іслам</a:t>
          </a:r>
          <a:endParaRPr lang="ru-RU" sz="3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0F38C-E214-4857-9D2A-3C84C81D9EFE}" type="parTrans" cxnId="{E1A8F841-10E7-454C-812D-30796DA640F7}">
      <dgm:prSet/>
      <dgm:spPr/>
      <dgm:t>
        <a:bodyPr/>
        <a:lstStyle/>
        <a:p>
          <a:endParaRPr lang="ru-RU"/>
        </a:p>
      </dgm:t>
    </dgm:pt>
    <dgm:pt modelId="{EB7546F1-D9C2-4AC4-947B-28EA88693262}" type="sibTrans" cxnId="{E1A8F841-10E7-454C-812D-30796DA640F7}">
      <dgm:prSet/>
      <dgm:spPr/>
      <dgm:t>
        <a:bodyPr/>
        <a:lstStyle/>
        <a:p>
          <a:endParaRPr lang="ru-RU"/>
        </a:p>
      </dgm:t>
    </dgm:pt>
    <dgm:pt modelId="{68109EDA-B370-483F-AD79-61A9EBA339EA}" type="pres">
      <dgm:prSet presAssocID="{F3F33C9D-C871-4DB6-84F7-E89AB3867AC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6E52E6-C04B-4094-8467-C1E93BA5AF52}" type="pres">
      <dgm:prSet presAssocID="{11A8CF4D-F8FD-41B0-9E0C-7336145A771E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EDA762-A061-4583-BF0D-40A0394139C4}" type="pres">
      <dgm:prSet presAssocID="{11A8CF4D-F8FD-41B0-9E0C-7336145A771E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A23E2220-BF11-4362-912E-D2DEB70DFBBC}" type="pres">
      <dgm:prSet presAssocID="{11A8CF4D-F8FD-41B0-9E0C-7336145A771E}" presName="rootText" presStyleLbl="node0" presStyleIdx="0" presStyleCnt="1" custScaleY="13477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20F8809-4475-4B25-A307-83A734DAA885}" type="pres">
      <dgm:prSet presAssocID="{11A8CF4D-F8FD-41B0-9E0C-7336145A771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8F841-10E7-454C-812D-30796DA640F7}" srcId="{F3F33C9D-C871-4DB6-84F7-E89AB3867ACC}" destId="{11A8CF4D-F8FD-41B0-9E0C-7336145A771E}" srcOrd="0" destOrd="0" parTransId="{4390F38C-E214-4857-9D2A-3C84C81D9EFE}" sibTransId="{EB7546F1-D9C2-4AC4-947B-28EA88693262}"/>
    <dgm:cxn modelId="{142B9F3B-9FBE-43CE-9453-6F727F08FFD5}" type="presOf" srcId="{F3F33C9D-C871-4DB6-84F7-E89AB3867ACC}" destId="{68109EDA-B370-483F-AD79-61A9EBA339EA}" srcOrd="0" destOrd="0" presId="urn:microsoft.com/office/officeart/2008/layout/PictureAccentList"/>
    <dgm:cxn modelId="{457CCC4D-75F4-4E9E-A64D-4D487B41777E}" type="presOf" srcId="{11A8CF4D-F8FD-41B0-9E0C-7336145A771E}" destId="{A23E2220-BF11-4362-912E-D2DEB70DFBBC}" srcOrd="0" destOrd="0" presId="urn:microsoft.com/office/officeart/2008/layout/PictureAccentList"/>
    <dgm:cxn modelId="{98E38A41-5D57-41D8-82D3-061776EDD57E}" type="presParOf" srcId="{68109EDA-B370-483F-AD79-61A9EBA339EA}" destId="{B76E52E6-C04B-4094-8467-C1E93BA5AF52}" srcOrd="0" destOrd="0" presId="urn:microsoft.com/office/officeart/2008/layout/PictureAccentList"/>
    <dgm:cxn modelId="{C210A239-1618-4B3B-AD1D-C90304104104}" type="presParOf" srcId="{B76E52E6-C04B-4094-8467-C1E93BA5AF52}" destId="{46EDA762-A061-4583-BF0D-40A0394139C4}" srcOrd="0" destOrd="0" presId="urn:microsoft.com/office/officeart/2008/layout/PictureAccentList"/>
    <dgm:cxn modelId="{C103960F-0F91-4E6E-BE8C-3484A18F92FB}" type="presParOf" srcId="{46EDA762-A061-4583-BF0D-40A0394139C4}" destId="{A23E2220-BF11-4362-912E-D2DEB70DFBBC}" srcOrd="0" destOrd="0" presId="urn:microsoft.com/office/officeart/2008/layout/PictureAccentList"/>
    <dgm:cxn modelId="{A98F1001-5AB1-46C6-8FA7-425085B1C795}" type="presParOf" srcId="{B76E52E6-C04B-4094-8467-C1E93BA5AF52}" destId="{920F8809-4475-4B25-A307-83A734DAA88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FA2CD5-7475-4B27-B1EF-037D8004B12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44766D34-AAA7-4A8D-9822-0F43BFB06DE3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VII ст. – зародження та початковий етап розвитку ісламського права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0D1F7-AD68-4765-8B5C-66BBF074C8C1}" type="parTrans" cxnId="{0D4B03C6-780C-4E21-BCB6-B034200B45E7}">
      <dgm:prSet/>
      <dgm:spPr/>
      <dgm:t>
        <a:bodyPr/>
        <a:lstStyle/>
        <a:p>
          <a:endParaRPr lang="ru-RU"/>
        </a:p>
      </dgm:t>
    </dgm:pt>
    <dgm:pt modelId="{1DB5386D-8C3B-40E7-AD33-E1DE68E2C599}" type="sibTrans" cxnId="{0D4B03C6-780C-4E21-BCB6-B034200B45E7}">
      <dgm:prSet/>
      <dgm:spPr/>
      <dgm:t>
        <a:bodyPr/>
        <a:lstStyle/>
        <a:p>
          <a:endParaRPr lang="ru-RU"/>
        </a:p>
      </dgm:t>
    </dgm:pt>
    <dgm:pt modelId="{9B8B87BE-DC3D-45AB-A3AC-628B5816D1CC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VII – XIII ст. – доктринальна розробка ісламського права в період становлення Арабського Халіфату і поява перших </a:t>
          </a:r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ісламсько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-правових шкіл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1F066-78D5-45C4-B5F6-0D94F0F394EA}" type="parTrans" cxnId="{41BAD95C-F33B-42E3-A7C7-1E4C8FC46971}">
      <dgm:prSet/>
      <dgm:spPr/>
      <dgm:t>
        <a:bodyPr/>
        <a:lstStyle/>
        <a:p>
          <a:endParaRPr lang="ru-RU"/>
        </a:p>
      </dgm:t>
    </dgm:pt>
    <dgm:pt modelId="{1CB29D59-5635-42CE-9798-AC12137D2F7E}" type="sibTrans" cxnId="{41BAD95C-F33B-42E3-A7C7-1E4C8FC46971}">
      <dgm:prSet/>
      <dgm:spPr/>
      <dgm:t>
        <a:bodyPr/>
        <a:lstStyle/>
        <a:p>
          <a:endParaRPr lang="ru-RU"/>
        </a:p>
      </dgm:t>
    </dgm:pt>
    <dgm:pt modelId="{761D4C94-76BC-4D08-AEEB-E9873D9FC36A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Кінець ХІІІ – перша половина ХХ ст. – розвиток ісламського права в епоху Османської імперії та період «ісламської реформації» як спроба адаптації його положень до нових умов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54E14-F081-4FBC-B1B8-415E46248404}" type="parTrans" cxnId="{FF6B1DF3-2BEC-40C6-85F7-B3A9D2FD3804}">
      <dgm:prSet/>
      <dgm:spPr/>
      <dgm:t>
        <a:bodyPr/>
        <a:lstStyle/>
        <a:p>
          <a:endParaRPr lang="ru-RU"/>
        </a:p>
      </dgm:t>
    </dgm:pt>
    <dgm:pt modelId="{651B3A16-A4E9-4389-A3D6-478A86A7B1FC}" type="sibTrans" cxnId="{FF6B1DF3-2BEC-40C6-85F7-B3A9D2FD3804}">
      <dgm:prSet/>
      <dgm:spPr/>
      <dgm:t>
        <a:bodyPr/>
        <a:lstStyle/>
        <a:p>
          <a:endParaRPr lang="ru-RU"/>
        </a:p>
      </dgm:t>
    </dgm:pt>
    <dgm:pt modelId="{7F3719F0-9409-469A-9E03-E47ABE0CA894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 Друга половина ХХ ст. – до теперішнього часу – сучасний етап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325C7-9177-4907-92EC-71E958BC8CD9}" type="parTrans" cxnId="{87C701D9-6378-4AD8-89CC-D80DAE3C4D9D}">
      <dgm:prSet/>
      <dgm:spPr/>
      <dgm:t>
        <a:bodyPr/>
        <a:lstStyle/>
        <a:p>
          <a:endParaRPr lang="ru-RU"/>
        </a:p>
      </dgm:t>
    </dgm:pt>
    <dgm:pt modelId="{B438CDB6-127B-4054-872D-CECECC1ED6D8}" type="sibTrans" cxnId="{87C701D9-6378-4AD8-89CC-D80DAE3C4D9D}">
      <dgm:prSet/>
      <dgm:spPr/>
      <dgm:t>
        <a:bodyPr/>
        <a:lstStyle/>
        <a:p>
          <a:endParaRPr lang="ru-RU"/>
        </a:p>
      </dgm:t>
    </dgm:pt>
    <dgm:pt modelId="{0DB2D204-2CAA-4209-B42F-4FC7F98E518E}" type="pres">
      <dgm:prSet presAssocID="{E3FA2CD5-7475-4B27-B1EF-037D8004B125}" presName="rootnode" presStyleCnt="0">
        <dgm:presLayoutVars>
          <dgm:chMax/>
          <dgm:chPref/>
          <dgm:dir/>
          <dgm:animLvl val="lvl"/>
        </dgm:presLayoutVars>
      </dgm:prSet>
      <dgm:spPr/>
    </dgm:pt>
    <dgm:pt modelId="{958E86A4-D227-4C9C-8234-56507E476CC7}" type="pres">
      <dgm:prSet presAssocID="{44766D34-AAA7-4A8D-9822-0F43BFB06DE3}" presName="composite" presStyleCnt="0"/>
      <dgm:spPr/>
    </dgm:pt>
    <dgm:pt modelId="{C6E6E590-5EE3-46DA-BB0E-381CE5AB8B51}" type="pres">
      <dgm:prSet presAssocID="{44766D34-AAA7-4A8D-9822-0F43BFB06DE3}" presName="LShape" presStyleLbl="alignNode1" presStyleIdx="0" presStyleCnt="7"/>
      <dgm:spPr/>
    </dgm:pt>
    <dgm:pt modelId="{8A31D90C-4BB1-4F8A-9A7D-5250F92E68A2}" type="pres">
      <dgm:prSet presAssocID="{44766D34-AAA7-4A8D-9822-0F43BFB06DE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09644-FAEA-477C-956E-4D6810E34538}" type="pres">
      <dgm:prSet presAssocID="{44766D34-AAA7-4A8D-9822-0F43BFB06DE3}" presName="Triangle" presStyleLbl="alignNode1" presStyleIdx="1" presStyleCnt="7"/>
      <dgm:spPr/>
    </dgm:pt>
    <dgm:pt modelId="{EBD051E5-6CF9-41A1-B360-1A5B95A4C8D7}" type="pres">
      <dgm:prSet presAssocID="{1DB5386D-8C3B-40E7-AD33-E1DE68E2C599}" presName="sibTrans" presStyleCnt="0"/>
      <dgm:spPr/>
    </dgm:pt>
    <dgm:pt modelId="{42468CC6-2B17-404B-B036-9F5B47FA805C}" type="pres">
      <dgm:prSet presAssocID="{1DB5386D-8C3B-40E7-AD33-E1DE68E2C599}" presName="space" presStyleCnt="0"/>
      <dgm:spPr/>
    </dgm:pt>
    <dgm:pt modelId="{C026DFBF-55E1-4404-A4AC-873F3849B5CB}" type="pres">
      <dgm:prSet presAssocID="{9B8B87BE-DC3D-45AB-A3AC-628B5816D1CC}" presName="composite" presStyleCnt="0"/>
      <dgm:spPr/>
    </dgm:pt>
    <dgm:pt modelId="{B4B81858-DCF2-4B03-84DA-48BA052C92ED}" type="pres">
      <dgm:prSet presAssocID="{9B8B87BE-DC3D-45AB-A3AC-628B5816D1CC}" presName="LShape" presStyleLbl="alignNode1" presStyleIdx="2" presStyleCnt="7"/>
      <dgm:spPr/>
    </dgm:pt>
    <dgm:pt modelId="{5E06A28B-14A2-4355-991D-E7A9DE6F8ABA}" type="pres">
      <dgm:prSet presAssocID="{9B8B87BE-DC3D-45AB-A3AC-628B5816D1C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A7F43-28F4-49DA-ABCC-0A387905279D}" type="pres">
      <dgm:prSet presAssocID="{9B8B87BE-DC3D-45AB-A3AC-628B5816D1CC}" presName="Triangle" presStyleLbl="alignNode1" presStyleIdx="3" presStyleCnt="7"/>
      <dgm:spPr/>
    </dgm:pt>
    <dgm:pt modelId="{57C86280-9598-4FF5-855A-E77D756887EC}" type="pres">
      <dgm:prSet presAssocID="{1CB29D59-5635-42CE-9798-AC12137D2F7E}" presName="sibTrans" presStyleCnt="0"/>
      <dgm:spPr/>
    </dgm:pt>
    <dgm:pt modelId="{4C8CE640-FFF2-4343-931B-EE15CBAB0B38}" type="pres">
      <dgm:prSet presAssocID="{1CB29D59-5635-42CE-9798-AC12137D2F7E}" presName="space" presStyleCnt="0"/>
      <dgm:spPr/>
    </dgm:pt>
    <dgm:pt modelId="{A49A1CD9-42D9-449E-94D8-4859021EBC1C}" type="pres">
      <dgm:prSet presAssocID="{761D4C94-76BC-4D08-AEEB-E9873D9FC36A}" presName="composite" presStyleCnt="0"/>
      <dgm:spPr/>
    </dgm:pt>
    <dgm:pt modelId="{9CDDE155-6C70-46D0-99CC-BF94C5F4FF10}" type="pres">
      <dgm:prSet presAssocID="{761D4C94-76BC-4D08-AEEB-E9873D9FC36A}" presName="LShape" presStyleLbl="alignNode1" presStyleIdx="4" presStyleCnt="7"/>
      <dgm:spPr/>
    </dgm:pt>
    <dgm:pt modelId="{B64B9159-40F4-49E3-A3D4-84243D701DE2}" type="pres">
      <dgm:prSet presAssocID="{761D4C94-76BC-4D08-AEEB-E9873D9FC36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EB406-2157-407A-9206-0CA24D0E96E2}" type="pres">
      <dgm:prSet presAssocID="{761D4C94-76BC-4D08-AEEB-E9873D9FC36A}" presName="Triangle" presStyleLbl="alignNode1" presStyleIdx="5" presStyleCnt="7"/>
      <dgm:spPr/>
    </dgm:pt>
    <dgm:pt modelId="{9B8CEFAD-EA1F-44E1-8933-8A4324F9C806}" type="pres">
      <dgm:prSet presAssocID="{651B3A16-A4E9-4389-A3D6-478A86A7B1FC}" presName="sibTrans" presStyleCnt="0"/>
      <dgm:spPr/>
    </dgm:pt>
    <dgm:pt modelId="{47F1410B-25AE-4F58-BE6B-1E1E38ED843C}" type="pres">
      <dgm:prSet presAssocID="{651B3A16-A4E9-4389-A3D6-478A86A7B1FC}" presName="space" presStyleCnt="0"/>
      <dgm:spPr/>
    </dgm:pt>
    <dgm:pt modelId="{CA39C190-F0F3-4F4F-9D69-93496789D1FB}" type="pres">
      <dgm:prSet presAssocID="{7F3719F0-9409-469A-9E03-E47ABE0CA894}" presName="composite" presStyleCnt="0"/>
      <dgm:spPr/>
    </dgm:pt>
    <dgm:pt modelId="{974793C7-2907-4B3B-B0EB-5362B30FF045}" type="pres">
      <dgm:prSet presAssocID="{7F3719F0-9409-469A-9E03-E47ABE0CA894}" presName="LShape" presStyleLbl="alignNode1" presStyleIdx="6" presStyleCnt="7"/>
      <dgm:spPr/>
    </dgm:pt>
    <dgm:pt modelId="{E5EA33C9-E3BC-4FCD-A62C-323530DE36ED}" type="pres">
      <dgm:prSet presAssocID="{7F3719F0-9409-469A-9E03-E47ABE0CA89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7E422-3291-47D5-8937-6C5A08CBF5F1}" type="presOf" srcId="{9B8B87BE-DC3D-45AB-A3AC-628B5816D1CC}" destId="{5E06A28B-14A2-4355-991D-E7A9DE6F8ABA}" srcOrd="0" destOrd="0" presId="urn:microsoft.com/office/officeart/2009/3/layout/StepUpProcess"/>
    <dgm:cxn modelId="{0D4B03C6-780C-4E21-BCB6-B034200B45E7}" srcId="{E3FA2CD5-7475-4B27-B1EF-037D8004B125}" destId="{44766D34-AAA7-4A8D-9822-0F43BFB06DE3}" srcOrd="0" destOrd="0" parTransId="{6380D1F7-AD68-4765-8B5C-66BBF074C8C1}" sibTransId="{1DB5386D-8C3B-40E7-AD33-E1DE68E2C599}"/>
    <dgm:cxn modelId="{41BAD95C-F33B-42E3-A7C7-1E4C8FC46971}" srcId="{E3FA2CD5-7475-4B27-B1EF-037D8004B125}" destId="{9B8B87BE-DC3D-45AB-A3AC-628B5816D1CC}" srcOrd="1" destOrd="0" parTransId="{6391F066-78D5-45C4-B5F6-0D94F0F394EA}" sibTransId="{1CB29D59-5635-42CE-9798-AC12137D2F7E}"/>
    <dgm:cxn modelId="{8E42615C-DC74-400A-9812-DAC613CCD428}" type="presOf" srcId="{7F3719F0-9409-469A-9E03-E47ABE0CA894}" destId="{E5EA33C9-E3BC-4FCD-A62C-323530DE36ED}" srcOrd="0" destOrd="0" presId="urn:microsoft.com/office/officeart/2009/3/layout/StepUpProcess"/>
    <dgm:cxn modelId="{87C701D9-6378-4AD8-89CC-D80DAE3C4D9D}" srcId="{E3FA2CD5-7475-4B27-B1EF-037D8004B125}" destId="{7F3719F0-9409-469A-9E03-E47ABE0CA894}" srcOrd="3" destOrd="0" parTransId="{FF8325C7-9177-4907-92EC-71E958BC8CD9}" sibTransId="{B438CDB6-127B-4054-872D-CECECC1ED6D8}"/>
    <dgm:cxn modelId="{E521F48F-9883-461E-8770-619755A0D0CC}" type="presOf" srcId="{44766D34-AAA7-4A8D-9822-0F43BFB06DE3}" destId="{8A31D90C-4BB1-4F8A-9A7D-5250F92E68A2}" srcOrd="0" destOrd="0" presId="urn:microsoft.com/office/officeart/2009/3/layout/StepUpProcess"/>
    <dgm:cxn modelId="{10845A19-CD43-45CB-9030-E388D4F6255D}" type="presOf" srcId="{E3FA2CD5-7475-4B27-B1EF-037D8004B125}" destId="{0DB2D204-2CAA-4209-B42F-4FC7F98E518E}" srcOrd="0" destOrd="0" presId="urn:microsoft.com/office/officeart/2009/3/layout/StepUpProcess"/>
    <dgm:cxn modelId="{FF6B1DF3-2BEC-40C6-85F7-B3A9D2FD3804}" srcId="{E3FA2CD5-7475-4B27-B1EF-037D8004B125}" destId="{761D4C94-76BC-4D08-AEEB-E9873D9FC36A}" srcOrd="2" destOrd="0" parTransId="{C6054E14-F081-4FBC-B1B8-415E46248404}" sibTransId="{651B3A16-A4E9-4389-A3D6-478A86A7B1FC}"/>
    <dgm:cxn modelId="{7EE11CF7-8224-4817-B78C-24EA4B843847}" type="presOf" srcId="{761D4C94-76BC-4D08-AEEB-E9873D9FC36A}" destId="{B64B9159-40F4-49E3-A3D4-84243D701DE2}" srcOrd="0" destOrd="0" presId="urn:microsoft.com/office/officeart/2009/3/layout/StepUpProcess"/>
    <dgm:cxn modelId="{7217D232-9F58-4E1F-BDC8-BD8FB62F5ED1}" type="presParOf" srcId="{0DB2D204-2CAA-4209-B42F-4FC7F98E518E}" destId="{958E86A4-D227-4C9C-8234-56507E476CC7}" srcOrd="0" destOrd="0" presId="urn:microsoft.com/office/officeart/2009/3/layout/StepUpProcess"/>
    <dgm:cxn modelId="{B8925A5A-E4DD-4881-9E0C-377FA7F2A965}" type="presParOf" srcId="{958E86A4-D227-4C9C-8234-56507E476CC7}" destId="{C6E6E590-5EE3-46DA-BB0E-381CE5AB8B51}" srcOrd="0" destOrd="0" presId="urn:microsoft.com/office/officeart/2009/3/layout/StepUpProcess"/>
    <dgm:cxn modelId="{71CE3E2E-CEC7-4632-BC62-289DB88B16EA}" type="presParOf" srcId="{958E86A4-D227-4C9C-8234-56507E476CC7}" destId="{8A31D90C-4BB1-4F8A-9A7D-5250F92E68A2}" srcOrd="1" destOrd="0" presId="urn:microsoft.com/office/officeart/2009/3/layout/StepUpProcess"/>
    <dgm:cxn modelId="{9201CBAC-4B4F-4505-BF66-DB94FBAA70D5}" type="presParOf" srcId="{958E86A4-D227-4C9C-8234-56507E476CC7}" destId="{E4D09644-FAEA-477C-956E-4D6810E34538}" srcOrd="2" destOrd="0" presId="urn:microsoft.com/office/officeart/2009/3/layout/StepUpProcess"/>
    <dgm:cxn modelId="{75AC47D4-79A8-4E0D-A52E-AED29FE009B1}" type="presParOf" srcId="{0DB2D204-2CAA-4209-B42F-4FC7F98E518E}" destId="{EBD051E5-6CF9-41A1-B360-1A5B95A4C8D7}" srcOrd="1" destOrd="0" presId="urn:microsoft.com/office/officeart/2009/3/layout/StepUpProcess"/>
    <dgm:cxn modelId="{DF9436A6-3C22-4E58-B754-BEC209AB6A12}" type="presParOf" srcId="{EBD051E5-6CF9-41A1-B360-1A5B95A4C8D7}" destId="{42468CC6-2B17-404B-B036-9F5B47FA805C}" srcOrd="0" destOrd="0" presId="urn:microsoft.com/office/officeart/2009/3/layout/StepUpProcess"/>
    <dgm:cxn modelId="{71D0E5BA-3B43-4654-A4D1-94D83DFAEC43}" type="presParOf" srcId="{0DB2D204-2CAA-4209-B42F-4FC7F98E518E}" destId="{C026DFBF-55E1-4404-A4AC-873F3849B5CB}" srcOrd="2" destOrd="0" presId="urn:microsoft.com/office/officeart/2009/3/layout/StepUpProcess"/>
    <dgm:cxn modelId="{C3BB4445-66F1-4330-B0A7-D0A012A16849}" type="presParOf" srcId="{C026DFBF-55E1-4404-A4AC-873F3849B5CB}" destId="{B4B81858-DCF2-4B03-84DA-48BA052C92ED}" srcOrd="0" destOrd="0" presId="urn:microsoft.com/office/officeart/2009/3/layout/StepUpProcess"/>
    <dgm:cxn modelId="{5DB98E22-953B-4151-9B23-C08BE2B57B64}" type="presParOf" srcId="{C026DFBF-55E1-4404-A4AC-873F3849B5CB}" destId="{5E06A28B-14A2-4355-991D-E7A9DE6F8ABA}" srcOrd="1" destOrd="0" presId="urn:microsoft.com/office/officeart/2009/3/layout/StepUpProcess"/>
    <dgm:cxn modelId="{8A765A95-6EE7-40B7-BB1E-8FA25170E369}" type="presParOf" srcId="{C026DFBF-55E1-4404-A4AC-873F3849B5CB}" destId="{0C3A7F43-28F4-49DA-ABCC-0A387905279D}" srcOrd="2" destOrd="0" presId="urn:microsoft.com/office/officeart/2009/3/layout/StepUpProcess"/>
    <dgm:cxn modelId="{44A744BC-83EC-4542-B22E-BA823D5C92E3}" type="presParOf" srcId="{0DB2D204-2CAA-4209-B42F-4FC7F98E518E}" destId="{57C86280-9598-4FF5-855A-E77D756887EC}" srcOrd="3" destOrd="0" presId="urn:microsoft.com/office/officeart/2009/3/layout/StepUpProcess"/>
    <dgm:cxn modelId="{7F7E0C2B-03AA-4B1E-AC80-6903177CA992}" type="presParOf" srcId="{57C86280-9598-4FF5-855A-E77D756887EC}" destId="{4C8CE640-FFF2-4343-931B-EE15CBAB0B38}" srcOrd="0" destOrd="0" presId="urn:microsoft.com/office/officeart/2009/3/layout/StepUpProcess"/>
    <dgm:cxn modelId="{F9F9BAE4-3D20-437A-94A5-8F8F0326E1C6}" type="presParOf" srcId="{0DB2D204-2CAA-4209-B42F-4FC7F98E518E}" destId="{A49A1CD9-42D9-449E-94D8-4859021EBC1C}" srcOrd="4" destOrd="0" presId="urn:microsoft.com/office/officeart/2009/3/layout/StepUpProcess"/>
    <dgm:cxn modelId="{BE63944E-50BB-4431-915F-CFA4C2926248}" type="presParOf" srcId="{A49A1CD9-42D9-449E-94D8-4859021EBC1C}" destId="{9CDDE155-6C70-46D0-99CC-BF94C5F4FF10}" srcOrd="0" destOrd="0" presId="urn:microsoft.com/office/officeart/2009/3/layout/StepUpProcess"/>
    <dgm:cxn modelId="{CFEA5A6F-1B60-4F2F-92E8-A7D11211E228}" type="presParOf" srcId="{A49A1CD9-42D9-449E-94D8-4859021EBC1C}" destId="{B64B9159-40F4-49E3-A3D4-84243D701DE2}" srcOrd="1" destOrd="0" presId="urn:microsoft.com/office/officeart/2009/3/layout/StepUpProcess"/>
    <dgm:cxn modelId="{18AD4F0F-B7FB-4C5A-A988-BDAEB23ED8C2}" type="presParOf" srcId="{A49A1CD9-42D9-449E-94D8-4859021EBC1C}" destId="{29DEB406-2157-407A-9206-0CA24D0E96E2}" srcOrd="2" destOrd="0" presId="urn:microsoft.com/office/officeart/2009/3/layout/StepUpProcess"/>
    <dgm:cxn modelId="{0C89C8C8-56D4-47EB-98A0-DF18EA9CC90C}" type="presParOf" srcId="{0DB2D204-2CAA-4209-B42F-4FC7F98E518E}" destId="{9B8CEFAD-EA1F-44E1-8933-8A4324F9C806}" srcOrd="5" destOrd="0" presId="urn:microsoft.com/office/officeart/2009/3/layout/StepUpProcess"/>
    <dgm:cxn modelId="{F26CC3B5-E552-43D1-AD5B-66200EA5168A}" type="presParOf" srcId="{9B8CEFAD-EA1F-44E1-8933-8A4324F9C806}" destId="{47F1410B-25AE-4F58-BE6B-1E1E38ED843C}" srcOrd="0" destOrd="0" presId="urn:microsoft.com/office/officeart/2009/3/layout/StepUpProcess"/>
    <dgm:cxn modelId="{F269ABAA-9CE1-46B9-934E-CA73AFFEE61A}" type="presParOf" srcId="{0DB2D204-2CAA-4209-B42F-4FC7F98E518E}" destId="{CA39C190-F0F3-4F4F-9D69-93496789D1FB}" srcOrd="6" destOrd="0" presId="urn:microsoft.com/office/officeart/2009/3/layout/StepUpProcess"/>
    <dgm:cxn modelId="{984F30AF-F626-47C2-B8BC-072C75B49B53}" type="presParOf" srcId="{CA39C190-F0F3-4F4F-9D69-93496789D1FB}" destId="{974793C7-2907-4B3B-B0EB-5362B30FF045}" srcOrd="0" destOrd="0" presId="urn:microsoft.com/office/officeart/2009/3/layout/StepUpProcess"/>
    <dgm:cxn modelId="{698A2F95-0A63-447C-BB24-1A9EF732C504}" type="presParOf" srcId="{CA39C190-F0F3-4F4F-9D69-93496789D1FB}" destId="{E5EA33C9-E3BC-4FCD-A62C-323530DE36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F0B9F-D819-499D-85F5-B2A46A6A921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FD0654-6D86-424E-B219-62A71F51B7C9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головним творцем права визнається Аллах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BA1EB-689D-4B86-BD44-14AF19A9D12E}" type="parTrans" cxnId="{5FA02E15-0079-4BB9-9CBB-70CA0B41CBD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2A2C1C-5D64-45BB-A1A6-53E1B5E9D98C}" type="sibTrans" cxnId="{5FA02E15-0079-4BB9-9CBB-70CA0B41CBD9}">
      <dgm:prSet/>
      <dgm:spPr/>
      <dgm:t>
        <a:bodyPr/>
        <a:lstStyle/>
        <a:p>
          <a:endParaRPr lang="ru-RU"/>
        </a:p>
      </dgm:t>
    </dgm:pt>
    <dgm:pt modelId="{720C9DD2-2457-441B-9AEB-676DB5F61D2D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тісне переплетіння юридичних положень з релігійними, філософськими, моральними, звичаєвими правилами поведінки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B27F5-2609-47EA-893C-14F2E58BA82F}" type="parTrans" cxnId="{FCE9CFA6-D02F-4EFF-821E-C56D8B3B64A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66EBB16-3F43-4970-A2FD-67E1915C9668}" type="sibTrans" cxnId="{FCE9CFA6-D02F-4EFF-821E-C56D8B3B64AF}">
      <dgm:prSet/>
      <dgm:spPr/>
      <dgm:t>
        <a:bodyPr/>
        <a:lstStyle/>
        <a:p>
          <a:endParaRPr lang="ru-RU"/>
        </a:p>
      </dgm:t>
    </dgm:pt>
    <dgm:pt modelId="{2FF758D6-0F36-477C-A370-93F9F0C5057F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персоніфікований характер правових положень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32020-9C2E-44F4-8382-29E3A2153081}" type="parTrans" cxnId="{9383B947-C5FC-449D-8A9D-60840A5814D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EE74B90-1D23-4E05-9887-D3DF34E356A5}" type="sibTrans" cxnId="{9383B947-C5FC-449D-8A9D-60840A5814DD}">
      <dgm:prSet/>
      <dgm:spPr/>
      <dgm:t>
        <a:bodyPr/>
        <a:lstStyle/>
        <a:p>
          <a:endParaRPr lang="ru-RU"/>
        </a:p>
      </dgm:t>
    </dgm:pt>
    <dgm:pt modelId="{4D82C646-D4FC-4C42-B710-93B76304AFF6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права об’єднує дві категорії норм: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4625A-7D25-4D12-89F2-E5772DEDF436}" type="parTrans" cxnId="{AAC94481-5E7B-42AB-A6A5-21325AA87F4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764C989-A64A-42BC-B945-B315583EEE3E}" type="sibTrans" cxnId="{AAC94481-5E7B-42AB-A6A5-21325AA87F4F}">
      <dgm:prSet/>
      <dgm:spPr/>
      <dgm:t>
        <a:bodyPr/>
        <a:lstStyle/>
        <a:p>
          <a:endParaRPr lang="ru-RU"/>
        </a:p>
      </dgm:t>
    </dgm:pt>
    <dgm:pt modelId="{EA6C2715-299C-4330-964F-4F97DF9580B3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основоположними джерелами права є Коран, Сунна, Іджма та Кийяс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0D747-E6FA-4D40-A0CC-99B42DE95E7E}" type="parTrans" cxnId="{DE81F4F6-2CBC-4313-8E5C-14ABC08A196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0057A5E-74BC-40F3-81AE-2A14584B97FF}" type="sibTrans" cxnId="{DE81F4F6-2CBC-4313-8E5C-14ABC08A1968}">
      <dgm:prSet/>
      <dgm:spPr/>
      <dgm:t>
        <a:bodyPr/>
        <a:lstStyle/>
        <a:p>
          <a:endParaRPr lang="ru-RU"/>
        </a:p>
      </dgm:t>
    </dgm:pt>
    <dgm:pt modelId="{5D068236-EEE7-49F8-8660-9548AC4B484A}">
      <dgm:prSet custT="1"/>
      <dgm:spPr/>
      <dgm:t>
        <a:bodyPr/>
        <a:lstStyle/>
        <a:p>
          <a:r>
            <a:rPr lang="uk-UA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пріоритет імперативних норм над диспозитивними нормативними правилами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238F8-C62B-47A5-BF20-AB47F1EE01C6}" type="parTrans" cxnId="{9F774067-42C8-47E8-81B7-7987AA73A3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2E9569F-951D-4CBF-A64E-8B3C92A6B9BC}" type="sibTrans" cxnId="{9F774067-42C8-47E8-81B7-7987AA73A3D0}">
      <dgm:prSet/>
      <dgm:spPr/>
      <dgm:t>
        <a:bodyPr/>
        <a:lstStyle/>
        <a:p>
          <a:endParaRPr lang="ru-RU"/>
        </a:p>
      </dgm:t>
    </dgm:pt>
    <dgm:pt modelId="{3F24B18D-ABD1-4837-9B55-DD1CADBFC66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 правила</a:t>
          </a:r>
          <a:b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 культу («</a:t>
          </a:r>
          <a:r>
            <a:rPr lang="uk-UA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 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1BB07-74B1-40EE-938E-9A847B449BAA}" type="parTrans" cxnId="{6BC7DA30-0D53-49E7-BC73-10FC3C5A2A4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A7A26EF-1C0C-466D-B541-599F605CC95C}" type="sibTrans" cxnId="{6BC7DA30-0D53-49E7-BC73-10FC3C5A2A4B}">
      <dgm:prSet/>
      <dgm:spPr/>
      <dgm:t>
        <a:bodyPr/>
        <a:lstStyle/>
        <a:p>
          <a:endParaRPr lang="ru-RU"/>
        </a:p>
      </dgm:t>
    </dgm:pt>
    <dgm:pt modelId="{26F1DDA0-941B-4B55-9E3C-7C641B429C1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 правила поведінки мусульман з мусульманами та з</a:t>
          </a:r>
          <a:b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мусульманами («</a:t>
          </a:r>
          <a:r>
            <a:rPr lang="uk-UA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uk-UA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E66A4-F792-4708-8B36-088F4A12BB64}" type="parTrans" cxnId="{1D5D3BD1-3A3F-4F58-8DAF-F1B82FDD2C6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8119B03-4C90-4D04-B078-386CED763983}" type="sibTrans" cxnId="{1D5D3BD1-3A3F-4F58-8DAF-F1B82FDD2C69}">
      <dgm:prSet/>
      <dgm:spPr/>
      <dgm:t>
        <a:bodyPr/>
        <a:lstStyle/>
        <a:p>
          <a:endParaRPr lang="ru-RU"/>
        </a:p>
      </dgm:t>
    </dgm:pt>
    <dgm:pt modelId="{4B781F96-AA2B-438A-BBB9-85A808F962F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мусульманського права</a:t>
          </a:r>
          <a:endParaRPr lang="uk-UA" sz="2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CBE88-0018-4CA6-B887-77BB28CD45FF}" type="parTrans" cxnId="{3BF35105-27C0-4D9B-8AA0-2867A0151F82}">
      <dgm:prSet/>
      <dgm:spPr/>
      <dgm:t>
        <a:bodyPr/>
        <a:lstStyle/>
        <a:p>
          <a:endParaRPr lang="ru-RU"/>
        </a:p>
      </dgm:t>
    </dgm:pt>
    <dgm:pt modelId="{535FC75F-3E85-4520-9F70-69B943244663}" type="sibTrans" cxnId="{3BF35105-27C0-4D9B-8AA0-2867A0151F82}">
      <dgm:prSet/>
      <dgm:spPr/>
      <dgm:t>
        <a:bodyPr/>
        <a:lstStyle/>
        <a:p>
          <a:endParaRPr lang="ru-RU"/>
        </a:p>
      </dgm:t>
    </dgm:pt>
    <dgm:pt modelId="{67BEA989-CBD1-47B0-9B29-0DA1BCD0B653}" type="pres">
      <dgm:prSet presAssocID="{813F0B9F-D819-499D-85F5-B2A46A6A92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6DB1D-DF3C-41DC-9F92-83463A3A357C}" type="pres">
      <dgm:prSet presAssocID="{4B781F96-AA2B-438A-BBB9-85A808F962FB}" presName="root1" presStyleCnt="0"/>
      <dgm:spPr/>
      <dgm:t>
        <a:bodyPr/>
        <a:lstStyle/>
        <a:p>
          <a:endParaRPr lang="ru-RU"/>
        </a:p>
      </dgm:t>
    </dgm:pt>
    <dgm:pt modelId="{47052EEA-B72A-4892-87FE-08D9B138781A}" type="pres">
      <dgm:prSet presAssocID="{4B781F96-AA2B-438A-BBB9-85A808F962FB}" presName="LevelOneTextNode" presStyleLbl="node0" presStyleIdx="0" presStyleCnt="1" custScaleX="120343" custScaleY="108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C6064-06CF-4514-8996-E2B1A5E943F1}" type="pres">
      <dgm:prSet presAssocID="{4B781F96-AA2B-438A-BBB9-85A808F962FB}" presName="level2hierChild" presStyleCnt="0"/>
      <dgm:spPr/>
      <dgm:t>
        <a:bodyPr/>
        <a:lstStyle/>
        <a:p>
          <a:endParaRPr lang="ru-RU"/>
        </a:p>
      </dgm:t>
    </dgm:pt>
    <dgm:pt modelId="{E132CA1F-1CBF-4F55-9F7F-2E8DE79B7687}" type="pres">
      <dgm:prSet presAssocID="{6BDBA1EB-689D-4B86-BD44-14AF19A9D12E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F1CED6F-36B4-4B53-8E0F-AA33200797BD}" type="pres">
      <dgm:prSet presAssocID="{6BDBA1EB-689D-4B86-BD44-14AF19A9D12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0A57028-727C-43DE-8238-A9DE26181CCD}" type="pres">
      <dgm:prSet presAssocID="{1DFD0654-6D86-424E-B219-62A71F51B7C9}" presName="root2" presStyleCnt="0"/>
      <dgm:spPr/>
      <dgm:t>
        <a:bodyPr/>
        <a:lstStyle/>
        <a:p>
          <a:endParaRPr lang="ru-RU"/>
        </a:p>
      </dgm:t>
    </dgm:pt>
    <dgm:pt modelId="{222108CB-65AB-4068-A095-DAD1276B8E0B}" type="pres">
      <dgm:prSet presAssocID="{1DFD0654-6D86-424E-B219-62A71F51B7C9}" presName="LevelTwoTextNode" presStyleLbl="node2" presStyleIdx="0" presStyleCnt="6" custScaleX="24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E07BC-A9F3-4EA9-B445-6C513B3240FF}" type="pres">
      <dgm:prSet presAssocID="{1DFD0654-6D86-424E-B219-62A71F51B7C9}" presName="level3hierChild" presStyleCnt="0"/>
      <dgm:spPr/>
      <dgm:t>
        <a:bodyPr/>
        <a:lstStyle/>
        <a:p>
          <a:endParaRPr lang="ru-RU"/>
        </a:p>
      </dgm:t>
    </dgm:pt>
    <dgm:pt modelId="{72FBF697-4694-465F-86C3-A862E7ADAA9F}" type="pres">
      <dgm:prSet presAssocID="{C62B27F5-2609-47EA-893C-14F2E58BA82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3D793B38-0A46-400D-9856-1D46D508EBA4}" type="pres">
      <dgm:prSet presAssocID="{C62B27F5-2609-47EA-893C-14F2E58BA82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0A4819C-14F8-44CD-A310-2BB15D696202}" type="pres">
      <dgm:prSet presAssocID="{720C9DD2-2457-441B-9AEB-676DB5F61D2D}" presName="root2" presStyleCnt="0"/>
      <dgm:spPr/>
      <dgm:t>
        <a:bodyPr/>
        <a:lstStyle/>
        <a:p>
          <a:endParaRPr lang="ru-RU"/>
        </a:p>
      </dgm:t>
    </dgm:pt>
    <dgm:pt modelId="{3B7C2DD6-DC18-4FFB-9355-AF4F546FC4DD}" type="pres">
      <dgm:prSet presAssocID="{720C9DD2-2457-441B-9AEB-676DB5F61D2D}" presName="LevelTwoTextNode" presStyleLbl="node2" presStyleIdx="1" presStyleCnt="6" custScaleX="369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32B17-AE44-4DEF-8CEE-8776DF6157EA}" type="pres">
      <dgm:prSet presAssocID="{720C9DD2-2457-441B-9AEB-676DB5F61D2D}" presName="level3hierChild" presStyleCnt="0"/>
      <dgm:spPr/>
      <dgm:t>
        <a:bodyPr/>
        <a:lstStyle/>
        <a:p>
          <a:endParaRPr lang="ru-RU"/>
        </a:p>
      </dgm:t>
    </dgm:pt>
    <dgm:pt modelId="{90D16034-4FA6-442E-99F2-7D5081065FD9}" type="pres">
      <dgm:prSet presAssocID="{F9532020-9C2E-44F4-8382-29E3A2153081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DC5E4BE-4209-4288-9908-532FF162060E}" type="pres">
      <dgm:prSet presAssocID="{F9532020-9C2E-44F4-8382-29E3A215308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1F87C62-7C8D-4E43-9330-23EC1B1962E9}" type="pres">
      <dgm:prSet presAssocID="{2FF758D6-0F36-477C-A370-93F9F0C5057F}" presName="root2" presStyleCnt="0"/>
      <dgm:spPr/>
      <dgm:t>
        <a:bodyPr/>
        <a:lstStyle/>
        <a:p>
          <a:endParaRPr lang="ru-RU"/>
        </a:p>
      </dgm:t>
    </dgm:pt>
    <dgm:pt modelId="{9A0612FA-DF8A-4B6E-84F3-A2156DD3B80F}" type="pres">
      <dgm:prSet presAssocID="{2FF758D6-0F36-477C-A370-93F9F0C5057F}" presName="LevelTwoTextNode" presStyleLbl="node2" presStyleIdx="2" presStyleCnt="6" custScaleX="24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7FA1F5-5B34-4B68-B9C4-3A7BBCEB4EB5}" type="pres">
      <dgm:prSet presAssocID="{2FF758D6-0F36-477C-A370-93F9F0C5057F}" presName="level3hierChild" presStyleCnt="0"/>
      <dgm:spPr/>
      <dgm:t>
        <a:bodyPr/>
        <a:lstStyle/>
        <a:p>
          <a:endParaRPr lang="ru-RU"/>
        </a:p>
      </dgm:t>
    </dgm:pt>
    <dgm:pt modelId="{2F3772DC-19BA-4F30-98A4-D4390668B711}" type="pres">
      <dgm:prSet presAssocID="{D2E4625A-7D25-4D12-89F2-E5772DEDF436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2410B2E4-C80F-4109-AAD5-2BACF3517526}" type="pres">
      <dgm:prSet presAssocID="{D2E4625A-7D25-4D12-89F2-E5772DEDF43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5EF0B12-337F-46E2-A558-9B4B327F7F17}" type="pres">
      <dgm:prSet presAssocID="{4D82C646-D4FC-4C42-B710-93B76304AFF6}" presName="root2" presStyleCnt="0"/>
      <dgm:spPr/>
      <dgm:t>
        <a:bodyPr/>
        <a:lstStyle/>
        <a:p>
          <a:endParaRPr lang="ru-RU"/>
        </a:p>
      </dgm:t>
    </dgm:pt>
    <dgm:pt modelId="{DC429D1A-851C-4A8C-BE70-CA314EC1D032}" type="pres">
      <dgm:prSet presAssocID="{4D82C646-D4FC-4C42-B710-93B76304AFF6}" presName="LevelTwoTextNode" presStyleLbl="node2" presStyleIdx="3" presStyleCnt="6" custScaleX="24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E5E7F-EC42-4A95-9F9D-A37BDF3A0E26}" type="pres">
      <dgm:prSet presAssocID="{4D82C646-D4FC-4C42-B710-93B76304AFF6}" presName="level3hierChild" presStyleCnt="0"/>
      <dgm:spPr/>
      <dgm:t>
        <a:bodyPr/>
        <a:lstStyle/>
        <a:p>
          <a:endParaRPr lang="ru-RU"/>
        </a:p>
      </dgm:t>
    </dgm:pt>
    <dgm:pt modelId="{BE99C105-5C08-4902-8881-C535F473BC9A}" type="pres">
      <dgm:prSet presAssocID="{5A31BB07-74B1-40EE-938E-9A847B449BAA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62913D5A-6FFD-4A8C-A485-CEAF4723BE97}" type="pres">
      <dgm:prSet presAssocID="{5A31BB07-74B1-40EE-938E-9A847B449BA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CC05858-BEA1-4FCA-A7F3-AA8C462BE2B8}" type="pres">
      <dgm:prSet presAssocID="{3F24B18D-ABD1-4837-9B55-DD1CADBFC668}" presName="root2" presStyleCnt="0"/>
      <dgm:spPr/>
      <dgm:t>
        <a:bodyPr/>
        <a:lstStyle/>
        <a:p>
          <a:endParaRPr lang="ru-RU"/>
        </a:p>
      </dgm:t>
    </dgm:pt>
    <dgm:pt modelId="{D017F6AA-53F4-40DB-A956-F271E43B8699}" type="pres">
      <dgm:prSet presAssocID="{3F24B18D-ABD1-4837-9B55-DD1CADBFC668}" presName="LevelTwoTextNode" presStyleLbl="node3" presStyleIdx="0" presStyleCnt="2" custScaleY="123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D908B-26FA-4AC9-A896-37A131072487}" type="pres">
      <dgm:prSet presAssocID="{3F24B18D-ABD1-4837-9B55-DD1CADBFC668}" presName="level3hierChild" presStyleCnt="0"/>
      <dgm:spPr/>
      <dgm:t>
        <a:bodyPr/>
        <a:lstStyle/>
        <a:p>
          <a:endParaRPr lang="ru-RU"/>
        </a:p>
      </dgm:t>
    </dgm:pt>
    <dgm:pt modelId="{61A16A5C-53AB-44FC-AC09-C528F632227B}" type="pres">
      <dgm:prSet presAssocID="{0C0E66A4-F792-4708-8B36-088F4A12BB6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5E6CDAF6-6E77-4D4D-9571-F4FE76A59EDF}" type="pres">
      <dgm:prSet presAssocID="{0C0E66A4-F792-4708-8B36-088F4A12BB6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0810403-B951-4D6A-BC3E-482CEF88860D}" type="pres">
      <dgm:prSet presAssocID="{26F1DDA0-941B-4B55-9E3C-7C641B429C17}" presName="root2" presStyleCnt="0"/>
      <dgm:spPr/>
      <dgm:t>
        <a:bodyPr/>
        <a:lstStyle/>
        <a:p>
          <a:endParaRPr lang="ru-RU"/>
        </a:p>
      </dgm:t>
    </dgm:pt>
    <dgm:pt modelId="{51AA5731-589A-463E-801A-0B83A016D6B1}" type="pres">
      <dgm:prSet presAssocID="{26F1DDA0-941B-4B55-9E3C-7C641B429C17}" presName="LevelTwoTextNode" presStyleLbl="node3" presStyleIdx="1" presStyleCnt="2" custScaleY="204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24C0-C949-4EBB-8672-0376B312A374}" type="pres">
      <dgm:prSet presAssocID="{26F1DDA0-941B-4B55-9E3C-7C641B429C17}" presName="level3hierChild" presStyleCnt="0"/>
      <dgm:spPr/>
      <dgm:t>
        <a:bodyPr/>
        <a:lstStyle/>
        <a:p>
          <a:endParaRPr lang="ru-RU"/>
        </a:p>
      </dgm:t>
    </dgm:pt>
    <dgm:pt modelId="{D833AA1A-8AD9-42E2-9CB0-B2CEB1BE3F0E}" type="pres">
      <dgm:prSet presAssocID="{5FE0D747-E6FA-4D40-A0CC-99B42DE95E7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278E969-9DCF-4A25-AEF9-8023C47FA4FC}" type="pres">
      <dgm:prSet presAssocID="{5FE0D747-E6FA-4D40-A0CC-99B42DE95E7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E2AC4BC-A961-4FF7-B942-790D8E5E4476}" type="pres">
      <dgm:prSet presAssocID="{EA6C2715-299C-4330-964F-4F97DF9580B3}" presName="root2" presStyleCnt="0"/>
      <dgm:spPr/>
      <dgm:t>
        <a:bodyPr/>
        <a:lstStyle/>
        <a:p>
          <a:endParaRPr lang="ru-RU"/>
        </a:p>
      </dgm:t>
    </dgm:pt>
    <dgm:pt modelId="{69AA0B50-48ED-4C58-AFEC-F886DD57C2B1}" type="pres">
      <dgm:prSet presAssocID="{EA6C2715-299C-4330-964F-4F97DF9580B3}" presName="LevelTwoTextNode" presStyleLbl="node2" presStyleIdx="4" presStyleCnt="6" custScaleX="24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7490F-0D7C-4C58-8660-09DEB3E748BB}" type="pres">
      <dgm:prSet presAssocID="{EA6C2715-299C-4330-964F-4F97DF9580B3}" presName="level3hierChild" presStyleCnt="0"/>
      <dgm:spPr/>
      <dgm:t>
        <a:bodyPr/>
        <a:lstStyle/>
        <a:p>
          <a:endParaRPr lang="ru-RU"/>
        </a:p>
      </dgm:t>
    </dgm:pt>
    <dgm:pt modelId="{C09FFFD6-63DD-4536-9B1A-249B59526D8B}" type="pres">
      <dgm:prSet presAssocID="{29A238F8-C62B-47A5-BF20-AB47F1EE01C6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EEF1316-A931-40C7-B632-28048CE95D83}" type="pres">
      <dgm:prSet presAssocID="{29A238F8-C62B-47A5-BF20-AB47F1EE01C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F9D4B0F-6DEF-438A-969A-49CCB6D2C45E}" type="pres">
      <dgm:prSet presAssocID="{5D068236-EEE7-49F8-8660-9548AC4B484A}" presName="root2" presStyleCnt="0"/>
      <dgm:spPr/>
      <dgm:t>
        <a:bodyPr/>
        <a:lstStyle/>
        <a:p>
          <a:endParaRPr lang="ru-RU"/>
        </a:p>
      </dgm:t>
    </dgm:pt>
    <dgm:pt modelId="{06A321B5-DB9D-4FE3-B1E1-651291D20154}" type="pres">
      <dgm:prSet presAssocID="{5D068236-EEE7-49F8-8660-9548AC4B484A}" presName="LevelTwoTextNode" presStyleLbl="node2" presStyleIdx="5" presStyleCnt="6" custScaleX="252704" custScaleY="101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05A3F-5658-4F77-B803-F5EA2C939FC7}" type="pres">
      <dgm:prSet presAssocID="{5D068236-EEE7-49F8-8660-9548AC4B484A}" presName="level3hierChild" presStyleCnt="0"/>
      <dgm:spPr/>
      <dgm:t>
        <a:bodyPr/>
        <a:lstStyle/>
        <a:p>
          <a:endParaRPr lang="ru-RU"/>
        </a:p>
      </dgm:t>
    </dgm:pt>
  </dgm:ptLst>
  <dgm:cxnLst>
    <dgm:cxn modelId="{F1523EB7-F8C7-4646-9C2A-A3AD3516E5D1}" type="presOf" srcId="{1DFD0654-6D86-424E-B219-62A71F51B7C9}" destId="{222108CB-65AB-4068-A095-DAD1276B8E0B}" srcOrd="0" destOrd="0" presId="urn:microsoft.com/office/officeart/2008/layout/HorizontalMultiLevelHierarchy"/>
    <dgm:cxn modelId="{8E3C691B-C207-483B-851B-05E0BF741037}" type="presOf" srcId="{720C9DD2-2457-441B-9AEB-676DB5F61D2D}" destId="{3B7C2DD6-DC18-4FFB-9355-AF4F546FC4DD}" srcOrd="0" destOrd="0" presId="urn:microsoft.com/office/officeart/2008/layout/HorizontalMultiLevelHierarchy"/>
    <dgm:cxn modelId="{E4904441-0C24-4A6A-8E1C-93FF21928241}" type="presOf" srcId="{EA6C2715-299C-4330-964F-4F97DF9580B3}" destId="{69AA0B50-48ED-4C58-AFEC-F886DD57C2B1}" srcOrd="0" destOrd="0" presId="urn:microsoft.com/office/officeart/2008/layout/HorizontalMultiLevelHierarchy"/>
    <dgm:cxn modelId="{89E7879C-C31A-4441-917D-28551B10C355}" type="presOf" srcId="{6BDBA1EB-689D-4B86-BD44-14AF19A9D12E}" destId="{E132CA1F-1CBF-4F55-9F7F-2E8DE79B7687}" srcOrd="0" destOrd="0" presId="urn:microsoft.com/office/officeart/2008/layout/HorizontalMultiLevelHierarchy"/>
    <dgm:cxn modelId="{DE81F4F6-2CBC-4313-8E5C-14ABC08A1968}" srcId="{4B781F96-AA2B-438A-BBB9-85A808F962FB}" destId="{EA6C2715-299C-4330-964F-4F97DF9580B3}" srcOrd="4" destOrd="0" parTransId="{5FE0D747-E6FA-4D40-A0CC-99B42DE95E7E}" sibTransId="{80057A5E-74BC-40F3-81AE-2A14584B97FF}"/>
    <dgm:cxn modelId="{8177CF64-E353-44D0-ABFD-855C7DD12A1E}" type="presOf" srcId="{813F0B9F-D819-499D-85F5-B2A46A6A9215}" destId="{67BEA989-CBD1-47B0-9B29-0DA1BCD0B653}" srcOrd="0" destOrd="0" presId="urn:microsoft.com/office/officeart/2008/layout/HorizontalMultiLevelHierarchy"/>
    <dgm:cxn modelId="{66F2CD05-D84E-43FE-A659-79D5D93B5ED3}" type="presOf" srcId="{D2E4625A-7D25-4D12-89F2-E5772DEDF436}" destId="{2410B2E4-C80F-4109-AAD5-2BACF3517526}" srcOrd="1" destOrd="0" presId="urn:microsoft.com/office/officeart/2008/layout/HorizontalMultiLevelHierarchy"/>
    <dgm:cxn modelId="{5FA02E15-0079-4BB9-9CBB-70CA0B41CBD9}" srcId="{4B781F96-AA2B-438A-BBB9-85A808F962FB}" destId="{1DFD0654-6D86-424E-B219-62A71F51B7C9}" srcOrd="0" destOrd="0" parTransId="{6BDBA1EB-689D-4B86-BD44-14AF19A9D12E}" sibTransId="{A12A2C1C-5D64-45BB-A1A6-53E1B5E9D98C}"/>
    <dgm:cxn modelId="{1D827143-9A2C-427A-B1B5-1E60FD385126}" type="presOf" srcId="{4D82C646-D4FC-4C42-B710-93B76304AFF6}" destId="{DC429D1A-851C-4A8C-BE70-CA314EC1D032}" srcOrd="0" destOrd="0" presId="urn:microsoft.com/office/officeart/2008/layout/HorizontalMultiLevelHierarchy"/>
    <dgm:cxn modelId="{3BF35105-27C0-4D9B-8AA0-2867A0151F82}" srcId="{813F0B9F-D819-499D-85F5-B2A46A6A9215}" destId="{4B781F96-AA2B-438A-BBB9-85A808F962FB}" srcOrd="0" destOrd="0" parTransId="{0A6CBE88-0018-4CA6-B887-77BB28CD45FF}" sibTransId="{535FC75F-3E85-4520-9F70-69B943244663}"/>
    <dgm:cxn modelId="{7302DDED-BC24-47E2-87BE-7EC23FFF3B9C}" type="presOf" srcId="{2FF758D6-0F36-477C-A370-93F9F0C5057F}" destId="{9A0612FA-DF8A-4B6E-84F3-A2156DD3B80F}" srcOrd="0" destOrd="0" presId="urn:microsoft.com/office/officeart/2008/layout/HorizontalMultiLevelHierarchy"/>
    <dgm:cxn modelId="{1D5D3BD1-3A3F-4F58-8DAF-F1B82FDD2C69}" srcId="{4D82C646-D4FC-4C42-B710-93B76304AFF6}" destId="{26F1DDA0-941B-4B55-9E3C-7C641B429C17}" srcOrd="1" destOrd="0" parTransId="{0C0E66A4-F792-4708-8B36-088F4A12BB64}" sibTransId="{C8119B03-4C90-4D04-B078-386CED763983}"/>
    <dgm:cxn modelId="{9F774067-42C8-47E8-81B7-7987AA73A3D0}" srcId="{4B781F96-AA2B-438A-BBB9-85A808F962FB}" destId="{5D068236-EEE7-49F8-8660-9548AC4B484A}" srcOrd="5" destOrd="0" parTransId="{29A238F8-C62B-47A5-BF20-AB47F1EE01C6}" sibTransId="{22E9569F-951D-4CBF-A64E-8B3C92A6B9BC}"/>
    <dgm:cxn modelId="{BE2A2D10-43C3-45D9-903C-2F0A0CBD62AD}" type="presOf" srcId="{F9532020-9C2E-44F4-8382-29E3A2153081}" destId="{90D16034-4FA6-442E-99F2-7D5081065FD9}" srcOrd="0" destOrd="0" presId="urn:microsoft.com/office/officeart/2008/layout/HorizontalMultiLevelHierarchy"/>
    <dgm:cxn modelId="{41FF7B31-5529-472F-B6C8-201D62637F13}" type="presOf" srcId="{26F1DDA0-941B-4B55-9E3C-7C641B429C17}" destId="{51AA5731-589A-463E-801A-0B83A016D6B1}" srcOrd="0" destOrd="0" presId="urn:microsoft.com/office/officeart/2008/layout/HorizontalMultiLevelHierarchy"/>
    <dgm:cxn modelId="{9383B947-C5FC-449D-8A9D-60840A5814DD}" srcId="{4B781F96-AA2B-438A-BBB9-85A808F962FB}" destId="{2FF758D6-0F36-477C-A370-93F9F0C5057F}" srcOrd="2" destOrd="0" parTransId="{F9532020-9C2E-44F4-8382-29E3A2153081}" sibTransId="{7EE74B90-1D23-4E05-9887-D3DF34E356A5}"/>
    <dgm:cxn modelId="{27E613E6-1C53-457C-9387-5C7477DAAED0}" type="presOf" srcId="{C62B27F5-2609-47EA-893C-14F2E58BA82F}" destId="{72FBF697-4694-465F-86C3-A862E7ADAA9F}" srcOrd="0" destOrd="0" presId="urn:microsoft.com/office/officeart/2008/layout/HorizontalMultiLevelHierarchy"/>
    <dgm:cxn modelId="{DE299266-BECD-4A85-9A76-5AFF93620096}" type="presOf" srcId="{5A31BB07-74B1-40EE-938E-9A847B449BAA}" destId="{62913D5A-6FFD-4A8C-A485-CEAF4723BE97}" srcOrd="1" destOrd="0" presId="urn:microsoft.com/office/officeart/2008/layout/HorizontalMultiLevelHierarchy"/>
    <dgm:cxn modelId="{AAC94481-5E7B-42AB-A6A5-21325AA87F4F}" srcId="{4B781F96-AA2B-438A-BBB9-85A808F962FB}" destId="{4D82C646-D4FC-4C42-B710-93B76304AFF6}" srcOrd="3" destOrd="0" parTransId="{D2E4625A-7D25-4D12-89F2-E5772DEDF436}" sibTransId="{B764C989-A64A-42BC-B945-B315583EEE3E}"/>
    <dgm:cxn modelId="{CCFDE8B0-CF25-4B74-BD19-F382B22815AA}" type="presOf" srcId="{D2E4625A-7D25-4D12-89F2-E5772DEDF436}" destId="{2F3772DC-19BA-4F30-98A4-D4390668B711}" srcOrd="0" destOrd="0" presId="urn:microsoft.com/office/officeart/2008/layout/HorizontalMultiLevelHierarchy"/>
    <dgm:cxn modelId="{106C8B65-E889-4BF7-B515-B5119571B7EE}" type="presOf" srcId="{29A238F8-C62B-47A5-BF20-AB47F1EE01C6}" destId="{C09FFFD6-63DD-4536-9B1A-249B59526D8B}" srcOrd="0" destOrd="0" presId="urn:microsoft.com/office/officeart/2008/layout/HorizontalMultiLevelHierarchy"/>
    <dgm:cxn modelId="{65E363CB-5A05-4FF4-BAFD-4E55E17A7C80}" type="presOf" srcId="{F9532020-9C2E-44F4-8382-29E3A2153081}" destId="{7DC5E4BE-4209-4288-9908-532FF162060E}" srcOrd="1" destOrd="0" presId="urn:microsoft.com/office/officeart/2008/layout/HorizontalMultiLevelHierarchy"/>
    <dgm:cxn modelId="{D31AF06D-BE15-4F7B-A73C-827614C89817}" type="presOf" srcId="{3F24B18D-ABD1-4837-9B55-DD1CADBFC668}" destId="{D017F6AA-53F4-40DB-A956-F271E43B8699}" srcOrd="0" destOrd="0" presId="urn:microsoft.com/office/officeart/2008/layout/HorizontalMultiLevelHierarchy"/>
    <dgm:cxn modelId="{AD678FF8-E635-4CD3-9EF9-F0EF47BEBF32}" type="presOf" srcId="{C62B27F5-2609-47EA-893C-14F2E58BA82F}" destId="{3D793B38-0A46-400D-9856-1D46D508EBA4}" srcOrd="1" destOrd="0" presId="urn:microsoft.com/office/officeart/2008/layout/HorizontalMultiLevelHierarchy"/>
    <dgm:cxn modelId="{FCE9CFA6-D02F-4EFF-821E-C56D8B3B64AF}" srcId="{4B781F96-AA2B-438A-BBB9-85A808F962FB}" destId="{720C9DD2-2457-441B-9AEB-676DB5F61D2D}" srcOrd="1" destOrd="0" parTransId="{C62B27F5-2609-47EA-893C-14F2E58BA82F}" sibTransId="{A66EBB16-3F43-4970-A2FD-67E1915C9668}"/>
    <dgm:cxn modelId="{BCCF87C3-BD9D-49C3-BA4B-A0113E727328}" type="presOf" srcId="{0C0E66A4-F792-4708-8B36-088F4A12BB64}" destId="{5E6CDAF6-6E77-4D4D-9571-F4FE76A59EDF}" srcOrd="1" destOrd="0" presId="urn:microsoft.com/office/officeart/2008/layout/HorizontalMultiLevelHierarchy"/>
    <dgm:cxn modelId="{6BC7DA30-0D53-49E7-BC73-10FC3C5A2A4B}" srcId="{4D82C646-D4FC-4C42-B710-93B76304AFF6}" destId="{3F24B18D-ABD1-4837-9B55-DD1CADBFC668}" srcOrd="0" destOrd="0" parTransId="{5A31BB07-74B1-40EE-938E-9A847B449BAA}" sibTransId="{6A7A26EF-1C0C-466D-B541-599F605CC95C}"/>
    <dgm:cxn modelId="{5F525463-C046-475B-ACA1-32E15653205F}" type="presOf" srcId="{5FE0D747-E6FA-4D40-A0CC-99B42DE95E7E}" destId="{D833AA1A-8AD9-42E2-9CB0-B2CEB1BE3F0E}" srcOrd="0" destOrd="0" presId="urn:microsoft.com/office/officeart/2008/layout/HorizontalMultiLevelHierarchy"/>
    <dgm:cxn modelId="{83F6BC45-A238-474E-A994-D3B26AF2303B}" type="presOf" srcId="{5D068236-EEE7-49F8-8660-9548AC4B484A}" destId="{06A321B5-DB9D-4FE3-B1E1-651291D20154}" srcOrd="0" destOrd="0" presId="urn:microsoft.com/office/officeart/2008/layout/HorizontalMultiLevelHierarchy"/>
    <dgm:cxn modelId="{0CEE92D4-655C-45F8-9D6E-D8A32A406033}" type="presOf" srcId="{29A238F8-C62B-47A5-BF20-AB47F1EE01C6}" destId="{1EEF1316-A931-40C7-B632-28048CE95D83}" srcOrd="1" destOrd="0" presId="urn:microsoft.com/office/officeart/2008/layout/HorizontalMultiLevelHierarchy"/>
    <dgm:cxn modelId="{71035F49-B6FB-4FA3-893C-A67743C5F363}" type="presOf" srcId="{5A31BB07-74B1-40EE-938E-9A847B449BAA}" destId="{BE99C105-5C08-4902-8881-C535F473BC9A}" srcOrd="0" destOrd="0" presId="urn:microsoft.com/office/officeart/2008/layout/HorizontalMultiLevelHierarchy"/>
    <dgm:cxn modelId="{5DDE8250-49C8-4592-A917-89FD719834FB}" type="presOf" srcId="{5FE0D747-E6FA-4D40-A0CC-99B42DE95E7E}" destId="{4278E969-9DCF-4A25-AEF9-8023C47FA4FC}" srcOrd="1" destOrd="0" presId="urn:microsoft.com/office/officeart/2008/layout/HorizontalMultiLevelHierarchy"/>
    <dgm:cxn modelId="{B5766E68-C91C-4E0A-85C5-3726FA3EAE7D}" type="presOf" srcId="{4B781F96-AA2B-438A-BBB9-85A808F962FB}" destId="{47052EEA-B72A-4892-87FE-08D9B138781A}" srcOrd="0" destOrd="0" presId="urn:microsoft.com/office/officeart/2008/layout/HorizontalMultiLevelHierarchy"/>
    <dgm:cxn modelId="{06A68B85-D100-4B74-9252-D410B1B3674D}" type="presOf" srcId="{6BDBA1EB-689D-4B86-BD44-14AF19A9D12E}" destId="{0F1CED6F-36B4-4B53-8E0F-AA33200797BD}" srcOrd="1" destOrd="0" presId="urn:microsoft.com/office/officeart/2008/layout/HorizontalMultiLevelHierarchy"/>
    <dgm:cxn modelId="{D18EDF9D-CB62-4711-BEF8-1E5503B7B56F}" type="presOf" srcId="{0C0E66A4-F792-4708-8B36-088F4A12BB64}" destId="{61A16A5C-53AB-44FC-AC09-C528F632227B}" srcOrd="0" destOrd="0" presId="urn:microsoft.com/office/officeart/2008/layout/HorizontalMultiLevelHierarchy"/>
    <dgm:cxn modelId="{AA437A34-4EF1-4D72-A57E-E22EE1EEB803}" type="presParOf" srcId="{67BEA989-CBD1-47B0-9B29-0DA1BCD0B653}" destId="{6836DB1D-DF3C-41DC-9F92-83463A3A357C}" srcOrd="0" destOrd="0" presId="urn:microsoft.com/office/officeart/2008/layout/HorizontalMultiLevelHierarchy"/>
    <dgm:cxn modelId="{B211C2B0-09E7-4715-B4C4-5BE3EADC7FC4}" type="presParOf" srcId="{6836DB1D-DF3C-41DC-9F92-83463A3A357C}" destId="{47052EEA-B72A-4892-87FE-08D9B138781A}" srcOrd="0" destOrd="0" presId="urn:microsoft.com/office/officeart/2008/layout/HorizontalMultiLevelHierarchy"/>
    <dgm:cxn modelId="{4F0D0930-79F7-4AB8-856B-E24826D38936}" type="presParOf" srcId="{6836DB1D-DF3C-41DC-9F92-83463A3A357C}" destId="{A4AC6064-06CF-4514-8996-E2B1A5E943F1}" srcOrd="1" destOrd="0" presId="urn:microsoft.com/office/officeart/2008/layout/HorizontalMultiLevelHierarchy"/>
    <dgm:cxn modelId="{1DA5525B-5543-48D2-B4AA-E9DDA5917C06}" type="presParOf" srcId="{A4AC6064-06CF-4514-8996-E2B1A5E943F1}" destId="{E132CA1F-1CBF-4F55-9F7F-2E8DE79B7687}" srcOrd="0" destOrd="0" presId="urn:microsoft.com/office/officeart/2008/layout/HorizontalMultiLevelHierarchy"/>
    <dgm:cxn modelId="{F2B7B9F1-EA28-4164-B0B0-880420B69C91}" type="presParOf" srcId="{E132CA1F-1CBF-4F55-9F7F-2E8DE79B7687}" destId="{0F1CED6F-36B4-4B53-8E0F-AA33200797BD}" srcOrd="0" destOrd="0" presId="urn:microsoft.com/office/officeart/2008/layout/HorizontalMultiLevelHierarchy"/>
    <dgm:cxn modelId="{757E7BE3-7C63-4C21-9A65-37C5479D7874}" type="presParOf" srcId="{A4AC6064-06CF-4514-8996-E2B1A5E943F1}" destId="{80A57028-727C-43DE-8238-A9DE26181CCD}" srcOrd="1" destOrd="0" presId="urn:microsoft.com/office/officeart/2008/layout/HorizontalMultiLevelHierarchy"/>
    <dgm:cxn modelId="{8B15652D-75D2-43AE-942F-B954BD6AE5DA}" type="presParOf" srcId="{80A57028-727C-43DE-8238-A9DE26181CCD}" destId="{222108CB-65AB-4068-A095-DAD1276B8E0B}" srcOrd="0" destOrd="0" presId="urn:microsoft.com/office/officeart/2008/layout/HorizontalMultiLevelHierarchy"/>
    <dgm:cxn modelId="{D29B9B68-0B2A-47F7-B917-B90EDD38EC1B}" type="presParOf" srcId="{80A57028-727C-43DE-8238-A9DE26181CCD}" destId="{618E07BC-A9F3-4EA9-B445-6C513B3240FF}" srcOrd="1" destOrd="0" presId="urn:microsoft.com/office/officeart/2008/layout/HorizontalMultiLevelHierarchy"/>
    <dgm:cxn modelId="{6C013C54-E8ED-40DF-86E8-A1B75CE8B452}" type="presParOf" srcId="{A4AC6064-06CF-4514-8996-E2B1A5E943F1}" destId="{72FBF697-4694-465F-86C3-A862E7ADAA9F}" srcOrd="2" destOrd="0" presId="urn:microsoft.com/office/officeart/2008/layout/HorizontalMultiLevelHierarchy"/>
    <dgm:cxn modelId="{BCB9198A-A578-4D3B-A197-12ECC55F59BC}" type="presParOf" srcId="{72FBF697-4694-465F-86C3-A862E7ADAA9F}" destId="{3D793B38-0A46-400D-9856-1D46D508EBA4}" srcOrd="0" destOrd="0" presId="urn:microsoft.com/office/officeart/2008/layout/HorizontalMultiLevelHierarchy"/>
    <dgm:cxn modelId="{C5348329-8ED3-499D-8373-31B914C88A49}" type="presParOf" srcId="{A4AC6064-06CF-4514-8996-E2B1A5E943F1}" destId="{D0A4819C-14F8-44CD-A310-2BB15D696202}" srcOrd="3" destOrd="0" presId="urn:microsoft.com/office/officeart/2008/layout/HorizontalMultiLevelHierarchy"/>
    <dgm:cxn modelId="{D850A96C-DA31-4232-A9A2-BE92D1A24073}" type="presParOf" srcId="{D0A4819C-14F8-44CD-A310-2BB15D696202}" destId="{3B7C2DD6-DC18-4FFB-9355-AF4F546FC4DD}" srcOrd="0" destOrd="0" presId="urn:microsoft.com/office/officeart/2008/layout/HorizontalMultiLevelHierarchy"/>
    <dgm:cxn modelId="{2DD194C1-CFAC-4344-8BDD-81CEC8571051}" type="presParOf" srcId="{D0A4819C-14F8-44CD-A310-2BB15D696202}" destId="{F5C32B17-AE44-4DEF-8CEE-8776DF6157EA}" srcOrd="1" destOrd="0" presId="urn:microsoft.com/office/officeart/2008/layout/HorizontalMultiLevelHierarchy"/>
    <dgm:cxn modelId="{D87AA3DE-8473-4777-A78E-50F4DA3707BB}" type="presParOf" srcId="{A4AC6064-06CF-4514-8996-E2B1A5E943F1}" destId="{90D16034-4FA6-442E-99F2-7D5081065FD9}" srcOrd="4" destOrd="0" presId="urn:microsoft.com/office/officeart/2008/layout/HorizontalMultiLevelHierarchy"/>
    <dgm:cxn modelId="{6ABCC951-C874-447F-9BE8-B6E8DB6DFFDA}" type="presParOf" srcId="{90D16034-4FA6-442E-99F2-7D5081065FD9}" destId="{7DC5E4BE-4209-4288-9908-532FF162060E}" srcOrd="0" destOrd="0" presId="urn:microsoft.com/office/officeart/2008/layout/HorizontalMultiLevelHierarchy"/>
    <dgm:cxn modelId="{362BBB27-81ED-4B40-AD7E-D3D456A798B8}" type="presParOf" srcId="{A4AC6064-06CF-4514-8996-E2B1A5E943F1}" destId="{B1F87C62-7C8D-4E43-9330-23EC1B1962E9}" srcOrd="5" destOrd="0" presId="urn:microsoft.com/office/officeart/2008/layout/HorizontalMultiLevelHierarchy"/>
    <dgm:cxn modelId="{D53BEED5-4458-472A-9DBC-F79CC4231D10}" type="presParOf" srcId="{B1F87C62-7C8D-4E43-9330-23EC1B1962E9}" destId="{9A0612FA-DF8A-4B6E-84F3-A2156DD3B80F}" srcOrd="0" destOrd="0" presId="urn:microsoft.com/office/officeart/2008/layout/HorizontalMultiLevelHierarchy"/>
    <dgm:cxn modelId="{09E6EAD2-783B-43DC-81D7-256903F7D91D}" type="presParOf" srcId="{B1F87C62-7C8D-4E43-9330-23EC1B1962E9}" destId="{847FA1F5-5B34-4B68-B9C4-3A7BBCEB4EB5}" srcOrd="1" destOrd="0" presId="urn:microsoft.com/office/officeart/2008/layout/HorizontalMultiLevelHierarchy"/>
    <dgm:cxn modelId="{7F7B6969-0974-479C-9173-D6264613F68E}" type="presParOf" srcId="{A4AC6064-06CF-4514-8996-E2B1A5E943F1}" destId="{2F3772DC-19BA-4F30-98A4-D4390668B711}" srcOrd="6" destOrd="0" presId="urn:microsoft.com/office/officeart/2008/layout/HorizontalMultiLevelHierarchy"/>
    <dgm:cxn modelId="{89F38321-CEAA-485C-A3E3-49424D78BB8C}" type="presParOf" srcId="{2F3772DC-19BA-4F30-98A4-D4390668B711}" destId="{2410B2E4-C80F-4109-AAD5-2BACF3517526}" srcOrd="0" destOrd="0" presId="urn:microsoft.com/office/officeart/2008/layout/HorizontalMultiLevelHierarchy"/>
    <dgm:cxn modelId="{E780DF5F-C90E-4CA1-B8DF-99042F1EEB0F}" type="presParOf" srcId="{A4AC6064-06CF-4514-8996-E2B1A5E943F1}" destId="{F5EF0B12-337F-46E2-A558-9B4B327F7F17}" srcOrd="7" destOrd="0" presId="urn:microsoft.com/office/officeart/2008/layout/HorizontalMultiLevelHierarchy"/>
    <dgm:cxn modelId="{F2BCE417-1089-4964-B926-162475B9BDE6}" type="presParOf" srcId="{F5EF0B12-337F-46E2-A558-9B4B327F7F17}" destId="{DC429D1A-851C-4A8C-BE70-CA314EC1D032}" srcOrd="0" destOrd="0" presId="urn:microsoft.com/office/officeart/2008/layout/HorizontalMultiLevelHierarchy"/>
    <dgm:cxn modelId="{056C0714-9D12-4482-BCA6-CCAFE0389324}" type="presParOf" srcId="{F5EF0B12-337F-46E2-A558-9B4B327F7F17}" destId="{8F2E5E7F-EC42-4A95-9F9D-A37BDF3A0E26}" srcOrd="1" destOrd="0" presId="urn:microsoft.com/office/officeart/2008/layout/HorizontalMultiLevelHierarchy"/>
    <dgm:cxn modelId="{D527F1A8-36FD-4324-B6BE-0D43ABB7CEE2}" type="presParOf" srcId="{8F2E5E7F-EC42-4A95-9F9D-A37BDF3A0E26}" destId="{BE99C105-5C08-4902-8881-C535F473BC9A}" srcOrd="0" destOrd="0" presId="urn:microsoft.com/office/officeart/2008/layout/HorizontalMultiLevelHierarchy"/>
    <dgm:cxn modelId="{59A519B1-406F-4AD8-9A3C-06BCEC320C50}" type="presParOf" srcId="{BE99C105-5C08-4902-8881-C535F473BC9A}" destId="{62913D5A-6FFD-4A8C-A485-CEAF4723BE97}" srcOrd="0" destOrd="0" presId="urn:microsoft.com/office/officeart/2008/layout/HorizontalMultiLevelHierarchy"/>
    <dgm:cxn modelId="{73B2EE0E-E93D-4400-A4CC-95BCCC3A7D6A}" type="presParOf" srcId="{8F2E5E7F-EC42-4A95-9F9D-A37BDF3A0E26}" destId="{9CC05858-BEA1-4FCA-A7F3-AA8C462BE2B8}" srcOrd="1" destOrd="0" presId="urn:microsoft.com/office/officeart/2008/layout/HorizontalMultiLevelHierarchy"/>
    <dgm:cxn modelId="{99847EDC-5F95-499F-8121-651F7B7D1E28}" type="presParOf" srcId="{9CC05858-BEA1-4FCA-A7F3-AA8C462BE2B8}" destId="{D017F6AA-53F4-40DB-A956-F271E43B8699}" srcOrd="0" destOrd="0" presId="urn:microsoft.com/office/officeart/2008/layout/HorizontalMultiLevelHierarchy"/>
    <dgm:cxn modelId="{186C0F4D-38EE-435E-B19C-B4888BA3393E}" type="presParOf" srcId="{9CC05858-BEA1-4FCA-A7F3-AA8C462BE2B8}" destId="{0A4D908B-26FA-4AC9-A896-37A131072487}" srcOrd="1" destOrd="0" presId="urn:microsoft.com/office/officeart/2008/layout/HorizontalMultiLevelHierarchy"/>
    <dgm:cxn modelId="{68DE1348-FA68-4A4F-90DA-1E66DF661CFF}" type="presParOf" srcId="{8F2E5E7F-EC42-4A95-9F9D-A37BDF3A0E26}" destId="{61A16A5C-53AB-44FC-AC09-C528F632227B}" srcOrd="2" destOrd="0" presId="urn:microsoft.com/office/officeart/2008/layout/HorizontalMultiLevelHierarchy"/>
    <dgm:cxn modelId="{FED9975F-E197-49B3-8EBF-EF1962CF0819}" type="presParOf" srcId="{61A16A5C-53AB-44FC-AC09-C528F632227B}" destId="{5E6CDAF6-6E77-4D4D-9571-F4FE76A59EDF}" srcOrd="0" destOrd="0" presId="urn:microsoft.com/office/officeart/2008/layout/HorizontalMultiLevelHierarchy"/>
    <dgm:cxn modelId="{46F522A0-72D8-43BA-82C6-148FB7E2C0A2}" type="presParOf" srcId="{8F2E5E7F-EC42-4A95-9F9D-A37BDF3A0E26}" destId="{20810403-B951-4D6A-BC3E-482CEF88860D}" srcOrd="3" destOrd="0" presId="urn:microsoft.com/office/officeart/2008/layout/HorizontalMultiLevelHierarchy"/>
    <dgm:cxn modelId="{CD49FD7A-05CD-4705-B0D9-53EC1606DD9D}" type="presParOf" srcId="{20810403-B951-4D6A-BC3E-482CEF88860D}" destId="{51AA5731-589A-463E-801A-0B83A016D6B1}" srcOrd="0" destOrd="0" presId="urn:microsoft.com/office/officeart/2008/layout/HorizontalMultiLevelHierarchy"/>
    <dgm:cxn modelId="{47EFD6E0-17C6-48E9-9F12-ED993EFA6B22}" type="presParOf" srcId="{20810403-B951-4D6A-BC3E-482CEF88860D}" destId="{6AB724C0-C949-4EBB-8672-0376B312A374}" srcOrd="1" destOrd="0" presId="urn:microsoft.com/office/officeart/2008/layout/HorizontalMultiLevelHierarchy"/>
    <dgm:cxn modelId="{343A3590-FE6E-4A5D-8467-33B7087FFB3A}" type="presParOf" srcId="{A4AC6064-06CF-4514-8996-E2B1A5E943F1}" destId="{D833AA1A-8AD9-42E2-9CB0-B2CEB1BE3F0E}" srcOrd="8" destOrd="0" presId="urn:microsoft.com/office/officeart/2008/layout/HorizontalMultiLevelHierarchy"/>
    <dgm:cxn modelId="{06B4E040-91ED-4B24-90AF-5E2B091E7277}" type="presParOf" srcId="{D833AA1A-8AD9-42E2-9CB0-B2CEB1BE3F0E}" destId="{4278E969-9DCF-4A25-AEF9-8023C47FA4FC}" srcOrd="0" destOrd="0" presId="urn:microsoft.com/office/officeart/2008/layout/HorizontalMultiLevelHierarchy"/>
    <dgm:cxn modelId="{ED2DFE78-BC82-4D02-B4C8-DB20E5F3AE51}" type="presParOf" srcId="{A4AC6064-06CF-4514-8996-E2B1A5E943F1}" destId="{8E2AC4BC-A961-4FF7-B942-790D8E5E4476}" srcOrd="9" destOrd="0" presId="urn:microsoft.com/office/officeart/2008/layout/HorizontalMultiLevelHierarchy"/>
    <dgm:cxn modelId="{FA63ECAB-272A-4771-AD2D-D8B66728B9C6}" type="presParOf" srcId="{8E2AC4BC-A961-4FF7-B942-790D8E5E4476}" destId="{69AA0B50-48ED-4C58-AFEC-F886DD57C2B1}" srcOrd="0" destOrd="0" presId="urn:microsoft.com/office/officeart/2008/layout/HorizontalMultiLevelHierarchy"/>
    <dgm:cxn modelId="{27C975B2-B1E7-4B74-8852-6A58DD0C2451}" type="presParOf" srcId="{8E2AC4BC-A961-4FF7-B942-790D8E5E4476}" destId="{A6F7490F-0D7C-4C58-8660-09DEB3E748BB}" srcOrd="1" destOrd="0" presId="urn:microsoft.com/office/officeart/2008/layout/HorizontalMultiLevelHierarchy"/>
    <dgm:cxn modelId="{F2927D91-6ADE-4CDD-88BF-AF310FCC1FB9}" type="presParOf" srcId="{A4AC6064-06CF-4514-8996-E2B1A5E943F1}" destId="{C09FFFD6-63DD-4536-9B1A-249B59526D8B}" srcOrd="10" destOrd="0" presId="urn:microsoft.com/office/officeart/2008/layout/HorizontalMultiLevelHierarchy"/>
    <dgm:cxn modelId="{3DCD2B3F-94B9-4BE7-AFDC-1AA2282148FB}" type="presParOf" srcId="{C09FFFD6-63DD-4536-9B1A-249B59526D8B}" destId="{1EEF1316-A931-40C7-B632-28048CE95D83}" srcOrd="0" destOrd="0" presId="urn:microsoft.com/office/officeart/2008/layout/HorizontalMultiLevelHierarchy"/>
    <dgm:cxn modelId="{37682CC3-42E3-4A9A-B173-ADDD7858AACC}" type="presParOf" srcId="{A4AC6064-06CF-4514-8996-E2B1A5E943F1}" destId="{DF9D4B0F-6DEF-438A-969A-49CCB6D2C45E}" srcOrd="11" destOrd="0" presId="urn:microsoft.com/office/officeart/2008/layout/HorizontalMultiLevelHierarchy"/>
    <dgm:cxn modelId="{40BF1BDB-3D6B-48C9-BFBD-779F3669A129}" type="presParOf" srcId="{DF9D4B0F-6DEF-438A-969A-49CCB6D2C45E}" destId="{06A321B5-DB9D-4FE3-B1E1-651291D20154}" srcOrd="0" destOrd="0" presId="urn:microsoft.com/office/officeart/2008/layout/HorizontalMultiLevelHierarchy"/>
    <dgm:cxn modelId="{615DF37F-615A-4E5E-B9B7-7F04488F1714}" type="presParOf" srcId="{DF9D4B0F-6DEF-438A-969A-49CCB6D2C45E}" destId="{9BE05A3F-5658-4F77-B803-F5EA2C939F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49794E-F058-4490-8EC8-B091A3BF667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269F20-0B99-41C7-B064-84A138C40CB6}">
      <dgm:prSet phldrT="[Текст]" custT="1"/>
      <dgm:spPr/>
      <dgm:t>
        <a:bodyPr/>
        <a:lstStyle/>
        <a:p>
          <a:endParaRPr lang="uk-UA" sz="3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головна священна книга мусульман, у якій зібрані різноманітні проповіді, обрядові, моральні та юридичні настанови, молитви, повчальні розповіді та притчі, які проголошував Магомет (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Мухаммед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як пророк Аллаха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293E1-4C54-49D9-B954-838A5B1A98E6}" type="parTrans" cxnId="{9A03B52C-2BED-4348-AC1D-D5F5979EC4B8}">
      <dgm:prSet/>
      <dgm:spPr/>
      <dgm:t>
        <a:bodyPr/>
        <a:lstStyle/>
        <a:p>
          <a:endParaRPr lang="ru-RU"/>
        </a:p>
      </dgm:t>
    </dgm:pt>
    <dgm:pt modelId="{864644E4-DAD9-4EA0-990C-D8489FE4C760}" type="sibTrans" cxnId="{9A03B52C-2BED-4348-AC1D-D5F5979EC4B8}">
      <dgm:prSet/>
      <dgm:spPr/>
      <dgm:t>
        <a:bodyPr/>
        <a:lstStyle/>
        <a:p>
          <a:endParaRPr lang="ru-RU"/>
        </a:p>
      </dgm:t>
    </dgm:pt>
    <dgm:pt modelId="{0969D8B4-320D-4A40-8EA6-477036F59F53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Коран містить одкровення, які, як вважається, Аллах послав Магомету й які висловлював пророк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65A1C-79D9-463A-9E88-0C72E18B2078}" type="parTrans" cxnId="{9D6E4513-11DB-4930-B6DE-A4EAD6563D11}">
      <dgm:prSet/>
      <dgm:spPr/>
      <dgm:t>
        <a:bodyPr/>
        <a:lstStyle/>
        <a:p>
          <a:endParaRPr lang="ru-RU"/>
        </a:p>
      </dgm:t>
    </dgm:pt>
    <dgm:pt modelId="{51D7F19D-87B5-4890-AFBB-F3F75A9EC55E}" type="sibTrans" cxnId="{9D6E4513-11DB-4930-B6DE-A4EAD6563D11}">
      <dgm:prSet/>
      <dgm:spPr/>
      <dgm:t>
        <a:bodyPr/>
        <a:lstStyle/>
        <a:p>
          <a:endParaRPr lang="ru-RU"/>
        </a:p>
      </dgm:t>
    </dgm:pt>
    <dgm:pt modelId="{FEABAB71-D81F-471B-A13B-2627DCF2BE29}" type="pres">
      <dgm:prSet presAssocID="{2949794E-F058-4490-8EC8-B091A3BF66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C7DEF-D0B0-4CAE-8E73-72EF248A3C9C}" type="pres">
      <dgm:prSet presAssocID="{0B269F20-0B99-41C7-B064-84A138C40CB6}" presName="circle1" presStyleLbl="node1" presStyleIdx="0" presStyleCnt="2"/>
      <dgm:spPr/>
    </dgm:pt>
    <dgm:pt modelId="{522C5332-53B7-48B5-83AF-33FDB4B88335}" type="pres">
      <dgm:prSet presAssocID="{0B269F20-0B99-41C7-B064-84A138C40CB6}" presName="space" presStyleCnt="0"/>
      <dgm:spPr/>
    </dgm:pt>
    <dgm:pt modelId="{4EF6774F-0AC4-4C85-9B2E-6FF47C199075}" type="pres">
      <dgm:prSet presAssocID="{0B269F20-0B99-41C7-B064-84A138C40CB6}" presName="rect1" presStyleLbl="alignAcc1" presStyleIdx="0" presStyleCnt="2"/>
      <dgm:spPr/>
      <dgm:t>
        <a:bodyPr/>
        <a:lstStyle/>
        <a:p>
          <a:endParaRPr lang="ru-RU"/>
        </a:p>
      </dgm:t>
    </dgm:pt>
    <dgm:pt modelId="{EF7F3310-BD92-4C27-8ABF-47C52BD76ED5}" type="pres">
      <dgm:prSet presAssocID="{0969D8B4-320D-4A40-8EA6-477036F59F53}" presName="vertSpace2" presStyleLbl="node1" presStyleIdx="0" presStyleCnt="2"/>
      <dgm:spPr/>
    </dgm:pt>
    <dgm:pt modelId="{DCF8DCC2-18D5-459A-8241-EC2A6E4F706E}" type="pres">
      <dgm:prSet presAssocID="{0969D8B4-320D-4A40-8EA6-477036F59F53}" presName="circle2" presStyleLbl="node1" presStyleIdx="1" presStyleCnt="2"/>
      <dgm:spPr/>
    </dgm:pt>
    <dgm:pt modelId="{0C8927CE-7980-4537-AD67-F01DB6FCA295}" type="pres">
      <dgm:prSet presAssocID="{0969D8B4-320D-4A40-8EA6-477036F59F53}" presName="rect2" presStyleLbl="alignAcc1" presStyleIdx="1" presStyleCnt="2" custScaleY="59249"/>
      <dgm:spPr/>
      <dgm:t>
        <a:bodyPr/>
        <a:lstStyle/>
        <a:p>
          <a:endParaRPr lang="ru-RU"/>
        </a:p>
      </dgm:t>
    </dgm:pt>
    <dgm:pt modelId="{897F5D83-5FD8-4F0F-8CDF-F875D201FF80}" type="pres">
      <dgm:prSet presAssocID="{0B269F20-0B99-41C7-B064-84A138C40CB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9A8A-5A37-415A-87E3-1BFDC02B048B}" type="pres">
      <dgm:prSet presAssocID="{0969D8B4-320D-4A40-8EA6-477036F59F5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3B52C-2BED-4348-AC1D-D5F5979EC4B8}" srcId="{2949794E-F058-4490-8EC8-B091A3BF6677}" destId="{0B269F20-0B99-41C7-B064-84A138C40CB6}" srcOrd="0" destOrd="0" parTransId="{3D6293E1-4C54-49D9-B954-838A5B1A98E6}" sibTransId="{864644E4-DAD9-4EA0-990C-D8489FE4C760}"/>
    <dgm:cxn modelId="{9FE602BF-F531-4DB5-941B-C2DD531630D2}" type="presOf" srcId="{0B269F20-0B99-41C7-B064-84A138C40CB6}" destId="{4EF6774F-0AC4-4C85-9B2E-6FF47C199075}" srcOrd="0" destOrd="0" presId="urn:microsoft.com/office/officeart/2005/8/layout/target3"/>
    <dgm:cxn modelId="{B3BA6471-0CE4-4639-9E1C-F0C83EFA9621}" type="presOf" srcId="{0969D8B4-320D-4A40-8EA6-477036F59F53}" destId="{F4189A8A-5A37-415A-87E3-1BFDC02B048B}" srcOrd="1" destOrd="0" presId="urn:microsoft.com/office/officeart/2005/8/layout/target3"/>
    <dgm:cxn modelId="{023FD5F8-E2C2-4A16-BEFC-D8FEF7E1FA0C}" type="presOf" srcId="{0B269F20-0B99-41C7-B064-84A138C40CB6}" destId="{897F5D83-5FD8-4F0F-8CDF-F875D201FF80}" srcOrd="1" destOrd="0" presId="urn:microsoft.com/office/officeart/2005/8/layout/target3"/>
    <dgm:cxn modelId="{81B2F3D0-277D-4EE6-BDBB-DE197032C170}" type="presOf" srcId="{0969D8B4-320D-4A40-8EA6-477036F59F53}" destId="{0C8927CE-7980-4537-AD67-F01DB6FCA295}" srcOrd="0" destOrd="0" presId="urn:microsoft.com/office/officeart/2005/8/layout/target3"/>
    <dgm:cxn modelId="{85E65188-18B3-469D-B67F-D6DDF47BE003}" type="presOf" srcId="{2949794E-F058-4490-8EC8-B091A3BF6677}" destId="{FEABAB71-D81F-471B-A13B-2627DCF2BE29}" srcOrd="0" destOrd="0" presId="urn:microsoft.com/office/officeart/2005/8/layout/target3"/>
    <dgm:cxn modelId="{9D6E4513-11DB-4930-B6DE-A4EAD6563D11}" srcId="{2949794E-F058-4490-8EC8-B091A3BF6677}" destId="{0969D8B4-320D-4A40-8EA6-477036F59F53}" srcOrd="1" destOrd="0" parTransId="{69965A1C-79D9-463A-9E88-0C72E18B2078}" sibTransId="{51D7F19D-87B5-4890-AFBB-F3F75A9EC55E}"/>
    <dgm:cxn modelId="{6E439016-1676-4BEF-8C85-AC5FBDCA22E4}" type="presParOf" srcId="{FEABAB71-D81F-471B-A13B-2627DCF2BE29}" destId="{2BAC7DEF-D0B0-4CAE-8E73-72EF248A3C9C}" srcOrd="0" destOrd="0" presId="urn:microsoft.com/office/officeart/2005/8/layout/target3"/>
    <dgm:cxn modelId="{F1DF4494-0A5D-414B-A12D-F0EB49F7261A}" type="presParOf" srcId="{FEABAB71-D81F-471B-A13B-2627DCF2BE29}" destId="{522C5332-53B7-48B5-83AF-33FDB4B88335}" srcOrd="1" destOrd="0" presId="urn:microsoft.com/office/officeart/2005/8/layout/target3"/>
    <dgm:cxn modelId="{467C97BC-E0A9-4B2B-9EF4-811638A7DAEF}" type="presParOf" srcId="{FEABAB71-D81F-471B-A13B-2627DCF2BE29}" destId="{4EF6774F-0AC4-4C85-9B2E-6FF47C199075}" srcOrd="2" destOrd="0" presId="urn:microsoft.com/office/officeart/2005/8/layout/target3"/>
    <dgm:cxn modelId="{924C301A-ABB2-4F57-AF39-8D144CEC9F52}" type="presParOf" srcId="{FEABAB71-D81F-471B-A13B-2627DCF2BE29}" destId="{EF7F3310-BD92-4C27-8ABF-47C52BD76ED5}" srcOrd="3" destOrd="0" presId="urn:microsoft.com/office/officeart/2005/8/layout/target3"/>
    <dgm:cxn modelId="{0A77E5B2-3243-46B6-ADAD-6EB8003D92A6}" type="presParOf" srcId="{FEABAB71-D81F-471B-A13B-2627DCF2BE29}" destId="{DCF8DCC2-18D5-459A-8241-EC2A6E4F706E}" srcOrd="4" destOrd="0" presId="urn:microsoft.com/office/officeart/2005/8/layout/target3"/>
    <dgm:cxn modelId="{063FCFA4-F970-4B2F-A63C-99C77A54117F}" type="presParOf" srcId="{FEABAB71-D81F-471B-A13B-2627DCF2BE29}" destId="{0C8927CE-7980-4537-AD67-F01DB6FCA295}" srcOrd="5" destOrd="0" presId="urn:microsoft.com/office/officeart/2005/8/layout/target3"/>
    <dgm:cxn modelId="{C230BB7C-9A1B-49FF-B53B-35D4AF036846}" type="presParOf" srcId="{FEABAB71-D81F-471B-A13B-2627DCF2BE29}" destId="{897F5D83-5FD8-4F0F-8CDF-F875D201FF80}" srcOrd="6" destOrd="0" presId="urn:microsoft.com/office/officeart/2005/8/layout/target3"/>
    <dgm:cxn modelId="{7930D8E1-A2BA-46BF-915F-A77C1B7791D0}" type="presParOf" srcId="{FEABAB71-D81F-471B-A13B-2627DCF2BE29}" destId="{F4189A8A-5A37-415A-87E3-1BFDC02B048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8CCF15-2ED9-4997-A757-87A90C1F817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7936770-327C-4AAC-A355-D424D15F1C5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 настанови, що регулюють відносини між Аллахом і людиною, які носять характер релігійних ритуалів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1DB43-DAAC-4AC1-AC4E-BA4492EFCBFD}" type="parTrans" cxnId="{0C415B83-0394-4841-A311-0FCECB8FEB7D}">
      <dgm:prSet/>
      <dgm:spPr/>
      <dgm:t>
        <a:bodyPr/>
        <a:lstStyle/>
        <a:p>
          <a:endParaRPr lang="ru-RU"/>
        </a:p>
      </dgm:t>
    </dgm:pt>
    <dgm:pt modelId="{922ACE32-6DC6-42D6-97F8-3E4B11D1A350}" type="sibTrans" cxnId="{0C415B83-0394-4841-A311-0FCECB8FEB7D}">
      <dgm:prSet/>
      <dgm:spPr/>
      <dgm:t>
        <a:bodyPr/>
        <a:lstStyle/>
        <a:p>
          <a:endParaRPr lang="ru-RU"/>
        </a:p>
      </dgm:t>
    </dgm:pt>
    <dgm:pt modelId="{4150A4BC-BF57-44C0-B42D-39C17E3078C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 настанови, що регулюють відносини між людьми, які у свою чергу, мають розподіл на: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511D4-75E0-41F3-881D-3360CAEBFE73}" type="parTrans" cxnId="{E10E492E-AC5B-4D71-B7A3-4AFCAF01BE70}">
      <dgm:prSet/>
      <dgm:spPr/>
      <dgm:t>
        <a:bodyPr/>
        <a:lstStyle/>
        <a:p>
          <a:endParaRPr lang="ru-RU"/>
        </a:p>
      </dgm:t>
    </dgm:pt>
    <dgm:pt modelId="{4BDA2C7E-0AD1-4EDF-91D9-E828AC068A3F}" type="sibTrans" cxnId="{E10E492E-AC5B-4D71-B7A3-4AFCAF01BE70}">
      <dgm:prSet/>
      <dgm:spPr/>
      <dgm:t>
        <a:bodyPr/>
        <a:lstStyle/>
        <a:p>
          <a:endParaRPr lang="ru-RU"/>
        </a:p>
      </dgm:t>
    </dgm:pt>
    <dgm:pt modelId="{FE272D31-935B-4701-9F09-F6E603F08849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забезпечують поширення ісламу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7C17B-02CE-4C98-B37B-CB2605A1B53E}" type="parTrans" cxnId="{1199AFA3-6F75-4BBA-91D9-B08ACC7EDD3E}">
      <dgm:prSet/>
      <dgm:spPr/>
      <dgm:t>
        <a:bodyPr/>
        <a:lstStyle/>
        <a:p>
          <a:endParaRPr lang="ru-RU"/>
        </a:p>
      </dgm:t>
    </dgm:pt>
    <dgm:pt modelId="{BFEC3B0C-BAC7-4445-9397-1A28FC887102}" type="sibTrans" cxnId="{1199AFA3-6F75-4BBA-91D9-B08ACC7EDD3E}">
      <dgm:prSet/>
      <dgm:spPr/>
      <dgm:t>
        <a:bodyPr/>
        <a:lstStyle/>
        <a:p>
          <a:endParaRPr lang="ru-RU"/>
        </a:p>
      </dgm:t>
    </dgm:pt>
    <dgm:pt modelId="{8D25454E-2915-467A-A594-3E01917CF5F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шлюбно-сімейні відносини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C1217-14A6-4AA8-90A7-22802EAB8DAB}" type="parTrans" cxnId="{0075509E-07B5-4DA9-B56D-2257F2BDDF8E}">
      <dgm:prSet/>
      <dgm:spPr/>
      <dgm:t>
        <a:bodyPr/>
        <a:lstStyle/>
        <a:p>
          <a:endParaRPr lang="ru-RU"/>
        </a:p>
      </dgm:t>
    </dgm:pt>
    <dgm:pt modelId="{829560A8-7AA7-41FB-A18B-0E15A7DA3244}" type="sibTrans" cxnId="{0075509E-07B5-4DA9-B56D-2257F2BDDF8E}">
      <dgm:prSet/>
      <dgm:spPr/>
      <dgm:t>
        <a:bodyPr/>
        <a:lstStyle/>
        <a:p>
          <a:endParaRPr lang="ru-RU"/>
        </a:p>
      </dgm:t>
    </dgm:pt>
    <dgm:pt modelId="{2B194D3E-0929-41C5-8B1E-E295DB4D642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торговельні відносини;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BF9B3-8C14-4228-8D00-D02A34AE8D1A}" type="parTrans" cxnId="{A6FD23D9-D98F-4026-B433-C543D80887E8}">
      <dgm:prSet/>
      <dgm:spPr/>
      <dgm:t>
        <a:bodyPr/>
        <a:lstStyle/>
        <a:p>
          <a:endParaRPr lang="ru-RU"/>
        </a:p>
      </dgm:t>
    </dgm:pt>
    <dgm:pt modelId="{32901DCB-2094-441B-9621-D3A3CFAC7C0A}" type="sibTrans" cxnId="{A6FD23D9-D98F-4026-B433-C543D80887E8}">
      <dgm:prSet/>
      <dgm:spPr/>
      <dgm:t>
        <a:bodyPr/>
        <a:lstStyle/>
        <a:p>
          <a:endParaRPr lang="ru-RU"/>
        </a:p>
      </dgm:t>
    </dgm:pt>
    <dgm:pt modelId="{988C7B33-ED72-46CF-8D65-43C1DBCFBBB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кримінальні норми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8D694-B166-4A14-A0EE-C5FA3EA4B346}" type="parTrans" cxnId="{7282834E-A69D-46A4-85B6-47A07E3B7370}">
      <dgm:prSet/>
      <dgm:spPr/>
      <dgm:t>
        <a:bodyPr/>
        <a:lstStyle/>
        <a:p>
          <a:endParaRPr lang="ru-RU"/>
        </a:p>
      </dgm:t>
    </dgm:pt>
    <dgm:pt modelId="{50FE8E59-E0D6-4E70-9A99-7C9C73CC6A0A}" type="sibTrans" cxnId="{7282834E-A69D-46A4-85B6-47A07E3B7370}">
      <dgm:prSet/>
      <dgm:spPr/>
      <dgm:t>
        <a:bodyPr/>
        <a:lstStyle/>
        <a:p>
          <a:endParaRPr lang="ru-RU"/>
        </a:p>
      </dgm:t>
    </dgm:pt>
    <dgm:pt modelId="{B72F6198-DD02-4A65-A7C7-43DF50399446}" type="pres">
      <dgm:prSet presAssocID="{5B8CCF15-2ED9-4997-A757-87A90C1F81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FBC06-0CB1-4A90-B9C4-F64BFF20F318}" type="pres">
      <dgm:prSet presAssocID="{A7936770-327C-4AAC-A355-D424D15F1C50}" presName="composite" presStyleCnt="0"/>
      <dgm:spPr/>
    </dgm:pt>
    <dgm:pt modelId="{6BD6DBCF-684E-410D-A20D-9B015017B5F2}" type="pres">
      <dgm:prSet presAssocID="{A7936770-327C-4AAC-A355-D424D15F1C5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102E-4D84-4F86-AE2E-11A070A40160}" type="pres">
      <dgm:prSet presAssocID="{A7936770-327C-4AAC-A355-D424D15F1C50}" presName="desTx" presStyleLbl="alignAccFollowNode1" presStyleIdx="0" presStyleCnt="2">
        <dgm:presLayoutVars>
          <dgm:bulletEnabled val="1"/>
        </dgm:presLayoutVars>
      </dgm:prSet>
      <dgm:spPr>
        <a:noFill/>
        <a:ln>
          <a:noFill/>
        </a:ln>
      </dgm:spPr>
    </dgm:pt>
    <dgm:pt modelId="{8E0B628A-1971-4687-A27B-6F1834F69770}" type="pres">
      <dgm:prSet presAssocID="{922ACE32-6DC6-42D6-97F8-3E4B11D1A350}" presName="space" presStyleCnt="0"/>
      <dgm:spPr/>
    </dgm:pt>
    <dgm:pt modelId="{41383D16-2E59-49AB-B735-1B6B5189A643}" type="pres">
      <dgm:prSet presAssocID="{4150A4BC-BF57-44C0-B42D-39C17E3078C0}" presName="composite" presStyleCnt="0"/>
      <dgm:spPr/>
    </dgm:pt>
    <dgm:pt modelId="{3C0819B7-124E-4AB1-B543-4049DB5BDE7F}" type="pres">
      <dgm:prSet presAssocID="{4150A4BC-BF57-44C0-B42D-39C17E3078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23E16-9777-48AD-BA30-E9D503D4B905}" type="pres">
      <dgm:prSet presAssocID="{4150A4BC-BF57-44C0-B42D-39C17E3078C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8D3B0-4C92-48A8-9EEC-43EF8FDAAA4A}" type="presOf" srcId="{988C7B33-ED72-46CF-8D65-43C1DBCFBBB1}" destId="{D3723E16-9777-48AD-BA30-E9D503D4B905}" srcOrd="0" destOrd="3" presId="urn:microsoft.com/office/officeart/2005/8/layout/hList1"/>
    <dgm:cxn modelId="{A6FD23D9-D98F-4026-B433-C543D80887E8}" srcId="{4150A4BC-BF57-44C0-B42D-39C17E3078C0}" destId="{2B194D3E-0929-41C5-8B1E-E295DB4D6425}" srcOrd="2" destOrd="0" parTransId="{248BF9B3-8C14-4228-8D00-D02A34AE8D1A}" sibTransId="{32901DCB-2094-441B-9621-D3A3CFAC7C0A}"/>
    <dgm:cxn modelId="{E10E492E-AC5B-4D71-B7A3-4AFCAF01BE70}" srcId="{5B8CCF15-2ED9-4997-A757-87A90C1F817E}" destId="{4150A4BC-BF57-44C0-B42D-39C17E3078C0}" srcOrd="1" destOrd="0" parTransId="{EED511D4-75E0-41F3-881D-3360CAEBFE73}" sibTransId="{4BDA2C7E-0AD1-4EDF-91D9-E828AC068A3F}"/>
    <dgm:cxn modelId="{DD487A95-340C-4440-B92C-64C7A59B64B7}" type="presOf" srcId="{A7936770-327C-4AAC-A355-D424D15F1C50}" destId="{6BD6DBCF-684E-410D-A20D-9B015017B5F2}" srcOrd="0" destOrd="0" presId="urn:microsoft.com/office/officeart/2005/8/layout/hList1"/>
    <dgm:cxn modelId="{BA82C128-F5CB-478F-8AFB-D06146890642}" type="presOf" srcId="{5B8CCF15-2ED9-4997-A757-87A90C1F817E}" destId="{B72F6198-DD02-4A65-A7C7-43DF50399446}" srcOrd="0" destOrd="0" presId="urn:microsoft.com/office/officeart/2005/8/layout/hList1"/>
    <dgm:cxn modelId="{4F9951F8-E3D3-4ADA-A7C4-252C5E58D414}" type="presOf" srcId="{FE272D31-935B-4701-9F09-F6E603F08849}" destId="{D3723E16-9777-48AD-BA30-E9D503D4B905}" srcOrd="0" destOrd="0" presId="urn:microsoft.com/office/officeart/2005/8/layout/hList1"/>
    <dgm:cxn modelId="{7282834E-A69D-46A4-85B6-47A07E3B7370}" srcId="{4150A4BC-BF57-44C0-B42D-39C17E3078C0}" destId="{988C7B33-ED72-46CF-8D65-43C1DBCFBBB1}" srcOrd="3" destOrd="0" parTransId="{E9D8D694-B166-4A14-A0EE-C5FA3EA4B346}" sibTransId="{50FE8E59-E0D6-4E70-9A99-7C9C73CC6A0A}"/>
    <dgm:cxn modelId="{0C415B83-0394-4841-A311-0FCECB8FEB7D}" srcId="{5B8CCF15-2ED9-4997-A757-87A90C1F817E}" destId="{A7936770-327C-4AAC-A355-D424D15F1C50}" srcOrd="0" destOrd="0" parTransId="{62F1DB43-DAAC-4AC1-AC4E-BA4492EFCBFD}" sibTransId="{922ACE32-6DC6-42D6-97F8-3E4B11D1A350}"/>
    <dgm:cxn modelId="{987D010F-4185-4C19-8CEE-F1FDF2B7123C}" type="presOf" srcId="{2B194D3E-0929-41C5-8B1E-E295DB4D6425}" destId="{D3723E16-9777-48AD-BA30-E9D503D4B905}" srcOrd="0" destOrd="2" presId="urn:microsoft.com/office/officeart/2005/8/layout/hList1"/>
    <dgm:cxn modelId="{1199AFA3-6F75-4BBA-91D9-B08ACC7EDD3E}" srcId="{4150A4BC-BF57-44C0-B42D-39C17E3078C0}" destId="{FE272D31-935B-4701-9F09-F6E603F08849}" srcOrd="0" destOrd="0" parTransId="{6CF7C17B-02CE-4C98-B37B-CB2605A1B53E}" sibTransId="{BFEC3B0C-BAC7-4445-9397-1A28FC887102}"/>
    <dgm:cxn modelId="{22EDA950-5B35-424E-BD7B-EF7B0E2D6B0B}" type="presOf" srcId="{4150A4BC-BF57-44C0-B42D-39C17E3078C0}" destId="{3C0819B7-124E-4AB1-B543-4049DB5BDE7F}" srcOrd="0" destOrd="0" presId="urn:microsoft.com/office/officeart/2005/8/layout/hList1"/>
    <dgm:cxn modelId="{0075509E-07B5-4DA9-B56D-2257F2BDDF8E}" srcId="{4150A4BC-BF57-44C0-B42D-39C17E3078C0}" destId="{8D25454E-2915-467A-A594-3E01917CF5F3}" srcOrd="1" destOrd="0" parTransId="{1FFC1217-14A6-4AA8-90A7-22802EAB8DAB}" sibTransId="{829560A8-7AA7-41FB-A18B-0E15A7DA3244}"/>
    <dgm:cxn modelId="{D51D9F63-A9AF-41BA-890A-9B8B395DE34C}" type="presOf" srcId="{8D25454E-2915-467A-A594-3E01917CF5F3}" destId="{D3723E16-9777-48AD-BA30-E9D503D4B905}" srcOrd="0" destOrd="1" presId="urn:microsoft.com/office/officeart/2005/8/layout/hList1"/>
    <dgm:cxn modelId="{CAF2A7E2-6DAD-4A32-9A45-0B96C6114DAF}" type="presParOf" srcId="{B72F6198-DD02-4A65-A7C7-43DF50399446}" destId="{36FFBC06-0CB1-4A90-B9C4-F64BFF20F318}" srcOrd="0" destOrd="0" presId="urn:microsoft.com/office/officeart/2005/8/layout/hList1"/>
    <dgm:cxn modelId="{1A081833-398B-4641-92C0-3D8CA7B77F0A}" type="presParOf" srcId="{36FFBC06-0CB1-4A90-B9C4-F64BFF20F318}" destId="{6BD6DBCF-684E-410D-A20D-9B015017B5F2}" srcOrd="0" destOrd="0" presId="urn:microsoft.com/office/officeart/2005/8/layout/hList1"/>
    <dgm:cxn modelId="{C29EE89B-B8E9-432D-8E3B-CBE43BF17690}" type="presParOf" srcId="{36FFBC06-0CB1-4A90-B9C4-F64BFF20F318}" destId="{2D64102E-4D84-4F86-AE2E-11A070A40160}" srcOrd="1" destOrd="0" presId="urn:microsoft.com/office/officeart/2005/8/layout/hList1"/>
    <dgm:cxn modelId="{322EE7B1-A242-436C-862D-C9311ED646A0}" type="presParOf" srcId="{B72F6198-DD02-4A65-A7C7-43DF50399446}" destId="{8E0B628A-1971-4687-A27B-6F1834F69770}" srcOrd="1" destOrd="0" presId="urn:microsoft.com/office/officeart/2005/8/layout/hList1"/>
    <dgm:cxn modelId="{CE9944C6-D190-4EB2-9819-4489BF4EA482}" type="presParOf" srcId="{B72F6198-DD02-4A65-A7C7-43DF50399446}" destId="{41383D16-2E59-49AB-B735-1B6B5189A643}" srcOrd="2" destOrd="0" presId="urn:microsoft.com/office/officeart/2005/8/layout/hList1"/>
    <dgm:cxn modelId="{F001AAC9-5089-446D-A626-FA5FCCE12088}" type="presParOf" srcId="{41383D16-2E59-49AB-B735-1B6B5189A643}" destId="{3C0819B7-124E-4AB1-B543-4049DB5BDE7F}" srcOrd="0" destOrd="0" presId="urn:microsoft.com/office/officeart/2005/8/layout/hList1"/>
    <dgm:cxn modelId="{4EA262D8-7E3A-4DFE-8E3B-9F79663EEE5B}" type="presParOf" srcId="{41383D16-2E59-49AB-B735-1B6B5189A643}" destId="{D3723E16-9777-48AD-BA30-E9D503D4B9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E71F3E-B4A6-4A06-932E-9FDD9819D05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3A6B0C-71C0-4258-8D97-AC9C057D2569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висловлювання та дії Магомета, тобто опис його життєвого шляху з того часу як він став пророком. Сунна укладалася протягом декількох століть і мала на меті відтворити приклади життя Магомета для керівництва мусульманами своїх дій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ADA8C-6103-453D-AB8E-6EFB5B7098B0}" type="parTrans" cxnId="{D1010408-83DE-4B4F-BD9B-8A04A70E2B0D}">
      <dgm:prSet/>
      <dgm:spPr/>
      <dgm:t>
        <a:bodyPr/>
        <a:lstStyle/>
        <a:p>
          <a:endParaRPr lang="ru-RU"/>
        </a:p>
      </dgm:t>
    </dgm:pt>
    <dgm:pt modelId="{122AC020-5A62-4527-B50F-0E752D1C60D3}" type="sibTrans" cxnId="{D1010408-83DE-4B4F-BD9B-8A04A70E2B0D}">
      <dgm:prSet/>
      <dgm:spPr/>
      <dgm:t>
        <a:bodyPr/>
        <a:lstStyle/>
        <a:p>
          <a:endParaRPr lang="ru-RU"/>
        </a:p>
      </dgm:t>
    </dgm:pt>
    <dgm:pt modelId="{649BFA78-D6BF-4C85-8B04-F47FC695A042}">
      <dgm:prSet custT="1"/>
      <dgm:spPr/>
      <dgm:t>
        <a:bodyPr/>
        <a:lstStyle/>
        <a:p>
          <a:r>
            <a:rPr lang="uk-UA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 складається з двох частин:</a:t>
          </a:r>
          <a:endParaRPr lang="uk-UA" sz="3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C190D-ABE2-4759-8361-A218FF136C97}" type="parTrans" cxnId="{6D7853C3-B75B-49F2-ACC2-71E7D5B164D8}">
      <dgm:prSet/>
      <dgm:spPr/>
      <dgm:t>
        <a:bodyPr/>
        <a:lstStyle/>
        <a:p>
          <a:endParaRPr lang="ru-RU"/>
        </a:p>
      </dgm:t>
    </dgm:pt>
    <dgm:pt modelId="{05EB7052-3585-48F2-B81F-EC15141E5E45}" type="sibTrans" cxnId="{6D7853C3-B75B-49F2-ACC2-71E7D5B164D8}">
      <dgm:prSet/>
      <dgm:spPr/>
      <dgm:t>
        <a:bodyPr/>
        <a:lstStyle/>
        <a:p>
          <a:endParaRPr lang="ru-RU"/>
        </a:p>
      </dgm:t>
    </dgm:pt>
    <dgm:pt modelId="{BC04F7E1-9B4E-4636-80F4-AA55D05665D2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правила, які слід виконувати постійно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642A7-165E-4052-A2A3-3391564EEC22}" type="parTrans" cxnId="{ED2D2766-7D29-4BBF-855A-54A79B096D9F}">
      <dgm:prSet/>
      <dgm:spPr/>
      <dgm:t>
        <a:bodyPr/>
        <a:lstStyle/>
        <a:p>
          <a:endParaRPr lang="ru-RU"/>
        </a:p>
      </dgm:t>
    </dgm:pt>
    <dgm:pt modelId="{432CF782-28EF-4CB9-A3A1-792F5AAB2703}" type="sibTrans" cxnId="{ED2D2766-7D29-4BBF-855A-54A79B096D9F}">
      <dgm:prSet/>
      <dgm:spPr/>
      <dgm:t>
        <a:bodyPr/>
        <a:lstStyle/>
        <a:p>
          <a:endParaRPr lang="ru-RU"/>
        </a:p>
      </dgm:t>
    </dgm:pt>
    <dgm:pt modelId="{ECDB7395-A4B5-48D4-9A79-0CAE3E374D36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правила, що виконуються не постійно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1F4D2-D973-4251-ACFF-2CC98D2E01EE}" type="parTrans" cxnId="{583D6C33-1B51-4ECA-9DF4-48687A2AE231}">
      <dgm:prSet/>
      <dgm:spPr/>
      <dgm:t>
        <a:bodyPr/>
        <a:lstStyle/>
        <a:p>
          <a:endParaRPr lang="ru-RU"/>
        </a:p>
      </dgm:t>
    </dgm:pt>
    <dgm:pt modelId="{D0A16349-A0A0-4C6E-9695-A8AE3F5984FC}" type="sibTrans" cxnId="{583D6C33-1B51-4ECA-9DF4-48687A2AE231}">
      <dgm:prSet/>
      <dgm:spPr/>
      <dgm:t>
        <a:bodyPr/>
        <a:lstStyle/>
        <a:p>
          <a:endParaRPr lang="ru-RU"/>
        </a:p>
      </dgm:t>
    </dgm:pt>
    <dgm:pt modelId="{C3F1051E-80D5-4551-B3A4-6113EF5B64F5}" type="pres">
      <dgm:prSet presAssocID="{D9E71F3E-B4A6-4A06-932E-9FDD9819D0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030708-5056-46D6-B7DC-AB7B763866D0}" type="pres">
      <dgm:prSet presAssocID="{FA3A6B0C-71C0-4258-8D97-AC9C057D2569}" presName="vertOne" presStyleCnt="0"/>
      <dgm:spPr/>
    </dgm:pt>
    <dgm:pt modelId="{A5A8F050-0B65-45AF-9C55-FDB71DC8D678}" type="pres">
      <dgm:prSet presAssocID="{FA3A6B0C-71C0-4258-8D97-AC9C057D256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22ECB-E8E1-4BEA-A70D-A125C39CE44B}" type="pres">
      <dgm:prSet presAssocID="{FA3A6B0C-71C0-4258-8D97-AC9C057D2569}" presName="parTransOne" presStyleCnt="0"/>
      <dgm:spPr/>
    </dgm:pt>
    <dgm:pt modelId="{FAEA96ED-9736-4682-AF23-19177EC24DA7}" type="pres">
      <dgm:prSet presAssocID="{FA3A6B0C-71C0-4258-8D97-AC9C057D2569}" presName="horzOne" presStyleCnt="0"/>
      <dgm:spPr/>
    </dgm:pt>
    <dgm:pt modelId="{CC230233-0E86-47F8-8F31-387E0C9A80A4}" type="pres">
      <dgm:prSet presAssocID="{649BFA78-D6BF-4C85-8B04-F47FC695A042}" presName="vertTwo" presStyleCnt="0"/>
      <dgm:spPr/>
    </dgm:pt>
    <dgm:pt modelId="{20B0FE27-816B-47B4-8873-525A8E60C860}" type="pres">
      <dgm:prSet presAssocID="{649BFA78-D6BF-4C85-8B04-F47FC695A042}" presName="txTwo" presStyleLbl="node2" presStyleIdx="0" presStyleCnt="1" custScaleY="4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6C1154-B136-48E8-82FB-D77C839C2125}" type="pres">
      <dgm:prSet presAssocID="{649BFA78-D6BF-4C85-8B04-F47FC695A042}" presName="parTransTwo" presStyleCnt="0"/>
      <dgm:spPr/>
    </dgm:pt>
    <dgm:pt modelId="{9BFC960F-876B-4DCF-8CA0-9A9E69565191}" type="pres">
      <dgm:prSet presAssocID="{649BFA78-D6BF-4C85-8B04-F47FC695A042}" presName="horzTwo" presStyleCnt="0"/>
      <dgm:spPr/>
    </dgm:pt>
    <dgm:pt modelId="{43DF7019-7E62-4193-A272-C3C40849617A}" type="pres">
      <dgm:prSet presAssocID="{BC04F7E1-9B4E-4636-80F4-AA55D05665D2}" presName="vertThree" presStyleCnt="0"/>
      <dgm:spPr/>
    </dgm:pt>
    <dgm:pt modelId="{C717024F-A784-487C-8D89-D2D835E1B9E1}" type="pres">
      <dgm:prSet presAssocID="{BC04F7E1-9B4E-4636-80F4-AA55D05665D2}" presName="txThree" presStyleLbl="node3" presStyleIdx="0" presStyleCnt="2" custScaleY="5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251D2-72E4-4A58-8E6E-C8AAB8C51AB0}" type="pres">
      <dgm:prSet presAssocID="{BC04F7E1-9B4E-4636-80F4-AA55D05665D2}" presName="horzThree" presStyleCnt="0"/>
      <dgm:spPr/>
    </dgm:pt>
    <dgm:pt modelId="{B7539E88-8F12-4397-8058-7FA04F38BFB1}" type="pres">
      <dgm:prSet presAssocID="{432CF782-28EF-4CB9-A3A1-792F5AAB2703}" presName="sibSpaceThree" presStyleCnt="0"/>
      <dgm:spPr/>
    </dgm:pt>
    <dgm:pt modelId="{EC1F4376-3457-4634-9412-7E14153AF44C}" type="pres">
      <dgm:prSet presAssocID="{ECDB7395-A4B5-48D4-9A79-0CAE3E374D36}" presName="vertThree" presStyleCnt="0"/>
      <dgm:spPr/>
    </dgm:pt>
    <dgm:pt modelId="{B7F0FFBF-C020-4A29-8F08-C3C337E18954}" type="pres">
      <dgm:prSet presAssocID="{ECDB7395-A4B5-48D4-9A79-0CAE3E374D36}" presName="txThree" presStyleLbl="node3" presStyleIdx="1" presStyleCnt="2" custScaleY="5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73872-AA3C-4C65-8BB1-A3538B05D1EA}" type="pres">
      <dgm:prSet presAssocID="{ECDB7395-A4B5-48D4-9A79-0CAE3E374D36}" presName="horzThree" presStyleCnt="0"/>
      <dgm:spPr/>
    </dgm:pt>
  </dgm:ptLst>
  <dgm:cxnLst>
    <dgm:cxn modelId="{895F2F7A-F27B-4A48-8286-4EE314801937}" type="presOf" srcId="{649BFA78-D6BF-4C85-8B04-F47FC695A042}" destId="{20B0FE27-816B-47B4-8873-525A8E60C860}" srcOrd="0" destOrd="0" presId="urn:microsoft.com/office/officeart/2005/8/layout/hierarchy4"/>
    <dgm:cxn modelId="{D1010408-83DE-4B4F-BD9B-8A04A70E2B0D}" srcId="{D9E71F3E-B4A6-4A06-932E-9FDD9819D05D}" destId="{FA3A6B0C-71C0-4258-8D97-AC9C057D2569}" srcOrd="0" destOrd="0" parTransId="{572ADA8C-6103-453D-AB8E-6EFB5B7098B0}" sibTransId="{122AC020-5A62-4527-B50F-0E752D1C60D3}"/>
    <dgm:cxn modelId="{583D6C33-1B51-4ECA-9DF4-48687A2AE231}" srcId="{649BFA78-D6BF-4C85-8B04-F47FC695A042}" destId="{ECDB7395-A4B5-48D4-9A79-0CAE3E374D36}" srcOrd="1" destOrd="0" parTransId="{A201F4D2-D973-4251-ACFF-2CC98D2E01EE}" sibTransId="{D0A16349-A0A0-4C6E-9695-A8AE3F5984FC}"/>
    <dgm:cxn modelId="{6D7853C3-B75B-49F2-ACC2-71E7D5B164D8}" srcId="{FA3A6B0C-71C0-4258-8D97-AC9C057D2569}" destId="{649BFA78-D6BF-4C85-8B04-F47FC695A042}" srcOrd="0" destOrd="0" parTransId="{A5CC190D-ABE2-4759-8361-A218FF136C97}" sibTransId="{05EB7052-3585-48F2-B81F-EC15141E5E45}"/>
    <dgm:cxn modelId="{ED2D2766-7D29-4BBF-855A-54A79B096D9F}" srcId="{649BFA78-D6BF-4C85-8B04-F47FC695A042}" destId="{BC04F7E1-9B4E-4636-80F4-AA55D05665D2}" srcOrd="0" destOrd="0" parTransId="{DE8642A7-165E-4052-A2A3-3391564EEC22}" sibTransId="{432CF782-28EF-4CB9-A3A1-792F5AAB2703}"/>
    <dgm:cxn modelId="{E906C3C2-C6F8-465E-B221-24FED6C4100C}" type="presOf" srcId="{D9E71F3E-B4A6-4A06-932E-9FDD9819D05D}" destId="{C3F1051E-80D5-4551-B3A4-6113EF5B64F5}" srcOrd="0" destOrd="0" presId="urn:microsoft.com/office/officeart/2005/8/layout/hierarchy4"/>
    <dgm:cxn modelId="{8D9FCFCD-1B18-4B99-B1F8-F06508A6DA43}" type="presOf" srcId="{ECDB7395-A4B5-48D4-9A79-0CAE3E374D36}" destId="{B7F0FFBF-C020-4A29-8F08-C3C337E18954}" srcOrd="0" destOrd="0" presId="urn:microsoft.com/office/officeart/2005/8/layout/hierarchy4"/>
    <dgm:cxn modelId="{788D1454-047E-4927-B40A-6C6C0D02505E}" type="presOf" srcId="{FA3A6B0C-71C0-4258-8D97-AC9C057D2569}" destId="{A5A8F050-0B65-45AF-9C55-FDB71DC8D678}" srcOrd="0" destOrd="0" presId="urn:microsoft.com/office/officeart/2005/8/layout/hierarchy4"/>
    <dgm:cxn modelId="{A7099FC0-DDFB-4E1B-AA48-61BF17883843}" type="presOf" srcId="{BC04F7E1-9B4E-4636-80F4-AA55D05665D2}" destId="{C717024F-A784-487C-8D89-D2D835E1B9E1}" srcOrd="0" destOrd="0" presId="urn:microsoft.com/office/officeart/2005/8/layout/hierarchy4"/>
    <dgm:cxn modelId="{8F8F4A69-EC5D-4D8F-8443-86E607FECFD7}" type="presParOf" srcId="{C3F1051E-80D5-4551-B3A4-6113EF5B64F5}" destId="{93030708-5056-46D6-B7DC-AB7B763866D0}" srcOrd="0" destOrd="0" presId="urn:microsoft.com/office/officeart/2005/8/layout/hierarchy4"/>
    <dgm:cxn modelId="{21AB14AD-2C4D-4CCE-8FE1-16D923322DD7}" type="presParOf" srcId="{93030708-5056-46D6-B7DC-AB7B763866D0}" destId="{A5A8F050-0B65-45AF-9C55-FDB71DC8D678}" srcOrd="0" destOrd="0" presId="urn:microsoft.com/office/officeart/2005/8/layout/hierarchy4"/>
    <dgm:cxn modelId="{730EC4DD-F3E6-4FCE-81D3-B39DBE61CB3D}" type="presParOf" srcId="{93030708-5056-46D6-B7DC-AB7B763866D0}" destId="{43622ECB-E8E1-4BEA-A70D-A125C39CE44B}" srcOrd="1" destOrd="0" presId="urn:microsoft.com/office/officeart/2005/8/layout/hierarchy4"/>
    <dgm:cxn modelId="{DF0E4C67-B371-4A83-8834-E5647FFBCA4A}" type="presParOf" srcId="{93030708-5056-46D6-B7DC-AB7B763866D0}" destId="{FAEA96ED-9736-4682-AF23-19177EC24DA7}" srcOrd="2" destOrd="0" presId="urn:microsoft.com/office/officeart/2005/8/layout/hierarchy4"/>
    <dgm:cxn modelId="{6BB9C8DF-350A-4B40-98EA-77740DC0C964}" type="presParOf" srcId="{FAEA96ED-9736-4682-AF23-19177EC24DA7}" destId="{CC230233-0E86-47F8-8F31-387E0C9A80A4}" srcOrd="0" destOrd="0" presId="urn:microsoft.com/office/officeart/2005/8/layout/hierarchy4"/>
    <dgm:cxn modelId="{59DAD5EF-6460-459D-BE53-8BE3FA164F2E}" type="presParOf" srcId="{CC230233-0E86-47F8-8F31-387E0C9A80A4}" destId="{20B0FE27-816B-47B4-8873-525A8E60C860}" srcOrd="0" destOrd="0" presId="urn:microsoft.com/office/officeart/2005/8/layout/hierarchy4"/>
    <dgm:cxn modelId="{1C321ACB-A8AF-453C-B75A-CEA44C3E23FD}" type="presParOf" srcId="{CC230233-0E86-47F8-8F31-387E0C9A80A4}" destId="{D76C1154-B136-48E8-82FB-D77C839C2125}" srcOrd="1" destOrd="0" presId="urn:microsoft.com/office/officeart/2005/8/layout/hierarchy4"/>
    <dgm:cxn modelId="{88D5EBC3-FA06-4338-95A5-6E36A8D76238}" type="presParOf" srcId="{CC230233-0E86-47F8-8F31-387E0C9A80A4}" destId="{9BFC960F-876B-4DCF-8CA0-9A9E69565191}" srcOrd="2" destOrd="0" presId="urn:microsoft.com/office/officeart/2005/8/layout/hierarchy4"/>
    <dgm:cxn modelId="{B3A6B283-9D07-446B-A2F3-D0FC7AD86197}" type="presParOf" srcId="{9BFC960F-876B-4DCF-8CA0-9A9E69565191}" destId="{43DF7019-7E62-4193-A272-C3C40849617A}" srcOrd="0" destOrd="0" presId="urn:microsoft.com/office/officeart/2005/8/layout/hierarchy4"/>
    <dgm:cxn modelId="{DA7D495C-DA85-4581-A453-F8BB73AE4383}" type="presParOf" srcId="{43DF7019-7E62-4193-A272-C3C40849617A}" destId="{C717024F-A784-487C-8D89-D2D835E1B9E1}" srcOrd="0" destOrd="0" presId="urn:microsoft.com/office/officeart/2005/8/layout/hierarchy4"/>
    <dgm:cxn modelId="{0FF303C3-0B51-45DA-9DB7-D6EC1A5B0AD8}" type="presParOf" srcId="{43DF7019-7E62-4193-A272-C3C40849617A}" destId="{ACB251D2-72E4-4A58-8E6E-C8AAB8C51AB0}" srcOrd="1" destOrd="0" presId="urn:microsoft.com/office/officeart/2005/8/layout/hierarchy4"/>
    <dgm:cxn modelId="{71461C1E-0CE1-463D-9963-398DC2CE49D7}" type="presParOf" srcId="{9BFC960F-876B-4DCF-8CA0-9A9E69565191}" destId="{B7539E88-8F12-4397-8058-7FA04F38BFB1}" srcOrd="1" destOrd="0" presId="urn:microsoft.com/office/officeart/2005/8/layout/hierarchy4"/>
    <dgm:cxn modelId="{AEF9AAE8-A742-439D-9D12-E296C8AD1584}" type="presParOf" srcId="{9BFC960F-876B-4DCF-8CA0-9A9E69565191}" destId="{EC1F4376-3457-4634-9412-7E14153AF44C}" srcOrd="2" destOrd="0" presId="urn:microsoft.com/office/officeart/2005/8/layout/hierarchy4"/>
    <dgm:cxn modelId="{38B276BA-8DA9-4AAB-8A09-0704CFF78873}" type="presParOf" srcId="{EC1F4376-3457-4634-9412-7E14153AF44C}" destId="{B7F0FFBF-C020-4A29-8F08-C3C337E18954}" srcOrd="0" destOrd="0" presId="urn:microsoft.com/office/officeart/2005/8/layout/hierarchy4"/>
    <dgm:cxn modelId="{8CF50F3C-07F8-4798-9B93-AD9FB37F9022}" type="presParOf" srcId="{EC1F4376-3457-4634-9412-7E14153AF44C}" destId="{02B73872-AA3C-4C65-8BB1-A3538B05D1E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FE6A2-9C89-426F-ABD6-D490E38C098B}">
      <dsp:nvSpPr>
        <dsp:cNvPr id="0" name=""/>
        <dsp:cNvSpPr/>
      </dsp:nvSpPr>
      <dsp:spPr>
        <a:xfrm>
          <a:off x="456863" y="1415990"/>
          <a:ext cx="1722874" cy="17228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193D82-7705-4306-9392-3C2C26F2AB0B}">
      <dsp:nvSpPr>
        <dsp:cNvPr id="0" name=""/>
        <dsp:cNvSpPr/>
      </dsp:nvSpPr>
      <dsp:spPr>
        <a:xfrm>
          <a:off x="1318300" y="205223"/>
          <a:ext cx="9192164" cy="41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Однією з суттєвих ознак кожної правової системи є показник сприйняття права як соціального інструмента регулювання суспільних відносин. За цим показником релігійна правова сім’я, а також традиційне та звичаєве право мають яскраво виражену специфіку. Найістотнішою відмінністю </a:t>
          </a: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мусульманського права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 романо-германського та англо-американського і водночас його основоположною рисою є нерозривний зв’язок з релігією ісламу. За специфікою сприйняття права як регулятора суспільних відносин національні правові системи країн Далекого Сходу та Африки умовно об’єднуються в одну правову систему – </a:t>
          </a: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традиційно-звичаєву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205223"/>
        <a:ext cx="9192164" cy="4144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6AEBD-AA56-4101-A8C7-75F9194DB0E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5DB4-671E-483D-8F2D-0A0AAE7553A1}">
      <dsp:nvSpPr>
        <dsp:cNvPr id="0" name=""/>
        <dsp:cNvSpPr/>
      </dsp:nvSpPr>
      <dsp:spPr>
        <a:xfrm>
          <a:off x="0" y="0"/>
          <a:ext cx="10515600" cy="275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r>
            <a:rPr lang="uk-UA" sz="36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це узгоджений висновок (думка) ісламських правознавців і богословів (</a:t>
          </a:r>
          <a:r>
            <a:rPr lang="uk-UA" sz="360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муджтихідів</a:t>
          </a:r>
          <a:r>
            <a:rPr lang="uk-UA" sz="36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стосовно релігійних і правових питань, що потребують практичного застосування положень Корана та Сунни.</a:t>
          </a:r>
          <a:endParaRPr lang="ru-RU" sz="36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2754725"/>
      </dsp:txXfrm>
    </dsp:sp>
    <dsp:sp modelId="{430698D0-836F-4F38-B0DF-BB692B0FA135}">
      <dsp:nvSpPr>
        <dsp:cNvPr id="0" name=""/>
        <dsp:cNvSpPr/>
      </dsp:nvSpPr>
      <dsp:spPr>
        <a:xfrm>
          <a:off x="0" y="275472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78B7F-510A-40AD-A571-E4F3019362A9}">
      <dsp:nvSpPr>
        <dsp:cNvPr id="0" name=""/>
        <dsp:cNvSpPr/>
      </dsp:nvSpPr>
      <dsp:spPr>
        <a:xfrm>
          <a:off x="0" y="2754725"/>
          <a:ext cx="10515600" cy="275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Іджму є сенс розглядати як засіб прогресу, що дозволяє забезпечувати вирішення правових ситуацій при суворому дотриманні релігійних вимог, і тим самим, забезпечує адаптацію догм класичного ісламського права до реалій суспільного життя</a:t>
          </a:r>
          <a:endParaRPr lang="uk-UA" sz="36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54725"/>
        <a:ext cx="10515600" cy="27547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F988D-A93E-4CCD-930A-8C499618D0E6}">
      <dsp:nvSpPr>
        <dsp:cNvPr id="0" name=""/>
        <dsp:cNvSpPr/>
      </dsp:nvSpPr>
      <dsp:spPr>
        <a:xfrm>
          <a:off x="456863" y="480251"/>
          <a:ext cx="1722874" cy="17228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CB8E5B-588B-4A17-B5B8-4DEE2C601AD8}">
      <dsp:nvSpPr>
        <dsp:cNvPr id="0" name=""/>
        <dsp:cNvSpPr/>
      </dsp:nvSpPr>
      <dsp:spPr>
        <a:xfrm>
          <a:off x="1318300" y="480251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Кийяс –</a:t>
          </a: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висновок (судження) за аналогією, засноване на детальному вивченні Корану та Сунни, що охоплює широкий спектр проблем правового регулювання життя мусульман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480251"/>
        <a:ext cx="9192164" cy="1722874"/>
      </dsp:txXfrm>
    </dsp:sp>
    <dsp:sp modelId="{CAB2E9B3-BC6B-41B8-8B51-EF4591746601}">
      <dsp:nvSpPr>
        <dsp:cNvPr id="0" name=""/>
        <dsp:cNvSpPr/>
      </dsp:nvSpPr>
      <dsp:spPr>
        <a:xfrm>
          <a:off x="456863" y="2763869"/>
          <a:ext cx="1722874" cy="1722874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302668-EC55-4F54-BBBB-5C92C93D0708}">
      <dsp:nvSpPr>
        <dsp:cNvPr id="0" name=""/>
        <dsp:cNvSpPr/>
      </dsp:nvSpPr>
      <dsp:spPr>
        <a:xfrm>
          <a:off x="1318300" y="2203125"/>
          <a:ext cx="9192164" cy="284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Значення Кийясу полягає в тому, що правова проблема може бути вирішена на підставі аналогії з тим, що міститься в Корані та </a:t>
          </a:r>
          <a:r>
            <a:rPr lang="uk-UA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Сунні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2203125"/>
        <a:ext cx="9192164" cy="28443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FE342-1467-4876-B7DE-556B504A83AF}">
      <dsp:nvSpPr>
        <dsp:cNvPr id="0" name=""/>
        <dsp:cNvSpPr/>
      </dsp:nvSpPr>
      <dsp:spPr>
        <a:xfrm>
          <a:off x="3286" y="330351"/>
          <a:ext cx="3203971" cy="8374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фетва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" y="330351"/>
        <a:ext cx="3203971" cy="837446"/>
      </dsp:txXfrm>
    </dsp:sp>
    <dsp:sp modelId="{B68620FD-9C15-4303-82D1-5361DE0D1331}">
      <dsp:nvSpPr>
        <dsp:cNvPr id="0" name=""/>
        <dsp:cNvSpPr/>
      </dsp:nvSpPr>
      <dsp:spPr>
        <a:xfrm>
          <a:off x="3286" y="1167797"/>
          <a:ext cx="3203971" cy="36316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усні та письмові судження авторитетних теологів і правознавців на рішення світської влади, прийняті з питань соціального життя, а також тлумачення різних положень, що містяться в основних джерелах права, але мають загальний характер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" y="1167797"/>
        <a:ext cx="3203971" cy="3631635"/>
      </dsp:txXfrm>
    </dsp:sp>
    <dsp:sp modelId="{5C9EF42E-A34A-42BF-B608-BCBA9CAEEB2F}">
      <dsp:nvSpPr>
        <dsp:cNvPr id="0" name=""/>
        <dsp:cNvSpPr/>
      </dsp:nvSpPr>
      <dsp:spPr>
        <a:xfrm>
          <a:off x="3655814" y="330351"/>
          <a:ext cx="3203971" cy="83744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урф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(звичай) і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адат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(звична практика)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814" y="330351"/>
        <a:ext cx="3203971" cy="837446"/>
      </dsp:txXfrm>
    </dsp:sp>
    <dsp:sp modelId="{F1CBDAEB-8E88-45EB-BFC6-7AE84B0DDD9E}">
      <dsp:nvSpPr>
        <dsp:cNvPr id="0" name=""/>
        <dsp:cNvSpPr/>
      </dsp:nvSpPr>
      <dsp:spPr>
        <a:xfrm>
          <a:off x="3655814" y="1167797"/>
          <a:ext cx="3203971" cy="3631635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джерела права є необхідними в тому випадку, коли є відсутніми правила Корана і Сунни з конкретного питання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814" y="1167797"/>
        <a:ext cx="3203971" cy="3631635"/>
      </dsp:txXfrm>
    </dsp:sp>
    <dsp:sp modelId="{5B136A87-3300-44E1-B003-2BA81E6AC180}">
      <dsp:nvSpPr>
        <dsp:cNvPr id="0" name=""/>
        <dsp:cNvSpPr/>
      </dsp:nvSpPr>
      <dsp:spPr>
        <a:xfrm>
          <a:off x="7308342" y="330351"/>
          <a:ext cx="3203971" cy="83744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фермани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8342" y="330351"/>
        <a:ext cx="3203971" cy="837446"/>
      </dsp:txXfrm>
    </dsp:sp>
    <dsp:sp modelId="{B5EE053C-A3EB-47DC-B605-4C4072E25EC6}">
      <dsp:nvSpPr>
        <dsp:cNvPr id="0" name=""/>
        <dsp:cNvSpPr/>
      </dsp:nvSpPr>
      <dsp:spPr>
        <a:xfrm>
          <a:off x="7308342" y="1167797"/>
          <a:ext cx="3203971" cy="363163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укази глави ісламської держави, що видаються при вирішенні різних питань державного і громадського життя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8342" y="1167797"/>
        <a:ext cx="3203971" cy="36316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4928-D4A5-4D79-9B62-3337D5914C57}">
      <dsp:nvSpPr>
        <dsp:cNvPr id="0" name=""/>
        <dsp:cNvSpPr/>
      </dsp:nvSpPr>
      <dsp:spPr>
        <a:xfrm>
          <a:off x="0" y="2048625"/>
          <a:ext cx="51816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E928-5140-4492-8A06-E3A43F7583E2}">
      <dsp:nvSpPr>
        <dsp:cNvPr id="0" name=""/>
        <dsp:cNvSpPr/>
      </dsp:nvSpPr>
      <dsp:spPr>
        <a:xfrm>
          <a:off x="259080" y="689912"/>
          <a:ext cx="4273291" cy="230335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в яких широко застосовують мусульманське право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20" y="802352"/>
        <a:ext cx="4048411" cy="20784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D035-66DC-499D-92FB-39CB51665228}">
      <dsp:nvSpPr>
        <dsp:cNvPr id="0" name=""/>
        <dsp:cNvSpPr/>
      </dsp:nvSpPr>
      <dsp:spPr>
        <a:xfrm>
          <a:off x="532772" y="83"/>
          <a:ext cx="1959987" cy="13504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0319B-3DF1-4611-B1EC-EEBB8CA5380B}">
      <dsp:nvSpPr>
        <dsp:cNvPr id="0" name=""/>
        <dsp:cNvSpPr/>
      </dsp:nvSpPr>
      <dsp:spPr>
        <a:xfrm>
          <a:off x="532772" y="1350514"/>
          <a:ext cx="1959987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Саудівська Аравія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772" y="1350514"/>
        <a:ext cx="1959987" cy="727155"/>
      </dsp:txXfrm>
    </dsp:sp>
    <dsp:sp modelId="{540CB081-3293-414A-A411-A1277E63A29D}">
      <dsp:nvSpPr>
        <dsp:cNvPr id="0" name=""/>
        <dsp:cNvSpPr/>
      </dsp:nvSpPr>
      <dsp:spPr>
        <a:xfrm>
          <a:off x="2688840" y="83"/>
          <a:ext cx="1959987" cy="135043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EAD06-C7E9-49AD-9DA3-1E3E85780F07}">
      <dsp:nvSpPr>
        <dsp:cNvPr id="0" name=""/>
        <dsp:cNvSpPr/>
      </dsp:nvSpPr>
      <dsp:spPr>
        <a:xfrm>
          <a:off x="2688840" y="1350514"/>
          <a:ext cx="1959987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Іран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8840" y="1350514"/>
        <a:ext cx="1959987" cy="727155"/>
      </dsp:txXfrm>
    </dsp:sp>
    <dsp:sp modelId="{9668B283-BFBE-4A1F-B4E6-56F610DB08CE}">
      <dsp:nvSpPr>
        <dsp:cNvPr id="0" name=""/>
        <dsp:cNvSpPr/>
      </dsp:nvSpPr>
      <dsp:spPr>
        <a:xfrm>
          <a:off x="1610806" y="2273668"/>
          <a:ext cx="1959987" cy="135043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1E5C8-45FF-48EB-9161-DFECA2BBF5D8}">
      <dsp:nvSpPr>
        <dsp:cNvPr id="0" name=""/>
        <dsp:cNvSpPr/>
      </dsp:nvSpPr>
      <dsp:spPr>
        <a:xfrm>
          <a:off x="1610806" y="3624099"/>
          <a:ext cx="1959987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Пакистан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0806" y="3624099"/>
        <a:ext cx="1959987" cy="7271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4928-D4A5-4D79-9B62-3337D5914C57}">
      <dsp:nvSpPr>
        <dsp:cNvPr id="0" name=""/>
        <dsp:cNvSpPr/>
      </dsp:nvSpPr>
      <dsp:spPr>
        <a:xfrm>
          <a:off x="0" y="2048625"/>
          <a:ext cx="51816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E928-5140-4492-8A06-E3A43F7583E2}">
      <dsp:nvSpPr>
        <dsp:cNvPr id="0" name=""/>
        <dsp:cNvSpPr/>
      </dsp:nvSpPr>
      <dsp:spPr>
        <a:xfrm>
          <a:off x="259080" y="689912"/>
          <a:ext cx="4273291" cy="23033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звужена сфера дії мусульманського права із збереженням його основоположних канонів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20" y="802352"/>
        <a:ext cx="4048411" cy="20784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9940-3DED-4468-BD76-A031C61139E6}">
      <dsp:nvSpPr>
        <dsp:cNvPr id="0" name=""/>
        <dsp:cNvSpPr/>
      </dsp:nvSpPr>
      <dsp:spPr>
        <a:xfrm>
          <a:off x="1668" y="168574"/>
          <a:ext cx="2465790" cy="16989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C207-99D1-46CA-B2A1-EE234A7A0870}">
      <dsp:nvSpPr>
        <dsp:cNvPr id="0" name=""/>
        <dsp:cNvSpPr/>
      </dsp:nvSpPr>
      <dsp:spPr>
        <a:xfrm>
          <a:off x="1668" y="1867503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Лівія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8" y="1867503"/>
        <a:ext cx="2465790" cy="914808"/>
      </dsp:txXfrm>
    </dsp:sp>
    <dsp:sp modelId="{AAB91512-2B10-4C09-9B67-C5C11643CD01}">
      <dsp:nvSpPr>
        <dsp:cNvPr id="0" name=""/>
        <dsp:cNvSpPr/>
      </dsp:nvSpPr>
      <dsp:spPr>
        <a:xfrm>
          <a:off x="2714141" y="168574"/>
          <a:ext cx="2465790" cy="169892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FE810-5864-4034-B32D-A5CFC1974075}">
      <dsp:nvSpPr>
        <dsp:cNvPr id="0" name=""/>
        <dsp:cNvSpPr/>
      </dsp:nvSpPr>
      <dsp:spPr>
        <a:xfrm>
          <a:off x="2714141" y="1867503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Судан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141" y="1867503"/>
        <a:ext cx="2465790" cy="914808"/>
      </dsp:txXfrm>
    </dsp:sp>
    <dsp:sp modelId="{850D0F66-19CA-45D1-85D7-CD474B345392}">
      <dsp:nvSpPr>
        <dsp:cNvPr id="0" name=""/>
        <dsp:cNvSpPr/>
      </dsp:nvSpPr>
      <dsp:spPr>
        <a:xfrm>
          <a:off x="1668" y="3028891"/>
          <a:ext cx="2465790" cy="169892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292B-8E60-45FA-B73A-8C8C5545FFB7}">
      <dsp:nvSpPr>
        <dsp:cNvPr id="0" name=""/>
        <dsp:cNvSpPr/>
      </dsp:nvSpPr>
      <dsp:spPr>
        <a:xfrm>
          <a:off x="1668" y="4727820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Бахрейн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8" y="4727820"/>
        <a:ext cx="2465790" cy="914808"/>
      </dsp:txXfrm>
    </dsp:sp>
    <dsp:sp modelId="{6D13AB4D-521A-4C68-8CA9-E848E525DA8D}">
      <dsp:nvSpPr>
        <dsp:cNvPr id="0" name=""/>
        <dsp:cNvSpPr/>
      </dsp:nvSpPr>
      <dsp:spPr>
        <a:xfrm>
          <a:off x="2714141" y="3028891"/>
          <a:ext cx="2465790" cy="169892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9A22-EE38-49A3-9B56-7248846E671F}">
      <dsp:nvSpPr>
        <dsp:cNvPr id="0" name=""/>
        <dsp:cNvSpPr/>
      </dsp:nvSpPr>
      <dsp:spPr>
        <a:xfrm>
          <a:off x="2714141" y="4727820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Кувейт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141" y="4727820"/>
        <a:ext cx="2465790" cy="9148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4928-D4A5-4D79-9B62-3337D5914C57}">
      <dsp:nvSpPr>
        <dsp:cNvPr id="0" name=""/>
        <dsp:cNvSpPr/>
      </dsp:nvSpPr>
      <dsp:spPr>
        <a:xfrm>
          <a:off x="0" y="2287307"/>
          <a:ext cx="51816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E928-5140-4492-8A06-E3A43F7583E2}">
      <dsp:nvSpPr>
        <dsp:cNvPr id="0" name=""/>
        <dsp:cNvSpPr/>
      </dsp:nvSpPr>
      <dsp:spPr>
        <a:xfrm>
          <a:off x="259080" y="451230"/>
          <a:ext cx="4273291" cy="278071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мусульманське право регулює окремі сторони суспільного життя, перш за все шлюбно-сімейні відносини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23" y="586973"/>
        <a:ext cx="4001805" cy="25092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9940-3DED-4468-BD76-A031C61139E6}">
      <dsp:nvSpPr>
        <dsp:cNvPr id="0" name=""/>
        <dsp:cNvSpPr/>
      </dsp:nvSpPr>
      <dsp:spPr>
        <a:xfrm>
          <a:off x="911989" y="2434"/>
          <a:ext cx="1717850" cy="11835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C207-99D1-46CA-B2A1-EE234A7A0870}">
      <dsp:nvSpPr>
        <dsp:cNvPr id="0" name=""/>
        <dsp:cNvSpPr/>
      </dsp:nvSpPr>
      <dsp:spPr>
        <a:xfrm>
          <a:off x="911989" y="1186033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Єгипет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989" y="1186033"/>
        <a:ext cx="1717850" cy="637322"/>
      </dsp:txXfrm>
    </dsp:sp>
    <dsp:sp modelId="{97C83239-D063-47EA-B4A9-D2B1912B0F92}">
      <dsp:nvSpPr>
        <dsp:cNvPr id="0" name=""/>
        <dsp:cNvSpPr/>
      </dsp:nvSpPr>
      <dsp:spPr>
        <a:xfrm>
          <a:off x="2801696" y="2434"/>
          <a:ext cx="1717850" cy="118359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38FAA-E139-4D2C-8741-C2314D3DD8E4}">
      <dsp:nvSpPr>
        <dsp:cNvPr id="0" name=""/>
        <dsp:cNvSpPr/>
      </dsp:nvSpPr>
      <dsp:spPr>
        <a:xfrm>
          <a:off x="2801696" y="1186033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Ірак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1696" y="1186033"/>
        <a:ext cx="1717850" cy="637322"/>
      </dsp:txXfrm>
    </dsp:sp>
    <dsp:sp modelId="{53D8FCAE-EFB6-4B40-81C3-D4CDF5E00287}">
      <dsp:nvSpPr>
        <dsp:cNvPr id="0" name=""/>
        <dsp:cNvSpPr/>
      </dsp:nvSpPr>
      <dsp:spPr>
        <a:xfrm>
          <a:off x="911989" y="1995140"/>
          <a:ext cx="1717850" cy="118359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AADF-2CAF-44B6-8ADF-C544251C028A}">
      <dsp:nvSpPr>
        <dsp:cNvPr id="0" name=""/>
        <dsp:cNvSpPr/>
      </dsp:nvSpPr>
      <dsp:spPr>
        <a:xfrm>
          <a:off x="911989" y="3178739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Ліван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989" y="3178739"/>
        <a:ext cx="1717850" cy="637322"/>
      </dsp:txXfrm>
    </dsp:sp>
    <dsp:sp modelId="{6505F7D4-1A0A-47E6-86D7-4B89F85A99B2}">
      <dsp:nvSpPr>
        <dsp:cNvPr id="0" name=""/>
        <dsp:cNvSpPr/>
      </dsp:nvSpPr>
      <dsp:spPr>
        <a:xfrm>
          <a:off x="2801696" y="1995140"/>
          <a:ext cx="1717850" cy="118359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3F537-3FA8-45F3-8DD3-6409511EF597}">
      <dsp:nvSpPr>
        <dsp:cNvPr id="0" name=""/>
        <dsp:cNvSpPr/>
      </dsp:nvSpPr>
      <dsp:spPr>
        <a:xfrm>
          <a:off x="2801696" y="3178739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Алжир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1696" y="3178739"/>
        <a:ext cx="1717850" cy="637322"/>
      </dsp:txXfrm>
    </dsp:sp>
    <dsp:sp modelId="{8826DD84-0EBE-48DD-95ED-CFA1C72BBB0D}">
      <dsp:nvSpPr>
        <dsp:cNvPr id="0" name=""/>
        <dsp:cNvSpPr/>
      </dsp:nvSpPr>
      <dsp:spPr>
        <a:xfrm>
          <a:off x="911989" y="3987847"/>
          <a:ext cx="1717850" cy="118359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01FB-E0DA-4663-94F5-7FCD84E992EA}">
      <dsp:nvSpPr>
        <dsp:cNvPr id="0" name=""/>
        <dsp:cNvSpPr/>
      </dsp:nvSpPr>
      <dsp:spPr>
        <a:xfrm>
          <a:off x="911989" y="5171445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Туніс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989" y="5171445"/>
        <a:ext cx="1717850" cy="637322"/>
      </dsp:txXfrm>
    </dsp:sp>
    <dsp:sp modelId="{153BF1D4-4E65-473D-9AC1-05D21733FB21}">
      <dsp:nvSpPr>
        <dsp:cNvPr id="0" name=""/>
        <dsp:cNvSpPr/>
      </dsp:nvSpPr>
      <dsp:spPr>
        <a:xfrm>
          <a:off x="2801696" y="3987847"/>
          <a:ext cx="1717850" cy="1183598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06107-EEED-4FE3-8FBD-8F6A4B341434}">
      <dsp:nvSpPr>
        <dsp:cNvPr id="0" name=""/>
        <dsp:cNvSpPr/>
      </dsp:nvSpPr>
      <dsp:spPr>
        <a:xfrm>
          <a:off x="2801696" y="5171445"/>
          <a:ext cx="1717850" cy="63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Ємен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1696" y="5171445"/>
        <a:ext cx="1717850" cy="6373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4928-D4A5-4D79-9B62-3337D5914C57}">
      <dsp:nvSpPr>
        <dsp:cNvPr id="0" name=""/>
        <dsp:cNvSpPr/>
      </dsp:nvSpPr>
      <dsp:spPr>
        <a:xfrm>
          <a:off x="0" y="2287307"/>
          <a:ext cx="5181600" cy="161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E928-5140-4492-8A06-E3A43F7583E2}">
      <dsp:nvSpPr>
        <dsp:cNvPr id="0" name=""/>
        <dsp:cNvSpPr/>
      </dsp:nvSpPr>
      <dsp:spPr>
        <a:xfrm>
          <a:off x="259080" y="451230"/>
          <a:ext cx="4273291" cy="27807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яких мусульманське право визнається не на державному, а на суспільному рівні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23" y="586973"/>
        <a:ext cx="4001805" cy="2509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E1E5-693A-4CC0-8847-3AAC6CE1CC3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0" y="587032"/>
        <a:ext cx="2444055" cy="1466433"/>
      </dsp:txXfrm>
    </dsp:sp>
    <dsp:sp modelId="{07B5CCDF-D6CA-4E9A-9E3B-1752E51F4F1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Іслам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1541" y="587032"/>
        <a:ext cx="2444055" cy="1466433"/>
      </dsp:txXfrm>
    </dsp:sp>
    <dsp:sp modelId="{DFABDC49-E49F-45E8-8811-ACD36A4E736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002" y="587032"/>
        <a:ext cx="2444055" cy="1466433"/>
      </dsp:txXfrm>
    </dsp:sp>
    <dsp:sp modelId="{C712D0C0-B925-406A-8EED-DCC63577732E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8463" y="587032"/>
        <a:ext cx="2444055" cy="1466433"/>
      </dsp:txXfrm>
    </dsp:sp>
    <dsp:sp modelId="{5FF41767-3E4A-48EE-BC3B-3D1AD4C0558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Іджма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0" y="2297871"/>
        <a:ext cx="2444055" cy="1466433"/>
      </dsp:txXfrm>
    </dsp:sp>
    <dsp:sp modelId="{846DF075-267F-4F1A-8C9E-962F9B4BBB05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Кийяс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1541" y="2297871"/>
        <a:ext cx="2444055" cy="1466433"/>
      </dsp:txXfrm>
    </dsp:sp>
    <dsp:sp modelId="{7E07A2A2-B64A-4130-B72B-E16A8D54EFA8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право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002" y="2297871"/>
        <a:ext cx="2444055" cy="1466433"/>
      </dsp:txXfrm>
    </dsp:sp>
    <dsp:sp modelId="{ADBD18CD-1A0B-4AEA-B156-4889A8757BB4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Звичаєве право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8463" y="2297871"/>
        <a:ext cx="2444055" cy="14664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9940-3DED-4468-BD76-A031C61139E6}">
      <dsp:nvSpPr>
        <dsp:cNvPr id="0" name=""/>
        <dsp:cNvSpPr/>
      </dsp:nvSpPr>
      <dsp:spPr>
        <a:xfrm>
          <a:off x="154740" y="0"/>
          <a:ext cx="4300199" cy="278647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C207-99D1-46CA-B2A1-EE234A7A0870}">
      <dsp:nvSpPr>
        <dsp:cNvPr id="0" name=""/>
        <dsp:cNvSpPr/>
      </dsp:nvSpPr>
      <dsp:spPr>
        <a:xfrm>
          <a:off x="58978" y="2928173"/>
          <a:ext cx="4454042" cy="165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Туреччина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78" y="2928173"/>
        <a:ext cx="4454042" cy="16524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3CA49-8D00-434E-A145-3C4B64D6A53E}">
      <dsp:nvSpPr>
        <dsp:cNvPr id="0" name=""/>
        <dsp:cNvSpPr/>
      </dsp:nvSpPr>
      <dsp:spPr>
        <a:xfrm>
          <a:off x="0" y="91437"/>
          <a:ext cx="10515599" cy="417881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Традиційне та звичаєве право –</a:t>
          </a:r>
          <a:r>
            <a:rPr lang="uk-UA" sz="3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 сукупність правових систем тих суспільств, в яких споконвічно панувало філософсько-моральне уявлення про соціальне життя як частину природного світопорядку, зразком для суспільного устрою виступала соціальна гармонія, забезпечення якої є метою неписаних правил поведінки, освячених традицією</a:t>
          </a:r>
          <a:endParaRPr lang="ru-RU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393" y="213830"/>
        <a:ext cx="10270813" cy="39340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39F0-3051-4433-8673-7BA3ED8474E3}">
      <dsp:nvSpPr>
        <dsp:cNvPr id="0" name=""/>
        <dsp:cNvSpPr/>
      </dsp:nvSpPr>
      <dsp:spPr>
        <a:xfrm rot="16200000">
          <a:off x="1184148" y="-1184148"/>
          <a:ext cx="2889504" cy="5257800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домінуюче значення в системі форм (джерел) права посідають звичаї</a:t>
          </a:r>
          <a:b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традиції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57800" cy="2167128"/>
      </dsp:txXfrm>
    </dsp:sp>
    <dsp:sp modelId="{D890EAE3-F448-4CA0-8F06-135B753333F2}">
      <dsp:nvSpPr>
        <dsp:cNvPr id="0" name=""/>
        <dsp:cNvSpPr/>
      </dsp:nvSpPr>
      <dsp:spPr>
        <a:xfrm>
          <a:off x="5257800" y="0"/>
          <a:ext cx="5257800" cy="2889504"/>
        </a:xfrm>
        <a:prstGeom prst="round1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звичаї та традиції, що мають високий рівень архаїчності, являють собою синтез юридичних, моральних, ідеологічних приписів, які склалися історично, регулюють відносини всередині певної спільноти, і </a:t>
          </a:r>
          <a:b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визнаються державами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0"/>
        <a:ext cx="5257800" cy="2167128"/>
      </dsp:txXfrm>
    </dsp:sp>
    <dsp:sp modelId="{BF78A042-0BD7-4711-AAED-1F6AD2BB4CD7}">
      <dsp:nvSpPr>
        <dsp:cNvPr id="0" name=""/>
        <dsp:cNvSpPr/>
      </dsp:nvSpPr>
      <dsp:spPr>
        <a:xfrm rot="10800000">
          <a:off x="0" y="2889504"/>
          <a:ext cx="5257800" cy="2889504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судова влада керується ідеєю примирення при здійсненні правосуддя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611879"/>
        <a:ext cx="5257800" cy="2167128"/>
      </dsp:txXfrm>
    </dsp:sp>
    <dsp:sp modelId="{A3DF9F6F-C0A8-475F-AAFC-B8B67F123EBF}">
      <dsp:nvSpPr>
        <dsp:cNvPr id="0" name=""/>
        <dsp:cNvSpPr/>
      </dsp:nvSpPr>
      <dsp:spPr>
        <a:xfrm rot="5400000">
          <a:off x="6441948" y="1705355"/>
          <a:ext cx="2889504" cy="5257800"/>
        </a:xfrm>
        <a:prstGeom prst="round1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істотне значення в якості форми (джерела) права набуває законодавство, певне значення має судовий прецедент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57800" y="3611879"/>
        <a:ext cx="5257800" cy="2167128"/>
      </dsp:txXfrm>
    </dsp:sp>
    <dsp:sp modelId="{8E63DC8B-99F6-4D02-B2C6-C313155865DC}">
      <dsp:nvSpPr>
        <dsp:cNvPr id="0" name=""/>
        <dsp:cNvSpPr/>
      </dsp:nvSpPr>
      <dsp:spPr>
        <a:xfrm>
          <a:off x="3608832" y="2212847"/>
          <a:ext cx="3297934" cy="135331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ознаки традиційного та звичаєвого права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4895" y="2278910"/>
        <a:ext cx="3165808" cy="12211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9B0AD-7CA8-4026-9212-D82DBABE893F}">
      <dsp:nvSpPr>
        <dsp:cNvPr id="0" name=""/>
        <dsp:cNvSpPr/>
      </dsp:nvSpPr>
      <dsp:spPr>
        <a:xfrm>
          <a:off x="532772" y="83"/>
          <a:ext cx="1959987" cy="13504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08777-722E-4690-A80D-883B616481AE}">
      <dsp:nvSpPr>
        <dsp:cNvPr id="0" name=""/>
        <dsp:cNvSpPr/>
      </dsp:nvSpPr>
      <dsp:spPr>
        <a:xfrm>
          <a:off x="442975" y="1350514"/>
          <a:ext cx="2139580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Китай</a:t>
          </a:r>
          <a:endParaRPr lang="ru-RU" sz="1800" kern="1200" dirty="0"/>
        </a:p>
      </dsp:txBody>
      <dsp:txXfrm>
        <a:off x="442975" y="1350514"/>
        <a:ext cx="2139580" cy="727155"/>
      </dsp:txXfrm>
    </dsp:sp>
    <dsp:sp modelId="{507A902C-62F9-4ACC-9586-6D19C5A46DF8}">
      <dsp:nvSpPr>
        <dsp:cNvPr id="0" name=""/>
        <dsp:cNvSpPr/>
      </dsp:nvSpPr>
      <dsp:spPr>
        <a:xfrm>
          <a:off x="2778637" y="83"/>
          <a:ext cx="1959987" cy="135043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23DC9-3FD5-4C20-A28E-D1C9D935355F}">
      <dsp:nvSpPr>
        <dsp:cNvPr id="0" name=""/>
        <dsp:cNvSpPr/>
      </dsp:nvSpPr>
      <dsp:spPr>
        <a:xfrm>
          <a:off x="2778637" y="1350514"/>
          <a:ext cx="1959987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Японія</a:t>
          </a:r>
          <a:endParaRPr lang="ru-RU" sz="1800" kern="1200" dirty="0"/>
        </a:p>
      </dsp:txBody>
      <dsp:txXfrm>
        <a:off x="2778637" y="1350514"/>
        <a:ext cx="1959987" cy="727155"/>
      </dsp:txXfrm>
    </dsp:sp>
    <dsp:sp modelId="{399425B0-651C-4AF1-8831-2565AD4408EB}">
      <dsp:nvSpPr>
        <dsp:cNvPr id="0" name=""/>
        <dsp:cNvSpPr/>
      </dsp:nvSpPr>
      <dsp:spPr>
        <a:xfrm>
          <a:off x="532772" y="2273668"/>
          <a:ext cx="1959987" cy="135043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4D753-6408-44A6-AFD1-6BAD97DA2974}">
      <dsp:nvSpPr>
        <dsp:cNvPr id="0" name=""/>
        <dsp:cNvSpPr/>
      </dsp:nvSpPr>
      <dsp:spPr>
        <a:xfrm>
          <a:off x="442975" y="3624099"/>
          <a:ext cx="2139580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М</a:t>
          </a:r>
          <a:r>
            <a:rPr lang="en-US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’</a:t>
          </a:r>
          <a:r>
            <a:rPr lang="ru-RU" sz="1800" kern="1200" dirty="0" err="1" smtClean="0">
              <a:latin typeface="Times New Roman" panose="02020603050405020304" pitchFamily="18" charset="0"/>
              <a:ea typeface="SimSun" panose="02010600030101010101" pitchFamily="2" charset="-122"/>
            </a:rPr>
            <a:t>янма</a:t>
          </a:r>
          <a:r>
            <a:rPr lang="ru-RU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 (</a:t>
          </a:r>
          <a:r>
            <a:rPr lang="uk-UA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Бірма)</a:t>
          </a:r>
          <a:endParaRPr lang="ru-RU" sz="1800" kern="1200" dirty="0"/>
        </a:p>
      </dsp:txBody>
      <dsp:txXfrm>
        <a:off x="442975" y="3624099"/>
        <a:ext cx="2139580" cy="727155"/>
      </dsp:txXfrm>
    </dsp:sp>
    <dsp:sp modelId="{280443DC-3528-46FA-A6DB-CD0C5D90AFB9}">
      <dsp:nvSpPr>
        <dsp:cNvPr id="0" name=""/>
        <dsp:cNvSpPr/>
      </dsp:nvSpPr>
      <dsp:spPr>
        <a:xfrm>
          <a:off x="2778637" y="2273668"/>
          <a:ext cx="1959987" cy="135043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81625-8A35-4EF8-980B-66E2FEB8B295}">
      <dsp:nvSpPr>
        <dsp:cNvPr id="0" name=""/>
        <dsp:cNvSpPr/>
      </dsp:nvSpPr>
      <dsp:spPr>
        <a:xfrm>
          <a:off x="2778637" y="3624099"/>
          <a:ext cx="1959987" cy="72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ea typeface="SimSun" panose="02010600030101010101" pitchFamily="2" charset="-122"/>
            </a:rPr>
            <a:t>Республіка Корея (Південна Корея)</a:t>
          </a:r>
          <a:endParaRPr lang="ru-RU" sz="1800" kern="1200" dirty="0"/>
        </a:p>
      </dsp:txBody>
      <dsp:txXfrm>
        <a:off x="2778637" y="3624099"/>
        <a:ext cx="1959987" cy="7271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5422-1C8C-4772-9DFD-1A8C3ACF5727}">
      <dsp:nvSpPr>
        <dsp:cNvPr id="0" name=""/>
        <dsp:cNvSpPr/>
      </dsp:nvSpPr>
      <dsp:spPr>
        <a:xfrm>
          <a:off x="0" y="333071"/>
          <a:ext cx="5404104" cy="45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419" tIns="541528" rIns="41941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провідним джерелом права виступає звичай і традиція як правила поведінки, що формуються суспільством та в результаті багаторазового застосування входять до звички людей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ставлення до законодавства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державних структур у процесі реалізації норм права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слабкий розвиток юридичної інфраструктури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071"/>
        <a:ext cx="5404104" cy="4586400"/>
      </dsp:txXfrm>
    </dsp:sp>
    <dsp:sp modelId="{9C9E3A01-92B3-4C0A-97F3-C86FDB627973}">
      <dsp:nvSpPr>
        <dsp:cNvPr id="0" name=""/>
        <dsp:cNvSpPr/>
      </dsp:nvSpPr>
      <dsp:spPr>
        <a:xfrm>
          <a:off x="209084" y="9628"/>
          <a:ext cx="5195019" cy="70529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984" tIns="0" rIns="1429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далекосхідного права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514" y="44058"/>
        <a:ext cx="5126159" cy="6364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70EE-91B6-4FC0-81ED-55347CB9FD3F}">
      <dsp:nvSpPr>
        <dsp:cNvPr id="0" name=""/>
        <dsp:cNvSpPr/>
      </dsp:nvSpPr>
      <dsp:spPr>
        <a:xfrm>
          <a:off x="456863" y="949479"/>
          <a:ext cx="1722874" cy="17228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97E2D8-46F5-4110-B76A-87BF0A061758}">
      <dsp:nvSpPr>
        <dsp:cNvPr id="0" name=""/>
        <dsp:cNvSpPr/>
      </dsp:nvSpPr>
      <dsp:spPr>
        <a:xfrm>
          <a:off x="1318300" y="949479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Звичаєве (африканське) право</a:t>
          </a: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традиційний тип права, який існував у африканських народів до їх колонізації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949479"/>
        <a:ext cx="9192164" cy="1722874"/>
      </dsp:txXfrm>
    </dsp:sp>
    <dsp:sp modelId="{95F75DA8-057A-4EDF-8D6F-E040C9375283}">
      <dsp:nvSpPr>
        <dsp:cNvPr id="0" name=""/>
        <dsp:cNvSpPr/>
      </dsp:nvSpPr>
      <dsp:spPr>
        <a:xfrm>
          <a:off x="456863" y="3347410"/>
          <a:ext cx="1722874" cy="1722874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86DD80-8A43-4A92-801B-7101F87C014A}">
      <dsp:nvSpPr>
        <dsp:cNvPr id="0" name=""/>
        <dsp:cNvSpPr/>
      </dsp:nvSpPr>
      <dsp:spPr>
        <a:xfrm>
          <a:off x="1318300" y="3347410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Поступово право африканських країн було сформоване на основі племінних традицій і звичаїв, права європейських метрополій і сучасних правових новел</a:t>
          </a:r>
          <a:endParaRPr lang="uk-UA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3347410"/>
        <a:ext cx="9192164" cy="17228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12011-CB58-4DB9-9642-E8718F37CC28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AC83-5A84-45B5-9F5E-11D8B2CC5C24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Етап звичаєвого африканського права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585" y="1956292"/>
        <a:ext cx="2729487" cy="2392556"/>
      </dsp:txXfrm>
    </dsp:sp>
    <dsp:sp modelId="{DC623368-DE3B-4674-B268-4B3388DF4042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A2AE-56CE-46DC-B33E-4F2B5570696F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ABA5D-C2D9-4B07-942C-56E0AF05DF16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Етап колоніального розвитку звичаєвого права і впливу на нього основних правових сімей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011" y="1129453"/>
        <a:ext cx="2729487" cy="2392556"/>
      </dsp:txXfrm>
    </dsp:sp>
    <dsp:sp modelId="{4AF9F684-BE66-483E-8732-199CD94F5162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7FF22-1344-42EF-B4E1-AAED09DF9BF8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C6081-84A1-4478-84C7-F0697D1FB828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Етап незалежного розвитку, тобто етап формування сучасних правових систем африканських країн (з 60-х років ХХ ст.)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84437" y="302614"/>
        <a:ext cx="2729487" cy="239255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6BBF-8E1C-45B3-B51D-F29A7FE87FFF}">
      <dsp:nvSpPr>
        <dsp:cNvPr id="0" name=""/>
        <dsp:cNvSpPr/>
      </dsp:nvSpPr>
      <dsp:spPr>
        <a:xfrm>
          <a:off x="0" y="303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071D9-6DB6-4D74-B610-9FACD537A196}">
      <dsp:nvSpPr>
        <dsp:cNvPr id="0" name=""/>
        <dsp:cNvSpPr/>
      </dsp:nvSpPr>
      <dsp:spPr>
        <a:xfrm>
          <a:off x="0" y="3038"/>
          <a:ext cx="10515600" cy="50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уніфікації звичаєвого права та відмова від роздрібнення права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38"/>
        <a:ext cx="10515600" cy="504315"/>
      </dsp:txXfrm>
    </dsp:sp>
    <dsp:sp modelId="{21FDD6F8-E760-49E5-BE05-4BC8C13307BA}">
      <dsp:nvSpPr>
        <dsp:cNvPr id="0" name=""/>
        <dsp:cNvSpPr/>
      </dsp:nvSpPr>
      <dsp:spPr>
        <a:xfrm>
          <a:off x="0" y="50735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A9BE1-ACC3-4A7D-84A4-6484E65A0283}">
      <dsp:nvSpPr>
        <dsp:cNvPr id="0" name=""/>
        <dsp:cNvSpPr/>
      </dsp:nvSpPr>
      <dsp:spPr>
        <a:xfrm>
          <a:off x="0" y="507354"/>
          <a:ext cx="10515600" cy="71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включення чинних звичаїв до галузевих кодексів та інших нормативно-правових актів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7354"/>
        <a:ext cx="10515600" cy="719652"/>
      </dsp:txXfrm>
    </dsp:sp>
    <dsp:sp modelId="{115CC80B-C911-4DE0-9B7C-C0BEF0BF1407}">
      <dsp:nvSpPr>
        <dsp:cNvPr id="0" name=""/>
        <dsp:cNvSpPr/>
      </dsp:nvSpPr>
      <dsp:spPr>
        <a:xfrm>
          <a:off x="0" y="122700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0C6CA-146A-4E30-8BF9-F08A5CD5A0DF}">
      <dsp:nvSpPr>
        <dsp:cNvPr id="0" name=""/>
        <dsp:cNvSpPr/>
      </dsp:nvSpPr>
      <dsp:spPr>
        <a:xfrm>
          <a:off x="0" y="1227007"/>
          <a:ext cx="10515600" cy="47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законодавчої діяльності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27007"/>
        <a:ext cx="10515600" cy="479610"/>
      </dsp:txXfrm>
    </dsp:sp>
    <dsp:sp modelId="{175A0C9F-5DF5-40FE-B661-2FEB49D87CB5}">
      <dsp:nvSpPr>
        <dsp:cNvPr id="0" name=""/>
        <dsp:cNvSpPr/>
      </dsp:nvSpPr>
      <dsp:spPr>
        <a:xfrm>
          <a:off x="0" y="170661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559D-BE2E-4897-B11A-F68C00E1DAAB}">
      <dsp:nvSpPr>
        <dsp:cNvPr id="0" name=""/>
        <dsp:cNvSpPr/>
      </dsp:nvSpPr>
      <dsp:spPr>
        <a:xfrm>
          <a:off x="0" y="1706617"/>
          <a:ext cx="10505330" cy="11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запозичення норм зобов’язального, торгового, адміністративного, кримінального та інших галузей права від колишніх метрополій при розробці національних кодексів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6617"/>
        <a:ext cx="10505330" cy="1116591"/>
      </dsp:txXfrm>
    </dsp:sp>
    <dsp:sp modelId="{C0E14C6E-4B81-4022-868C-F34FE5C4FBF4}">
      <dsp:nvSpPr>
        <dsp:cNvPr id="0" name=""/>
        <dsp:cNvSpPr/>
      </dsp:nvSpPr>
      <dsp:spPr>
        <a:xfrm>
          <a:off x="0" y="2823209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A8E7-9679-4E63-A8E5-B1A2B02FB3D6}">
      <dsp:nvSpPr>
        <dsp:cNvPr id="0" name=""/>
        <dsp:cNvSpPr/>
      </dsp:nvSpPr>
      <dsp:spPr>
        <a:xfrm>
          <a:off x="0" y="2823209"/>
          <a:ext cx="10505330" cy="108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загальнотериторіального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права, створення єдиної національної правової системи в межах своєї території стало можливим і необхідним в умовах деколонізації країн Африки та Мадагаскару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3209"/>
        <a:ext cx="10505330" cy="1087689"/>
      </dsp:txXfrm>
    </dsp:sp>
    <dsp:sp modelId="{3A95DB40-24B4-41FC-BE0D-64AB5E6416A7}">
      <dsp:nvSpPr>
        <dsp:cNvPr id="0" name=""/>
        <dsp:cNvSpPr/>
      </dsp:nvSpPr>
      <dsp:spPr>
        <a:xfrm>
          <a:off x="0" y="391089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6329-9962-4D1B-AE02-E646583EDA79}">
      <dsp:nvSpPr>
        <dsp:cNvPr id="0" name=""/>
        <dsp:cNvSpPr/>
      </dsp:nvSpPr>
      <dsp:spPr>
        <a:xfrm>
          <a:off x="0" y="3910899"/>
          <a:ext cx="10515600" cy="86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відмінностей між правовими системами країн, що пережили колоніальну залежність різних метрополій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0899"/>
        <a:ext cx="10515600" cy="8601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12348-6A13-45A8-8281-6E6E0B52909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DEFED-97DD-4F43-B3E4-EA4BD7847D0A}">
      <dsp:nvSpPr>
        <dsp:cNvPr id="0" name=""/>
        <dsp:cNvSpPr/>
      </dsp:nvSpPr>
      <dsp:spPr>
        <a:xfrm>
          <a:off x="0" y="0"/>
          <a:ext cx="10515600" cy="113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Х. Введение в сравнительное правоведение : учеб.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/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Х. 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Бехруз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Одесса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Юрид. лит., 2002. – 328 с.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139221"/>
      </dsp:txXfrm>
    </dsp:sp>
    <dsp:sp modelId="{FAB6CD31-D87F-4287-BF6D-E4E3015F7C00}">
      <dsp:nvSpPr>
        <dsp:cNvPr id="0" name=""/>
        <dsp:cNvSpPr/>
      </dsp:nvSpPr>
      <dsp:spPr>
        <a:xfrm>
          <a:off x="0" y="113922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6F328-7520-4255-BF73-4064F93CC1C9}">
      <dsp:nvSpPr>
        <dsp:cNvPr id="0" name=""/>
        <dsp:cNvSpPr/>
      </dsp:nvSpPr>
      <dsp:spPr>
        <a:xfrm>
          <a:off x="0" y="1139221"/>
          <a:ext cx="10515600" cy="113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П. Современное право Японии /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 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Инако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пер. с яп. В.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Батуренко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под. ред. и вступ. статьей В.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Н. Еремина. – М.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Прогресс, 1981. – 269 с.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9221"/>
        <a:ext cx="10515600" cy="1139221"/>
      </dsp:txXfrm>
    </dsp:sp>
    <dsp:sp modelId="{28ED4E27-9B81-4377-9451-ED90AFC15A7B}">
      <dsp:nvSpPr>
        <dsp:cNvPr id="0" name=""/>
        <dsp:cNvSpPr/>
      </dsp:nvSpPr>
      <dsp:spPr>
        <a:xfrm>
          <a:off x="0" y="22784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9CE86-7F66-4BFF-A93D-96B8DA642989}">
      <dsp:nvSpPr>
        <dsp:cNvPr id="0" name=""/>
        <dsp:cNvSpPr/>
      </dsp:nvSpPr>
      <dsp:spPr>
        <a:xfrm>
          <a:off x="0" y="2278443"/>
          <a:ext cx="10515600" cy="113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Порівняльне правознавство (правові системи світу) : [монографія] /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 С. Шемшученко, О. В. Зайчук, Н. М. Оніщенко та ін.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за ред. О. В. Зайчука, Н. М. Оніщенко. – К. : Парламентське вид-во., 2008. – 488 с.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78443"/>
        <a:ext cx="10515600" cy="1139221"/>
      </dsp:txXfrm>
    </dsp:sp>
    <dsp:sp modelId="{E7FD82FB-F9B3-441A-AF7E-4DD9A0317E12}">
      <dsp:nvSpPr>
        <dsp:cNvPr id="0" name=""/>
        <dsp:cNvSpPr/>
      </dsp:nvSpPr>
      <dsp:spPr>
        <a:xfrm>
          <a:off x="0" y="341766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6676B-39E1-40FC-B385-CAB9DD8E1E65}">
      <dsp:nvSpPr>
        <dsp:cNvPr id="0" name=""/>
        <dsp:cNvSpPr/>
      </dsp:nvSpPr>
      <dsp:spPr>
        <a:xfrm>
          <a:off x="0" y="3417665"/>
          <a:ext cx="10515600" cy="113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Л. Р. Концепции халифата и современное государственно-правовое развитие зарубежного востока / Л. Р. 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Сюкияйнен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М., 1997. – 156 с.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17665"/>
        <a:ext cx="10515600" cy="1139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A950-3F1B-443F-A470-18F1051E7619}">
      <dsp:nvSpPr>
        <dsp:cNvPr id="0" name=""/>
        <dsp:cNvSpPr/>
      </dsp:nvSpPr>
      <dsp:spPr>
        <a:xfrm>
          <a:off x="0" y="713169"/>
          <a:ext cx="10515600" cy="13689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 Мусульманське право як вимір релігійної правової сім’ї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779993"/>
        <a:ext cx="10381952" cy="1235252"/>
      </dsp:txXfrm>
    </dsp:sp>
    <dsp:sp modelId="{63E81F7E-AAD1-4EB3-8228-E584E38904CE}">
      <dsp:nvSpPr>
        <dsp:cNvPr id="0" name=""/>
        <dsp:cNvSpPr/>
      </dsp:nvSpPr>
      <dsp:spPr>
        <a:xfrm>
          <a:off x="0" y="2525297"/>
          <a:ext cx="10515600" cy="13689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 Загальна характеристика традиційного та звичаєвого права</a:t>
          </a:r>
          <a:endParaRPr lang="uk-UA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2592121"/>
        <a:ext cx="10381952" cy="123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2220-BF11-4362-912E-D2DEB70DFBBC}">
      <dsp:nvSpPr>
        <dsp:cNvPr id="0" name=""/>
        <dsp:cNvSpPr/>
      </dsp:nvSpPr>
      <dsp:spPr>
        <a:xfrm>
          <a:off x="0" y="1442593"/>
          <a:ext cx="10515599" cy="1466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Мусульманське право </a:t>
          </a:r>
          <a:r>
            <a:rPr lang="uk-UA" sz="3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комплекс соціальних норм, фундаментом і головною складовою частиною якого є релігійні установлення і правила ісламу, а також органічно пов’язані з ними моральні та юридичні норми, що регулюють суспільні відносини всередині громади, яка сповідує іслам</a:t>
          </a:r>
          <a:endParaRPr lang="ru-RU" sz="3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2" y="1485535"/>
        <a:ext cx="10429715" cy="1380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E590-5EE3-46DA-BB0E-381CE5AB8B51}">
      <dsp:nvSpPr>
        <dsp:cNvPr id="0" name=""/>
        <dsp:cNvSpPr/>
      </dsp:nvSpPr>
      <dsp:spPr>
        <a:xfrm rot="5400000">
          <a:off x="490085" y="2060563"/>
          <a:ext cx="1462383" cy="24333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1D90C-4BB1-4F8A-9A7D-5250F92E68A2}">
      <dsp:nvSpPr>
        <dsp:cNvPr id="0" name=""/>
        <dsp:cNvSpPr/>
      </dsp:nvSpPr>
      <dsp:spPr>
        <a:xfrm>
          <a:off x="245976" y="2787618"/>
          <a:ext cx="2196863" cy="192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VII ст. – зародження та початковий етап розвитку ісламського права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76" y="2787618"/>
        <a:ext cx="2196863" cy="1925679"/>
      </dsp:txXfrm>
    </dsp:sp>
    <dsp:sp modelId="{E4D09644-FAEA-477C-956E-4D6810E34538}">
      <dsp:nvSpPr>
        <dsp:cNvPr id="0" name=""/>
        <dsp:cNvSpPr/>
      </dsp:nvSpPr>
      <dsp:spPr>
        <a:xfrm>
          <a:off x="2028337" y="1881416"/>
          <a:ext cx="414502" cy="41450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81858-DCF2-4B03-84DA-48BA052C92ED}">
      <dsp:nvSpPr>
        <dsp:cNvPr id="0" name=""/>
        <dsp:cNvSpPr/>
      </dsp:nvSpPr>
      <dsp:spPr>
        <a:xfrm rot="5400000">
          <a:off x="3179474" y="1395071"/>
          <a:ext cx="1462383" cy="24333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6A28B-14A2-4355-991D-E7A9DE6F8ABA}">
      <dsp:nvSpPr>
        <dsp:cNvPr id="0" name=""/>
        <dsp:cNvSpPr/>
      </dsp:nvSpPr>
      <dsp:spPr>
        <a:xfrm>
          <a:off x="2935366" y="2122126"/>
          <a:ext cx="2196863" cy="192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VII – XIII ст. – доктринальна розробка ісламського права в період становлення Арабського Халіфату і поява перших </a:t>
          </a:r>
          <a:r>
            <a:rPr lang="uk-UA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ісламсько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-правових шкіл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5366" y="2122126"/>
        <a:ext cx="2196863" cy="1925679"/>
      </dsp:txXfrm>
    </dsp:sp>
    <dsp:sp modelId="{0C3A7F43-28F4-49DA-ABCC-0A387905279D}">
      <dsp:nvSpPr>
        <dsp:cNvPr id="0" name=""/>
        <dsp:cNvSpPr/>
      </dsp:nvSpPr>
      <dsp:spPr>
        <a:xfrm>
          <a:off x="4717727" y="1215923"/>
          <a:ext cx="414502" cy="41450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E155-6C70-46D0-99CC-BF94C5F4FF10}">
      <dsp:nvSpPr>
        <dsp:cNvPr id="0" name=""/>
        <dsp:cNvSpPr/>
      </dsp:nvSpPr>
      <dsp:spPr>
        <a:xfrm rot="5400000">
          <a:off x="5868864" y="729579"/>
          <a:ext cx="1462383" cy="243337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9159-40F4-49E3-A3D4-84243D701DE2}">
      <dsp:nvSpPr>
        <dsp:cNvPr id="0" name=""/>
        <dsp:cNvSpPr/>
      </dsp:nvSpPr>
      <dsp:spPr>
        <a:xfrm>
          <a:off x="5624756" y="1456633"/>
          <a:ext cx="2196863" cy="192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Кінець ХІІІ – перша половина ХХ ст. – розвиток ісламського права в епоху Османської імперії та період «ісламської реформації» як спроба адаптації його положень до нових умов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4756" y="1456633"/>
        <a:ext cx="2196863" cy="1925679"/>
      </dsp:txXfrm>
    </dsp:sp>
    <dsp:sp modelId="{29DEB406-2157-407A-9206-0CA24D0E96E2}">
      <dsp:nvSpPr>
        <dsp:cNvPr id="0" name=""/>
        <dsp:cNvSpPr/>
      </dsp:nvSpPr>
      <dsp:spPr>
        <a:xfrm>
          <a:off x="7407117" y="550431"/>
          <a:ext cx="414502" cy="41450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793C7-2907-4B3B-B0EB-5362B30FF045}">
      <dsp:nvSpPr>
        <dsp:cNvPr id="0" name=""/>
        <dsp:cNvSpPr/>
      </dsp:nvSpPr>
      <dsp:spPr>
        <a:xfrm rot="5400000">
          <a:off x="8558254" y="64087"/>
          <a:ext cx="1462383" cy="243337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A33C9-E3BC-4FCD-A62C-323530DE36ED}">
      <dsp:nvSpPr>
        <dsp:cNvPr id="0" name=""/>
        <dsp:cNvSpPr/>
      </dsp:nvSpPr>
      <dsp:spPr>
        <a:xfrm>
          <a:off x="8314146" y="791141"/>
          <a:ext cx="2196863" cy="192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 Друга половина ХХ ст. – до теперішнього часу – сучасний етап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4146" y="791141"/>
        <a:ext cx="2196863" cy="1925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FFFD6-63DD-4536-9B1A-249B59526D8B}">
      <dsp:nvSpPr>
        <dsp:cNvPr id="0" name=""/>
        <dsp:cNvSpPr/>
      </dsp:nvSpPr>
      <dsp:spPr>
        <a:xfrm>
          <a:off x="910052" y="3086099"/>
          <a:ext cx="493103" cy="235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51" y="0"/>
              </a:lnTo>
              <a:lnTo>
                <a:pt x="246551" y="2355924"/>
              </a:lnTo>
              <a:lnTo>
                <a:pt x="493103" y="23559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96429" y="4203887"/>
        <a:ext cx="120348" cy="120348"/>
      </dsp:txXfrm>
    </dsp:sp>
    <dsp:sp modelId="{D833AA1A-8AD9-42E2-9CB0-B2CEB1BE3F0E}">
      <dsp:nvSpPr>
        <dsp:cNvPr id="0" name=""/>
        <dsp:cNvSpPr/>
      </dsp:nvSpPr>
      <dsp:spPr>
        <a:xfrm>
          <a:off x="910052" y="3086099"/>
          <a:ext cx="493103" cy="141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51" y="0"/>
              </a:lnTo>
              <a:lnTo>
                <a:pt x="246551" y="1411686"/>
              </a:lnTo>
              <a:lnTo>
                <a:pt x="493103" y="141168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9220" y="3754560"/>
        <a:ext cx="74766" cy="74766"/>
      </dsp:txXfrm>
    </dsp:sp>
    <dsp:sp modelId="{61A16A5C-53AB-44FC-AC09-C528F632227B}">
      <dsp:nvSpPr>
        <dsp:cNvPr id="0" name=""/>
        <dsp:cNvSpPr/>
      </dsp:nvSpPr>
      <dsp:spPr>
        <a:xfrm>
          <a:off x="7551521" y="3558183"/>
          <a:ext cx="493103" cy="559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51" y="0"/>
              </a:lnTo>
              <a:lnTo>
                <a:pt x="246551" y="559503"/>
              </a:lnTo>
              <a:lnTo>
                <a:pt x="493103" y="55950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9429" y="3819290"/>
        <a:ext cx="37289" cy="37289"/>
      </dsp:txXfrm>
    </dsp:sp>
    <dsp:sp modelId="{BE99C105-5C08-4902-8881-C535F473BC9A}">
      <dsp:nvSpPr>
        <dsp:cNvPr id="0" name=""/>
        <dsp:cNvSpPr/>
      </dsp:nvSpPr>
      <dsp:spPr>
        <a:xfrm>
          <a:off x="7551521" y="2694450"/>
          <a:ext cx="493103" cy="863732"/>
        </a:xfrm>
        <a:custGeom>
          <a:avLst/>
          <a:gdLst/>
          <a:ahLst/>
          <a:cxnLst/>
          <a:rect l="0" t="0" r="0" b="0"/>
          <a:pathLst>
            <a:path>
              <a:moveTo>
                <a:pt x="0" y="863732"/>
              </a:moveTo>
              <a:lnTo>
                <a:pt x="246551" y="863732"/>
              </a:lnTo>
              <a:lnTo>
                <a:pt x="246551" y="0"/>
              </a:lnTo>
              <a:lnTo>
                <a:pt x="49310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3209" y="3101452"/>
        <a:ext cx="49728" cy="49728"/>
      </dsp:txXfrm>
    </dsp:sp>
    <dsp:sp modelId="{2F3772DC-19BA-4F30-98A4-D4390668B711}">
      <dsp:nvSpPr>
        <dsp:cNvPr id="0" name=""/>
        <dsp:cNvSpPr/>
      </dsp:nvSpPr>
      <dsp:spPr>
        <a:xfrm>
          <a:off x="910052" y="3086099"/>
          <a:ext cx="493103" cy="472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51" y="0"/>
              </a:lnTo>
              <a:lnTo>
                <a:pt x="246551" y="472083"/>
              </a:lnTo>
              <a:lnTo>
                <a:pt x="493103" y="47208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9537" y="3305075"/>
        <a:ext cx="34132" cy="34132"/>
      </dsp:txXfrm>
    </dsp:sp>
    <dsp:sp modelId="{90D16034-4FA6-442E-99F2-7D5081065FD9}">
      <dsp:nvSpPr>
        <dsp:cNvPr id="0" name=""/>
        <dsp:cNvSpPr/>
      </dsp:nvSpPr>
      <dsp:spPr>
        <a:xfrm>
          <a:off x="910052" y="2604748"/>
          <a:ext cx="493103" cy="481351"/>
        </a:xfrm>
        <a:custGeom>
          <a:avLst/>
          <a:gdLst/>
          <a:ahLst/>
          <a:cxnLst/>
          <a:rect l="0" t="0" r="0" b="0"/>
          <a:pathLst>
            <a:path>
              <a:moveTo>
                <a:pt x="0" y="481351"/>
              </a:moveTo>
              <a:lnTo>
                <a:pt x="246551" y="481351"/>
              </a:lnTo>
              <a:lnTo>
                <a:pt x="246551" y="0"/>
              </a:lnTo>
              <a:lnTo>
                <a:pt x="49310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9376" y="2828196"/>
        <a:ext cx="34454" cy="34454"/>
      </dsp:txXfrm>
    </dsp:sp>
    <dsp:sp modelId="{72FBF697-4694-465F-86C3-A862E7ADAA9F}">
      <dsp:nvSpPr>
        <dsp:cNvPr id="0" name=""/>
        <dsp:cNvSpPr/>
      </dsp:nvSpPr>
      <dsp:spPr>
        <a:xfrm>
          <a:off x="910052" y="1665144"/>
          <a:ext cx="493103" cy="1420955"/>
        </a:xfrm>
        <a:custGeom>
          <a:avLst/>
          <a:gdLst/>
          <a:ahLst/>
          <a:cxnLst/>
          <a:rect l="0" t="0" r="0" b="0"/>
          <a:pathLst>
            <a:path>
              <a:moveTo>
                <a:pt x="0" y="1420955"/>
              </a:moveTo>
              <a:lnTo>
                <a:pt x="246551" y="1420955"/>
              </a:lnTo>
              <a:lnTo>
                <a:pt x="246551" y="0"/>
              </a:lnTo>
              <a:lnTo>
                <a:pt x="49310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9001" y="2338020"/>
        <a:ext cx="75204" cy="75204"/>
      </dsp:txXfrm>
    </dsp:sp>
    <dsp:sp modelId="{E132CA1F-1CBF-4F55-9F7F-2E8DE79B7687}">
      <dsp:nvSpPr>
        <dsp:cNvPr id="0" name=""/>
        <dsp:cNvSpPr/>
      </dsp:nvSpPr>
      <dsp:spPr>
        <a:xfrm>
          <a:off x="910052" y="725541"/>
          <a:ext cx="493103" cy="2360558"/>
        </a:xfrm>
        <a:custGeom>
          <a:avLst/>
          <a:gdLst/>
          <a:ahLst/>
          <a:cxnLst/>
          <a:rect l="0" t="0" r="0" b="0"/>
          <a:pathLst>
            <a:path>
              <a:moveTo>
                <a:pt x="0" y="2360558"/>
              </a:moveTo>
              <a:lnTo>
                <a:pt x="246551" y="2360558"/>
              </a:lnTo>
              <a:lnTo>
                <a:pt x="246551" y="0"/>
              </a:lnTo>
              <a:lnTo>
                <a:pt x="49310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</a:endParaRPr>
        </a:p>
      </dsp:txBody>
      <dsp:txXfrm>
        <a:off x="1096316" y="1845532"/>
        <a:ext cx="120575" cy="120575"/>
      </dsp:txXfrm>
    </dsp:sp>
    <dsp:sp modelId="{47052EEA-B72A-4892-87FE-08D9B138781A}">
      <dsp:nvSpPr>
        <dsp:cNvPr id="0" name=""/>
        <dsp:cNvSpPr/>
      </dsp:nvSpPr>
      <dsp:spPr>
        <a:xfrm rot="16200000">
          <a:off x="-1684602" y="2633801"/>
          <a:ext cx="4284711" cy="90459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мусульманського права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684602" y="2633801"/>
        <a:ext cx="4284711" cy="904597"/>
      </dsp:txXfrm>
    </dsp:sp>
    <dsp:sp modelId="{222108CB-65AB-4068-A095-DAD1276B8E0B}">
      <dsp:nvSpPr>
        <dsp:cNvPr id="0" name=""/>
        <dsp:cNvSpPr/>
      </dsp:nvSpPr>
      <dsp:spPr>
        <a:xfrm>
          <a:off x="1403156" y="349699"/>
          <a:ext cx="6148365" cy="75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головним творцем права визнається Аллах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349699"/>
        <a:ext cx="6148365" cy="751682"/>
      </dsp:txXfrm>
    </dsp:sp>
    <dsp:sp modelId="{3B7C2DD6-DC18-4FFB-9355-AF4F546FC4DD}">
      <dsp:nvSpPr>
        <dsp:cNvPr id="0" name=""/>
        <dsp:cNvSpPr/>
      </dsp:nvSpPr>
      <dsp:spPr>
        <a:xfrm>
          <a:off x="1403156" y="1289303"/>
          <a:ext cx="9098557" cy="75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тісне переплетіння юридичних положень з релігійними, філософськими, моральними, звичаєвими правилами поведінки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1289303"/>
        <a:ext cx="9098557" cy="751682"/>
      </dsp:txXfrm>
    </dsp:sp>
    <dsp:sp modelId="{9A0612FA-DF8A-4B6E-84F3-A2156DD3B80F}">
      <dsp:nvSpPr>
        <dsp:cNvPr id="0" name=""/>
        <dsp:cNvSpPr/>
      </dsp:nvSpPr>
      <dsp:spPr>
        <a:xfrm>
          <a:off x="1403156" y="2228907"/>
          <a:ext cx="6148365" cy="75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персоніфікований характер правових положень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2228907"/>
        <a:ext cx="6148365" cy="751682"/>
      </dsp:txXfrm>
    </dsp:sp>
    <dsp:sp modelId="{DC429D1A-851C-4A8C-BE70-CA314EC1D032}">
      <dsp:nvSpPr>
        <dsp:cNvPr id="0" name=""/>
        <dsp:cNvSpPr/>
      </dsp:nvSpPr>
      <dsp:spPr>
        <a:xfrm>
          <a:off x="1403156" y="3182341"/>
          <a:ext cx="6148365" cy="75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права об’єднує дві категорії норм: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3182341"/>
        <a:ext cx="6148365" cy="751682"/>
      </dsp:txXfrm>
    </dsp:sp>
    <dsp:sp modelId="{D017F6AA-53F4-40DB-A956-F271E43B8699}">
      <dsp:nvSpPr>
        <dsp:cNvPr id="0" name=""/>
        <dsp:cNvSpPr/>
      </dsp:nvSpPr>
      <dsp:spPr>
        <a:xfrm>
          <a:off x="8044625" y="2228907"/>
          <a:ext cx="2465519" cy="93108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 правила</a:t>
          </a:r>
          <a:b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 культу («</a:t>
          </a:r>
          <a:r>
            <a:rPr lang="uk-UA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ібадат</a:t>
          </a: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 </a:t>
          </a:r>
          <a:endParaRPr lang="uk-UA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4625" y="2228907"/>
        <a:ext cx="2465519" cy="931087"/>
      </dsp:txXfrm>
    </dsp:sp>
    <dsp:sp modelId="{51AA5731-589A-463E-801A-0B83A016D6B1}">
      <dsp:nvSpPr>
        <dsp:cNvPr id="0" name=""/>
        <dsp:cNvSpPr/>
      </dsp:nvSpPr>
      <dsp:spPr>
        <a:xfrm>
          <a:off x="8044625" y="3347914"/>
          <a:ext cx="2465519" cy="15395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 правила поведінки мусульман з мусульманами та з</a:t>
          </a:r>
          <a:b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мусульманами («</a:t>
          </a:r>
          <a:r>
            <a:rPr lang="uk-UA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муамалат</a:t>
          </a: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uk-UA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4625" y="3347914"/>
        <a:ext cx="2465519" cy="1539544"/>
      </dsp:txXfrm>
    </dsp:sp>
    <dsp:sp modelId="{69AA0B50-48ED-4C58-AFEC-F886DD57C2B1}">
      <dsp:nvSpPr>
        <dsp:cNvPr id="0" name=""/>
        <dsp:cNvSpPr/>
      </dsp:nvSpPr>
      <dsp:spPr>
        <a:xfrm>
          <a:off x="1403156" y="4121945"/>
          <a:ext cx="6148365" cy="75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основоположними джерелами права є Коран, Сунна, Іджма та Кийяс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4121945"/>
        <a:ext cx="6148365" cy="751682"/>
      </dsp:txXfrm>
    </dsp:sp>
    <dsp:sp modelId="{06A321B5-DB9D-4FE3-B1E1-651291D20154}">
      <dsp:nvSpPr>
        <dsp:cNvPr id="0" name=""/>
        <dsp:cNvSpPr/>
      </dsp:nvSpPr>
      <dsp:spPr>
        <a:xfrm>
          <a:off x="1403156" y="5061549"/>
          <a:ext cx="6230467" cy="760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пріоритет імперативних норм над диспозитивними нормативними правилами</a:t>
          </a:r>
          <a:endParaRPr lang="uk-UA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56" y="5061549"/>
        <a:ext cx="6230467" cy="760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C7DEF-D0B0-4CAE-8E73-72EF248A3C9C}">
      <dsp:nvSpPr>
        <dsp:cNvPr id="0" name=""/>
        <dsp:cNvSpPr/>
      </dsp:nvSpPr>
      <dsp:spPr>
        <a:xfrm>
          <a:off x="0" y="0"/>
          <a:ext cx="5573458" cy="55734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6774F-0AC4-4C85-9B2E-6FF47C199075}">
      <dsp:nvSpPr>
        <dsp:cNvPr id="0" name=""/>
        <dsp:cNvSpPr/>
      </dsp:nvSpPr>
      <dsp:spPr>
        <a:xfrm>
          <a:off x="2786729" y="0"/>
          <a:ext cx="7728870" cy="5573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Коран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головна священна книга мусульман, у якій зібрані різноманітні проповіді, обрядові, моральні та юридичні настанови, молитви, повчальні розповіді та притчі, які проголошував Магомет (</a:t>
          </a:r>
          <a:r>
            <a:rPr lang="uk-UA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Мухаммед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як пророк Аллаха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729" y="0"/>
        <a:ext cx="7728870" cy="2647393"/>
      </dsp:txXfrm>
    </dsp:sp>
    <dsp:sp modelId="{DCF8DCC2-18D5-459A-8241-EC2A6E4F706E}">
      <dsp:nvSpPr>
        <dsp:cNvPr id="0" name=""/>
        <dsp:cNvSpPr/>
      </dsp:nvSpPr>
      <dsp:spPr>
        <a:xfrm>
          <a:off x="1463032" y="2647393"/>
          <a:ext cx="2647393" cy="264739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927CE-7980-4537-AD67-F01DB6FCA295}">
      <dsp:nvSpPr>
        <dsp:cNvPr id="0" name=""/>
        <dsp:cNvSpPr/>
      </dsp:nvSpPr>
      <dsp:spPr>
        <a:xfrm>
          <a:off x="2786729" y="3186812"/>
          <a:ext cx="7728870" cy="1568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Коран містить одкровення, які, як вважається, Аллах послав Магомету й які висловлював пророк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729" y="3186812"/>
        <a:ext cx="7728870" cy="1568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DBCF-684E-410D-A20D-9B015017B5F2}">
      <dsp:nvSpPr>
        <dsp:cNvPr id="0" name=""/>
        <dsp:cNvSpPr/>
      </dsp:nvSpPr>
      <dsp:spPr>
        <a:xfrm>
          <a:off x="51" y="172"/>
          <a:ext cx="4913783" cy="1537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 настанови, що регулюють відносини між Аллахом і людиною, які носять характер релігійних ритуалів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" y="172"/>
        <a:ext cx="4913783" cy="1537368"/>
      </dsp:txXfrm>
    </dsp:sp>
    <dsp:sp modelId="{2D64102E-4D84-4F86-AE2E-11A070A40160}">
      <dsp:nvSpPr>
        <dsp:cNvPr id="0" name=""/>
        <dsp:cNvSpPr/>
      </dsp:nvSpPr>
      <dsp:spPr>
        <a:xfrm>
          <a:off x="51" y="1537540"/>
          <a:ext cx="4913783" cy="28136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19B7-124E-4AB1-B543-4049DB5BDE7F}">
      <dsp:nvSpPr>
        <dsp:cNvPr id="0" name=""/>
        <dsp:cNvSpPr/>
      </dsp:nvSpPr>
      <dsp:spPr>
        <a:xfrm>
          <a:off x="5601764" y="172"/>
          <a:ext cx="4913783" cy="1537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 настанови, що регулюють відносини між людьми, які у свою чергу, мають розподіл на: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764" y="172"/>
        <a:ext cx="4913783" cy="1537368"/>
      </dsp:txXfrm>
    </dsp:sp>
    <dsp:sp modelId="{D3723E16-9777-48AD-BA30-E9D503D4B905}">
      <dsp:nvSpPr>
        <dsp:cNvPr id="0" name=""/>
        <dsp:cNvSpPr/>
      </dsp:nvSpPr>
      <dsp:spPr>
        <a:xfrm>
          <a:off x="5601764" y="1537540"/>
          <a:ext cx="4913783" cy="281362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забезпечують поширення ісламу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шлюбно-сімейні відносини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норми, що регулюють торговельні відносини;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кримінальні норми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764" y="1537540"/>
        <a:ext cx="4913783" cy="28136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F050-0B65-45AF-9C55-FDB71DC8D678}">
      <dsp:nvSpPr>
        <dsp:cNvPr id="0" name=""/>
        <dsp:cNvSpPr/>
      </dsp:nvSpPr>
      <dsp:spPr>
        <a:xfrm>
          <a:off x="4918" y="1764"/>
          <a:ext cx="10505762" cy="2386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</a:t>
          </a: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висловлювання та дії Магомета, тобто опис його життєвого шляху з того часу як він став пророком. Сунна укладалася протягом декількох століть і мала на меті відтворити приклади життя Магомета для керівництва мусульманами своїх дій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16" y="71662"/>
        <a:ext cx="10365966" cy="2246685"/>
      </dsp:txXfrm>
    </dsp:sp>
    <dsp:sp modelId="{20B0FE27-816B-47B4-8873-525A8E60C860}">
      <dsp:nvSpPr>
        <dsp:cNvPr id="0" name=""/>
        <dsp:cNvSpPr/>
      </dsp:nvSpPr>
      <dsp:spPr>
        <a:xfrm>
          <a:off x="15173" y="2651629"/>
          <a:ext cx="10485253" cy="1048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Сунна складається з двох частин:</a:t>
          </a:r>
          <a:endParaRPr lang="uk-UA" sz="3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94" y="2682350"/>
        <a:ext cx="10423811" cy="987464"/>
      </dsp:txXfrm>
    </dsp:sp>
    <dsp:sp modelId="{C717024F-A784-487C-8D89-D2D835E1B9E1}">
      <dsp:nvSpPr>
        <dsp:cNvPr id="0" name=""/>
        <dsp:cNvSpPr/>
      </dsp:nvSpPr>
      <dsp:spPr>
        <a:xfrm>
          <a:off x="15173" y="3963918"/>
          <a:ext cx="5134795" cy="1370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правила, які слід виконувати постійно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00" y="4004045"/>
        <a:ext cx="5054541" cy="1289777"/>
      </dsp:txXfrm>
    </dsp:sp>
    <dsp:sp modelId="{B7F0FFBF-C020-4A29-8F08-C3C337E18954}">
      <dsp:nvSpPr>
        <dsp:cNvPr id="0" name=""/>
        <dsp:cNvSpPr/>
      </dsp:nvSpPr>
      <dsp:spPr>
        <a:xfrm>
          <a:off x="5365630" y="3963918"/>
          <a:ext cx="5134795" cy="1370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правила, що виконуються не постійно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757" y="4004045"/>
        <a:ext cx="5054541" cy="1289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6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7A92-2900-4986-865C-3647B8A6A45E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3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116363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36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Кафедра теорії держави та </a:t>
            </a:r>
            <a:r>
              <a:rPr lang="uk-UA" sz="32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32038"/>
            <a:ext cx="9144000" cy="3388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7" y="1810406"/>
            <a:ext cx="7531536" cy="476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39" y="2007355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2017</a:t>
            </a:r>
          </a:p>
        </p:txBody>
      </p:sp>
      <p:pic>
        <p:nvPicPr>
          <p:cNvPr id="7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04" y="1810406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13304" y="4812398"/>
            <a:ext cx="2193174" cy="146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1800" b="1" dirty="0" smtClean="0">
              <a:solidFill>
                <a:srgbClr val="3494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 </a:t>
            </a: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А.М.,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Тюріна О.В.,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Ю.В.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rgbClr val="3494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844463"/>
              </p:ext>
            </p:extLst>
          </p:nvPr>
        </p:nvGraphicFramePr>
        <p:xfrm>
          <a:off x="838200" y="841248"/>
          <a:ext cx="10515600" cy="533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53290"/>
              </p:ext>
            </p:extLst>
          </p:nvPr>
        </p:nvGraphicFramePr>
        <p:xfrm>
          <a:off x="838200" y="667512"/>
          <a:ext cx="10515600" cy="550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0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51034"/>
              </p:ext>
            </p:extLst>
          </p:nvPr>
        </p:nvGraphicFramePr>
        <p:xfrm>
          <a:off x="838200" y="859536"/>
          <a:ext cx="10515600" cy="552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5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5709"/>
            <a:ext cx="10515600" cy="915035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Додаткові джерела ісламського права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21695"/>
              </p:ext>
            </p:extLst>
          </p:nvPr>
        </p:nvGraphicFramePr>
        <p:xfrm>
          <a:off x="838200" y="1280160"/>
          <a:ext cx="10515600" cy="512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2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4853"/>
            <a:ext cx="10515600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Національні правові системи ісламських держав 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ступенем збереження мусульманського права умовно можна розподілити на 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чотири групи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266452"/>
              </p:ext>
            </p:extLst>
          </p:nvPr>
        </p:nvGraphicFramePr>
        <p:xfrm>
          <a:off x="838200" y="196278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966943"/>
              </p:ext>
            </p:extLst>
          </p:nvPr>
        </p:nvGraphicFramePr>
        <p:xfrm>
          <a:off x="6281928" y="22828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7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4687355"/>
              </p:ext>
            </p:extLst>
          </p:nvPr>
        </p:nvGraphicFramePr>
        <p:xfrm>
          <a:off x="847344" y="133184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0559540"/>
              </p:ext>
            </p:extLst>
          </p:nvPr>
        </p:nvGraphicFramePr>
        <p:xfrm>
          <a:off x="6281928" y="822960"/>
          <a:ext cx="5181600" cy="581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3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5750851"/>
              </p:ext>
            </p:extLst>
          </p:nvPr>
        </p:nvGraphicFramePr>
        <p:xfrm>
          <a:off x="847344" y="133184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0467293"/>
              </p:ext>
            </p:extLst>
          </p:nvPr>
        </p:nvGraphicFramePr>
        <p:xfrm>
          <a:off x="6281928" y="822960"/>
          <a:ext cx="5431536" cy="581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63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4649046"/>
              </p:ext>
            </p:extLst>
          </p:nvPr>
        </p:nvGraphicFramePr>
        <p:xfrm>
          <a:off x="847344" y="133184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4063563"/>
              </p:ext>
            </p:extLst>
          </p:nvPr>
        </p:nvGraphicFramePr>
        <p:xfrm>
          <a:off x="6519672" y="1810513"/>
          <a:ext cx="4572000" cy="458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87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5437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 Загальна характеристика традиційного та звичаєвого права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52300"/>
              </p:ext>
            </p:extLst>
          </p:nvPr>
        </p:nvGraphicFramePr>
        <p:xfrm>
          <a:off x="838200" y="1892808"/>
          <a:ext cx="10515600" cy="436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5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29347"/>
              </p:ext>
            </p:extLst>
          </p:nvPr>
        </p:nvGraphicFramePr>
        <p:xfrm>
          <a:off x="838200" y="640080"/>
          <a:ext cx="10515600" cy="577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 4. ПРАВОВІ СІМ’Ї РЕЛІГІЙНОГО, ЗВИЧАЄВОГО ТА ТРАДИЦІЙНОГО ПРАВА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47816"/>
              </p:ext>
            </p:extLst>
          </p:nvPr>
        </p:nvGraphicFramePr>
        <p:xfrm>
          <a:off x="838200" y="1825625"/>
          <a:ext cx="10515600" cy="455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Традиційне право</a:t>
            </a:r>
            <a:r>
              <a:rPr lang="uk-UA" sz="36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 панує у країнах Далекого </a:t>
            </a:r>
            <a:r>
              <a:rPr lang="uk-UA" sz="3600" kern="5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Сходу, </a:t>
            </a:r>
            <a:r>
              <a:rPr lang="uk-UA" sz="36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його, як правило, іменують далекосхідним правом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106253"/>
              </p:ext>
            </p:extLst>
          </p:nvPr>
        </p:nvGraphicFramePr>
        <p:xfrm>
          <a:off x="838200" y="214566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77738"/>
              </p:ext>
            </p:extLst>
          </p:nvPr>
        </p:nvGraphicFramePr>
        <p:xfrm>
          <a:off x="6172200" y="1599248"/>
          <a:ext cx="5404104" cy="49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17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65714"/>
              </p:ext>
            </p:extLst>
          </p:nvPr>
        </p:nvGraphicFramePr>
        <p:xfrm>
          <a:off x="838200" y="521208"/>
          <a:ext cx="10515600" cy="565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3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Етапи генезису права африканських країн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84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5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тенденції розвитку правових систем сучасних африканських держав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226508"/>
              </p:ext>
            </p:extLst>
          </p:nvPr>
        </p:nvGraphicFramePr>
        <p:xfrm>
          <a:off x="838200" y="1690688"/>
          <a:ext cx="10515600" cy="477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Список використаних джерел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069240"/>
              </p:ext>
            </p:extLst>
          </p:nvPr>
        </p:nvGraphicFramePr>
        <p:xfrm>
          <a:off x="838200" y="1825624"/>
          <a:ext cx="10515600" cy="455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9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6877"/>
            <a:ext cx="10515600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2386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325563"/>
          </a:xfrm>
        </p:spPr>
        <p:txBody>
          <a:bodyPr/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42744"/>
              </p:ext>
            </p:extLst>
          </p:nvPr>
        </p:nvGraphicFramePr>
        <p:xfrm>
          <a:off x="838200" y="16153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6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 Мусульманське право як вимір релігійної правової сім’ї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565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розвитку мусульманського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85571"/>
              </p:ext>
            </p:extLst>
          </p:nvPr>
        </p:nvGraphicFramePr>
        <p:xfrm>
          <a:off x="838200" y="1209040"/>
          <a:ext cx="10515600" cy="5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58115"/>
              </p:ext>
            </p:extLst>
          </p:nvPr>
        </p:nvGraphicFramePr>
        <p:xfrm>
          <a:off x="838200" y="338328"/>
          <a:ext cx="10515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44803"/>
              </p:ext>
            </p:extLst>
          </p:nvPr>
        </p:nvGraphicFramePr>
        <p:xfrm>
          <a:off x="838200" y="603504"/>
          <a:ext cx="10515600" cy="557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5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суб’єктного критерію нормативні положення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Корану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поділяються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7200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998</Words>
  <Application>Microsoft Office PowerPoint</Application>
  <PresentationFormat>Широкоэкранный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SimSun</vt:lpstr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 4. ПРАВОВІ СІМ’Ї РЕЛІГІЙНОГО, ЗВИЧАЄВОГО ТА ТРАДИЦІЙНОГО ПРАВА</vt:lpstr>
      <vt:lpstr>Основні терміни теми</vt:lpstr>
      <vt:lpstr>Навчальні питання теми</vt:lpstr>
      <vt:lpstr>4.1 Мусульманське право як вимір релігійної правової сім’ї</vt:lpstr>
      <vt:lpstr>Основні етапи розвитку мусульманського права</vt:lpstr>
      <vt:lpstr>Презентация PowerPoint</vt:lpstr>
      <vt:lpstr>Презентация PowerPoint</vt:lpstr>
      <vt:lpstr>З точки зору суб’єктного критерію нормативні положення Корану поділяються на</vt:lpstr>
      <vt:lpstr>Презентация PowerPoint</vt:lpstr>
      <vt:lpstr>Презентация PowerPoint</vt:lpstr>
      <vt:lpstr>Презентация PowerPoint</vt:lpstr>
      <vt:lpstr>Додаткові джерела ісламського права</vt:lpstr>
      <vt:lpstr>Національні правові системи ісламських держав за ступенем збереження мусульманського права умовно можна розподілити на чотири групи</vt:lpstr>
      <vt:lpstr>Презентация PowerPoint</vt:lpstr>
      <vt:lpstr>Презентация PowerPoint</vt:lpstr>
      <vt:lpstr>Презентация PowerPoint</vt:lpstr>
      <vt:lpstr>4.2 Загальна характеристика традиційного та звичаєвого права</vt:lpstr>
      <vt:lpstr>Презентация PowerPoint</vt:lpstr>
      <vt:lpstr>Традиційне право панує у країнах Далекого Сходу, його, як правило, іменують далекосхідним правом</vt:lpstr>
      <vt:lpstr>Презентация PowerPoint</vt:lpstr>
      <vt:lpstr>Етапи генезису права африканських країн</vt:lpstr>
      <vt:lpstr>Основні тенденції розвитку правових систем сучасних африканських держав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Adm</cp:lastModifiedBy>
  <cp:revision>47</cp:revision>
  <dcterms:created xsi:type="dcterms:W3CDTF">2017-05-03T13:01:25Z</dcterms:created>
  <dcterms:modified xsi:type="dcterms:W3CDTF">2017-05-10T11:06:10Z</dcterms:modified>
</cp:coreProperties>
</file>