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2A413-A081-4619-9144-621BA4ED357B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BF53D8-B393-4FC6-9E32-469670FD6B63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Географія поширення англо-американської правової сім’ї охоплює країни різних континентів у той чи інший спосіб історично чи генетично пов’язані з Англією. Історичним джерелом і основою англо-американської правової сім’ї є англійське загальне право. Термін «загальне право» має подвійне тлумачення. Як правило, під цим терміном розуміють право англо-американської правової сім’ї. У вузькому значенні «загальне право» інтерпретується як право англійських королівських судів, що розроблялося для всієї країни на противагу місцевим звичаям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2C6B3-A38C-4193-9556-BB64AB8666C9}" type="parTrans" cxnId="{0552DBAE-5AA6-4943-8B07-7E6889097FCB}">
      <dgm:prSet/>
      <dgm:spPr/>
      <dgm:t>
        <a:bodyPr/>
        <a:lstStyle/>
        <a:p>
          <a:endParaRPr lang="ru-RU"/>
        </a:p>
      </dgm:t>
    </dgm:pt>
    <dgm:pt modelId="{6C211A3B-C5E8-4AEA-8774-AB7EC8F51A3B}" type="sibTrans" cxnId="{0552DBAE-5AA6-4943-8B07-7E6889097FCB}">
      <dgm:prSet/>
      <dgm:spPr/>
      <dgm:t>
        <a:bodyPr/>
        <a:lstStyle/>
        <a:p>
          <a:endParaRPr lang="ru-RU"/>
        </a:p>
      </dgm:t>
    </dgm:pt>
    <dgm:pt modelId="{47C38E43-4E22-4134-8932-F5F10EF5B802}" type="pres">
      <dgm:prSet presAssocID="{43D2A413-A081-4619-9144-621BA4ED357B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BD4D1CFC-11C8-4C2F-AEB9-18F0DF48D0A0}" type="pres">
      <dgm:prSet presAssocID="{85BF53D8-B393-4FC6-9E32-469670FD6B63}" presName="noChildren" presStyleCnt="0"/>
      <dgm:spPr/>
    </dgm:pt>
    <dgm:pt modelId="{1061ABCC-8198-4ACE-A3BF-292FF63101AE}" type="pres">
      <dgm:prSet presAssocID="{85BF53D8-B393-4FC6-9E32-469670FD6B63}" presName="gap" presStyleCnt="0"/>
      <dgm:spPr/>
    </dgm:pt>
    <dgm:pt modelId="{55754F55-9C59-4783-834A-80D4B4487FD1}" type="pres">
      <dgm:prSet presAssocID="{85BF53D8-B393-4FC6-9E32-469670FD6B63}" presName="medCircle2" presStyleLbl="vennNode1" presStyleIdx="0" presStyleCnt="1"/>
      <dgm:spPr/>
    </dgm:pt>
    <dgm:pt modelId="{2935562D-C292-40E2-AAC7-E1C8E55D265B}" type="pres">
      <dgm:prSet presAssocID="{85BF53D8-B393-4FC6-9E32-469670FD6B63}" presName="txLvlOnly1" presStyleLbl="revTx" presStyleIdx="0" presStyleCnt="1" custScaleY="250769"/>
      <dgm:spPr/>
      <dgm:t>
        <a:bodyPr/>
        <a:lstStyle/>
        <a:p>
          <a:endParaRPr lang="ru-RU"/>
        </a:p>
      </dgm:t>
    </dgm:pt>
  </dgm:ptLst>
  <dgm:cxnLst>
    <dgm:cxn modelId="{3E14F0A4-0313-42DA-AACE-B2A4DEA18BC7}" type="presOf" srcId="{85BF53D8-B393-4FC6-9E32-469670FD6B63}" destId="{2935562D-C292-40E2-AAC7-E1C8E55D265B}" srcOrd="0" destOrd="0" presId="urn:microsoft.com/office/officeart/2008/layout/VerticalCircleList"/>
    <dgm:cxn modelId="{0552DBAE-5AA6-4943-8B07-7E6889097FCB}" srcId="{43D2A413-A081-4619-9144-621BA4ED357B}" destId="{85BF53D8-B393-4FC6-9E32-469670FD6B63}" srcOrd="0" destOrd="0" parTransId="{60B2C6B3-A38C-4193-9556-BB64AB8666C9}" sibTransId="{6C211A3B-C5E8-4AEA-8774-AB7EC8F51A3B}"/>
    <dgm:cxn modelId="{D706ADA1-650A-4271-8CF0-AB8D3E2C15CE}" type="presOf" srcId="{43D2A413-A081-4619-9144-621BA4ED357B}" destId="{47C38E43-4E22-4134-8932-F5F10EF5B802}" srcOrd="0" destOrd="0" presId="urn:microsoft.com/office/officeart/2008/layout/VerticalCircleList"/>
    <dgm:cxn modelId="{52C879EC-8560-48BD-82D7-6DA39AB10FB2}" type="presParOf" srcId="{47C38E43-4E22-4134-8932-F5F10EF5B802}" destId="{BD4D1CFC-11C8-4C2F-AEB9-18F0DF48D0A0}" srcOrd="0" destOrd="0" presId="urn:microsoft.com/office/officeart/2008/layout/VerticalCircleList"/>
    <dgm:cxn modelId="{6A5A236A-1551-4427-BA4D-594112FE350B}" type="presParOf" srcId="{BD4D1CFC-11C8-4C2F-AEB9-18F0DF48D0A0}" destId="{1061ABCC-8198-4ACE-A3BF-292FF63101AE}" srcOrd="0" destOrd="0" presId="urn:microsoft.com/office/officeart/2008/layout/VerticalCircleList"/>
    <dgm:cxn modelId="{3288CF6B-D087-4462-A20B-CA0521799C7B}" type="presParOf" srcId="{BD4D1CFC-11C8-4C2F-AEB9-18F0DF48D0A0}" destId="{55754F55-9C59-4783-834A-80D4B4487FD1}" srcOrd="1" destOrd="0" presId="urn:microsoft.com/office/officeart/2008/layout/VerticalCircleList"/>
    <dgm:cxn modelId="{451A7955-6052-4654-AADC-136D43FF7662}" type="presParOf" srcId="{BD4D1CFC-11C8-4C2F-AEB9-18F0DF48D0A0}" destId="{2935562D-C292-40E2-AAC7-E1C8E55D265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AC8420-AC5B-4A9C-8EBB-6C8E49286749}" type="doc">
      <dgm:prSet loTypeId="urn:microsoft.com/office/officeart/2008/layout/LinedList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CF8056F-02F1-432B-89F7-B08520A1154E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Принципи права справедливості,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визнані всіма країнами загального права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56DF1A-27AC-4CE5-BD67-83DF9536BDC4}" type="parTrans" cxnId="{ED4132F7-87BB-4DBE-AE72-77E2B73F43AF}">
      <dgm:prSet/>
      <dgm:spPr/>
      <dgm:t>
        <a:bodyPr/>
        <a:lstStyle/>
        <a:p>
          <a:endParaRPr lang="ru-RU"/>
        </a:p>
      </dgm:t>
    </dgm:pt>
    <dgm:pt modelId="{771A33E0-39FB-4542-BBBC-C6D8978FFBF2}" type="sibTrans" cxnId="{ED4132F7-87BB-4DBE-AE72-77E2B73F43AF}">
      <dgm:prSet/>
      <dgm:spPr/>
      <dgm:t>
        <a:bodyPr/>
        <a:lstStyle/>
        <a:p>
          <a:endParaRPr lang="ru-RU"/>
        </a:p>
      </dgm:t>
    </dgm:pt>
    <dgm:pt modelId="{3DBC5C6D-48AE-4AE2-AE4E-70A5C09F6428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згідно права справедливості будь-яке порушення повинно бути виправлене шляхом надання потерпілому засобів судового захисту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706BB-3D10-46BA-A20F-5B0D4FAEC613}" type="parTrans" cxnId="{7431A67F-63F8-404F-A4F6-87196C22183C}">
      <dgm:prSet/>
      <dgm:spPr/>
      <dgm:t>
        <a:bodyPr/>
        <a:lstStyle/>
        <a:p>
          <a:endParaRPr lang="ru-RU"/>
        </a:p>
      </dgm:t>
    </dgm:pt>
    <dgm:pt modelId="{EB678AE6-8265-4298-80A6-46B51BF14F7E}" type="sibTrans" cxnId="{7431A67F-63F8-404F-A4F6-87196C22183C}">
      <dgm:prSet/>
      <dgm:spPr/>
      <dgm:t>
        <a:bodyPr/>
        <a:lstStyle/>
        <a:p>
          <a:endParaRPr lang="ru-RU"/>
        </a:p>
      </dgm:t>
    </dgm:pt>
    <dgm:pt modelId="{F5569340-6AF7-4E4D-9824-1B0F577B155B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справедливості наслідує загальне право, корегує його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C9AA4F-9E78-4944-8190-CBBF88ABC2FC}" type="parTrans" cxnId="{556A303A-AFD3-4420-B8D3-91CB5FE4A065}">
      <dgm:prSet/>
      <dgm:spPr/>
      <dgm:t>
        <a:bodyPr/>
        <a:lstStyle/>
        <a:p>
          <a:endParaRPr lang="ru-RU"/>
        </a:p>
      </dgm:t>
    </dgm:pt>
    <dgm:pt modelId="{880C9D34-8CFE-463F-9C77-B08237CF94D1}" type="sibTrans" cxnId="{556A303A-AFD3-4420-B8D3-91CB5FE4A065}">
      <dgm:prSet/>
      <dgm:spPr/>
      <dgm:t>
        <a:bodyPr/>
        <a:lstStyle/>
        <a:p>
          <a:endParaRPr lang="ru-RU"/>
        </a:p>
      </dgm:t>
    </dgm:pt>
    <dgm:pt modelId="{4BD49A7E-B913-4FA6-A8E9-3C3C82D56F53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рівності суб’єктивних прав у сторін, які позиваються за правом справедливості, пріоритет має перша за часом правова вимога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804B4-DBC7-44C1-B815-20CEB62794D4}" type="parTrans" cxnId="{01AB50ED-BF27-4C6A-84DC-30701DECA0C8}">
      <dgm:prSet/>
      <dgm:spPr/>
      <dgm:t>
        <a:bodyPr/>
        <a:lstStyle/>
        <a:p>
          <a:endParaRPr lang="ru-RU"/>
        </a:p>
      </dgm:t>
    </dgm:pt>
    <dgm:pt modelId="{D38F8EFE-9475-4927-8D94-5AF1771145BB}" type="sibTrans" cxnId="{01AB50ED-BF27-4C6A-84DC-30701DECA0C8}">
      <dgm:prSet/>
      <dgm:spPr/>
      <dgm:t>
        <a:bodyPr/>
        <a:lstStyle/>
        <a:p>
          <a:endParaRPr lang="ru-RU"/>
        </a:p>
      </dgm:t>
    </dgm:pt>
    <dgm:pt modelId="{32C47EEB-DD40-4175-8F42-5D239655F94A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справедливості розглядає лише те в якості зробленого, що повинно було б бути зроблено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D3EAC-5DAC-41D6-8567-46C4FAEBC945}" type="parTrans" cxnId="{3CA49027-4D17-4F3F-B814-B7C76103F9E7}">
      <dgm:prSet/>
      <dgm:spPr/>
      <dgm:t>
        <a:bodyPr/>
        <a:lstStyle/>
        <a:p>
          <a:endParaRPr lang="ru-RU"/>
        </a:p>
      </dgm:t>
    </dgm:pt>
    <dgm:pt modelId="{1E8CA9A5-72ED-45F5-8C26-4EDDF36F6BC3}" type="sibTrans" cxnId="{3CA49027-4D17-4F3F-B814-B7C76103F9E7}">
      <dgm:prSet/>
      <dgm:spPr/>
      <dgm:t>
        <a:bodyPr/>
        <a:lstStyle/>
        <a:p>
          <a:endParaRPr lang="ru-RU"/>
        </a:p>
      </dgm:t>
    </dgm:pt>
    <dgm:pt modelId="{2EE4EFF9-BC2A-4926-83DD-508A4FFD0334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права справедливості важливою є не стільки форма, скільки намір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7A07B4-0557-4DC1-8175-F91AD0554AF5}" type="parTrans" cxnId="{D0BEF058-76CE-4AEC-8109-B98B1902DBC8}">
      <dgm:prSet/>
      <dgm:spPr/>
      <dgm:t>
        <a:bodyPr/>
        <a:lstStyle/>
        <a:p>
          <a:endParaRPr lang="ru-RU"/>
        </a:p>
      </dgm:t>
    </dgm:pt>
    <dgm:pt modelId="{D8CFBC6B-D85E-4180-AC15-C4F4E1559FBE}" type="sibTrans" cxnId="{D0BEF058-76CE-4AEC-8109-B98B1902DBC8}">
      <dgm:prSet/>
      <dgm:spPr/>
      <dgm:t>
        <a:bodyPr/>
        <a:lstStyle/>
        <a:p>
          <a:endParaRPr lang="ru-RU"/>
        </a:p>
      </dgm:t>
    </dgm:pt>
    <dgm:pt modelId="{CC2BBA17-5041-4808-91EF-06CEE183DFA4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хто шукає справедливості, сам повинен поступати справедливо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94CA8-6459-44AD-A6DE-33130E640AFD}" type="parTrans" cxnId="{478F560C-BBE9-45D8-B8BA-BF84E3B6774E}">
      <dgm:prSet/>
      <dgm:spPr/>
      <dgm:t>
        <a:bodyPr/>
        <a:lstStyle/>
        <a:p>
          <a:endParaRPr lang="ru-RU"/>
        </a:p>
      </dgm:t>
    </dgm:pt>
    <dgm:pt modelId="{D5364E5E-E8D8-4BB1-8636-B113AB86EF1B}" type="sibTrans" cxnId="{478F560C-BBE9-45D8-B8BA-BF84E3B6774E}">
      <dgm:prSet/>
      <dgm:spPr/>
      <dgm:t>
        <a:bodyPr/>
        <a:lstStyle/>
        <a:p>
          <a:endParaRPr lang="ru-RU"/>
        </a:p>
      </dgm:t>
    </dgm:pt>
    <dgm:pt modelId="{DAF374F5-DAEE-4578-8BB2-A3E3860585A2}">
      <dgm:prSet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особа, яка шукає захисту у права справедливості, повинна бути бездоганною в усіх відносинах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4802AE-6125-4E69-9FB6-EA5165B62C52}" type="parTrans" cxnId="{FB7F4FCF-B4E3-4C27-B76C-4E171B98A5A9}">
      <dgm:prSet/>
      <dgm:spPr/>
      <dgm:t>
        <a:bodyPr/>
        <a:lstStyle/>
        <a:p>
          <a:endParaRPr lang="ru-RU"/>
        </a:p>
      </dgm:t>
    </dgm:pt>
    <dgm:pt modelId="{ECA47591-2C82-43E2-A5EA-A19E3A815902}" type="sibTrans" cxnId="{FB7F4FCF-B4E3-4C27-B76C-4E171B98A5A9}">
      <dgm:prSet/>
      <dgm:spPr/>
      <dgm:t>
        <a:bodyPr/>
        <a:lstStyle/>
        <a:p>
          <a:endParaRPr lang="ru-RU"/>
        </a:p>
      </dgm:t>
    </dgm:pt>
    <dgm:pt modelId="{3B9F6034-87CF-4D42-9478-9EFD09707DF9}" type="pres">
      <dgm:prSet presAssocID="{13AC8420-AC5B-4A9C-8EBB-6C8E4928674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2D04C3-0909-4F17-9549-5A75F9458852}" type="pres">
      <dgm:prSet presAssocID="{ECF8056F-02F1-432B-89F7-B08520A1154E}" presName="thickLine" presStyleLbl="alignNode1" presStyleIdx="0" presStyleCnt="1"/>
      <dgm:spPr/>
    </dgm:pt>
    <dgm:pt modelId="{E470FE77-4107-4ADE-A686-BD8C6388152A}" type="pres">
      <dgm:prSet presAssocID="{ECF8056F-02F1-432B-89F7-B08520A1154E}" presName="horz1" presStyleCnt="0"/>
      <dgm:spPr/>
    </dgm:pt>
    <dgm:pt modelId="{8EBF83FA-2C1C-455C-986A-0C62B927E5BB}" type="pres">
      <dgm:prSet presAssocID="{ECF8056F-02F1-432B-89F7-B08520A1154E}" presName="tx1" presStyleLbl="revTx" presStyleIdx="0" presStyleCnt="8"/>
      <dgm:spPr/>
      <dgm:t>
        <a:bodyPr/>
        <a:lstStyle/>
        <a:p>
          <a:endParaRPr lang="ru-RU"/>
        </a:p>
      </dgm:t>
    </dgm:pt>
    <dgm:pt modelId="{99534A1B-2FC2-4BD9-A8EE-7417C01332DE}" type="pres">
      <dgm:prSet presAssocID="{ECF8056F-02F1-432B-89F7-B08520A1154E}" presName="vert1" presStyleCnt="0"/>
      <dgm:spPr/>
    </dgm:pt>
    <dgm:pt modelId="{C5CF824A-2077-4794-897B-59E98EBB27E2}" type="pres">
      <dgm:prSet presAssocID="{3DBC5C6D-48AE-4AE2-AE4E-70A5C09F6428}" presName="vertSpace2a" presStyleCnt="0"/>
      <dgm:spPr/>
    </dgm:pt>
    <dgm:pt modelId="{CFB15EED-F26F-42B9-A97C-C50F2EA7B145}" type="pres">
      <dgm:prSet presAssocID="{3DBC5C6D-48AE-4AE2-AE4E-70A5C09F6428}" presName="horz2" presStyleCnt="0"/>
      <dgm:spPr/>
    </dgm:pt>
    <dgm:pt modelId="{464435B8-8A34-4377-B49B-F3BC12E5737F}" type="pres">
      <dgm:prSet presAssocID="{3DBC5C6D-48AE-4AE2-AE4E-70A5C09F6428}" presName="horzSpace2" presStyleCnt="0"/>
      <dgm:spPr/>
    </dgm:pt>
    <dgm:pt modelId="{3578E29C-5404-40B7-9F74-B0F9E9DD1FC9}" type="pres">
      <dgm:prSet presAssocID="{3DBC5C6D-48AE-4AE2-AE4E-70A5C09F6428}" presName="tx2" presStyleLbl="revTx" presStyleIdx="1" presStyleCnt="8"/>
      <dgm:spPr/>
      <dgm:t>
        <a:bodyPr/>
        <a:lstStyle/>
        <a:p>
          <a:endParaRPr lang="ru-RU"/>
        </a:p>
      </dgm:t>
    </dgm:pt>
    <dgm:pt modelId="{1B88932D-299C-43D0-A864-F9F9138B5CD9}" type="pres">
      <dgm:prSet presAssocID="{3DBC5C6D-48AE-4AE2-AE4E-70A5C09F6428}" presName="vert2" presStyleCnt="0"/>
      <dgm:spPr/>
    </dgm:pt>
    <dgm:pt modelId="{2CE31CB7-E7AB-41C5-808C-F6312F094112}" type="pres">
      <dgm:prSet presAssocID="{3DBC5C6D-48AE-4AE2-AE4E-70A5C09F6428}" presName="thinLine2b" presStyleLbl="callout" presStyleIdx="0" presStyleCnt="7"/>
      <dgm:spPr/>
    </dgm:pt>
    <dgm:pt modelId="{5C559FB2-1943-4F57-8FA1-5E8FAF3E79F9}" type="pres">
      <dgm:prSet presAssocID="{3DBC5C6D-48AE-4AE2-AE4E-70A5C09F6428}" presName="vertSpace2b" presStyleCnt="0"/>
      <dgm:spPr/>
    </dgm:pt>
    <dgm:pt modelId="{367D6D68-6E27-4F89-B44C-5C09E092FC4C}" type="pres">
      <dgm:prSet presAssocID="{F5569340-6AF7-4E4D-9824-1B0F577B155B}" presName="horz2" presStyleCnt="0"/>
      <dgm:spPr/>
    </dgm:pt>
    <dgm:pt modelId="{E8EB0339-B5BA-4890-8329-2771ECBDFD99}" type="pres">
      <dgm:prSet presAssocID="{F5569340-6AF7-4E4D-9824-1B0F577B155B}" presName="horzSpace2" presStyleCnt="0"/>
      <dgm:spPr/>
    </dgm:pt>
    <dgm:pt modelId="{6EB5CE4E-25D7-423A-92B0-3111EBC2450B}" type="pres">
      <dgm:prSet presAssocID="{F5569340-6AF7-4E4D-9824-1B0F577B155B}" presName="tx2" presStyleLbl="revTx" presStyleIdx="2" presStyleCnt="8"/>
      <dgm:spPr/>
      <dgm:t>
        <a:bodyPr/>
        <a:lstStyle/>
        <a:p>
          <a:endParaRPr lang="ru-RU"/>
        </a:p>
      </dgm:t>
    </dgm:pt>
    <dgm:pt modelId="{BD1604AC-5C39-438F-AA73-A95921B5E5A2}" type="pres">
      <dgm:prSet presAssocID="{F5569340-6AF7-4E4D-9824-1B0F577B155B}" presName="vert2" presStyleCnt="0"/>
      <dgm:spPr/>
    </dgm:pt>
    <dgm:pt modelId="{16F5A8B0-2C73-4786-89C7-8A1089FEDF52}" type="pres">
      <dgm:prSet presAssocID="{F5569340-6AF7-4E4D-9824-1B0F577B155B}" presName="thinLine2b" presStyleLbl="callout" presStyleIdx="1" presStyleCnt="7"/>
      <dgm:spPr/>
    </dgm:pt>
    <dgm:pt modelId="{5BFC43C5-3213-40A4-8CD3-A5F0ACE01419}" type="pres">
      <dgm:prSet presAssocID="{F5569340-6AF7-4E4D-9824-1B0F577B155B}" presName="vertSpace2b" presStyleCnt="0"/>
      <dgm:spPr/>
    </dgm:pt>
    <dgm:pt modelId="{40E99A5D-DA44-4DFF-8830-2EBBE6A56B19}" type="pres">
      <dgm:prSet presAssocID="{4BD49A7E-B913-4FA6-A8E9-3C3C82D56F53}" presName="horz2" presStyleCnt="0"/>
      <dgm:spPr/>
    </dgm:pt>
    <dgm:pt modelId="{EBB58243-BCC1-4085-BFFA-2425F5497803}" type="pres">
      <dgm:prSet presAssocID="{4BD49A7E-B913-4FA6-A8E9-3C3C82D56F53}" presName="horzSpace2" presStyleCnt="0"/>
      <dgm:spPr/>
    </dgm:pt>
    <dgm:pt modelId="{9720CC2F-D326-43A8-BF5B-37AAF4205781}" type="pres">
      <dgm:prSet presAssocID="{4BD49A7E-B913-4FA6-A8E9-3C3C82D56F53}" presName="tx2" presStyleLbl="revTx" presStyleIdx="3" presStyleCnt="8"/>
      <dgm:spPr/>
      <dgm:t>
        <a:bodyPr/>
        <a:lstStyle/>
        <a:p>
          <a:endParaRPr lang="ru-RU"/>
        </a:p>
      </dgm:t>
    </dgm:pt>
    <dgm:pt modelId="{C0A851AE-6770-435D-A559-730A02016D40}" type="pres">
      <dgm:prSet presAssocID="{4BD49A7E-B913-4FA6-A8E9-3C3C82D56F53}" presName="vert2" presStyleCnt="0"/>
      <dgm:spPr/>
    </dgm:pt>
    <dgm:pt modelId="{B559118D-75FE-4C43-8112-1B7CEBFC2531}" type="pres">
      <dgm:prSet presAssocID="{4BD49A7E-B913-4FA6-A8E9-3C3C82D56F53}" presName="thinLine2b" presStyleLbl="callout" presStyleIdx="2" presStyleCnt="7"/>
      <dgm:spPr/>
    </dgm:pt>
    <dgm:pt modelId="{DCF361CB-A3E3-439F-A8A0-FC0E17596619}" type="pres">
      <dgm:prSet presAssocID="{4BD49A7E-B913-4FA6-A8E9-3C3C82D56F53}" presName="vertSpace2b" presStyleCnt="0"/>
      <dgm:spPr/>
    </dgm:pt>
    <dgm:pt modelId="{860E0A9B-1177-4501-BAC1-03356CA39B8F}" type="pres">
      <dgm:prSet presAssocID="{32C47EEB-DD40-4175-8F42-5D239655F94A}" presName="horz2" presStyleCnt="0"/>
      <dgm:spPr/>
    </dgm:pt>
    <dgm:pt modelId="{43D83342-0742-40B0-BC68-90290BBF916B}" type="pres">
      <dgm:prSet presAssocID="{32C47EEB-DD40-4175-8F42-5D239655F94A}" presName="horzSpace2" presStyleCnt="0"/>
      <dgm:spPr/>
    </dgm:pt>
    <dgm:pt modelId="{E3A29570-C0AA-46C3-8734-0DDC7D79F3D4}" type="pres">
      <dgm:prSet presAssocID="{32C47EEB-DD40-4175-8F42-5D239655F94A}" presName="tx2" presStyleLbl="revTx" presStyleIdx="4" presStyleCnt="8"/>
      <dgm:spPr/>
      <dgm:t>
        <a:bodyPr/>
        <a:lstStyle/>
        <a:p>
          <a:endParaRPr lang="ru-RU"/>
        </a:p>
      </dgm:t>
    </dgm:pt>
    <dgm:pt modelId="{73CBD745-B917-47C0-9F87-F55899C945F2}" type="pres">
      <dgm:prSet presAssocID="{32C47EEB-DD40-4175-8F42-5D239655F94A}" presName="vert2" presStyleCnt="0"/>
      <dgm:spPr/>
    </dgm:pt>
    <dgm:pt modelId="{0ACBCF57-0223-4608-B3CB-DC3FE6679540}" type="pres">
      <dgm:prSet presAssocID="{32C47EEB-DD40-4175-8F42-5D239655F94A}" presName="thinLine2b" presStyleLbl="callout" presStyleIdx="3" presStyleCnt="7"/>
      <dgm:spPr/>
    </dgm:pt>
    <dgm:pt modelId="{A6D7192A-9179-455C-AF99-FC93DFE8A115}" type="pres">
      <dgm:prSet presAssocID="{32C47EEB-DD40-4175-8F42-5D239655F94A}" presName="vertSpace2b" presStyleCnt="0"/>
      <dgm:spPr/>
    </dgm:pt>
    <dgm:pt modelId="{6DDEDB19-17EA-40F1-9716-96D4BADFCB5A}" type="pres">
      <dgm:prSet presAssocID="{2EE4EFF9-BC2A-4926-83DD-508A4FFD0334}" presName="horz2" presStyleCnt="0"/>
      <dgm:spPr/>
    </dgm:pt>
    <dgm:pt modelId="{5C85588B-37BE-4141-BECD-31730295B788}" type="pres">
      <dgm:prSet presAssocID="{2EE4EFF9-BC2A-4926-83DD-508A4FFD0334}" presName="horzSpace2" presStyleCnt="0"/>
      <dgm:spPr/>
    </dgm:pt>
    <dgm:pt modelId="{D672667C-45DA-4B97-BD4E-56F82268722D}" type="pres">
      <dgm:prSet presAssocID="{2EE4EFF9-BC2A-4926-83DD-508A4FFD0334}" presName="tx2" presStyleLbl="revTx" presStyleIdx="5" presStyleCnt="8"/>
      <dgm:spPr/>
      <dgm:t>
        <a:bodyPr/>
        <a:lstStyle/>
        <a:p>
          <a:endParaRPr lang="ru-RU"/>
        </a:p>
      </dgm:t>
    </dgm:pt>
    <dgm:pt modelId="{3E921198-8202-4CA6-A65A-25197D5E73DE}" type="pres">
      <dgm:prSet presAssocID="{2EE4EFF9-BC2A-4926-83DD-508A4FFD0334}" presName="vert2" presStyleCnt="0"/>
      <dgm:spPr/>
    </dgm:pt>
    <dgm:pt modelId="{74864BB2-4C07-4148-B536-C8F8FE0A741C}" type="pres">
      <dgm:prSet presAssocID="{2EE4EFF9-BC2A-4926-83DD-508A4FFD0334}" presName="thinLine2b" presStyleLbl="callout" presStyleIdx="4" presStyleCnt="7"/>
      <dgm:spPr/>
    </dgm:pt>
    <dgm:pt modelId="{CB12E31E-E38B-4DA3-8D21-C2449EBD48ED}" type="pres">
      <dgm:prSet presAssocID="{2EE4EFF9-BC2A-4926-83DD-508A4FFD0334}" presName="vertSpace2b" presStyleCnt="0"/>
      <dgm:spPr/>
    </dgm:pt>
    <dgm:pt modelId="{37863691-6A39-41DC-AE18-B79D3227AA46}" type="pres">
      <dgm:prSet presAssocID="{CC2BBA17-5041-4808-91EF-06CEE183DFA4}" presName="horz2" presStyleCnt="0"/>
      <dgm:spPr/>
    </dgm:pt>
    <dgm:pt modelId="{86A16201-1C6F-4611-8A31-8B5591A94630}" type="pres">
      <dgm:prSet presAssocID="{CC2BBA17-5041-4808-91EF-06CEE183DFA4}" presName="horzSpace2" presStyleCnt="0"/>
      <dgm:spPr/>
    </dgm:pt>
    <dgm:pt modelId="{F5CB5049-BEA7-4490-BEE6-C180B30F2D29}" type="pres">
      <dgm:prSet presAssocID="{CC2BBA17-5041-4808-91EF-06CEE183DFA4}" presName="tx2" presStyleLbl="revTx" presStyleIdx="6" presStyleCnt="8"/>
      <dgm:spPr/>
      <dgm:t>
        <a:bodyPr/>
        <a:lstStyle/>
        <a:p>
          <a:endParaRPr lang="ru-RU"/>
        </a:p>
      </dgm:t>
    </dgm:pt>
    <dgm:pt modelId="{B115C165-2E1A-445E-AD1F-F871AD67E18F}" type="pres">
      <dgm:prSet presAssocID="{CC2BBA17-5041-4808-91EF-06CEE183DFA4}" presName="vert2" presStyleCnt="0"/>
      <dgm:spPr/>
    </dgm:pt>
    <dgm:pt modelId="{41490BF3-4963-44EB-92FB-E2870735195B}" type="pres">
      <dgm:prSet presAssocID="{CC2BBA17-5041-4808-91EF-06CEE183DFA4}" presName="thinLine2b" presStyleLbl="callout" presStyleIdx="5" presStyleCnt="7"/>
      <dgm:spPr/>
    </dgm:pt>
    <dgm:pt modelId="{F240CFAE-FCD1-4B7B-BE86-C84FCC4D5DC9}" type="pres">
      <dgm:prSet presAssocID="{CC2BBA17-5041-4808-91EF-06CEE183DFA4}" presName="vertSpace2b" presStyleCnt="0"/>
      <dgm:spPr/>
    </dgm:pt>
    <dgm:pt modelId="{68D1770B-136C-489C-992A-2A271E8A9B38}" type="pres">
      <dgm:prSet presAssocID="{DAF374F5-DAEE-4578-8BB2-A3E3860585A2}" presName="horz2" presStyleCnt="0"/>
      <dgm:spPr/>
    </dgm:pt>
    <dgm:pt modelId="{1CE862DC-0E5F-4265-AC4F-EC7314ACA6E6}" type="pres">
      <dgm:prSet presAssocID="{DAF374F5-DAEE-4578-8BB2-A3E3860585A2}" presName="horzSpace2" presStyleCnt="0"/>
      <dgm:spPr/>
    </dgm:pt>
    <dgm:pt modelId="{E3797AE8-58C0-4197-B48D-79B469633BD4}" type="pres">
      <dgm:prSet presAssocID="{DAF374F5-DAEE-4578-8BB2-A3E3860585A2}" presName="tx2" presStyleLbl="revTx" presStyleIdx="7" presStyleCnt="8"/>
      <dgm:spPr/>
      <dgm:t>
        <a:bodyPr/>
        <a:lstStyle/>
        <a:p>
          <a:endParaRPr lang="ru-RU"/>
        </a:p>
      </dgm:t>
    </dgm:pt>
    <dgm:pt modelId="{E44D8C04-EB4F-4504-909C-F05B94D93F47}" type="pres">
      <dgm:prSet presAssocID="{DAF374F5-DAEE-4578-8BB2-A3E3860585A2}" presName="vert2" presStyleCnt="0"/>
      <dgm:spPr/>
    </dgm:pt>
    <dgm:pt modelId="{81778042-1023-40B1-842A-B63081A8A78B}" type="pres">
      <dgm:prSet presAssocID="{DAF374F5-DAEE-4578-8BB2-A3E3860585A2}" presName="thinLine2b" presStyleLbl="callout" presStyleIdx="6" presStyleCnt="7"/>
      <dgm:spPr/>
    </dgm:pt>
    <dgm:pt modelId="{AF716BD9-B7E4-4F24-ADAA-6EFC1091515F}" type="pres">
      <dgm:prSet presAssocID="{DAF374F5-DAEE-4578-8BB2-A3E3860585A2}" presName="vertSpace2b" presStyleCnt="0"/>
      <dgm:spPr/>
    </dgm:pt>
  </dgm:ptLst>
  <dgm:cxnLst>
    <dgm:cxn modelId="{30B5F086-B6CE-44D5-B558-5049BB42AC4E}" type="presOf" srcId="{2EE4EFF9-BC2A-4926-83DD-508A4FFD0334}" destId="{D672667C-45DA-4B97-BD4E-56F82268722D}" srcOrd="0" destOrd="0" presId="urn:microsoft.com/office/officeart/2008/layout/LinedList"/>
    <dgm:cxn modelId="{ED4132F7-87BB-4DBE-AE72-77E2B73F43AF}" srcId="{13AC8420-AC5B-4A9C-8EBB-6C8E49286749}" destId="{ECF8056F-02F1-432B-89F7-B08520A1154E}" srcOrd="0" destOrd="0" parTransId="{EA56DF1A-27AC-4CE5-BD67-83DF9536BDC4}" sibTransId="{771A33E0-39FB-4542-BBBC-C6D8978FFBF2}"/>
    <dgm:cxn modelId="{7431A67F-63F8-404F-A4F6-87196C22183C}" srcId="{ECF8056F-02F1-432B-89F7-B08520A1154E}" destId="{3DBC5C6D-48AE-4AE2-AE4E-70A5C09F6428}" srcOrd="0" destOrd="0" parTransId="{6B6706BB-3D10-46BA-A20F-5B0D4FAEC613}" sibTransId="{EB678AE6-8265-4298-80A6-46B51BF14F7E}"/>
    <dgm:cxn modelId="{FB7F4FCF-B4E3-4C27-B76C-4E171B98A5A9}" srcId="{ECF8056F-02F1-432B-89F7-B08520A1154E}" destId="{DAF374F5-DAEE-4578-8BB2-A3E3860585A2}" srcOrd="6" destOrd="0" parTransId="{C64802AE-6125-4E69-9FB6-EA5165B62C52}" sibTransId="{ECA47591-2C82-43E2-A5EA-A19E3A815902}"/>
    <dgm:cxn modelId="{C3A0B56D-E289-4382-94D3-2515DE98A7B0}" type="presOf" srcId="{3DBC5C6D-48AE-4AE2-AE4E-70A5C09F6428}" destId="{3578E29C-5404-40B7-9F74-B0F9E9DD1FC9}" srcOrd="0" destOrd="0" presId="urn:microsoft.com/office/officeart/2008/layout/LinedList"/>
    <dgm:cxn modelId="{478F560C-BBE9-45D8-B8BA-BF84E3B6774E}" srcId="{ECF8056F-02F1-432B-89F7-B08520A1154E}" destId="{CC2BBA17-5041-4808-91EF-06CEE183DFA4}" srcOrd="5" destOrd="0" parTransId="{BB794CA8-6459-44AD-A6DE-33130E640AFD}" sibTransId="{D5364E5E-E8D8-4BB1-8636-B113AB86EF1B}"/>
    <dgm:cxn modelId="{A4960B67-6790-46E1-97E0-09177F1E1714}" type="presOf" srcId="{F5569340-6AF7-4E4D-9824-1B0F577B155B}" destId="{6EB5CE4E-25D7-423A-92B0-3111EBC2450B}" srcOrd="0" destOrd="0" presId="urn:microsoft.com/office/officeart/2008/layout/LinedList"/>
    <dgm:cxn modelId="{D0BEF058-76CE-4AEC-8109-B98B1902DBC8}" srcId="{ECF8056F-02F1-432B-89F7-B08520A1154E}" destId="{2EE4EFF9-BC2A-4926-83DD-508A4FFD0334}" srcOrd="4" destOrd="0" parTransId="{867A07B4-0557-4DC1-8175-F91AD0554AF5}" sibTransId="{D8CFBC6B-D85E-4180-AC15-C4F4E1559FBE}"/>
    <dgm:cxn modelId="{FF48F422-B119-4305-BE39-157B608B6B34}" type="presOf" srcId="{CC2BBA17-5041-4808-91EF-06CEE183DFA4}" destId="{F5CB5049-BEA7-4490-BEE6-C180B30F2D29}" srcOrd="0" destOrd="0" presId="urn:microsoft.com/office/officeart/2008/layout/LinedList"/>
    <dgm:cxn modelId="{82AD9BE6-7103-4A26-97CA-7ECC5E218861}" type="presOf" srcId="{DAF374F5-DAEE-4578-8BB2-A3E3860585A2}" destId="{E3797AE8-58C0-4197-B48D-79B469633BD4}" srcOrd="0" destOrd="0" presId="urn:microsoft.com/office/officeart/2008/layout/LinedList"/>
    <dgm:cxn modelId="{3CA49027-4D17-4F3F-B814-B7C76103F9E7}" srcId="{ECF8056F-02F1-432B-89F7-B08520A1154E}" destId="{32C47EEB-DD40-4175-8F42-5D239655F94A}" srcOrd="3" destOrd="0" parTransId="{E31D3EAC-5DAC-41D6-8567-46C4FAEBC945}" sibTransId="{1E8CA9A5-72ED-45F5-8C26-4EDDF36F6BC3}"/>
    <dgm:cxn modelId="{3D835E67-7CC3-4971-9398-68017FFFF6B3}" type="presOf" srcId="{13AC8420-AC5B-4A9C-8EBB-6C8E49286749}" destId="{3B9F6034-87CF-4D42-9478-9EFD09707DF9}" srcOrd="0" destOrd="0" presId="urn:microsoft.com/office/officeart/2008/layout/LinedList"/>
    <dgm:cxn modelId="{ABC8EF85-482A-4C9F-B984-A349C377BABF}" type="presOf" srcId="{ECF8056F-02F1-432B-89F7-B08520A1154E}" destId="{8EBF83FA-2C1C-455C-986A-0C62B927E5BB}" srcOrd="0" destOrd="0" presId="urn:microsoft.com/office/officeart/2008/layout/LinedList"/>
    <dgm:cxn modelId="{556A303A-AFD3-4420-B8D3-91CB5FE4A065}" srcId="{ECF8056F-02F1-432B-89F7-B08520A1154E}" destId="{F5569340-6AF7-4E4D-9824-1B0F577B155B}" srcOrd="1" destOrd="0" parTransId="{8EC9AA4F-9E78-4944-8190-CBBF88ABC2FC}" sibTransId="{880C9D34-8CFE-463F-9C77-B08237CF94D1}"/>
    <dgm:cxn modelId="{01AB50ED-BF27-4C6A-84DC-30701DECA0C8}" srcId="{ECF8056F-02F1-432B-89F7-B08520A1154E}" destId="{4BD49A7E-B913-4FA6-A8E9-3C3C82D56F53}" srcOrd="2" destOrd="0" parTransId="{67F804B4-DBC7-44C1-B815-20CEB62794D4}" sibTransId="{D38F8EFE-9475-4927-8D94-5AF1771145BB}"/>
    <dgm:cxn modelId="{6FBC89A3-7BA6-4243-A081-70FBAE53D207}" type="presOf" srcId="{4BD49A7E-B913-4FA6-A8E9-3C3C82D56F53}" destId="{9720CC2F-D326-43A8-BF5B-37AAF4205781}" srcOrd="0" destOrd="0" presId="urn:microsoft.com/office/officeart/2008/layout/LinedList"/>
    <dgm:cxn modelId="{B59642C8-BF49-41E6-B93E-964210CA18CC}" type="presOf" srcId="{32C47EEB-DD40-4175-8F42-5D239655F94A}" destId="{E3A29570-C0AA-46C3-8734-0DDC7D79F3D4}" srcOrd="0" destOrd="0" presId="urn:microsoft.com/office/officeart/2008/layout/LinedList"/>
    <dgm:cxn modelId="{CF66A47A-2381-4E17-82FB-1684908A70DA}" type="presParOf" srcId="{3B9F6034-87CF-4D42-9478-9EFD09707DF9}" destId="{BA2D04C3-0909-4F17-9549-5A75F9458852}" srcOrd="0" destOrd="0" presId="urn:microsoft.com/office/officeart/2008/layout/LinedList"/>
    <dgm:cxn modelId="{C949B96C-8D67-49B3-8B24-59016BA2885A}" type="presParOf" srcId="{3B9F6034-87CF-4D42-9478-9EFD09707DF9}" destId="{E470FE77-4107-4ADE-A686-BD8C6388152A}" srcOrd="1" destOrd="0" presId="urn:microsoft.com/office/officeart/2008/layout/LinedList"/>
    <dgm:cxn modelId="{68A54FA6-285D-4863-9672-835BA4A34042}" type="presParOf" srcId="{E470FE77-4107-4ADE-A686-BD8C6388152A}" destId="{8EBF83FA-2C1C-455C-986A-0C62B927E5BB}" srcOrd="0" destOrd="0" presId="urn:microsoft.com/office/officeart/2008/layout/LinedList"/>
    <dgm:cxn modelId="{92799A3D-9327-4828-9B4E-C4339CE86EA3}" type="presParOf" srcId="{E470FE77-4107-4ADE-A686-BD8C6388152A}" destId="{99534A1B-2FC2-4BD9-A8EE-7417C01332DE}" srcOrd="1" destOrd="0" presId="urn:microsoft.com/office/officeart/2008/layout/LinedList"/>
    <dgm:cxn modelId="{ACCC7911-B6C7-4602-A422-F4C773239F7F}" type="presParOf" srcId="{99534A1B-2FC2-4BD9-A8EE-7417C01332DE}" destId="{C5CF824A-2077-4794-897B-59E98EBB27E2}" srcOrd="0" destOrd="0" presId="urn:microsoft.com/office/officeart/2008/layout/LinedList"/>
    <dgm:cxn modelId="{7090A496-D89B-42C1-B099-3D332B8C020D}" type="presParOf" srcId="{99534A1B-2FC2-4BD9-A8EE-7417C01332DE}" destId="{CFB15EED-F26F-42B9-A97C-C50F2EA7B145}" srcOrd="1" destOrd="0" presId="urn:microsoft.com/office/officeart/2008/layout/LinedList"/>
    <dgm:cxn modelId="{4BE55941-1292-45EB-A373-11ED9EBD0FAB}" type="presParOf" srcId="{CFB15EED-F26F-42B9-A97C-C50F2EA7B145}" destId="{464435B8-8A34-4377-B49B-F3BC12E5737F}" srcOrd="0" destOrd="0" presId="urn:microsoft.com/office/officeart/2008/layout/LinedList"/>
    <dgm:cxn modelId="{862197B2-E553-446C-8C6C-E51FFE764FBB}" type="presParOf" srcId="{CFB15EED-F26F-42B9-A97C-C50F2EA7B145}" destId="{3578E29C-5404-40B7-9F74-B0F9E9DD1FC9}" srcOrd="1" destOrd="0" presId="urn:microsoft.com/office/officeart/2008/layout/LinedList"/>
    <dgm:cxn modelId="{0DB5900E-B45C-42BC-9A84-4D57BB967747}" type="presParOf" srcId="{CFB15EED-F26F-42B9-A97C-C50F2EA7B145}" destId="{1B88932D-299C-43D0-A864-F9F9138B5CD9}" srcOrd="2" destOrd="0" presId="urn:microsoft.com/office/officeart/2008/layout/LinedList"/>
    <dgm:cxn modelId="{57863288-1C53-4D93-B9B3-69A337563F2D}" type="presParOf" srcId="{99534A1B-2FC2-4BD9-A8EE-7417C01332DE}" destId="{2CE31CB7-E7AB-41C5-808C-F6312F094112}" srcOrd="2" destOrd="0" presId="urn:microsoft.com/office/officeart/2008/layout/LinedList"/>
    <dgm:cxn modelId="{7D3FC1D0-1F8A-4CA2-B9E8-1972DFE8D852}" type="presParOf" srcId="{99534A1B-2FC2-4BD9-A8EE-7417C01332DE}" destId="{5C559FB2-1943-4F57-8FA1-5E8FAF3E79F9}" srcOrd="3" destOrd="0" presId="urn:microsoft.com/office/officeart/2008/layout/LinedList"/>
    <dgm:cxn modelId="{6B7431CD-90A1-4451-883B-2C50FFD33655}" type="presParOf" srcId="{99534A1B-2FC2-4BD9-A8EE-7417C01332DE}" destId="{367D6D68-6E27-4F89-B44C-5C09E092FC4C}" srcOrd="4" destOrd="0" presId="urn:microsoft.com/office/officeart/2008/layout/LinedList"/>
    <dgm:cxn modelId="{5973CBF6-DC0C-429E-B244-515E1FF6B0CD}" type="presParOf" srcId="{367D6D68-6E27-4F89-B44C-5C09E092FC4C}" destId="{E8EB0339-B5BA-4890-8329-2771ECBDFD99}" srcOrd="0" destOrd="0" presId="urn:microsoft.com/office/officeart/2008/layout/LinedList"/>
    <dgm:cxn modelId="{A95A5C20-6911-4EE8-AEF9-B367A13EC6FC}" type="presParOf" srcId="{367D6D68-6E27-4F89-B44C-5C09E092FC4C}" destId="{6EB5CE4E-25D7-423A-92B0-3111EBC2450B}" srcOrd="1" destOrd="0" presId="urn:microsoft.com/office/officeart/2008/layout/LinedList"/>
    <dgm:cxn modelId="{C9E5F593-38F2-40F6-ACD9-80C6531FBE60}" type="presParOf" srcId="{367D6D68-6E27-4F89-B44C-5C09E092FC4C}" destId="{BD1604AC-5C39-438F-AA73-A95921B5E5A2}" srcOrd="2" destOrd="0" presId="urn:microsoft.com/office/officeart/2008/layout/LinedList"/>
    <dgm:cxn modelId="{1706E783-C812-4FA4-B16C-3E5FBDAC9664}" type="presParOf" srcId="{99534A1B-2FC2-4BD9-A8EE-7417C01332DE}" destId="{16F5A8B0-2C73-4786-89C7-8A1089FEDF52}" srcOrd="5" destOrd="0" presId="urn:microsoft.com/office/officeart/2008/layout/LinedList"/>
    <dgm:cxn modelId="{C3F15227-7779-49B3-8EE8-F82D3CB024AF}" type="presParOf" srcId="{99534A1B-2FC2-4BD9-A8EE-7417C01332DE}" destId="{5BFC43C5-3213-40A4-8CD3-A5F0ACE01419}" srcOrd="6" destOrd="0" presId="urn:microsoft.com/office/officeart/2008/layout/LinedList"/>
    <dgm:cxn modelId="{12354D55-969A-47E1-8FF9-5649F7BC5D4D}" type="presParOf" srcId="{99534A1B-2FC2-4BD9-A8EE-7417C01332DE}" destId="{40E99A5D-DA44-4DFF-8830-2EBBE6A56B19}" srcOrd="7" destOrd="0" presId="urn:microsoft.com/office/officeart/2008/layout/LinedList"/>
    <dgm:cxn modelId="{F5E4C4F7-1699-45B5-A9B9-77DDA16FBE20}" type="presParOf" srcId="{40E99A5D-DA44-4DFF-8830-2EBBE6A56B19}" destId="{EBB58243-BCC1-4085-BFFA-2425F5497803}" srcOrd="0" destOrd="0" presId="urn:microsoft.com/office/officeart/2008/layout/LinedList"/>
    <dgm:cxn modelId="{18047E5A-0260-45EF-98D1-2420D3001672}" type="presParOf" srcId="{40E99A5D-DA44-4DFF-8830-2EBBE6A56B19}" destId="{9720CC2F-D326-43A8-BF5B-37AAF4205781}" srcOrd="1" destOrd="0" presId="urn:microsoft.com/office/officeart/2008/layout/LinedList"/>
    <dgm:cxn modelId="{C3B87A9C-8096-486D-8C70-F291934A4FF1}" type="presParOf" srcId="{40E99A5D-DA44-4DFF-8830-2EBBE6A56B19}" destId="{C0A851AE-6770-435D-A559-730A02016D40}" srcOrd="2" destOrd="0" presId="urn:microsoft.com/office/officeart/2008/layout/LinedList"/>
    <dgm:cxn modelId="{F090E142-A649-4B24-8E9C-12F048806518}" type="presParOf" srcId="{99534A1B-2FC2-4BD9-A8EE-7417C01332DE}" destId="{B559118D-75FE-4C43-8112-1B7CEBFC2531}" srcOrd="8" destOrd="0" presId="urn:microsoft.com/office/officeart/2008/layout/LinedList"/>
    <dgm:cxn modelId="{50A5051C-6676-45D2-942B-A9234DC5FA3F}" type="presParOf" srcId="{99534A1B-2FC2-4BD9-A8EE-7417C01332DE}" destId="{DCF361CB-A3E3-439F-A8A0-FC0E17596619}" srcOrd="9" destOrd="0" presId="urn:microsoft.com/office/officeart/2008/layout/LinedList"/>
    <dgm:cxn modelId="{5C4DB2E7-8487-41F6-B8CE-6D41E5910A4A}" type="presParOf" srcId="{99534A1B-2FC2-4BD9-A8EE-7417C01332DE}" destId="{860E0A9B-1177-4501-BAC1-03356CA39B8F}" srcOrd="10" destOrd="0" presId="urn:microsoft.com/office/officeart/2008/layout/LinedList"/>
    <dgm:cxn modelId="{C41983B6-32CA-4148-BF3E-7862FC15CD64}" type="presParOf" srcId="{860E0A9B-1177-4501-BAC1-03356CA39B8F}" destId="{43D83342-0742-40B0-BC68-90290BBF916B}" srcOrd="0" destOrd="0" presId="urn:microsoft.com/office/officeart/2008/layout/LinedList"/>
    <dgm:cxn modelId="{1531E497-0AA9-4FE5-B09A-773F7F1F7790}" type="presParOf" srcId="{860E0A9B-1177-4501-BAC1-03356CA39B8F}" destId="{E3A29570-C0AA-46C3-8734-0DDC7D79F3D4}" srcOrd="1" destOrd="0" presId="urn:microsoft.com/office/officeart/2008/layout/LinedList"/>
    <dgm:cxn modelId="{8784121C-8C4B-40E8-ABFC-3F1E0B2A0CCE}" type="presParOf" srcId="{860E0A9B-1177-4501-BAC1-03356CA39B8F}" destId="{73CBD745-B917-47C0-9F87-F55899C945F2}" srcOrd="2" destOrd="0" presId="urn:microsoft.com/office/officeart/2008/layout/LinedList"/>
    <dgm:cxn modelId="{A7406649-2A52-48D4-B69B-6131BC4C5528}" type="presParOf" srcId="{99534A1B-2FC2-4BD9-A8EE-7417C01332DE}" destId="{0ACBCF57-0223-4608-B3CB-DC3FE6679540}" srcOrd="11" destOrd="0" presId="urn:microsoft.com/office/officeart/2008/layout/LinedList"/>
    <dgm:cxn modelId="{9058EB8B-F3A9-41A7-9343-C267BDF6A560}" type="presParOf" srcId="{99534A1B-2FC2-4BD9-A8EE-7417C01332DE}" destId="{A6D7192A-9179-455C-AF99-FC93DFE8A115}" srcOrd="12" destOrd="0" presId="urn:microsoft.com/office/officeart/2008/layout/LinedList"/>
    <dgm:cxn modelId="{A79DAB23-1F0F-4A7A-A06C-F5383A5CB38A}" type="presParOf" srcId="{99534A1B-2FC2-4BD9-A8EE-7417C01332DE}" destId="{6DDEDB19-17EA-40F1-9716-96D4BADFCB5A}" srcOrd="13" destOrd="0" presId="urn:microsoft.com/office/officeart/2008/layout/LinedList"/>
    <dgm:cxn modelId="{5660A285-E6FB-4BBC-B65C-0905C0D2B660}" type="presParOf" srcId="{6DDEDB19-17EA-40F1-9716-96D4BADFCB5A}" destId="{5C85588B-37BE-4141-BECD-31730295B788}" srcOrd="0" destOrd="0" presId="urn:microsoft.com/office/officeart/2008/layout/LinedList"/>
    <dgm:cxn modelId="{03ABE742-8A2D-4A78-82C0-D70581744733}" type="presParOf" srcId="{6DDEDB19-17EA-40F1-9716-96D4BADFCB5A}" destId="{D672667C-45DA-4B97-BD4E-56F82268722D}" srcOrd="1" destOrd="0" presId="urn:microsoft.com/office/officeart/2008/layout/LinedList"/>
    <dgm:cxn modelId="{14D8328F-4BB5-4AD3-A0F2-B51D2622BFA7}" type="presParOf" srcId="{6DDEDB19-17EA-40F1-9716-96D4BADFCB5A}" destId="{3E921198-8202-4CA6-A65A-25197D5E73DE}" srcOrd="2" destOrd="0" presId="urn:microsoft.com/office/officeart/2008/layout/LinedList"/>
    <dgm:cxn modelId="{94B8236B-E1B9-4D73-973A-689DA53C61B6}" type="presParOf" srcId="{99534A1B-2FC2-4BD9-A8EE-7417C01332DE}" destId="{74864BB2-4C07-4148-B536-C8F8FE0A741C}" srcOrd="14" destOrd="0" presId="urn:microsoft.com/office/officeart/2008/layout/LinedList"/>
    <dgm:cxn modelId="{63BEF939-D1E5-47DA-9962-0AE6CFE63793}" type="presParOf" srcId="{99534A1B-2FC2-4BD9-A8EE-7417C01332DE}" destId="{CB12E31E-E38B-4DA3-8D21-C2449EBD48ED}" srcOrd="15" destOrd="0" presId="urn:microsoft.com/office/officeart/2008/layout/LinedList"/>
    <dgm:cxn modelId="{F2ED9C5E-3037-472F-9766-7B3466F40DDA}" type="presParOf" srcId="{99534A1B-2FC2-4BD9-A8EE-7417C01332DE}" destId="{37863691-6A39-41DC-AE18-B79D3227AA46}" srcOrd="16" destOrd="0" presId="urn:microsoft.com/office/officeart/2008/layout/LinedList"/>
    <dgm:cxn modelId="{53D84527-793A-4A67-B4B6-49242D7D8E1B}" type="presParOf" srcId="{37863691-6A39-41DC-AE18-B79D3227AA46}" destId="{86A16201-1C6F-4611-8A31-8B5591A94630}" srcOrd="0" destOrd="0" presId="urn:microsoft.com/office/officeart/2008/layout/LinedList"/>
    <dgm:cxn modelId="{5E32FBD3-FD10-4A51-A668-138712860B36}" type="presParOf" srcId="{37863691-6A39-41DC-AE18-B79D3227AA46}" destId="{F5CB5049-BEA7-4490-BEE6-C180B30F2D29}" srcOrd="1" destOrd="0" presId="urn:microsoft.com/office/officeart/2008/layout/LinedList"/>
    <dgm:cxn modelId="{DE562661-7CF4-4D36-911D-C35EDBA9ECAD}" type="presParOf" srcId="{37863691-6A39-41DC-AE18-B79D3227AA46}" destId="{B115C165-2E1A-445E-AD1F-F871AD67E18F}" srcOrd="2" destOrd="0" presId="urn:microsoft.com/office/officeart/2008/layout/LinedList"/>
    <dgm:cxn modelId="{BCE4C0F9-E139-40CA-A526-767FBD0A82EC}" type="presParOf" srcId="{99534A1B-2FC2-4BD9-A8EE-7417C01332DE}" destId="{41490BF3-4963-44EB-92FB-E2870735195B}" srcOrd="17" destOrd="0" presId="urn:microsoft.com/office/officeart/2008/layout/LinedList"/>
    <dgm:cxn modelId="{57401F20-957B-4CAF-A14C-49CD91D23F2A}" type="presParOf" srcId="{99534A1B-2FC2-4BD9-A8EE-7417C01332DE}" destId="{F240CFAE-FCD1-4B7B-BE86-C84FCC4D5DC9}" srcOrd="18" destOrd="0" presId="urn:microsoft.com/office/officeart/2008/layout/LinedList"/>
    <dgm:cxn modelId="{C33CF121-7103-4D55-8403-98C71E28273F}" type="presParOf" srcId="{99534A1B-2FC2-4BD9-A8EE-7417C01332DE}" destId="{68D1770B-136C-489C-992A-2A271E8A9B38}" srcOrd="19" destOrd="0" presId="urn:microsoft.com/office/officeart/2008/layout/LinedList"/>
    <dgm:cxn modelId="{B6DAB781-DAD8-4FDC-9A82-A4BD63C82F88}" type="presParOf" srcId="{68D1770B-136C-489C-992A-2A271E8A9B38}" destId="{1CE862DC-0E5F-4265-AC4F-EC7314ACA6E6}" srcOrd="0" destOrd="0" presId="urn:microsoft.com/office/officeart/2008/layout/LinedList"/>
    <dgm:cxn modelId="{15B4AB51-7D38-42FD-A1E5-5F72EA3D7794}" type="presParOf" srcId="{68D1770B-136C-489C-992A-2A271E8A9B38}" destId="{E3797AE8-58C0-4197-B48D-79B469633BD4}" srcOrd="1" destOrd="0" presId="urn:microsoft.com/office/officeart/2008/layout/LinedList"/>
    <dgm:cxn modelId="{065EF4C2-1B87-44DD-B030-5EE58D607F8E}" type="presParOf" srcId="{68D1770B-136C-489C-992A-2A271E8A9B38}" destId="{E44D8C04-EB4F-4504-909C-F05B94D93F47}" srcOrd="2" destOrd="0" presId="urn:microsoft.com/office/officeart/2008/layout/LinedList"/>
    <dgm:cxn modelId="{822344B8-B994-4AFA-9B2B-201F098F0802}" type="presParOf" srcId="{99534A1B-2FC2-4BD9-A8EE-7417C01332DE}" destId="{81778042-1023-40B1-842A-B63081A8A78B}" srcOrd="20" destOrd="0" presId="urn:microsoft.com/office/officeart/2008/layout/LinedList"/>
    <dgm:cxn modelId="{D316557A-35CE-4972-92B3-A1FE4D9902E1}" type="presParOf" srcId="{99534A1B-2FC2-4BD9-A8EE-7417C01332DE}" destId="{AF716BD9-B7E4-4F24-ADAA-6EFC1091515F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A4BA2D-024C-4670-8DB9-4F652029C30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10CE40E-883D-45A4-9D7C-59023FBC80C7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історично норми загального права формувалися королівськими, а норми права справедливості – канцлерськими судами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97F2E9-4550-446B-A4D5-705D4DD18C07}" type="parTrans" cxnId="{928524F4-80C8-4873-BAFD-5418D0BD637F}">
      <dgm:prSet/>
      <dgm:spPr/>
      <dgm:t>
        <a:bodyPr/>
        <a:lstStyle/>
        <a:p>
          <a:endParaRPr lang="ru-RU"/>
        </a:p>
      </dgm:t>
    </dgm:pt>
    <dgm:pt modelId="{ED153EE9-9353-4E22-A066-61B93B1F584D}" type="sibTrans" cxnId="{928524F4-80C8-4873-BAFD-5418D0BD637F}">
      <dgm:prSet/>
      <dgm:spPr/>
      <dgm:t>
        <a:bodyPr/>
        <a:lstStyle/>
        <a:p>
          <a:endParaRPr lang="ru-RU"/>
        </a:p>
      </dgm:t>
    </dgm:pt>
    <dgm:pt modelId="{724D35F7-61D6-4037-A5B8-F87AD40873FC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норми загального права складають основну частину системи права, а норми права справедливості – доповнюючу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9D727E-A985-44A2-925A-C5F696D550E4}" type="parTrans" cxnId="{D5F1DEB1-3732-426A-A313-9EC6570390F9}">
      <dgm:prSet/>
      <dgm:spPr/>
      <dgm:t>
        <a:bodyPr/>
        <a:lstStyle/>
        <a:p>
          <a:endParaRPr lang="ru-RU"/>
        </a:p>
      </dgm:t>
    </dgm:pt>
    <dgm:pt modelId="{B8AF4C1B-9B87-414E-AF8E-6D6FBCD2B2AE}" type="sibTrans" cxnId="{D5F1DEB1-3732-426A-A313-9EC6570390F9}">
      <dgm:prSet/>
      <dgm:spPr/>
      <dgm:t>
        <a:bodyPr/>
        <a:lstStyle/>
        <a:p>
          <a:endParaRPr lang="ru-RU"/>
        </a:p>
      </dgm:t>
    </dgm:pt>
    <dgm:pt modelId="{B5653EB8-DB57-4F1A-A4D8-D69284EC8859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 право – це сукупність справ, що розглядається в усній процедурі, а право справедливості – в письмовій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7F369A-85D8-4E43-9F48-9871F8CCCE12}" type="parTrans" cxnId="{8C5291F7-3F80-49D5-934F-C52ADCADA180}">
      <dgm:prSet/>
      <dgm:spPr/>
      <dgm:t>
        <a:bodyPr/>
        <a:lstStyle/>
        <a:p>
          <a:endParaRPr lang="ru-RU"/>
        </a:p>
      </dgm:t>
    </dgm:pt>
    <dgm:pt modelId="{64A81492-3D21-4EC5-8379-700EA30AB1F9}" type="sibTrans" cxnId="{8C5291F7-3F80-49D5-934F-C52ADCADA180}">
      <dgm:prSet/>
      <dgm:spPr/>
      <dgm:t>
        <a:bodyPr/>
        <a:lstStyle/>
        <a:p>
          <a:endParaRPr lang="ru-RU"/>
        </a:p>
      </dgm:t>
    </dgm:pt>
    <dgm:pt modelId="{FF7D602D-AD7A-4E5E-9F94-E2501C52C592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праві справедливості існують більш гнучка процедура, широкі апеляційні можливості, відсутній інститут присяжних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2FA23E-101F-4D43-91DB-76A764EAE4AF}" type="parTrans" cxnId="{0D1F2C03-90F1-4974-9CB5-B7BDD57AE1D9}">
      <dgm:prSet/>
      <dgm:spPr/>
      <dgm:t>
        <a:bodyPr/>
        <a:lstStyle/>
        <a:p>
          <a:endParaRPr lang="ru-RU"/>
        </a:p>
      </dgm:t>
    </dgm:pt>
    <dgm:pt modelId="{8B229278-33CF-4173-9D8F-DFF54CFD9621}" type="sibTrans" cxnId="{0D1F2C03-90F1-4974-9CB5-B7BDD57AE1D9}">
      <dgm:prSet/>
      <dgm:spPr/>
      <dgm:t>
        <a:bodyPr/>
        <a:lstStyle/>
        <a:p>
          <a:endParaRPr lang="ru-RU"/>
        </a:p>
      </dgm:t>
    </dgm:pt>
    <dgm:pt modelId="{04DB4BA2-69ED-4C17-917A-1FE0FF976189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 право має більш формалізовану процедуру, свою техніко-юридичну термінологію, особливу класифікацію інститутів права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B6B7B-13DB-4E41-A386-D038FADE0EFD}" type="parTrans" cxnId="{74FEA26B-D4E6-4468-88B7-703335F31430}">
      <dgm:prSet/>
      <dgm:spPr/>
      <dgm:t>
        <a:bodyPr/>
        <a:lstStyle/>
        <a:p>
          <a:endParaRPr lang="ru-RU"/>
        </a:p>
      </dgm:t>
    </dgm:pt>
    <dgm:pt modelId="{0E8A9D72-51D5-49F9-9B1F-77FAC2075366}" type="sibTrans" cxnId="{74FEA26B-D4E6-4468-88B7-703335F31430}">
      <dgm:prSet/>
      <dgm:spPr/>
      <dgm:t>
        <a:bodyPr/>
        <a:lstStyle/>
        <a:p>
          <a:endParaRPr lang="ru-RU"/>
        </a:p>
      </dgm:t>
    </dgm:pt>
    <dgm:pt modelId="{04FCE3B6-56F9-4232-898E-38CA21F9E9E5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Відмінності між загальним правом</a:t>
          </a:r>
          <a:br>
            <a: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</a:br>
          <a:r>
            <a: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і правом справедливості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F4D128-EE07-4305-93A2-5FBFEB1EEF65}" type="parTrans" cxnId="{4882A0DE-B7E3-4B8C-BE52-14C70F3EA593}">
      <dgm:prSet/>
      <dgm:spPr/>
      <dgm:t>
        <a:bodyPr/>
        <a:lstStyle/>
        <a:p>
          <a:endParaRPr lang="ru-RU"/>
        </a:p>
      </dgm:t>
    </dgm:pt>
    <dgm:pt modelId="{3873A4F0-1872-4817-A2D0-06B80C7C1680}" type="sibTrans" cxnId="{4882A0DE-B7E3-4B8C-BE52-14C70F3EA593}">
      <dgm:prSet/>
      <dgm:spPr/>
      <dgm:t>
        <a:bodyPr/>
        <a:lstStyle/>
        <a:p>
          <a:endParaRPr lang="ru-RU"/>
        </a:p>
      </dgm:t>
    </dgm:pt>
    <dgm:pt modelId="{85442C80-7D5F-41B7-AF6C-869EA49A873D}" type="pres">
      <dgm:prSet presAssocID="{A1A4BA2D-024C-4670-8DB9-4F652029C30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0E51A4E-5B25-4D8A-AFF0-133B9E0D0ABB}" type="pres">
      <dgm:prSet presAssocID="{04FCE3B6-56F9-4232-898E-38CA21F9E9E5}" presName="vertOne" presStyleCnt="0"/>
      <dgm:spPr/>
    </dgm:pt>
    <dgm:pt modelId="{DBFD4C94-631B-4304-A3C1-647D26DFDB7F}" type="pres">
      <dgm:prSet presAssocID="{04FCE3B6-56F9-4232-898E-38CA21F9E9E5}" presName="txOne" presStyleLbl="node0" presStyleIdx="0" presStyleCnt="1" custScaleY="451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7AFA50-BB90-4FA6-8D5D-99BBF0855D8D}" type="pres">
      <dgm:prSet presAssocID="{04FCE3B6-56F9-4232-898E-38CA21F9E9E5}" presName="parTransOne" presStyleCnt="0"/>
      <dgm:spPr/>
    </dgm:pt>
    <dgm:pt modelId="{56117734-903C-4B7D-8B70-679588560E94}" type="pres">
      <dgm:prSet presAssocID="{04FCE3B6-56F9-4232-898E-38CA21F9E9E5}" presName="horzOne" presStyleCnt="0"/>
      <dgm:spPr/>
    </dgm:pt>
    <dgm:pt modelId="{18095B30-D684-485E-ADFE-D0908B5C3194}" type="pres">
      <dgm:prSet presAssocID="{A10CE40E-883D-45A4-9D7C-59023FBC80C7}" presName="vertTwo" presStyleCnt="0"/>
      <dgm:spPr/>
    </dgm:pt>
    <dgm:pt modelId="{49C392ED-D298-4575-BB6A-ACA30247A790}" type="pres">
      <dgm:prSet presAssocID="{A10CE40E-883D-45A4-9D7C-59023FBC80C7}" presName="txTwo" presStyleLbl="node2" presStyleIdx="0" presStyleCnt="5" custScaleX="1042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5C91C5-E261-444D-B979-A29D1D4EFF46}" type="pres">
      <dgm:prSet presAssocID="{A10CE40E-883D-45A4-9D7C-59023FBC80C7}" presName="horzTwo" presStyleCnt="0"/>
      <dgm:spPr/>
    </dgm:pt>
    <dgm:pt modelId="{444BCFE5-8671-4A08-B43A-6DCC08E4B424}" type="pres">
      <dgm:prSet presAssocID="{ED153EE9-9353-4E22-A066-61B93B1F584D}" presName="sibSpaceTwo" presStyleCnt="0"/>
      <dgm:spPr/>
    </dgm:pt>
    <dgm:pt modelId="{895C43C8-756B-4D4D-8706-3569B94105A1}" type="pres">
      <dgm:prSet presAssocID="{724D35F7-61D6-4037-A5B8-F87AD40873FC}" presName="vertTwo" presStyleCnt="0"/>
      <dgm:spPr/>
    </dgm:pt>
    <dgm:pt modelId="{EB795968-038A-453F-BDA4-1CA3E47F8070}" type="pres">
      <dgm:prSet presAssocID="{724D35F7-61D6-4037-A5B8-F87AD40873FC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E0B532-5AB3-4754-8A0D-FEBB8A06503E}" type="pres">
      <dgm:prSet presAssocID="{724D35F7-61D6-4037-A5B8-F87AD40873FC}" presName="horzTwo" presStyleCnt="0"/>
      <dgm:spPr/>
    </dgm:pt>
    <dgm:pt modelId="{4520B031-04C6-4B24-B7A9-43133BBD72D3}" type="pres">
      <dgm:prSet presAssocID="{B8AF4C1B-9B87-414E-AF8E-6D6FBCD2B2AE}" presName="sibSpaceTwo" presStyleCnt="0"/>
      <dgm:spPr/>
    </dgm:pt>
    <dgm:pt modelId="{FC58B180-F26A-4CAD-BA1B-67757A911852}" type="pres">
      <dgm:prSet presAssocID="{B5653EB8-DB57-4F1A-A4D8-D69284EC8859}" presName="vertTwo" presStyleCnt="0"/>
      <dgm:spPr/>
    </dgm:pt>
    <dgm:pt modelId="{EC6F7CD8-3E0F-46DE-ABE3-EC862DECB22D}" type="pres">
      <dgm:prSet presAssocID="{B5653EB8-DB57-4F1A-A4D8-D69284EC8859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09C140-7656-4BD9-AFC6-3DCFE7594C5D}" type="pres">
      <dgm:prSet presAssocID="{B5653EB8-DB57-4F1A-A4D8-D69284EC8859}" presName="horzTwo" presStyleCnt="0"/>
      <dgm:spPr/>
    </dgm:pt>
    <dgm:pt modelId="{35750A74-AEF6-4324-B010-BBE09113672C}" type="pres">
      <dgm:prSet presAssocID="{64A81492-3D21-4EC5-8379-700EA30AB1F9}" presName="sibSpaceTwo" presStyleCnt="0"/>
      <dgm:spPr/>
    </dgm:pt>
    <dgm:pt modelId="{8A23218F-4634-4859-A04E-2406B1C9C6B1}" type="pres">
      <dgm:prSet presAssocID="{FF7D602D-AD7A-4E5E-9F94-E2501C52C592}" presName="vertTwo" presStyleCnt="0"/>
      <dgm:spPr/>
    </dgm:pt>
    <dgm:pt modelId="{8C934BAC-CE83-443B-B5A7-E12CE1B8341E}" type="pres">
      <dgm:prSet presAssocID="{FF7D602D-AD7A-4E5E-9F94-E2501C52C592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95DAF7-51E7-4FC6-A5B2-34157CDB6031}" type="pres">
      <dgm:prSet presAssocID="{FF7D602D-AD7A-4E5E-9F94-E2501C52C592}" presName="horzTwo" presStyleCnt="0"/>
      <dgm:spPr/>
    </dgm:pt>
    <dgm:pt modelId="{804DAFFF-7389-48FE-87C5-7A90E10E2A1A}" type="pres">
      <dgm:prSet presAssocID="{8B229278-33CF-4173-9D8F-DFF54CFD9621}" presName="sibSpaceTwo" presStyleCnt="0"/>
      <dgm:spPr/>
    </dgm:pt>
    <dgm:pt modelId="{1CBA0017-0D53-44D4-8DD0-465F9294E3B6}" type="pres">
      <dgm:prSet presAssocID="{04DB4BA2-69ED-4C17-917A-1FE0FF976189}" presName="vertTwo" presStyleCnt="0"/>
      <dgm:spPr/>
    </dgm:pt>
    <dgm:pt modelId="{E6946041-01C6-4A7C-B609-413BF8E8754C}" type="pres">
      <dgm:prSet presAssocID="{04DB4BA2-69ED-4C17-917A-1FE0FF976189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910CE0-A17C-467F-AE68-B93DCB6F3C3D}" type="pres">
      <dgm:prSet presAssocID="{04DB4BA2-69ED-4C17-917A-1FE0FF976189}" presName="horzTwo" presStyleCnt="0"/>
      <dgm:spPr/>
    </dgm:pt>
  </dgm:ptLst>
  <dgm:cxnLst>
    <dgm:cxn modelId="{74FEA26B-D4E6-4468-88B7-703335F31430}" srcId="{04FCE3B6-56F9-4232-898E-38CA21F9E9E5}" destId="{04DB4BA2-69ED-4C17-917A-1FE0FF976189}" srcOrd="4" destOrd="0" parTransId="{7A3B6B7B-13DB-4E41-A386-D038FADE0EFD}" sibTransId="{0E8A9D72-51D5-49F9-9B1F-77FAC2075366}"/>
    <dgm:cxn modelId="{928524F4-80C8-4873-BAFD-5418D0BD637F}" srcId="{04FCE3B6-56F9-4232-898E-38CA21F9E9E5}" destId="{A10CE40E-883D-45A4-9D7C-59023FBC80C7}" srcOrd="0" destOrd="0" parTransId="{B397F2E9-4550-446B-A4D5-705D4DD18C07}" sibTransId="{ED153EE9-9353-4E22-A066-61B93B1F584D}"/>
    <dgm:cxn modelId="{B757AE69-4361-49AE-878E-265A9159D672}" type="presOf" srcId="{04FCE3B6-56F9-4232-898E-38CA21F9E9E5}" destId="{DBFD4C94-631B-4304-A3C1-647D26DFDB7F}" srcOrd="0" destOrd="0" presId="urn:microsoft.com/office/officeart/2005/8/layout/hierarchy4"/>
    <dgm:cxn modelId="{4882A0DE-B7E3-4B8C-BE52-14C70F3EA593}" srcId="{A1A4BA2D-024C-4670-8DB9-4F652029C30F}" destId="{04FCE3B6-56F9-4232-898E-38CA21F9E9E5}" srcOrd="0" destOrd="0" parTransId="{6BF4D128-EE07-4305-93A2-5FBFEB1EEF65}" sibTransId="{3873A4F0-1872-4817-A2D0-06B80C7C1680}"/>
    <dgm:cxn modelId="{0D1F2C03-90F1-4974-9CB5-B7BDD57AE1D9}" srcId="{04FCE3B6-56F9-4232-898E-38CA21F9E9E5}" destId="{FF7D602D-AD7A-4E5E-9F94-E2501C52C592}" srcOrd="3" destOrd="0" parTransId="{E12FA23E-101F-4D43-91DB-76A764EAE4AF}" sibTransId="{8B229278-33CF-4173-9D8F-DFF54CFD9621}"/>
    <dgm:cxn modelId="{47EB1DB7-AD58-446D-978F-AAF3A57811DE}" type="presOf" srcId="{A10CE40E-883D-45A4-9D7C-59023FBC80C7}" destId="{49C392ED-D298-4575-BB6A-ACA30247A790}" srcOrd="0" destOrd="0" presId="urn:microsoft.com/office/officeart/2005/8/layout/hierarchy4"/>
    <dgm:cxn modelId="{CEA25D32-954F-4C8C-A430-04C1A5CC2A33}" type="presOf" srcId="{04DB4BA2-69ED-4C17-917A-1FE0FF976189}" destId="{E6946041-01C6-4A7C-B609-413BF8E8754C}" srcOrd="0" destOrd="0" presId="urn:microsoft.com/office/officeart/2005/8/layout/hierarchy4"/>
    <dgm:cxn modelId="{8C5291F7-3F80-49D5-934F-C52ADCADA180}" srcId="{04FCE3B6-56F9-4232-898E-38CA21F9E9E5}" destId="{B5653EB8-DB57-4F1A-A4D8-D69284EC8859}" srcOrd="2" destOrd="0" parTransId="{D97F369A-85D8-4E43-9F48-9871F8CCCE12}" sibTransId="{64A81492-3D21-4EC5-8379-700EA30AB1F9}"/>
    <dgm:cxn modelId="{B9D53878-CB9A-4674-9E78-D3FA29342822}" type="presOf" srcId="{B5653EB8-DB57-4F1A-A4D8-D69284EC8859}" destId="{EC6F7CD8-3E0F-46DE-ABE3-EC862DECB22D}" srcOrd="0" destOrd="0" presId="urn:microsoft.com/office/officeart/2005/8/layout/hierarchy4"/>
    <dgm:cxn modelId="{D5F1DEB1-3732-426A-A313-9EC6570390F9}" srcId="{04FCE3B6-56F9-4232-898E-38CA21F9E9E5}" destId="{724D35F7-61D6-4037-A5B8-F87AD40873FC}" srcOrd="1" destOrd="0" parTransId="{2E9D727E-A985-44A2-925A-C5F696D550E4}" sibTransId="{B8AF4C1B-9B87-414E-AF8E-6D6FBCD2B2AE}"/>
    <dgm:cxn modelId="{23FFBCB9-B90F-422D-BCDC-096CE193AD1D}" type="presOf" srcId="{FF7D602D-AD7A-4E5E-9F94-E2501C52C592}" destId="{8C934BAC-CE83-443B-B5A7-E12CE1B8341E}" srcOrd="0" destOrd="0" presId="urn:microsoft.com/office/officeart/2005/8/layout/hierarchy4"/>
    <dgm:cxn modelId="{72874AA6-AFF7-4AD2-940D-76E9E8C12D47}" type="presOf" srcId="{724D35F7-61D6-4037-A5B8-F87AD40873FC}" destId="{EB795968-038A-453F-BDA4-1CA3E47F8070}" srcOrd="0" destOrd="0" presId="urn:microsoft.com/office/officeart/2005/8/layout/hierarchy4"/>
    <dgm:cxn modelId="{1BF47A79-94BB-4E00-8F9F-EEE41F92A777}" type="presOf" srcId="{A1A4BA2D-024C-4670-8DB9-4F652029C30F}" destId="{85442C80-7D5F-41B7-AF6C-869EA49A873D}" srcOrd="0" destOrd="0" presId="urn:microsoft.com/office/officeart/2005/8/layout/hierarchy4"/>
    <dgm:cxn modelId="{5B3053BD-6CFF-42C6-9764-265359C42E66}" type="presParOf" srcId="{85442C80-7D5F-41B7-AF6C-869EA49A873D}" destId="{B0E51A4E-5B25-4D8A-AFF0-133B9E0D0ABB}" srcOrd="0" destOrd="0" presId="urn:microsoft.com/office/officeart/2005/8/layout/hierarchy4"/>
    <dgm:cxn modelId="{278E19CB-46C8-42A6-99CD-6319D77F7FD8}" type="presParOf" srcId="{B0E51A4E-5B25-4D8A-AFF0-133B9E0D0ABB}" destId="{DBFD4C94-631B-4304-A3C1-647D26DFDB7F}" srcOrd="0" destOrd="0" presId="urn:microsoft.com/office/officeart/2005/8/layout/hierarchy4"/>
    <dgm:cxn modelId="{2AA351C0-3F37-4F4F-B289-94EA0BCFDE54}" type="presParOf" srcId="{B0E51A4E-5B25-4D8A-AFF0-133B9E0D0ABB}" destId="{EA7AFA50-BB90-4FA6-8D5D-99BBF0855D8D}" srcOrd="1" destOrd="0" presId="urn:microsoft.com/office/officeart/2005/8/layout/hierarchy4"/>
    <dgm:cxn modelId="{ABAE697F-3D24-4077-B617-D1509E9A89DE}" type="presParOf" srcId="{B0E51A4E-5B25-4D8A-AFF0-133B9E0D0ABB}" destId="{56117734-903C-4B7D-8B70-679588560E94}" srcOrd="2" destOrd="0" presId="urn:microsoft.com/office/officeart/2005/8/layout/hierarchy4"/>
    <dgm:cxn modelId="{6A23C48F-EFA6-423E-8ED8-E7E49DE6C411}" type="presParOf" srcId="{56117734-903C-4B7D-8B70-679588560E94}" destId="{18095B30-D684-485E-ADFE-D0908B5C3194}" srcOrd="0" destOrd="0" presId="urn:microsoft.com/office/officeart/2005/8/layout/hierarchy4"/>
    <dgm:cxn modelId="{8D14A172-AAF7-428F-915D-BFBA70F4761A}" type="presParOf" srcId="{18095B30-D684-485E-ADFE-D0908B5C3194}" destId="{49C392ED-D298-4575-BB6A-ACA30247A790}" srcOrd="0" destOrd="0" presId="urn:microsoft.com/office/officeart/2005/8/layout/hierarchy4"/>
    <dgm:cxn modelId="{8DCE9A62-B06F-4856-8FD6-67FA65C6CCAC}" type="presParOf" srcId="{18095B30-D684-485E-ADFE-D0908B5C3194}" destId="{375C91C5-E261-444D-B979-A29D1D4EFF46}" srcOrd="1" destOrd="0" presId="urn:microsoft.com/office/officeart/2005/8/layout/hierarchy4"/>
    <dgm:cxn modelId="{88C0ED3D-48AB-42D3-93E0-BA7AEE0E35EA}" type="presParOf" srcId="{56117734-903C-4B7D-8B70-679588560E94}" destId="{444BCFE5-8671-4A08-B43A-6DCC08E4B424}" srcOrd="1" destOrd="0" presId="urn:microsoft.com/office/officeart/2005/8/layout/hierarchy4"/>
    <dgm:cxn modelId="{F38ACEEA-7D78-4F14-B3DA-A03107F92703}" type="presParOf" srcId="{56117734-903C-4B7D-8B70-679588560E94}" destId="{895C43C8-756B-4D4D-8706-3569B94105A1}" srcOrd="2" destOrd="0" presId="urn:microsoft.com/office/officeart/2005/8/layout/hierarchy4"/>
    <dgm:cxn modelId="{61389637-D2DE-4AEB-B519-5A7EAE8C5DCE}" type="presParOf" srcId="{895C43C8-756B-4D4D-8706-3569B94105A1}" destId="{EB795968-038A-453F-BDA4-1CA3E47F8070}" srcOrd="0" destOrd="0" presId="urn:microsoft.com/office/officeart/2005/8/layout/hierarchy4"/>
    <dgm:cxn modelId="{A02433F6-5C4C-4AE5-A8C8-9B131DC0FF35}" type="presParOf" srcId="{895C43C8-756B-4D4D-8706-3569B94105A1}" destId="{7DE0B532-5AB3-4754-8A0D-FEBB8A06503E}" srcOrd="1" destOrd="0" presId="urn:microsoft.com/office/officeart/2005/8/layout/hierarchy4"/>
    <dgm:cxn modelId="{B225B9AD-C75D-4710-B634-F42085C5899F}" type="presParOf" srcId="{56117734-903C-4B7D-8B70-679588560E94}" destId="{4520B031-04C6-4B24-B7A9-43133BBD72D3}" srcOrd="3" destOrd="0" presId="urn:microsoft.com/office/officeart/2005/8/layout/hierarchy4"/>
    <dgm:cxn modelId="{A6EBC010-0087-4551-8B62-D03AAEFE9A49}" type="presParOf" srcId="{56117734-903C-4B7D-8B70-679588560E94}" destId="{FC58B180-F26A-4CAD-BA1B-67757A911852}" srcOrd="4" destOrd="0" presId="urn:microsoft.com/office/officeart/2005/8/layout/hierarchy4"/>
    <dgm:cxn modelId="{41C9DFD9-5081-463A-B332-2C2FBD74563B}" type="presParOf" srcId="{FC58B180-F26A-4CAD-BA1B-67757A911852}" destId="{EC6F7CD8-3E0F-46DE-ABE3-EC862DECB22D}" srcOrd="0" destOrd="0" presId="urn:microsoft.com/office/officeart/2005/8/layout/hierarchy4"/>
    <dgm:cxn modelId="{6BB022E6-F921-4C22-924E-89B8E1A3D354}" type="presParOf" srcId="{FC58B180-F26A-4CAD-BA1B-67757A911852}" destId="{7F09C140-7656-4BD9-AFC6-3DCFE7594C5D}" srcOrd="1" destOrd="0" presId="urn:microsoft.com/office/officeart/2005/8/layout/hierarchy4"/>
    <dgm:cxn modelId="{2DBD2803-78F8-4203-992D-B5D149CFDD05}" type="presParOf" srcId="{56117734-903C-4B7D-8B70-679588560E94}" destId="{35750A74-AEF6-4324-B010-BBE09113672C}" srcOrd="5" destOrd="0" presId="urn:microsoft.com/office/officeart/2005/8/layout/hierarchy4"/>
    <dgm:cxn modelId="{49D4BD0A-BFFB-43D3-B78A-7A8FE3442FFC}" type="presParOf" srcId="{56117734-903C-4B7D-8B70-679588560E94}" destId="{8A23218F-4634-4859-A04E-2406B1C9C6B1}" srcOrd="6" destOrd="0" presId="urn:microsoft.com/office/officeart/2005/8/layout/hierarchy4"/>
    <dgm:cxn modelId="{981FD3B6-7A66-491B-BAD7-BDDEC2BC7CAA}" type="presParOf" srcId="{8A23218F-4634-4859-A04E-2406B1C9C6B1}" destId="{8C934BAC-CE83-443B-B5A7-E12CE1B8341E}" srcOrd="0" destOrd="0" presId="urn:microsoft.com/office/officeart/2005/8/layout/hierarchy4"/>
    <dgm:cxn modelId="{72F44311-4C79-4CB4-B257-BAEB0683E84E}" type="presParOf" srcId="{8A23218F-4634-4859-A04E-2406B1C9C6B1}" destId="{7795DAF7-51E7-4FC6-A5B2-34157CDB6031}" srcOrd="1" destOrd="0" presId="urn:microsoft.com/office/officeart/2005/8/layout/hierarchy4"/>
    <dgm:cxn modelId="{E4718225-7980-43EA-B7E3-736B53724519}" type="presParOf" srcId="{56117734-903C-4B7D-8B70-679588560E94}" destId="{804DAFFF-7389-48FE-87C5-7A90E10E2A1A}" srcOrd="7" destOrd="0" presId="urn:microsoft.com/office/officeart/2005/8/layout/hierarchy4"/>
    <dgm:cxn modelId="{BAEACD77-A158-4DFF-BA86-EA07CE92512D}" type="presParOf" srcId="{56117734-903C-4B7D-8B70-679588560E94}" destId="{1CBA0017-0D53-44D4-8DD0-465F9294E3B6}" srcOrd="8" destOrd="0" presId="urn:microsoft.com/office/officeart/2005/8/layout/hierarchy4"/>
    <dgm:cxn modelId="{191CB4C4-2E0A-4F39-9760-B874959AF70B}" type="presParOf" srcId="{1CBA0017-0D53-44D4-8DD0-465F9294E3B6}" destId="{E6946041-01C6-4A7C-B609-413BF8E8754C}" srcOrd="0" destOrd="0" presId="urn:microsoft.com/office/officeart/2005/8/layout/hierarchy4"/>
    <dgm:cxn modelId="{2347EFC0-5BE3-42F3-B982-26DCCCCDB20C}" type="presParOf" srcId="{1CBA0017-0D53-44D4-8DD0-465F9294E3B6}" destId="{99910CE0-A17C-467F-AE68-B93DCB6F3C3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311F28-FEAB-49DD-83F2-CD7814006099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57519A-1CA2-42C7-8ABA-BE4B8D112749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Англійське загальне право – це право судової практики. Суди не лише застосовують норму права, але і створюють їх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E1C739-E3D0-4E5F-A15C-7367B3FECC7F}" type="parTrans" cxnId="{49ECF363-6B7E-446C-8EDC-EE8270D5D621}">
      <dgm:prSet/>
      <dgm:spPr/>
      <dgm:t>
        <a:bodyPr/>
        <a:lstStyle/>
        <a:p>
          <a:endParaRPr lang="ru-RU"/>
        </a:p>
      </dgm:t>
    </dgm:pt>
    <dgm:pt modelId="{8FE7EF42-A800-4DA2-B492-55D3963A351A}" type="sibTrans" cxnId="{49ECF363-6B7E-446C-8EDC-EE8270D5D621}">
      <dgm:prSet/>
      <dgm:spPr/>
      <dgm:t>
        <a:bodyPr/>
        <a:lstStyle/>
        <a:p>
          <a:endParaRPr lang="ru-RU"/>
        </a:p>
      </dgm:t>
    </dgm:pt>
    <dgm:pt modelId="{AABCCE4F-8767-442D-A4B3-2F3AE9031B2A}">
      <dgm:prSet custT="1"/>
      <dgm:spPr/>
      <dgm:t>
        <a:bodyPr/>
        <a:lstStyle/>
        <a:p>
          <a:r>
            <a: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Судовий прецедент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це рішення суду з конкретної справи, яке містить юридичну норму й є обов’язковим при розв’язанні всіх наступних аналогічних справ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F5D70-2907-4F38-A5DE-33C6C2ED067F}" type="parTrans" cxnId="{9602081E-F305-40AE-8BF0-FCC39EC89C8C}">
      <dgm:prSet/>
      <dgm:spPr/>
      <dgm:t>
        <a:bodyPr/>
        <a:lstStyle/>
        <a:p>
          <a:endParaRPr lang="ru-RU"/>
        </a:p>
      </dgm:t>
    </dgm:pt>
    <dgm:pt modelId="{E4544F80-5D15-44D6-9E90-4564A44EF1F3}" type="sibTrans" cxnId="{9602081E-F305-40AE-8BF0-FCC39EC89C8C}">
      <dgm:prSet/>
      <dgm:spPr/>
      <dgm:t>
        <a:bodyPr/>
        <a:lstStyle/>
        <a:p>
          <a:endParaRPr lang="ru-RU"/>
        </a:p>
      </dgm:t>
    </dgm:pt>
    <dgm:pt modelId="{7526CB5E-4D06-4D9F-9E88-448813C815BE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 відбувається на підставі принципу «всі майбутні справи повинні розглядатися так, як і аналогічні попередні справи»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2908C2-BD10-4567-A4FE-3946FF36045D}" type="parTrans" cxnId="{D3FBE57D-E6A5-4656-87F4-4B0D9848B466}">
      <dgm:prSet/>
      <dgm:spPr/>
      <dgm:t>
        <a:bodyPr/>
        <a:lstStyle/>
        <a:p>
          <a:endParaRPr lang="ru-RU"/>
        </a:p>
      </dgm:t>
    </dgm:pt>
    <dgm:pt modelId="{6309FA43-3818-429C-BA8D-73577CC86FCD}" type="sibTrans" cxnId="{D3FBE57D-E6A5-4656-87F4-4B0D9848B466}">
      <dgm:prSet/>
      <dgm:spPr/>
      <dgm:t>
        <a:bodyPr/>
        <a:lstStyle/>
        <a:p>
          <a:endParaRPr lang="ru-RU"/>
        </a:p>
      </dgm:t>
    </dgm:pt>
    <dgm:pt modelId="{1569B105-5E23-431E-9491-6DE3172DA188}" type="pres">
      <dgm:prSet presAssocID="{9E311F28-FEAB-49DD-83F2-CD781400609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5509FB-334D-4C1A-8604-162BCD952681}" type="pres">
      <dgm:prSet presAssocID="{9F57519A-1CA2-42C7-8ABA-BE4B8D112749}" presName="circle1" presStyleLbl="node1" presStyleIdx="0" presStyleCnt="3"/>
      <dgm:spPr/>
    </dgm:pt>
    <dgm:pt modelId="{61DC9E13-8F71-4027-8AA3-352D3A93BB52}" type="pres">
      <dgm:prSet presAssocID="{9F57519A-1CA2-42C7-8ABA-BE4B8D112749}" presName="space" presStyleCnt="0"/>
      <dgm:spPr/>
    </dgm:pt>
    <dgm:pt modelId="{57D46674-B807-4AD1-9B38-BD6B8FFD85E6}" type="pres">
      <dgm:prSet presAssocID="{9F57519A-1CA2-42C7-8ABA-BE4B8D112749}" presName="rect1" presStyleLbl="alignAcc1" presStyleIdx="0" presStyleCnt="3"/>
      <dgm:spPr/>
      <dgm:t>
        <a:bodyPr/>
        <a:lstStyle/>
        <a:p>
          <a:endParaRPr lang="ru-RU"/>
        </a:p>
      </dgm:t>
    </dgm:pt>
    <dgm:pt modelId="{C5F07E4F-15FC-4909-BE01-C875FACA504A}" type="pres">
      <dgm:prSet presAssocID="{AABCCE4F-8767-442D-A4B3-2F3AE9031B2A}" presName="vertSpace2" presStyleLbl="node1" presStyleIdx="0" presStyleCnt="3"/>
      <dgm:spPr/>
    </dgm:pt>
    <dgm:pt modelId="{A3B0451B-3316-4F15-947D-1CE87F29CBD1}" type="pres">
      <dgm:prSet presAssocID="{AABCCE4F-8767-442D-A4B3-2F3AE9031B2A}" presName="circle2" presStyleLbl="node1" presStyleIdx="1" presStyleCnt="3"/>
      <dgm:spPr/>
    </dgm:pt>
    <dgm:pt modelId="{A57E1249-B9F5-43E1-A2FC-90E978B24434}" type="pres">
      <dgm:prSet presAssocID="{AABCCE4F-8767-442D-A4B3-2F3AE9031B2A}" presName="rect2" presStyleLbl="alignAcc1" presStyleIdx="1" presStyleCnt="3"/>
      <dgm:spPr/>
      <dgm:t>
        <a:bodyPr/>
        <a:lstStyle/>
        <a:p>
          <a:endParaRPr lang="ru-RU"/>
        </a:p>
      </dgm:t>
    </dgm:pt>
    <dgm:pt modelId="{F822C6E4-E68A-4225-9EA8-D779034B4D7E}" type="pres">
      <dgm:prSet presAssocID="{7526CB5E-4D06-4D9F-9E88-448813C815BE}" presName="vertSpace3" presStyleLbl="node1" presStyleIdx="1" presStyleCnt="3"/>
      <dgm:spPr/>
    </dgm:pt>
    <dgm:pt modelId="{D40DDFC0-CA9A-4B71-941E-C37F7A97644E}" type="pres">
      <dgm:prSet presAssocID="{7526CB5E-4D06-4D9F-9E88-448813C815BE}" presName="circle3" presStyleLbl="node1" presStyleIdx="2" presStyleCnt="3"/>
      <dgm:spPr/>
    </dgm:pt>
    <dgm:pt modelId="{CFC1BDC3-BA77-4332-B2F8-2B4EA29410AE}" type="pres">
      <dgm:prSet presAssocID="{7526CB5E-4D06-4D9F-9E88-448813C815BE}" presName="rect3" presStyleLbl="alignAcc1" presStyleIdx="2" presStyleCnt="3"/>
      <dgm:spPr/>
      <dgm:t>
        <a:bodyPr/>
        <a:lstStyle/>
        <a:p>
          <a:endParaRPr lang="ru-RU"/>
        </a:p>
      </dgm:t>
    </dgm:pt>
    <dgm:pt modelId="{5DFC186D-6E2A-4E05-AB5D-ABFFD35DCCB4}" type="pres">
      <dgm:prSet presAssocID="{9F57519A-1CA2-42C7-8ABA-BE4B8D112749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33084-B722-4F81-92E4-9AAFD60A90F9}" type="pres">
      <dgm:prSet presAssocID="{AABCCE4F-8767-442D-A4B3-2F3AE9031B2A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601E7-80CF-4D63-B889-7E310A9436EF}" type="pres">
      <dgm:prSet presAssocID="{7526CB5E-4D06-4D9F-9E88-448813C815BE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03AAA3-03D5-489C-BDA2-6695ECDD53CA}" type="presOf" srcId="{9F57519A-1CA2-42C7-8ABA-BE4B8D112749}" destId="{57D46674-B807-4AD1-9B38-BD6B8FFD85E6}" srcOrd="0" destOrd="0" presId="urn:microsoft.com/office/officeart/2005/8/layout/target3"/>
    <dgm:cxn modelId="{916F7AED-FC5B-433A-929A-339CB6186AD6}" type="presOf" srcId="{7526CB5E-4D06-4D9F-9E88-448813C815BE}" destId="{CFC1BDC3-BA77-4332-B2F8-2B4EA29410AE}" srcOrd="0" destOrd="0" presId="urn:microsoft.com/office/officeart/2005/8/layout/target3"/>
    <dgm:cxn modelId="{A5821E65-95CB-4DE7-A16D-0F4CE9A51A1C}" type="presOf" srcId="{9E311F28-FEAB-49DD-83F2-CD7814006099}" destId="{1569B105-5E23-431E-9491-6DE3172DA188}" srcOrd="0" destOrd="0" presId="urn:microsoft.com/office/officeart/2005/8/layout/target3"/>
    <dgm:cxn modelId="{D3FBE57D-E6A5-4656-87F4-4B0D9848B466}" srcId="{9E311F28-FEAB-49DD-83F2-CD7814006099}" destId="{7526CB5E-4D06-4D9F-9E88-448813C815BE}" srcOrd="2" destOrd="0" parTransId="{D52908C2-BD10-4567-A4FE-3946FF36045D}" sibTransId="{6309FA43-3818-429C-BA8D-73577CC86FCD}"/>
    <dgm:cxn modelId="{C2792A87-AAEC-4D8F-BD92-95B6858D3FD8}" type="presOf" srcId="{AABCCE4F-8767-442D-A4B3-2F3AE9031B2A}" destId="{ABB33084-B722-4F81-92E4-9AAFD60A90F9}" srcOrd="1" destOrd="0" presId="urn:microsoft.com/office/officeart/2005/8/layout/target3"/>
    <dgm:cxn modelId="{49ECF363-6B7E-446C-8EDC-EE8270D5D621}" srcId="{9E311F28-FEAB-49DD-83F2-CD7814006099}" destId="{9F57519A-1CA2-42C7-8ABA-BE4B8D112749}" srcOrd="0" destOrd="0" parTransId="{2AE1C739-E3D0-4E5F-A15C-7367B3FECC7F}" sibTransId="{8FE7EF42-A800-4DA2-B492-55D3963A351A}"/>
    <dgm:cxn modelId="{26A32E13-548B-43F4-8B89-09FA08B87F98}" type="presOf" srcId="{7526CB5E-4D06-4D9F-9E88-448813C815BE}" destId="{2DD601E7-80CF-4D63-B889-7E310A9436EF}" srcOrd="1" destOrd="0" presId="urn:microsoft.com/office/officeart/2005/8/layout/target3"/>
    <dgm:cxn modelId="{9602081E-F305-40AE-8BF0-FCC39EC89C8C}" srcId="{9E311F28-FEAB-49DD-83F2-CD7814006099}" destId="{AABCCE4F-8767-442D-A4B3-2F3AE9031B2A}" srcOrd="1" destOrd="0" parTransId="{8A4F5D70-2907-4F38-A5DE-33C6C2ED067F}" sibTransId="{E4544F80-5D15-44D6-9E90-4564A44EF1F3}"/>
    <dgm:cxn modelId="{A0D520B2-833E-4B1E-8F88-7D4403273DFF}" type="presOf" srcId="{AABCCE4F-8767-442D-A4B3-2F3AE9031B2A}" destId="{A57E1249-B9F5-43E1-A2FC-90E978B24434}" srcOrd="0" destOrd="0" presId="urn:microsoft.com/office/officeart/2005/8/layout/target3"/>
    <dgm:cxn modelId="{6DCCF20B-DCE2-4E73-8AB9-C86DCBBE5196}" type="presOf" srcId="{9F57519A-1CA2-42C7-8ABA-BE4B8D112749}" destId="{5DFC186D-6E2A-4E05-AB5D-ABFFD35DCCB4}" srcOrd="1" destOrd="0" presId="urn:microsoft.com/office/officeart/2005/8/layout/target3"/>
    <dgm:cxn modelId="{148AEAD8-2790-46D6-AC9F-F182BBBF3DDE}" type="presParOf" srcId="{1569B105-5E23-431E-9491-6DE3172DA188}" destId="{B55509FB-334D-4C1A-8604-162BCD952681}" srcOrd="0" destOrd="0" presId="urn:microsoft.com/office/officeart/2005/8/layout/target3"/>
    <dgm:cxn modelId="{E3331934-7C7A-41C9-9787-7643A0530C30}" type="presParOf" srcId="{1569B105-5E23-431E-9491-6DE3172DA188}" destId="{61DC9E13-8F71-4027-8AA3-352D3A93BB52}" srcOrd="1" destOrd="0" presId="urn:microsoft.com/office/officeart/2005/8/layout/target3"/>
    <dgm:cxn modelId="{BD4DE700-F5A3-4DEA-BCD6-333B3E6C156C}" type="presParOf" srcId="{1569B105-5E23-431E-9491-6DE3172DA188}" destId="{57D46674-B807-4AD1-9B38-BD6B8FFD85E6}" srcOrd="2" destOrd="0" presId="urn:microsoft.com/office/officeart/2005/8/layout/target3"/>
    <dgm:cxn modelId="{704B020E-289B-44B2-94B6-BCF112F48E0F}" type="presParOf" srcId="{1569B105-5E23-431E-9491-6DE3172DA188}" destId="{C5F07E4F-15FC-4909-BE01-C875FACA504A}" srcOrd="3" destOrd="0" presId="urn:microsoft.com/office/officeart/2005/8/layout/target3"/>
    <dgm:cxn modelId="{CC52F026-85EA-400D-8333-41F508F1BC3D}" type="presParOf" srcId="{1569B105-5E23-431E-9491-6DE3172DA188}" destId="{A3B0451B-3316-4F15-947D-1CE87F29CBD1}" srcOrd="4" destOrd="0" presId="urn:microsoft.com/office/officeart/2005/8/layout/target3"/>
    <dgm:cxn modelId="{986607CD-A507-4B19-A7D4-27EC45632F60}" type="presParOf" srcId="{1569B105-5E23-431E-9491-6DE3172DA188}" destId="{A57E1249-B9F5-43E1-A2FC-90E978B24434}" srcOrd="5" destOrd="0" presId="urn:microsoft.com/office/officeart/2005/8/layout/target3"/>
    <dgm:cxn modelId="{DBFF2918-5FD3-48EC-83DF-2E3B66F1614A}" type="presParOf" srcId="{1569B105-5E23-431E-9491-6DE3172DA188}" destId="{F822C6E4-E68A-4225-9EA8-D779034B4D7E}" srcOrd="6" destOrd="0" presId="urn:microsoft.com/office/officeart/2005/8/layout/target3"/>
    <dgm:cxn modelId="{59B57DA0-BF33-4B82-87F1-60287EC2B789}" type="presParOf" srcId="{1569B105-5E23-431E-9491-6DE3172DA188}" destId="{D40DDFC0-CA9A-4B71-941E-C37F7A97644E}" srcOrd="7" destOrd="0" presId="urn:microsoft.com/office/officeart/2005/8/layout/target3"/>
    <dgm:cxn modelId="{78CE0740-48A7-46F5-B2C0-3E13DBB44A90}" type="presParOf" srcId="{1569B105-5E23-431E-9491-6DE3172DA188}" destId="{CFC1BDC3-BA77-4332-B2F8-2B4EA29410AE}" srcOrd="8" destOrd="0" presId="urn:microsoft.com/office/officeart/2005/8/layout/target3"/>
    <dgm:cxn modelId="{5E197819-83B2-4856-952B-313881E16394}" type="presParOf" srcId="{1569B105-5E23-431E-9491-6DE3172DA188}" destId="{5DFC186D-6E2A-4E05-AB5D-ABFFD35DCCB4}" srcOrd="9" destOrd="0" presId="urn:microsoft.com/office/officeart/2005/8/layout/target3"/>
    <dgm:cxn modelId="{7AD7BC9B-2F91-4D52-9F05-61006CCB2784}" type="presParOf" srcId="{1569B105-5E23-431E-9491-6DE3172DA188}" destId="{ABB33084-B722-4F81-92E4-9AAFD60A90F9}" srcOrd="10" destOrd="0" presId="urn:microsoft.com/office/officeart/2005/8/layout/target3"/>
    <dgm:cxn modelId="{78179400-D783-4936-B1B4-198CB6A1F407}" type="presParOf" srcId="{1569B105-5E23-431E-9491-6DE3172DA188}" destId="{2DD601E7-80CF-4D63-B889-7E310A9436E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9F3270-B13D-4CC9-BED4-7CCAE3B77B3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D8901C9-00EA-4D9B-A358-50C65AADED9A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Прецедентне право </a:t>
          </a:r>
          <a:r>
            <a:rPr lang="uk-UA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це рішення судів,</a:t>
          </a:r>
          <a:br>
            <a:rPr lang="uk-UA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 є джерелами права.</a:t>
          </a:r>
          <a:endParaRPr lang="ru-RU" sz="4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CB5050-396F-4658-A4A2-154913490082}" type="parTrans" cxnId="{424AECB1-77A8-48CC-9928-6157D37007AA}">
      <dgm:prSet/>
      <dgm:spPr/>
      <dgm:t>
        <a:bodyPr/>
        <a:lstStyle/>
        <a:p>
          <a:endParaRPr lang="ru-RU"/>
        </a:p>
      </dgm:t>
    </dgm:pt>
    <dgm:pt modelId="{CAA2E2C9-C4BC-470B-BE4D-40B16094B1EC}" type="sibTrans" cxnId="{424AECB1-77A8-48CC-9928-6157D37007AA}">
      <dgm:prSet/>
      <dgm:spPr/>
      <dgm:t>
        <a:bodyPr/>
        <a:lstStyle/>
        <a:p>
          <a:endParaRPr lang="ru-RU"/>
        </a:p>
      </dgm:t>
    </dgm:pt>
    <dgm:pt modelId="{99E1B0FD-797C-43E8-9F7E-3A4AB3F3AC55}">
      <dgm:prSet custT="1"/>
      <dgm:spPr/>
      <dgm:t>
        <a:bodyPr/>
        <a:lstStyle/>
        <a:p>
          <a:r>
            <a:rPr lang="uk-UA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 прецедентного права:</a:t>
          </a:r>
          <a:endParaRPr lang="uk-UA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A19AFE-63AD-4A36-9484-45961A04BBB6}" type="parTrans" cxnId="{02E07DB3-0926-41BD-8E82-3BC70933B4E9}">
      <dgm:prSet/>
      <dgm:spPr/>
      <dgm:t>
        <a:bodyPr/>
        <a:lstStyle/>
        <a:p>
          <a:endParaRPr lang="ru-RU"/>
        </a:p>
      </dgm:t>
    </dgm:pt>
    <dgm:pt modelId="{BEE0E17B-047F-4A92-B98C-45280C0DF59C}" type="sibTrans" cxnId="{02E07DB3-0926-41BD-8E82-3BC70933B4E9}">
      <dgm:prSet/>
      <dgm:spPr/>
      <dgm:t>
        <a:bodyPr/>
        <a:lstStyle/>
        <a:p>
          <a:endParaRPr lang="ru-RU"/>
        </a:p>
      </dgm:t>
    </dgm:pt>
    <dgm:pt modelId="{9DA1EBED-ABD9-4200-BA25-CC3447D051C5}">
      <dgm:prSet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 прецедентне право</a:t>
          </a:r>
          <a:endParaRPr lang="uk-UA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F6A9F6-560A-4D18-8DA1-69C467CF2E7D}" type="parTrans" cxnId="{3D5DD4F8-A33B-4BDD-A2DA-D01E0903C8B6}">
      <dgm:prSet/>
      <dgm:spPr/>
      <dgm:t>
        <a:bodyPr/>
        <a:lstStyle/>
        <a:p>
          <a:endParaRPr lang="ru-RU"/>
        </a:p>
      </dgm:t>
    </dgm:pt>
    <dgm:pt modelId="{5EFB8467-6A03-4FF0-A062-43A301892758}" type="sibTrans" cxnId="{3D5DD4F8-A33B-4BDD-A2DA-D01E0903C8B6}">
      <dgm:prSet/>
      <dgm:spPr/>
      <dgm:t>
        <a:bodyPr/>
        <a:lstStyle/>
        <a:p>
          <a:endParaRPr lang="ru-RU"/>
        </a:p>
      </dgm:t>
    </dgm:pt>
    <dgm:pt modelId="{E5D96803-F202-498A-8C01-53CD0E3BC48A}">
      <dgm:prSet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прецедентне право, що тлумачить чинне законодавство</a:t>
          </a:r>
          <a:endParaRPr lang="uk-UA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736DF-F1CF-44B2-A735-C31240BC76E8}" type="parTrans" cxnId="{A47D42E1-7311-47A7-AC22-287498DF4301}">
      <dgm:prSet/>
      <dgm:spPr/>
      <dgm:t>
        <a:bodyPr/>
        <a:lstStyle/>
        <a:p>
          <a:endParaRPr lang="ru-RU"/>
        </a:p>
      </dgm:t>
    </dgm:pt>
    <dgm:pt modelId="{3FF705E0-5285-4F1F-A63C-F36A0D605BC9}" type="sibTrans" cxnId="{A47D42E1-7311-47A7-AC22-287498DF4301}">
      <dgm:prSet/>
      <dgm:spPr/>
      <dgm:t>
        <a:bodyPr/>
        <a:lstStyle/>
        <a:p>
          <a:endParaRPr lang="ru-RU"/>
        </a:p>
      </dgm:t>
    </dgm:pt>
    <dgm:pt modelId="{69644C22-BDAA-4E4A-8E3D-594ABCF05586}" type="pres">
      <dgm:prSet presAssocID="{0D9F3270-B13D-4CC9-BED4-7CCAE3B77B3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439756-413A-4D83-B632-2EFD67DA8A3F}" type="pres">
      <dgm:prSet presAssocID="{3D8901C9-00EA-4D9B-A358-50C65AADED9A}" presName="vertOne" presStyleCnt="0"/>
      <dgm:spPr/>
    </dgm:pt>
    <dgm:pt modelId="{C0409556-95C6-44CD-9662-03AE07687B89}" type="pres">
      <dgm:prSet presAssocID="{3D8901C9-00EA-4D9B-A358-50C65AADED9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FEE24D-8D45-47EF-B208-3B6F0C876993}" type="pres">
      <dgm:prSet presAssocID="{3D8901C9-00EA-4D9B-A358-50C65AADED9A}" presName="parTransOne" presStyleCnt="0"/>
      <dgm:spPr/>
    </dgm:pt>
    <dgm:pt modelId="{B67A3B99-674B-427D-8432-44AAB1E94742}" type="pres">
      <dgm:prSet presAssocID="{3D8901C9-00EA-4D9B-A358-50C65AADED9A}" presName="horzOne" presStyleCnt="0"/>
      <dgm:spPr/>
    </dgm:pt>
    <dgm:pt modelId="{3D24F1F8-F473-4A2E-86F7-2BB39765A90B}" type="pres">
      <dgm:prSet presAssocID="{99E1B0FD-797C-43E8-9F7E-3A4AB3F3AC55}" presName="vertTwo" presStyleCnt="0"/>
      <dgm:spPr/>
    </dgm:pt>
    <dgm:pt modelId="{19C9B67A-F16E-4D23-AC87-36D573103D7E}" type="pres">
      <dgm:prSet presAssocID="{99E1B0FD-797C-43E8-9F7E-3A4AB3F3AC55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9A04C3-8DE8-4040-8D2B-F1985A02F011}" type="pres">
      <dgm:prSet presAssocID="{99E1B0FD-797C-43E8-9F7E-3A4AB3F3AC55}" presName="parTransTwo" presStyleCnt="0"/>
      <dgm:spPr/>
    </dgm:pt>
    <dgm:pt modelId="{2657CCAC-4AFF-4AB8-AB1C-CAFB7DCBF1E6}" type="pres">
      <dgm:prSet presAssocID="{99E1B0FD-797C-43E8-9F7E-3A4AB3F3AC55}" presName="horzTwo" presStyleCnt="0"/>
      <dgm:spPr/>
    </dgm:pt>
    <dgm:pt modelId="{0828E9FC-5702-49E2-8444-3ACE5A6E027F}" type="pres">
      <dgm:prSet presAssocID="{9DA1EBED-ABD9-4200-BA25-CC3447D051C5}" presName="vertThree" presStyleCnt="0"/>
      <dgm:spPr/>
    </dgm:pt>
    <dgm:pt modelId="{4867A2E3-B51F-44D5-9EC0-C512A6EDD808}" type="pres">
      <dgm:prSet presAssocID="{9DA1EBED-ABD9-4200-BA25-CC3447D051C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EA1EF2-B5BB-4402-B849-49B2D0857A8F}" type="pres">
      <dgm:prSet presAssocID="{9DA1EBED-ABD9-4200-BA25-CC3447D051C5}" presName="horzThree" presStyleCnt="0"/>
      <dgm:spPr/>
    </dgm:pt>
    <dgm:pt modelId="{14252DEB-C974-494E-ACE3-305EA0927CBC}" type="pres">
      <dgm:prSet presAssocID="{5EFB8467-6A03-4FF0-A062-43A301892758}" presName="sibSpaceThree" presStyleCnt="0"/>
      <dgm:spPr/>
    </dgm:pt>
    <dgm:pt modelId="{CEBEEE9E-689A-40D8-8D78-190CE862CCE9}" type="pres">
      <dgm:prSet presAssocID="{E5D96803-F202-498A-8C01-53CD0E3BC48A}" presName="vertThree" presStyleCnt="0"/>
      <dgm:spPr/>
    </dgm:pt>
    <dgm:pt modelId="{366DBA48-A634-4FC7-A738-6AB43F84AEF5}" type="pres">
      <dgm:prSet presAssocID="{E5D96803-F202-498A-8C01-53CD0E3BC48A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44438-A6E8-4AC1-AF63-5B43BDAA3A3A}" type="pres">
      <dgm:prSet presAssocID="{E5D96803-F202-498A-8C01-53CD0E3BC48A}" presName="horzThree" presStyleCnt="0"/>
      <dgm:spPr/>
    </dgm:pt>
  </dgm:ptLst>
  <dgm:cxnLst>
    <dgm:cxn modelId="{51AE6C1E-313D-48F9-A2A6-71417F088338}" type="presOf" srcId="{99E1B0FD-797C-43E8-9F7E-3A4AB3F3AC55}" destId="{19C9B67A-F16E-4D23-AC87-36D573103D7E}" srcOrd="0" destOrd="0" presId="urn:microsoft.com/office/officeart/2005/8/layout/hierarchy4"/>
    <dgm:cxn modelId="{DD8C3176-82F6-4511-8B62-EC882CC907D8}" type="presOf" srcId="{0D9F3270-B13D-4CC9-BED4-7CCAE3B77B3B}" destId="{69644C22-BDAA-4E4A-8E3D-594ABCF05586}" srcOrd="0" destOrd="0" presId="urn:microsoft.com/office/officeart/2005/8/layout/hierarchy4"/>
    <dgm:cxn modelId="{A47D42E1-7311-47A7-AC22-287498DF4301}" srcId="{99E1B0FD-797C-43E8-9F7E-3A4AB3F3AC55}" destId="{E5D96803-F202-498A-8C01-53CD0E3BC48A}" srcOrd="1" destOrd="0" parTransId="{935736DF-F1CF-44B2-A735-C31240BC76E8}" sibTransId="{3FF705E0-5285-4F1F-A63C-F36A0D605BC9}"/>
    <dgm:cxn modelId="{87CCAC90-B9E4-4CEE-A25F-D1161C30A76F}" type="presOf" srcId="{3D8901C9-00EA-4D9B-A358-50C65AADED9A}" destId="{C0409556-95C6-44CD-9662-03AE07687B89}" srcOrd="0" destOrd="0" presId="urn:microsoft.com/office/officeart/2005/8/layout/hierarchy4"/>
    <dgm:cxn modelId="{424AECB1-77A8-48CC-9928-6157D37007AA}" srcId="{0D9F3270-B13D-4CC9-BED4-7CCAE3B77B3B}" destId="{3D8901C9-00EA-4D9B-A358-50C65AADED9A}" srcOrd="0" destOrd="0" parTransId="{EDCB5050-396F-4658-A4A2-154913490082}" sibTransId="{CAA2E2C9-C4BC-470B-BE4D-40B16094B1EC}"/>
    <dgm:cxn modelId="{2E9D04A0-3B30-4AED-9DE7-A7A5FAB634C2}" type="presOf" srcId="{9DA1EBED-ABD9-4200-BA25-CC3447D051C5}" destId="{4867A2E3-B51F-44D5-9EC0-C512A6EDD808}" srcOrd="0" destOrd="0" presId="urn:microsoft.com/office/officeart/2005/8/layout/hierarchy4"/>
    <dgm:cxn modelId="{2AE2D289-0456-4A77-A424-8D8EDF061959}" type="presOf" srcId="{E5D96803-F202-498A-8C01-53CD0E3BC48A}" destId="{366DBA48-A634-4FC7-A738-6AB43F84AEF5}" srcOrd="0" destOrd="0" presId="urn:microsoft.com/office/officeart/2005/8/layout/hierarchy4"/>
    <dgm:cxn modelId="{3D5DD4F8-A33B-4BDD-A2DA-D01E0903C8B6}" srcId="{99E1B0FD-797C-43E8-9F7E-3A4AB3F3AC55}" destId="{9DA1EBED-ABD9-4200-BA25-CC3447D051C5}" srcOrd="0" destOrd="0" parTransId="{5FF6A9F6-560A-4D18-8DA1-69C467CF2E7D}" sibTransId="{5EFB8467-6A03-4FF0-A062-43A301892758}"/>
    <dgm:cxn modelId="{02E07DB3-0926-41BD-8E82-3BC70933B4E9}" srcId="{3D8901C9-00EA-4D9B-A358-50C65AADED9A}" destId="{99E1B0FD-797C-43E8-9F7E-3A4AB3F3AC55}" srcOrd="0" destOrd="0" parTransId="{40A19AFE-63AD-4A36-9484-45961A04BBB6}" sibTransId="{BEE0E17B-047F-4A92-B98C-45280C0DF59C}"/>
    <dgm:cxn modelId="{15FBED3D-F199-4C79-A111-1885EDA3DDEC}" type="presParOf" srcId="{69644C22-BDAA-4E4A-8E3D-594ABCF05586}" destId="{49439756-413A-4D83-B632-2EFD67DA8A3F}" srcOrd="0" destOrd="0" presId="urn:microsoft.com/office/officeart/2005/8/layout/hierarchy4"/>
    <dgm:cxn modelId="{2644862F-D8F7-490A-AAD4-5314193D5F72}" type="presParOf" srcId="{49439756-413A-4D83-B632-2EFD67DA8A3F}" destId="{C0409556-95C6-44CD-9662-03AE07687B89}" srcOrd="0" destOrd="0" presId="urn:microsoft.com/office/officeart/2005/8/layout/hierarchy4"/>
    <dgm:cxn modelId="{9DD6650A-FCBD-402D-8934-D6396087AD29}" type="presParOf" srcId="{49439756-413A-4D83-B632-2EFD67DA8A3F}" destId="{1AFEE24D-8D45-47EF-B208-3B6F0C876993}" srcOrd="1" destOrd="0" presId="urn:microsoft.com/office/officeart/2005/8/layout/hierarchy4"/>
    <dgm:cxn modelId="{01DEFA11-F25A-4B95-A117-153A86E4D188}" type="presParOf" srcId="{49439756-413A-4D83-B632-2EFD67DA8A3F}" destId="{B67A3B99-674B-427D-8432-44AAB1E94742}" srcOrd="2" destOrd="0" presId="urn:microsoft.com/office/officeart/2005/8/layout/hierarchy4"/>
    <dgm:cxn modelId="{B4346B7F-A935-40E9-94E3-3AAF4B60D522}" type="presParOf" srcId="{B67A3B99-674B-427D-8432-44AAB1E94742}" destId="{3D24F1F8-F473-4A2E-86F7-2BB39765A90B}" srcOrd="0" destOrd="0" presId="urn:microsoft.com/office/officeart/2005/8/layout/hierarchy4"/>
    <dgm:cxn modelId="{5F5104EA-85D7-45F0-80CF-B1CBFE97E1EF}" type="presParOf" srcId="{3D24F1F8-F473-4A2E-86F7-2BB39765A90B}" destId="{19C9B67A-F16E-4D23-AC87-36D573103D7E}" srcOrd="0" destOrd="0" presId="urn:microsoft.com/office/officeart/2005/8/layout/hierarchy4"/>
    <dgm:cxn modelId="{83E6D1B3-7194-40F7-B059-3E2A2D1B9C02}" type="presParOf" srcId="{3D24F1F8-F473-4A2E-86F7-2BB39765A90B}" destId="{399A04C3-8DE8-4040-8D2B-F1985A02F011}" srcOrd="1" destOrd="0" presId="urn:microsoft.com/office/officeart/2005/8/layout/hierarchy4"/>
    <dgm:cxn modelId="{81EC2557-25B5-4EB8-AF85-C8DA1701DE90}" type="presParOf" srcId="{3D24F1F8-F473-4A2E-86F7-2BB39765A90B}" destId="{2657CCAC-4AFF-4AB8-AB1C-CAFB7DCBF1E6}" srcOrd="2" destOrd="0" presId="urn:microsoft.com/office/officeart/2005/8/layout/hierarchy4"/>
    <dgm:cxn modelId="{972D06DB-D796-4089-BB81-705A7FD6D227}" type="presParOf" srcId="{2657CCAC-4AFF-4AB8-AB1C-CAFB7DCBF1E6}" destId="{0828E9FC-5702-49E2-8444-3ACE5A6E027F}" srcOrd="0" destOrd="0" presId="urn:microsoft.com/office/officeart/2005/8/layout/hierarchy4"/>
    <dgm:cxn modelId="{A4AF158E-06E1-4A89-B9AE-07002CDABD50}" type="presParOf" srcId="{0828E9FC-5702-49E2-8444-3ACE5A6E027F}" destId="{4867A2E3-B51F-44D5-9EC0-C512A6EDD808}" srcOrd="0" destOrd="0" presId="urn:microsoft.com/office/officeart/2005/8/layout/hierarchy4"/>
    <dgm:cxn modelId="{3DFE6425-2CB0-4C51-AC82-39C3E85AFECD}" type="presParOf" srcId="{0828E9FC-5702-49E2-8444-3ACE5A6E027F}" destId="{07EA1EF2-B5BB-4402-B849-49B2D0857A8F}" srcOrd="1" destOrd="0" presId="urn:microsoft.com/office/officeart/2005/8/layout/hierarchy4"/>
    <dgm:cxn modelId="{5E0871F6-3DEA-46DC-A62B-476DB26CD353}" type="presParOf" srcId="{2657CCAC-4AFF-4AB8-AB1C-CAFB7DCBF1E6}" destId="{14252DEB-C974-494E-ACE3-305EA0927CBC}" srcOrd="1" destOrd="0" presId="urn:microsoft.com/office/officeart/2005/8/layout/hierarchy4"/>
    <dgm:cxn modelId="{4CC63F13-C6E9-43F9-BBD1-218B4494DEAC}" type="presParOf" srcId="{2657CCAC-4AFF-4AB8-AB1C-CAFB7DCBF1E6}" destId="{CEBEEE9E-689A-40D8-8D78-190CE862CCE9}" srcOrd="2" destOrd="0" presId="urn:microsoft.com/office/officeart/2005/8/layout/hierarchy4"/>
    <dgm:cxn modelId="{0B63C94D-22E8-440E-801C-E97043DAFF32}" type="presParOf" srcId="{CEBEEE9E-689A-40D8-8D78-190CE862CCE9}" destId="{366DBA48-A634-4FC7-A738-6AB43F84AEF5}" srcOrd="0" destOrd="0" presId="urn:microsoft.com/office/officeart/2005/8/layout/hierarchy4"/>
    <dgm:cxn modelId="{F1F27EEF-E1F8-40BB-B015-119149BAA517}" type="presParOf" srcId="{CEBEEE9E-689A-40D8-8D78-190CE862CCE9}" destId="{B5344438-A6E8-4AC1-AF63-5B43BDAA3A3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1E2D24B-8AB7-4ACF-9CBB-CD6C66A4B21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1342EC5-EB61-4A62-9FA0-DA03AB059CE3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англійському праві правило прецеденту розкривається доктриною через такі положення</a:t>
          </a:r>
          <a:endParaRPr lang="ru-RU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2F34B-B02F-476C-99C7-C793B4C57A1D}" type="parTrans" cxnId="{F7A22E24-92B4-40AC-8016-D72D0A5FE448}">
      <dgm:prSet/>
      <dgm:spPr/>
      <dgm:t>
        <a:bodyPr/>
        <a:lstStyle/>
        <a:p>
          <a:endParaRPr lang="ru-RU"/>
        </a:p>
      </dgm:t>
    </dgm:pt>
    <dgm:pt modelId="{52E44A39-7659-43AB-A75F-7F7C9F129719}" type="sibTrans" cxnId="{F7A22E24-92B4-40AC-8016-D72D0A5FE448}">
      <dgm:prSet/>
      <dgm:spPr/>
      <dgm:t>
        <a:bodyPr/>
        <a:lstStyle/>
        <a:p>
          <a:endParaRPr lang="ru-RU"/>
        </a:p>
      </dgm:t>
    </dgm:pt>
    <dgm:pt modelId="{F1EA7927-1EC7-45C8-A066-28920B84C6F4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1) рішення, прийняті Палатою Лордів є обов’язковими прецедентами для всіх судів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AF93B-5EFE-4457-B24C-279FDBC2B195}" type="parTrans" cxnId="{2596DD5E-7F4D-4394-BB4A-E24075B5630E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70C8F8E-7E10-496D-A424-F865FAFDF85F}" type="sibTrans" cxnId="{2596DD5E-7F4D-4394-BB4A-E24075B5630E}">
      <dgm:prSet/>
      <dgm:spPr/>
      <dgm:t>
        <a:bodyPr/>
        <a:lstStyle/>
        <a:p>
          <a:endParaRPr lang="ru-RU"/>
        </a:p>
      </dgm:t>
    </dgm:pt>
    <dgm:pt modelId="{5C98260D-D930-4662-8400-AA5555962627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2) рішення Апеляційного суду є обов’язковим для нижчих судів і для самого Апеляційного суду (крім кримінальних справ)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A4B695-78AD-4566-9DF6-D6127B2E6C53}" type="parTrans" cxnId="{6D456353-E366-4B61-B341-3FD8B64F08E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F3DE2366-D717-430B-BCC8-4F24DD5C952D}" type="sibTrans" cxnId="{6D456353-E366-4B61-B341-3FD8B64F08E4}">
      <dgm:prSet/>
      <dgm:spPr/>
      <dgm:t>
        <a:bodyPr/>
        <a:lstStyle/>
        <a:p>
          <a:endParaRPr lang="ru-RU"/>
        </a:p>
      </dgm:t>
    </dgm:pt>
    <dgm:pt modelId="{AFCAB145-A58C-488F-88A4-8AE2A1EE12CB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3) рішення Високого суду є обов’язковим для нижчих судів. Інші суди прецеденту не створюють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B14F8C-0770-4557-9207-CDDF3809A4D3}" type="parTrans" cxnId="{149579FD-990D-4B5B-B870-C29FA42A88C3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7EC0DD6A-3279-4ABB-BFF7-7D1A77D6334C}" type="sibTrans" cxnId="{149579FD-990D-4B5B-B870-C29FA42A88C3}">
      <dgm:prSet/>
      <dgm:spPr/>
      <dgm:t>
        <a:bodyPr/>
        <a:lstStyle/>
        <a:p>
          <a:endParaRPr lang="ru-RU"/>
        </a:p>
      </dgm:t>
    </dgm:pt>
    <dgm:pt modelId="{A1B687E5-994E-4015-9A17-6D95FC040379}" type="pres">
      <dgm:prSet presAssocID="{B1E2D24B-8AB7-4ACF-9CBB-CD6C66A4B21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5FE4E6-3F12-4D3E-81F5-6E919092A04E}" type="pres">
      <dgm:prSet presAssocID="{71342EC5-EB61-4A62-9FA0-DA03AB059CE3}" presName="root1" presStyleCnt="0"/>
      <dgm:spPr/>
    </dgm:pt>
    <dgm:pt modelId="{0D458AC8-DEB7-4E4F-A83F-1A8DA95E5AD5}" type="pres">
      <dgm:prSet presAssocID="{71342EC5-EB61-4A62-9FA0-DA03AB059CE3}" presName="LevelOneTextNode" presStyleLbl="node0" presStyleIdx="0" presStyleCnt="1" custScaleY="1866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E80B37-66A2-42C1-B737-E57BB72894E9}" type="pres">
      <dgm:prSet presAssocID="{71342EC5-EB61-4A62-9FA0-DA03AB059CE3}" presName="level2hierChild" presStyleCnt="0"/>
      <dgm:spPr/>
    </dgm:pt>
    <dgm:pt modelId="{BBF4B51C-431C-49E8-9481-5D1AB315DBC5}" type="pres">
      <dgm:prSet presAssocID="{8A9AF93B-5EFE-4457-B24C-279FDBC2B19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6BE7BF5F-2D02-4775-83FE-027178847BB1}" type="pres">
      <dgm:prSet presAssocID="{8A9AF93B-5EFE-4457-B24C-279FDBC2B19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79BBBA89-36F1-47EB-87AA-05798A78219E}" type="pres">
      <dgm:prSet presAssocID="{F1EA7927-1EC7-45C8-A066-28920B84C6F4}" presName="root2" presStyleCnt="0"/>
      <dgm:spPr/>
    </dgm:pt>
    <dgm:pt modelId="{D52BB36F-E6EA-4B09-A665-79A91AD306C1}" type="pres">
      <dgm:prSet presAssocID="{F1EA7927-1EC7-45C8-A066-28920B84C6F4}" presName="LevelTwoTextNode" presStyleLbl="node2" presStyleIdx="0" presStyleCnt="3" custScaleX="148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B4D90B-D3A1-4A53-A9A9-6F07D4AD74A5}" type="pres">
      <dgm:prSet presAssocID="{F1EA7927-1EC7-45C8-A066-28920B84C6F4}" presName="level3hierChild" presStyleCnt="0"/>
      <dgm:spPr/>
    </dgm:pt>
    <dgm:pt modelId="{F2B6E260-949B-42C7-8CE3-C94A83C37B86}" type="pres">
      <dgm:prSet presAssocID="{50A4B695-78AD-4566-9DF6-D6127B2E6C5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5D5DC3A-CAE6-4778-A7A3-263C2FE390EE}" type="pres">
      <dgm:prSet presAssocID="{50A4B695-78AD-4566-9DF6-D6127B2E6C5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7BB9CD47-304B-4346-A249-0786DA814F40}" type="pres">
      <dgm:prSet presAssocID="{5C98260D-D930-4662-8400-AA5555962627}" presName="root2" presStyleCnt="0"/>
      <dgm:spPr/>
    </dgm:pt>
    <dgm:pt modelId="{2E632687-2C45-4C1A-8EA9-2C043D89FCE5}" type="pres">
      <dgm:prSet presAssocID="{5C98260D-D930-4662-8400-AA5555962627}" presName="LevelTwoTextNode" presStyleLbl="node2" presStyleIdx="1" presStyleCnt="3" custScaleX="148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96BE34-562D-40C8-920C-0EA56FF0B4F0}" type="pres">
      <dgm:prSet presAssocID="{5C98260D-D930-4662-8400-AA5555962627}" presName="level3hierChild" presStyleCnt="0"/>
      <dgm:spPr/>
    </dgm:pt>
    <dgm:pt modelId="{6DF31E77-A356-4F95-BC47-CF0824FED413}" type="pres">
      <dgm:prSet presAssocID="{97B14F8C-0770-4557-9207-CDDF3809A4D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13A92FFA-BEE1-49BF-B1CC-55A9C0D40827}" type="pres">
      <dgm:prSet presAssocID="{97B14F8C-0770-4557-9207-CDDF3809A4D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48A0196-C022-4CD2-A77A-40FC3AD4CDE7}" type="pres">
      <dgm:prSet presAssocID="{AFCAB145-A58C-488F-88A4-8AE2A1EE12CB}" presName="root2" presStyleCnt="0"/>
      <dgm:spPr/>
    </dgm:pt>
    <dgm:pt modelId="{04580EA3-6480-4C06-8E32-E47B1ACDD408}" type="pres">
      <dgm:prSet presAssocID="{AFCAB145-A58C-488F-88A4-8AE2A1EE12CB}" presName="LevelTwoTextNode" presStyleLbl="node2" presStyleIdx="2" presStyleCnt="3" custScaleX="148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1B5608-F6AC-426E-A275-6F9DCD832E1E}" type="pres">
      <dgm:prSet presAssocID="{AFCAB145-A58C-488F-88A4-8AE2A1EE12CB}" presName="level3hierChild" presStyleCnt="0"/>
      <dgm:spPr/>
    </dgm:pt>
  </dgm:ptLst>
  <dgm:cxnLst>
    <dgm:cxn modelId="{7ADDD9B7-699A-4899-BEED-D019B3E3EB19}" type="presOf" srcId="{50A4B695-78AD-4566-9DF6-D6127B2E6C53}" destId="{25D5DC3A-CAE6-4778-A7A3-263C2FE390EE}" srcOrd="1" destOrd="0" presId="urn:microsoft.com/office/officeart/2005/8/layout/hierarchy2"/>
    <dgm:cxn modelId="{3E10E64D-8E48-4586-8424-AE70C2A3BB29}" type="presOf" srcId="{71342EC5-EB61-4A62-9FA0-DA03AB059CE3}" destId="{0D458AC8-DEB7-4E4F-A83F-1A8DA95E5AD5}" srcOrd="0" destOrd="0" presId="urn:microsoft.com/office/officeart/2005/8/layout/hierarchy2"/>
    <dgm:cxn modelId="{AE064382-19EF-40E7-A205-19FBFC71873F}" type="presOf" srcId="{8A9AF93B-5EFE-4457-B24C-279FDBC2B195}" destId="{BBF4B51C-431C-49E8-9481-5D1AB315DBC5}" srcOrd="0" destOrd="0" presId="urn:microsoft.com/office/officeart/2005/8/layout/hierarchy2"/>
    <dgm:cxn modelId="{149579FD-990D-4B5B-B870-C29FA42A88C3}" srcId="{71342EC5-EB61-4A62-9FA0-DA03AB059CE3}" destId="{AFCAB145-A58C-488F-88A4-8AE2A1EE12CB}" srcOrd="2" destOrd="0" parTransId="{97B14F8C-0770-4557-9207-CDDF3809A4D3}" sibTransId="{7EC0DD6A-3279-4ABB-BFF7-7D1A77D6334C}"/>
    <dgm:cxn modelId="{6D456353-E366-4B61-B341-3FD8B64F08E4}" srcId="{71342EC5-EB61-4A62-9FA0-DA03AB059CE3}" destId="{5C98260D-D930-4662-8400-AA5555962627}" srcOrd="1" destOrd="0" parTransId="{50A4B695-78AD-4566-9DF6-D6127B2E6C53}" sibTransId="{F3DE2366-D717-430B-BCC8-4F24DD5C952D}"/>
    <dgm:cxn modelId="{22B20C4D-3661-494B-807D-77DD4AF0BB6E}" type="presOf" srcId="{50A4B695-78AD-4566-9DF6-D6127B2E6C53}" destId="{F2B6E260-949B-42C7-8CE3-C94A83C37B86}" srcOrd="0" destOrd="0" presId="urn:microsoft.com/office/officeart/2005/8/layout/hierarchy2"/>
    <dgm:cxn modelId="{7781AC9E-AA8E-4326-B2D0-E1B5F9E5DD6B}" type="presOf" srcId="{97B14F8C-0770-4557-9207-CDDF3809A4D3}" destId="{13A92FFA-BEE1-49BF-B1CC-55A9C0D40827}" srcOrd="1" destOrd="0" presId="urn:microsoft.com/office/officeart/2005/8/layout/hierarchy2"/>
    <dgm:cxn modelId="{A1985D9F-A285-4BC3-83C4-B7E4B30F97B2}" type="presOf" srcId="{AFCAB145-A58C-488F-88A4-8AE2A1EE12CB}" destId="{04580EA3-6480-4C06-8E32-E47B1ACDD408}" srcOrd="0" destOrd="0" presId="urn:microsoft.com/office/officeart/2005/8/layout/hierarchy2"/>
    <dgm:cxn modelId="{D3253B5D-6AE1-4AD0-944A-A711A209A6B8}" type="presOf" srcId="{97B14F8C-0770-4557-9207-CDDF3809A4D3}" destId="{6DF31E77-A356-4F95-BC47-CF0824FED413}" srcOrd="0" destOrd="0" presId="urn:microsoft.com/office/officeart/2005/8/layout/hierarchy2"/>
    <dgm:cxn modelId="{9EE6C247-4425-4FEF-8CDF-071FFE91614B}" type="presOf" srcId="{F1EA7927-1EC7-45C8-A066-28920B84C6F4}" destId="{D52BB36F-E6EA-4B09-A665-79A91AD306C1}" srcOrd="0" destOrd="0" presId="urn:microsoft.com/office/officeart/2005/8/layout/hierarchy2"/>
    <dgm:cxn modelId="{5B43BF8F-B22B-4F72-9807-C5EB90BCE2D9}" type="presOf" srcId="{B1E2D24B-8AB7-4ACF-9CBB-CD6C66A4B21D}" destId="{A1B687E5-994E-4015-9A17-6D95FC040379}" srcOrd="0" destOrd="0" presId="urn:microsoft.com/office/officeart/2005/8/layout/hierarchy2"/>
    <dgm:cxn modelId="{50934E45-AFFE-43DB-93D0-79EE02F8CE59}" type="presOf" srcId="{8A9AF93B-5EFE-4457-B24C-279FDBC2B195}" destId="{6BE7BF5F-2D02-4775-83FE-027178847BB1}" srcOrd="1" destOrd="0" presId="urn:microsoft.com/office/officeart/2005/8/layout/hierarchy2"/>
    <dgm:cxn modelId="{F7A22E24-92B4-40AC-8016-D72D0A5FE448}" srcId="{B1E2D24B-8AB7-4ACF-9CBB-CD6C66A4B21D}" destId="{71342EC5-EB61-4A62-9FA0-DA03AB059CE3}" srcOrd="0" destOrd="0" parTransId="{F5C2F34B-B02F-476C-99C7-C793B4C57A1D}" sibTransId="{52E44A39-7659-43AB-A75F-7F7C9F129719}"/>
    <dgm:cxn modelId="{9BB1B113-85BD-444B-9940-F5CE23FF4ACB}" type="presOf" srcId="{5C98260D-D930-4662-8400-AA5555962627}" destId="{2E632687-2C45-4C1A-8EA9-2C043D89FCE5}" srcOrd="0" destOrd="0" presId="urn:microsoft.com/office/officeart/2005/8/layout/hierarchy2"/>
    <dgm:cxn modelId="{2596DD5E-7F4D-4394-BB4A-E24075B5630E}" srcId="{71342EC5-EB61-4A62-9FA0-DA03AB059CE3}" destId="{F1EA7927-1EC7-45C8-A066-28920B84C6F4}" srcOrd="0" destOrd="0" parTransId="{8A9AF93B-5EFE-4457-B24C-279FDBC2B195}" sibTransId="{170C8F8E-7E10-496D-A424-F865FAFDF85F}"/>
    <dgm:cxn modelId="{E187656A-7303-4EA1-9CCA-28509E3E0721}" type="presParOf" srcId="{A1B687E5-994E-4015-9A17-6D95FC040379}" destId="{C65FE4E6-3F12-4D3E-81F5-6E919092A04E}" srcOrd="0" destOrd="0" presId="urn:microsoft.com/office/officeart/2005/8/layout/hierarchy2"/>
    <dgm:cxn modelId="{DECC09C5-935F-42A4-9AE1-A2C7CB0D6EBA}" type="presParOf" srcId="{C65FE4E6-3F12-4D3E-81F5-6E919092A04E}" destId="{0D458AC8-DEB7-4E4F-A83F-1A8DA95E5AD5}" srcOrd="0" destOrd="0" presId="urn:microsoft.com/office/officeart/2005/8/layout/hierarchy2"/>
    <dgm:cxn modelId="{FE7D08CC-2FB6-4381-B81A-67BBEA7CA869}" type="presParOf" srcId="{C65FE4E6-3F12-4D3E-81F5-6E919092A04E}" destId="{F0E80B37-66A2-42C1-B737-E57BB72894E9}" srcOrd="1" destOrd="0" presId="urn:microsoft.com/office/officeart/2005/8/layout/hierarchy2"/>
    <dgm:cxn modelId="{1AC56BD6-F6C8-4095-9D7F-1D819F6FA5AB}" type="presParOf" srcId="{F0E80B37-66A2-42C1-B737-E57BB72894E9}" destId="{BBF4B51C-431C-49E8-9481-5D1AB315DBC5}" srcOrd="0" destOrd="0" presId="urn:microsoft.com/office/officeart/2005/8/layout/hierarchy2"/>
    <dgm:cxn modelId="{651C63F0-6E33-477F-AF28-638B142432B5}" type="presParOf" srcId="{BBF4B51C-431C-49E8-9481-5D1AB315DBC5}" destId="{6BE7BF5F-2D02-4775-83FE-027178847BB1}" srcOrd="0" destOrd="0" presId="urn:microsoft.com/office/officeart/2005/8/layout/hierarchy2"/>
    <dgm:cxn modelId="{D8531F8C-94AB-4B9A-ABA6-31192829FFE3}" type="presParOf" srcId="{F0E80B37-66A2-42C1-B737-E57BB72894E9}" destId="{79BBBA89-36F1-47EB-87AA-05798A78219E}" srcOrd="1" destOrd="0" presId="urn:microsoft.com/office/officeart/2005/8/layout/hierarchy2"/>
    <dgm:cxn modelId="{011D2ADD-E5C9-4DD8-B87F-02584020119F}" type="presParOf" srcId="{79BBBA89-36F1-47EB-87AA-05798A78219E}" destId="{D52BB36F-E6EA-4B09-A665-79A91AD306C1}" srcOrd="0" destOrd="0" presId="urn:microsoft.com/office/officeart/2005/8/layout/hierarchy2"/>
    <dgm:cxn modelId="{B3169068-3691-45E5-8E21-1BDBB424412B}" type="presParOf" srcId="{79BBBA89-36F1-47EB-87AA-05798A78219E}" destId="{EAB4D90B-D3A1-4A53-A9A9-6F07D4AD74A5}" srcOrd="1" destOrd="0" presId="urn:microsoft.com/office/officeart/2005/8/layout/hierarchy2"/>
    <dgm:cxn modelId="{DC1582FE-2B69-4E5E-A6AF-740B142F207F}" type="presParOf" srcId="{F0E80B37-66A2-42C1-B737-E57BB72894E9}" destId="{F2B6E260-949B-42C7-8CE3-C94A83C37B86}" srcOrd="2" destOrd="0" presId="urn:microsoft.com/office/officeart/2005/8/layout/hierarchy2"/>
    <dgm:cxn modelId="{6785FAEA-E8C7-4DD9-8D40-8499385FD279}" type="presParOf" srcId="{F2B6E260-949B-42C7-8CE3-C94A83C37B86}" destId="{25D5DC3A-CAE6-4778-A7A3-263C2FE390EE}" srcOrd="0" destOrd="0" presId="urn:microsoft.com/office/officeart/2005/8/layout/hierarchy2"/>
    <dgm:cxn modelId="{69F0F983-0153-412F-ACD5-0802F693E447}" type="presParOf" srcId="{F0E80B37-66A2-42C1-B737-E57BB72894E9}" destId="{7BB9CD47-304B-4346-A249-0786DA814F40}" srcOrd="3" destOrd="0" presId="urn:microsoft.com/office/officeart/2005/8/layout/hierarchy2"/>
    <dgm:cxn modelId="{AF08EA19-AFD3-4268-8106-D19D8A034D2F}" type="presParOf" srcId="{7BB9CD47-304B-4346-A249-0786DA814F40}" destId="{2E632687-2C45-4C1A-8EA9-2C043D89FCE5}" srcOrd="0" destOrd="0" presId="urn:microsoft.com/office/officeart/2005/8/layout/hierarchy2"/>
    <dgm:cxn modelId="{73ADBCDE-AB8F-459C-845A-6A5060D74CE0}" type="presParOf" srcId="{7BB9CD47-304B-4346-A249-0786DA814F40}" destId="{9396BE34-562D-40C8-920C-0EA56FF0B4F0}" srcOrd="1" destOrd="0" presId="urn:microsoft.com/office/officeart/2005/8/layout/hierarchy2"/>
    <dgm:cxn modelId="{DE48EBF3-138C-47FC-A894-E0591FABD516}" type="presParOf" srcId="{F0E80B37-66A2-42C1-B737-E57BB72894E9}" destId="{6DF31E77-A356-4F95-BC47-CF0824FED413}" srcOrd="4" destOrd="0" presId="urn:microsoft.com/office/officeart/2005/8/layout/hierarchy2"/>
    <dgm:cxn modelId="{F86AE5D5-7052-4AED-9AD7-E29D94403F54}" type="presParOf" srcId="{6DF31E77-A356-4F95-BC47-CF0824FED413}" destId="{13A92FFA-BEE1-49BF-B1CC-55A9C0D40827}" srcOrd="0" destOrd="0" presId="urn:microsoft.com/office/officeart/2005/8/layout/hierarchy2"/>
    <dgm:cxn modelId="{1AF21087-F2EE-4EFB-BA0E-A0F1489BF096}" type="presParOf" srcId="{F0E80B37-66A2-42C1-B737-E57BB72894E9}" destId="{F48A0196-C022-4CD2-A77A-40FC3AD4CDE7}" srcOrd="5" destOrd="0" presId="urn:microsoft.com/office/officeart/2005/8/layout/hierarchy2"/>
    <dgm:cxn modelId="{696DF6FD-47EF-4146-AFFE-EF9B2761B4F3}" type="presParOf" srcId="{F48A0196-C022-4CD2-A77A-40FC3AD4CDE7}" destId="{04580EA3-6480-4C06-8E32-E47B1ACDD408}" srcOrd="0" destOrd="0" presId="urn:microsoft.com/office/officeart/2005/8/layout/hierarchy2"/>
    <dgm:cxn modelId="{5FE0A57D-7813-4475-AAB5-780207539371}" type="presParOf" srcId="{F48A0196-C022-4CD2-A77A-40FC3AD4CDE7}" destId="{411B5608-F6AC-426E-A275-6F9DCD832E1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93B823-4007-4C08-9654-7398B44EF521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81B0391-DE17-4166-A115-E82D125C6487}">
      <dgm:prSet phldrT="[Текст]" custT="1"/>
      <dgm:spPr/>
      <dgm:t>
        <a:bodyPr/>
        <a:lstStyle/>
        <a:p>
          <a:r>
            <a:rPr lang="uk-UA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необхідну частину рішення</a:t>
          </a:r>
          <a:endParaRPr lang="ru-RU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32ECA-B3D5-4789-A499-5392E0C5A0F1}" type="parTrans" cxnId="{EF40E89F-B9B5-4F60-AA03-5EE949010D41}">
      <dgm:prSet/>
      <dgm:spPr/>
      <dgm:t>
        <a:bodyPr/>
        <a:lstStyle/>
        <a:p>
          <a:endParaRPr lang="ru-RU"/>
        </a:p>
      </dgm:t>
    </dgm:pt>
    <dgm:pt modelId="{7DC8E49C-9DA8-4AB4-8842-089D7BCE2701}" type="sibTrans" cxnId="{EF40E89F-B9B5-4F60-AA03-5EE949010D41}">
      <dgm:prSet/>
      <dgm:spPr/>
      <dgm:t>
        <a:bodyPr/>
        <a:lstStyle/>
        <a:p>
          <a:endParaRPr lang="ru-RU"/>
        </a:p>
      </dgm:t>
    </dgm:pt>
    <dgm:pt modelId="{7B36C06B-6529-4B95-BEC3-CF1547C8C316}">
      <dgm:prSet custT="1"/>
      <dgm:spPr/>
      <dgm:t>
        <a:bodyPr/>
        <a:lstStyle/>
        <a:p>
          <a:r>
            <a:rPr lang="uk-UA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похідну частину рішення</a:t>
          </a:r>
          <a:endParaRPr lang="uk-UA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9C020A-50AE-4293-8C18-448848BECF53}" type="parTrans" cxnId="{B33B538C-DD44-415A-AD88-B557CFA854C5}">
      <dgm:prSet/>
      <dgm:spPr/>
      <dgm:t>
        <a:bodyPr/>
        <a:lstStyle/>
        <a:p>
          <a:endParaRPr lang="ru-RU"/>
        </a:p>
      </dgm:t>
    </dgm:pt>
    <dgm:pt modelId="{0C83D8C0-83C7-475F-9E1F-EA4D252DB3A1}" type="sibTrans" cxnId="{B33B538C-DD44-415A-AD88-B557CFA854C5}">
      <dgm:prSet/>
      <dgm:spPr/>
      <dgm:t>
        <a:bodyPr/>
        <a:lstStyle/>
        <a:p>
          <a:endParaRPr lang="ru-RU"/>
        </a:p>
      </dgm:t>
    </dgm:pt>
    <dgm:pt modelId="{6FA4F458-2C4F-447F-B014-A1F884FA4310}">
      <dgm:prSet custT="1"/>
      <dgm:spPr/>
      <dgm:t>
        <a:bodyPr/>
        <a:lstStyle/>
        <a:p>
          <a:r>
            <a:rPr lang="uk-UA" sz="4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40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obiter</a:t>
          </a:r>
          <a:r>
            <a:rPr lang="uk-UA" sz="4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40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dictum</a:t>
          </a:r>
          <a:r>
            <a:rPr lang="uk-UA" sz="4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40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6F0F57-E3D5-4C21-BBAF-E143A0F6615F}" type="parTrans" cxnId="{CD543212-49E5-4BA6-917E-66AAF94ADF72}">
      <dgm:prSet/>
      <dgm:spPr/>
      <dgm:t>
        <a:bodyPr/>
        <a:lstStyle/>
        <a:p>
          <a:endParaRPr lang="ru-RU"/>
        </a:p>
      </dgm:t>
    </dgm:pt>
    <dgm:pt modelId="{CCF25D60-55FA-4D90-A5C7-51026F28A2BB}" type="sibTrans" cxnId="{CD543212-49E5-4BA6-917E-66AAF94ADF72}">
      <dgm:prSet/>
      <dgm:spPr/>
      <dgm:t>
        <a:bodyPr/>
        <a:lstStyle/>
        <a:p>
          <a:endParaRPr lang="ru-RU"/>
        </a:p>
      </dgm:t>
    </dgm:pt>
    <dgm:pt modelId="{49E36FB1-0334-471F-B517-38F83FA55653}">
      <dgm:prSet phldrT="[Текст]" custT="1"/>
      <dgm:spPr/>
      <dgm:t>
        <a:bodyPr/>
        <a:lstStyle/>
        <a:p>
          <a:r>
            <a:rPr lang="uk-UA" sz="4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40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ratio</a:t>
          </a:r>
          <a:r>
            <a:rPr lang="uk-UA" sz="4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40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decidendi</a:t>
          </a:r>
          <a:r>
            <a:rPr lang="uk-UA" sz="4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40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6A389C-BE85-4836-BC1F-E0102899B6FC}" type="parTrans" cxnId="{17AC3C05-68E6-457A-925B-FBF3D1E4E911}">
      <dgm:prSet/>
      <dgm:spPr/>
      <dgm:t>
        <a:bodyPr/>
        <a:lstStyle/>
        <a:p>
          <a:endParaRPr lang="ru-RU"/>
        </a:p>
      </dgm:t>
    </dgm:pt>
    <dgm:pt modelId="{978C7331-273D-4FA7-9CEF-EBE6E73985BE}" type="sibTrans" cxnId="{17AC3C05-68E6-457A-925B-FBF3D1E4E911}">
      <dgm:prSet/>
      <dgm:spPr/>
      <dgm:t>
        <a:bodyPr/>
        <a:lstStyle/>
        <a:p>
          <a:endParaRPr lang="ru-RU"/>
        </a:p>
      </dgm:t>
    </dgm:pt>
    <dgm:pt modelId="{31B06963-0E69-470B-84AF-938529A7064A}">
      <dgm:prSet phldrT="[Текст]" custT="1"/>
      <dgm:spPr/>
      <dgm:t>
        <a:bodyPr/>
        <a:lstStyle/>
        <a:p>
          <a:r>
            <a:rPr lang="uk-UA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Судовий прецедент містить:</a:t>
          </a:r>
          <a:endParaRPr lang="ru-RU" sz="4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470F0F-E0C7-44E1-923E-26F2BE19818A}" type="parTrans" cxnId="{420223DB-C812-4375-85D4-BC525F4D9308}">
      <dgm:prSet/>
      <dgm:spPr/>
      <dgm:t>
        <a:bodyPr/>
        <a:lstStyle/>
        <a:p>
          <a:endParaRPr lang="ru-RU"/>
        </a:p>
      </dgm:t>
    </dgm:pt>
    <dgm:pt modelId="{21C13F7E-EF18-4876-8288-D9490705E1F2}" type="sibTrans" cxnId="{420223DB-C812-4375-85D4-BC525F4D9308}">
      <dgm:prSet/>
      <dgm:spPr/>
      <dgm:t>
        <a:bodyPr/>
        <a:lstStyle/>
        <a:p>
          <a:endParaRPr lang="ru-RU"/>
        </a:p>
      </dgm:t>
    </dgm:pt>
    <dgm:pt modelId="{4ACDBDBF-8D9D-4658-8B9C-B0197773C254}" type="pres">
      <dgm:prSet presAssocID="{3793B823-4007-4C08-9654-7398B44EF52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04AD1E9-4B86-4D45-8805-2ACFE91F0543}" type="pres">
      <dgm:prSet presAssocID="{31B06963-0E69-470B-84AF-938529A7064A}" presName="vertOne" presStyleCnt="0"/>
      <dgm:spPr/>
    </dgm:pt>
    <dgm:pt modelId="{DEEC378E-F168-4DBC-83CD-EB5678492DA7}" type="pres">
      <dgm:prSet presAssocID="{31B06963-0E69-470B-84AF-938529A7064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DAD5AA-1563-4915-8436-8C39DD65D5F9}" type="pres">
      <dgm:prSet presAssocID="{31B06963-0E69-470B-84AF-938529A7064A}" presName="parTransOne" presStyleCnt="0"/>
      <dgm:spPr/>
    </dgm:pt>
    <dgm:pt modelId="{FC8A4763-BF41-458B-969A-091402123822}" type="pres">
      <dgm:prSet presAssocID="{31B06963-0E69-470B-84AF-938529A7064A}" presName="horzOne" presStyleCnt="0"/>
      <dgm:spPr/>
    </dgm:pt>
    <dgm:pt modelId="{23C1816F-6725-4AFE-B323-C22C2AB6FA61}" type="pres">
      <dgm:prSet presAssocID="{981B0391-DE17-4166-A115-E82D125C6487}" presName="vertTwo" presStyleCnt="0"/>
      <dgm:spPr/>
    </dgm:pt>
    <dgm:pt modelId="{D4ACEE5D-7F8E-4D02-8EFE-1E8CE8F49AC1}" type="pres">
      <dgm:prSet presAssocID="{981B0391-DE17-4166-A115-E82D125C648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B6902-E64B-479F-9BF2-E16C6B73F1DC}" type="pres">
      <dgm:prSet presAssocID="{981B0391-DE17-4166-A115-E82D125C6487}" presName="parTransTwo" presStyleCnt="0"/>
      <dgm:spPr/>
    </dgm:pt>
    <dgm:pt modelId="{49096BF8-0AE9-4E91-9F86-2732FFE3C3C9}" type="pres">
      <dgm:prSet presAssocID="{981B0391-DE17-4166-A115-E82D125C6487}" presName="horzTwo" presStyleCnt="0"/>
      <dgm:spPr/>
    </dgm:pt>
    <dgm:pt modelId="{595E2DF6-5697-4887-BAF6-03FA5BC32A3C}" type="pres">
      <dgm:prSet presAssocID="{49E36FB1-0334-471F-B517-38F83FA55653}" presName="vertThree" presStyleCnt="0"/>
      <dgm:spPr/>
    </dgm:pt>
    <dgm:pt modelId="{93557E1B-FDEC-4614-BCA3-4A2E26B2DD7F}" type="pres">
      <dgm:prSet presAssocID="{49E36FB1-0334-471F-B517-38F83FA55653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9DC24-47F2-4124-AA9C-154240A13665}" type="pres">
      <dgm:prSet presAssocID="{49E36FB1-0334-471F-B517-38F83FA55653}" presName="horzThree" presStyleCnt="0"/>
      <dgm:spPr/>
    </dgm:pt>
    <dgm:pt modelId="{AB910267-EF32-41F9-ADB3-830DCB6D2FFA}" type="pres">
      <dgm:prSet presAssocID="{7DC8E49C-9DA8-4AB4-8842-089D7BCE2701}" presName="sibSpaceTwo" presStyleCnt="0"/>
      <dgm:spPr/>
    </dgm:pt>
    <dgm:pt modelId="{804535F1-7F2E-4B59-87F4-36FEA36A785C}" type="pres">
      <dgm:prSet presAssocID="{7B36C06B-6529-4B95-BEC3-CF1547C8C316}" presName="vertTwo" presStyleCnt="0"/>
      <dgm:spPr/>
    </dgm:pt>
    <dgm:pt modelId="{6CBDFB6F-F4DF-4B3E-97B8-BE22505C52F6}" type="pres">
      <dgm:prSet presAssocID="{7B36C06B-6529-4B95-BEC3-CF1547C8C31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6DA0004-8188-46C6-AEBE-9793D1C097B6}" type="pres">
      <dgm:prSet presAssocID="{7B36C06B-6529-4B95-BEC3-CF1547C8C316}" presName="parTransTwo" presStyleCnt="0"/>
      <dgm:spPr/>
    </dgm:pt>
    <dgm:pt modelId="{AD58243A-8811-4A80-95A5-75397EBD4DE3}" type="pres">
      <dgm:prSet presAssocID="{7B36C06B-6529-4B95-BEC3-CF1547C8C316}" presName="horzTwo" presStyleCnt="0"/>
      <dgm:spPr/>
    </dgm:pt>
    <dgm:pt modelId="{82C6C388-58CD-4D55-A6E9-E49E925EF44F}" type="pres">
      <dgm:prSet presAssocID="{6FA4F458-2C4F-447F-B014-A1F884FA4310}" presName="vertThree" presStyleCnt="0"/>
      <dgm:spPr/>
    </dgm:pt>
    <dgm:pt modelId="{A6F3E5F3-AAB1-4435-B56C-C60A9DC068C4}" type="pres">
      <dgm:prSet presAssocID="{6FA4F458-2C4F-447F-B014-A1F884FA4310}" presName="txThree" presStyleLbl="node3" presStyleIdx="1" presStyleCnt="2" custLinFactNeighborX="39974" custLinFactNeighborY="12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03BC9A-1F3E-4ED8-8C50-08692592A17C}" type="pres">
      <dgm:prSet presAssocID="{6FA4F458-2C4F-447F-B014-A1F884FA4310}" presName="horzThree" presStyleCnt="0"/>
      <dgm:spPr/>
    </dgm:pt>
  </dgm:ptLst>
  <dgm:cxnLst>
    <dgm:cxn modelId="{EF40E89F-B9B5-4F60-AA03-5EE949010D41}" srcId="{31B06963-0E69-470B-84AF-938529A7064A}" destId="{981B0391-DE17-4166-A115-E82D125C6487}" srcOrd="0" destOrd="0" parTransId="{8EA32ECA-B3D5-4789-A499-5392E0C5A0F1}" sibTransId="{7DC8E49C-9DA8-4AB4-8842-089D7BCE2701}"/>
    <dgm:cxn modelId="{F89D78A0-87CA-495E-BD85-E57D2357736B}" type="presOf" srcId="{6FA4F458-2C4F-447F-B014-A1F884FA4310}" destId="{A6F3E5F3-AAB1-4435-B56C-C60A9DC068C4}" srcOrd="0" destOrd="0" presId="urn:microsoft.com/office/officeart/2005/8/layout/hierarchy4"/>
    <dgm:cxn modelId="{17AC3C05-68E6-457A-925B-FBF3D1E4E911}" srcId="{981B0391-DE17-4166-A115-E82D125C6487}" destId="{49E36FB1-0334-471F-B517-38F83FA55653}" srcOrd="0" destOrd="0" parTransId="{996A389C-BE85-4836-BC1F-E0102899B6FC}" sibTransId="{978C7331-273D-4FA7-9CEF-EBE6E73985BE}"/>
    <dgm:cxn modelId="{420223DB-C812-4375-85D4-BC525F4D9308}" srcId="{3793B823-4007-4C08-9654-7398B44EF521}" destId="{31B06963-0E69-470B-84AF-938529A7064A}" srcOrd="0" destOrd="0" parTransId="{95470F0F-E0C7-44E1-923E-26F2BE19818A}" sibTransId="{21C13F7E-EF18-4876-8288-D9490705E1F2}"/>
    <dgm:cxn modelId="{CD543212-49E5-4BA6-917E-66AAF94ADF72}" srcId="{7B36C06B-6529-4B95-BEC3-CF1547C8C316}" destId="{6FA4F458-2C4F-447F-B014-A1F884FA4310}" srcOrd="0" destOrd="0" parTransId="{4E6F0F57-E3D5-4C21-BBAF-E143A0F6615F}" sibTransId="{CCF25D60-55FA-4D90-A5C7-51026F28A2BB}"/>
    <dgm:cxn modelId="{5C2D452F-F1A1-44D3-882D-497EC2565570}" type="presOf" srcId="{31B06963-0E69-470B-84AF-938529A7064A}" destId="{DEEC378E-F168-4DBC-83CD-EB5678492DA7}" srcOrd="0" destOrd="0" presId="urn:microsoft.com/office/officeart/2005/8/layout/hierarchy4"/>
    <dgm:cxn modelId="{960DC01B-2EE8-4311-BCD0-451056374F34}" type="presOf" srcId="{3793B823-4007-4C08-9654-7398B44EF521}" destId="{4ACDBDBF-8D9D-4658-8B9C-B0197773C254}" srcOrd="0" destOrd="0" presId="urn:microsoft.com/office/officeart/2005/8/layout/hierarchy4"/>
    <dgm:cxn modelId="{B33B538C-DD44-415A-AD88-B557CFA854C5}" srcId="{31B06963-0E69-470B-84AF-938529A7064A}" destId="{7B36C06B-6529-4B95-BEC3-CF1547C8C316}" srcOrd="1" destOrd="0" parTransId="{8B9C020A-50AE-4293-8C18-448848BECF53}" sibTransId="{0C83D8C0-83C7-475F-9E1F-EA4D252DB3A1}"/>
    <dgm:cxn modelId="{A7CB4437-5B33-4AFB-95FE-E98C1E371B07}" type="presOf" srcId="{981B0391-DE17-4166-A115-E82D125C6487}" destId="{D4ACEE5D-7F8E-4D02-8EFE-1E8CE8F49AC1}" srcOrd="0" destOrd="0" presId="urn:microsoft.com/office/officeart/2005/8/layout/hierarchy4"/>
    <dgm:cxn modelId="{949B8932-F9C7-47B7-9177-7DDADD4ECF65}" type="presOf" srcId="{7B36C06B-6529-4B95-BEC3-CF1547C8C316}" destId="{6CBDFB6F-F4DF-4B3E-97B8-BE22505C52F6}" srcOrd="0" destOrd="0" presId="urn:microsoft.com/office/officeart/2005/8/layout/hierarchy4"/>
    <dgm:cxn modelId="{5E953C13-A2E6-442F-A8F5-0AED166EF8A6}" type="presOf" srcId="{49E36FB1-0334-471F-B517-38F83FA55653}" destId="{93557E1B-FDEC-4614-BCA3-4A2E26B2DD7F}" srcOrd="0" destOrd="0" presId="urn:microsoft.com/office/officeart/2005/8/layout/hierarchy4"/>
    <dgm:cxn modelId="{678CE66D-9577-40D4-BFA8-278B03DBEBB2}" type="presParOf" srcId="{4ACDBDBF-8D9D-4658-8B9C-B0197773C254}" destId="{504AD1E9-4B86-4D45-8805-2ACFE91F0543}" srcOrd="0" destOrd="0" presId="urn:microsoft.com/office/officeart/2005/8/layout/hierarchy4"/>
    <dgm:cxn modelId="{8DED965C-F5D8-4CC3-AF3C-37D941C369FD}" type="presParOf" srcId="{504AD1E9-4B86-4D45-8805-2ACFE91F0543}" destId="{DEEC378E-F168-4DBC-83CD-EB5678492DA7}" srcOrd="0" destOrd="0" presId="urn:microsoft.com/office/officeart/2005/8/layout/hierarchy4"/>
    <dgm:cxn modelId="{CE0CE297-5BE2-451E-90B1-749C7555ED64}" type="presParOf" srcId="{504AD1E9-4B86-4D45-8805-2ACFE91F0543}" destId="{F9DAD5AA-1563-4915-8436-8C39DD65D5F9}" srcOrd="1" destOrd="0" presId="urn:microsoft.com/office/officeart/2005/8/layout/hierarchy4"/>
    <dgm:cxn modelId="{94D7C58F-6798-4F05-820E-E1A1B5C8E40E}" type="presParOf" srcId="{504AD1E9-4B86-4D45-8805-2ACFE91F0543}" destId="{FC8A4763-BF41-458B-969A-091402123822}" srcOrd="2" destOrd="0" presId="urn:microsoft.com/office/officeart/2005/8/layout/hierarchy4"/>
    <dgm:cxn modelId="{960FC661-620E-4C59-8204-5DA930F746DE}" type="presParOf" srcId="{FC8A4763-BF41-458B-969A-091402123822}" destId="{23C1816F-6725-4AFE-B323-C22C2AB6FA61}" srcOrd="0" destOrd="0" presId="urn:microsoft.com/office/officeart/2005/8/layout/hierarchy4"/>
    <dgm:cxn modelId="{D5CB0FFB-3613-4A68-A42E-660034040004}" type="presParOf" srcId="{23C1816F-6725-4AFE-B323-C22C2AB6FA61}" destId="{D4ACEE5D-7F8E-4D02-8EFE-1E8CE8F49AC1}" srcOrd="0" destOrd="0" presId="urn:microsoft.com/office/officeart/2005/8/layout/hierarchy4"/>
    <dgm:cxn modelId="{B2839C09-E34C-412C-A136-8625220CCF55}" type="presParOf" srcId="{23C1816F-6725-4AFE-B323-C22C2AB6FA61}" destId="{123B6902-E64B-479F-9BF2-E16C6B73F1DC}" srcOrd="1" destOrd="0" presId="urn:microsoft.com/office/officeart/2005/8/layout/hierarchy4"/>
    <dgm:cxn modelId="{EBC99601-9BF1-4431-8B5E-4D088404B317}" type="presParOf" srcId="{23C1816F-6725-4AFE-B323-C22C2AB6FA61}" destId="{49096BF8-0AE9-4E91-9F86-2732FFE3C3C9}" srcOrd="2" destOrd="0" presId="urn:microsoft.com/office/officeart/2005/8/layout/hierarchy4"/>
    <dgm:cxn modelId="{512FE9C3-ED57-419A-93F4-8608A82DDEFD}" type="presParOf" srcId="{49096BF8-0AE9-4E91-9F86-2732FFE3C3C9}" destId="{595E2DF6-5697-4887-BAF6-03FA5BC32A3C}" srcOrd="0" destOrd="0" presId="urn:microsoft.com/office/officeart/2005/8/layout/hierarchy4"/>
    <dgm:cxn modelId="{E9FCF2E7-7C4D-4322-BA92-5C9540D4766C}" type="presParOf" srcId="{595E2DF6-5697-4887-BAF6-03FA5BC32A3C}" destId="{93557E1B-FDEC-4614-BCA3-4A2E26B2DD7F}" srcOrd="0" destOrd="0" presId="urn:microsoft.com/office/officeart/2005/8/layout/hierarchy4"/>
    <dgm:cxn modelId="{071DA2F7-C815-46AF-BC83-409DD3207DAD}" type="presParOf" srcId="{595E2DF6-5697-4887-BAF6-03FA5BC32A3C}" destId="{03B9DC24-47F2-4124-AA9C-154240A13665}" srcOrd="1" destOrd="0" presId="urn:microsoft.com/office/officeart/2005/8/layout/hierarchy4"/>
    <dgm:cxn modelId="{51511C88-C35B-41C5-8D99-1AE382D5C872}" type="presParOf" srcId="{FC8A4763-BF41-458B-969A-091402123822}" destId="{AB910267-EF32-41F9-ADB3-830DCB6D2FFA}" srcOrd="1" destOrd="0" presId="urn:microsoft.com/office/officeart/2005/8/layout/hierarchy4"/>
    <dgm:cxn modelId="{D114863C-D122-40F7-BF69-EEA614ECEAE3}" type="presParOf" srcId="{FC8A4763-BF41-458B-969A-091402123822}" destId="{804535F1-7F2E-4B59-87F4-36FEA36A785C}" srcOrd="2" destOrd="0" presId="urn:microsoft.com/office/officeart/2005/8/layout/hierarchy4"/>
    <dgm:cxn modelId="{25483EBF-02A6-444C-A3C9-DED72D385E85}" type="presParOf" srcId="{804535F1-7F2E-4B59-87F4-36FEA36A785C}" destId="{6CBDFB6F-F4DF-4B3E-97B8-BE22505C52F6}" srcOrd="0" destOrd="0" presId="urn:microsoft.com/office/officeart/2005/8/layout/hierarchy4"/>
    <dgm:cxn modelId="{C5FE6B4A-D6EE-4E35-9514-388CD16F4C9B}" type="presParOf" srcId="{804535F1-7F2E-4B59-87F4-36FEA36A785C}" destId="{F6DA0004-8188-46C6-AEBE-9793D1C097B6}" srcOrd="1" destOrd="0" presId="urn:microsoft.com/office/officeart/2005/8/layout/hierarchy4"/>
    <dgm:cxn modelId="{2909DEA3-0831-48B0-B3EE-FF6DA42FF2B4}" type="presParOf" srcId="{804535F1-7F2E-4B59-87F4-36FEA36A785C}" destId="{AD58243A-8811-4A80-95A5-75397EBD4DE3}" srcOrd="2" destOrd="0" presId="urn:microsoft.com/office/officeart/2005/8/layout/hierarchy4"/>
    <dgm:cxn modelId="{BEBB601C-51FE-424B-872B-42E13AC07976}" type="presParOf" srcId="{AD58243A-8811-4A80-95A5-75397EBD4DE3}" destId="{82C6C388-58CD-4D55-A6E9-E49E925EF44F}" srcOrd="0" destOrd="0" presId="urn:microsoft.com/office/officeart/2005/8/layout/hierarchy4"/>
    <dgm:cxn modelId="{9C9B4124-096E-4C4C-9EE9-E1C304DE2EA7}" type="presParOf" srcId="{82C6C388-58CD-4D55-A6E9-E49E925EF44F}" destId="{A6F3E5F3-AAB1-4435-B56C-C60A9DC068C4}" srcOrd="0" destOrd="0" presId="urn:microsoft.com/office/officeart/2005/8/layout/hierarchy4"/>
    <dgm:cxn modelId="{285B861E-A8D6-4326-8A88-2DA345FDA571}" type="presParOf" srcId="{82C6C388-58CD-4D55-A6E9-E49E925EF44F}" destId="{F203BC9A-1F3E-4ED8-8C50-08692592A17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87B5C89-C43A-4663-9AEF-62D718163432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1C75F6-1B0C-4A50-A0D7-9F2A1EEC056E}">
      <dgm:prSet phldrT="[Текст]" custT="1"/>
      <dgm:spPr/>
      <dgm:t>
        <a:bodyPr/>
        <a:lstStyle/>
        <a:p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 США, як й англійське право, є правом судової практики. Нарівні з цим у системі джерел права значна роль належить закону, і порівняно з англійським правом більш суттєве значення доктрини права</a:t>
          </a:r>
          <a:endParaRPr lang="ru-RU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3ADD1-EC06-4CD1-9CF9-C69F08A5AA0F}" type="parTrans" cxnId="{283B63B6-F7F8-4F4E-AA78-8C5D750725D1}">
      <dgm:prSet/>
      <dgm:spPr/>
      <dgm:t>
        <a:bodyPr/>
        <a:lstStyle/>
        <a:p>
          <a:endParaRPr lang="ru-RU"/>
        </a:p>
      </dgm:t>
    </dgm:pt>
    <dgm:pt modelId="{7F75BD52-EB28-420E-AD53-825C26853420}" type="sibTrans" cxnId="{283B63B6-F7F8-4F4E-AA78-8C5D750725D1}">
      <dgm:prSet/>
      <dgm:spPr/>
      <dgm:t>
        <a:bodyPr/>
        <a:lstStyle/>
        <a:p>
          <a:endParaRPr lang="ru-RU"/>
        </a:p>
      </dgm:t>
    </dgm:pt>
    <dgm:pt modelId="{05343AEF-44C9-46E8-9ACC-EBA76F4F6388}" type="pres">
      <dgm:prSet presAssocID="{387B5C89-C43A-4663-9AEF-62D718163432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9CDB39C-065B-4572-B117-38AC4424C25E}" type="pres">
      <dgm:prSet presAssocID="{E91C75F6-1B0C-4A50-A0D7-9F2A1EEC056E}" presName="noChildren" presStyleCnt="0"/>
      <dgm:spPr/>
    </dgm:pt>
    <dgm:pt modelId="{7C730238-C016-4E42-BAD8-8F47B4CA78DB}" type="pres">
      <dgm:prSet presAssocID="{E91C75F6-1B0C-4A50-A0D7-9F2A1EEC056E}" presName="gap" presStyleCnt="0"/>
      <dgm:spPr/>
    </dgm:pt>
    <dgm:pt modelId="{B73D918E-64CB-4099-BA92-C97A5B94DB33}" type="pres">
      <dgm:prSet presAssocID="{E91C75F6-1B0C-4A50-A0D7-9F2A1EEC056E}" presName="medCircle2" presStyleLbl="vennNode1" presStyleIdx="0" presStyleCnt="1"/>
      <dgm:spPr/>
    </dgm:pt>
    <dgm:pt modelId="{32F7D476-D13C-4BBF-B147-ECE970AB203E}" type="pres">
      <dgm:prSet presAssocID="{E91C75F6-1B0C-4A50-A0D7-9F2A1EEC056E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283B63B6-F7F8-4F4E-AA78-8C5D750725D1}" srcId="{387B5C89-C43A-4663-9AEF-62D718163432}" destId="{E91C75F6-1B0C-4A50-A0D7-9F2A1EEC056E}" srcOrd="0" destOrd="0" parTransId="{98A3ADD1-EC06-4CD1-9CF9-C69F08A5AA0F}" sibTransId="{7F75BD52-EB28-420E-AD53-825C26853420}"/>
    <dgm:cxn modelId="{C2E9EE4F-1036-4DED-AE7C-7B10DDD55ADE}" type="presOf" srcId="{E91C75F6-1B0C-4A50-A0D7-9F2A1EEC056E}" destId="{32F7D476-D13C-4BBF-B147-ECE970AB203E}" srcOrd="0" destOrd="0" presId="urn:microsoft.com/office/officeart/2008/layout/VerticalCircleList"/>
    <dgm:cxn modelId="{E48C6963-A049-4C24-BEE6-DF54346C3583}" type="presOf" srcId="{387B5C89-C43A-4663-9AEF-62D718163432}" destId="{05343AEF-44C9-46E8-9ACC-EBA76F4F6388}" srcOrd="0" destOrd="0" presId="urn:microsoft.com/office/officeart/2008/layout/VerticalCircleList"/>
    <dgm:cxn modelId="{BEF2398B-09DD-4FED-B3C0-72766A041FFC}" type="presParOf" srcId="{05343AEF-44C9-46E8-9ACC-EBA76F4F6388}" destId="{79CDB39C-065B-4572-B117-38AC4424C25E}" srcOrd="0" destOrd="0" presId="urn:microsoft.com/office/officeart/2008/layout/VerticalCircleList"/>
    <dgm:cxn modelId="{AB9FC128-B3DC-4486-9C25-800216E4C066}" type="presParOf" srcId="{79CDB39C-065B-4572-B117-38AC4424C25E}" destId="{7C730238-C016-4E42-BAD8-8F47B4CA78DB}" srcOrd="0" destOrd="0" presId="urn:microsoft.com/office/officeart/2008/layout/VerticalCircleList"/>
    <dgm:cxn modelId="{BA1533D5-A231-4340-AA53-ABD1F7814AC7}" type="presParOf" srcId="{79CDB39C-065B-4572-B117-38AC4424C25E}" destId="{B73D918E-64CB-4099-BA92-C97A5B94DB33}" srcOrd="1" destOrd="0" presId="urn:microsoft.com/office/officeart/2008/layout/VerticalCircleList"/>
    <dgm:cxn modelId="{1AB5C005-E67B-4383-BEF9-D3D5A553EA3C}" type="presParOf" srcId="{79CDB39C-065B-4572-B117-38AC4424C25E}" destId="{32F7D476-D13C-4BBF-B147-ECE970AB203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3B12BAD-0463-441F-AFF7-BAF77C4284F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</dgm:pt>
    <dgm:pt modelId="{CFFB9C01-7DE4-468E-94E5-A864B812C290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Конституції (високий авторитет якої визначається, перш за все, тлумаченням її норм Верховним Судом США)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B93C08-B81F-4357-A659-3829773FF3C8}" type="parTrans" cxnId="{3A4C0CF9-9734-4139-AE69-672295CB91EB}">
      <dgm:prSet/>
      <dgm:spPr/>
      <dgm:t>
        <a:bodyPr/>
        <a:lstStyle/>
        <a:p>
          <a:endParaRPr lang="ru-RU"/>
        </a:p>
      </dgm:t>
    </dgm:pt>
    <dgm:pt modelId="{E4BBE501-C382-41E0-A3F3-A8B3825AE6BB}" type="sibTrans" cxnId="{3A4C0CF9-9734-4139-AE69-672295CB91EB}">
      <dgm:prSet/>
      <dgm:spPr/>
      <dgm:t>
        <a:bodyPr/>
        <a:lstStyle/>
        <a:p>
          <a:endParaRPr lang="ru-RU"/>
        </a:p>
      </dgm:t>
    </dgm:pt>
    <dgm:pt modelId="{07BD4946-499D-42C9-BE93-D4591EDC1536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дворівневий характер правової системи: паралельне існування та взаємодія правової системи федерації та штатів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89243-33A6-4E48-9B8A-F5D4F7C0FFA1}" type="parTrans" cxnId="{367B2628-AA88-4CC5-AC03-595689A3D165}">
      <dgm:prSet/>
      <dgm:spPr/>
      <dgm:t>
        <a:bodyPr/>
        <a:lstStyle/>
        <a:p>
          <a:endParaRPr lang="ru-RU"/>
        </a:p>
      </dgm:t>
    </dgm:pt>
    <dgm:pt modelId="{4F3B155E-5459-4247-B4E6-E78FFE4B52B0}" type="sibTrans" cxnId="{367B2628-AA88-4CC5-AC03-595689A3D165}">
      <dgm:prSet/>
      <dgm:spPr/>
      <dgm:t>
        <a:bodyPr/>
        <a:lstStyle/>
        <a:p>
          <a:endParaRPr lang="ru-RU"/>
        </a:p>
      </dgm:t>
    </dgm:pt>
    <dgm:pt modelId="{34FE9D39-9CAE-44F7-9B0B-4D9AEE812E4C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високий рівень структурованості та систематизованості правової системи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09A04-2634-48A1-981C-28375E17361A}" type="parTrans" cxnId="{AD1EA5A1-7D4C-4A9E-8398-25CC2391430F}">
      <dgm:prSet/>
      <dgm:spPr/>
      <dgm:t>
        <a:bodyPr/>
        <a:lstStyle/>
        <a:p>
          <a:endParaRPr lang="ru-RU"/>
        </a:p>
      </dgm:t>
    </dgm:pt>
    <dgm:pt modelId="{45A5F354-A5F8-4B9F-8112-6412C52CD28E}" type="sibTrans" cxnId="{AD1EA5A1-7D4C-4A9E-8398-25CC2391430F}">
      <dgm:prSet/>
      <dgm:spPr/>
      <dgm:t>
        <a:bodyPr/>
        <a:lstStyle/>
        <a:p>
          <a:endParaRPr lang="ru-RU"/>
        </a:p>
      </dgm:t>
    </dgm:pt>
    <dgm:pt modelId="{AD902D7B-080E-4546-9E19-BA580F67B86D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існування в кожному штаті відмінної системи законодавства та прецедентного права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49E262-9E83-4998-BFC7-C971183788A2}" type="parTrans" cxnId="{A58D1E81-4C0A-4007-9F8E-66EAD70A7F35}">
      <dgm:prSet/>
      <dgm:spPr/>
      <dgm:t>
        <a:bodyPr/>
        <a:lstStyle/>
        <a:p>
          <a:endParaRPr lang="ru-RU"/>
        </a:p>
      </dgm:t>
    </dgm:pt>
    <dgm:pt modelId="{90921E8E-9A4B-4DB6-BFEB-0B34EBB5774E}" type="sibTrans" cxnId="{A58D1E81-4C0A-4007-9F8E-66EAD70A7F35}">
      <dgm:prSet/>
      <dgm:spPr/>
      <dgm:t>
        <a:bodyPr/>
        <a:lstStyle/>
        <a:p>
          <a:endParaRPr lang="ru-RU"/>
        </a:p>
      </dgm:t>
    </dgm:pt>
    <dgm:pt modelId="{2542871E-2676-4B50-B662-D9449B072EAA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значної кількості консолідованих і кодифікованих актів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51840-6635-4067-A997-65D938F9BC0B}" type="parTrans" cxnId="{72E9CFDB-0DA9-44DD-BDBB-477E524F92F8}">
      <dgm:prSet/>
      <dgm:spPr/>
      <dgm:t>
        <a:bodyPr/>
        <a:lstStyle/>
        <a:p>
          <a:endParaRPr lang="ru-RU"/>
        </a:p>
      </dgm:t>
    </dgm:pt>
    <dgm:pt modelId="{4472FEFD-C749-40B5-9652-23EA8A4EBF30}" type="sibTrans" cxnId="{72E9CFDB-0DA9-44DD-BDBB-477E524F92F8}">
      <dgm:prSet/>
      <dgm:spPr/>
      <dgm:t>
        <a:bodyPr/>
        <a:lstStyle/>
        <a:p>
          <a:endParaRPr lang="ru-RU"/>
        </a:p>
      </dgm:t>
    </dgm:pt>
    <dgm:pt modelId="{67C8EADE-9F2E-4BC2-B3C2-6E9FA2B84627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поєднання переважаючої ролі судової практики зі стрімким розвитком галузевого законодавства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B4588C-48AA-4F0E-9A4E-584CAE8C2A58}" type="parTrans" cxnId="{5EBA7785-C1B4-4826-BCD4-385CB36E64BD}">
      <dgm:prSet/>
      <dgm:spPr/>
      <dgm:t>
        <a:bodyPr/>
        <a:lstStyle/>
        <a:p>
          <a:endParaRPr lang="ru-RU"/>
        </a:p>
      </dgm:t>
    </dgm:pt>
    <dgm:pt modelId="{D33792B2-A15E-488B-9798-13B63810457B}" type="sibTrans" cxnId="{5EBA7785-C1B4-4826-BCD4-385CB36E64BD}">
      <dgm:prSet/>
      <dgm:spPr/>
      <dgm:t>
        <a:bodyPr/>
        <a:lstStyle/>
        <a:p>
          <a:endParaRPr lang="ru-RU"/>
        </a:p>
      </dgm:t>
    </dgm:pt>
    <dgm:pt modelId="{E3C2CC0C-6E00-4F2C-9B39-61B6D4FBB120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менш формалізований характер прецеденту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EE6B01-5593-4BCF-8207-DB6D807E4906}" type="parTrans" cxnId="{97C5F77D-47CC-4213-8279-890803B80CE2}">
      <dgm:prSet/>
      <dgm:spPr/>
      <dgm:t>
        <a:bodyPr/>
        <a:lstStyle/>
        <a:p>
          <a:endParaRPr lang="ru-RU"/>
        </a:p>
      </dgm:t>
    </dgm:pt>
    <dgm:pt modelId="{5DB17106-DBD4-4D2F-8E97-8F11816F0B6A}" type="sibTrans" cxnId="{97C5F77D-47CC-4213-8279-890803B80CE2}">
      <dgm:prSet/>
      <dgm:spPr/>
      <dgm:t>
        <a:bodyPr/>
        <a:lstStyle/>
        <a:p>
          <a:endParaRPr lang="ru-RU"/>
        </a:p>
      </dgm:t>
    </dgm:pt>
    <dgm:pt modelId="{F280C3E7-ACFB-4FC1-8D89-D88C8B50900D}" type="pres">
      <dgm:prSet presAssocID="{C3B12BAD-0463-441F-AFF7-BAF77C4284F2}" presName="vert0" presStyleCnt="0">
        <dgm:presLayoutVars>
          <dgm:dir/>
          <dgm:animOne val="branch"/>
          <dgm:animLvl val="lvl"/>
        </dgm:presLayoutVars>
      </dgm:prSet>
      <dgm:spPr/>
    </dgm:pt>
    <dgm:pt modelId="{6A3E01AE-1E02-4143-A0EC-E70868A1515F}" type="pres">
      <dgm:prSet presAssocID="{CFFB9C01-7DE4-468E-94E5-A864B812C290}" presName="thickLine" presStyleLbl="alignNode1" presStyleIdx="0" presStyleCnt="7"/>
      <dgm:spPr/>
    </dgm:pt>
    <dgm:pt modelId="{59914C86-BB14-4DA4-82F0-1E9682C0D997}" type="pres">
      <dgm:prSet presAssocID="{CFFB9C01-7DE4-468E-94E5-A864B812C290}" presName="horz1" presStyleCnt="0"/>
      <dgm:spPr/>
    </dgm:pt>
    <dgm:pt modelId="{6138B1B8-90AF-4798-8332-A3EBAF203299}" type="pres">
      <dgm:prSet presAssocID="{CFFB9C01-7DE4-468E-94E5-A864B812C290}" presName="tx1" presStyleLbl="revTx" presStyleIdx="0" presStyleCnt="7" custScaleY="137333"/>
      <dgm:spPr/>
      <dgm:t>
        <a:bodyPr/>
        <a:lstStyle/>
        <a:p>
          <a:endParaRPr lang="ru-RU"/>
        </a:p>
      </dgm:t>
    </dgm:pt>
    <dgm:pt modelId="{8FC572A7-6EC2-44E9-9BAE-D74C7E33CC15}" type="pres">
      <dgm:prSet presAssocID="{CFFB9C01-7DE4-468E-94E5-A864B812C290}" presName="vert1" presStyleCnt="0"/>
      <dgm:spPr/>
    </dgm:pt>
    <dgm:pt modelId="{3E7761B6-F619-4ABE-95FA-8287D689FAE8}" type="pres">
      <dgm:prSet presAssocID="{07BD4946-499D-42C9-BE93-D4591EDC1536}" presName="thickLine" presStyleLbl="alignNode1" presStyleIdx="1" presStyleCnt="7"/>
      <dgm:spPr/>
    </dgm:pt>
    <dgm:pt modelId="{3A09F25F-A11C-492E-AFB8-251E76CD2633}" type="pres">
      <dgm:prSet presAssocID="{07BD4946-499D-42C9-BE93-D4591EDC1536}" presName="horz1" presStyleCnt="0"/>
      <dgm:spPr/>
    </dgm:pt>
    <dgm:pt modelId="{C53A8BB5-572D-4838-A23A-70EB1379B9C1}" type="pres">
      <dgm:prSet presAssocID="{07BD4946-499D-42C9-BE93-D4591EDC1536}" presName="tx1" presStyleLbl="revTx" presStyleIdx="1" presStyleCnt="7" custScaleY="138521"/>
      <dgm:spPr/>
      <dgm:t>
        <a:bodyPr/>
        <a:lstStyle/>
        <a:p>
          <a:endParaRPr lang="ru-RU"/>
        </a:p>
      </dgm:t>
    </dgm:pt>
    <dgm:pt modelId="{48C50173-7ED3-46E1-A1E4-A5AA0BD867AF}" type="pres">
      <dgm:prSet presAssocID="{07BD4946-499D-42C9-BE93-D4591EDC1536}" presName="vert1" presStyleCnt="0"/>
      <dgm:spPr/>
    </dgm:pt>
    <dgm:pt modelId="{46437327-1E2F-40AB-9145-2255B1E8F59A}" type="pres">
      <dgm:prSet presAssocID="{34FE9D39-9CAE-44F7-9B0B-4D9AEE812E4C}" presName="thickLine" presStyleLbl="alignNode1" presStyleIdx="2" presStyleCnt="7"/>
      <dgm:spPr/>
    </dgm:pt>
    <dgm:pt modelId="{27473DAE-8225-4AD4-A8B2-BA4183DAF7A1}" type="pres">
      <dgm:prSet presAssocID="{34FE9D39-9CAE-44F7-9B0B-4D9AEE812E4C}" presName="horz1" presStyleCnt="0"/>
      <dgm:spPr/>
    </dgm:pt>
    <dgm:pt modelId="{8F465495-1879-4B45-8D2C-A97C72ABE905}" type="pres">
      <dgm:prSet presAssocID="{34FE9D39-9CAE-44F7-9B0B-4D9AEE812E4C}" presName="tx1" presStyleLbl="revTx" presStyleIdx="2" presStyleCnt="7"/>
      <dgm:spPr/>
      <dgm:t>
        <a:bodyPr/>
        <a:lstStyle/>
        <a:p>
          <a:endParaRPr lang="ru-RU"/>
        </a:p>
      </dgm:t>
    </dgm:pt>
    <dgm:pt modelId="{9D9E1779-B550-494A-8BCE-698AB34F4842}" type="pres">
      <dgm:prSet presAssocID="{34FE9D39-9CAE-44F7-9B0B-4D9AEE812E4C}" presName="vert1" presStyleCnt="0"/>
      <dgm:spPr/>
    </dgm:pt>
    <dgm:pt modelId="{9BB8652E-53E5-4C4F-8902-F5E03C65985B}" type="pres">
      <dgm:prSet presAssocID="{AD902D7B-080E-4546-9E19-BA580F67B86D}" presName="thickLine" presStyleLbl="alignNode1" presStyleIdx="3" presStyleCnt="7"/>
      <dgm:spPr/>
    </dgm:pt>
    <dgm:pt modelId="{0D6DE86E-EEFE-4A52-8854-9619BB255CCF}" type="pres">
      <dgm:prSet presAssocID="{AD902D7B-080E-4546-9E19-BA580F67B86D}" presName="horz1" presStyleCnt="0"/>
      <dgm:spPr/>
    </dgm:pt>
    <dgm:pt modelId="{499A0BB4-5DAE-4C59-B075-40CCF0EC5680}" type="pres">
      <dgm:prSet presAssocID="{AD902D7B-080E-4546-9E19-BA580F67B86D}" presName="tx1" presStyleLbl="revTx" presStyleIdx="3" presStyleCnt="7" custScaleY="137469"/>
      <dgm:spPr/>
      <dgm:t>
        <a:bodyPr/>
        <a:lstStyle/>
        <a:p>
          <a:endParaRPr lang="ru-RU"/>
        </a:p>
      </dgm:t>
    </dgm:pt>
    <dgm:pt modelId="{C21D302D-8155-4D8C-9F15-93076CEE92DC}" type="pres">
      <dgm:prSet presAssocID="{AD902D7B-080E-4546-9E19-BA580F67B86D}" presName="vert1" presStyleCnt="0"/>
      <dgm:spPr/>
    </dgm:pt>
    <dgm:pt modelId="{573D8235-33BF-4C81-B49A-EBD8539C410B}" type="pres">
      <dgm:prSet presAssocID="{2542871E-2676-4B50-B662-D9449B072EAA}" presName="thickLine" presStyleLbl="alignNode1" presStyleIdx="4" presStyleCnt="7"/>
      <dgm:spPr/>
    </dgm:pt>
    <dgm:pt modelId="{F362FB34-CA3A-43A8-A61A-8744CFDB1EB8}" type="pres">
      <dgm:prSet presAssocID="{2542871E-2676-4B50-B662-D9449B072EAA}" presName="horz1" presStyleCnt="0"/>
      <dgm:spPr/>
    </dgm:pt>
    <dgm:pt modelId="{4C00E7EE-2435-4E8E-919D-8B1BADD4DC19}" type="pres">
      <dgm:prSet presAssocID="{2542871E-2676-4B50-B662-D9449B072EAA}" presName="tx1" presStyleLbl="revTx" presStyleIdx="4" presStyleCnt="7"/>
      <dgm:spPr/>
      <dgm:t>
        <a:bodyPr/>
        <a:lstStyle/>
        <a:p>
          <a:endParaRPr lang="ru-RU"/>
        </a:p>
      </dgm:t>
    </dgm:pt>
    <dgm:pt modelId="{216ED121-47AC-402F-B5A0-14476BF1602B}" type="pres">
      <dgm:prSet presAssocID="{2542871E-2676-4B50-B662-D9449B072EAA}" presName="vert1" presStyleCnt="0"/>
      <dgm:spPr/>
    </dgm:pt>
    <dgm:pt modelId="{79BD49FA-DA99-40AF-996D-568B8A30DFE1}" type="pres">
      <dgm:prSet presAssocID="{67C8EADE-9F2E-4BC2-B3C2-6E9FA2B84627}" presName="thickLine" presStyleLbl="alignNode1" presStyleIdx="5" presStyleCnt="7"/>
      <dgm:spPr/>
    </dgm:pt>
    <dgm:pt modelId="{5D19A380-C756-4C37-8B36-6879BC28ED47}" type="pres">
      <dgm:prSet presAssocID="{67C8EADE-9F2E-4BC2-B3C2-6E9FA2B84627}" presName="horz1" presStyleCnt="0"/>
      <dgm:spPr/>
    </dgm:pt>
    <dgm:pt modelId="{7A4B2D6B-F8E7-403A-AF30-775D231BC040}" type="pres">
      <dgm:prSet presAssocID="{67C8EADE-9F2E-4BC2-B3C2-6E9FA2B84627}" presName="tx1" presStyleLbl="revTx" presStyleIdx="5" presStyleCnt="7" custScaleY="122545"/>
      <dgm:spPr/>
      <dgm:t>
        <a:bodyPr/>
        <a:lstStyle/>
        <a:p>
          <a:endParaRPr lang="ru-RU"/>
        </a:p>
      </dgm:t>
    </dgm:pt>
    <dgm:pt modelId="{A105276B-C1E3-4D25-B9AE-22795FA8DB9F}" type="pres">
      <dgm:prSet presAssocID="{67C8EADE-9F2E-4BC2-B3C2-6E9FA2B84627}" presName="vert1" presStyleCnt="0"/>
      <dgm:spPr/>
    </dgm:pt>
    <dgm:pt modelId="{999C38F0-7D81-4DA9-BD01-6FF39BD8A9F2}" type="pres">
      <dgm:prSet presAssocID="{E3C2CC0C-6E00-4F2C-9B39-61B6D4FBB120}" presName="thickLine" presStyleLbl="alignNode1" presStyleIdx="6" presStyleCnt="7"/>
      <dgm:spPr/>
    </dgm:pt>
    <dgm:pt modelId="{39C8C942-B840-4FE6-AFDB-52EADE0F57BA}" type="pres">
      <dgm:prSet presAssocID="{E3C2CC0C-6E00-4F2C-9B39-61B6D4FBB120}" presName="horz1" presStyleCnt="0"/>
      <dgm:spPr/>
    </dgm:pt>
    <dgm:pt modelId="{D80B6B7D-D1F4-4167-B0D5-ED00C73BCA4F}" type="pres">
      <dgm:prSet presAssocID="{E3C2CC0C-6E00-4F2C-9B39-61B6D4FBB120}" presName="tx1" presStyleLbl="revTx" presStyleIdx="6" presStyleCnt="7"/>
      <dgm:spPr/>
      <dgm:t>
        <a:bodyPr/>
        <a:lstStyle/>
        <a:p>
          <a:endParaRPr lang="ru-RU"/>
        </a:p>
      </dgm:t>
    </dgm:pt>
    <dgm:pt modelId="{2F82CBD3-81B7-42CF-AEF5-867E05BBE9BB}" type="pres">
      <dgm:prSet presAssocID="{E3C2CC0C-6E00-4F2C-9B39-61B6D4FBB120}" presName="vert1" presStyleCnt="0"/>
      <dgm:spPr/>
    </dgm:pt>
  </dgm:ptLst>
  <dgm:cxnLst>
    <dgm:cxn modelId="{A58D1E81-4C0A-4007-9F8E-66EAD70A7F35}" srcId="{C3B12BAD-0463-441F-AFF7-BAF77C4284F2}" destId="{AD902D7B-080E-4546-9E19-BA580F67B86D}" srcOrd="3" destOrd="0" parTransId="{E249E262-9E83-4998-BFC7-C971183788A2}" sibTransId="{90921E8E-9A4B-4DB6-BFEB-0B34EBB5774E}"/>
    <dgm:cxn modelId="{BCD2795A-24A6-4504-B75A-BE54B5BA7847}" type="presOf" srcId="{AD902D7B-080E-4546-9E19-BA580F67B86D}" destId="{499A0BB4-5DAE-4C59-B075-40CCF0EC5680}" srcOrd="0" destOrd="0" presId="urn:microsoft.com/office/officeart/2008/layout/LinedList"/>
    <dgm:cxn modelId="{D2949C76-05FA-4288-B807-550A4AA1F61F}" type="presOf" srcId="{C3B12BAD-0463-441F-AFF7-BAF77C4284F2}" destId="{F280C3E7-ACFB-4FC1-8D89-D88C8B50900D}" srcOrd="0" destOrd="0" presId="urn:microsoft.com/office/officeart/2008/layout/LinedList"/>
    <dgm:cxn modelId="{660B5861-E6EB-4649-B350-49892A2CE976}" type="presOf" srcId="{E3C2CC0C-6E00-4F2C-9B39-61B6D4FBB120}" destId="{D80B6B7D-D1F4-4167-B0D5-ED00C73BCA4F}" srcOrd="0" destOrd="0" presId="urn:microsoft.com/office/officeart/2008/layout/LinedList"/>
    <dgm:cxn modelId="{E6D710A1-B198-41E5-8ECF-83B4CEDA818D}" type="presOf" srcId="{34FE9D39-9CAE-44F7-9B0B-4D9AEE812E4C}" destId="{8F465495-1879-4B45-8D2C-A97C72ABE905}" srcOrd="0" destOrd="0" presId="urn:microsoft.com/office/officeart/2008/layout/LinedList"/>
    <dgm:cxn modelId="{63440AF9-CF12-4464-8D7F-42EC20263651}" type="presOf" srcId="{2542871E-2676-4B50-B662-D9449B072EAA}" destId="{4C00E7EE-2435-4E8E-919D-8B1BADD4DC19}" srcOrd="0" destOrd="0" presId="urn:microsoft.com/office/officeart/2008/layout/LinedList"/>
    <dgm:cxn modelId="{5EBA7785-C1B4-4826-BCD4-385CB36E64BD}" srcId="{C3B12BAD-0463-441F-AFF7-BAF77C4284F2}" destId="{67C8EADE-9F2E-4BC2-B3C2-6E9FA2B84627}" srcOrd="5" destOrd="0" parTransId="{2EB4588C-48AA-4F0E-9A4E-584CAE8C2A58}" sibTransId="{D33792B2-A15E-488B-9798-13B63810457B}"/>
    <dgm:cxn modelId="{40D6D6BD-89B5-4576-A667-96EF03DB071A}" type="presOf" srcId="{07BD4946-499D-42C9-BE93-D4591EDC1536}" destId="{C53A8BB5-572D-4838-A23A-70EB1379B9C1}" srcOrd="0" destOrd="0" presId="urn:microsoft.com/office/officeart/2008/layout/LinedList"/>
    <dgm:cxn modelId="{3A4C0CF9-9734-4139-AE69-672295CB91EB}" srcId="{C3B12BAD-0463-441F-AFF7-BAF77C4284F2}" destId="{CFFB9C01-7DE4-468E-94E5-A864B812C290}" srcOrd="0" destOrd="0" parTransId="{96B93C08-B81F-4357-A659-3829773FF3C8}" sibTransId="{E4BBE501-C382-41E0-A3F3-A8B3825AE6BB}"/>
    <dgm:cxn modelId="{367B2628-AA88-4CC5-AC03-595689A3D165}" srcId="{C3B12BAD-0463-441F-AFF7-BAF77C4284F2}" destId="{07BD4946-499D-42C9-BE93-D4591EDC1536}" srcOrd="1" destOrd="0" parTransId="{6F589243-33A6-4E48-9B8A-F5D4F7C0FFA1}" sibTransId="{4F3B155E-5459-4247-B4E6-E78FFE4B52B0}"/>
    <dgm:cxn modelId="{97C5F77D-47CC-4213-8279-890803B80CE2}" srcId="{C3B12BAD-0463-441F-AFF7-BAF77C4284F2}" destId="{E3C2CC0C-6E00-4F2C-9B39-61B6D4FBB120}" srcOrd="6" destOrd="0" parTransId="{5DEE6B01-5593-4BCF-8207-DB6D807E4906}" sibTransId="{5DB17106-DBD4-4D2F-8E97-8F11816F0B6A}"/>
    <dgm:cxn modelId="{AD1EA5A1-7D4C-4A9E-8398-25CC2391430F}" srcId="{C3B12BAD-0463-441F-AFF7-BAF77C4284F2}" destId="{34FE9D39-9CAE-44F7-9B0B-4D9AEE812E4C}" srcOrd="2" destOrd="0" parTransId="{B0509A04-2634-48A1-981C-28375E17361A}" sibTransId="{45A5F354-A5F8-4B9F-8112-6412C52CD28E}"/>
    <dgm:cxn modelId="{ED7BBE08-82CE-4F16-9EBB-F36246A8B20E}" type="presOf" srcId="{CFFB9C01-7DE4-468E-94E5-A864B812C290}" destId="{6138B1B8-90AF-4798-8332-A3EBAF203299}" srcOrd="0" destOrd="0" presId="urn:microsoft.com/office/officeart/2008/layout/LinedList"/>
    <dgm:cxn modelId="{72E9CFDB-0DA9-44DD-BDBB-477E524F92F8}" srcId="{C3B12BAD-0463-441F-AFF7-BAF77C4284F2}" destId="{2542871E-2676-4B50-B662-D9449B072EAA}" srcOrd="4" destOrd="0" parTransId="{AA551840-6635-4067-A997-65D938F9BC0B}" sibTransId="{4472FEFD-C749-40B5-9652-23EA8A4EBF30}"/>
    <dgm:cxn modelId="{F3930219-8BAA-4320-8709-3C31A8EE5A52}" type="presOf" srcId="{67C8EADE-9F2E-4BC2-B3C2-6E9FA2B84627}" destId="{7A4B2D6B-F8E7-403A-AF30-775D231BC040}" srcOrd="0" destOrd="0" presId="urn:microsoft.com/office/officeart/2008/layout/LinedList"/>
    <dgm:cxn modelId="{76F03717-F367-4A3E-A64F-3846ABA89C11}" type="presParOf" srcId="{F280C3E7-ACFB-4FC1-8D89-D88C8B50900D}" destId="{6A3E01AE-1E02-4143-A0EC-E70868A1515F}" srcOrd="0" destOrd="0" presId="urn:microsoft.com/office/officeart/2008/layout/LinedList"/>
    <dgm:cxn modelId="{D0896D7C-BC47-4DB6-84D0-A5FCA77F5465}" type="presParOf" srcId="{F280C3E7-ACFB-4FC1-8D89-D88C8B50900D}" destId="{59914C86-BB14-4DA4-82F0-1E9682C0D997}" srcOrd="1" destOrd="0" presId="urn:microsoft.com/office/officeart/2008/layout/LinedList"/>
    <dgm:cxn modelId="{908679D7-69A9-4B1C-B3C9-3DAA1DD85867}" type="presParOf" srcId="{59914C86-BB14-4DA4-82F0-1E9682C0D997}" destId="{6138B1B8-90AF-4798-8332-A3EBAF203299}" srcOrd="0" destOrd="0" presId="urn:microsoft.com/office/officeart/2008/layout/LinedList"/>
    <dgm:cxn modelId="{AEB2E918-A10C-40E5-B858-BECABCF02C03}" type="presParOf" srcId="{59914C86-BB14-4DA4-82F0-1E9682C0D997}" destId="{8FC572A7-6EC2-44E9-9BAE-D74C7E33CC15}" srcOrd="1" destOrd="0" presId="urn:microsoft.com/office/officeart/2008/layout/LinedList"/>
    <dgm:cxn modelId="{8CFF809B-6454-4811-AA3D-52CA073FC1D9}" type="presParOf" srcId="{F280C3E7-ACFB-4FC1-8D89-D88C8B50900D}" destId="{3E7761B6-F619-4ABE-95FA-8287D689FAE8}" srcOrd="2" destOrd="0" presId="urn:microsoft.com/office/officeart/2008/layout/LinedList"/>
    <dgm:cxn modelId="{A2916352-846F-473D-B779-A3731C70A32B}" type="presParOf" srcId="{F280C3E7-ACFB-4FC1-8D89-D88C8B50900D}" destId="{3A09F25F-A11C-492E-AFB8-251E76CD2633}" srcOrd="3" destOrd="0" presId="urn:microsoft.com/office/officeart/2008/layout/LinedList"/>
    <dgm:cxn modelId="{2EBD7717-90EC-412A-A020-D3D7BFEE001C}" type="presParOf" srcId="{3A09F25F-A11C-492E-AFB8-251E76CD2633}" destId="{C53A8BB5-572D-4838-A23A-70EB1379B9C1}" srcOrd="0" destOrd="0" presId="urn:microsoft.com/office/officeart/2008/layout/LinedList"/>
    <dgm:cxn modelId="{AAF53ED7-830B-49E4-9EEB-077FFCB40B05}" type="presParOf" srcId="{3A09F25F-A11C-492E-AFB8-251E76CD2633}" destId="{48C50173-7ED3-46E1-A1E4-A5AA0BD867AF}" srcOrd="1" destOrd="0" presId="urn:microsoft.com/office/officeart/2008/layout/LinedList"/>
    <dgm:cxn modelId="{676E5BA6-32AD-4730-B334-2D645E37A44E}" type="presParOf" srcId="{F280C3E7-ACFB-4FC1-8D89-D88C8B50900D}" destId="{46437327-1E2F-40AB-9145-2255B1E8F59A}" srcOrd="4" destOrd="0" presId="urn:microsoft.com/office/officeart/2008/layout/LinedList"/>
    <dgm:cxn modelId="{71C3E85D-F34B-410E-8E9A-725376360847}" type="presParOf" srcId="{F280C3E7-ACFB-4FC1-8D89-D88C8B50900D}" destId="{27473DAE-8225-4AD4-A8B2-BA4183DAF7A1}" srcOrd="5" destOrd="0" presId="urn:microsoft.com/office/officeart/2008/layout/LinedList"/>
    <dgm:cxn modelId="{7B3DBC40-0965-4900-AFA2-9A1382C4645F}" type="presParOf" srcId="{27473DAE-8225-4AD4-A8B2-BA4183DAF7A1}" destId="{8F465495-1879-4B45-8D2C-A97C72ABE905}" srcOrd="0" destOrd="0" presId="urn:microsoft.com/office/officeart/2008/layout/LinedList"/>
    <dgm:cxn modelId="{98378F2D-9926-4A08-B814-BA412992217C}" type="presParOf" srcId="{27473DAE-8225-4AD4-A8B2-BA4183DAF7A1}" destId="{9D9E1779-B550-494A-8BCE-698AB34F4842}" srcOrd="1" destOrd="0" presId="urn:microsoft.com/office/officeart/2008/layout/LinedList"/>
    <dgm:cxn modelId="{0D43437B-6EF5-4E65-93B1-55B9EA50F5A7}" type="presParOf" srcId="{F280C3E7-ACFB-4FC1-8D89-D88C8B50900D}" destId="{9BB8652E-53E5-4C4F-8902-F5E03C65985B}" srcOrd="6" destOrd="0" presId="urn:microsoft.com/office/officeart/2008/layout/LinedList"/>
    <dgm:cxn modelId="{EF3B3FBD-CF39-4CDE-BF3C-E98DFC81CEAB}" type="presParOf" srcId="{F280C3E7-ACFB-4FC1-8D89-D88C8B50900D}" destId="{0D6DE86E-EEFE-4A52-8854-9619BB255CCF}" srcOrd="7" destOrd="0" presId="urn:microsoft.com/office/officeart/2008/layout/LinedList"/>
    <dgm:cxn modelId="{08D8A985-B96B-4C6F-8918-8E2C029D333E}" type="presParOf" srcId="{0D6DE86E-EEFE-4A52-8854-9619BB255CCF}" destId="{499A0BB4-5DAE-4C59-B075-40CCF0EC5680}" srcOrd="0" destOrd="0" presId="urn:microsoft.com/office/officeart/2008/layout/LinedList"/>
    <dgm:cxn modelId="{6AE2A68B-A4D7-4BC6-98DB-B69C1E8326C2}" type="presParOf" srcId="{0D6DE86E-EEFE-4A52-8854-9619BB255CCF}" destId="{C21D302D-8155-4D8C-9F15-93076CEE92DC}" srcOrd="1" destOrd="0" presId="urn:microsoft.com/office/officeart/2008/layout/LinedList"/>
    <dgm:cxn modelId="{AA49BD42-6CA9-484F-88FF-8B1E5BA417A2}" type="presParOf" srcId="{F280C3E7-ACFB-4FC1-8D89-D88C8B50900D}" destId="{573D8235-33BF-4C81-B49A-EBD8539C410B}" srcOrd="8" destOrd="0" presId="urn:microsoft.com/office/officeart/2008/layout/LinedList"/>
    <dgm:cxn modelId="{91BA231E-F521-4362-A0B3-1F8240EA3C6F}" type="presParOf" srcId="{F280C3E7-ACFB-4FC1-8D89-D88C8B50900D}" destId="{F362FB34-CA3A-43A8-A61A-8744CFDB1EB8}" srcOrd="9" destOrd="0" presId="urn:microsoft.com/office/officeart/2008/layout/LinedList"/>
    <dgm:cxn modelId="{65330A82-817F-4AA8-8AC3-5056814DA921}" type="presParOf" srcId="{F362FB34-CA3A-43A8-A61A-8744CFDB1EB8}" destId="{4C00E7EE-2435-4E8E-919D-8B1BADD4DC19}" srcOrd="0" destOrd="0" presId="urn:microsoft.com/office/officeart/2008/layout/LinedList"/>
    <dgm:cxn modelId="{49EA17E3-391C-4BA0-B592-C3ABC90046FD}" type="presParOf" srcId="{F362FB34-CA3A-43A8-A61A-8744CFDB1EB8}" destId="{216ED121-47AC-402F-B5A0-14476BF1602B}" srcOrd="1" destOrd="0" presId="urn:microsoft.com/office/officeart/2008/layout/LinedList"/>
    <dgm:cxn modelId="{3E2D3630-3A01-491C-84C7-E8EC95677E40}" type="presParOf" srcId="{F280C3E7-ACFB-4FC1-8D89-D88C8B50900D}" destId="{79BD49FA-DA99-40AF-996D-568B8A30DFE1}" srcOrd="10" destOrd="0" presId="urn:microsoft.com/office/officeart/2008/layout/LinedList"/>
    <dgm:cxn modelId="{CFF4BA15-2E7A-401B-93E6-B2298EDDE292}" type="presParOf" srcId="{F280C3E7-ACFB-4FC1-8D89-D88C8B50900D}" destId="{5D19A380-C756-4C37-8B36-6879BC28ED47}" srcOrd="11" destOrd="0" presId="urn:microsoft.com/office/officeart/2008/layout/LinedList"/>
    <dgm:cxn modelId="{0D6DBB75-1590-43F4-B547-4F6A87B01EB9}" type="presParOf" srcId="{5D19A380-C756-4C37-8B36-6879BC28ED47}" destId="{7A4B2D6B-F8E7-403A-AF30-775D231BC040}" srcOrd="0" destOrd="0" presId="urn:microsoft.com/office/officeart/2008/layout/LinedList"/>
    <dgm:cxn modelId="{31FF0317-9F44-44BB-9CF8-C1FD0C2D8874}" type="presParOf" srcId="{5D19A380-C756-4C37-8B36-6879BC28ED47}" destId="{A105276B-C1E3-4D25-B9AE-22795FA8DB9F}" srcOrd="1" destOrd="0" presId="urn:microsoft.com/office/officeart/2008/layout/LinedList"/>
    <dgm:cxn modelId="{0C31C2BA-F2EA-44C9-9BEC-6CA1C39BE6C4}" type="presParOf" srcId="{F280C3E7-ACFB-4FC1-8D89-D88C8B50900D}" destId="{999C38F0-7D81-4DA9-BD01-6FF39BD8A9F2}" srcOrd="12" destOrd="0" presId="urn:microsoft.com/office/officeart/2008/layout/LinedList"/>
    <dgm:cxn modelId="{6ACE42E5-B638-402F-BEEC-748DF515A873}" type="presParOf" srcId="{F280C3E7-ACFB-4FC1-8D89-D88C8B50900D}" destId="{39C8C942-B840-4FE6-AFDB-52EADE0F57BA}" srcOrd="13" destOrd="0" presId="urn:microsoft.com/office/officeart/2008/layout/LinedList"/>
    <dgm:cxn modelId="{75EAED90-10E3-4AE8-A5C1-F64A4EB2B3BF}" type="presParOf" srcId="{39C8C942-B840-4FE6-AFDB-52EADE0F57BA}" destId="{D80B6B7D-D1F4-4167-B0D5-ED00C73BCA4F}" srcOrd="0" destOrd="0" presId="urn:microsoft.com/office/officeart/2008/layout/LinedList"/>
    <dgm:cxn modelId="{5F871353-EFC1-42EB-A53C-2153367ACCE9}" type="presParOf" srcId="{39C8C942-B840-4FE6-AFDB-52EADE0F57BA}" destId="{2F82CBD3-81B7-42CF-AEF5-867E05BBE9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0A582E6-BB94-4394-BF8F-09AB13E59BF1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7A1B35-1D50-4646-8826-0CDFEFA30BE7}">
      <dgm:prSet phldrT="[Текст]"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1) федеральна конституція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284BF-3A5B-481E-B0C0-4ED37CE9114D}" type="parTrans" cxnId="{6C4BE0AD-2C61-44F6-A603-95D8A60CDD55}">
      <dgm:prSet/>
      <dgm:spPr/>
      <dgm:t>
        <a:bodyPr/>
        <a:lstStyle/>
        <a:p>
          <a:endParaRPr lang="ru-RU"/>
        </a:p>
      </dgm:t>
    </dgm:pt>
    <dgm:pt modelId="{BBBF62EC-E9A2-4D26-B014-DC20D8A24BD0}" type="sibTrans" cxnId="{6C4BE0AD-2C61-44F6-A603-95D8A60CDD55}">
      <dgm:prSet/>
      <dgm:spPr/>
      <dgm:t>
        <a:bodyPr/>
        <a:lstStyle/>
        <a:p>
          <a:endParaRPr lang="ru-RU"/>
        </a:p>
      </dgm:t>
    </dgm:pt>
    <dgm:pt modelId="{5C290204-E464-48A8-90FA-F9FFF6B3551A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2) федеральні законодавчі акти, договори та правила судового розгляду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88C21F-75D6-4162-B1AC-6BA6F50C76D5}" type="parTrans" cxnId="{F0F7BA82-11A3-4B25-811E-007A7098E02F}">
      <dgm:prSet/>
      <dgm:spPr/>
      <dgm:t>
        <a:bodyPr/>
        <a:lstStyle/>
        <a:p>
          <a:endParaRPr lang="ru-RU"/>
        </a:p>
      </dgm:t>
    </dgm:pt>
    <dgm:pt modelId="{591C54B2-8806-4740-96D6-5A58D4E4C188}" type="sibTrans" cxnId="{F0F7BA82-11A3-4B25-811E-007A7098E02F}">
      <dgm:prSet/>
      <dgm:spPr/>
      <dgm:t>
        <a:bodyPr/>
        <a:lstStyle/>
        <a:p>
          <a:endParaRPr lang="ru-RU"/>
        </a:p>
      </dgm:t>
    </dgm:pt>
    <dgm:pt modelId="{1E432CED-4313-4490-89B4-F7DB06BE7EEF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3) федеральні адміністративні положення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353AE4-F06D-415E-849F-5B0E6AD61328}" type="parTrans" cxnId="{9AB7C503-F2FA-4C3E-A72D-BE0DD3910651}">
      <dgm:prSet/>
      <dgm:spPr/>
      <dgm:t>
        <a:bodyPr/>
        <a:lstStyle/>
        <a:p>
          <a:endParaRPr lang="ru-RU"/>
        </a:p>
      </dgm:t>
    </dgm:pt>
    <dgm:pt modelId="{08C0B64E-6212-49AA-9F60-66C6E62C4241}" type="sibTrans" cxnId="{9AB7C503-F2FA-4C3E-A72D-BE0DD3910651}">
      <dgm:prSet/>
      <dgm:spPr/>
      <dgm:t>
        <a:bodyPr/>
        <a:lstStyle/>
        <a:p>
          <a:endParaRPr lang="ru-RU"/>
        </a:p>
      </dgm:t>
    </dgm:pt>
    <dgm:pt modelId="{F9249632-227B-4222-8081-F1C578637AC3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4) федеральне загальне право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87D608-758C-40E1-8084-73E21F36E860}" type="parTrans" cxnId="{BCB15EC0-415B-4493-81E5-68F714CE74DD}">
      <dgm:prSet/>
      <dgm:spPr/>
      <dgm:t>
        <a:bodyPr/>
        <a:lstStyle/>
        <a:p>
          <a:endParaRPr lang="ru-RU"/>
        </a:p>
      </dgm:t>
    </dgm:pt>
    <dgm:pt modelId="{9DD7B447-C7BC-41B8-AAAA-926C6A9FDAFC}" type="sibTrans" cxnId="{BCB15EC0-415B-4493-81E5-68F714CE74DD}">
      <dgm:prSet/>
      <dgm:spPr/>
      <dgm:t>
        <a:bodyPr/>
        <a:lstStyle/>
        <a:p>
          <a:endParaRPr lang="ru-RU"/>
        </a:p>
      </dgm:t>
    </dgm:pt>
    <dgm:pt modelId="{3318AB70-90BF-4F10-A3BF-A0F5D8AADCB6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5) конституції штатів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E7F0D-EFD3-4A36-8481-E948992F6187}" type="parTrans" cxnId="{5A9CE2AA-9328-4374-A8B7-3C68090550DB}">
      <dgm:prSet/>
      <dgm:spPr/>
      <dgm:t>
        <a:bodyPr/>
        <a:lstStyle/>
        <a:p>
          <a:endParaRPr lang="ru-RU"/>
        </a:p>
      </dgm:t>
    </dgm:pt>
    <dgm:pt modelId="{1B5C3E68-5DA0-421A-B839-4AE751FAEE37}" type="sibTrans" cxnId="{5A9CE2AA-9328-4374-A8B7-3C68090550DB}">
      <dgm:prSet/>
      <dgm:spPr/>
      <dgm:t>
        <a:bodyPr/>
        <a:lstStyle/>
        <a:p>
          <a:endParaRPr lang="ru-RU"/>
        </a:p>
      </dgm:t>
    </dgm:pt>
    <dgm:pt modelId="{218DBCA0-721D-49E4-9636-186D98273927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6) законодавчі акти штатів і правила судового розгляду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7FDB7-5E71-4B8A-A19A-C755714BA9DF}" type="parTrans" cxnId="{369EF0F4-8D6D-4EB4-A322-7167840BD598}">
      <dgm:prSet/>
      <dgm:spPr/>
      <dgm:t>
        <a:bodyPr/>
        <a:lstStyle/>
        <a:p>
          <a:endParaRPr lang="ru-RU"/>
        </a:p>
      </dgm:t>
    </dgm:pt>
    <dgm:pt modelId="{B85ED1DD-60EE-4EBE-B46D-9DDC1EC7B7C1}" type="sibTrans" cxnId="{369EF0F4-8D6D-4EB4-A322-7167840BD598}">
      <dgm:prSet/>
      <dgm:spPr/>
      <dgm:t>
        <a:bodyPr/>
        <a:lstStyle/>
        <a:p>
          <a:endParaRPr lang="ru-RU"/>
        </a:p>
      </dgm:t>
    </dgm:pt>
    <dgm:pt modelId="{B50DE049-624D-4238-836E-8E5FE4497D1D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7) адміністративні положення штатів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AB2DE1-B8D7-4EFD-BA3F-F8B286DDD296}" type="parTrans" cxnId="{EC477925-283A-4567-8E54-BA8B8191C2C1}">
      <dgm:prSet/>
      <dgm:spPr/>
      <dgm:t>
        <a:bodyPr/>
        <a:lstStyle/>
        <a:p>
          <a:endParaRPr lang="ru-RU"/>
        </a:p>
      </dgm:t>
    </dgm:pt>
    <dgm:pt modelId="{A978EDDD-62D9-4241-B81F-9CD2647BF53C}" type="sibTrans" cxnId="{EC477925-283A-4567-8E54-BA8B8191C2C1}">
      <dgm:prSet/>
      <dgm:spPr/>
      <dgm:t>
        <a:bodyPr/>
        <a:lstStyle/>
        <a:p>
          <a:endParaRPr lang="ru-RU"/>
        </a:p>
      </dgm:t>
    </dgm:pt>
    <dgm:pt modelId="{20A0A5B5-3B96-4383-B0FA-78E990EA0A92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8) загальне право штатів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E94548-73E9-4A03-BFEB-FBD917B4145C}" type="parTrans" cxnId="{412C5488-8436-4D69-9675-288AA4E15AA3}">
      <dgm:prSet/>
      <dgm:spPr/>
      <dgm:t>
        <a:bodyPr/>
        <a:lstStyle/>
        <a:p>
          <a:endParaRPr lang="ru-RU"/>
        </a:p>
      </dgm:t>
    </dgm:pt>
    <dgm:pt modelId="{659C0CFB-101C-4554-B60C-5B2B375483B3}" type="sibTrans" cxnId="{412C5488-8436-4D69-9675-288AA4E15AA3}">
      <dgm:prSet/>
      <dgm:spPr/>
      <dgm:t>
        <a:bodyPr/>
        <a:lstStyle/>
        <a:p>
          <a:endParaRPr lang="ru-RU"/>
        </a:p>
      </dgm:t>
    </dgm:pt>
    <dgm:pt modelId="{9F8C2D73-C8FD-47D9-89CB-CE3F41093B83}">
      <dgm:prSet phldrT="[Текст]" custT="1"/>
      <dgm:spPr/>
      <dgm:t>
        <a:bodyPr/>
        <a:lstStyle/>
        <a:p>
          <a:r>
            <a:rPr lang="uk-UA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У праві США позиціонується принцип верховенства Конституції США і на цій основі існує відповідна ієрархія джерел права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68ED46-32FC-40F1-9AB6-F9D43CCFC5F1}" type="parTrans" cxnId="{3AD3A53F-2BD5-4CCA-BFDF-69E14DDFF511}">
      <dgm:prSet/>
      <dgm:spPr/>
      <dgm:t>
        <a:bodyPr/>
        <a:lstStyle/>
        <a:p>
          <a:endParaRPr lang="ru-RU"/>
        </a:p>
      </dgm:t>
    </dgm:pt>
    <dgm:pt modelId="{6C256C1F-F5CC-49DD-ADAD-6413F5B099F9}" type="sibTrans" cxnId="{3AD3A53F-2BD5-4CCA-BFDF-69E14DDFF511}">
      <dgm:prSet/>
      <dgm:spPr/>
      <dgm:t>
        <a:bodyPr/>
        <a:lstStyle/>
        <a:p>
          <a:endParaRPr lang="ru-RU"/>
        </a:p>
      </dgm:t>
    </dgm:pt>
    <dgm:pt modelId="{5EF9AB4A-250D-4786-94BB-6E3CB4549DEC}" type="pres">
      <dgm:prSet presAssocID="{B0A582E6-BB94-4394-BF8F-09AB13E59B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285C77E-1182-471C-84F3-81B2359D59D2}" type="pres">
      <dgm:prSet presAssocID="{9F8C2D73-C8FD-47D9-89CB-CE3F41093B83}" presName="thickLine" presStyleLbl="alignNode1" presStyleIdx="0" presStyleCnt="1"/>
      <dgm:spPr/>
    </dgm:pt>
    <dgm:pt modelId="{124E95EF-EF93-428A-B7E9-28944EBB9D79}" type="pres">
      <dgm:prSet presAssocID="{9F8C2D73-C8FD-47D9-89CB-CE3F41093B83}" presName="horz1" presStyleCnt="0"/>
      <dgm:spPr/>
    </dgm:pt>
    <dgm:pt modelId="{BB9C7D79-195E-48E3-A180-E832F63FBD34}" type="pres">
      <dgm:prSet presAssocID="{9F8C2D73-C8FD-47D9-89CB-CE3F41093B83}" presName="tx1" presStyleLbl="revTx" presStyleIdx="0" presStyleCnt="9" custScaleX="174277"/>
      <dgm:spPr/>
      <dgm:t>
        <a:bodyPr/>
        <a:lstStyle/>
        <a:p>
          <a:endParaRPr lang="ru-RU"/>
        </a:p>
      </dgm:t>
    </dgm:pt>
    <dgm:pt modelId="{265ADCAE-1D3C-4455-A857-CABB28DE3118}" type="pres">
      <dgm:prSet presAssocID="{9F8C2D73-C8FD-47D9-89CB-CE3F41093B83}" presName="vert1" presStyleCnt="0"/>
      <dgm:spPr/>
    </dgm:pt>
    <dgm:pt modelId="{14ACF13C-6FE9-416E-B74D-C148C7F724AB}" type="pres">
      <dgm:prSet presAssocID="{217A1B35-1D50-4646-8826-0CDFEFA30BE7}" presName="vertSpace2a" presStyleCnt="0"/>
      <dgm:spPr/>
    </dgm:pt>
    <dgm:pt modelId="{C1F3C093-29EB-4483-B100-24A9918A8C12}" type="pres">
      <dgm:prSet presAssocID="{217A1B35-1D50-4646-8826-0CDFEFA30BE7}" presName="horz2" presStyleCnt="0"/>
      <dgm:spPr/>
    </dgm:pt>
    <dgm:pt modelId="{4ECC1626-284A-48CF-9F3D-47DEB75178F7}" type="pres">
      <dgm:prSet presAssocID="{217A1B35-1D50-4646-8826-0CDFEFA30BE7}" presName="horzSpace2" presStyleCnt="0"/>
      <dgm:spPr/>
    </dgm:pt>
    <dgm:pt modelId="{AE15B168-E5FE-45CA-944F-9C36548E5774}" type="pres">
      <dgm:prSet presAssocID="{217A1B35-1D50-4646-8826-0CDFEFA30BE7}" presName="tx2" presStyleLbl="revTx" presStyleIdx="1" presStyleCnt="9"/>
      <dgm:spPr/>
      <dgm:t>
        <a:bodyPr/>
        <a:lstStyle/>
        <a:p>
          <a:endParaRPr lang="ru-RU"/>
        </a:p>
      </dgm:t>
    </dgm:pt>
    <dgm:pt modelId="{3EE0781F-6CD7-4C6F-AD07-C8F11D4DE5F9}" type="pres">
      <dgm:prSet presAssocID="{217A1B35-1D50-4646-8826-0CDFEFA30BE7}" presName="vert2" presStyleCnt="0"/>
      <dgm:spPr/>
    </dgm:pt>
    <dgm:pt modelId="{98CD5983-F1A1-4B2E-85B0-71706C69773A}" type="pres">
      <dgm:prSet presAssocID="{217A1B35-1D50-4646-8826-0CDFEFA30BE7}" presName="thinLine2b" presStyleLbl="callout" presStyleIdx="0" presStyleCnt="8"/>
      <dgm:spPr/>
    </dgm:pt>
    <dgm:pt modelId="{B4E76C3B-95A8-4427-BD6A-2F6B141BEA2C}" type="pres">
      <dgm:prSet presAssocID="{217A1B35-1D50-4646-8826-0CDFEFA30BE7}" presName="vertSpace2b" presStyleCnt="0"/>
      <dgm:spPr/>
    </dgm:pt>
    <dgm:pt modelId="{D252A077-7E8B-48E1-9B82-8E05277FCB04}" type="pres">
      <dgm:prSet presAssocID="{5C290204-E464-48A8-90FA-F9FFF6B3551A}" presName="horz2" presStyleCnt="0"/>
      <dgm:spPr/>
    </dgm:pt>
    <dgm:pt modelId="{62C7B82F-2D23-4C63-A946-A2310988E124}" type="pres">
      <dgm:prSet presAssocID="{5C290204-E464-48A8-90FA-F9FFF6B3551A}" presName="horzSpace2" presStyleCnt="0"/>
      <dgm:spPr/>
    </dgm:pt>
    <dgm:pt modelId="{31B68582-4355-4D48-BA92-3C72ABD297AE}" type="pres">
      <dgm:prSet presAssocID="{5C290204-E464-48A8-90FA-F9FFF6B3551A}" presName="tx2" presStyleLbl="revTx" presStyleIdx="2" presStyleCnt="9" custScaleY="128091"/>
      <dgm:spPr/>
      <dgm:t>
        <a:bodyPr/>
        <a:lstStyle/>
        <a:p>
          <a:endParaRPr lang="ru-RU"/>
        </a:p>
      </dgm:t>
    </dgm:pt>
    <dgm:pt modelId="{F546C439-DFC8-4565-B411-56E05CC43B65}" type="pres">
      <dgm:prSet presAssocID="{5C290204-E464-48A8-90FA-F9FFF6B3551A}" presName="vert2" presStyleCnt="0"/>
      <dgm:spPr/>
    </dgm:pt>
    <dgm:pt modelId="{8D2ED82B-CFD7-4761-BE18-A830173BDD46}" type="pres">
      <dgm:prSet presAssocID="{5C290204-E464-48A8-90FA-F9FFF6B3551A}" presName="thinLine2b" presStyleLbl="callout" presStyleIdx="1" presStyleCnt="8"/>
      <dgm:spPr/>
    </dgm:pt>
    <dgm:pt modelId="{0B17C7B1-031D-4352-A5EE-18C393C4B285}" type="pres">
      <dgm:prSet presAssocID="{5C290204-E464-48A8-90FA-F9FFF6B3551A}" presName="vertSpace2b" presStyleCnt="0"/>
      <dgm:spPr/>
    </dgm:pt>
    <dgm:pt modelId="{DABCE90B-D790-45FB-BC95-24E724F165A6}" type="pres">
      <dgm:prSet presAssocID="{1E432CED-4313-4490-89B4-F7DB06BE7EEF}" presName="horz2" presStyleCnt="0"/>
      <dgm:spPr/>
    </dgm:pt>
    <dgm:pt modelId="{340801F5-645A-4CCA-A174-5B403FC5D498}" type="pres">
      <dgm:prSet presAssocID="{1E432CED-4313-4490-89B4-F7DB06BE7EEF}" presName="horzSpace2" presStyleCnt="0"/>
      <dgm:spPr/>
    </dgm:pt>
    <dgm:pt modelId="{9D8BAB63-0B59-462E-B39B-6C70D70096E8}" type="pres">
      <dgm:prSet presAssocID="{1E432CED-4313-4490-89B4-F7DB06BE7EEF}" presName="tx2" presStyleLbl="revTx" presStyleIdx="3" presStyleCnt="9"/>
      <dgm:spPr/>
      <dgm:t>
        <a:bodyPr/>
        <a:lstStyle/>
        <a:p>
          <a:endParaRPr lang="ru-RU"/>
        </a:p>
      </dgm:t>
    </dgm:pt>
    <dgm:pt modelId="{D1FFFC38-A038-442C-B266-2032E3CD4799}" type="pres">
      <dgm:prSet presAssocID="{1E432CED-4313-4490-89B4-F7DB06BE7EEF}" presName="vert2" presStyleCnt="0"/>
      <dgm:spPr/>
    </dgm:pt>
    <dgm:pt modelId="{132F9FAF-C340-4AE1-805F-3145E61AF263}" type="pres">
      <dgm:prSet presAssocID="{1E432CED-4313-4490-89B4-F7DB06BE7EEF}" presName="thinLine2b" presStyleLbl="callout" presStyleIdx="2" presStyleCnt="8"/>
      <dgm:spPr/>
    </dgm:pt>
    <dgm:pt modelId="{5991BBAE-CBFB-4A8C-8516-EDED94FA74B3}" type="pres">
      <dgm:prSet presAssocID="{1E432CED-4313-4490-89B4-F7DB06BE7EEF}" presName="vertSpace2b" presStyleCnt="0"/>
      <dgm:spPr/>
    </dgm:pt>
    <dgm:pt modelId="{493521C3-8E96-46C6-91DE-0888F846172B}" type="pres">
      <dgm:prSet presAssocID="{F9249632-227B-4222-8081-F1C578637AC3}" presName="horz2" presStyleCnt="0"/>
      <dgm:spPr/>
    </dgm:pt>
    <dgm:pt modelId="{76CAE15C-5AA3-42DE-B822-524192D34DFB}" type="pres">
      <dgm:prSet presAssocID="{F9249632-227B-4222-8081-F1C578637AC3}" presName="horzSpace2" presStyleCnt="0"/>
      <dgm:spPr/>
    </dgm:pt>
    <dgm:pt modelId="{20654F3B-13D1-4689-9C36-DAE565C41379}" type="pres">
      <dgm:prSet presAssocID="{F9249632-227B-4222-8081-F1C578637AC3}" presName="tx2" presStyleLbl="revTx" presStyleIdx="4" presStyleCnt="9"/>
      <dgm:spPr/>
      <dgm:t>
        <a:bodyPr/>
        <a:lstStyle/>
        <a:p>
          <a:endParaRPr lang="ru-RU"/>
        </a:p>
      </dgm:t>
    </dgm:pt>
    <dgm:pt modelId="{05990E17-E1C3-4D38-898C-4F6062AE1D75}" type="pres">
      <dgm:prSet presAssocID="{F9249632-227B-4222-8081-F1C578637AC3}" presName="vert2" presStyleCnt="0"/>
      <dgm:spPr/>
    </dgm:pt>
    <dgm:pt modelId="{704C790E-D6BE-45C0-A3D3-20AC60690F42}" type="pres">
      <dgm:prSet presAssocID="{F9249632-227B-4222-8081-F1C578637AC3}" presName="thinLine2b" presStyleLbl="callout" presStyleIdx="3" presStyleCnt="8"/>
      <dgm:spPr/>
    </dgm:pt>
    <dgm:pt modelId="{967CF4F4-6549-4562-9917-094257106522}" type="pres">
      <dgm:prSet presAssocID="{F9249632-227B-4222-8081-F1C578637AC3}" presName="vertSpace2b" presStyleCnt="0"/>
      <dgm:spPr/>
    </dgm:pt>
    <dgm:pt modelId="{73EE3D80-D827-401E-8D66-F9210702AA3A}" type="pres">
      <dgm:prSet presAssocID="{3318AB70-90BF-4F10-A3BF-A0F5D8AADCB6}" presName="horz2" presStyleCnt="0"/>
      <dgm:spPr/>
    </dgm:pt>
    <dgm:pt modelId="{21BFB3D2-A8B6-4168-B2AE-D68A05EABB73}" type="pres">
      <dgm:prSet presAssocID="{3318AB70-90BF-4F10-A3BF-A0F5D8AADCB6}" presName="horzSpace2" presStyleCnt="0"/>
      <dgm:spPr/>
    </dgm:pt>
    <dgm:pt modelId="{7E3F3EC9-852E-4B2F-870A-364766B1BCB9}" type="pres">
      <dgm:prSet presAssocID="{3318AB70-90BF-4F10-A3BF-A0F5D8AADCB6}" presName="tx2" presStyleLbl="revTx" presStyleIdx="5" presStyleCnt="9"/>
      <dgm:spPr/>
      <dgm:t>
        <a:bodyPr/>
        <a:lstStyle/>
        <a:p>
          <a:endParaRPr lang="ru-RU"/>
        </a:p>
      </dgm:t>
    </dgm:pt>
    <dgm:pt modelId="{5BEB4A63-9959-450A-95F5-A31978377468}" type="pres">
      <dgm:prSet presAssocID="{3318AB70-90BF-4F10-A3BF-A0F5D8AADCB6}" presName="vert2" presStyleCnt="0"/>
      <dgm:spPr/>
    </dgm:pt>
    <dgm:pt modelId="{C635117F-AB69-4796-8F37-6CF8ED45EFF5}" type="pres">
      <dgm:prSet presAssocID="{3318AB70-90BF-4F10-A3BF-A0F5D8AADCB6}" presName="thinLine2b" presStyleLbl="callout" presStyleIdx="4" presStyleCnt="8"/>
      <dgm:spPr/>
    </dgm:pt>
    <dgm:pt modelId="{9A88CFE1-468E-46CA-BBAD-55F80649CC58}" type="pres">
      <dgm:prSet presAssocID="{3318AB70-90BF-4F10-A3BF-A0F5D8AADCB6}" presName="vertSpace2b" presStyleCnt="0"/>
      <dgm:spPr/>
    </dgm:pt>
    <dgm:pt modelId="{84A51C25-F5F0-41FA-AAFA-53FB8CA4C473}" type="pres">
      <dgm:prSet presAssocID="{218DBCA0-721D-49E4-9636-186D98273927}" presName="horz2" presStyleCnt="0"/>
      <dgm:spPr/>
    </dgm:pt>
    <dgm:pt modelId="{2EE9BEB9-C244-47A4-963A-5760F0B03810}" type="pres">
      <dgm:prSet presAssocID="{218DBCA0-721D-49E4-9636-186D98273927}" presName="horzSpace2" presStyleCnt="0"/>
      <dgm:spPr/>
    </dgm:pt>
    <dgm:pt modelId="{467DE274-79E0-48F6-ACE9-3ACE8B301BC8}" type="pres">
      <dgm:prSet presAssocID="{218DBCA0-721D-49E4-9636-186D98273927}" presName="tx2" presStyleLbl="revTx" presStyleIdx="6" presStyleCnt="9" custScaleY="134245"/>
      <dgm:spPr/>
      <dgm:t>
        <a:bodyPr/>
        <a:lstStyle/>
        <a:p>
          <a:endParaRPr lang="ru-RU"/>
        </a:p>
      </dgm:t>
    </dgm:pt>
    <dgm:pt modelId="{4D06B4E1-E812-412A-AB5F-ED7C12F0CBD9}" type="pres">
      <dgm:prSet presAssocID="{218DBCA0-721D-49E4-9636-186D98273927}" presName="vert2" presStyleCnt="0"/>
      <dgm:spPr/>
    </dgm:pt>
    <dgm:pt modelId="{2B522A51-0954-4D04-B88D-98FE054CBD72}" type="pres">
      <dgm:prSet presAssocID="{218DBCA0-721D-49E4-9636-186D98273927}" presName="thinLine2b" presStyleLbl="callout" presStyleIdx="5" presStyleCnt="8"/>
      <dgm:spPr/>
    </dgm:pt>
    <dgm:pt modelId="{BED17D05-1D5B-4ED5-B0B5-15A25450AF97}" type="pres">
      <dgm:prSet presAssocID="{218DBCA0-721D-49E4-9636-186D98273927}" presName="vertSpace2b" presStyleCnt="0"/>
      <dgm:spPr/>
    </dgm:pt>
    <dgm:pt modelId="{D1FD4F87-3805-4BFE-96D1-2ECC2DAF5906}" type="pres">
      <dgm:prSet presAssocID="{B50DE049-624D-4238-836E-8E5FE4497D1D}" presName="horz2" presStyleCnt="0"/>
      <dgm:spPr/>
    </dgm:pt>
    <dgm:pt modelId="{43EE1762-128B-4B2D-96E7-83E4038526D7}" type="pres">
      <dgm:prSet presAssocID="{B50DE049-624D-4238-836E-8E5FE4497D1D}" presName="horzSpace2" presStyleCnt="0"/>
      <dgm:spPr/>
    </dgm:pt>
    <dgm:pt modelId="{33EA0F77-E60B-4756-98BA-8B326B7C5BDB}" type="pres">
      <dgm:prSet presAssocID="{B50DE049-624D-4238-836E-8E5FE4497D1D}" presName="tx2" presStyleLbl="revTx" presStyleIdx="7" presStyleCnt="9"/>
      <dgm:spPr/>
      <dgm:t>
        <a:bodyPr/>
        <a:lstStyle/>
        <a:p>
          <a:endParaRPr lang="ru-RU"/>
        </a:p>
      </dgm:t>
    </dgm:pt>
    <dgm:pt modelId="{6190A4AD-C737-443D-BB39-F8903BAA6527}" type="pres">
      <dgm:prSet presAssocID="{B50DE049-624D-4238-836E-8E5FE4497D1D}" presName="vert2" presStyleCnt="0"/>
      <dgm:spPr/>
    </dgm:pt>
    <dgm:pt modelId="{E64FCE37-0AD3-40E2-9F20-A1157DD7A1FF}" type="pres">
      <dgm:prSet presAssocID="{B50DE049-624D-4238-836E-8E5FE4497D1D}" presName="thinLine2b" presStyleLbl="callout" presStyleIdx="6" presStyleCnt="8"/>
      <dgm:spPr/>
    </dgm:pt>
    <dgm:pt modelId="{42D69F83-7FA7-4AD3-891B-B1C6CC91E202}" type="pres">
      <dgm:prSet presAssocID="{B50DE049-624D-4238-836E-8E5FE4497D1D}" presName="vertSpace2b" presStyleCnt="0"/>
      <dgm:spPr/>
    </dgm:pt>
    <dgm:pt modelId="{8C0A6907-2276-413E-8E98-B69339F1A925}" type="pres">
      <dgm:prSet presAssocID="{20A0A5B5-3B96-4383-B0FA-78E990EA0A92}" presName="horz2" presStyleCnt="0"/>
      <dgm:spPr/>
    </dgm:pt>
    <dgm:pt modelId="{E39CEB08-87A3-41BC-A95C-F4EA5AC89A8B}" type="pres">
      <dgm:prSet presAssocID="{20A0A5B5-3B96-4383-B0FA-78E990EA0A92}" presName="horzSpace2" presStyleCnt="0"/>
      <dgm:spPr/>
    </dgm:pt>
    <dgm:pt modelId="{F73AD6BA-27B1-4136-AABE-ED16F39AACB2}" type="pres">
      <dgm:prSet presAssocID="{20A0A5B5-3B96-4383-B0FA-78E990EA0A92}" presName="tx2" presStyleLbl="revTx" presStyleIdx="8" presStyleCnt="9"/>
      <dgm:spPr/>
      <dgm:t>
        <a:bodyPr/>
        <a:lstStyle/>
        <a:p>
          <a:endParaRPr lang="ru-RU"/>
        </a:p>
      </dgm:t>
    </dgm:pt>
    <dgm:pt modelId="{92CA397A-1B44-4A6E-808C-B807027FC58F}" type="pres">
      <dgm:prSet presAssocID="{20A0A5B5-3B96-4383-B0FA-78E990EA0A92}" presName="vert2" presStyleCnt="0"/>
      <dgm:spPr/>
    </dgm:pt>
    <dgm:pt modelId="{27599D0E-879E-458A-B4CB-85D07BFFC4EB}" type="pres">
      <dgm:prSet presAssocID="{20A0A5B5-3B96-4383-B0FA-78E990EA0A92}" presName="thinLine2b" presStyleLbl="callout" presStyleIdx="7" presStyleCnt="8"/>
      <dgm:spPr/>
    </dgm:pt>
    <dgm:pt modelId="{99E64574-119C-4D14-8C17-5FE995808264}" type="pres">
      <dgm:prSet presAssocID="{20A0A5B5-3B96-4383-B0FA-78E990EA0A92}" presName="vertSpace2b" presStyleCnt="0"/>
      <dgm:spPr/>
    </dgm:pt>
  </dgm:ptLst>
  <dgm:cxnLst>
    <dgm:cxn modelId="{BCB15EC0-415B-4493-81E5-68F714CE74DD}" srcId="{9F8C2D73-C8FD-47D9-89CB-CE3F41093B83}" destId="{F9249632-227B-4222-8081-F1C578637AC3}" srcOrd="3" destOrd="0" parTransId="{AC87D608-758C-40E1-8084-73E21F36E860}" sibTransId="{9DD7B447-C7BC-41B8-AAAA-926C6A9FDAFC}"/>
    <dgm:cxn modelId="{5A9CE2AA-9328-4374-A8B7-3C68090550DB}" srcId="{9F8C2D73-C8FD-47D9-89CB-CE3F41093B83}" destId="{3318AB70-90BF-4F10-A3BF-A0F5D8AADCB6}" srcOrd="4" destOrd="0" parTransId="{D50E7F0D-EFD3-4A36-8481-E948992F6187}" sibTransId="{1B5C3E68-5DA0-421A-B839-4AE751FAEE37}"/>
    <dgm:cxn modelId="{99C9A47B-99D8-4699-956A-A7D47C44FD4D}" type="presOf" srcId="{3318AB70-90BF-4F10-A3BF-A0F5D8AADCB6}" destId="{7E3F3EC9-852E-4B2F-870A-364766B1BCB9}" srcOrd="0" destOrd="0" presId="urn:microsoft.com/office/officeart/2008/layout/LinedList"/>
    <dgm:cxn modelId="{FAB3F9B9-F15C-4837-A868-0680D1EE7036}" type="presOf" srcId="{9F8C2D73-C8FD-47D9-89CB-CE3F41093B83}" destId="{BB9C7D79-195E-48E3-A180-E832F63FBD34}" srcOrd="0" destOrd="0" presId="urn:microsoft.com/office/officeart/2008/layout/LinedList"/>
    <dgm:cxn modelId="{E9943E7F-2550-49B8-885A-95F7948AFDA5}" type="presOf" srcId="{1E432CED-4313-4490-89B4-F7DB06BE7EEF}" destId="{9D8BAB63-0B59-462E-B39B-6C70D70096E8}" srcOrd="0" destOrd="0" presId="urn:microsoft.com/office/officeart/2008/layout/LinedList"/>
    <dgm:cxn modelId="{72569B58-E892-4D83-A708-D8358C3901A6}" type="presOf" srcId="{B50DE049-624D-4238-836E-8E5FE4497D1D}" destId="{33EA0F77-E60B-4756-98BA-8B326B7C5BDB}" srcOrd="0" destOrd="0" presId="urn:microsoft.com/office/officeart/2008/layout/LinedList"/>
    <dgm:cxn modelId="{412C5488-8436-4D69-9675-288AA4E15AA3}" srcId="{9F8C2D73-C8FD-47D9-89CB-CE3F41093B83}" destId="{20A0A5B5-3B96-4383-B0FA-78E990EA0A92}" srcOrd="7" destOrd="0" parTransId="{7EE94548-73E9-4A03-BFEB-FBD917B4145C}" sibTransId="{659C0CFB-101C-4554-B60C-5B2B375483B3}"/>
    <dgm:cxn modelId="{EC477925-283A-4567-8E54-BA8B8191C2C1}" srcId="{9F8C2D73-C8FD-47D9-89CB-CE3F41093B83}" destId="{B50DE049-624D-4238-836E-8E5FE4497D1D}" srcOrd="6" destOrd="0" parTransId="{C1AB2DE1-B8D7-4EFD-BA3F-F8B286DDD296}" sibTransId="{A978EDDD-62D9-4241-B81F-9CD2647BF53C}"/>
    <dgm:cxn modelId="{6C4BE0AD-2C61-44F6-A603-95D8A60CDD55}" srcId="{9F8C2D73-C8FD-47D9-89CB-CE3F41093B83}" destId="{217A1B35-1D50-4646-8826-0CDFEFA30BE7}" srcOrd="0" destOrd="0" parTransId="{3B6284BF-3A5B-481E-B0C0-4ED37CE9114D}" sibTransId="{BBBF62EC-E9A2-4D26-B014-DC20D8A24BD0}"/>
    <dgm:cxn modelId="{369EF0F4-8D6D-4EB4-A322-7167840BD598}" srcId="{9F8C2D73-C8FD-47D9-89CB-CE3F41093B83}" destId="{218DBCA0-721D-49E4-9636-186D98273927}" srcOrd="5" destOrd="0" parTransId="{E9C7FDB7-5E71-4B8A-A19A-C755714BA9DF}" sibTransId="{B85ED1DD-60EE-4EBE-B46D-9DDC1EC7B7C1}"/>
    <dgm:cxn modelId="{E971AC89-CC63-4674-B734-50AD80C378E1}" type="presOf" srcId="{20A0A5B5-3B96-4383-B0FA-78E990EA0A92}" destId="{F73AD6BA-27B1-4136-AABE-ED16F39AACB2}" srcOrd="0" destOrd="0" presId="urn:microsoft.com/office/officeart/2008/layout/LinedList"/>
    <dgm:cxn modelId="{8E15FC07-641F-4BBB-93AA-5FD1DC316CF4}" type="presOf" srcId="{217A1B35-1D50-4646-8826-0CDFEFA30BE7}" destId="{AE15B168-E5FE-45CA-944F-9C36548E5774}" srcOrd="0" destOrd="0" presId="urn:microsoft.com/office/officeart/2008/layout/LinedList"/>
    <dgm:cxn modelId="{9AB7C503-F2FA-4C3E-A72D-BE0DD3910651}" srcId="{9F8C2D73-C8FD-47D9-89CB-CE3F41093B83}" destId="{1E432CED-4313-4490-89B4-F7DB06BE7EEF}" srcOrd="2" destOrd="0" parTransId="{8E353AE4-F06D-415E-849F-5B0E6AD61328}" sibTransId="{08C0B64E-6212-49AA-9F60-66C6E62C4241}"/>
    <dgm:cxn modelId="{F8AC9F46-1F83-4F3B-8523-6799AD7979AE}" type="presOf" srcId="{B0A582E6-BB94-4394-BF8F-09AB13E59BF1}" destId="{5EF9AB4A-250D-4786-94BB-6E3CB4549DEC}" srcOrd="0" destOrd="0" presId="urn:microsoft.com/office/officeart/2008/layout/LinedList"/>
    <dgm:cxn modelId="{3AD3A53F-2BD5-4CCA-BFDF-69E14DDFF511}" srcId="{B0A582E6-BB94-4394-BF8F-09AB13E59BF1}" destId="{9F8C2D73-C8FD-47D9-89CB-CE3F41093B83}" srcOrd="0" destOrd="0" parTransId="{6068ED46-32FC-40F1-9AB6-F9D43CCFC5F1}" sibTransId="{6C256C1F-F5CC-49DD-ADAD-6413F5B099F9}"/>
    <dgm:cxn modelId="{34C7490E-C23F-496C-B51B-192B3133DEC2}" type="presOf" srcId="{5C290204-E464-48A8-90FA-F9FFF6B3551A}" destId="{31B68582-4355-4D48-BA92-3C72ABD297AE}" srcOrd="0" destOrd="0" presId="urn:microsoft.com/office/officeart/2008/layout/LinedList"/>
    <dgm:cxn modelId="{41B51062-E632-4E65-BF94-1046635D2F8F}" type="presOf" srcId="{F9249632-227B-4222-8081-F1C578637AC3}" destId="{20654F3B-13D1-4689-9C36-DAE565C41379}" srcOrd="0" destOrd="0" presId="urn:microsoft.com/office/officeart/2008/layout/LinedList"/>
    <dgm:cxn modelId="{F0F7BA82-11A3-4B25-811E-007A7098E02F}" srcId="{9F8C2D73-C8FD-47D9-89CB-CE3F41093B83}" destId="{5C290204-E464-48A8-90FA-F9FFF6B3551A}" srcOrd="1" destOrd="0" parTransId="{5C88C21F-75D6-4162-B1AC-6BA6F50C76D5}" sibTransId="{591C54B2-8806-4740-96D6-5A58D4E4C188}"/>
    <dgm:cxn modelId="{98D767A4-2A41-4784-A089-76A3B00EDDA3}" type="presOf" srcId="{218DBCA0-721D-49E4-9636-186D98273927}" destId="{467DE274-79E0-48F6-ACE9-3ACE8B301BC8}" srcOrd="0" destOrd="0" presId="urn:microsoft.com/office/officeart/2008/layout/LinedList"/>
    <dgm:cxn modelId="{715C1284-2961-406E-9B27-206CB447D42C}" type="presParOf" srcId="{5EF9AB4A-250D-4786-94BB-6E3CB4549DEC}" destId="{0285C77E-1182-471C-84F3-81B2359D59D2}" srcOrd="0" destOrd="0" presId="urn:microsoft.com/office/officeart/2008/layout/LinedList"/>
    <dgm:cxn modelId="{B2641B3B-5B8B-459D-8E40-D6C67F320426}" type="presParOf" srcId="{5EF9AB4A-250D-4786-94BB-6E3CB4549DEC}" destId="{124E95EF-EF93-428A-B7E9-28944EBB9D79}" srcOrd="1" destOrd="0" presId="urn:microsoft.com/office/officeart/2008/layout/LinedList"/>
    <dgm:cxn modelId="{0AFFA5B7-45D5-4E01-988B-0E75C5EF8085}" type="presParOf" srcId="{124E95EF-EF93-428A-B7E9-28944EBB9D79}" destId="{BB9C7D79-195E-48E3-A180-E832F63FBD34}" srcOrd="0" destOrd="0" presId="urn:microsoft.com/office/officeart/2008/layout/LinedList"/>
    <dgm:cxn modelId="{E5E6AE34-6A5B-4F9C-92A8-1CC9A0F29A07}" type="presParOf" srcId="{124E95EF-EF93-428A-B7E9-28944EBB9D79}" destId="{265ADCAE-1D3C-4455-A857-CABB28DE3118}" srcOrd="1" destOrd="0" presId="urn:microsoft.com/office/officeart/2008/layout/LinedList"/>
    <dgm:cxn modelId="{DBD62DCD-D7E9-4FAB-8D6D-508934EE0860}" type="presParOf" srcId="{265ADCAE-1D3C-4455-A857-CABB28DE3118}" destId="{14ACF13C-6FE9-416E-B74D-C148C7F724AB}" srcOrd="0" destOrd="0" presId="urn:microsoft.com/office/officeart/2008/layout/LinedList"/>
    <dgm:cxn modelId="{3ACFB5D3-0C8C-4BF7-B1E4-E3C4C96B280F}" type="presParOf" srcId="{265ADCAE-1D3C-4455-A857-CABB28DE3118}" destId="{C1F3C093-29EB-4483-B100-24A9918A8C12}" srcOrd="1" destOrd="0" presId="urn:microsoft.com/office/officeart/2008/layout/LinedList"/>
    <dgm:cxn modelId="{25D62FB3-8F4C-4A1E-996B-F2B9235A93DA}" type="presParOf" srcId="{C1F3C093-29EB-4483-B100-24A9918A8C12}" destId="{4ECC1626-284A-48CF-9F3D-47DEB75178F7}" srcOrd="0" destOrd="0" presId="urn:microsoft.com/office/officeart/2008/layout/LinedList"/>
    <dgm:cxn modelId="{972F71CD-A282-4B4D-A4A5-9D087F99DE53}" type="presParOf" srcId="{C1F3C093-29EB-4483-B100-24A9918A8C12}" destId="{AE15B168-E5FE-45CA-944F-9C36548E5774}" srcOrd="1" destOrd="0" presId="urn:microsoft.com/office/officeart/2008/layout/LinedList"/>
    <dgm:cxn modelId="{968147DB-429B-4E3E-AA5B-D3B34344DABB}" type="presParOf" srcId="{C1F3C093-29EB-4483-B100-24A9918A8C12}" destId="{3EE0781F-6CD7-4C6F-AD07-C8F11D4DE5F9}" srcOrd="2" destOrd="0" presId="urn:microsoft.com/office/officeart/2008/layout/LinedList"/>
    <dgm:cxn modelId="{A1A667BA-8B5B-46C4-BB7E-8E29529FD908}" type="presParOf" srcId="{265ADCAE-1D3C-4455-A857-CABB28DE3118}" destId="{98CD5983-F1A1-4B2E-85B0-71706C69773A}" srcOrd="2" destOrd="0" presId="urn:microsoft.com/office/officeart/2008/layout/LinedList"/>
    <dgm:cxn modelId="{1BFBD37E-AC1E-4539-A637-E169A9449BE5}" type="presParOf" srcId="{265ADCAE-1D3C-4455-A857-CABB28DE3118}" destId="{B4E76C3B-95A8-4427-BD6A-2F6B141BEA2C}" srcOrd="3" destOrd="0" presId="urn:microsoft.com/office/officeart/2008/layout/LinedList"/>
    <dgm:cxn modelId="{1BB24634-01C0-4B04-89AD-EAAF4FD93E59}" type="presParOf" srcId="{265ADCAE-1D3C-4455-A857-CABB28DE3118}" destId="{D252A077-7E8B-48E1-9B82-8E05277FCB04}" srcOrd="4" destOrd="0" presId="urn:microsoft.com/office/officeart/2008/layout/LinedList"/>
    <dgm:cxn modelId="{2EC7A84B-0D51-4B67-B814-970816E2B229}" type="presParOf" srcId="{D252A077-7E8B-48E1-9B82-8E05277FCB04}" destId="{62C7B82F-2D23-4C63-A946-A2310988E124}" srcOrd="0" destOrd="0" presId="urn:microsoft.com/office/officeart/2008/layout/LinedList"/>
    <dgm:cxn modelId="{D01D720F-6422-457A-BE29-08048A9C9C35}" type="presParOf" srcId="{D252A077-7E8B-48E1-9B82-8E05277FCB04}" destId="{31B68582-4355-4D48-BA92-3C72ABD297AE}" srcOrd="1" destOrd="0" presId="urn:microsoft.com/office/officeart/2008/layout/LinedList"/>
    <dgm:cxn modelId="{D8BBA04A-42D4-4A07-B90B-D3623DBBC41C}" type="presParOf" srcId="{D252A077-7E8B-48E1-9B82-8E05277FCB04}" destId="{F546C439-DFC8-4565-B411-56E05CC43B65}" srcOrd="2" destOrd="0" presId="urn:microsoft.com/office/officeart/2008/layout/LinedList"/>
    <dgm:cxn modelId="{E7EB76AB-1A2E-4451-BD24-EA5ED4F6C222}" type="presParOf" srcId="{265ADCAE-1D3C-4455-A857-CABB28DE3118}" destId="{8D2ED82B-CFD7-4761-BE18-A830173BDD46}" srcOrd="5" destOrd="0" presId="urn:microsoft.com/office/officeart/2008/layout/LinedList"/>
    <dgm:cxn modelId="{01E46A55-9922-4044-8F22-6A27BCE380F4}" type="presParOf" srcId="{265ADCAE-1D3C-4455-A857-CABB28DE3118}" destId="{0B17C7B1-031D-4352-A5EE-18C393C4B285}" srcOrd="6" destOrd="0" presId="urn:microsoft.com/office/officeart/2008/layout/LinedList"/>
    <dgm:cxn modelId="{004D1D53-8054-4E0E-8109-9291B5C5C963}" type="presParOf" srcId="{265ADCAE-1D3C-4455-A857-CABB28DE3118}" destId="{DABCE90B-D790-45FB-BC95-24E724F165A6}" srcOrd="7" destOrd="0" presId="urn:microsoft.com/office/officeart/2008/layout/LinedList"/>
    <dgm:cxn modelId="{D3CA1076-45C8-4160-89E3-2248D315636F}" type="presParOf" srcId="{DABCE90B-D790-45FB-BC95-24E724F165A6}" destId="{340801F5-645A-4CCA-A174-5B403FC5D498}" srcOrd="0" destOrd="0" presId="urn:microsoft.com/office/officeart/2008/layout/LinedList"/>
    <dgm:cxn modelId="{F185DE15-0654-4EE5-A838-E9DAFEDE4953}" type="presParOf" srcId="{DABCE90B-D790-45FB-BC95-24E724F165A6}" destId="{9D8BAB63-0B59-462E-B39B-6C70D70096E8}" srcOrd="1" destOrd="0" presId="urn:microsoft.com/office/officeart/2008/layout/LinedList"/>
    <dgm:cxn modelId="{F3DBD1FD-0EE6-4806-BEAB-80282B978541}" type="presParOf" srcId="{DABCE90B-D790-45FB-BC95-24E724F165A6}" destId="{D1FFFC38-A038-442C-B266-2032E3CD4799}" srcOrd="2" destOrd="0" presId="urn:microsoft.com/office/officeart/2008/layout/LinedList"/>
    <dgm:cxn modelId="{A3DACEC1-5458-4745-8A3C-8572822F3C48}" type="presParOf" srcId="{265ADCAE-1D3C-4455-A857-CABB28DE3118}" destId="{132F9FAF-C340-4AE1-805F-3145E61AF263}" srcOrd="8" destOrd="0" presId="urn:microsoft.com/office/officeart/2008/layout/LinedList"/>
    <dgm:cxn modelId="{B42F3E35-B06F-4442-B6C8-DE5574ABDD09}" type="presParOf" srcId="{265ADCAE-1D3C-4455-A857-CABB28DE3118}" destId="{5991BBAE-CBFB-4A8C-8516-EDED94FA74B3}" srcOrd="9" destOrd="0" presId="urn:microsoft.com/office/officeart/2008/layout/LinedList"/>
    <dgm:cxn modelId="{26255BB9-AADB-4A81-8599-2B6CC5F47B83}" type="presParOf" srcId="{265ADCAE-1D3C-4455-A857-CABB28DE3118}" destId="{493521C3-8E96-46C6-91DE-0888F846172B}" srcOrd="10" destOrd="0" presId="urn:microsoft.com/office/officeart/2008/layout/LinedList"/>
    <dgm:cxn modelId="{C154E176-BCE3-46BE-BFE0-0FA979C7397F}" type="presParOf" srcId="{493521C3-8E96-46C6-91DE-0888F846172B}" destId="{76CAE15C-5AA3-42DE-B822-524192D34DFB}" srcOrd="0" destOrd="0" presId="urn:microsoft.com/office/officeart/2008/layout/LinedList"/>
    <dgm:cxn modelId="{9E7D18D8-E4A6-49A7-8248-5DCCA92B3F7D}" type="presParOf" srcId="{493521C3-8E96-46C6-91DE-0888F846172B}" destId="{20654F3B-13D1-4689-9C36-DAE565C41379}" srcOrd="1" destOrd="0" presId="urn:microsoft.com/office/officeart/2008/layout/LinedList"/>
    <dgm:cxn modelId="{D9C8FACC-AB3A-41E2-97A4-7259C09E39D8}" type="presParOf" srcId="{493521C3-8E96-46C6-91DE-0888F846172B}" destId="{05990E17-E1C3-4D38-898C-4F6062AE1D75}" srcOrd="2" destOrd="0" presId="urn:microsoft.com/office/officeart/2008/layout/LinedList"/>
    <dgm:cxn modelId="{03595CCA-BE15-414A-8645-89972838E335}" type="presParOf" srcId="{265ADCAE-1D3C-4455-A857-CABB28DE3118}" destId="{704C790E-D6BE-45C0-A3D3-20AC60690F42}" srcOrd="11" destOrd="0" presId="urn:microsoft.com/office/officeart/2008/layout/LinedList"/>
    <dgm:cxn modelId="{67A306DF-B378-4F31-8F02-031CBD577E80}" type="presParOf" srcId="{265ADCAE-1D3C-4455-A857-CABB28DE3118}" destId="{967CF4F4-6549-4562-9917-094257106522}" srcOrd="12" destOrd="0" presId="urn:microsoft.com/office/officeart/2008/layout/LinedList"/>
    <dgm:cxn modelId="{74C5E7A7-805F-4B11-9967-D813372DDFB6}" type="presParOf" srcId="{265ADCAE-1D3C-4455-A857-CABB28DE3118}" destId="{73EE3D80-D827-401E-8D66-F9210702AA3A}" srcOrd="13" destOrd="0" presId="urn:microsoft.com/office/officeart/2008/layout/LinedList"/>
    <dgm:cxn modelId="{AB81436D-C32B-4018-AF50-839ADDFE3819}" type="presParOf" srcId="{73EE3D80-D827-401E-8D66-F9210702AA3A}" destId="{21BFB3D2-A8B6-4168-B2AE-D68A05EABB73}" srcOrd="0" destOrd="0" presId="urn:microsoft.com/office/officeart/2008/layout/LinedList"/>
    <dgm:cxn modelId="{AE895F90-2A0C-4AE4-A91A-EDFABC8D9076}" type="presParOf" srcId="{73EE3D80-D827-401E-8D66-F9210702AA3A}" destId="{7E3F3EC9-852E-4B2F-870A-364766B1BCB9}" srcOrd="1" destOrd="0" presId="urn:microsoft.com/office/officeart/2008/layout/LinedList"/>
    <dgm:cxn modelId="{BEB320A1-0D91-4C39-97BB-BF9F7A80F4A3}" type="presParOf" srcId="{73EE3D80-D827-401E-8D66-F9210702AA3A}" destId="{5BEB4A63-9959-450A-95F5-A31978377468}" srcOrd="2" destOrd="0" presId="urn:microsoft.com/office/officeart/2008/layout/LinedList"/>
    <dgm:cxn modelId="{40F489D6-F680-4EAB-99CE-8058DCC86F4E}" type="presParOf" srcId="{265ADCAE-1D3C-4455-A857-CABB28DE3118}" destId="{C635117F-AB69-4796-8F37-6CF8ED45EFF5}" srcOrd="14" destOrd="0" presId="urn:microsoft.com/office/officeart/2008/layout/LinedList"/>
    <dgm:cxn modelId="{8AD97B35-5E90-4154-8B12-C003143F3CD0}" type="presParOf" srcId="{265ADCAE-1D3C-4455-A857-CABB28DE3118}" destId="{9A88CFE1-468E-46CA-BBAD-55F80649CC58}" srcOrd="15" destOrd="0" presId="urn:microsoft.com/office/officeart/2008/layout/LinedList"/>
    <dgm:cxn modelId="{B6500651-BAB9-4BEF-B1AD-E794F9B54C84}" type="presParOf" srcId="{265ADCAE-1D3C-4455-A857-CABB28DE3118}" destId="{84A51C25-F5F0-41FA-AAFA-53FB8CA4C473}" srcOrd="16" destOrd="0" presId="urn:microsoft.com/office/officeart/2008/layout/LinedList"/>
    <dgm:cxn modelId="{DE2EE87A-1266-489F-AC20-E49C004C6403}" type="presParOf" srcId="{84A51C25-F5F0-41FA-AAFA-53FB8CA4C473}" destId="{2EE9BEB9-C244-47A4-963A-5760F0B03810}" srcOrd="0" destOrd="0" presId="urn:microsoft.com/office/officeart/2008/layout/LinedList"/>
    <dgm:cxn modelId="{92B4E0D4-586D-420E-AB74-AEA93E232A06}" type="presParOf" srcId="{84A51C25-F5F0-41FA-AAFA-53FB8CA4C473}" destId="{467DE274-79E0-48F6-ACE9-3ACE8B301BC8}" srcOrd="1" destOrd="0" presId="urn:microsoft.com/office/officeart/2008/layout/LinedList"/>
    <dgm:cxn modelId="{D67A132F-53C5-4459-B1ED-0A0491046BDC}" type="presParOf" srcId="{84A51C25-F5F0-41FA-AAFA-53FB8CA4C473}" destId="{4D06B4E1-E812-412A-AB5F-ED7C12F0CBD9}" srcOrd="2" destOrd="0" presId="urn:microsoft.com/office/officeart/2008/layout/LinedList"/>
    <dgm:cxn modelId="{BAC6D02E-7C2C-408A-B8BD-4FA9FA65A66A}" type="presParOf" srcId="{265ADCAE-1D3C-4455-A857-CABB28DE3118}" destId="{2B522A51-0954-4D04-B88D-98FE054CBD72}" srcOrd="17" destOrd="0" presId="urn:microsoft.com/office/officeart/2008/layout/LinedList"/>
    <dgm:cxn modelId="{962226C4-6359-4357-B4E6-7B3526F8FDE8}" type="presParOf" srcId="{265ADCAE-1D3C-4455-A857-CABB28DE3118}" destId="{BED17D05-1D5B-4ED5-B0B5-15A25450AF97}" srcOrd="18" destOrd="0" presId="urn:microsoft.com/office/officeart/2008/layout/LinedList"/>
    <dgm:cxn modelId="{D2C583E1-AA54-4B2B-A202-9B792E062D14}" type="presParOf" srcId="{265ADCAE-1D3C-4455-A857-CABB28DE3118}" destId="{D1FD4F87-3805-4BFE-96D1-2ECC2DAF5906}" srcOrd="19" destOrd="0" presId="urn:microsoft.com/office/officeart/2008/layout/LinedList"/>
    <dgm:cxn modelId="{3372F7F9-263C-4B74-A987-D46CE4EBFA72}" type="presParOf" srcId="{D1FD4F87-3805-4BFE-96D1-2ECC2DAF5906}" destId="{43EE1762-128B-4B2D-96E7-83E4038526D7}" srcOrd="0" destOrd="0" presId="urn:microsoft.com/office/officeart/2008/layout/LinedList"/>
    <dgm:cxn modelId="{B0056525-0489-4CF6-ACE4-05925FA2C310}" type="presParOf" srcId="{D1FD4F87-3805-4BFE-96D1-2ECC2DAF5906}" destId="{33EA0F77-E60B-4756-98BA-8B326B7C5BDB}" srcOrd="1" destOrd="0" presId="urn:microsoft.com/office/officeart/2008/layout/LinedList"/>
    <dgm:cxn modelId="{D5B58E55-2A3C-4EBA-85B5-B0BD353DF6DE}" type="presParOf" srcId="{D1FD4F87-3805-4BFE-96D1-2ECC2DAF5906}" destId="{6190A4AD-C737-443D-BB39-F8903BAA6527}" srcOrd="2" destOrd="0" presId="urn:microsoft.com/office/officeart/2008/layout/LinedList"/>
    <dgm:cxn modelId="{61520E4C-46F1-46F5-BB44-026B6A8050CC}" type="presParOf" srcId="{265ADCAE-1D3C-4455-A857-CABB28DE3118}" destId="{E64FCE37-0AD3-40E2-9F20-A1157DD7A1FF}" srcOrd="20" destOrd="0" presId="urn:microsoft.com/office/officeart/2008/layout/LinedList"/>
    <dgm:cxn modelId="{9EF1A755-7511-4A26-B2CA-61E1A7272546}" type="presParOf" srcId="{265ADCAE-1D3C-4455-A857-CABB28DE3118}" destId="{42D69F83-7FA7-4AD3-891B-B1C6CC91E202}" srcOrd="21" destOrd="0" presId="urn:microsoft.com/office/officeart/2008/layout/LinedList"/>
    <dgm:cxn modelId="{6D5D6933-45CC-4EC1-9E0A-6EB44C715319}" type="presParOf" srcId="{265ADCAE-1D3C-4455-A857-CABB28DE3118}" destId="{8C0A6907-2276-413E-8E98-B69339F1A925}" srcOrd="22" destOrd="0" presId="urn:microsoft.com/office/officeart/2008/layout/LinedList"/>
    <dgm:cxn modelId="{6571D91D-05DA-478A-83CF-5A94A61C514D}" type="presParOf" srcId="{8C0A6907-2276-413E-8E98-B69339F1A925}" destId="{E39CEB08-87A3-41BC-A95C-F4EA5AC89A8B}" srcOrd="0" destOrd="0" presId="urn:microsoft.com/office/officeart/2008/layout/LinedList"/>
    <dgm:cxn modelId="{D9AEF31A-726B-4506-910E-1780A4A2D080}" type="presParOf" srcId="{8C0A6907-2276-413E-8E98-B69339F1A925}" destId="{F73AD6BA-27B1-4136-AABE-ED16F39AACB2}" srcOrd="1" destOrd="0" presId="urn:microsoft.com/office/officeart/2008/layout/LinedList"/>
    <dgm:cxn modelId="{0F61F2E8-8ED1-4387-B454-2FCCF77E7916}" type="presParOf" srcId="{8C0A6907-2276-413E-8E98-B69339F1A925}" destId="{92CA397A-1B44-4A6E-808C-B807027FC58F}" srcOrd="2" destOrd="0" presId="urn:microsoft.com/office/officeart/2008/layout/LinedList"/>
    <dgm:cxn modelId="{CE4E9D78-4228-470C-83DC-8D1AB56DD37C}" type="presParOf" srcId="{265ADCAE-1D3C-4455-A857-CABB28DE3118}" destId="{27599D0E-879E-458A-B4CB-85D07BFFC4EB}" srcOrd="23" destOrd="0" presId="urn:microsoft.com/office/officeart/2008/layout/LinedList"/>
    <dgm:cxn modelId="{7F75AAA4-3703-470C-B450-1E16FD44A402}" type="presParOf" srcId="{265ADCAE-1D3C-4455-A857-CABB28DE3118}" destId="{99E64574-119C-4D14-8C17-5FE995808264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1299700-AE04-48C1-B401-5B6812CF7C53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6949C86-45CC-4181-A290-4F66F70E3DF0}">
      <dgm:prSet phldrT="[Текст]" custT="1"/>
      <dgm:spPr/>
      <dgm:t>
        <a:bodyPr/>
        <a:lstStyle/>
        <a:p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Бернхем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В. Вступ до права та правової системи США / В. 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Бернхем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К. : Україна, 1999. – 554 с.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3A170-3820-425B-8FC5-9BC2D3FC3B27}" type="parTrans" cxnId="{69A2B2C3-C553-4733-A1C9-AF4BAA723A6D}">
      <dgm:prSet/>
      <dgm:spPr/>
      <dgm:t>
        <a:bodyPr/>
        <a:lstStyle/>
        <a:p>
          <a:endParaRPr lang="ru-RU"/>
        </a:p>
      </dgm:t>
    </dgm:pt>
    <dgm:pt modelId="{BE0EC95A-9622-4810-BBE5-4D7362D2DB06}" type="sibTrans" cxnId="{69A2B2C3-C553-4733-A1C9-AF4BAA723A6D}">
      <dgm:prSet/>
      <dgm:spPr/>
      <dgm:t>
        <a:bodyPr/>
        <a:lstStyle/>
        <a:p>
          <a:endParaRPr lang="ru-RU"/>
        </a:p>
      </dgm:t>
    </dgm:pt>
    <dgm:pt modelId="{978ABBB2-27CA-4D8E-8B5B-7572AF893FB4}">
      <dgm:prSet custT="1"/>
      <dgm:spPr/>
      <dgm:t>
        <a:bodyPr/>
        <a:lstStyle/>
        <a:p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Малишев Б. В. Судовий прецедент у правовій системі Англії : [монографія] / Б. В. Малишев. – К. : 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Праксіс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2008. – 344 с.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B18974-C30A-4B69-A04F-17F340A009B1}" type="parTrans" cxnId="{E87BD4F0-9277-4C2B-A34A-9A198CBDCD52}">
      <dgm:prSet/>
      <dgm:spPr/>
      <dgm:t>
        <a:bodyPr/>
        <a:lstStyle/>
        <a:p>
          <a:endParaRPr lang="ru-RU"/>
        </a:p>
      </dgm:t>
    </dgm:pt>
    <dgm:pt modelId="{848E462D-AB8C-467E-B47A-4081810BB634}" type="sibTrans" cxnId="{E87BD4F0-9277-4C2B-A34A-9A198CBDCD52}">
      <dgm:prSet/>
      <dgm:spPr/>
      <dgm:t>
        <a:bodyPr/>
        <a:lstStyle/>
        <a:p>
          <a:endParaRPr lang="ru-RU"/>
        </a:p>
      </dgm:t>
    </dgm:pt>
    <dgm:pt modelId="{460DAA1D-AF27-45D7-BB58-DAF85B9D1548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Романов А. К. Правовая система Англии : 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чеб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пособ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/ А. К. Романов. – 2-е изд., </a:t>
          </a:r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испр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М. : Дело, 2002. – 344 с.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4CC7A-B7C7-4A03-879A-AC324C83DEDC}" type="parTrans" cxnId="{0A388CFA-E34D-4320-A788-CC4725CB1E00}">
      <dgm:prSet/>
      <dgm:spPr/>
      <dgm:t>
        <a:bodyPr/>
        <a:lstStyle/>
        <a:p>
          <a:endParaRPr lang="ru-RU"/>
        </a:p>
      </dgm:t>
    </dgm:pt>
    <dgm:pt modelId="{AAF4F745-0570-494F-BABD-C0F990469E14}" type="sibTrans" cxnId="{0A388CFA-E34D-4320-A788-CC4725CB1E00}">
      <dgm:prSet/>
      <dgm:spPr/>
      <dgm:t>
        <a:bodyPr/>
        <a:lstStyle/>
        <a:p>
          <a:endParaRPr lang="ru-RU"/>
        </a:p>
      </dgm:t>
    </dgm:pt>
    <dgm:pt modelId="{6C26D69D-B442-4B51-A4F7-36E75E05A840}">
      <dgm:prSet custT="1"/>
      <dgm:spPr/>
      <dgm:t>
        <a:bodyPr/>
        <a:lstStyle/>
        <a:p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Фридмэн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Л. 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Введение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американское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право / Л. 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Фридмэн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; пер. с 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Под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ред. М. 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Калантаровой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– М. : </a:t>
          </a:r>
          <a:r>
            <a:rPr lang="uk-UA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Прогресс</a:t>
          </a:r>
          <a:r>
            <a: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1992. – 286 с.</a:t>
          </a:r>
          <a:endParaRPr lang="uk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611EBC-5496-4E08-ACBA-9D8450BA66C7}" type="parTrans" cxnId="{2460AAFE-576E-4977-ADA6-E813D52D47F6}">
      <dgm:prSet/>
      <dgm:spPr/>
      <dgm:t>
        <a:bodyPr/>
        <a:lstStyle/>
        <a:p>
          <a:endParaRPr lang="ru-RU"/>
        </a:p>
      </dgm:t>
    </dgm:pt>
    <dgm:pt modelId="{E98CD74B-7DD8-464A-A8FD-1799756CF8D8}" type="sibTrans" cxnId="{2460AAFE-576E-4977-ADA6-E813D52D47F6}">
      <dgm:prSet/>
      <dgm:spPr/>
      <dgm:t>
        <a:bodyPr/>
        <a:lstStyle/>
        <a:p>
          <a:endParaRPr lang="ru-RU"/>
        </a:p>
      </dgm:t>
    </dgm:pt>
    <dgm:pt modelId="{827254C8-5B3B-4723-9C1A-FD45D9DA993F}" type="pres">
      <dgm:prSet presAssocID="{61299700-AE04-48C1-B401-5B6812CF7C5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960310D-F93A-4491-BFCE-BD9B6694728A}" type="pres">
      <dgm:prSet presAssocID="{E6949C86-45CC-4181-A290-4F66F70E3DF0}" presName="thickLine" presStyleLbl="alignNode1" presStyleIdx="0" presStyleCnt="4"/>
      <dgm:spPr/>
    </dgm:pt>
    <dgm:pt modelId="{CFEE024E-38D7-4B97-8F0A-6698B38F42C4}" type="pres">
      <dgm:prSet presAssocID="{E6949C86-45CC-4181-A290-4F66F70E3DF0}" presName="horz1" presStyleCnt="0"/>
      <dgm:spPr/>
    </dgm:pt>
    <dgm:pt modelId="{5114D8C2-8E8C-4EAC-9EE7-CDDBE52BA398}" type="pres">
      <dgm:prSet presAssocID="{E6949C86-45CC-4181-A290-4F66F70E3DF0}" presName="tx1" presStyleLbl="revTx" presStyleIdx="0" presStyleCnt="4"/>
      <dgm:spPr/>
      <dgm:t>
        <a:bodyPr/>
        <a:lstStyle/>
        <a:p>
          <a:endParaRPr lang="ru-RU"/>
        </a:p>
      </dgm:t>
    </dgm:pt>
    <dgm:pt modelId="{CDF2E19D-C6A9-493F-B12C-45577E5811C2}" type="pres">
      <dgm:prSet presAssocID="{E6949C86-45CC-4181-A290-4F66F70E3DF0}" presName="vert1" presStyleCnt="0"/>
      <dgm:spPr/>
    </dgm:pt>
    <dgm:pt modelId="{9B325F5D-9566-43E8-9EFF-94DDC11F6D32}" type="pres">
      <dgm:prSet presAssocID="{978ABBB2-27CA-4D8E-8B5B-7572AF893FB4}" presName="thickLine" presStyleLbl="alignNode1" presStyleIdx="1" presStyleCnt="4"/>
      <dgm:spPr/>
    </dgm:pt>
    <dgm:pt modelId="{5C6AE429-C31B-441F-9CBF-A9F566B0FF16}" type="pres">
      <dgm:prSet presAssocID="{978ABBB2-27CA-4D8E-8B5B-7572AF893FB4}" presName="horz1" presStyleCnt="0"/>
      <dgm:spPr/>
    </dgm:pt>
    <dgm:pt modelId="{7DF329EE-0A12-4F58-9540-01AB30F68473}" type="pres">
      <dgm:prSet presAssocID="{978ABBB2-27CA-4D8E-8B5B-7572AF893FB4}" presName="tx1" presStyleLbl="revTx" presStyleIdx="1" presStyleCnt="4"/>
      <dgm:spPr/>
      <dgm:t>
        <a:bodyPr/>
        <a:lstStyle/>
        <a:p>
          <a:endParaRPr lang="ru-RU"/>
        </a:p>
      </dgm:t>
    </dgm:pt>
    <dgm:pt modelId="{490DD959-7E3A-4152-A9D1-D0347656B86C}" type="pres">
      <dgm:prSet presAssocID="{978ABBB2-27CA-4D8E-8B5B-7572AF893FB4}" presName="vert1" presStyleCnt="0"/>
      <dgm:spPr/>
    </dgm:pt>
    <dgm:pt modelId="{AF902BB9-301D-4011-85BC-D1CE6FF38D72}" type="pres">
      <dgm:prSet presAssocID="{460DAA1D-AF27-45D7-BB58-DAF85B9D1548}" presName="thickLine" presStyleLbl="alignNode1" presStyleIdx="2" presStyleCnt="4"/>
      <dgm:spPr/>
    </dgm:pt>
    <dgm:pt modelId="{00602E9B-4B67-4079-8B3B-345214400E20}" type="pres">
      <dgm:prSet presAssocID="{460DAA1D-AF27-45D7-BB58-DAF85B9D1548}" presName="horz1" presStyleCnt="0"/>
      <dgm:spPr/>
    </dgm:pt>
    <dgm:pt modelId="{E778A389-A83A-4B1F-A91B-3393916A87C5}" type="pres">
      <dgm:prSet presAssocID="{460DAA1D-AF27-45D7-BB58-DAF85B9D1548}" presName="tx1" presStyleLbl="revTx" presStyleIdx="2" presStyleCnt="4"/>
      <dgm:spPr/>
      <dgm:t>
        <a:bodyPr/>
        <a:lstStyle/>
        <a:p>
          <a:endParaRPr lang="ru-RU"/>
        </a:p>
      </dgm:t>
    </dgm:pt>
    <dgm:pt modelId="{CFA3BF9E-2FD9-4EB2-B8DC-F6FBA317B297}" type="pres">
      <dgm:prSet presAssocID="{460DAA1D-AF27-45D7-BB58-DAF85B9D1548}" presName="vert1" presStyleCnt="0"/>
      <dgm:spPr/>
    </dgm:pt>
    <dgm:pt modelId="{2518B560-19E4-43E4-8566-964678404CE6}" type="pres">
      <dgm:prSet presAssocID="{6C26D69D-B442-4B51-A4F7-36E75E05A840}" presName="thickLine" presStyleLbl="alignNode1" presStyleIdx="3" presStyleCnt="4"/>
      <dgm:spPr/>
    </dgm:pt>
    <dgm:pt modelId="{DFDF87CD-679A-411C-BE96-3C8CAC851CDE}" type="pres">
      <dgm:prSet presAssocID="{6C26D69D-B442-4B51-A4F7-36E75E05A840}" presName="horz1" presStyleCnt="0"/>
      <dgm:spPr/>
    </dgm:pt>
    <dgm:pt modelId="{18C21320-2FEC-4714-AEDA-4FC482537D69}" type="pres">
      <dgm:prSet presAssocID="{6C26D69D-B442-4B51-A4F7-36E75E05A840}" presName="tx1" presStyleLbl="revTx" presStyleIdx="3" presStyleCnt="4"/>
      <dgm:spPr/>
      <dgm:t>
        <a:bodyPr/>
        <a:lstStyle/>
        <a:p>
          <a:endParaRPr lang="ru-RU"/>
        </a:p>
      </dgm:t>
    </dgm:pt>
    <dgm:pt modelId="{663A52D6-9D2F-4202-8DE5-6D1F22A0C39F}" type="pres">
      <dgm:prSet presAssocID="{6C26D69D-B442-4B51-A4F7-36E75E05A840}" presName="vert1" presStyleCnt="0"/>
      <dgm:spPr/>
    </dgm:pt>
  </dgm:ptLst>
  <dgm:cxnLst>
    <dgm:cxn modelId="{E87BD4F0-9277-4C2B-A34A-9A198CBDCD52}" srcId="{61299700-AE04-48C1-B401-5B6812CF7C53}" destId="{978ABBB2-27CA-4D8E-8B5B-7572AF893FB4}" srcOrd="1" destOrd="0" parTransId="{ACB18974-C30A-4B69-A04F-17F340A009B1}" sibTransId="{848E462D-AB8C-467E-B47A-4081810BB634}"/>
    <dgm:cxn modelId="{3AC814E0-9E1B-4219-9C72-814A559B5633}" type="presOf" srcId="{61299700-AE04-48C1-B401-5B6812CF7C53}" destId="{827254C8-5B3B-4723-9C1A-FD45D9DA993F}" srcOrd="0" destOrd="0" presId="urn:microsoft.com/office/officeart/2008/layout/LinedList"/>
    <dgm:cxn modelId="{2460AAFE-576E-4977-ADA6-E813D52D47F6}" srcId="{61299700-AE04-48C1-B401-5B6812CF7C53}" destId="{6C26D69D-B442-4B51-A4F7-36E75E05A840}" srcOrd="3" destOrd="0" parTransId="{7F611EBC-5496-4E08-ACBA-9D8450BA66C7}" sibTransId="{E98CD74B-7DD8-464A-A8FD-1799756CF8D8}"/>
    <dgm:cxn modelId="{5090057F-3B25-41FC-B1FE-E446B10102E4}" type="presOf" srcId="{E6949C86-45CC-4181-A290-4F66F70E3DF0}" destId="{5114D8C2-8E8C-4EAC-9EE7-CDDBE52BA398}" srcOrd="0" destOrd="0" presId="urn:microsoft.com/office/officeart/2008/layout/LinedList"/>
    <dgm:cxn modelId="{853FBA78-A555-4972-9F50-5DA11CCE984F}" type="presOf" srcId="{978ABBB2-27CA-4D8E-8B5B-7572AF893FB4}" destId="{7DF329EE-0A12-4F58-9540-01AB30F68473}" srcOrd="0" destOrd="0" presId="urn:microsoft.com/office/officeart/2008/layout/LinedList"/>
    <dgm:cxn modelId="{123F76E8-DC11-449C-AD62-21DF16D43DC4}" type="presOf" srcId="{460DAA1D-AF27-45D7-BB58-DAF85B9D1548}" destId="{E778A389-A83A-4B1F-A91B-3393916A87C5}" srcOrd="0" destOrd="0" presId="urn:microsoft.com/office/officeart/2008/layout/LinedList"/>
    <dgm:cxn modelId="{0A388CFA-E34D-4320-A788-CC4725CB1E00}" srcId="{61299700-AE04-48C1-B401-5B6812CF7C53}" destId="{460DAA1D-AF27-45D7-BB58-DAF85B9D1548}" srcOrd="2" destOrd="0" parTransId="{FAA4CC7A-B7C7-4A03-879A-AC324C83DEDC}" sibTransId="{AAF4F745-0570-494F-BABD-C0F990469E14}"/>
    <dgm:cxn modelId="{69A2B2C3-C553-4733-A1C9-AF4BAA723A6D}" srcId="{61299700-AE04-48C1-B401-5B6812CF7C53}" destId="{E6949C86-45CC-4181-A290-4F66F70E3DF0}" srcOrd="0" destOrd="0" parTransId="{2EE3A170-3820-425B-8FC5-9BC2D3FC3B27}" sibTransId="{BE0EC95A-9622-4810-BBE5-4D7362D2DB06}"/>
    <dgm:cxn modelId="{64EEC0BC-C363-4566-918D-750284D16D89}" type="presOf" srcId="{6C26D69D-B442-4B51-A4F7-36E75E05A840}" destId="{18C21320-2FEC-4714-AEDA-4FC482537D69}" srcOrd="0" destOrd="0" presId="urn:microsoft.com/office/officeart/2008/layout/LinedList"/>
    <dgm:cxn modelId="{011396AF-A116-45B0-81B1-D16FC500F11F}" type="presParOf" srcId="{827254C8-5B3B-4723-9C1A-FD45D9DA993F}" destId="{1960310D-F93A-4491-BFCE-BD9B6694728A}" srcOrd="0" destOrd="0" presId="urn:microsoft.com/office/officeart/2008/layout/LinedList"/>
    <dgm:cxn modelId="{DB818007-B5FB-44FA-801D-C635FFE7B243}" type="presParOf" srcId="{827254C8-5B3B-4723-9C1A-FD45D9DA993F}" destId="{CFEE024E-38D7-4B97-8F0A-6698B38F42C4}" srcOrd="1" destOrd="0" presId="urn:microsoft.com/office/officeart/2008/layout/LinedList"/>
    <dgm:cxn modelId="{11F0BCA7-C154-46AF-8E23-822E0BD3153E}" type="presParOf" srcId="{CFEE024E-38D7-4B97-8F0A-6698B38F42C4}" destId="{5114D8C2-8E8C-4EAC-9EE7-CDDBE52BA398}" srcOrd="0" destOrd="0" presId="urn:microsoft.com/office/officeart/2008/layout/LinedList"/>
    <dgm:cxn modelId="{80016938-59AB-4173-A81B-1813CFD7DEEE}" type="presParOf" srcId="{CFEE024E-38D7-4B97-8F0A-6698B38F42C4}" destId="{CDF2E19D-C6A9-493F-B12C-45577E5811C2}" srcOrd="1" destOrd="0" presId="urn:microsoft.com/office/officeart/2008/layout/LinedList"/>
    <dgm:cxn modelId="{E1147856-4913-4752-8C97-8716E8D98FB7}" type="presParOf" srcId="{827254C8-5B3B-4723-9C1A-FD45D9DA993F}" destId="{9B325F5D-9566-43E8-9EFF-94DDC11F6D32}" srcOrd="2" destOrd="0" presId="urn:microsoft.com/office/officeart/2008/layout/LinedList"/>
    <dgm:cxn modelId="{2E377A0C-50B8-4911-8C28-A95B59C7AD12}" type="presParOf" srcId="{827254C8-5B3B-4723-9C1A-FD45D9DA993F}" destId="{5C6AE429-C31B-441F-9CBF-A9F566B0FF16}" srcOrd="3" destOrd="0" presId="urn:microsoft.com/office/officeart/2008/layout/LinedList"/>
    <dgm:cxn modelId="{5C464E1C-2A5F-4E4E-82C2-1C30EC08F38B}" type="presParOf" srcId="{5C6AE429-C31B-441F-9CBF-A9F566B0FF16}" destId="{7DF329EE-0A12-4F58-9540-01AB30F68473}" srcOrd="0" destOrd="0" presId="urn:microsoft.com/office/officeart/2008/layout/LinedList"/>
    <dgm:cxn modelId="{92E645D6-D8D5-47AC-852A-75ED0DA11BF2}" type="presParOf" srcId="{5C6AE429-C31B-441F-9CBF-A9F566B0FF16}" destId="{490DD959-7E3A-4152-A9D1-D0347656B86C}" srcOrd="1" destOrd="0" presId="urn:microsoft.com/office/officeart/2008/layout/LinedList"/>
    <dgm:cxn modelId="{3B03A745-0CC1-444D-A2F5-E3EE6E1C66E5}" type="presParOf" srcId="{827254C8-5B3B-4723-9C1A-FD45D9DA993F}" destId="{AF902BB9-301D-4011-85BC-D1CE6FF38D72}" srcOrd="4" destOrd="0" presId="urn:microsoft.com/office/officeart/2008/layout/LinedList"/>
    <dgm:cxn modelId="{549312E4-FE68-42BC-9110-432CB5700647}" type="presParOf" srcId="{827254C8-5B3B-4723-9C1A-FD45D9DA993F}" destId="{00602E9B-4B67-4079-8B3B-345214400E20}" srcOrd="5" destOrd="0" presId="urn:microsoft.com/office/officeart/2008/layout/LinedList"/>
    <dgm:cxn modelId="{F1061B99-D204-40F7-BB94-9DEC2D413767}" type="presParOf" srcId="{00602E9B-4B67-4079-8B3B-345214400E20}" destId="{E778A389-A83A-4B1F-A91B-3393916A87C5}" srcOrd="0" destOrd="0" presId="urn:microsoft.com/office/officeart/2008/layout/LinedList"/>
    <dgm:cxn modelId="{03B88CFB-E8F6-4764-929A-42A8D926A32A}" type="presParOf" srcId="{00602E9B-4B67-4079-8B3B-345214400E20}" destId="{CFA3BF9E-2FD9-4EB2-B8DC-F6FBA317B297}" srcOrd="1" destOrd="0" presId="urn:microsoft.com/office/officeart/2008/layout/LinedList"/>
    <dgm:cxn modelId="{EA9A23E9-655D-4488-A796-E4B59B4369CE}" type="presParOf" srcId="{827254C8-5B3B-4723-9C1A-FD45D9DA993F}" destId="{2518B560-19E4-43E4-8566-964678404CE6}" srcOrd="6" destOrd="0" presId="urn:microsoft.com/office/officeart/2008/layout/LinedList"/>
    <dgm:cxn modelId="{001D5826-B24E-4822-ADEE-1CDC40A258DD}" type="presParOf" srcId="{827254C8-5B3B-4723-9C1A-FD45D9DA993F}" destId="{DFDF87CD-679A-411C-BE96-3C8CAC851CDE}" srcOrd="7" destOrd="0" presId="urn:microsoft.com/office/officeart/2008/layout/LinedList"/>
    <dgm:cxn modelId="{7B9C4820-981E-49FD-B1BC-25BACD75957E}" type="presParOf" srcId="{DFDF87CD-679A-411C-BE96-3C8CAC851CDE}" destId="{18C21320-2FEC-4714-AEDA-4FC482537D69}" srcOrd="0" destOrd="0" presId="urn:microsoft.com/office/officeart/2008/layout/LinedList"/>
    <dgm:cxn modelId="{6B4B1A9A-6272-4425-9F75-9663218F3CB7}" type="presParOf" srcId="{DFDF87CD-679A-411C-BE96-3C8CAC851CDE}" destId="{663A52D6-9D2F-4202-8DE5-6D1F22A0C3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66388-94AC-4E46-B9C9-A4DFEC5981D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3F91736-FB81-4C9A-82EC-052F768CD2DE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Англо-американська правова сім’я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A992C-AEB7-4294-BC43-AB30D5581912}" type="parTrans" cxnId="{E9B67135-053E-4A06-84D0-CBA548C241CF}">
      <dgm:prSet/>
      <dgm:spPr/>
      <dgm:t>
        <a:bodyPr/>
        <a:lstStyle/>
        <a:p>
          <a:endParaRPr lang="ru-RU"/>
        </a:p>
      </dgm:t>
    </dgm:pt>
    <dgm:pt modelId="{5F58A977-CD08-4EA5-9A5D-3237B7C2D1A5}" type="sibTrans" cxnId="{E9B67135-053E-4A06-84D0-CBA548C241CF}">
      <dgm:prSet/>
      <dgm:spPr/>
      <dgm:t>
        <a:bodyPr/>
        <a:lstStyle/>
        <a:p>
          <a:endParaRPr lang="ru-RU"/>
        </a:p>
      </dgm:t>
    </dgm:pt>
    <dgm:pt modelId="{7B50E478-E78A-4F05-945E-FC3282AA4A12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 право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E4659-C4AF-43BB-9278-354276E3B6C1}" type="parTrans" cxnId="{B26A3EC3-7D90-4052-A1E4-92CF882BAE4C}">
      <dgm:prSet/>
      <dgm:spPr/>
      <dgm:t>
        <a:bodyPr/>
        <a:lstStyle/>
        <a:p>
          <a:endParaRPr lang="ru-RU"/>
        </a:p>
      </dgm:t>
    </dgm:pt>
    <dgm:pt modelId="{6FC6E7FB-FF6F-4723-B276-6D177199A88B}" type="sibTrans" cxnId="{B26A3EC3-7D90-4052-A1E4-92CF882BAE4C}">
      <dgm:prSet/>
      <dgm:spPr/>
      <dgm:t>
        <a:bodyPr/>
        <a:lstStyle/>
        <a:p>
          <a:endParaRPr lang="ru-RU"/>
        </a:p>
      </dgm:t>
    </dgm:pt>
    <dgm:pt modelId="{31ACD777-0293-45CA-A8C3-F4257C91BB16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справедливості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874C89-56B4-4CCD-94A8-CB6F1D339C2B}" type="parTrans" cxnId="{73C4A6FE-AF37-41E3-AC99-134C2F43DAC0}">
      <dgm:prSet/>
      <dgm:spPr/>
      <dgm:t>
        <a:bodyPr/>
        <a:lstStyle/>
        <a:p>
          <a:endParaRPr lang="ru-RU"/>
        </a:p>
      </dgm:t>
    </dgm:pt>
    <dgm:pt modelId="{FD731EC6-2F1C-4C32-B120-045CF32DA61D}" type="sibTrans" cxnId="{73C4A6FE-AF37-41E3-AC99-134C2F43DAC0}">
      <dgm:prSet/>
      <dgm:spPr/>
      <dgm:t>
        <a:bodyPr/>
        <a:lstStyle/>
        <a:p>
          <a:endParaRPr lang="ru-RU"/>
        </a:p>
      </dgm:t>
    </dgm:pt>
    <dgm:pt modelId="{0377F348-978F-456A-8E33-419DA6BAF288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Судовий прецедент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4C0A06-CF72-4A9A-B4BB-95039F467117}" type="parTrans" cxnId="{5F36142B-36F8-4728-BAB8-F6C16E126E92}">
      <dgm:prSet/>
      <dgm:spPr/>
      <dgm:t>
        <a:bodyPr/>
        <a:lstStyle/>
        <a:p>
          <a:endParaRPr lang="ru-RU"/>
        </a:p>
      </dgm:t>
    </dgm:pt>
    <dgm:pt modelId="{57761D8B-2D6D-4D93-B93C-858152BD8EC6}" type="sibTrans" cxnId="{5F36142B-36F8-4728-BAB8-F6C16E126E92}">
      <dgm:prSet/>
      <dgm:spPr/>
      <dgm:t>
        <a:bodyPr/>
        <a:lstStyle/>
        <a:p>
          <a:endParaRPr lang="ru-RU"/>
        </a:p>
      </dgm:t>
    </dgm:pt>
    <dgm:pt modelId="{A0D10898-9838-4265-B3F6-9757BBCD7209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Прецедентне право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413D7-4E91-4D84-BF60-E35EE4304A43}" type="parTrans" cxnId="{7C840F8A-889A-4E49-ACEC-E8F0D85F9800}">
      <dgm:prSet/>
      <dgm:spPr/>
      <dgm:t>
        <a:bodyPr/>
        <a:lstStyle/>
        <a:p>
          <a:endParaRPr lang="ru-RU"/>
        </a:p>
      </dgm:t>
    </dgm:pt>
    <dgm:pt modelId="{9D8A56CA-7ED8-4672-B42C-6E36A3C66FF6}" type="sibTrans" cxnId="{7C840F8A-889A-4E49-ACEC-E8F0D85F9800}">
      <dgm:prSet/>
      <dgm:spPr/>
      <dgm:t>
        <a:bodyPr/>
        <a:lstStyle/>
        <a:p>
          <a:endParaRPr lang="ru-RU"/>
        </a:p>
      </dgm:t>
    </dgm:pt>
    <dgm:pt modelId="{0139E70E-7B57-48CB-B398-732FFEFE394A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Статутне право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D3899E-3545-49CA-88F4-4B2DA49F6C73}" type="parTrans" cxnId="{4B359D07-5B8B-4B8E-8F16-49885A569E60}">
      <dgm:prSet/>
      <dgm:spPr/>
      <dgm:t>
        <a:bodyPr/>
        <a:lstStyle/>
        <a:p>
          <a:endParaRPr lang="ru-RU"/>
        </a:p>
      </dgm:t>
    </dgm:pt>
    <dgm:pt modelId="{10A92A08-C1BD-4029-8C3D-6D616F85824C}" type="sibTrans" cxnId="{4B359D07-5B8B-4B8E-8F16-49885A569E60}">
      <dgm:prSet/>
      <dgm:spPr/>
      <dgm:t>
        <a:bodyPr/>
        <a:lstStyle/>
        <a:p>
          <a:endParaRPr lang="ru-RU"/>
        </a:p>
      </dgm:t>
    </dgm:pt>
    <dgm:pt modelId="{368D098D-5AD8-4004-9E0D-A2E996FD73C7}" type="pres">
      <dgm:prSet presAssocID="{E7C66388-94AC-4E46-B9C9-A4DFEC5981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8F293D-D087-4A9B-B485-830D485A2982}" type="pres">
      <dgm:prSet presAssocID="{D3F91736-FB81-4C9A-82EC-052F768CD2DE}" presName="node" presStyleLbl="node1" presStyleIdx="0" presStyleCnt="6" custScaleY="127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224AA-508B-4587-8FA2-21856E18294C}" type="pres">
      <dgm:prSet presAssocID="{5F58A977-CD08-4EA5-9A5D-3237B7C2D1A5}" presName="sibTrans" presStyleCnt="0"/>
      <dgm:spPr/>
    </dgm:pt>
    <dgm:pt modelId="{F0C021B4-181F-49FD-9B09-1E5327A2DD0D}" type="pres">
      <dgm:prSet presAssocID="{7B50E478-E78A-4F05-945E-FC3282AA4A1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E1EA0-EB8B-45C6-BD75-A260D3156735}" type="pres">
      <dgm:prSet presAssocID="{6FC6E7FB-FF6F-4723-B276-6D177199A88B}" presName="sibTrans" presStyleCnt="0"/>
      <dgm:spPr/>
    </dgm:pt>
    <dgm:pt modelId="{E10EDAEE-79AE-4049-9CEC-57A0C721DA00}" type="pres">
      <dgm:prSet presAssocID="{31ACD777-0293-45CA-A8C3-F4257C91BB1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AAF2AA-B234-4F99-AF41-E3C7BE4A1D7E}" type="pres">
      <dgm:prSet presAssocID="{FD731EC6-2F1C-4C32-B120-045CF32DA61D}" presName="sibTrans" presStyleCnt="0"/>
      <dgm:spPr/>
    </dgm:pt>
    <dgm:pt modelId="{12F16750-8B63-4C8D-BA8F-4F7828EAEC43}" type="pres">
      <dgm:prSet presAssocID="{0377F348-978F-456A-8E33-419DA6BAF28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E5FCFF-161F-4D37-8095-52F049A3CC8A}" type="pres">
      <dgm:prSet presAssocID="{57761D8B-2D6D-4D93-B93C-858152BD8EC6}" presName="sibTrans" presStyleCnt="0"/>
      <dgm:spPr/>
    </dgm:pt>
    <dgm:pt modelId="{5CDB1989-7515-4E63-A19C-53E16F2D5C8C}" type="pres">
      <dgm:prSet presAssocID="{A0D10898-9838-4265-B3F6-9757BBCD720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95803-CE78-4BB1-9F7E-A04C87177B3C}" type="pres">
      <dgm:prSet presAssocID="{9D8A56CA-7ED8-4672-B42C-6E36A3C66FF6}" presName="sibTrans" presStyleCnt="0"/>
      <dgm:spPr/>
    </dgm:pt>
    <dgm:pt modelId="{88A09A86-E4EB-4E7C-A61D-AA2DCBF6D647}" type="pres">
      <dgm:prSet presAssocID="{0139E70E-7B57-48CB-B398-732FFEFE394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C4A6FE-AF37-41E3-AC99-134C2F43DAC0}" srcId="{E7C66388-94AC-4E46-B9C9-A4DFEC5981D8}" destId="{31ACD777-0293-45CA-A8C3-F4257C91BB16}" srcOrd="2" destOrd="0" parTransId="{93874C89-56B4-4CCD-94A8-CB6F1D339C2B}" sibTransId="{FD731EC6-2F1C-4C32-B120-045CF32DA61D}"/>
    <dgm:cxn modelId="{EC21CA62-6C30-4B93-BF08-B7B13F379677}" type="presOf" srcId="{0139E70E-7B57-48CB-B398-732FFEFE394A}" destId="{88A09A86-E4EB-4E7C-A61D-AA2DCBF6D647}" srcOrd="0" destOrd="0" presId="urn:microsoft.com/office/officeart/2005/8/layout/default"/>
    <dgm:cxn modelId="{FCEB89C2-2853-4FBA-B7F0-177ACB17B4E1}" type="presOf" srcId="{D3F91736-FB81-4C9A-82EC-052F768CD2DE}" destId="{368F293D-D087-4A9B-B485-830D485A2982}" srcOrd="0" destOrd="0" presId="urn:microsoft.com/office/officeart/2005/8/layout/default"/>
    <dgm:cxn modelId="{D6612A03-20F5-4EF6-81B8-7E1E6E3C00FE}" type="presOf" srcId="{A0D10898-9838-4265-B3F6-9757BBCD7209}" destId="{5CDB1989-7515-4E63-A19C-53E16F2D5C8C}" srcOrd="0" destOrd="0" presId="urn:microsoft.com/office/officeart/2005/8/layout/default"/>
    <dgm:cxn modelId="{B26A3EC3-7D90-4052-A1E4-92CF882BAE4C}" srcId="{E7C66388-94AC-4E46-B9C9-A4DFEC5981D8}" destId="{7B50E478-E78A-4F05-945E-FC3282AA4A12}" srcOrd="1" destOrd="0" parTransId="{20FE4659-C4AF-43BB-9278-354276E3B6C1}" sibTransId="{6FC6E7FB-FF6F-4723-B276-6D177199A88B}"/>
    <dgm:cxn modelId="{5F36142B-36F8-4728-BAB8-F6C16E126E92}" srcId="{E7C66388-94AC-4E46-B9C9-A4DFEC5981D8}" destId="{0377F348-978F-456A-8E33-419DA6BAF288}" srcOrd="3" destOrd="0" parTransId="{A54C0A06-CF72-4A9A-B4BB-95039F467117}" sibTransId="{57761D8B-2D6D-4D93-B93C-858152BD8EC6}"/>
    <dgm:cxn modelId="{E471DBEF-4ABF-49FB-A08F-4F09A27461B7}" type="presOf" srcId="{7B50E478-E78A-4F05-945E-FC3282AA4A12}" destId="{F0C021B4-181F-49FD-9B09-1E5327A2DD0D}" srcOrd="0" destOrd="0" presId="urn:microsoft.com/office/officeart/2005/8/layout/default"/>
    <dgm:cxn modelId="{E9B67135-053E-4A06-84D0-CBA548C241CF}" srcId="{E7C66388-94AC-4E46-B9C9-A4DFEC5981D8}" destId="{D3F91736-FB81-4C9A-82EC-052F768CD2DE}" srcOrd="0" destOrd="0" parTransId="{F7AA992C-AEB7-4294-BC43-AB30D5581912}" sibTransId="{5F58A977-CD08-4EA5-9A5D-3237B7C2D1A5}"/>
    <dgm:cxn modelId="{7C840F8A-889A-4E49-ACEC-E8F0D85F9800}" srcId="{E7C66388-94AC-4E46-B9C9-A4DFEC5981D8}" destId="{A0D10898-9838-4265-B3F6-9757BBCD7209}" srcOrd="4" destOrd="0" parTransId="{F4F413D7-4E91-4D84-BF60-E35EE4304A43}" sibTransId="{9D8A56CA-7ED8-4672-B42C-6E36A3C66FF6}"/>
    <dgm:cxn modelId="{4B359D07-5B8B-4B8E-8F16-49885A569E60}" srcId="{E7C66388-94AC-4E46-B9C9-A4DFEC5981D8}" destId="{0139E70E-7B57-48CB-B398-732FFEFE394A}" srcOrd="5" destOrd="0" parTransId="{5DD3899E-3545-49CA-88F4-4B2DA49F6C73}" sibTransId="{10A92A08-C1BD-4029-8C3D-6D616F85824C}"/>
    <dgm:cxn modelId="{D43D0A88-7516-4FEF-AF6E-CB99D0EB2C1E}" type="presOf" srcId="{E7C66388-94AC-4E46-B9C9-A4DFEC5981D8}" destId="{368D098D-5AD8-4004-9E0D-A2E996FD73C7}" srcOrd="0" destOrd="0" presId="urn:microsoft.com/office/officeart/2005/8/layout/default"/>
    <dgm:cxn modelId="{EF3C1B5B-BA38-4D96-B055-548F89AD2DF9}" type="presOf" srcId="{31ACD777-0293-45CA-A8C3-F4257C91BB16}" destId="{E10EDAEE-79AE-4049-9CEC-57A0C721DA00}" srcOrd="0" destOrd="0" presId="urn:microsoft.com/office/officeart/2005/8/layout/default"/>
    <dgm:cxn modelId="{1BB7F48F-6F40-4AEA-ADFE-3A404177FE26}" type="presOf" srcId="{0377F348-978F-456A-8E33-419DA6BAF288}" destId="{12F16750-8B63-4C8D-BA8F-4F7828EAEC43}" srcOrd="0" destOrd="0" presId="urn:microsoft.com/office/officeart/2005/8/layout/default"/>
    <dgm:cxn modelId="{EB06E3C0-1E2F-4B41-B75B-3129EC3EF7AF}" type="presParOf" srcId="{368D098D-5AD8-4004-9E0D-A2E996FD73C7}" destId="{368F293D-D087-4A9B-B485-830D485A2982}" srcOrd="0" destOrd="0" presId="urn:microsoft.com/office/officeart/2005/8/layout/default"/>
    <dgm:cxn modelId="{743DC02D-59B4-412D-BFF2-42688E771450}" type="presParOf" srcId="{368D098D-5AD8-4004-9E0D-A2E996FD73C7}" destId="{83D224AA-508B-4587-8FA2-21856E18294C}" srcOrd="1" destOrd="0" presId="urn:microsoft.com/office/officeart/2005/8/layout/default"/>
    <dgm:cxn modelId="{671F62C8-B828-4E5C-AB66-D36BE4D2DAD0}" type="presParOf" srcId="{368D098D-5AD8-4004-9E0D-A2E996FD73C7}" destId="{F0C021B4-181F-49FD-9B09-1E5327A2DD0D}" srcOrd="2" destOrd="0" presId="urn:microsoft.com/office/officeart/2005/8/layout/default"/>
    <dgm:cxn modelId="{2211CD2A-5F56-45C1-A364-F8935911FC8A}" type="presParOf" srcId="{368D098D-5AD8-4004-9E0D-A2E996FD73C7}" destId="{374E1EA0-EB8B-45C6-BD75-A260D3156735}" srcOrd="3" destOrd="0" presId="urn:microsoft.com/office/officeart/2005/8/layout/default"/>
    <dgm:cxn modelId="{FCD1F25D-33A1-408F-ADB0-95B6F342BABF}" type="presParOf" srcId="{368D098D-5AD8-4004-9E0D-A2E996FD73C7}" destId="{E10EDAEE-79AE-4049-9CEC-57A0C721DA00}" srcOrd="4" destOrd="0" presId="urn:microsoft.com/office/officeart/2005/8/layout/default"/>
    <dgm:cxn modelId="{30298BC4-E23F-49E9-90E4-EEE0A779224F}" type="presParOf" srcId="{368D098D-5AD8-4004-9E0D-A2E996FD73C7}" destId="{D7AAF2AA-B234-4F99-AF41-E3C7BE4A1D7E}" srcOrd="5" destOrd="0" presId="urn:microsoft.com/office/officeart/2005/8/layout/default"/>
    <dgm:cxn modelId="{9A662E0B-3C1A-48AD-9660-E665C3D3A777}" type="presParOf" srcId="{368D098D-5AD8-4004-9E0D-A2E996FD73C7}" destId="{12F16750-8B63-4C8D-BA8F-4F7828EAEC43}" srcOrd="6" destOrd="0" presId="urn:microsoft.com/office/officeart/2005/8/layout/default"/>
    <dgm:cxn modelId="{AC3F98B1-F656-4764-8BDA-DD93E066DC28}" type="presParOf" srcId="{368D098D-5AD8-4004-9E0D-A2E996FD73C7}" destId="{C2E5FCFF-161F-4D37-8095-52F049A3CC8A}" srcOrd="7" destOrd="0" presId="urn:microsoft.com/office/officeart/2005/8/layout/default"/>
    <dgm:cxn modelId="{074B838A-4F92-4FDE-8CB3-63B2750782A4}" type="presParOf" srcId="{368D098D-5AD8-4004-9E0D-A2E996FD73C7}" destId="{5CDB1989-7515-4E63-A19C-53E16F2D5C8C}" srcOrd="8" destOrd="0" presId="urn:microsoft.com/office/officeart/2005/8/layout/default"/>
    <dgm:cxn modelId="{3217E847-BEAB-4061-AD26-E7AD74041416}" type="presParOf" srcId="{368D098D-5AD8-4004-9E0D-A2E996FD73C7}" destId="{2B295803-CE78-4BB1-9F7E-A04C87177B3C}" srcOrd="9" destOrd="0" presId="urn:microsoft.com/office/officeart/2005/8/layout/default"/>
    <dgm:cxn modelId="{754A54A1-C6DD-4F23-9BF2-550CB66CD813}" type="presParOf" srcId="{368D098D-5AD8-4004-9E0D-A2E996FD73C7}" destId="{88A09A86-E4EB-4E7C-A61D-AA2DCBF6D64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DDB45-B654-44C3-BC4E-AA01EF7FD513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4D1449F5-8AE3-4F61-ADA4-9F6B68F0C1AA}">
      <dgm:prSet phldrT="[Текст]" custT="1"/>
      <dgm:spPr/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3.1 Формування та історичний розвиток сім’ї загального права</a:t>
          </a:r>
          <a:endParaRPr lang="ru-RU" sz="3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DCFF42-D789-4197-87BD-A79B501C25C0}" type="parTrans" cxnId="{9E7513F2-AC57-4C41-965B-F2BE8A3BDC50}">
      <dgm:prSet/>
      <dgm:spPr/>
      <dgm:t>
        <a:bodyPr/>
        <a:lstStyle/>
        <a:p>
          <a:endParaRPr lang="ru-RU"/>
        </a:p>
      </dgm:t>
    </dgm:pt>
    <dgm:pt modelId="{3AAF1284-5795-4256-B66A-6A14B6412F83}" type="sibTrans" cxnId="{9E7513F2-AC57-4C41-965B-F2BE8A3BDC50}">
      <dgm:prSet/>
      <dgm:spPr/>
      <dgm:t>
        <a:bodyPr/>
        <a:lstStyle/>
        <a:p>
          <a:endParaRPr lang="ru-RU"/>
        </a:p>
      </dgm:t>
    </dgm:pt>
    <dgm:pt modelId="{5CFA2FEF-4BAE-4D31-B510-93E865FF17D9}">
      <dgm:prSet/>
      <dgm:spPr/>
      <dgm:t>
        <a:bodyPr/>
        <a:lstStyle/>
        <a:p>
          <a:r>
            <a:rPr lang="uk-UA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3.2 Особливості права Англії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307B25-8B03-41D9-877B-772C1CE96938}" type="parTrans" cxnId="{F793554F-BD90-49F4-A9C7-0C78F9ADFBF4}">
      <dgm:prSet/>
      <dgm:spPr/>
      <dgm:t>
        <a:bodyPr/>
        <a:lstStyle/>
        <a:p>
          <a:endParaRPr lang="ru-RU"/>
        </a:p>
      </dgm:t>
    </dgm:pt>
    <dgm:pt modelId="{4BDF04A9-66B3-4023-90DA-1165D3DD8325}" type="sibTrans" cxnId="{F793554F-BD90-49F4-A9C7-0C78F9ADFBF4}">
      <dgm:prSet/>
      <dgm:spPr/>
      <dgm:t>
        <a:bodyPr/>
        <a:lstStyle/>
        <a:p>
          <a:endParaRPr lang="ru-RU"/>
        </a:p>
      </dgm:t>
    </dgm:pt>
    <dgm:pt modelId="{0E8A4608-AA49-456B-A2ED-81BA2485E27F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3.3 Формування та особливості правової системи США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083A9-4408-48E5-AB7F-58756CA3205F}" type="parTrans" cxnId="{073476EA-AB7E-415E-B301-78B2A527B531}">
      <dgm:prSet/>
      <dgm:spPr/>
      <dgm:t>
        <a:bodyPr/>
        <a:lstStyle/>
        <a:p>
          <a:endParaRPr lang="ru-RU"/>
        </a:p>
      </dgm:t>
    </dgm:pt>
    <dgm:pt modelId="{FA16B019-8390-40D8-B24E-B17572C4CF19}" type="sibTrans" cxnId="{073476EA-AB7E-415E-B301-78B2A527B531}">
      <dgm:prSet/>
      <dgm:spPr/>
      <dgm:t>
        <a:bodyPr/>
        <a:lstStyle/>
        <a:p>
          <a:endParaRPr lang="ru-RU"/>
        </a:p>
      </dgm:t>
    </dgm:pt>
    <dgm:pt modelId="{5CCAE5D2-FCF0-4A36-8DD0-66AD338B346C}" type="pres">
      <dgm:prSet presAssocID="{B66DDB45-B654-44C3-BC4E-AA01EF7FD5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5FF3B4-A157-4410-A7D6-5EADDCCD5DED}" type="pres">
      <dgm:prSet presAssocID="{4D1449F5-8AE3-4F61-ADA4-9F6B68F0C1A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9E82A-072B-419A-AD46-2135BA2CBC3E}" type="pres">
      <dgm:prSet presAssocID="{3AAF1284-5795-4256-B66A-6A14B6412F83}" presName="spacer" presStyleCnt="0"/>
      <dgm:spPr/>
      <dgm:t>
        <a:bodyPr/>
        <a:lstStyle/>
        <a:p>
          <a:endParaRPr lang="ru-RU"/>
        </a:p>
      </dgm:t>
    </dgm:pt>
    <dgm:pt modelId="{23769ACC-4F8E-40A5-A659-A8B3A4EC73D2}" type="pres">
      <dgm:prSet presAssocID="{5CFA2FEF-4BAE-4D31-B510-93E865FF17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743369-EB55-4927-B06C-DF7B1B5AC378}" type="pres">
      <dgm:prSet presAssocID="{4BDF04A9-66B3-4023-90DA-1165D3DD8325}" presName="spacer" presStyleCnt="0"/>
      <dgm:spPr/>
      <dgm:t>
        <a:bodyPr/>
        <a:lstStyle/>
        <a:p>
          <a:endParaRPr lang="ru-RU"/>
        </a:p>
      </dgm:t>
    </dgm:pt>
    <dgm:pt modelId="{D041F4C8-6966-4A39-9230-C44F06B37B13}" type="pres">
      <dgm:prSet presAssocID="{0E8A4608-AA49-456B-A2ED-81BA2485E27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93554F-BD90-49F4-A9C7-0C78F9ADFBF4}" srcId="{B66DDB45-B654-44C3-BC4E-AA01EF7FD513}" destId="{5CFA2FEF-4BAE-4D31-B510-93E865FF17D9}" srcOrd="1" destOrd="0" parTransId="{77307B25-8B03-41D9-877B-772C1CE96938}" sibTransId="{4BDF04A9-66B3-4023-90DA-1165D3DD8325}"/>
    <dgm:cxn modelId="{BF9C5637-CCB8-4B2B-AE55-5BDE529F9E90}" type="presOf" srcId="{5CFA2FEF-4BAE-4D31-B510-93E865FF17D9}" destId="{23769ACC-4F8E-40A5-A659-A8B3A4EC73D2}" srcOrd="0" destOrd="0" presId="urn:microsoft.com/office/officeart/2005/8/layout/vList2"/>
    <dgm:cxn modelId="{073476EA-AB7E-415E-B301-78B2A527B531}" srcId="{B66DDB45-B654-44C3-BC4E-AA01EF7FD513}" destId="{0E8A4608-AA49-456B-A2ED-81BA2485E27F}" srcOrd="2" destOrd="0" parTransId="{806083A9-4408-48E5-AB7F-58756CA3205F}" sibTransId="{FA16B019-8390-40D8-B24E-B17572C4CF19}"/>
    <dgm:cxn modelId="{C8966618-8C50-4165-9A8C-61EB2ADCEDF3}" type="presOf" srcId="{0E8A4608-AA49-456B-A2ED-81BA2485E27F}" destId="{D041F4C8-6966-4A39-9230-C44F06B37B13}" srcOrd="0" destOrd="0" presId="urn:microsoft.com/office/officeart/2005/8/layout/vList2"/>
    <dgm:cxn modelId="{949EDCD0-42D3-4AEB-851F-985F8559F499}" type="presOf" srcId="{4D1449F5-8AE3-4F61-ADA4-9F6B68F0C1AA}" destId="{3F5FF3B4-A157-4410-A7D6-5EADDCCD5DED}" srcOrd="0" destOrd="0" presId="urn:microsoft.com/office/officeart/2005/8/layout/vList2"/>
    <dgm:cxn modelId="{9E7513F2-AC57-4C41-965B-F2BE8A3BDC50}" srcId="{B66DDB45-B654-44C3-BC4E-AA01EF7FD513}" destId="{4D1449F5-8AE3-4F61-ADA4-9F6B68F0C1AA}" srcOrd="0" destOrd="0" parTransId="{B0DCFF42-D789-4197-87BD-A79B501C25C0}" sibTransId="{3AAF1284-5795-4256-B66A-6A14B6412F83}"/>
    <dgm:cxn modelId="{C764FD02-19D3-4527-886C-95081BC5D009}" type="presOf" srcId="{B66DDB45-B654-44C3-BC4E-AA01EF7FD513}" destId="{5CCAE5D2-FCF0-4A36-8DD0-66AD338B346C}" srcOrd="0" destOrd="0" presId="urn:microsoft.com/office/officeart/2005/8/layout/vList2"/>
    <dgm:cxn modelId="{FD050002-8FA9-4119-A955-5FAEFE6928E8}" type="presParOf" srcId="{5CCAE5D2-FCF0-4A36-8DD0-66AD338B346C}" destId="{3F5FF3B4-A157-4410-A7D6-5EADDCCD5DED}" srcOrd="0" destOrd="0" presId="urn:microsoft.com/office/officeart/2005/8/layout/vList2"/>
    <dgm:cxn modelId="{61E1D7D6-3A06-4BE5-B2A0-B498B7153586}" type="presParOf" srcId="{5CCAE5D2-FCF0-4A36-8DD0-66AD338B346C}" destId="{8169E82A-072B-419A-AD46-2135BA2CBC3E}" srcOrd="1" destOrd="0" presId="urn:microsoft.com/office/officeart/2005/8/layout/vList2"/>
    <dgm:cxn modelId="{A3333F29-6DC7-4F52-A81F-1FB17B95B4E3}" type="presParOf" srcId="{5CCAE5D2-FCF0-4A36-8DD0-66AD338B346C}" destId="{23769ACC-4F8E-40A5-A659-A8B3A4EC73D2}" srcOrd="2" destOrd="0" presId="urn:microsoft.com/office/officeart/2005/8/layout/vList2"/>
    <dgm:cxn modelId="{CC0FE924-5C69-4F24-A449-4D49756C332E}" type="presParOf" srcId="{5CCAE5D2-FCF0-4A36-8DD0-66AD338B346C}" destId="{63743369-EB55-4927-B06C-DF7B1B5AC378}" srcOrd="3" destOrd="0" presId="urn:microsoft.com/office/officeart/2005/8/layout/vList2"/>
    <dgm:cxn modelId="{2B8E2E4F-014F-40FA-B4A5-3C606D9E4084}" type="presParOf" srcId="{5CCAE5D2-FCF0-4A36-8DD0-66AD338B346C}" destId="{D041F4C8-6966-4A39-9230-C44F06B37B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E3A36E-256D-4199-BE72-A37EFC115C5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856F76-8EBC-43FD-97A9-5B902203B484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Англо-американська правова сім’я</a:t>
          </a:r>
          <a:b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(сім’я загального права)</a:t>
          </a:r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це сукупність національних правових систем, що мають своїм історичним джерелом англійське загальне право, схожість в основних засадах правового регулювання, подібні риси структури права з превалюванням процесуального права, одноманітне розуміння природи норми права як казуального правила поведінки, створеного судовою практикою, та домінуючої форми права – судового прецеденту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E26D1-6BC9-42DD-9538-5A64FA03D4AD}" type="parTrans" cxnId="{C84271F8-2751-4146-9E50-07FC5F6E6A57}">
      <dgm:prSet/>
      <dgm:spPr/>
      <dgm:t>
        <a:bodyPr/>
        <a:lstStyle/>
        <a:p>
          <a:endParaRPr lang="ru-RU"/>
        </a:p>
      </dgm:t>
    </dgm:pt>
    <dgm:pt modelId="{8F7F377B-3893-47DF-B509-6486C77E5B0F}" type="sibTrans" cxnId="{C84271F8-2751-4146-9E50-07FC5F6E6A57}">
      <dgm:prSet/>
      <dgm:spPr/>
      <dgm:t>
        <a:bodyPr/>
        <a:lstStyle/>
        <a:p>
          <a:endParaRPr lang="ru-RU"/>
        </a:p>
      </dgm:t>
    </dgm:pt>
    <dgm:pt modelId="{D7B47C22-AC1E-43CB-857E-C161455BB27E}" type="pres">
      <dgm:prSet presAssocID="{ADE3A36E-256D-4199-BE72-A37EFC115C5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E7E8599-15E6-4C01-BF28-46DBF80533BA}" type="pres">
      <dgm:prSet presAssocID="{85856F76-8EBC-43FD-97A9-5B902203B484}" presName="thickLine" presStyleLbl="alignNode1" presStyleIdx="0" presStyleCnt="1"/>
      <dgm:spPr/>
    </dgm:pt>
    <dgm:pt modelId="{636C86AD-DB54-46B3-AF19-1E4A855A7E5E}" type="pres">
      <dgm:prSet presAssocID="{85856F76-8EBC-43FD-97A9-5B902203B484}" presName="horz1" presStyleCnt="0"/>
      <dgm:spPr/>
    </dgm:pt>
    <dgm:pt modelId="{739D1503-310A-4A9D-BD7F-83BC6DFFAC18}" type="pres">
      <dgm:prSet presAssocID="{85856F76-8EBC-43FD-97A9-5B902203B484}" presName="tx1" presStyleLbl="revTx" presStyleIdx="0" presStyleCnt="1"/>
      <dgm:spPr/>
      <dgm:t>
        <a:bodyPr/>
        <a:lstStyle/>
        <a:p>
          <a:endParaRPr lang="ru-RU"/>
        </a:p>
      </dgm:t>
    </dgm:pt>
    <dgm:pt modelId="{481297ED-5564-49D8-88E7-C7506ABBC6DD}" type="pres">
      <dgm:prSet presAssocID="{85856F76-8EBC-43FD-97A9-5B902203B484}" presName="vert1" presStyleCnt="0"/>
      <dgm:spPr/>
    </dgm:pt>
  </dgm:ptLst>
  <dgm:cxnLst>
    <dgm:cxn modelId="{3B4206C7-5BBF-4BBB-82F9-91440D5649BF}" type="presOf" srcId="{85856F76-8EBC-43FD-97A9-5B902203B484}" destId="{739D1503-310A-4A9D-BD7F-83BC6DFFAC18}" srcOrd="0" destOrd="0" presId="urn:microsoft.com/office/officeart/2008/layout/LinedList"/>
    <dgm:cxn modelId="{C84271F8-2751-4146-9E50-07FC5F6E6A57}" srcId="{ADE3A36E-256D-4199-BE72-A37EFC115C56}" destId="{85856F76-8EBC-43FD-97A9-5B902203B484}" srcOrd="0" destOrd="0" parTransId="{949E26D1-6BC9-42DD-9538-5A64FA03D4AD}" sibTransId="{8F7F377B-3893-47DF-B509-6486C77E5B0F}"/>
    <dgm:cxn modelId="{59089E65-2DDA-46DB-A59D-1CB20DCE0295}" type="presOf" srcId="{ADE3A36E-256D-4199-BE72-A37EFC115C56}" destId="{D7B47C22-AC1E-43CB-857E-C161455BB27E}" srcOrd="0" destOrd="0" presId="urn:microsoft.com/office/officeart/2008/layout/LinedList"/>
    <dgm:cxn modelId="{10607875-D1A2-4330-87A4-AC11B0E9B9EB}" type="presParOf" srcId="{D7B47C22-AC1E-43CB-857E-C161455BB27E}" destId="{8E7E8599-15E6-4C01-BF28-46DBF80533BA}" srcOrd="0" destOrd="0" presId="urn:microsoft.com/office/officeart/2008/layout/LinedList"/>
    <dgm:cxn modelId="{B310D306-2795-4FB6-AD86-1AD3C9A7B0D3}" type="presParOf" srcId="{D7B47C22-AC1E-43CB-857E-C161455BB27E}" destId="{636C86AD-DB54-46B3-AF19-1E4A855A7E5E}" srcOrd="1" destOrd="0" presId="urn:microsoft.com/office/officeart/2008/layout/LinedList"/>
    <dgm:cxn modelId="{49D12EAD-CDF1-40FB-B3B8-0B2A3ECDD563}" type="presParOf" srcId="{636C86AD-DB54-46B3-AF19-1E4A855A7E5E}" destId="{739D1503-310A-4A9D-BD7F-83BC6DFFAC18}" srcOrd="0" destOrd="0" presId="urn:microsoft.com/office/officeart/2008/layout/LinedList"/>
    <dgm:cxn modelId="{ABE6B97F-4225-42F3-BE0F-94B46611BA9F}" type="presParOf" srcId="{636C86AD-DB54-46B3-AF19-1E4A855A7E5E}" destId="{481297ED-5564-49D8-88E7-C7506ABBC6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A4194B-4F7D-48CF-B636-9C7645BF7E7E}" type="doc">
      <dgm:prSet loTypeId="urn:diagrams.loki3.com/BracketList+Icon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FEF52C-B799-4AAA-887C-4FAB7CF015F3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англо-американської правової сім’ї</a:t>
          </a:r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відносяться правові системи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5A308C-5678-4124-B228-C7EF54FB73F2}" type="parTrans" cxnId="{04FCCF58-4161-4D75-B9BB-64AA527DF1C2}">
      <dgm:prSet/>
      <dgm:spPr/>
      <dgm:t>
        <a:bodyPr/>
        <a:lstStyle/>
        <a:p>
          <a:endParaRPr lang="ru-RU"/>
        </a:p>
      </dgm:t>
    </dgm:pt>
    <dgm:pt modelId="{5353F193-E1C2-4C0C-86E1-D8B35C924572}" type="sibTrans" cxnId="{04FCCF58-4161-4D75-B9BB-64AA527DF1C2}">
      <dgm:prSet/>
      <dgm:spPr/>
      <dgm:t>
        <a:bodyPr/>
        <a:lstStyle/>
        <a:p>
          <a:endParaRPr lang="ru-RU"/>
        </a:p>
      </dgm:t>
    </dgm:pt>
    <dgm:pt modelId="{C243BB5A-FE1A-458A-BFB1-78A40CD830C1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Англії та Уельсу, Північній Ірландії, Австралії, Сполучених Штатів Америки, Канади, Нової Зеландії та деяких країн Британської Співдружності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98A6CB-20DD-46A2-AF4B-8743F55E7B26}" type="parTrans" cxnId="{D6D2C130-0BEA-4973-A948-7DC7A7BA0AEB}">
      <dgm:prSet/>
      <dgm:spPr/>
      <dgm:t>
        <a:bodyPr/>
        <a:lstStyle/>
        <a:p>
          <a:endParaRPr lang="ru-RU"/>
        </a:p>
      </dgm:t>
    </dgm:pt>
    <dgm:pt modelId="{E6E690D3-DDAA-4AEA-8C31-CD6D931D19AF}" type="sibTrans" cxnId="{D6D2C130-0BEA-4973-A948-7DC7A7BA0AEB}">
      <dgm:prSet/>
      <dgm:spPr/>
      <dgm:t>
        <a:bodyPr/>
        <a:lstStyle/>
        <a:p>
          <a:endParaRPr lang="ru-RU"/>
        </a:p>
      </dgm:t>
    </dgm:pt>
    <dgm:pt modelId="{A0895BE1-4C2B-49D6-9069-1AF0AA71EAA6}" type="pres">
      <dgm:prSet presAssocID="{0DA4194B-4F7D-48CF-B636-9C7645BF7E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26C1D5-C585-49B0-9520-AAF56D6821A9}" type="pres">
      <dgm:prSet presAssocID="{9DFEF52C-B799-4AAA-887C-4FAB7CF015F3}" presName="linNode" presStyleCnt="0"/>
      <dgm:spPr/>
    </dgm:pt>
    <dgm:pt modelId="{1E98B8C2-0026-4124-9096-8618F4CCC39D}" type="pres">
      <dgm:prSet presAssocID="{9DFEF52C-B799-4AAA-887C-4FAB7CF015F3}" presName="parTx" presStyleLbl="revTx" presStyleIdx="0" presStyleCnt="1" custScaleX="133275" custScaleY="1345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71424-33AD-4E95-9662-7F43BE22712C}" type="pres">
      <dgm:prSet presAssocID="{9DFEF52C-B799-4AAA-887C-4FAB7CF015F3}" presName="bracket" presStyleLbl="parChTrans1D1" presStyleIdx="0" presStyleCnt="1" custScaleY="536382"/>
      <dgm:spPr/>
    </dgm:pt>
    <dgm:pt modelId="{65CE2F9C-37D9-41F2-9539-088AC86F4215}" type="pres">
      <dgm:prSet presAssocID="{9DFEF52C-B799-4AAA-887C-4FAB7CF015F3}" presName="spH" presStyleCnt="0"/>
      <dgm:spPr/>
    </dgm:pt>
    <dgm:pt modelId="{1229F8DD-25A9-4347-990B-A059B9C25312}" type="pres">
      <dgm:prSet presAssocID="{9DFEF52C-B799-4AAA-887C-4FAB7CF015F3}" presName="desTx" presStyleLbl="node1" presStyleIdx="0" presStyleCnt="1" custScaleY="633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DDBA66-10F1-4B62-B4EE-F4600A64DBBD}" type="presOf" srcId="{C243BB5A-FE1A-458A-BFB1-78A40CD830C1}" destId="{1229F8DD-25A9-4347-990B-A059B9C25312}" srcOrd="0" destOrd="0" presId="urn:diagrams.loki3.com/BracketList+Icon"/>
    <dgm:cxn modelId="{04FCCF58-4161-4D75-B9BB-64AA527DF1C2}" srcId="{0DA4194B-4F7D-48CF-B636-9C7645BF7E7E}" destId="{9DFEF52C-B799-4AAA-887C-4FAB7CF015F3}" srcOrd="0" destOrd="0" parTransId="{665A308C-5678-4124-B228-C7EF54FB73F2}" sibTransId="{5353F193-E1C2-4C0C-86E1-D8B35C924572}"/>
    <dgm:cxn modelId="{8F8425A4-FA26-4FEE-9307-439A0276E16A}" type="presOf" srcId="{9DFEF52C-B799-4AAA-887C-4FAB7CF015F3}" destId="{1E98B8C2-0026-4124-9096-8618F4CCC39D}" srcOrd="0" destOrd="0" presId="urn:diagrams.loki3.com/BracketList+Icon"/>
    <dgm:cxn modelId="{FBC818FC-65CF-4F82-8D22-48F560A8DDE5}" type="presOf" srcId="{0DA4194B-4F7D-48CF-B636-9C7645BF7E7E}" destId="{A0895BE1-4C2B-49D6-9069-1AF0AA71EAA6}" srcOrd="0" destOrd="0" presId="urn:diagrams.loki3.com/BracketList+Icon"/>
    <dgm:cxn modelId="{D6D2C130-0BEA-4973-A948-7DC7A7BA0AEB}" srcId="{9DFEF52C-B799-4AAA-887C-4FAB7CF015F3}" destId="{C243BB5A-FE1A-458A-BFB1-78A40CD830C1}" srcOrd="0" destOrd="0" parTransId="{CA98A6CB-20DD-46A2-AF4B-8743F55E7B26}" sibTransId="{E6E690D3-DDAA-4AEA-8C31-CD6D931D19AF}"/>
    <dgm:cxn modelId="{13A3F216-9379-4C46-971D-314F6A114D00}" type="presParOf" srcId="{A0895BE1-4C2B-49D6-9069-1AF0AA71EAA6}" destId="{1D26C1D5-C585-49B0-9520-AAF56D6821A9}" srcOrd="0" destOrd="0" presId="urn:diagrams.loki3.com/BracketList+Icon"/>
    <dgm:cxn modelId="{91CCCCAB-7F4A-4DA0-B7ED-3483BE486680}" type="presParOf" srcId="{1D26C1D5-C585-49B0-9520-AAF56D6821A9}" destId="{1E98B8C2-0026-4124-9096-8618F4CCC39D}" srcOrd="0" destOrd="0" presId="urn:diagrams.loki3.com/BracketList+Icon"/>
    <dgm:cxn modelId="{F735D759-8464-447B-808D-DDA9476F4378}" type="presParOf" srcId="{1D26C1D5-C585-49B0-9520-AAF56D6821A9}" destId="{23271424-33AD-4E95-9662-7F43BE22712C}" srcOrd="1" destOrd="0" presId="urn:diagrams.loki3.com/BracketList+Icon"/>
    <dgm:cxn modelId="{AC674736-3079-4E60-BBCD-939E12C1FC14}" type="presParOf" srcId="{1D26C1D5-C585-49B0-9520-AAF56D6821A9}" destId="{65CE2F9C-37D9-41F2-9539-088AC86F4215}" srcOrd="2" destOrd="0" presId="urn:diagrams.loki3.com/BracketList+Icon"/>
    <dgm:cxn modelId="{09DC5532-52FB-4C34-8092-456AAB63DB43}" type="presParOf" srcId="{1D26C1D5-C585-49B0-9520-AAF56D6821A9}" destId="{1229F8DD-25A9-4347-990B-A059B9C25312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3672BC-6037-447E-8C88-843E02E818EE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0D1B966-FF86-47B5-813F-E9BE6302852D}">
      <dgm:prSet custT="1"/>
      <dgm:spPr/>
      <dgm:t>
        <a:bodyPr/>
        <a:lstStyle/>
        <a:p>
          <a:r>
            <a:rPr lang="uk-UA" sz="2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 До 1066 р. – передував нормандському завоюванню, в цей період правосуддя здійснювалося на підставі місцевих звичаїв</a:t>
          </a:r>
          <a:endParaRPr lang="uk-UA" sz="2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B547F0-3702-4747-951D-4A1E35EAC4AD}" type="parTrans" cxnId="{CAF76122-36F2-4EDC-9802-6723B9292321}">
      <dgm:prSet/>
      <dgm:spPr/>
      <dgm:t>
        <a:bodyPr/>
        <a:lstStyle/>
        <a:p>
          <a:endParaRPr lang="ru-RU"/>
        </a:p>
      </dgm:t>
    </dgm:pt>
    <dgm:pt modelId="{19EF9905-DF09-409E-9A6A-B04304F63AC3}" type="sibTrans" cxnId="{CAF76122-36F2-4EDC-9802-6723B9292321}">
      <dgm:prSet/>
      <dgm:spPr/>
      <dgm:t>
        <a:bodyPr/>
        <a:lstStyle/>
        <a:p>
          <a:endParaRPr lang="ru-RU"/>
        </a:p>
      </dgm:t>
    </dgm:pt>
    <dgm:pt modelId="{5D1BB53A-64E4-4DE7-A789-8C33EEF41A92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 1066 – 1485 рр. (до встановлення династії </a:t>
          </a: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Тюдорів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– становлення загального права, коли воно утверджується, долаючи опір місцевих звичаїв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B567E-AF2C-488D-9399-DB9ECF4627DB}" type="parTrans" cxnId="{34047144-C8AA-40E0-9DC5-792ED9B8A28E}">
      <dgm:prSet/>
      <dgm:spPr/>
      <dgm:t>
        <a:bodyPr/>
        <a:lstStyle/>
        <a:p>
          <a:endParaRPr lang="ru-RU"/>
        </a:p>
      </dgm:t>
    </dgm:pt>
    <dgm:pt modelId="{F4616A2C-6FCF-4659-B8CF-00A4AD219293}" type="sibTrans" cxnId="{34047144-C8AA-40E0-9DC5-792ED9B8A28E}">
      <dgm:prSet/>
      <dgm:spPr/>
      <dgm:t>
        <a:bodyPr/>
        <a:lstStyle/>
        <a:p>
          <a:endParaRPr lang="ru-RU"/>
        </a:p>
      </dgm:t>
    </dgm:pt>
    <dgm:pt modelId="{DC6CD76F-295C-44CF-94DE-8B8C53003B80}">
      <dgm:prSet custT="1"/>
      <dgm:spPr/>
      <dgm:t>
        <a:bodyPr/>
        <a:lstStyle/>
        <a:p>
          <a:r>
            <a:rPr lang="uk-UA" sz="2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 1485 – 1832 рр. – розквіт загального права, однак воно змушене було йти на компроміс з додатковою правовою системою, що знайшла своє відображення в нормах справедливості</a:t>
          </a:r>
          <a:endParaRPr lang="uk-UA" sz="2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16381-F60C-46CA-BD0B-80BC6CC8E5B2}" type="parTrans" cxnId="{FC2AAD04-177D-46A8-B754-918021FD927C}">
      <dgm:prSet/>
      <dgm:spPr/>
      <dgm:t>
        <a:bodyPr/>
        <a:lstStyle/>
        <a:p>
          <a:endParaRPr lang="ru-RU"/>
        </a:p>
      </dgm:t>
    </dgm:pt>
    <dgm:pt modelId="{918BE754-9C7F-42D7-AAE8-F75D000470C1}" type="sibTrans" cxnId="{FC2AAD04-177D-46A8-B754-918021FD927C}">
      <dgm:prSet/>
      <dgm:spPr/>
      <dgm:t>
        <a:bodyPr/>
        <a:lstStyle/>
        <a:p>
          <a:endParaRPr lang="ru-RU"/>
        </a:p>
      </dgm:t>
    </dgm:pt>
    <dgm:pt modelId="{E5EF5856-97AF-4B44-9851-D00101793D41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 1832 р. – теперішній час – загальне право зустрілось із небаченим розвитком законодавства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9BDA3-2E98-4D6F-A13F-48D4E8DEE183}" type="parTrans" cxnId="{3352AF84-EF99-4B60-AB7B-188BA2A891B5}">
      <dgm:prSet/>
      <dgm:spPr/>
      <dgm:t>
        <a:bodyPr/>
        <a:lstStyle/>
        <a:p>
          <a:endParaRPr lang="ru-RU"/>
        </a:p>
      </dgm:t>
    </dgm:pt>
    <dgm:pt modelId="{55FA4806-0806-479A-B2F8-0059D7924F93}" type="sibTrans" cxnId="{3352AF84-EF99-4B60-AB7B-188BA2A891B5}">
      <dgm:prSet/>
      <dgm:spPr/>
      <dgm:t>
        <a:bodyPr/>
        <a:lstStyle/>
        <a:p>
          <a:endParaRPr lang="ru-RU"/>
        </a:p>
      </dgm:t>
    </dgm:pt>
    <dgm:pt modelId="{3800A9C5-B992-4896-A5A8-61AA4E4A2934}" type="pres">
      <dgm:prSet presAssocID="{943672BC-6037-447E-8C88-843E02E818E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09B0E5-2839-4CC0-89E9-314FF18D9FCE}" type="pres">
      <dgm:prSet presAssocID="{943672BC-6037-447E-8C88-843E02E818EE}" presName="dummyMaxCanvas" presStyleCnt="0">
        <dgm:presLayoutVars/>
      </dgm:prSet>
      <dgm:spPr/>
    </dgm:pt>
    <dgm:pt modelId="{2D25532D-9ECC-437C-A34C-0E29031C9C30}" type="pres">
      <dgm:prSet presAssocID="{943672BC-6037-447E-8C88-843E02E818E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13560-99C1-4A54-9C29-7F8A3EF66368}" type="pres">
      <dgm:prSet presAssocID="{943672BC-6037-447E-8C88-843E02E818E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664C9-3212-4BD2-AC69-63BA04A1E1CC}" type="pres">
      <dgm:prSet presAssocID="{943672BC-6037-447E-8C88-843E02E818E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AE9D0A-2205-4D93-8107-F91D843B02C6}" type="pres">
      <dgm:prSet presAssocID="{943672BC-6037-447E-8C88-843E02E818E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2484D-6CDB-4522-951E-C864112AFB3C}" type="pres">
      <dgm:prSet presAssocID="{943672BC-6037-447E-8C88-843E02E818E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0AF34E-6466-470A-8093-305205491FB3}" type="pres">
      <dgm:prSet presAssocID="{943672BC-6037-447E-8C88-843E02E818E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AA2D8-5CD0-455A-AE3E-263B2798557F}" type="pres">
      <dgm:prSet presAssocID="{943672BC-6037-447E-8C88-843E02E818E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9B13C-EAC1-4F76-BE02-E806B4E196BB}" type="pres">
      <dgm:prSet presAssocID="{943672BC-6037-447E-8C88-843E02E818E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38656-AA5A-43D4-88C3-C2283B3D117D}" type="pres">
      <dgm:prSet presAssocID="{943672BC-6037-447E-8C88-843E02E818E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5590E-2D31-491A-B28A-E6BED7840DC4}" type="pres">
      <dgm:prSet presAssocID="{943672BC-6037-447E-8C88-843E02E818E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A52DB-DA5D-4D13-B2A1-820441704CE3}" type="pres">
      <dgm:prSet presAssocID="{943672BC-6037-447E-8C88-843E02E818E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047144-C8AA-40E0-9DC5-792ED9B8A28E}" srcId="{943672BC-6037-447E-8C88-843E02E818EE}" destId="{5D1BB53A-64E4-4DE7-A789-8C33EEF41A92}" srcOrd="1" destOrd="0" parTransId="{2FEB567E-AF2C-488D-9399-DB9ECF4627DB}" sibTransId="{F4616A2C-6FCF-4659-B8CF-00A4AD219293}"/>
    <dgm:cxn modelId="{3A82F5DD-2F75-43EA-B159-5BF136B7726E}" type="presOf" srcId="{DC6CD76F-295C-44CF-94DE-8B8C53003B80}" destId="{8F4664C9-3212-4BD2-AC69-63BA04A1E1CC}" srcOrd="0" destOrd="0" presId="urn:microsoft.com/office/officeart/2005/8/layout/vProcess5"/>
    <dgm:cxn modelId="{3352AF84-EF99-4B60-AB7B-188BA2A891B5}" srcId="{943672BC-6037-447E-8C88-843E02E818EE}" destId="{E5EF5856-97AF-4B44-9851-D00101793D41}" srcOrd="3" destOrd="0" parTransId="{BCA9BDA3-2E98-4D6F-A13F-48D4E8DEE183}" sibTransId="{55FA4806-0806-479A-B2F8-0059D7924F93}"/>
    <dgm:cxn modelId="{FC2AAD04-177D-46A8-B754-918021FD927C}" srcId="{943672BC-6037-447E-8C88-843E02E818EE}" destId="{DC6CD76F-295C-44CF-94DE-8B8C53003B80}" srcOrd="2" destOrd="0" parTransId="{B1C16381-F60C-46CA-BD0B-80BC6CC8E5B2}" sibTransId="{918BE754-9C7F-42D7-AAE8-F75D000470C1}"/>
    <dgm:cxn modelId="{32805264-2BB8-4AF8-A51B-E6FDC2003600}" type="presOf" srcId="{E5EF5856-97AF-4B44-9851-D00101793D41}" destId="{BCAE9D0A-2205-4D93-8107-F91D843B02C6}" srcOrd="0" destOrd="0" presId="urn:microsoft.com/office/officeart/2005/8/layout/vProcess5"/>
    <dgm:cxn modelId="{367C0CE3-FB09-412D-8362-D2E3EFF3719F}" type="presOf" srcId="{5D1BB53A-64E4-4DE7-A789-8C33EEF41A92}" destId="{A4738656-AA5A-43D4-88C3-C2283B3D117D}" srcOrd="1" destOrd="0" presId="urn:microsoft.com/office/officeart/2005/8/layout/vProcess5"/>
    <dgm:cxn modelId="{0F7620C3-D11C-4C09-AAF0-36B15AB0D1D8}" type="presOf" srcId="{918BE754-9C7F-42D7-AAE8-F75D000470C1}" destId="{2FAAA2D8-5CD0-455A-AE3E-263B2798557F}" srcOrd="0" destOrd="0" presId="urn:microsoft.com/office/officeart/2005/8/layout/vProcess5"/>
    <dgm:cxn modelId="{2333EBAE-1F4F-40E8-A363-1D5440F055C7}" type="presOf" srcId="{F4616A2C-6FCF-4659-B8CF-00A4AD219293}" destId="{540AF34E-6466-470A-8093-305205491FB3}" srcOrd="0" destOrd="0" presId="urn:microsoft.com/office/officeart/2005/8/layout/vProcess5"/>
    <dgm:cxn modelId="{580CE18A-F243-4D44-ABA7-A24E4D15EDBF}" type="presOf" srcId="{DC6CD76F-295C-44CF-94DE-8B8C53003B80}" destId="{6825590E-2D31-491A-B28A-E6BED7840DC4}" srcOrd="1" destOrd="0" presId="urn:microsoft.com/office/officeart/2005/8/layout/vProcess5"/>
    <dgm:cxn modelId="{CBA021D8-60F0-4747-8C67-3021CAB7C5F4}" type="presOf" srcId="{90D1B966-FF86-47B5-813F-E9BE6302852D}" destId="{2D25532D-9ECC-437C-A34C-0E29031C9C30}" srcOrd="0" destOrd="0" presId="urn:microsoft.com/office/officeart/2005/8/layout/vProcess5"/>
    <dgm:cxn modelId="{F14C8193-514A-4DCC-9D28-63BA1E196767}" type="presOf" srcId="{5D1BB53A-64E4-4DE7-A789-8C33EEF41A92}" destId="{CAE13560-99C1-4A54-9C29-7F8A3EF66368}" srcOrd="0" destOrd="0" presId="urn:microsoft.com/office/officeart/2005/8/layout/vProcess5"/>
    <dgm:cxn modelId="{CAF76122-36F2-4EDC-9802-6723B9292321}" srcId="{943672BC-6037-447E-8C88-843E02E818EE}" destId="{90D1B966-FF86-47B5-813F-E9BE6302852D}" srcOrd="0" destOrd="0" parTransId="{D8B547F0-3702-4747-951D-4A1E35EAC4AD}" sibTransId="{19EF9905-DF09-409E-9A6A-B04304F63AC3}"/>
    <dgm:cxn modelId="{D0802839-9328-453A-9B6E-0EA85C0774EB}" type="presOf" srcId="{90D1B966-FF86-47B5-813F-E9BE6302852D}" destId="{4D29B13C-EAC1-4F76-BE02-E806B4E196BB}" srcOrd="1" destOrd="0" presId="urn:microsoft.com/office/officeart/2005/8/layout/vProcess5"/>
    <dgm:cxn modelId="{AF186DDD-5B9E-4B05-A314-CBDEF959181D}" type="presOf" srcId="{943672BC-6037-447E-8C88-843E02E818EE}" destId="{3800A9C5-B992-4896-A5A8-61AA4E4A2934}" srcOrd="0" destOrd="0" presId="urn:microsoft.com/office/officeart/2005/8/layout/vProcess5"/>
    <dgm:cxn modelId="{5A182EEC-305C-46AC-B9AB-051A4EAAA642}" type="presOf" srcId="{E5EF5856-97AF-4B44-9851-D00101793D41}" destId="{89EA52DB-DA5D-4D13-B2A1-820441704CE3}" srcOrd="1" destOrd="0" presId="urn:microsoft.com/office/officeart/2005/8/layout/vProcess5"/>
    <dgm:cxn modelId="{FBB30A3E-91F7-49F1-B376-561B9A983AA2}" type="presOf" srcId="{19EF9905-DF09-409E-9A6A-B04304F63AC3}" destId="{F032484D-6CDB-4522-951E-C864112AFB3C}" srcOrd="0" destOrd="0" presId="urn:microsoft.com/office/officeart/2005/8/layout/vProcess5"/>
    <dgm:cxn modelId="{3D91D83C-FE12-40DB-B17E-EB5A16F7A54E}" type="presParOf" srcId="{3800A9C5-B992-4896-A5A8-61AA4E4A2934}" destId="{4709B0E5-2839-4CC0-89E9-314FF18D9FCE}" srcOrd="0" destOrd="0" presId="urn:microsoft.com/office/officeart/2005/8/layout/vProcess5"/>
    <dgm:cxn modelId="{72AB9ED4-8CC9-4CC4-83A3-EB262A323256}" type="presParOf" srcId="{3800A9C5-B992-4896-A5A8-61AA4E4A2934}" destId="{2D25532D-9ECC-437C-A34C-0E29031C9C30}" srcOrd="1" destOrd="0" presId="urn:microsoft.com/office/officeart/2005/8/layout/vProcess5"/>
    <dgm:cxn modelId="{C6343057-8EB6-4655-B187-B0DCD06D897D}" type="presParOf" srcId="{3800A9C5-B992-4896-A5A8-61AA4E4A2934}" destId="{CAE13560-99C1-4A54-9C29-7F8A3EF66368}" srcOrd="2" destOrd="0" presId="urn:microsoft.com/office/officeart/2005/8/layout/vProcess5"/>
    <dgm:cxn modelId="{CB2ADC74-E1A6-4A48-8260-5E7D3B4937A1}" type="presParOf" srcId="{3800A9C5-B992-4896-A5A8-61AA4E4A2934}" destId="{8F4664C9-3212-4BD2-AC69-63BA04A1E1CC}" srcOrd="3" destOrd="0" presId="urn:microsoft.com/office/officeart/2005/8/layout/vProcess5"/>
    <dgm:cxn modelId="{D7F903F6-CFA4-4F03-A197-C081B05899CA}" type="presParOf" srcId="{3800A9C5-B992-4896-A5A8-61AA4E4A2934}" destId="{BCAE9D0A-2205-4D93-8107-F91D843B02C6}" srcOrd="4" destOrd="0" presId="urn:microsoft.com/office/officeart/2005/8/layout/vProcess5"/>
    <dgm:cxn modelId="{F31ACF51-729B-497F-A506-56975D86CE6B}" type="presParOf" srcId="{3800A9C5-B992-4896-A5A8-61AA4E4A2934}" destId="{F032484D-6CDB-4522-951E-C864112AFB3C}" srcOrd="5" destOrd="0" presId="urn:microsoft.com/office/officeart/2005/8/layout/vProcess5"/>
    <dgm:cxn modelId="{3244D304-AFF2-4F80-AE9F-F2A56E441484}" type="presParOf" srcId="{3800A9C5-B992-4896-A5A8-61AA4E4A2934}" destId="{540AF34E-6466-470A-8093-305205491FB3}" srcOrd="6" destOrd="0" presId="urn:microsoft.com/office/officeart/2005/8/layout/vProcess5"/>
    <dgm:cxn modelId="{50967B6D-DD7A-404B-8317-5F9D325EC6C3}" type="presParOf" srcId="{3800A9C5-B992-4896-A5A8-61AA4E4A2934}" destId="{2FAAA2D8-5CD0-455A-AE3E-263B2798557F}" srcOrd="7" destOrd="0" presId="urn:microsoft.com/office/officeart/2005/8/layout/vProcess5"/>
    <dgm:cxn modelId="{A2F4CCC2-60A8-41C9-9A80-FCC4D035BF44}" type="presParOf" srcId="{3800A9C5-B992-4896-A5A8-61AA4E4A2934}" destId="{4D29B13C-EAC1-4F76-BE02-E806B4E196BB}" srcOrd="8" destOrd="0" presId="urn:microsoft.com/office/officeart/2005/8/layout/vProcess5"/>
    <dgm:cxn modelId="{FA4B3E26-8B60-4642-A2EB-884B0E537A2D}" type="presParOf" srcId="{3800A9C5-B992-4896-A5A8-61AA4E4A2934}" destId="{A4738656-AA5A-43D4-88C3-C2283B3D117D}" srcOrd="9" destOrd="0" presId="urn:microsoft.com/office/officeart/2005/8/layout/vProcess5"/>
    <dgm:cxn modelId="{3EB5D983-C5F1-41A6-9FC3-F1384830BB4C}" type="presParOf" srcId="{3800A9C5-B992-4896-A5A8-61AA4E4A2934}" destId="{6825590E-2D31-491A-B28A-E6BED7840DC4}" srcOrd="10" destOrd="0" presId="urn:microsoft.com/office/officeart/2005/8/layout/vProcess5"/>
    <dgm:cxn modelId="{E6BB60DA-207F-4A72-A8CF-6F2C587678B6}" type="presParOf" srcId="{3800A9C5-B992-4896-A5A8-61AA4E4A2934}" destId="{89EA52DB-DA5D-4D13-B2A1-820441704CE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CE03A8-6330-4AD3-A444-696635F9A48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8C77652-7D81-4CFE-B413-54F2CC74B955}">
      <dgm:prSet phldrT="[Текст]"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структуру права складає загальне право і право справедливості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8F76D-8EBB-42BE-B64F-8728E1374244}" type="parTrans" cxnId="{63F6C4D6-6E9C-436F-B384-DDE557A33FC4}">
      <dgm:prSet/>
      <dgm:spPr/>
      <dgm:t>
        <a:bodyPr/>
        <a:lstStyle/>
        <a:p>
          <a:endParaRPr lang="ru-RU"/>
        </a:p>
      </dgm:t>
    </dgm:pt>
    <dgm:pt modelId="{C2C37F27-2398-405F-8EF3-1231C3CBD650}" type="sibTrans" cxnId="{63F6C4D6-6E9C-436F-B384-DDE557A33FC4}">
      <dgm:prSet/>
      <dgm:spPr/>
      <dgm:t>
        <a:bodyPr/>
        <a:lstStyle/>
        <a:p>
          <a:endParaRPr lang="ru-RU"/>
        </a:p>
      </dgm:t>
    </dgm:pt>
    <dgm:pt modelId="{0D6BA721-5F05-4BA1-9E07-A5C024FE985D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правові норми сформовані здебільшого в інститутах правах, без чіткого галузевого характеру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36D87-0416-4204-A1D5-52B20672F919}" type="parTrans" cxnId="{13B05832-8C35-4730-BAF2-76B51A4B9BCF}">
      <dgm:prSet/>
      <dgm:spPr/>
      <dgm:t>
        <a:bodyPr/>
        <a:lstStyle/>
        <a:p>
          <a:endParaRPr lang="ru-RU"/>
        </a:p>
      </dgm:t>
    </dgm:pt>
    <dgm:pt modelId="{851E7853-BFDF-483D-8E37-CC228DA5AF59}" type="sibTrans" cxnId="{13B05832-8C35-4730-BAF2-76B51A4B9BCF}">
      <dgm:prSet/>
      <dgm:spPr/>
      <dgm:t>
        <a:bodyPr/>
        <a:lstStyle/>
        <a:p>
          <a:endParaRPr lang="ru-RU"/>
        </a:p>
      </dgm:t>
    </dgm:pt>
    <dgm:pt modelId="{17D640C4-5EA0-4AAD-A31E-66CA2CD1A726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відсутній поділ права на публічне і приватне, домінуюче значення має процесуальне право в порівнянні з матеріальним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35D0F7-0455-472F-9361-53863D6A063B}" type="parTrans" cxnId="{456C2C28-B905-459B-9B57-7808561B69A0}">
      <dgm:prSet/>
      <dgm:spPr/>
      <dgm:t>
        <a:bodyPr/>
        <a:lstStyle/>
        <a:p>
          <a:endParaRPr lang="ru-RU"/>
        </a:p>
      </dgm:t>
    </dgm:pt>
    <dgm:pt modelId="{613C294E-5D6A-42F5-89CF-1482A93B0A82}" type="sibTrans" cxnId="{456C2C28-B905-459B-9B57-7808561B69A0}">
      <dgm:prSet/>
      <dgm:spPr/>
      <dgm:t>
        <a:bodyPr/>
        <a:lstStyle/>
        <a:p>
          <a:endParaRPr lang="ru-RU"/>
        </a:p>
      </dgm:t>
    </dgm:pt>
    <dgm:pt modelId="{7237C838-65CC-448E-ABF4-51E1104A2157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наявність статутного права (законодавства)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7305B-2316-47AE-85D5-3050AD709C9E}" type="parTrans" cxnId="{24637476-DAAA-4B96-8E43-12C2AA4B4A86}">
      <dgm:prSet/>
      <dgm:spPr/>
      <dgm:t>
        <a:bodyPr/>
        <a:lstStyle/>
        <a:p>
          <a:endParaRPr lang="ru-RU"/>
        </a:p>
      </dgm:t>
    </dgm:pt>
    <dgm:pt modelId="{FD3C63CC-76A8-458A-BCF9-2598D0EFE4A6}" type="sibTrans" cxnId="{24637476-DAAA-4B96-8E43-12C2AA4B4A86}">
      <dgm:prSet/>
      <dgm:spPr/>
      <dgm:t>
        <a:bodyPr/>
        <a:lstStyle/>
        <a:p>
          <a:endParaRPr lang="ru-RU"/>
        </a:p>
      </dgm:t>
    </dgm:pt>
    <dgm:pt modelId="{27392D4B-5CBA-48C0-8AEA-A5F178D13895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провідна роль у правотворчості відводиться суддям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BC602-929D-4630-BBBF-9CB954EF5343}" type="parTrans" cxnId="{05281FAE-8518-4C11-BA73-214726D164B1}">
      <dgm:prSet/>
      <dgm:spPr/>
      <dgm:t>
        <a:bodyPr/>
        <a:lstStyle/>
        <a:p>
          <a:endParaRPr lang="ru-RU"/>
        </a:p>
      </dgm:t>
    </dgm:pt>
    <dgm:pt modelId="{047FA80B-FBB4-47BF-A0EE-E50A55037A57}" type="sibTrans" cxnId="{05281FAE-8518-4C11-BA73-214726D164B1}">
      <dgm:prSet/>
      <dgm:spPr/>
      <dgm:t>
        <a:bodyPr/>
        <a:lstStyle/>
        <a:p>
          <a:endParaRPr lang="ru-RU"/>
        </a:p>
      </dgm:t>
    </dgm:pt>
    <dgm:pt modelId="{C86DD2C6-EED5-47EF-ACEF-A542801D69A6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основною формою (джерелом) права виступає судовий прецедент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C85056-3DB7-4949-B885-97F9567C3135}" type="parTrans" cxnId="{31D3F191-8695-41AF-809F-590143DF673A}">
      <dgm:prSet/>
      <dgm:spPr/>
      <dgm:t>
        <a:bodyPr/>
        <a:lstStyle/>
        <a:p>
          <a:endParaRPr lang="ru-RU"/>
        </a:p>
      </dgm:t>
    </dgm:pt>
    <dgm:pt modelId="{14ED13D4-9DF7-4F6D-B35C-DF04C0987947}" type="sibTrans" cxnId="{31D3F191-8695-41AF-809F-590143DF673A}">
      <dgm:prSet/>
      <dgm:spPr/>
      <dgm:t>
        <a:bodyPr/>
        <a:lstStyle/>
        <a:p>
          <a:endParaRPr lang="ru-RU"/>
        </a:p>
      </dgm:t>
    </dgm:pt>
    <dgm:pt modelId="{1EAC1AE6-67AA-4BBA-A365-071EA16182DF}">
      <dgm:prSet custT="1"/>
      <dgm:spPr/>
      <dgm:t>
        <a:bodyPr/>
        <a:lstStyle/>
        <a:p>
          <a:r>
            <a: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правові звичаї виступають в якості допоміжних форм (джерел) права</a:t>
          </a:r>
          <a:endParaRPr lang="uk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C4C429-557E-4EC8-94DB-3A89F62436BF}" type="parTrans" cxnId="{FFD6BD62-EFEA-42F7-B673-F2374A3735AC}">
      <dgm:prSet/>
      <dgm:spPr/>
      <dgm:t>
        <a:bodyPr/>
        <a:lstStyle/>
        <a:p>
          <a:endParaRPr lang="ru-RU"/>
        </a:p>
      </dgm:t>
    </dgm:pt>
    <dgm:pt modelId="{55C9288E-4E73-4D85-88DF-FEC73FF6734A}" type="sibTrans" cxnId="{FFD6BD62-EFEA-42F7-B673-F2374A3735AC}">
      <dgm:prSet/>
      <dgm:spPr/>
      <dgm:t>
        <a:bodyPr/>
        <a:lstStyle/>
        <a:p>
          <a:endParaRPr lang="ru-RU"/>
        </a:p>
      </dgm:t>
    </dgm:pt>
    <dgm:pt modelId="{9EED85A0-B74B-4433-A1FE-E9712C0A14ED}">
      <dgm:prSet custT="1"/>
      <dgm:spPr/>
      <dgm:t>
        <a:bodyPr/>
        <a:lstStyle/>
        <a:p>
          <a:r>
            <a: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правова доктрина як концептуально оформлена думка відомих учених з питань права носить прагматичний, прикладний характер</a:t>
          </a:r>
          <a:endParaRPr lang="uk-UA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0001A7-C0A5-49CE-B9EB-648AF2AF8929}" type="parTrans" cxnId="{54025384-ADD5-4147-9A21-78226687CDE7}">
      <dgm:prSet/>
      <dgm:spPr/>
      <dgm:t>
        <a:bodyPr/>
        <a:lstStyle/>
        <a:p>
          <a:endParaRPr lang="ru-RU"/>
        </a:p>
      </dgm:t>
    </dgm:pt>
    <dgm:pt modelId="{9DEE1756-29B9-46B9-9820-2F67D4CD6A04}" type="sibTrans" cxnId="{54025384-ADD5-4147-9A21-78226687CDE7}">
      <dgm:prSet/>
      <dgm:spPr/>
      <dgm:t>
        <a:bodyPr/>
        <a:lstStyle/>
        <a:p>
          <a:endParaRPr lang="ru-RU"/>
        </a:p>
      </dgm:t>
    </dgm:pt>
    <dgm:pt modelId="{4F577C1F-9DA1-484D-A222-65C4E2CBEDC0}">
      <dgm:prSet custT="1"/>
      <dgm:spPr/>
      <dgm:t>
        <a:bodyPr/>
        <a:lstStyle/>
        <a:p>
          <a:r>
            <a: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домінують права та свободи особи, що забезпечені судовим захистом, а не її обов’язки</a:t>
          </a:r>
          <a:endParaRPr lang="uk-UA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3E198-E237-4147-9AAA-9CB2CDDAD784}" type="parTrans" cxnId="{ED0FEAAC-78F9-4678-8744-0CB44B8F44AD}">
      <dgm:prSet/>
      <dgm:spPr/>
      <dgm:t>
        <a:bodyPr/>
        <a:lstStyle/>
        <a:p>
          <a:endParaRPr lang="ru-RU"/>
        </a:p>
      </dgm:t>
    </dgm:pt>
    <dgm:pt modelId="{FACD4063-9975-4D0B-A366-DC160088E54E}" type="sibTrans" cxnId="{ED0FEAAC-78F9-4678-8744-0CB44B8F44AD}">
      <dgm:prSet/>
      <dgm:spPr/>
      <dgm:t>
        <a:bodyPr/>
        <a:lstStyle/>
        <a:p>
          <a:endParaRPr lang="ru-RU"/>
        </a:p>
      </dgm:t>
    </dgm:pt>
    <dgm:pt modelId="{190BCD32-9B2B-4140-979C-E77FE082AA9F}" type="pres">
      <dgm:prSet presAssocID="{15CE03A8-6330-4AD3-A444-696635F9A4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975BDA-2807-4CC1-BDFA-A5C7B01B6103}" type="pres">
      <dgm:prSet presAssocID="{A8C77652-7D81-4CFE-B413-54F2CC74B955}" presName="node" presStyleLbl="node1" presStyleIdx="0" presStyleCnt="9" custScaleX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D8E50-7757-4835-A5F6-F0F472CFD2B5}" type="pres">
      <dgm:prSet presAssocID="{C2C37F27-2398-405F-8EF3-1231C3CBD650}" presName="sibTrans" presStyleCnt="0"/>
      <dgm:spPr/>
    </dgm:pt>
    <dgm:pt modelId="{BF99F643-A75F-42B3-A550-D46794929A74}" type="pres">
      <dgm:prSet presAssocID="{0D6BA721-5F05-4BA1-9E07-A5C024FE985D}" presName="node" presStyleLbl="node1" presStyleIdx="1" presStyleCnt="9" custScaleX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06607-D202-4433-BE07-41E0F5A6F7A2}" type="pres">
      <dgm:prSet presAssocID="{851E7853-BFDF-483D-8E37-CC228DA5AF59}" presName="sibTrans" presStyleCnt="0"/>
      <dgm:spPr/>
    </dgm:pt>
    <dgm:pt modelId="{8761034F-B76A-4F78-8A49-9B1D2DA85BB4}" type="pres">
      <dgm:prSet presAssocID="{17D640C4-5EA0-4AAD-A31E-66CA2CD1A726}" presName="node" presStyleLbl="node1" presStyleIdx="2" presStyleCnt="9" custScaleX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2F37B-CE0E-4116-961E-1FC6AC8C2EB6}" type="pres">
      <dgm:prSet presAssocID="{613C294E-5D6A-42F5-89CF-1482A93B0A82}" presName="sibTrans" presStyleCnt="0"/>
      <dgm:spPr/>
    </dgm:pt>
    <dgm:pt modelId="{7C274CF3-2045-4053-AEC5-1FF793AFB3C6}" type="pres">
      <dgm:prSet presAssocID="{7237C838-65CC-448E-ABF4-51E1104A2157}" presName="node" presStyleLbl="node1" presStyleIdx="3" presStyleCnt="9" custScaleX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E30B5-8F2A-4788-A423-7BB7E4DF57B2}" type="pres">
      <dgm:prSet presAssocID="{FD3C63CC-76A8-458A-BCF9-2598D0EFE4A6}" presName="sibTrans" presStyleCnt="0"/>
      <dgm:spPr/>
    </dgm:pt>
    <dgm:pt modelId="{CC10A6E4-A683-4FC3-A2BF-66BC11D7152A}" type="pres">
      <dgm:prSet presAssocID="{27392D4B-5CBA-48C0-8AEA-A5F178D13895}" presName="node" presStyleLbl="node1" presStyleIdx="4" presStyleCnt="9" custScaleX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D347B-DA8C-42DE-9A12-054B029C9D22}" type="pres">
      <dgm:prSet presAssocID="{047FA80B-FBB4-47BF-A0EE-E50A55037A57}" presName="sibTrans" presStyleCnt="0"/>
      <dgm:spPr/>
    </dgm:pt>
    <dgm:pt modelId="{32727C24-9881-4F5D-8579-B84132636D02}" type="pres">
      <dgm:prSet presAssocID="{C86DD2C6-EED5-47EF-ACEF-A542801D69A6}" presName="node" presStyleLbl="node1" presStyleIdx="5" presStyleCnt="9" custScaleX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A9504-9A84-4C0E-B569-6146A2896FC8}" type="pres">
      <dgm:prSet presAssocID="{14ED13D4-9DF7-4F6D-B35C-DF04C0987947}" presName="sibTrans" presStyleCnt="0"/>
      <dgm:spPr/>
    </dgm:pt>
    <dgm:pt modelId="{C8DCE62B-9F48-48AE-B422-ADDD0EADCA97}" type="pres">
      <dgm:prSet presAssocID="{1EAC1AE6-67AA-4BBA-A365-071EA16182DF}" presName="node" presStyleLbl="node1" presStyleIdx="6" presStyleCnt="9" custScaleX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E0D37-4E3E-454B-85EC-EE8D33B242F4}" type="pres">
      <dgm:prSet presAssocID="{55C9288E-4E73-4D85-88DF-FEC73FF6734A}" presName="sibTrans" presStyleCnt="0"/>
      <dgm:spPr/>
    </dgm:pt>
    <dgm:pt modelId="{387BB6AC-6012-4193-BC22-C52B277D0E66}" type="pres">
      <dgm:prSet presAssocID="{9EED85A0-B74B-4433-A1FE-E9712C0A14ED}" presName="node" presStyleLbl="node1" presStyleIdx="7" presStyleCnt="9" custScaleX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3FD08-F225-44EC-9129-F771F3222314}" type="pres">
      <dgm:prSet presAssocID="{9DEE1756-29B9-46B9-9820-2F67D4CD6A04}" presName="sibTrans" presStyleCnt="0"/>
      <dgm:spPr/>
    </dgm:pt>
    <dgm:pt modelId="{E33B9232-C0C4-46A4-9C49-66C50877E159}" type="pres">
      <dgm:prSet presAssocID="{4F577C1F-9DA1-484D-A222-65C4E2CBEDC0}" presName="node" presStyleLbl="node1" presStyleIdx="8" presStyleCnt="9" custScaleX="12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5E15D9-3312-4BED-91A7-C109BC916492}" type="presOf" srcId="{27392D4B-5CBA-48C0-8AEA-A5F178D13895}" destId="{CC10A6E4-A683-4FC3-A2BF-66BC11D7152A}" srcOrd="0" destOrd="0" presId="urn:microsoft.com/office/officeart/2005/8/layout/default"/>
    <dgm:cxn modelId="{456C2C28-B905-459B-9B57-7808561B69A0}" srcId="{15CE03A8-6330-4AD3-A444-696635F9A482}" destId="{17D640C4-5EA0-4AAD-A31E-66CA2CD1A726}" srcOrd="2" destOrd="0" parTransId="{5135D0F7-0455-472F-9361-53863D6A063B}" sibTransId="{613C294E-5D6A-42F5-89CF-1482A93B0A82}"/>
    <dgm:cxn modelId="{E8E42ADC-5E47-49C0-8EBD-EF082EE0F44C}" type="presOf" srcId="{4F577C1F-9DA1-484D-A222-65C4E2CBEDC0}" destId="{E33B9232-C0C4-46A4-9C49-66C50877E159}" srcOrd="0" destOrd="0" presId="urn:microsoft.com/office/officeart/2005/8/layout/default"/>
    <dgm:cxn modelId="{63F6C4D6-6E9C-436F-B384-DDE557A33FC4}" srcId="{15CE03A8-6330-4AD3-A444-696635F9A482}" destId="{A8C77652-7D81-4CFE-B413-54F2CC74B955}" srcOrd="0" destOrd="0" parTransId="{7118F76D-8EBB-42BE-B64F-8728E1374244}" sibTransId="{C2C37F27-2398-405F-8EF3-1231C3CBD650}"/>
    <dgm:cxn modelId="{05281FAE-8518-4C11-BA73-214726D164B1}" srcId="{15CE03A8-6330-4AD3-A444-696635F9A482}" destId="{27392D4B-5CBA-48C0-8AEA-A5F178D13895}" srcOrd="4" destOrd="0" parTransId="{ED9BC602-929D-4630-BBBF-9CB954EF5343}" sibTransId="{047FA80B-FBB4-47BF-A0EE-E50A55037A57}"/>
    <dgm:cxn modelId="{57A6FE55-2A1B-4E2F-8BB1-5F3242BEE279}" type="presOf" srcId="{0D6BA721-5F05-4BA1-9E07-A5C024FE985D}" destId="{BF99F643-A75F-42B3-A550-D46794929A74}" srcOrd="0" destOrd="0" presId="urn:microsoft.com/office/officeart/2005/8/layout/default"/>
    <dgm:cxn modelId="{1908306E-BDDA-4BD1-A3B7-5A3F38A37C54}" type="presOf" srcId="{15CE03A8-6330-4AD3-A444-696635F9A482}" destId="{190BCD32-9B2B-4140-979C-E77FE082AA9F}" srcOrd="0" destOrd="0" presId="urn:microsoft.com/office/officeart/2005/8/layout/default"/>
    <dgm:cxn modelId="{ED0FEAAC-78F9-4678-8744-0CB44B8F44AD}" srcId="{15CE03A8-6330-4AD3-A444-696635F9A482}" destId="{4F577C1F-9DA1-484D-A222-65C4E2CBEDC0}" srcOrd="8" destOrd="0" parTransId="{BF73E198-E237-4147-9AAA-9CB2CDDAD784}" sibTransId="{FACD4063-9975-4D0B-A366-DC160088E54E}"/>
    <dgm:cxn modelId="{127DF546-0386-472D-91D6-DA55CAD4656C}" type="presOf" srcId="{7237C838-65CC-448E-ABF4-51E1104A2157}" destId="{7C274CF3-2045-4053-AEC5-1FF793AFB3C6}" srcOrd="0" destOrd="0" presId="urn:microsoft.com/office/officeart/2005/8/layout/default"/>
    <dgm:cxn modelId="{4D2905B7-B5DE-496C-95C0-0E472480828F}" type="presOf" srcId="{1EAC1AE6-67AA-4BBA-A365-071EA16182DF}" destId="{C8DCE62B-9F48-48AE-B422-ADDD0EADCA97}" srcOrd="0" destOrd="0" presId="urn:microsoft.com/office/officeart/2005/8/layout/default"/>
    <dgm:cxn modelId="{263CF00D-2D7C-4F21-B958-1C8AF6E35A07}" type="presOf" srcId="{C86DD2C6-EED5-47EF-ACEF-A542801D69A6}" destId="{32727C24-9881-4F5D-8579-B84132636D02}" srcOrd="0" destOrd="0" presId="urn:microsoft.com/office/officeart/2005/8/layout/default"/>
    <dgm:cxn modelId="{31D3F191-8695-41AF-809F-590143DF673A}" srcId="{15CE03A8-6330-4AD3-A444-696635F9A482}" destId="{C86DD2C6-EED5-47EF-ACEF-A542801D69A6}" srcOrd="5" destOrd="0" parTransId="{FBC85056-3DB7-4949-B885-97F9567C3135}" sibTransId="{14ED13D4-9DF7-4F6D-B35C-DF04C0987947}"/>
    <dgm:cxn modelId="{54025384-ADD5-4147-9A21-78226687CDE7}" srcId="{15CE03A8-6330-4AD3-A444-696635F9A482}" destId="{9EED85A0-B74B-4433-A1FE-E9712C0A14ED}" srcOrd="7" destOrd="0" parTransId="{000001A7-C0A5-49CE-B9EB-648AF2AF8929}" sibTransId="{9DEE1756-29B9-46B9-9820-2F67D4CD6A04}"/>
    <dgm:cxn modelId="{24637476-DAAA-4B96-8E43-12C2AA4B4A86}" srcId="{15CE03A8-6330-4AD3-A444-696635F9A482}" destId="{7237C838-65CC-448E-ABF4-51E1104A2157}" srcOrd="3" destOrd="0" parTransId="{F1D7305B-2316-47AE-85D5-3050AD709C9E}" sibTransId="{FD3C63CC-76A8-458A-BCF9-2598D0EFE4A6}"/>
    <dgm:cxn modelId="{13B05832-8C35-4730-BAF2-76B51A4B9BCF}" srcId="{15CE03A8-6330-4AD3-A444-696635F9A482}" destId="{0D6BA721-5F05-4BA1-9E07-A5C024FE985D}" srcOrd="1" destOrd="0" parTransId="{25536D87-0416-4204-A1D5-52B20672F919}" sibTransId="{851E7853-BFDF-483D-8E37-CC228DA5AF59}"/>
    <dgm:cxn modelId="{0B795CD6-2CDE-45DA-A456-592898C1624B}" type="presOf" srcId="{A8C77652-7D81-4CFE-B413-54F2CC74B955}" destId="{EA975BDA-2807-4CC1-BDFA-A5C7B01B6103}" srcOrd="0" destOrd="0" presId="urn:microsoft.com/office/officeart/2005/8/layout/default"/>
    <dgm:cxn modelId="{6DFE6812-F1FA-4837-AF61-E55D72FAB4F9}" type="presOf" srcId="{9EED85A0-B74B-4433-A1FE-E9712C0A14ED}" destId="{387BB6AC-6012-4193-BC22-C52B277D0E66}" srcOrd="0" destOrd="0" presId="urn:microsoft.com/office/officeart/2005/8/layout/default"/>
    <dgm:cxn modelId="{FFD6BD62-EFEA-42F7-B673-F2374A3735AC}" srcId="{15CE03A8-6330-4AD3-A444-696635F9A482}" destId="{1EAC1AE6-67AA-4BBA-A365-071EA16182DF}" srcOrd="6" destOrd="0" parTransId="{F7C4C429-557E-4EC8-94DB-3A89F62436BF}" sibTransId="{55C9288E-4E73-4D85-88DF-FEC73FF6734A}"/>
    <dgm:cxn modelId="{FC99A766-C684-4FFC-A49D-1BB10F26CB8C}" type="presOf" srcId="{17D640C4-5EA0-4AAD-A31E-66CA2CD1A726}" destId="{8761034F-B76A-4F78-8A49-9B1D2DA85BB4}" srcOrd="0" destOrd="0" presId="urn:microsoft.com/office/officeart/2005/8/layout/default"/>
    <dgm:cxn modelId="{9ED88698-5089-42AB-9023-68B5AF5BD617}" type="presParOf" srcId="{190BCD32-9B2B-4140-979C-E77FE082AA9F}" destId="{EA975BDA-2807-4CC1-BDFA-A5C7B01B6103}" srcOrd="0" destOrd="0" presId="urn:microsoft.com/office/officeart/2005/8/layout/default"/>
    <dgm:cxn modelId="{C07C2919-ADA7-4CEE-A972-E3C9EB3171E2}" type="presParOf" srcId="{190BCD32-9B2B-4140-979C-E77FE082AA9F}" destId="{8D1D8E50-7757-4835-A5F6-F0F472CFD2B5}" srcOrd="1" destOrd="0" presId="urn:microsoft.com/office/officeart/2005/8/layout/default"/>
    <dgm:cxn modelId="{412C74D8-718A-4F3E-B556-073A64780E66}" type="presParOf" srcId="{190BCD32-9B2B-4140-979C-E77FE082AA9F}" destId="{BF99F643-A75F-42B3-A550-D46794929A74}" srcOrd="2" destOrd="0" presId="urn:microsoft.com/office/officeart/2005/8/layout/default"/>
    <dgm:cxn modelId="{A5C2C441-03C4-4753-BBD9-3D098FAA23E9}" type="presParOf" srcId="{190BCD32-9B2B-4140-979C-E77FE082AA9F}" destId="{5BF06607-D202-4433-BE07-41E0F5A6F7A2}" srcOrd="3" destOrd="0" presId="urn:microsoft.com/office/officeart/2005/8/layout/default"/>
    <dgm:cxn modelId="{C6027183-2B75-4BBC-A8BF-51DCB35936B7}" type="presParOf" srcId="{190BCD32-9B2B-4140-979C-E77FE082AA9F}" destId="{8761034F-B76A-4F78-8A49-9B1D2DA85BB4}" srcOrd="4" destOrd="0" presId="urn:microsoft.com/office/officeart/2005/8/layout/default"/>
    <dgm:cxn modelId="{C8B9437E-E188-4C5E-AE98-2D07B9FA90EE}" type="presParOf" srcId="{190BCD32-9B2B-4140-979C-E77FE082AA9F}" destId="{9222F37B-CE0E-4116-961E-1FC6AC8C2EB6}" srcOrd="5" destOrd="0" presId="urn:microsoft.com/office/officeart/2005/8/layout/default"/>
    <dgm:cxn modelId="{90996380-2BF6-4411-8084-DA557307C247}" type="presParOf" srcId="{190BCD32-9B2B-4140-979C-E77FE082AA9F}" destId="{7C274CF3-2045-4053-AEC5-1FF793AFB3C6}" srcOrd="6" destOrd="0" presId="urn:microsoft.com/office/officeart/2005/8/layout/default"/>
    <dgm:cxn modelId="{80F8B802-D699-4A2E-A787-260D70103A22}" type="presParOf" srcId="{190BCD32-9B2B-4140-979C-E77FE082AA9F}" destId="{DCDE30B5-8F2A-4788-A423-7BB7E4DF57B2}" srcOrd="7" destOrd="0" presId="urn:microsoft.com/office/officeart/2005/8/layout/default"/>
    <dgm:cxn modelId="{A955A1BE-99DF-450D-BA2A-B3D574F2D518}" type="presParOf" srcId="{190BCD32-9B2B-4140-979C-E77FE082AA9F}" destId="{CC10A6E4-A683-4FC3-A2BF-66BC11D7152A}" srcOrd="8" destOrd="0" presId="urn:microsoft.com/office/officeart/2005/8/layout/default"/>
    <dgm:cxn modelId="{CB900048-DB27-4AA6-9530-FE122BB07BD1}" type="presParOf" srcId="{190BCD32-9B2B-4140-979C-E77FE082AA9F}" destId="{8A9D347B-DA8C-42DE-9A12-054B029C9D22}" srcOrd="9" destOrd="0" presId="urn:microsoft.com/office/officeart/2005/8/layout/default"/>
    <dgm:cxn modelId="{D03668F1-0051-4722-81E5-529435D76911}" type="presParOf" srcId="{190BCD32-9B2B-4140-979C-E77FE082AA9F}" destId="{32727C24-9881-4F5D-8579-B84132636D02}" srcOrd="10" destOrd="0" presId="urn:microsoft.com/office/officeart/2005/8/layout/default"/>
    <dgm:cxn modelId="{6406C28D-AEEE-43DE-90EE-5C3115B77240}" type="presParOf" srcId="{190BCD32-9B2B-4140-979C-E77FE082AA9F}" destId="{631A9504-9A84-4C0E-B569-6146A2896FC8}" srcOrd="11" destOrd="0" presId="urn:microsoft.com/office/officeart/2005/8/layout/default"/>
    <dgm:cxn modelId="{0FA89AA4-A5C1-41D4-8D0B-365929480239}" type="presParOf" srcId="{190BCD32-9B2B-4140-979C-E77FE082AA9F}" destId="{C8DCE62B-9F48-48AE-B422-ADDD0EADCA97}" srcOrd="12" destOrd="0" presId="urn:microsoft.com/office/officeart/2005/8/layout/default"/>
    <dgm:cxn modelId="{82D3326C-D10F-4DCC-9F69-5726C7F21D62}" type="presParOf" srcId="{190BCD32-9B2B-4140-979C-E77FE082AA9F}" destId="{9C5E0D37-4E3E-454B-85EC-EE8D33B242F4}" srcOrd="13" destOrd="0" presId="urn:microsoft.com/office/officeart/2005/8/layout/default"/>
    <dgm:cxn modelId="{C7849E39-80A0-4B0E-BC3F-AC6825756AE1}" type="presParOf" srcId="{190BCD32-9B2B-4140-979C-E77FE082AA9F}" destId="{387BB6AC-6012-4193-BC22-C52B277D0E66}" srcOrd="14" destOrd="0" presId="urn:microsoft.com/office/officeart/2005/8/layout/default"/>
    <dgm:cxn modelId="{A6B3834F-B4CE-4D3B-B964-426466D476AA}" type="presParOf" srcId="{190BCD32-9B2B-4140-979C-E77FE082AA9F}" destId="{4DC3FD08-F225-44EC-9129-F771F3222314}" srcOrd="15" destOrd="0" presId="urn:microsoft.com/office/officeart/2005/8/layout/default"/>
    <dgm:cxn modelId="{0B1BC4C2-1FF2-4F3D-922C-CDE0D25B19A8}" type="presParOf" srcId="{190BCD32-9B2B-4140-979C-E77FE082AA9F}" destId="{E33B9232-C0C4-46A4-9C49-66C50877E15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5C0B73-9A35-4A3D-8C1C-631D27108DA6}" type="doc">
      <dgm:prSet loTypeId="urn:microsoft.com/office/officeart/2005/8/layout/process4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F0CE616D-85A8-4709-A64A-956A4EB44E58}">
      <dgm:prSet phldrT="[Текст]" custT="1"/>
      <dgm:spPr/>
      <dgm:t>
        <a:bodyPr/>
        <a:lstStyle/>
        <a:p>
          <a:r>
            <a:rPr lang="uk-UA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Англійське право</a:t>
          </a:r>
          <a:r>
            <a:rPr lang="uk-UA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має дуалістичний характер, тобто має подвійну структуру, яка виражається в розподілі права на</a:t>
          </a:r>
          <a:endParaRPr lang="ru-RU" sz="4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EC3FF-B97E-45FF-8D4A-78DE4C22550F}" type="parTrans" cxnId="{52AE7BDE-8586-45BF-9BE8-4CA0DF07977B}">
      <dgm:prSet/>
      <dgm:spPr/>
      <dgm:t>
        <a:bodyPr/>
        <a:lstStyle/>
        <a:p>
          <a:endParaRPr lang="ru-RU"/>
        </a:p>
      </dgm:t>
    </dgm:pt>
    <dgm:pt modelId="{6F088ED2-575E-40CF-BD06-F32D540027E4}" type="sibTrans" cxnId="{52AE7BDE-8586-45BF-9BE8-4CA0DF07977B}">
      <dgm:prSet/>
      <dgm:spPr/>
      <dgm:t>
        <a:bodyPr/>
        <a:lstStyle/>
        <a:p>
          <a:endParaRPr lang="ru-RU"/>
        </a:p>
      </dgm:t>
    </dgm:pt>
    <dgm:pt modelId="{9878C8D8-A52E-4C3C-9C5E-14C3651D96A4}">
      <dgm:prSet custT="1"/>
      <dgm:spPr/>
      <dgm:t>
        <a:bodyPr/>
        <a:lstStyle/>
        <a:p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загальне право</a:t>
          </a:r>
          <a:endParaRPr lang="uk-UA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2BF6FD-5A5F-407E-94C4-AC5B144DE9AB}" type="parTrans" cxnId="{EEC6C0AF-5E68-4170-98A5-A775EA469D15}">
      <dgm:prSet/>
      <dgm:spPr/>
      <dgm:t>
        <a:bodyPr/>
        <a:lstStyle/>
        <a:p>
          <a:endParaRPr lang="ru-RU"/>
        </a:p>
      </dgm:t>
    </dgm:pt>
    <dgm:pt modelId="{3FF841BF-F155-4D64-A8CF-E4CB828431C5}" type="sibTrans" cxnId="{EEC6C0AF-5E68-4170-98A5-A775EA469D15}">
      <dgm:prSet/>
      <dgm:spPr/>
      <dgm:t>
        <a:bodyPr/>
        <a:lstStyle/>
        <a:p>
          <a:endParaRPr lang="ru-RU"/>
        </a:p>
      </dgm:t>
    </dgm:pt>
    <dgm:pt modelId="{4D14B666-BB9D-4281-9CE1-027B6C805385}">
      <dgm:prSet custT="1"/>
      <dgm:spPr/>
      <dgm:t>
        <a:bodyPr/>
        <a:lstStyle/>
        <a:p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</a:t>
          </a:r>
          <a:b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endParaRPr lang="uk-UA" sz="4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86B58-3D39-4008-A6E3-4BF1088E94F8}" type="parTrans" cxnId="{E832EDF2-9375-407D-9C86-1B217633C05F}">
      <dgm:prSet/>
      <dgm:spPr/>
      <dgm:t>
        <a:bodyPr/>
        <a:lstStyle/>
        <a:p>
          <a:endParaRPr lang="ru-RU"/>
        </a:p>
      </dgm:t>
    </dgm:pt>
    <dgm:pt modelId="{A97E8BC1-1734-433E-89A9-66AE4654EFCA}" type="sibTrans" cxnId="{E832EDF2-9375-407D-9C86-1B217633C05F}">
      <dgm:prSet/>
      <dgm:spPr/>
      <dgm:t>
        <a:bodyPr/>
        <a:lstStyle/>
        <a:p>
          <a:endParaRPr lang="ru-RU"/>
        </a:p>
      </dgm:t>
    </dgm:pt>
    <dgm:pt modelId="{752F1138-CB7B-4028-9039-3EE87A3CB27F}" type="pres">
      <dgm:prSet presAssocID="{A15C0B73-9A35-4A3D-8C1C-631D27108DA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85878-D472-4AD3-A53D-B867A468DBF5}" type="pres">
      <dgm:prSet presAssocID="{F0CE616D-85A8-4709-A64A-956A4EB44E58}" presName="boxAndChildren" presStyleCnt="0"/>
      <dgm:spPr/>
    </dgm:pt>
    <dgm:pt modelId="{094C691B-C8D5-486D-ACAC-F8BF503EB45F}" type="pres">
      <dgm:prSet presAssocID="{F0CE616D-85A8-4709-A64A-956A4EB44E58}" presName="parentTextBox" presStyleLbl="node1" presStyleIdx="0" presStyleCnt="1"/>
      <dgm:spPr/>
      <dgm:t>
        <a:bodyPr/>
        <a:lstStyle/>
        <a:p>
          <a:endParaRPr lang="ru-RU"/>
        </a:p>
      </dgm:t>
    </dgm:pt>
    <dgm:pt modelId="{BD31CEBB-0877-40C0-9E96-FAB85E3D7E42}" type="pres">
      <dgm:prSet presAssocID="{F0CE616D-85A8-4709-A64A-956A4EB44E58}" presName="entireBox" presStyleLbl="node1" presStyleIdx="0" presStyleCnt="1"/>
      <dgm:spPr/>
      <dgm:t>
        <a:bodyPr/>
        <a:lstStyle/>
        <a:p>
          <a:endParaRPr lang="ru-RU"/>
        </a:p>
      </dgm:t>
    </dgm:pt>
    <dgm:pt modelId="{B6DCD977-24B7-419F-BEF6-6E827BB53696}" type="pres">
      <dgm:prSet presAssocID="{F0CE616D-85A8-4709-A64A-956A4EB44E58}" presName="descendantBox" presStyleCnt="0"/>
      <dgm:spPr/>
    </dgm:pt>
    <dgm:pt modelId="{78A87C45-99A2-471C-833B-8A05AF198E6B}" type="pres">
      <dgm:prSet presAssocID="{9878C8D8-A52E-4C3C-9C5E-14C3651D96A4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EC0F7-A46E-4F81-BD5F-3896C47D64FD}" type="pres">
      <dgm:prSet presAssocID="{4D14B666-BB9D-4281-9CE1-027B6C805385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AE7BDE-8586-45BF-9BE8-4CA0DF07977B}" srcId="{A15C0B73-9A35-4A3D-8C1C-631D27108DA6}" destId="{F0CE616D-85A8-4709-A64A-956A4EB44E58}" srcOrd="0" destOrd="0" parTransId="{F00EC3FF-B97E-45FF-8D4A-78DE4C22550F}" sibTransId="{6F088ED2-575E-40CF-BD06-F32D540027E4}"/>
    <dgm:cxn modelId="{A40EADC2-E87F-43C3-8541-2DD56583C74F}" type="presOf" srcId="{A15C0B73-9A35-4A3D-8C1C-631D27108DA6}" destId="{752F1138-CB7B-4028-9039-3EE87A3CB27F}" srcOrd="0" destOrd="0" presId="urn:microsoft.com/office/officeart/2005/8/layout/process4"/>
    <dgm:cxn modelId="{300BB467-CF1B-4072-A7B3-3BF66537B6EB}" type="presOf" srcId="{9878C8D8-A52E-4C3C-9C5E-14C3651D96A4}" destId="{78A87C45-99A2-471C-833B-8A05AF198E6B}" srcOrd="0" destOrd="0" presId="urn:microsoft.com/office/officeart/2005/8/layout/process4"/>
    <dgm:cxn modelId="{29B20DA7-9008-4683-8E66-D354E43DD13F}" type="presOf" srcId="{F0CE616D-85A8-4709-A64A-956A4EB44E58}" destId="{094C691B-C8D5-486D-ACAC-F8BF503EB45F}" srcOrd="0" destOrd="0" presId="urn:microsoft.com/office/officeart/2005/8/layout/process4"/>
    <dgm:cxn modelId="{E832EDF2-9375-407D-9C86-1B217633C05F}" srcId="{F0CE616D-85A8-4709-A64A-956A4EB44E58}" destId="{4D14B666-BB9D-4281-9CE1-027B6C805385}" srcOrd="1" destOrd="0" parTransId="{AFC86B58-3D39-4008-A6E3-4BF1088E94F8}" sibTransId="{A97E8BC1-1734-433E-89A9-66AE4654EFCA}"/>
    <dgm:cxn modelId="{EEF2A12F-1CC5-47C1-B84C-B0B6A804AEDD}" type="presOf" srcId="{4D14B666-BB9D-4281-9CE1-027B6C805385}" destId="{D1CEC0F7-A46E-4F81-BD5F-3896C47D64FD}" srcOrd="0" destOrd="0" presId="urn:microsoft.com/office/officeart/2005/8/layout/process4"/>
    <dgm:cxn modelId="{2F7948B9-4575-45EB-9287-E048FAFB52DC}" type="presOf" srcId="{F0CE616D-85A8-4709-A64A-956A4EB44E58}" destId="{BD31CEBB-0877-40C0-9E96-FAB85E3D7E42}" srcOrd="1" destOrd="0" presId="urn:microsoft.com/office/officeart/2005/8/layout/process4"/>
    <dgm:cxn modelId="{EEC6C0AF-5E68-4170-98A5-A775EA469D15}" srcId="{F0CE616D-85A8-4709-A64A-956A4EB44E58}" destId="{9878C8D8-A52E-4C3C-9C5E-14C3651D96A4}" srcOrd="0" destOrd="0" parTransId="{622BF6FD-5A5F-407E-94C4-AC5B144DE9AB}" sibTransId="{3FF841BF-F155-4D64-A8CF-E4CB828431C5}"/>
    <dgm:cxn modelId="{5CD7E8B9-3515-4C8A-A814-D12E3C037D1E}" type="presParOf" srcId="{752F1138-CB7B-4028-9039-3EE87A3CB27F}" destId="{C5F85878-D472-4AD3-A53D-B867A468DBF5}" srcOrd="0" destOrd="0" presId="urn:microsoft.com/office/officeart/2005/8/layout/process4"/>
    <dgm:cxn modelId="{F746C4E2-8771-4CCC-8840-908C89B38E72}" type="presParOf" srcId="{C5F85878-D472-4AD3-A53D-B867A468DBF5}" destId="{094C691B-C8D5-486D-ACAC-F8BF503EB45F}" srcOrd="0" destOrd="0" presId="urn:microsoft.com/office/officeart/2005/8/layout/process4"/>
    <dgm:cxn modelId="{6347A56F-9538-4847-9589-664DDD2B1E9F}" type="presParOf" srcId="{C5F85878-D472-4AD3-A53D-B867A468DBF5}" destId="{BD31CEBB-0877-40C0-9E96-FAB85E3D7E42}" srcOrd="1" destOrd="0" presId="urn:microsoft.com/office/officeart/2005/8/layout/process4"/>
    <dgm:cxn modelId="{91248922-F11E-4FFA-9A08-A16AE69A57CF}" type="presParOf" srcId="{C5F85878-D472-4AD3-A53D-B867A468DBF5}" destId="{B6DCD977-24B7-419F-BEF6-6E827BB53696}" srcOrd="2" destOrd="0" presId="urn:microsoft.com/office/officeart/2005/8/layout/process4"/>
    <dgm:cxn modelId="{332716B8-4567-4358-879D-D4A032B42DEF}" type="presParOf" srcId="{B6DCD977-24B7-419F-BEF6-6E827BB53696}" destId="{78A87C45-99A2-471C-833B-8A05AF198E6B}" srcOrd="0" destOrd="0" presId="urn:microsoft.com/office/officeart/2005/8/layout/process4"/>
    <dgm:cxn modelId="{C6EC5091-544A-4C5D-95FD-F6775B1C8E00}" type="presParOf" srcId="{B6DCD977-24B7-419F-BEF6-6E827BB53696}" destId="{D1CEC0F7-A46E-4F81-BD5F-3896C47D64F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7EF24E-039B-473C-AA02-7639F5D0392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363F1D2-B4B3-403B-8978-DF84AB6C8671}">
      <dgm:prSet phldrT="[Текст]"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 право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3697A-A7BE-4F75-8CA6-C87862B927F2}" type="parTrans" cxnId="{A57FAA7F-B70E-433A-A225-A853A3EAC779}">
      <dgm:prSet/>
      <dgm:spPr/>
      <dgm:t>
        <a:bodyPr/>
        <a:lstStyle/>
        <a:p>
          <a:endParaRPr lang="ru-RU"/>
        </a:p>
      </dgm:t>
    </dgm:pt>
    <dgm:pt modelId="{48EF89D2-D64B-4E1A-AD53-CF983E459551}" type="sibTrans" cxnId="{A57FAA7F-B70E-433A-A225-A853A3EAC779}">
      <dgm:prSet/>
      <dgm:spPr/>
      <dgm:t>
        <a:bodyPr/>
        <a:lstStyle/>
        <a:p>
          <a:endParaRPr lang="ru-RU"/>
        </a:p>
      </dgm:t>
    </dgm:pt>
    <dgm:pt modelId="{20C5DD23-6FFE-4717-8B20-84F815BF20EB}">
      <dgm:prSet custT="1"/>
      <dgm:spPr/>
      <dgm:t>
        <a:bodyPr/>
        <a:lstStyle/>
        <a:p>
          <a:r>
            <a:rPr lang="uk-UA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справедливості</a:t>
          </a:r>
          <a:endParaRPr lang="uk-UA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8BBCA-543B-45C6-B060-366CE8134D76}" type="parTrans" cxnId="{AE1DC3A3-DAD1-4630-8C0C-A9304598C362}">
      <dgm:prSet/>
      <dgm:spPr/>
      <dgm:t>
        <a:bodyPr/>
        <a:lstStyle/>
        <a:p>
          <a:endParaRPr lang="ru-RU"/>
        </a:p>
      </dgm:t>
    </dgm:pt>
    <dgm:pt modelId="{44D73F4B-A421-43F8-A233-C261FFA50B8A}" type="sibTrans" cxnId="{AE1DC3A3-DAD1-4630-8C0C-A9304598C362}">
      <dgm:prSet/>
      <dgm:spPr/>
      <dgm:t>
        <a:bodyPr/>
        <a:lstStyle/>
        <a:p>
          <a:endParaRPr lang="ru-RU"/>
        </a:p>
      </dgm:t>
    </dgm:pt>
    <dgm:pt modelId="{71601100-A55D-4897-A6C7-FB9B807FB0EC}">
      <dgm:prSet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це не сукупність загальних принципів справедливості, а лише та частина англійського права, яка була розвинена у практиці саме суду лорда-канцлера</a:t>
          </a:r>
          <a:endParaRPr lang="uk-UA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A7AEB-D1D8-40F2-B974-B3E1FF176FC2}" type="parTrans" cxnId="{F827EE9A-B09E-4F51-83AF-21C21C1F7F54}">
      <dgm:prSet/>
      <dgm:spPr/>
      <dgm:t>
        <a:bodyPr/>
        <a:lstStyle/>
        <a:p>
          <a:endParaRPr lang="ru-RU"/>
        </a:p>
      </dgm:t>
    </dgm:pt>
    <dgm:pt modelId="{96E3B55B-7B01-4FD0-8190-6C87D01135D0}" type="sibTrans" cxnId="{F827EE9A-B09E-4F51-83AF-21C21C1F7F54}">
      <dgm:prSet/>
      <dgm:spPr/>
      <dgm:t>
        <a:bodyPr/>
        <a:lstStyle/>
        <a:p>
          <a:endParaRPr lang="ru-RU"/>
        </a:p>
      </dgm:t>
    </dgm:pt>
    <dgm:pt modelId="{7D52DDEF-BDA7-45CD-91F8-64EEB4CCF899}">
      <dgm:prSet phldrT="[Текст]" custT="1"/>
      <dgm:spPr/>
      <dgm:t>
        <a:bodyPr/>
        <a:lstStyle/>
        <a:p>
          <a:r>
            <a: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це право, загальне для всієї Англії, створене в ході діяльності королівських судів, які іменувалися також судами загального права, що вийшли з королівської адміністрації</a:t>
          </a:r>
          <a:endParaRPr lang="ru-RU" sz="3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B7AAF-AF49-4E12-9C80-B30A51386B7B}" type="parTrans" cxnId="{54295569-6814-4AFA-9958-9E5E610D319C}">
      <dgm:prSet/>
      <dgm:spPr/>
      <dgm:t>
        <a:bodyPr/>
        <a:lstStyle/>
        <a:p>
          <a:endParaRPr lang="ru-RU"/>
        </a:p>
      </dgm:t>
    </dgm:pt>
    <dgm:pt modelId="{8E484CBF-2D8D-4619-9894-9A28C3586931}" type="sibTrans" cxnId="{54295569-6814-4AFA-9958-9E5E610D319C}">
      <dgm:prSet/>
      <dgm:spPr/>
      <dgm:t>
        <a:bodyPr/>
        <a:lstStyle/>
        <a:p>
          <a:endParaRPr lang="ru-RU"/>
        </a:p>
      </dgm:t>
    </dgm:pt>
    <dgm:pt modelId="{FD59CA67-B28E-4699-B9F0-EEAA3F503CE1}" type="pres">
      <dgm:prSet presAssocID="{677EF24E-039B-473C-AA02-7639F5D039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C1FAB5-E5BB-4BFF-9EC3-EFBD03ED82F9}" type="pres">
      <dgm:prSet presAssocID="{6363F1D2-B4B3-403B-8978-DF84AB6C8671}" presName="composite" presStyleCnt="0"/>
      <dgm:spPr/>
    </dgm:pt>
    <dgm:pt modelId="{83AFF85A-9D50-4B80-A1D9-CDE53DE6B3D3}" type="pres">
      <dgm:prSet presAssocID="{6363F1D2-B4B3-403B-8978-DF84AB6C867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55EF-6A89-40A9-A725-812083FC1BE6}" type="pres">
      <dgm:prSet presAssocID="{6363F1D2-B4B3-403B-8978-DF84AB6C8671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3CFF7-CDC7-4A1F-8AE6-1B424C7CF271}" type="pres">
      <dgm:prSet presAssocID="{48EF89D2-D64B-4E1A-AD53-CF983E459551}" presName="space" presStyleCnt="0"/>
      <dgm:spPr/>
    </dgm:pt>
    <dgm:pt modelId="{CDD429E8-824B-4351-8B84-5E01A9D1181D}" type="pres">
      <dgm:prSet presAssocID="{20C5DD23-6FFE-4717-8B20-84F815BF20EB}" presName="composite" presStyleCnt="0"/>
      <dgm:spPr/>
    </dgm:pt>
    <dgm:pt modelId="{08056720-64AB-49CE-B243-78E78B5688BB}" type="pres">
      <dgm:prSet presAssocID="{20C5DD23-6FFE-4717-8B20-84F815BF20E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F02FF-5C66-40A5-90CF-57EC047A4FE1}" type="pres">
      <dgm:prSet presAssocID="{20C5DD23-6FFE-4717-8B20-84F815BF20E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1DC3A3-DAD1-4630-8C0C-A9304598C362}" srcId="{677EF24E-039B-473C-AA02-7639F5D03920}" destId="{20C5DD23-6FFE-4717-8B20-84F815BF20EB}" srcOrd="1" destOrd="0" parTransId="{AD58BBCA-543B-45C6-B060-366CE8134D76}" sibTransId="{44D73F4B-A421-43F8-A233-C261FFA50B8A}"/>
    <dgm:cxn modelId="{54295569-6814-4AFA-9958-9E5E610D319C}" srcId="{6363F1D2-B4B3-403B-8978-DF84AB6C8671}" destId="{7D52DDEF-BDA7-45CD-91F8-64EEB4CCF899}" srcOrd="0" destOrd="0" parTransId="{CC7B7AAF-AF49-4E12-9C80-B30A51386B7B}" sibTransId="{8E484CBF-2D8D-4619-9894-9A28C3586931}"/>
    <dgm:cxn modelId="{A57FAA7F-B70E-433A-A225-A853A3EAC779}" srcId="{677EF24E-039B-473C-AA02-7639F5D03920}" destId="{6363F1D2-B4B3-403B-8978-DF84AB6C8671}" srcOrd="0" destOrd="0" parTransId="{8933697A-A7BE-4F75-8CA6-C87862B927F2}" sibTransId="{48EF89D2-D64B-4E1A-AD53-CF983E459551}"/>
    <dgm:cxn modelId="{335677F8-8DD2-470A-8DB8-B6B9BD4510BF}" type="presOf" srcId="{20C5DD23-6FFE-4717-8B20-84F815BF20EB}" destId="{08056720-64AB-49CE-B243-78E78B5688BB}" srcOrd="0" destOrd="0" presId="urn:microsoft.com/office/officeart/2005/8/layout/hList1"/>
    <dgm:cxn modelId="{FC75121D-3B56-4B2E-BBC7-C1C1778D48A8}" type="presOf" srcId="{677EF24E-039B-473C-AA02-7639F5D03920}" destId="{FD59CA67-B28E-4699-B9F0-EEAA3F503CE1}" srcOrd="0" destOrd="0" presId="urn:microsoft.com/office/officeart/2005/8/layout/hList1"/>
    <dgm:cxn modelId="{DD599F19-D741-49EA-903B-CDAB7465762A}" type="presOf" srcId="{71601100-A55D-4897-A6C7-FB9B807FB0EC}" destId="{3C1F02FF-5C66-40A5-90CF-57EC047A4FE1}" srcOrd="0" destOrd="0" presId="urn:microsoft.com/office/officeart/2005/8/layout/hList1"/>
    <dgm:cxn modelId="{454B6DD3-E27C-44AB-B173-478161B16D8A}" type="presOf" srcId="{6363F1D2-B4B3-403B-8978-DF84AB6C8671}" destId="{83AFF85A-9D50-4B80-A1D9-CDE53DE6B3D3}" srcOrd="0" destOrd="0" presId="urn:microsoft.com/office/officeart/2005/8/layout/hList1"/>
    <dgm:cxn modelId="{4BFC5567-5143-4EC1-84EE-D441DD468059}" type="presOf" srcId="{7D52DDEF-BDA7-45CD-91F8-64EEB4CCF899}" destId="{93E055EF-6A89-40A9-A725-812083FC1BE6}" srcOrd="0" destOrd="0" presId="urn:microsoft.com/office/officeart/2005/8/layout/hList1"/>
    <dgm:cxn modelId="{F827EE9A-B09E-4F51-83AF-21C21C1F7F54}" srcId="{20C5DD23-6FFE-4717-8B20-84F815BF20EB}" destId="{71601100-A55D-4897-A6C7-FB9B807FB0EC}" srcOrd="0" destOrd="0" parTransId="{BA4A7AEB-D1D8-40F2-B974-B3E1FF176FC2}" sibTransId="{96E3B55B-7B01-4FD0-8190-6C87D01135D0}"/>
    <dgm:cxn modelId="{2A0D4D0D-FE0C-4CE9-A6AC-062E5A974F10}" type="presParOf" srcId="{FD59CA67-B28E-4699-B9F0-EEAA3F503CE1}" destId="{37C1FAB5-E5BB-4BFF-9EC3-EFBD03ED82F9}" srcOrd="0" destOrd="0" presId="urn:microsoft.com/office/officeart/2005/8/layout/hList1"/>
    <dgm:cxn modelId="{0DABA47C-780E-4005-B0D8-22BA9BA7B34B}" type="presParOf" srcId="{37C1FAB5-E5BB-4BFF-9EC3-EFBD03ED82F9}" destId="{83AFF85A-9D50-4B80-A1D9-CDE53DE6B3D3}" srcOrd="0" destOrd="0" presId="urn:microsoft.com/office/officeart/2005/8/layout/hList1"/>
    <dgm:cxn modelId="{D3F06113-68A3-4CEE-BCCB-0D68C23164D7}" type="presParOf" srcId="{37C1FAB5-E5BB-4BFF-9EC3-EFBD03ED82F9}" destId="{93E055EF-6A89-40A9-A725-812083FC1BE6}" srcOrd="1" destOrd="0" presId="urn:microsoft.com/office/officeart/2005/8/layout/hList1"/>
    <dgm:cxn modelId="{E6713BAC-CF3E-434F-A779-377D5440333C}" type="presParOf" srcId="{FD59CA67-B28E-4699-B9F0-EEAA3F503CE1}" destId="{7D33CFF7-CDC7-4A1F-8AE6-1B424C7CF271}" srcOrd="1" destOrd="0" presId="urn:microsoft.com/office/officeart/2005/8/layout/hList1"/>
    <dgm:cxn modelId="{DE4E9930-66A6-440C-BC19-E7C80F23E73A}" type="presParOf" srcId="{FD59CA67-B28E-4699-B9F0-EEAA3F503CE1}" destId="{CDD429E8-824B-4351-8B84-5E01A9D1181D}" srcOrd="2" destOrd="0" presId="urn:microsoft.com/office/officeart/2005/8/layout/hList1"/>
    <dgm:cxn modelId="{71E8E4D3-E6FD-4251-B461-8C8B8051CF0C}" type="presParOf" srcId="{CDD429E8-824B-4351-8B84-5E01A9D1181D}" destId="{08056720-64AB-49CE-B243-78E78B5688BB}" srcOrd="0" destOrd="0" presId="urn:microsoft.com/office/officeart/2005/8/layout/hList1"/>
    <dgm:cxn modelId="{BECA0797-B559-4436-B453-DA78434BCB25}" type="presParOf" srcId="{CDD429E8-824B-4351-8B84-5E01A9D1181D}" destId="{3C1F02FF-5C66-40A5-90CF-57EC047A4F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54F55-9C59-4783-834A-80D4B4487FD1}">
      <dsp:nvSpPr>
        <dsp:cNvPr id="0" name=""/>
        <dsp:cNvSpPr/>
      </dsp:nvSpPr>
      <dsp:spPr>
        <a:xfrm>
          <a:off x="452170" y="1313389"/>
          <a:ext cx="1724558" cy="17245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35562D-C292-40E2-AAC7-E1C8E55D265B}">
      <dsp:nvSpPr>
        <dsp:cNvPr id="0" name=""/>
        <dsp:cNvSpPr/>
      </dsp:nvSpPr>
      <dsp:spPr>
        <a:xfrm>
          <a:off x="1314450" y="13340"/>
          <a:ext cx="9201150" cy="4324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Географія поширення англо-американської правової сім’ї охоплює країни різних континентів у той чи інший спосіб історично чи генетично пов’язані з Англією. Історичним джерелом і основою англо-американської правової сім’ї є англійське загальне право. Термін «загальне право» має подвійне тлумачення. Як правило, під цим терміном розуміють право англо-американської правової сім’ї. У вузькому значенні «загальне право» інтерпретується як право англійських королівських судів, що розроблялося для всієї країни на противагу місцевим звичаям</a:t>
          </a:r>
          <a:endParaRPr lang="ru-RU" sz="2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450" y="13340"/>
        <a:ext cx="9201150" cy="43246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F293D-D087-4A9B-B485-830D485A2982}">
      <dsp:nvSpPr>
        <dsp:cNvPr id="0" name=""/>
        <dsp:cNvSpPr/>
      </dsp:nvSpPr>
      <dsp:spPr>
        <a:xfrm>
          <a:off x="509349" y="2214"/>
          <a:ext cx="2967781" cy="22694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Англо-американська правова сім’я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349" y="2214"/>
        <a:ext cx="2967781" cy="2269462"/>
      </dsp:txXfrm>
    </dsp:sp>
    <dsp:sp modelId="{F0C021B4-181F-49FD-9B09-1E5327A2DD0D}">
      <dsp:nvSpPr>
        <dsp:cNvPr id="0" name=""/>
        <dsp:cNvSpPr/>
      </dsp:nvSpPr>
      <dsp:spPr>
        <a:xfrm>
          <a:off x="3773909" y="246610"/>
          <a:ext cx="2967781" cy="17806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Загальне право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3909" y="246610"/>
        <a:ext cx="2967781" cy="1780668"/>
      </dsp:txXfrm>
    </dsp:sp>
    <dsp:sp modelId="{E10EDAEE-79AE-4049-9CEC-57A0C721DA00}">
      <dsp:nvSpPr>
        <dsp:cNvPr id="0" name=""/>
        <dsp:cNvSpPr/>
      </dsp:nvSpPr>
      <dsp:spPr>
        <a:xfrm>
          <a:off x="7038468" y="246610"/>
          <a:ext cx="2967781" cy="17806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Право справедливості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8468" y="246610"/>
        <a:ext cx="2967781" cy="1780668"/>
      </dsp:txXfrm>
    </dsp:sp>
    <dsp:sp modelId="{12F16750-8B63-4C8D-BA8F-4F7828EAEC43}">
      <dsp:nvSpPr>
        <dsp:cNvPr id="0" name=""/>
        <dsp:cNvSpPr/>
      </dsp:nvSpPr>
      <dsp:spPr>
        <a:xfrm>
          <a:off x="509349" y="2568454"/>
          <a:ext cx="2967781" cy="17806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Судовий прецедент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349" y="2568454"/>
        <a:ext cx="2967781" cy="1780668"/>
      </dsp:txXfrm>
    </dsp:sp>
    <dsp:sp modelId="{5CDB1989-7515-4E63-A19C-53E16F2D5C8C}">
      <dsp:nvSpPr>
        <dsp:cNvPr id="0" name=""/>
        <dsp:cNvSpPr/>
      </dsp:nvSpPr>
      <dsp:spPr>
        <a:xfrm>
          <a:off x="3773909" y="2568454"/>
          <a:ext cx="2967781" cy="17806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Прецедентне право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3909" y="2568454"/>
        <a:ext cx="2967781" cy="1780668"/>
      </dsp:txXfrm>
    </dsp:sp>
    <dsp:sp modelId="{88A09A86-E4EB-4E7C-A61D-AA2DCBF6D647}">
      <dsp:nvSpPr>
        <dsp:cNvPr id="0" name=""/>
        <dsp:cNvSpPr/>
      </dsp:nvSpPr>
      <dsp:spPr>
        <a:xfrm>
          <a:off x="7038468" y="2568454"/>
          <a:ext cx="2967781" cy="17806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Статутне право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38468" y="2568454"/>
        <a:ext cx="2967781" cy="17806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FF3B4-A157-4410-A7D6-5EADDCCD5DED}">
      <dsp:nvSpPr>
        <dsp:cNvPr id="0" name=""/>
        <dsp:cNvSpPr/>
      </dsp:nvSpPr>
      <dsp:spPr>
        <a:xfrm>
          <a:off x="0" y="5589"/>
          <a:ext cx="10515600" cy="1385279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3.1 Формування та історичний розвиток сім’ї загального права</a:t>
          </a:r>
          <a:endParaRPr lang="ru-RU" sz="3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24" y="73213"/>
        <a:ext cx="10380352" cy="1250031"/>
      </dsp:txXfrm>
    </dsp:sp>
    <dsp:sp modelId="{23769ACC-4F8E-40A5-A659-A8B3A4EC73D2}">
      <dsp:nvSpPr>
        <dsp:cNvPr id="0" name=""/>
        <dsp:cNvSpPr/>
      </dsp:nvSpPr>
      <dsp:spPr>
        <a:xfrm>
          <a:off x="0" y="1483029"/>
          <a:ext cx="10515600" cy="1385279"/>
        </a:xfrm>
        <a:prstGeom prst="roundRect">
          <a:avLst/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3.2 Особливості права Англії</a:t>
          </a:r>
          <a:endParaRPr lang="uk-UA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24" y="1550653"/>
        <a:ext cx="10380352" cy="1250031"/>
      </dsp:txXfrm>
    </dsp:sp>
    <dsp:sp modelId="{D041F4C8-6966-4A39-9230-C44F06B37B13}">
      <dsp:nvSpPr>
        <dsp:cNvPr id="0" name=""/>
        <dsp:cNvSpPr/>
      </dsp:nvSpPr>
      <dsp:spPr>
        <a:xfrm>
          <a:off x="0" y="2960469"/>
          <a:ext cx="10515600" cy="1385279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3.3 Формування та особливості правової системи США</a:t>
          </a:r>
          <a:endParaRPr lang="uk-UA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624" y="3028093"/>
        <a:ext cx="10380352" cy="1250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E8599-15E6-4C01-BF28-46DBF80533BA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D1503-310A-4A9D-BD7F-83BC6DFFAC18}">
      <dsp:nvSpPr>
        <dsp:cNvPr id="0" name=""/>
        <dsp:cNvSpPr/>
      </dsp:nvSpPr>
      <dsp:spPr>
        <a:xfrm>
          <a:off x="0" y="0"/>
          <a:ext cx="10515600" cy="4492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Англо-американська правова сім’я</a:t>
          </a:r>
          <a:br>
            <a:rPr lang="uk-UA" sz="3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3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(сім’я загального права)</a:t>
          </a:r>
          <a:r>
            <a:rPr lang="uk-UA" sz="3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це сукупність національних правових систем, що мають своїм історичним джерелом англійське загальне право, схожість в основних засадах правового регулювання, подібні риси структури права з превалюванням процесуального права, одноманітне розуміння природи норми права як казуального правила поведінки, створеного судовою практикою, та домінуючої форми права – судового прецеденту</a:t>
          </a:r>
          <a:endParaRPr lang="ru-RU" sz="3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515600" cy="44928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8B8C2-0026-4124-9096-8618F4CCC39D}">
      <dsp:nvSpPr>
        <dsp:cNvPr id="0" name=""/>
        <dsp:cNvSpPr/>
      </dsp:nvSpPr>
      <dsp:spPr>
        <a:xfrm>
          <a:off x="1991" y="905945"/>
          <a:ext cx="3233364" cy="349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 </a:t>
          </a:r>
          <a:r>
            <a:rPr lang="uk-UA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англо-американської правової сім’ї</a:t>
          </a:r>
          <a:r>
            <a:rPr lang="uk-UA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відносяться правові системи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1" y="905945"/>
        <a:ext cx="3233364" cy="3496392"/>
      </dsp:txXfrm>
    </dsp:sp>
    <dsp:sp modelId="{23271424-33AD-4E95-9662-7F43BE22712C}">
      <dsp:nvSpPr>
        <dsp:cNvPr id="0" name=""/>
        <dsp:cNvSpPr/>
      </dsp:nvSpPr>
      <dsp:spPr>
        <a:xfrm>
          <a:off x="3235355" y="1042418"/>
          <a:ext cx="485216" cy="3223446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9F8DD-25A9-4347-990B-A059B9C25312}">
      <dsp:nvSpPr>
        <dsp:cNvPr id="0" name=""/>
        <dsp:cNvSpPr/>
      </dsp:nvSpPr>
      <dsp:spPr>
        <a:xfrm>
          <a:off x="3914658" y="749810"/>
          <a:ext cx="6598949" cy="3808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Англії та Уельсу, Північній Ірландії, Австралії, Сполучених Штатів Америки, Канади, Нової Зеландії та деяких країн Британської Співдружності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14658" y="749810"/>
        <a:ext cx="6598949" cy="38086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5532D-9ECC-437C-A34C-0E29031C9C30}">
      <dsp:nvSpPr>
        <dsp:cNvPr id="0" name=""/>
        <dsp:cNvSpPr/>
      </dsp:nvSpPr>
      <dsp:spPr>
        <a:xfrm>
          <a:off x="0" y="0"/>
          <a:ext cx="8670950" cy="11265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 До 1066 р. – передував нормандському завоюванню, в цей період правосуддя здійснювалося на підставі місцевих звичаїв</a:t>
          </a:r>
          <a:endParaRPr lang="uk-UA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995" y="32995"/>
        <a:ext cx="7360132" cy="1060550"/>
      </dsp:txXfrm>
    </dsp:sp>
    <dsp:sp modelId="{CAE13560-99C1-4A54-9C29-7F8A3EF66368}">
      <dsp:nvSpPr>
        <dsp:cNvPr id="0" name=""/>
        <dsp:cNvSpPr/>
      </dsp:nvSpPr>
      <dsp:spPr>
        <a:xfrm>
          <a:off x="726192" y="1331366"/>
          <a:ext cx="8670950" cy="1126540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 1066 – 1485 рр. (до встановлення династії </a:t>
          </a:r>
          <a:r>
            <a:rPr lang="uk-UA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Тюдорів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– становлення загального права, коли воно утверджується, долаючи опір місцевих звичаїв</a:t>
          </a:r>
          <a:endParaRPr lang="uk-UA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9187" y="1364361"/>
        <a:ext cx="7146516" cy="1060550"/>
      </dsp:txXfrm>
    </dsp:sp>
    <dsp:sp modelId="{8F4664C9-3212-4BD2-AC69-63BA04A1E1CC}">
      <dsp:nvSpPr>
        <dsp:cNvPr id="0" name=""/>
        <dsp:cNvSpPr/>
      </dsp:nvSpPr>
      <dsp:spPr>
        <a:xfrm>
          <a:off x="1441545" y="2662732"/>
          <a:ext cx="8670950" cy="1126540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 1485 – 1832 рр. – розквіт загального права, однак воно змушене було йти на компроміс з додатковою правовою системою, що знайшла своє відображення в нормах справедливості</a:t>
          </a:r>
          <a:endParaRPr lang="uk-UA" sz="2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4540" y="2695727"/>
        <a:ext cx="7157355" cy="1060550"/>
      </dsp:txXfrm>
    </dsp:sp>
    <dsp:sp modelId="{BCAE9D0A-2205-4D93-8107-F91D843B02C6}">
      <dsp:nvSpPr>
        <dsp:cNvPr id="0" name=""/>
        <dsp:cNvSpPr/>
      </dsp:nvSpPr>
      <dsp:spPr>
        <a:xfrm>
          <a:off x="2167737" y="3994099"/>
          <a:ext cx="8670950" cy="1126540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 1832 р. – теперішній час – загальне право зустрілось із небаченим розвитком законодавства</a:t>
          </a:r>
          <a:endParaRPr lang="uk-UA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0732" y="4027094"/>
        <a:ext cx="7146516" cy="1060550"/>
      </dsp:txXfrm>
    </dsp:sp>
    <dsp:sp modelId="{F032484D-6CDB-4522-951E-C864112AFB3C}">
      <dsp:nvSpPr>
        <dsp:cNvPr id="0" name=""/>
        <dsp:cNvSpPr/>
      </dsp:nvSpPr>
      <dsp:spPr>
        <a:xfrm>
          <a:off x="7938698" y="862827"/>
          <a:ext cx="732251" cy="7322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8103454" y="862827"/>
        <a:ext cx="402739" cy="551019"/>
      </dsp:txXfrm>
    </dsp:sp>
    <dsp:sp modelId="{540AF34E-6466-470A-8093-305205491FB3}">
      <dsp:nvSpPr>
        <dsp:cNvPr id="0" name=""/>
        <dsp:cNvSpPr/>
      </dsp:nvSpPr>
      <dsp:spPr>
        <a:xfrm>
          <a:off x="8664890" y="2194194"/>
          <a:ext cx="732251" cy="7322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8829646" y="2194194"/>
        <a:ext cx="402739" cy="551019"/>
      </dsp:txXfrm>
    </dsp:sp>
    <dsp:sp modelId="{2FAAA2D8-5CD0-455A-AE3E-263B2798557F}">
      <dsp:nvSpPr>
        <dsp:cNvPr id="0" name=""/>
        <dsp:cNvSpPr/>
      </dsp:nvSpPr>
      <dsp:spPr>
        <a:xfrm>
          <a:off x="9380244" y="3525560"/>
          <a:ext cx="732251" cy="7322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>
        <a:off x="9545000" y="3525560"/>
        <a:ext cx="402739" cy="5510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6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6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52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4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0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99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22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9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719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4">
                <a:alpha val="81000"/>
                <a:lumMod val="89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DA6C-FC20-48A2-8724-ADB0D56549FC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1489E-78A5-4883-A19C-12BF56C26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0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465" y="357709"/>
            <a:ext cx="10289540" cy="105818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 внутрішніх </a:t>
            </a: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</a:t>
            </a:r>
            <a:b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204720"/>
            <a:ext cx="9144000" cy="4257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482062"/>
            <a:ext cx="7908711" cy="500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22" y="1680379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413" y="2031563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355532" y="4862817"/>
            <a:ext cx="2277667" cy="1469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Завальний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А.М.,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Тюріна О.В.,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Кривицький Ю.В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rgbClr val="3494B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2017</a:t>
            </a:r>
          </a:p>
        </p:txBody>
      </p:sp>
    </p:spTree>
    <p:extLst>
      <p:ext uri="{BB962C8B-B14F-4D97-AF65-F5344CB8AC3E}">
        <p14:creationId xmlns:p14="http://schemas.microsoft.com/office/powerpoint/2010/main" val="193227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554812"/>
              </p:ext>
            </p:extLst>
          </p:nvPr>
        </p:nvGraphicFramePr>
        <p:xfrm>
          <a:off x="838200" y="722376"/>
          <a:ext cx="10515600" cy="545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241909"/>
              </p:ext>
            </p:extLst>
          </p:nvPr>
        </p:nvGraphicFramePr>
        <p:xfrm>
          <a:off x="838200" y="548640"/>
          <a:ext cx="10664952" cy="587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8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3808359"/>
              </p:ext>
            </p:extLst>
          </p:nvPr>
        </p:nvGraphicFramePr>
        <p:xfrm>
          <a:off x="838200" y="731520"/>
          <a:ext cx="10515600" cy="544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03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46935"/>
              </p:ext>
            </p:extLst>
          </p:nvPr>
        </p:nvGraphicFramePr>
        <p:xfrm>
          <a:off x="838200" y="658368"/>
          <a:ext cx="10515600" cy="551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4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031230"/>
              </p:ext>
            </p:extLst>
          </p:nvPr>
        </p:nvGraphicFramePr>
        <p:xfrm>
          <a:off x="838200" y="841248"/>
          <a:ext cx="10515600" cy="533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2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103855"/>
              </p:ext>
            </p:extLst>
          </p:nvPr>
        </p:nvGraphicFramePr>
        <p:xfrm>
          <a:off x="838200" y="448056"/>
          <a:ext cx="10515600" cy="5879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7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583880"/>
              </p:ext>
            </p:extLst>
          </p:nvPr>
        </p:nvGraphicFramePr>
        <p:xfrm>
          <a:off x="838200" y="996696"/>
          <a:ext cx="10515600" cy="518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74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3.3 Формування та особливості правової системи США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09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10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Особливості американського </a:t>
            </a:r>
            <a:r>
              <a:rPr lang="uk-UA" sz="4000" b="1" kern="5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права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33280"/>
              </p:ext>
            </p:extLst>
          </p:nvPr>
        </p:nvGraphicFramePr>
        <p:xfrm>
          <a:off x="838200" y="1508760"/>
          <a:ext cx="10515600" cy="516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1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827410"/>
              </p:ext>
            </p:extLst>
          </p:nvPr>
        </p:nvGraphicFramePr>
        <p:xfrm>
          <a:off x="838200" y="530352"/>
          <a:ext cx="10515600" cy="599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9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 3. СІМ’Я ЗАГАЛЬНОГО ПРАВА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4706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1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Список використаних джерел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9947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8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терміни теми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4043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04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Навчальні питання теми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2914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5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3.1 Формування та історичний розвиток сім’ї загального права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014872"/>
              </p:ext>
            </p:extLst>
          </p:nvPr>
        </p:nvGraphicFramePr>
        <p:xfrm>
          <a:off x="838200" y="1825624"/>
          <a:ext cx="10515600" cy="4492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855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5202689"/>
              </p:ext>
            </p:extLst>
          </p:nvPr>
        </p:nvGraphicFramePr>
        <p:xfrm>
          <a:off x="838200" y="868680"/>
          <a:ext cx="10515600" cy="5308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0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періоди розвитку англійського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354310"/>
              </p:ext>
            </p:extLst>
          </p:nvPr>
        </p:nvGraphicFramePr>
        <p:xfrm>
          <a:off x="838200" y="1463040"/>
          <a:ext cx="10838688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Ознаки англо-американської правової </a:t>
            </a:r>
            <a:r>
              <a:rPr lang="uk-UA" sz="4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сім’ї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572975"/>
              </p:ext>
            </p:extLst>
          </p:nvPr>
        </p:nvGraphicFramePr>
        <p:xfrm>
          <a:off x="838200" y="1472184"/>
          <a:ext cx="10515600" cy="489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59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3.2 Особливості права Англії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6952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2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794</Words>
  <Application>Microsoft Office PowerPoint</Application>
  <PresentationFormat>Широкоэкранный</PresentationFormat>
  <Paragraphs>100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Times New Roman</vt:lpstr>
      <vt:lpstr>Тема Office</vt:lpstr>
      <vt:lpstr>Національна академія внутрішніх справ Кафедра теорії держави та права</vt:lpstr>
      <vt:lpstr>ТЕМА 3. СІМ’Я ЗАГАЛЬНОГО ПРАВА</vt:lpstr>
      <vt:lpstr>Основні терміни теми</vt:lpstr>
      <vt:lpstr>Навчальні питання теми</vt:lpstr>
      <vt:lpstr>3.1 Формування та історичний розвиток сім’ї загального права</vt:lpstr>
      <vt:lpstr>Презентация PowerPoint</vt:lpstr>
      <vt:lpstr>Основні періоди розвитку англійського права</vt:lpstr>
      <vt:lpstr>Ознаки англо-американської правової сім’ї</vt:lpstr>
      <vt:lpstr>3.2 Особливості права Англії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3.3 Формування та особливості правової системи США</vt:lpstr>
      <vt:lpstr>Особливості американського права</vt:lpstr>
      <vt:lpstr>Презентация PowerPoint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Кафедра теорії держави та права</dc:title>
  <dc:creator>Юрій Кривицький</dc:creator>
  <cp:lastModifiedBy>Юрій Кривицький</cp:lastModifiedBy>
  <cp:revision>37</cp:revision>
  <dcterms:created xsi:type="dcterms:W3CDTF">2017-05-03T11:47:46Z</dcterms:created>
  <dcterms:modified xsi:type="dcterms:W3CDTF">2017-05-04T17:31:56Z</dcterms:modified>
</cp:coreProperties>
</file>