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48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diagrams/_rels/drawing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C1B2FE-343D-4258-9A66-6897418B34DB}" type="doc">
      <dgm:prSet loTypeId="urn:microsoft.com/office/officeart/2008/layout/VerticalCircle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BB053809-47BC-4C0E-B1F5-BEB3D167CC05}">
      <dgm:prSet phldrT="[Текст]" custT="1"/>
      <dgm:spPr/>
      <dgm:t>
        <a:bodyPr/>
        <a:lstStyle/>
        <a:p>
          <a:r>
            <a:rPr lang="uk-UA" sz="3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Правова сім’я, яку термінологічно позначають як романо-германська, або сім’я континентального права,</a:t>
          </a:r>
          <a:br>
            <a:rPr lang="uk-UA" sz="30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3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є однією з найстаріших на юридичній карті світу. Це пов’язано не лише з історичними аспектами її формування та розвитку, але й з наявністю чітких юридичних ознак. До цієї правової сім’ї, як правило, відносять правові системи, що виникли на Європейському континенті на основі канонічного та звичаєвого права і рецепції римського права, а також ті правові системи, які історично, географічно та політично зазнали суттєвого впливу з боку країн континентальної Європи</a:t>
          </a:r>
          <a:endParaRPr lang="ru-RU" sz="3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BFEE43-7CA0-493A-8B73-A5EB1C8332C4}" type="parTrans" cxnId="{FCD108A4-E81D-47CB-B7F6-A04DBBEDEAD2}">
      <dgm:prSet/>
      <dgm:spPr/>
      <dgm:t>
        <a:bodyPr/>
        <a:lstStyle/>
        <a:p>
          <a:endParaRPr lang="ru-RU"/>
        </a:p>
      </dgm:t>
    </dgm:pt>
    <dgm:pt modelId="{D00709A2-00F5-4278-B8D0-0847F95014EE}" type="sibTrans" cxnId="{FCD108A4-E81D-47CB-B7F6-A04DBBEDEAD2}">
      <dgm:prSet/>
      <dgm:spPr/>
      <dgm:t>
        <a:bodyPr/>
        <a:lstStyle/>
        <a:p>
          <a:endParaRPr lang="ru-RU"/>
        </a:p>
      </dgm:t>
    </dgm:pt>
    <dgm:pt modelId="{6B59FF9A-8C2D-4BF3-9DAD-28C45CF26859}" type="pres">
      <dgm:prSet presAssocID="{6FC1B2FE-343D-4258-9A66-6897418B34DB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7C218B85-3E4A-4A4F-860A-340D38C1CE48}" type="pres">
      <dgm:prSet presAssocID="{BB053809-47BC-4C0E-B1F5-BEB3D167CC05}" presName="noChildren" presStyleCnt="0"/>
      <dgm:spPr/>
    </dgm:pt>
    <dgm:pt modelId="{A53F52E5-9470-42D2-910C-179916AB8248}" type="pres">
      <dgm:prSet presAssocID="{BB053809-47BC-4C0E-B1F5-BEB3D167CC05}" presName="gap" presStyleCnt="0"/>
      <dgm:spPr/>
    </dgm:pt>
    <dgm:pt modelId="{5AAFE6A2-9C89-426F-ABD6-D490E38C098B}" type="pres">
      <dgm:prSet presAssocID="{BB053809-47BC-4C0E-B1F5-BEB3D167CC05}" presName="medCircle2" presStyleLbl="vennNode1" presStyleIdx="0" presStyleCnt="1"/>
      <dgm:spPr/>
    </dgm:pt>
    <dgm:pt modelId="{05193D82-7705-4306-9392-3C2C26F2AB0B}" type="pres">
      <dgm:prSet presAssocID="{BB053809-47BC-4C0E-B1F5-BEB3D167CC05}" presName="txLvlOnly1" presStyleLbl="revTx" presStyleIdx="0" presStyleCnt="1" custScaleY="240552"/>
      <dgm:spPr/>
      <dgm:t>
        <a:bodyPr/>
        <a:lstStyle/>
        <a:p>
          <a:endParaRPr lang="ru-RU"/>
        </a:p>
      </dgm:t>
    </dgm:pt>
  </dgm:ptLst>
  <dgm:cxnLst>
    <dgm:cxn modelId="{91FF2E8D-E91C-49B7-9C2F-690F2427F08E}" type="presOf" srcId="{BB053809-47BC-4C0E-B1F5-BEB3D167CC05}" destId="{05193D82-7705-4306-9392-3C2C26F2AB0B}" srcOrd="0" destOrd="0" presId="urn:microsoft.com/office/officeart/2008/layout/VerticalCircleList"/>
    <dgm:cxn modelId="{BED08A5A-809A-47AC-840C-23EA88CD8078}" type="presOf" srcId="{6FC1B2FE-343D-4258-9A66-6897418B34DB}" destId="{6B59FF9A-8C2D-4BF3-9DAD-28C45CF26859}" srcOrd="0" destOrd="0" presId="urn:microsoft.com/office/officeart/2008/layout/VerticalCircleList"/>
    <dgm:cxn modelId="{FCD108A4-E81D-47CB-B7F6-A04DBBEDEAD2}" srcId="{6FC1B2FE-343D-4258-9A66-6897418B34DB}" destId="{BB053809-47BC-4C0E-B1F5-BEB3D167CC05}" srcOrd="0" destOrd="0" parTransId="{33BFEE43-7CA0-493A-8B73-A5EB1C8332C4}" sibTransId="{D00709A2-00F5-4278-B8D0-0847F95014EE}"/>
    <dgm:cxn modelId="{16269B27-8DC1-4E0C-9893-C3B1C492CCAA}" type="presParOf" srcId="{6B59FF9A-8C2D-4BF3-9DAD-28C45CF26859}" destId="{7C218B85-3E4A-4A4F-860A-340D38C1CE48}" srcOrd="0" destOrd="0" presId="urn:microsoft.com/office/officeart/2008/layout/VerticalCircleList"/>
    <dgm:cxn modelId="{CBD8AEF4-0D2A-4EBD-8E1A-109FD92997A4}" type="presParOf" srcId="{7C218B85-3E4A-4A4F-860A-340D38C1CE48}" destId="{A53F52E5-9470-42D2-910C-179916AB8248}" srcOrd="0" destOrd="0" presId="urn:microsoft.com/office/officeart/2008/layout/VerticalCircleList"/>
    <dgm:cxn modelId="{B48847A8-8620-4A9C-AC49-6002DC79421C}" type="presParOf" srcId="{7C218B85-3E4A-4A4F-860A-340D38C1CE48}" destId="{5AAFE6A2-9C89-426F-ABD6-D490E38C098B}" srcOrd="1" destOrd="0" presId="urn:microsoft.com/office/officeart/2008/layout/VerticalCircleList"/>
    <dgm:cxn modelId="{B86129AA-77ED-411E-9E91-F27B9E25B332}" type="presParOf" srcId="{7C218B85-3E4A-4A4F-860A-340D38C1CE48}" destId="{05193D82-7705-4306-9392-3C2C26F2AB0B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6E761E7-7C56-48D5-B88B-EB4C6221CFC3}" type="doc">
      <dgm:prSet loTypeId="urn:microsoft.com/office/officeart/2008/layout/LinedList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C2AF3604-06A1-4362-90EA-6C94411E26C0}">
      <dgm:prSet phldrT="[Текст]" custT="1"/>
      <dgm:spPr/>
      <dgm:t>
        <a:bodyPr/>
        <a:lstStyle/>
        <a:p>
          <a:r>
            <a:rPr lang="uk-UA" sz="32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Ознаки</a:t>
          </a:r>
          <a:r>
            <a:rPr lang="uk-UA" sz="320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32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скандинав</a:t>
          </a:r>
          <a:r>
            <a:rPr lang="en-US" sz="32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uk-UA" sz="32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ської групи правових систем: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D52017-816A-497D-A538-7C7314FBF7AF}" type="parTrans" cxnId="{98F96892-7FD9-4828-81C0-B81E078F0812}">
      <dgm:prSet/>
      <dgm:spPr/>
      <dgm:t>
        <a:bodyPr/>
        <a:lstStyle/>
        <a:p>
          <a:endParaRPr lang="ru-RU"/>
        </a:p>
      </dgm:t>
    </dgm:pt>
    <dgm:pt modelId="{C17E0438-C9D0-4E3B-8AE6-0C45F2295D63}" type="sibTrans" cxnId="{98F96892-7FD9-4828-81C0-B81E078F0812}">
      <dgm:prSet/>
      <dgm:spPr/>
      <dgm:t>
        <a:bodyPr/>
        <a:lstStyle/>
        <a:p>
          <a:endParaRPr lang="ru-RU"/>
        </a:p>
      </dgm:t>
    </dgm:pt>
    <dgm:pt modelId="{0F0C2B75-A8A2-4670-B2B5-9BCE918871E9}">
      <dgm:prSet phldrT="[Текст]" custT="1"/>
      <dgm:spPr/>
      <dgm:t>
        <a:bodyPr/>
        <a:lstStyle/>
        <a:p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історичною основою скандинавського права та мірою регулювання суспільних відносин було давньогерманське право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069AC8-8AFF-4174-BD2B-FF8538C8CEF8}" type="parTrans" cxnId="{B8C808BC-48F5-47C3-B689-658A8EB9D381}">
      <dgm:prSet/>
      <dgm:spPr/>
      <dgm:t>
        <a:bodyPr/>
        <a:lstStyle/>
        <a:p>
          <a:endParaRPr lang="ru-RU"/>
        </a:p>
      </dgm:t>
    </dgm:pt>
    <dgm:pt modelId="{539476B7-B91B-4A8D-AD6D-8BF3E1118379}" type="sibTrans" cxnId="{B8C808BC-48F5-47C3-B689-658A8EB9D381}">
      <dgm:prSet/>
      <dgm:spPr/>
      <dgm:t>
        <a:bodyPr/>
        <a:lstStyle/>
        <a:p>
          <a:endParaRPr lang="ru-RU"/>
        </a:p>
      </dgm:t>
    </dgm:pt>
    <dgm:pt modelId="{B3AA745A-AF4A-4186-8751-8BFBDA95E08E}">
      <dgm:prSet custT="1"/>
      <dgm:spPr/>
      <dgm:t>
        <a:bodyPr/>
        <a:lstStyle/>
        <a:p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римське право не відіграло такої значної ролі в становленні та розвитку їх правових систем</a:t>
          </a:r>
          <a:endParaRPr lang="uk-UA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6CD8FE-B83A-4A32-AC9C-BF273F08F8CC}" type="parTrans" cxnId="{D0E65DB9-BBE1-486A-B074-B3C856F0E790}">
      <dgm:prSet/>
      <dgm:spPr/>
      <dgm:t>
        <a:bodyPr/>
        <a:lstStyle/>
        <a:p>
          <a:endParaRPr lang="ru-RU"/>
        </a:p>
      </dgm:t>
    </dgm:pt>
    <dgm:pt modelId="{82DCFE57-CC36-4023-9B20-2662A8160441}" type="sibTrans" cxnId="{D0E65DB9-BBE1-486A-B074-B3C856F0E790}">
      <dgm:prSet/>
      <dgm:spPr/>
      <dgm:t>
        <a:bodyPr/>
        <a:lstStyle/>
        <a:p>
          <a:endParaRPr lang="ru-RU"/>
        </a:p>
      </dgm:t>
    </dgm:pt>
    <dgm:pt modelId="{51D803CF-A2B0-4530-B239-92EB62754F0A}">
      <dgm:prSet custT="1"/>
      <dgm:spPr/>
      <dgm:t>
        <a:bodyPr/>
        <a:lstStyle/>
        <a:p>
          <a:r>
            <a:rPr lang="uk-UA" sz="3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судова практика відіграє більш значну роль, порівняно з країнами континентальної Європи, визнається роль судового прецеденту</a:t>
          </a:r>
          <a:endParaRPr lang="uk-UA" sz="3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A1141C-2DC2-4E92-A1BC-3E8E35CABCC7}" type="parTrans" cxnId="{6548D79B-7474-4171-8CDB-83C0EAC62D79}">
      <dgm:prSet/>
      <dgm:spPr/>
      <dgm:t>
        <a:bodyPr/>
        <a:lstStyle/>
        <a:p>
          <a:endParaRPr lang="ru-RU"/>
        </a:p>
      </dgm:t>
    </dgm:pt>
    <dgm:pt modelId="{7604698F-8EC5-4D82-A93E-836CBE750545}" type="sibTrans" cxnId="{6548D79B-7474-4171-8CDB-83C0EAC62D79}">
      <dgm:prSet/>
      <dgm:spPr/>
      <dgm:t>
        <a:bodyPr/>
        <a:lstStyle/>
        <a:p>
          <a:endParaRPr lang="ru-RU"/>
        </a:p>
      </dgm:t>
    </dgm:pt>
    <dgm:pt modelId="{5B800105-0678-45F2-8C83-51F06EDD5537}" type="pres">
      <dgm:prSet presAssocID="{A6E761E7-7C56-48D5-B88B-EB4C6221CFC3}" presName="vert0" presStyleCnt="0">
        <dgm:presLayoutVars>
          <dgm:dir/>
          <dgm:animOne val="branch"/>
          <dgm:animLvl val="lvl"/>
        </dgm:presLayoutVars>
      </dgm:prSet>
      <dgm:spPr/>
    </dgm:pt>
    <dgm:pt modelId="{5A974D66-231C-4B22-A3A5-294F5ADFE508}" type="pres">
      <dgm:prSet presAssocID="{C2AF3604-06A1-4362-90EA-6C94411E26C0}" presName="thickLine" presStyleLbl="alignNode1" presStyleIdx="0" presStyleCnt="1"/>
      <dgm:spPr/>
    </dgm:pt>
    <dgm:pt modelId="{29F73B0B-C41D-43F0-9D84-B08AA7840C99}" type="pres">
      <dgm:prSet presAssocID="{C2AF3604-06A1-4362-90EA-6C94411E26C0}" presName="horz1" presStyleCnt="0"/>
      <dgm:spPr/>
    </dgm:pt>
    <dgm:pt modelId="{A655649E-2E5E-462C-B888-3DD7F925E5D2}" type="pres">
      <dgm:prSet presAssocID="{C2AF3604-06A1-4362-90EA-6C94411E26C0}" presName="tx1" presStyleLbl="revTx" presStyleIdx="0" presStyleCnt="4" custScaleX="129855"/>
      <dgm:spPr/>
      <dgm:t>
        <a:bodyPr/>
        <a:lstStyle/>
        <a:p>
          <a:endParaRPr lang="ru-RU"/>
        </a:p>
      </dgm:t>
    </dgm:pt>
    <dgm:pt modelId="{C88DEC58-8F81-4364-B5DD-C57D84902DB3}" type="pres">
      <dgm:prSet presAssocID="{C2AF3604-06A1-4362-90EA-6C94411E26C0}" presName="vert1" presStyleCnt="0"/>
      <dgm:spPr/>
    </dgm:pt>
    <dgm:pt modelId="{B89027D3-7295-40BD-AE40-CFE56495F427}" type="pres">
      <dgm:prSet presAssocID="{0F0C2B75-A8A2-4670-B2B5-9BCE918871E9}" presName="vertSpace2a" presStyleCnt="0"/>
      <dgm:spPr/>
    </dgm:pt>
    <dgm:pt modelId="{1FBB95E2-2DE0-4BE7-B404-CB96B6CDEEDA}" type="pres">
      <dgm:prSet presAssocID="{0F0C2B75-A8A2-4670-B2B5-9BCE918871E9}" presName="horz2" presStyleCnt="0"/>
      <dgm:spPr/>
    </dgm:pt>
    <dgm:pt modelId="{B7A0FBE5-890D-4E93-9CD8-935B89E21061}" type="pres">
      <dgm:prSet presAssocID="{0F0C2B75-A8A2-4670-B2B5-9BCE918871E9}" presName="horzSpace2" presStyleCnt="0"/>
      <dgm:spPr/>
    </dgm:pt>
    <dgm:pt modelId="{CEF32FC8-9E78-42F7-9A4F-5DD0B7901D4A}" type="pres">
      <dgm:prSet presAssocID="{0F0C2B75-A8A2-4670-B2B5-9BCE918871E9}" presName="tx2" presStyleLbl="revTx" presStyleIdx="1" presStyleCnt="4"/>
      <dgm:spPr/>
      <dgm:t>
        <a:bodyPr/>
        <a:lstStyle/>
        <a:p>
          <a:endParaRPr lang="ru-RU"/>
        </a:p>
      </dgm:t>
    </dgm:pt>
    <dgm:pt modelId="{AE2A02CF-6DBF-46EB-A9E7-594772932D6D}" type="pres">
      <dgm:prSet presAssocID="{0F0C2B75-A8A2-4670-B2B5-9BCE918871E9}" presName="vert2" presStyleCnt="0"/>
      <dgm:spPr/>
    </dgm:pt>
    <dgm:pt modelId="{DDE51CAD-A0C1-4F4F-9E43-27D5FC09555D}" type="pres">
      <dgm:prSet presAssocID="{0F0C2B75-A8A2-4670-B2B5-9BCE918871E9}" presName="thinLine2b" presStyleLbl="callout" presStyleIdx="0" presStyleCnt="3"/>
      <dgm:spPr/>
    </dgm:pt>
    <dgm:pt modelId="{AEF179D7-B2C2-4768-8459-702EEBAA8991}" type="pres">
      <dgm:prSet presAssocID="{0F0C2B75-A8A2-4670-B2B5-9BCE918871E9}" presName="vertSpace2b" presStyleCnt="0"/>
      <dgm:spPr/>
    </dgm:pt>
    <dgm:pt modelId="{2CE4E66D-5AA2-4129-925E-451C4AEA3C7D}" type="pres">
      <dgm:prSet presAssocID="{B3AA745A-AF4A-4186-8751-8BFBDA95E08E}" presName="horz2" presStyleCnt="0"/>
      <dgm:spPr/>
    </dgm:pt>
    <dgm:pt modelId="{A8C6612C-C4F5-412C-BE97-FA5AC46498BE}" type="pres">
      <dgm:prSet presAssocID="{B3AA745A-AF4A-4186-8751-8BFBDA95E08E}" presName="horzSpace2" presStyleCnt="0"/>
      <dgm:spPr/>
    </dgm:pt>
    <dgm:pt modelId="{D9FA6016-B19B-4946-90EB-8CC2DE126AC4}" type="pres">
      <dgm:prSet presAssocID="{B3AA745A-AF4A-4186-8751-8BFBDA95E08E}" presName="tx2" presStyleLbl="revTx" presStyleIdx="2" presStyleCnt="4"/>
      <dgm:spPr/>
    </dgm:pt>
    <dgm:pt modelId="{6325D051-C2B1-42C3-93F2-9BB3725DDEB5}" type="pres">
      <dgm:prSet presAssocID="{B3AA745A-AF4A-4186-8751-8BFBDA95E08E}" presName="vert2" presStyleCnt="0"/>
      <dgm:spPr/>
    </dgm:pt>
    <dgm:pt modelId="{71C9C2A1-B8C3-4FF2-9925-CB03EB6B76C0}" type="pres">
      <dgm:prSet presAssocID="{B3AA745A-AF4A-4186-8751-8BFBDA95E08E}" presName="thinLine2b" presStyleLbl="callout" presStyleIdx="1" presStyleCnt="3"/>
      <dgm:spPr/>
    </dgm:pt>
    <dgm:pt modelId="{8946ABFA-1105-48ED-A459-DE23E448C55A}" type="pres">
      <dgm:prSet presAssocID="{B3AA745A-AF4A-4186-8751-8BFBDA95E08E}" presName="vertSpace2b" presStyleCnt="0"/>
      <dgm:spPr/>
    </dgm:pt>
    <dgm:pt modelId="{F6008F92-11D7-4982-BC9F-F874405463E0}" type="pres">
      <dgm:prSet presAssocID="{51D803CF-A2B0-4530-B239-92EB62754F0A}" presName="horz2" presStyleCnt="0"/>
      <dgm:spPr/>
    </dgm:pt>
    <dgm:pt modelId="{8B36D8DD-59F2-4C18-AB3E-D00A9E3154C1}" type="pres">
      <dgm:prSet presAssocID="{51D803CF-A2B0-4530-B239-92EB62754F0A}" presName="horzSpace2" presStyleCnt="0"/>
      <dgm:spPr/>
    </dgm:pt>
    <dgm:pt modelId="{46181D7E-F255-4AA3-866F-6D6942728319}" type="pres">
      <dgm:prSet presAssocID="{51D803CF-A2B0-4530-B239-92EB62754F0A}" presName="tx2" presStyleLbl="revTx" presStyleIdx="3" presStyleCnt="4"/>
      <dgm:spPr/>
    </dgm:pt>
    <dgm:pt modelId="{9525E7CC-A21C-4E67-87AF-EE7FABE9232E}" type="pres">
      <dgm:prSet presAssocID="{51D803CF-A2B0-4530-B239-92EB62754F0A}" presName="vert2" presStyleCnt="0"/>
      <dgm:spPr/>
    </dgm:pt>
    <dgm:pt modelId="{35A2C6A7-48E0-4B6B-A62F-2BC4375D0721}" type="pres">
      <dgm:prSet presAssocID="{51D803CF-A2B0-4530-B239-92EB62754F0A}" presName="thinLine2b" presStyleLbl="callout" presStyleIdx="2" presStyleCnt="3"/>
      <dgm:spPr/>
    </dgm:pt>
    <dgm:pt modelId="{39552AE6-CF0B-40EC-A9BF-FEECB6C228CA}" type="pres">
      <dgm:prSet presAssocID="{51D803CF-A2B0-4530-B239-92EB62754F0A}" presName="vertSpace2b" presStyleCnt="0"/>
      <dgm:spPr/>
    </dgm:pt>
  </dgm:ptLst>
  <dgm:cxnLst>
    <dgm:cxn modelId="{0F5E6B06-D039-437F-8730-E7F4C21645B1}" type="presOf" srcId="{B3AA745A-AF4A-4186-8751-8BFBDA95E08E}" destId="{D9FA6016-B19B-4946-90EB-8CC2DE126AC4}" srcOrd="0" destOrd="0" presId="urn:microsoft.com/office/officeart/2008/layout/LinedList"/>
    <dgm:cxn modelId="{B8C808BC-48F5-47C3-B689-658A8EB9D381}" srcId="{C2AF3604-06A1-4362-90EA-6C94411E26C0}" destId="{0F0C2B75-A8A2-4670-B2B5-9BCE918871E9}" srcOrd="0" destOrd="0" parTransId="{5C069AC8-8AFF-4174-BD2B-FF8538C8CEF8}" sibTransId="{539476B7-B91B-4A8D-AD6D-8BF3E1118379}"/>
    <dgm:cxn modelId="{CF09D7CA-46EC-48D3-ACE7-FBB027E123F1}" type="presOf" srcId="{A6E761E7-7C56-48D5-B88B-EB4C6221CFC3}" destId="{5B800105-0678-45F2-8C83-51F06EDD5537}" srcOrd="0" destOrd="0" presId="urn:microsoft.com/office/officeart/2008/layout/LinedList"/>
    <dgm:cxn modelId="{D0E65DB9-BBE1-486A-B074-B3C856F0E790}" srcId="{C2AF3604-06A1-4362-90EA-6C94411E26C0}" destId="{B3AA745A-AF4A-4186-8751-8BFBDA95E08E}" srcOrd="1" destOrd="0" parTransId="{196CD8FE-B83A-4A32-AC9C-BF273F08F8CC}" sibTransId="{82DCFE57-CC36-4023-9B20-2662A8160441}"/>
    <dgm:cxn modelId="{23FCFD56-488D-4EEB-850B-C891049A3D5A}" type="presOf" srcId="{C2AF3604-06A1-4362-90EA-6C94411E26C0}" destId="{A655649E-2E5E-462C-B888-3DD7F925E5D2}" srcOrd="0" destOrd="0" presId="urn:microsoft.com/office/officeart/2008/layout/LinedList"/>
    <dgm:cxn modelId="{98F96892-7FD9-4828-81C0-B81E078F0812}" srcId="{A6E761E7-7C56-48D5-B88B-EB4C6221CFC3}" destId="{C2AF3604-06A1-4362-90EA-6C94411E26C0}" srcOrd="0" destOrd="0" parTransId="{AAD52017-816A-497D-A538-7C7314FBF7AF}" sibTransId="{C17E0438-C9D0-4E3B-8AE6-0C45F2295D63}"/>
    <dgm:cxn modelId="{955AC30A-DD71-4DEF-A78D-0E84C82C2C62}" type="presOf" srcId="{0F0C2B75-A8A2-4670-B2B5-9BCE918871E9}" destId="{CEF32FC8-9E78-42F7-9A4F-5DD0B7901D4A}" srcOrd="0" destOrd="0" presId="urn:microsoft.com/office/officeart/2008/layout/LinedList"/>
    <dgm:cxn modelId="{6548D79B-7474-4171-8CDB-83C0EAC62D79}" srcId="{C2AF3604-06A1-4362-90EA-6C94411E26C0}" destId="{51D803CF-A2B0-4530-B239-92EB62754F0A}" srcOrd="2" destOrd="0" parTransId="{0CA1141C-2DC2-4E92-A1BC-3E8E35CABCC7}" sibTransId="{7604698F-8EC5-4D82-A93E-836CBE750545}"/>
    <dgm:cxn modelId="{3E8ABF38-4A1C-4AF9-B8B1-154EF439F56F}" type="presOf" srcId="{51D803CF-A2B0-4530-B239-92EB62754F0A}" destId="{46181D7E-F255-4AA3-866F-6D6942728319}" srcOrd="0" destOrd="0" presId="urn:microsoft.com/office/officeart/2008/layout/LinedList"/>
    <dgm:cxn modelId="{5E5100A9-BA27-44EA-841E-080CD9443716}" type="presParOf" srcId="{5B800105-0678-45F2-8C83-51F06EDD5537}" destId="{5A974D66-231C-4B22-A3A5-294F5ADFE508}" srcOrd="0" destOrd="0" presId="urn:microsoft.com/office/officeart/2008/layout/LinedList"/>
    <dgm:cxn modelId="{627630F0-EA96-406E-A121-70C0498AD38A}" type="presParOf" srcId="{5B800105-0678-45F2-8C83-51F06EDD5537}" destId="{29F73B0B-C41D-43F0-9D84-B08AA7840C99}" srcOrd="1" destOrd="0" presId="urn:microsoft.com/office/officeart/2008/layout/LinedList"/>
    <dgm:cxn modelId="{F0C64DF7-EF4C-49B6-AA16-E1FC0317E70E}" type="presParOf" srcId="{29F73B0B-C41D-43F0-9D84-B08AA7840C99}" destId="{A655649E-2E5E-462C-B888-3DD7F925E5D2}" srcOrd="0" destOrd="0" presId="urn:microsoft.com/office/officeart/2008/layout/LinedList"/>
    <dgm:cxn modelId="{65ED5A64-9E17-4CD0-B235-551C4A517661}" type="presParOf" srcId="{29F73B0B-C41D-43F0-9D84-B08AA7840C99}" destId="{C88DEC58-8F81-4364-B5DD-C57D84902DB3}" srcOrd="1" destOrd="0" presId="urn:microsoft.com/office/officeart/2008/layout/LinedList"/>
    <dgm:cxn modelId="{ABB2C814-F72F-416F-B099-F9E900F91E0A}" type="presParOf" srcId="{C88DEC58-8F81-4364-B5DD-C57D84902DB3}" destId="{B89027D3-7295-40BD-AE40-CFE56495F427}" srcOrd="0" destOrd="0" presId="urn:microsoft.com/office/officeart/2008/layout/LinedList"/>
    <dgm:cxn modelId="{C527752A-F0AB-43A4-A32C-3C6194DC960F}" type="presParOf" srcId="{C88DEC58-8F81-4364-B5DD-C57D84902DB3}" destId="{1FBB95E2-2DE0-4BE7-B404-CB96B6CDEEDA}" srcOrd="1" destOrd="0" presId="urn:microsoft.com/office/officeart/2008/layout/LinedList"/>
    <dgm:cxn modelId="{5E6AE229-0B2E-4AF5-9E42-61E03C1933C9}" type="presParOf" srcId="{1FBB95E2-2DE0-4BE7-B404-CB96B6CDEEDA}" destId="{B7A0FBE5-890D-4E93-9CD8-935B89E21061}" srcOrd="0" destOrd="0" presId="urn:microsoft.com/office/officeart/2008/layout/LinedList"/>
    <dgm:cxn modelId="{C151A626-DF67-42AC-8F15-CD960E096BC2}" type="presParOf" srcId="{1FBB95E2-2DE0-4BE7-B404-CB96B6CDEEDA}" destId="{CEF32FC8-9E78-42F7-9A4F-5DD0B7901D4A}" srcOrd="1" destOrd="0" presId="urn:microsoft.com/office/officeart/2008/layout/LinedList"/>
    <dgm:cxn modelId="{5BFA9A66-AF0A-4B5B-9CB7-D5E718A3598A}" type="presParOf" srcId="{1FBB95E2-2DE0-4BE7-B404-CB96B6CDEEDA}" destId="{AE2A02CF-6DBF-46EB-A9E7-594772932D6D}" srcOrd="2" destOrd="0" presId="urn:microsoft.com/office/officeart/2008/layout/LinedList"/>
    <dgm:cxn modelId="{AAB6FADD-FC0B-4EE4-9423-57CEA2C2B701}" type="presParOf" srcId="{C88DEC58-8F81-4364-B5DD-C57D84902DB3}" destId="{DDE51CAD-A0C1-4F4F-9E43-27D5FC09555D}" srcOrd="2" destOrd="0" presId="urn:microsoft.com/office/officeart/2008/layout/LinedList"/>
    <dgm:cxn modelId="{30367904-A0BB-4912-AD8D-F0875A74AD98}" type="presParOf" srcId="{C88DEC58-8F81-4364-B5DD-C57D84902DB3}" destId="{AEF179D7-B2C2-4768-8459-702EEBAA8991}" srcOrd="3" destOrd="0" presId="urn:microsoft.com/office/officeart/2008/layout/LinedList"/>
    <dgm:cxn modelId="{EDE5675B-DAD9-4087-BB98-92C5F6C8F4CF}" type="presParOf" srcId="{C88DEC58-8F81-4364-B5DD-C57D84902DB3}" destId="{2CE4E66D-5AA2-4129-925E-451C4AEA3C7D}" srcOrd="4" destOrd="0" presId="urn:microsoft.com/office/officeart/2008/layout/LinedList"/>
    <dgm:cxn modelId="{377A1F58-9AE5-44E0-B61A-F0A528F20A7C}" type="presParOf" srcId="{2CE4E66D-5AA2-4129-925E-451C4AEA3C7D}" destId="{A8C6612C-C4F5-412C-BE97-FA5AC46498BE}" srcOrd="0" destOrd="0" presId="urn:microsoft.com/office/officeart/2008/layout/LinedList"/>
    <dgm:cxn modelId="{4C90D1B1-2780-4B60-B2EF-46BA711FBB7D}" type="presParOf" srcId="{2CE4E66D-5AA2-4129-925E-451C4AEA3C7D}" destId="{D9FA6016-B19B-4946-90EB-8CC2DE126AC4}" srcOrd="1" destOrd="0" presId="urn:microsoft.com/office/officeart/2008/layout/LinedList"/>
    <dgm:cxn modelId="{6CE64365-54C2-4647-8CCA-89B798ABC8BA}" type="presParOf" srcId="{2CE4E66D-5AA2-4129-925E-451C4AEA3C7D}" destId="{6325D051-C2B1-42C3-93F2-9BB3725DDEB5}" srcOrd="2" destOrd="0" presId="urn:microsoft.com/office/officeart/2008/layout/LinedList"/>
    <dgm:cxn modelId="{5541CC61-B128-4086-9A0C-A4AC12D02C90}" type="presParOf" srcId="{C88DEC58-8F81-4364-B5DD-C57D84902DB3}" destId="{71C9C2A1-B8C3-4FF2-9925-CB03EB6B76C0}" srcOrd="5" destOrd="0" presId="urn:microsoft.com/office/officeart/2008/layout/LinedList"/>
    <dgm:cxn modelId="{6DDBAD58-178A-4809-A445-05A92BA0B4E4}" type="presParOf" srcId="{C88DEC58-8F81-4364-B5DD-C57D84902DB3}" destId="{8946ABFA-1105-48ED-A459-DE23E448C55A}" srcOrd="6" destOrd="0" presId="urn:microsoft.com/office/officeart/2008/layout/LinedList"/>
    <dgm:cxn modelId="{9F7B9079-1780-4FE3-A4C9-F9F4ED33710A}" type="presParOf" srcId="{C88DEC58-8F81-4364-B5DD-C57D84902DB3}" destId="{F6008F92-11D7-4982-BC9F-F874405463E0}" srcOrd="7" destOrd="0" presId="urn:microsoft.com/office/officeart/2008/layout/LinedList"/>
    <dgm:cxn modelId="{4C383008-F390-45C5-A546-3BF39C057B5F}" type="presParOf" srcId="{F6008F92-11D7-4982-BC9F-F874405463E0}" destId="{8B36D8DD-59F2-4C18-AB3E-D00A9E3154C1}" srcOrd="0" destOrd="0" presId="urn:microsoft.com/office/officeart/2008/layout/LinedList"/>
    <dgm:cxn modelId="{3A18029E-E869-4946-BDEF-DE62544EBD23}" type="presParOf" srcId="{F6008F92-11D7-4982-BC9F-F874405463E0}" destId="{46181D7E-F255-4AA3-866F-6D6942728319}" srcOrd="1" destOrd="0" presId="urn:microsoft.com/office/officeart/2008/layout/LinedList"/>
    <dgm:cxn modelId="{409BC76F-CD45-4824-AA84-B44B363FACBD}" type="presParOf" srcId="{F6008F92-11D7-4982-BC9F-F874405463E0}" destId="{9525E7CC-A21C-4E67-87AF-EE7FABE9232E}" srcOrd="2" destOrd="0" presId="urn:microsoft.com/office/officeart/2008/layout/LinedList"/>
    <dgm:cxn modelId="{FB60FE29-5A9D-404C-AA4E-AE26C4CD3E1A}" type="presParOf" srcId="{C88DEC58-8F81-4364-B5DD-C57D84902DB3}" destId="{35A2C6A7-48E0-4B6B-A62F-2BC4375D0721}" srcOrd="8" destOrd="0" presId="urn:microsoft.com/office/officeart/2008/layout/LinedList"/>
    <dgm:cxn modelId="{90806DB5-B1CF-4138-970D-B80F83CCFC11}" type="presParOf" srcId="{C88DEC58-8F81-4364-B5DD-C57D84902DB3}" destId="{39552AE6-CF0B-40EC-A9BF-FEECB6C228CA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964750D-E0D1-481D-928A-AB19CDF3B56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</dgm:pt>
    <dgm:pt modelId="{C0EEDF42-130D-4DAF-B85B-2EC590FE91A3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закони</a:t>
          </a:r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поділяються на конституційні та звичайні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83E2A3-9221-4C19-A625-EF467F645704}" type="parTrans" cxnId="{75357AA5-642C-474E-84D7-83F704816918}">
      <dgm:prSet/>
      <dgm:spPr/>
      <dgm:t>
        <a:bodyPr/>
        <a:lstStyle/>
        <a:p>
          <a:endParaRPr lang="ru-RU"/>
        </a:p>
      </dgm:t>
    </dgm:pt>
    <dgm:pt modelId="{520F345D-FE80-4C7D-AE67-BA2A0FB279FA}" type="sibTrans" cxnId="{75357AA5-642C-474E-84D7-83F704816918}">
      <dgm:prSet/>
      <dgm:spPr/>
      <dgm:t>
        <a:bodyPr/>
        <a:lstStyle/>
        <a:p>
          <a:endParaRPr lang="ru-RU"/>
        </a:p>
      </dgm:t>
    </dgm:pt>
    <dgm:pt modelId="{5AF73577-F070-4A77-BF37-00399CB905EE}">
      <dgm:prSet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підзаконні акти </a:t>
          </a:r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прийняті урядом у порядку делегованого законодавства</a:t>
          </a:r>
          <a:endParaRPr lang="uk-UA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85EF3D-8AC3-42DF-B1EF-23902B4507FD}" type="parTrans" cxnId="{8102A2B3-0128-4209-A4A6-52AD34AEBA2F}">
      <dgm:prSet/>
      <dgm:spPr/>
      <dgm:t>
        <a:bodyPr/>
        <a:lstStyle/>
        <a:p>
          <a:endParaRPr lang="ru-RU"/>
        </a:p>
      </dgm:t>
    </dgm:pt>
    <dgm:pt modelId="{0D7930E1-F80E-4471-AB6E-202BF4887D1C}" type="sibTrans" cxnId="{8102A2B3-0128-4209-A4A6-52AD34AEBA2F}">
      <dgm:prSet/>
      <dgm:spPr/>
      <dgm:t>
        <a:bodyPr/>
        <a:lstStyle/>
        <a:p>
          <a:endParaRPr lang="ru-RU"/>
        </a:p>
      </dgm:t>
    </dgm:pt>
    <dgm:pt modelId="{8F0DCA35-9936-48B8-BF74-12C1789D0437}">
      <dgm:prSet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підзаконні акти міністерств і відомств</a:t>
          </a:r>
          <a:endParaRPr lang="uk-UA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B9F58F-DA6E-47DD-A115-694967FAE09F}" type="parTrans" cxnId="{027ACCF2-3B95-4C6A-A90B-1F9BEDFDAA25}">
      <dgm:prSet/>
      <dgm:spPr/>
      <dgm:t>
        <a:bodyPr/>
        <a:lstStyle/>
        <a:p>
          <a:endParaRPr lang="ru-RU"/>
        </a:p>
      </dgm:t>
    </dgm:pt>
    <dgm:pt modelId="{4622B004-3031-415B-A4F1-13ACFBBA42E7}" type="sibTrans" cxnId="{027ACCF2-3B95-4C6A-A90B-1F9BEDFDAA25}">
      <dgm:prSet/>
      <dgm:spPr/>
      <dgm:t>
        <a:bodyPr/>
        <a:lstStyle/>
        <a:p>
          <a:endParaRPr lang="ru-RU"/>
        </a:p>
      </dgm:t>
    </dgm:pt>
    <dgm:pt modelId="{A5144A29-02B9-4A17-88F2-17E4EE8B4699}">
      <dgm:prSet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правовий звичай </a:t>
          </a:r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визнається допоміжною юридичною формою (джерелом) права</a:t>
          </a:r>
          <a:endParaRPr lang="uk-UA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E605C0-36E5-4843-A0BD-EFB499012A6F}" type="parTrans" cxnId="{E3B740B7-F6A2-4E8E-996C-7866477EED48}">
      <dgm:prSet/>
      <dgm:spPr/>
      <dgm:t>
        <a:bodyPr/>
        <a:lstStyle/>
        <a:p>
          <a:endParaRPr lang="ru-RU"/>
        </a:p>
      </dgm:t>
    </dgm:pt>
    <dgm:pt modelId="{562DB5D4-5331-4F17-8855-E39821876F95}" type="sibTrans" cxnId="{E3B740B7-F6A2-4E8E-996C-7866477EED48}">
      <dgm:prSet/>
      <dgm:spPr/>
      <dgm:t>
        <a:bodyPr/>
        <a:lstStyle/>
        <a:p>
          <a:endParaRPr lang="ru-RU"/>
        </a:p>
      </dgm:t>
    </dgm:pt>
    <dgm:pt modelId="{62C7CA5B-1A3A-47DE-9B59-2E4699E794D9}">
      <dgm:prSet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судовий прецедент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є важливим і не завжди лише допоміжною формою (джерелом) права</a:t>
          </a:r>
          <a:endParaRPr lang="uk-UA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5D545A-81AD-49DF-87E5-7977A026A0D9}" type="parTrans" cxnId="{10E6CB05-6176-4920-9BFE-F9B474DE0408}">
      <dgm:prSet/>
      <dgm:spPr/>
      <dgm:t>
        <a:bodyPr/>
        <a:lstStyle/>
        <a:p>
          <a:endParaRPr lang="ru-RU"/>
        </a:p>
      </dgm:t>
    </dgm:pt>
    <dgm:pt modelId="{C76FDF2F-2134-432E-82BC-8079C385A4FC}" type="sibTrans" cxnId="{10E6CB05-6176-4920-9BFE-F9B474DE0408}">
      <dgm:prSet/>
      <dgm:spPr/>
      <dgm:t>
        <a:bodyPr/>
        <a:lstStyle/>
        <a:p>
          <a:endParaRPr lang="ru-RU"/>
        </a:p>
      </dgm:t>
    </dgm:pt>
    <dgm:pt modelId="{B636BD95-BF10-435D-9E05-A9914F54A6B0}">
      <dgm:prSet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принципи права – </a:t>
          </a:r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використовуються як форма (джерело) права при розгляді конкретної справи</a:t>
          </a:r>
          <a:endParaRPr lang="uk-UA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13B6AA-FA4E-4F78-B2C3-4B1F5EE09BA7}" type="parTrans" cxnId="{75E6FC14-AEB9-434C-9BA8-CC3368D15B6F}">
      <dgm:prSet/>
      <dgm:spPr/>
      <dgm:t>
        <a:bodyPr/>
        <a:lstStyle/>
        <a:p>
          <a:endParaRPr lang="ru-RU"/>
        </a:p>
      </dgm:t>
    </dgm:pt>
    <dgm:pt modelId="{B946D0C1-3C19-4B7F-8AF4-9E0D1B77B4B3}" type="sibTrans" cxnId="{75E6FC14-AEB9-434C-9BA8-CC3368D15B6F}">
      <dgm:prSet/>
      <dgm:spPr/>
      <dgm:t>
        <a:bodyPr/>
        <a:lstStyle/>
        <a:p>
          <a:endParaRPr lang="ru-RU"/>
        </a:p>
      </dgm:t>
    </dgm:pt>
    <dgm:pt modelId="{C3FA71ED-9339-4AC9-BFD4-E3A4DA186821}" type="pres">
      <dgm:prSet presAssocID="{F964750D-E0D1-481D-928A-AB19CDF3B56B}" presName="diagram" presStyleCnt="0">
        <dgm:presLayoutVars>
          <dgm:dir/>
          <dgm:resizeHandles val="exact"/>
        </dgm:presLayoutVars>
      </dgm:prSet>
      <dgm:spPr/>
    </dgm:pt>
    <dgm:pt modelId="{1BE0F36D-964E-47C8-B47E-7FA4D3A5D219}" type="pres">
      <dgm:prSet presAssocID="{C0EEDF42-130D-4DAF-B85B-2EC590FE91A3}" presName="node" presStyleLbl="node1" presStyleIdx="0" presStyleCnt="6">
        <dgm:presLayoutVars>
          <dgm:bulletEnabled val="1"/>
        </dgm:presLayoutVars>
      </dgm:prSet>
      <dgm:spPr/>
    </dgm:pt>
    <dgm:pt modelId="{BB40E382-72AC-4107-8285-6B7685EC9192}" type="pres">
      <dgm:prSet presAssocID="{520F345D-FE80-4C7D-AE67-BA2A0FB279FA}" presName="sibTrans" presStyleCnt="0"/>
      <dgm:spPr/>
    </dgm:pt>
    <dgm:pt modelId="{EAE1A1C1-D64E-4F82-BB62-AA3DA0EADE97}" type="pres">
      <dgm:prSet presAssocID="{5AF73577-F070-4A77-BF37-00399CB905EE}" presName="node" presStyleLbl="node1" presStyleIdx="1" presStyleCnt="6">
        <dgm:presLayoutVars>
          <dgm:bulletEnabled val="1"/>
        </dgm:presLayoutVars>
      </dgm:prSet>
      <dgm:spPr/>
    </dgm:pt>
    <dgm:pt modelId="{3F8C997D-828B-4E07-A4B6-7FE235E87714}" type="pres">
      <dgm:prSet presAssocID="{0D7930E1-F80E-4471-AB6E-202BF4887D1C}" presName="sibTrans" presStyleCnt="0"/>
      <dgm:spPr/>
    </dgm:pt>
    <dgm:pt modelId="{42B71EF4-6EE0-4E5B-A29C-C75BD5EECFAC}" type="pres">
      <dgm:prSet presAssocID="{8F0DCA35-9936-48B8-BF74-12C1789D0437}" presName="node" presStyleLbl="node1" presStyleIdx="2" presStyleCnt="6">
        <dgm:presLayoutVars>
          <dgm:bulletEnabled val="1"/>
        </dgm:presLayoutVars>
      </dgm:prSet>
      <dgm:spPr/>
    </dgm:pt>
    <dgm:pt modelId="{4B8EBB92-C897-4CA1-958E-9D545886563F}" type="pres">
      <dgm:prSet presAssocID="{4622B004-3031-415B-A4F1-13ACFBBA42E7}" presName="sibTrans" presStyleCnt="0"/>
      <dgm:spPr/>
    </dgm:pt>
    <dgm:pt modelId="{51E06312-429A-4B1C-BFEB-28B6AAB502F3}" type="pres">
      <dgm:prSet presAssocID="{A5144A29-02B9-4A17-88F2-17E4EE8B4699}" presName="node" presStyleLbl="node1" presStyleIdx="3" presStyleCnt="6">
        <dgm:presLayoutVars>
          <dgm:bulletEnabled val="1"/>
        </dgm:presLayoutVars>
      </dgm:prSet>
      <dgm:spPr/>
    </dgm:pt>
    <dgm:pt modelId="{5CC7C85D-AC09-4140-80A9-2D67925BDE6E}" type="pres">
      <dgm:prSet presAssocID="{562DB5D4-5331-4F17-8855-E39821876F95}" presName="sibTrans" presStyleCnt="0"/>
      <dgm:spPr/>
    </dgm:pt>
    <dgm:pt modelId="{8DBB4793-F614-4592-9DA8-89A9CC5DB214}" type="pres">
      <dgm:prSet presAssocID="{62C7CA5B-1A3A-47DE-9B59-2E4699E794D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654476-2358-4635-A3EE-D6FB785BE827}" type="pres">
      <dgm:prSet presAssocID="{C76FDF2F-2134-432E-82BC-8079C385A4FC}" presName="sibTrans" presStyleCnt="0"/>
      <dgm:spPr/>
    </dgm:pt>
    <dgm:pt modelId="{3688B902-D4DD-4543-85CB-E5AF62576B3F}" type="pres">
      <dgm:prSet presAssocID="{B636BD95-BF10-435D-9E05-A9914F54A6B0}" presName="node" presStyleLbl="node1" presStyleIdx="5" presStyleCnt="6">
        <dgm:presLayoutVars>
          <dgm:bulletEnabled val="1"/>
        </dgm:presLayoutVars>
      </dgm:prSet>
      <dgm:spPr/>
    </dgm:pt>
  </dgm:ptLst>
  <dgm:cxnLst>
    <dgm:cxn modelId="{75357AA5-642C-474E-84D7-83F704816918}" srcId="{F964750D-E0D1-481D-928A-AB19CDF3B56B}" destId="{C0EEDF42-130D-4DAF-B85B-2EC590FE91A3}" srcOrd="0" destOrd="0" parTransId="{8283E2A3-9221-4C19-A625-EF467F645704}" sibTransId="{520F345D-FE80-4C7D-AE67-BA2A0FB279FA}"/>
    <dgm:cxn modelId="{AF634A8A-FD4C-430A-9148-DCC3569B6E2D}" type="presOf" srcId="{A5144A29-02B9-4A17-88F2-17E4EE8B4699}" destId="{51E06312-429A-4B1C-BFEB-28B6AAB502F3}" srcOrd="0" destOrd="0" presId="urn:microsoft.com/office/officeart/2005/8/layout/default"/>
    <dgm:cxn modelId="{942BB043-1223-4B1B-A997-07F7C7D9228F}" type="presOf" srcId="{5AF73577-F070-4A77-BF37-00399CB905EE}" destId="{EAE1A1C1-D64E-4F82-BB62-AA3DA0EADE97}" srcOrd="0" destOrd="0" presId="urn:microsoft.com/office/officeart/2005/8/layout/default"/>
    <dgm:cxn modelId="{B648F722-F44D-4E2D-844D-551A45618449}" type="presOf" srcId="{B636BD95-BF10-435D-9E05-A9914F54A6B0}" destId="{3688B902-D4DD-4543-85CB-E5AF62576B3F}" srcOrd="0" destOrd="0" presId="urn:microsoft.com/office/officeart/2005/8/layout/default"/>
    <dgm:cxn modelId="{79E3C2BD-A308-4BBE-8A37-0A7D8F866E3D}" type="presOf" srcId="{8F0DCA35-9936-48B8-BF74-12C1789D0437}" destId="{42B71EF4-6EE0-4E5B-A29C-C75BD5EECFAC}" srcOrd="0" destOrd="0" presId="urn:microsoft.com/office/officeart/2005/8/layout/default"/>
    <dgm:cxn modelId="{75E6FC14-AEB9-434C-9BA8-CC3368D15B6F}" srcId="{F964750D-E0D1-481D-928A-AB19CDF3B56B}" destId="{B636BD95-BF10-435D-9E05-A9914F54A6B0}" srcOrd="5" destOrd="0" parTransId="{7813B6AA-FA4E-4F78-B2C3-4B1F5EE09BA7}" sibTransId="{B946D0C1-3C19-4B7F-8AF4-9E0D1B77B4B3}"/>
    <dgm:cxn modelId="{CEA696EA-F445-4DD5-B56A-669304A019E0}" type="presOf" srcId="{F964750D-E0D1-481D-928A-AB19CDF3B56B}" destId="{C3FA71ED-9339-4AC9-BFD4-E3A4DA186821}" srcOrd="0" destOrd="0" presId="urn:microsoft.com/office/officeart/2005/8/layout/default"/>
    <dgm:cxn modelId="{10E6CB05-6176-4920-9BFE-F9B474DE0408}" srcId="{F964750D-E0D1-481D-928A-AB19CDF3B56B}" destId="{62C7CA5B-1A3A-47DE-9B59-2E4699E794D9}" srcOrd="4" destOrd="0" parTransId="{A55D545A-81AD-49DF-87E5-7977A026A0D9}" sibTransId="{C76FDF2F-2134-432E-82BC-8079C385A4FC}"/>
    <dgm:cxn modelId="{E3B740B7-F6A2-4E8E-996C-7866477EED48}" srcId="{F964750D-E0D1-481D-928A-AB19CDF3B56B}" destId="{A5144A29-02B9-4A17-88F2-17E4EE8B4699}" srcOrd="3" destOrd="0" parTransId="{D1E605C0-36E5-4843-A0BD-EFB499012A6F}" sibTransId="{562DB5D4-5331-4F17-8855-E39821876F95}"/>
    <dgm:cxn modelId="{5B1D6CDA-5765-406A-B743-39775B367745}" type="presOf" srcId="{62C7CA5B-1A3A-47DE-9B59-2E4699E794D9}" destId="{8DBB4793-F614-4592-9DA8-89A9CC5DB214}" srcOrd="0" destOrd="0" presId="urn:microsoft.com/office/officeart/2005/8/layout/default"/>
    <dgm:cxn modelId="{027ACCF2-3B95-4C6A-A90B-1F9BEDFDAA25}" srcId="{F964750D-E0D1-481D-928A-AB19CDF3B56B}" destId="{8F0DCA35-9936-48B8-BF74-12C1789D0437}" srcOrd="2" destOrd="0" parTransId="{9FB9F58F-DA6E-47DD-A115-694967FAE09F}" sibTransId="{4622B004-3031-415B-A4F1-13ACFBBA42E7}"/>
    <dgm:cxn modelId="{81793051-275E-4DB9-BF67-9D468BEC9AF5}" type="presOf" srcId="{C0EEDF42-130D-4DAF-B85B-2EC590FE91A3}" destId="{1BE0F36D-964E-47C8-B47E-7FA4D3A5D219}" srcOrd="0" destOrd="0" presId="urn:microsoft.com/office/officeart/2005/8/layout/default"/>
    <dgm:cxn modelId="{8102A2B3-0128-4209-A4A6-52AD34AEBA2F}" srcId="{F964750D-E0D1-481D-928A-AB19CDF3B56B}" destId="{5AF73577-F070-4A77-BF37-00399CB905EE}" srcOrd="1" destOrd="0" parTransId="{9885EF3D-8AC3-42DF-B1EF-23902B4507FD}" sibTransId="{0D7930E1-F80E-4471-AB6E-202BF4887D1C}"/>
    <dgm:cxn modelId="{0B60776B-D62D-4FC1-85B5-A94F6A6FA48E}" type="presParOf" srcId="{C3FA71ED-9339-4AC9-BFD4-E3A4DA186821}" destId="{1BE0F36D-964E-47C8-B47E-7FA4D3A5D219}" srcOrd="0" destOrd="0" presId="urn:microsoft.com/office/officeart/2005/8/layout/default"/>
    <dgm:cxn modelId="{D93B7983-D571-4A4D-999E-A6EF3C05E934}" type="presParOf" srcId="{C3FA71ED-9339-4AC9-BFD4-E3A4DA186821}" destId="{BB40E382-72AC-4107-8285-6B7685EC9192}" srcOrd="1" destOrd="0" presId="urn:microsoft.com/office/officeart/2005/8/layout/default"/>
    <dgm:cxn modelId="{A597CD39-B376-43AB-AFE2-73DC15C80EA0}" type="presParOf" srcId="{C3FA71ED-9339-4AC9-BFD4-E3A4DA186821}" destId="{EAE1A1C1-D64E-4F82-BB62-AA3DA0EADE97}" srcOrd="2" destOrd="0" presId="urn:microsoft.com/office/officeart/2005/8/layout/default"/>
    <dgm:cxn modelId="{CFECE762-E62C-45E5-B69A-12846B7CBFBA}" type="presParOf" srcId="{C3FA71ED-9339-4AC9-BFD4-E3A4DA186821}" destId="{3F8C997D-828B-4E07-A4B6-7FE235E87714}" srcOrd="3" destOrd="0" presId="urn:microsoft.com/office/officeart/2005/8/layout/default"/>
    <dgm:cxn modelId="{EAE35A22-3EE2-4F5C-A2A8-3CC585853159}" type="presParOf" srcId="{C3FA71ED-9339-4AC9-BFD4-E3A4DA186821}" destId="{42B71EF4-6EE0-4E5B-A29C-C75BD5EECFAC}" srcOrd="4" destOrd="0" presId="urn:microsoft.com/office/officeart/2005/8/layout/default"/>
    <dgm:cxn modelId="{E0117966-10CC-442E-AF2C-F8D05431F9E3}" type="presParOf" srcId="{C3FA71ED-9339-4AC9-BFD4-E3A4DA186821}" destId="{4B8EBB92-C897-4CA1-958E-9D545886563F}" srcOrd="5" destOrd="0" presId="urn:microsoft.com/office/officeart/2005/8/layout/default"/>
    <dgm:cxn modelId="{0ADB7619-B05D-4745-9FAA-DCD2A7AE90B6}" type="presParOf" srcId="{C3FA71ED-9339-4AC9-BFD4-E3A4DA186821}" destId="{51E06312-429A-4B1C-BFEB-28B6AAB502F3}" srcOrd="6" destOrd="0" presId="urn:microsoft.com/office/officeart/2005/8/layout/default"/>
    <dgm:cxn modelId="{6BCC4D8C-CA0A-4791-A090-F3A2C306BF1B}" type="presParOf" srcId="{C3FA71ED-9339-4AC9-BFD4-E3A4DA186821}" destId="{5CC7C85D-AC09-4140-80A9-2D67925BDE6E}" srcOrd="7" destOrd="0" presId="urn:microsoft.com/office/officeart/2005/8/layout/default"/>
    <dgm:cxn modelId="{76A2C64C-F85C-4BAA-8950-DCEF11DA696D}" type="presParOf" srcId="{C3FA71ED-9339-4AC9-BFD4-E3A4DA186821}" destId="{8DBB4793-F614-4592-9DA8-89A9CC5DB214}" srcOrd="8" destOrd="0" presId="urn:microsoft.com/office/officeart/2005/8/layout/default"/>
    <dgm:cxn modelId="{6584ED25-ADC3-4EDA-A7FE-71DA82E73C18}" type="presParOf" srcId="{C3FA71ED-9339-4AC9-BFD4-E3A4DA186821}" destId="{D7654476-2358-4635-A3EE-D6FB785BE827}" srcOrd="9" destOrd="0" presId="urn:microsoft.com/office/officeart/2005/8/layout/default"/>
    <dgm:cxn modelId="{9870FDDE-7926-4AE4-B0FD-719BF8BB1F06}" type="presParOf" srcId="{C3FA71ED-9339-4AC9-BFD4-E3A4DA186821}" destId="{3688B902-D4DD-4543-85CB-E5AF62576B3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A4FE3A5-4C57-4AB8-844D-1035237DF524}" type="doc">
      <dgm:prSet loTypeId="urn:diagrams.loki3.com/BracketList+Icon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C83DC4A2-12A2-4EF0-A1F6-4EC11DE37ACE}">
      <dgm:prSet phldrT="[Текст]" custT="1"/>
      <dgm:spPr/>
      <dgm:t>
        <a:bodyPr/>
        <a:lstStyle/>
        <a:p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Особливістю системи права в країнах Північної Європи є загальна тенденція до схожості з </a:t>
          </a:r>
          <a:r>
            <a:rPr lang="uk-UA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континентально</a:t>
          </a:r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-європейськими системами: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4CAB13-745B-4AD3-B757-259F6FCD0342}" type="parTrans" cxnId="{5E69DE2C-5FE1-41B5-B17C-984B1B576DB5}">
      <dgm:prSet/>
      <dgm:spPr/>
      <dgm:t>
        <a:bodyPr/>
        <a:lstStyle/>
        <a:p>
          <a:endParaRPr lang="ru-RU"/>
        </a:p>
      </dgm:t>
    </dgm:pt>
    <dgm:pt modelId="{0FC4E088-1C40-432B-8A36-B02993C02691}" type="sibTrans" cxnId="{5E69DE2C-5FE1-41B5-B17C-984B1B576DB5}">
      <dgm:prSet/>
      <dgm:spPr/>
      <dgm:t>
        <a:bodyPr/>
        <a:lstStyle/>
        <a:p>
          <a:endParaRPr lang="ru-RU"/>
        </a:p>
      </dgm:t>
    </dgm:pt>
    <dgm:pt modelId="{26575E9C-445A-4A77-B7CC-80B89A3F1F1A}">
      <dgm:prSet custT="1"/>
      <dgm:spPr/>
      <dgm:t>
        <a:bodyPr/>
        <a:lstStyle/>
        <a:p>
          <a:r>
            <a:rPr lang="uk-UA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наявні писані конституції</a:t>
          </a:r>
          <a:endParaRPr lang="uk-UA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76A883-4FDA-412B-AAA9-E79CBDACEF9C}" type="parTrans" cxnId="{3EB27CD7-DD52-4E8D-8D54-5D347EBB1899}">
      <dgm:prSet/>
      <dgm:spPr/>
      <dgm:t>
        <a:bodyPr/>
        <a:lstStyle/>
        <a:p>
          <a:endParaRPr lang="ru-RU"/>
        </a:p>
      </dgm:t>
    </dgm:pt>
    <dgm:pt modelId="{683F714F-9945-4E3A-9C31-AD53C9D8EC54}" type="sibTrans" cxnId="{3EB27CD7-DD52-4E8D-8D54-5D347EBB1899}">
      <dgm:prSet/>
      <dgm:spPr/>
      <dgm:t>
        <a:bodyPr/>
        <a:lstStyle/>
        <a:p>
          <a:endParaRPr lang="ru-RU"/>
        </a:p>
      </dgm:t>
    </dgm:pt>
    <dgm:pt modelId="{DB52F752-9756-4628-BF4D-999288650EB6}">
      <dgm:prSet custT="1"/>
      <dgm:spPr/>
      <dgm:t>
        <a:bodyPr/>
        <a:lstStyle/>
        <a:p>
          <a:r>
            <a:rPr lang="uk-UA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структура системи права така сама, як і континентального права – галузі, інститути, норми</a:t>
          </a:r>
          <a:endParaRPr lang="uk-UA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239F4D-D15A-413B-8FDF-41903270916A}" type="parTrans" cxnId="{D8320902-34DD-4973-8C32-6F4F883BC62F}">
      <dgm:prSet/>
      <dgm:spPr/>
      <dgm:t>
        <a:bodyPr/>
        <a:lstStyle/>
        <a:p>
          <a:endParaRPr lang="ru-RU"/>
        </a:p>
      </dgm:t>
    </dgm:pt>
    <dgm:pt modelId="{C782DEAF-C390-40BA-BF26-B09752674224}" type="sibTrans" cxnId="{D8320902-34DD-4973-8C32-6F4F883BC62F}">
      <dgm:prSet/>
      <dgm:spPr/>
      <dgm:t>
        <a:bodyPr/>
        <a:lstStyle/>
        <a:p>
          <a:endParaRPr lang="ru-RU"/>
        </a:p>
      </dgm:t>
    </dgm:pt>
    <dgm:pt modelId="{F422C7C4-A868-457B-A406-10559CC8145C}">
      <dgm:prSet custT="1"/>
      <dgm:spPr/>
      <dgm:t>
        <a:bodyPr/>
        <a:lstStyle/>
        <a:p>
          <a:r>
            <a:rPr lang="uk-UA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система права поділена на дві підсистеми: приватна та публічна</a:t>
          </a:r>
          <a:endParaRPr lang="uk-UA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E5C605-E074-4DDA-8D96-CD11644474C2}" type="parTrans" cxnId="{4DDCD16F-91CB-41D9-BF99-A9F1E343BBD1}">
      <dgm:prSet/>
      <dgm:spPr/>
      <dgm:t>
        <a:bodyPr/>
        <a:lstStyle/>
        <a:p>
          <a:endParaRPr lang="ru-RU"/>
        </a:p>
      </dgm:t>
    </dgm:pt>
    <dgm:pt modelId="{24115DC6-B746-48FE-A36D-1DA681B697E1}" type="sibTrans" cxnId="{4DDCD16F-91CB-41D9-BF99-A9F1E343BBD1}">
      <dgm:prSet/>
      <dgm:spPr/>
      <dgm:t>
        <a:bodyPr/>
        <a:lstStyle/>
        <a:p>
          <a:endParaRPr lang="ru-RU"/>
        </a:p>
      </dgm:t>
    </dgm:pt>
    <dgm:pt modelId="{0934569B-083B-478E-90FD-3C6E3D406C33}">
      <dgm:prSet custT="1"/>
      <dgm:spPr/>
      <dgm:t>
        <a:bodyPr/>
        <a:lstStyle/>
        <a:p>
          <a:r>
            <a:rPr lang="uk-UA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система законодавства представляє собою сукупність законодавчих актів (законів, кодексів), виданих у державі</a:t>
          </a:r>
          <a:endParaRPr lang="uk-UA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A88892-D5B0-478F-9E87-9EA501E8C476}" type="parTrans" cxnId="{9A325C1C-E004-4B41-8087-F022D103B2A0}">
      <dgm:prSet/>
      <dgm:spPr/>
      <dgm:t>
        <a:bodyPr/>
        <a:lstStyle/>
        <a:p>
          <a:endParaRPr lang="ru-RU"/>
        </a:p>
      </dgm:t>
    </dgm:pt>
    <dgm:pt modelId="{2CE6D435-98A5-4818-9FB5-4EEB9CD4B722}" type="sibTrans" cxnId="{9A325C1C-E004-4B41-8087-F022D103B2A0}">
      <dgm:prSet/>
      <dgm:spPr/>
      <dgm:t>
        <a:bodyPr/>
        <a:lstStyle/>
        <a:p>
          <a:endParaRPr lang="ru-RU"/>
        </a:p>
      </dgm:t>
    </dgm:pt>
    <dgm:pt modelId="{3A0188CF-8E2C-43BD-B73C-8511481C8E23}">
      <dgm:prSet custT="1"/>
      <dgm:spPr/>
      <dgm:t>
        <a:bodyPr/>
        <a:lstStyle/>
        <a:p>
          <a:r>
            <a:rPr lang="uk-UA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проводиться кодифікація нормативно-правового матеріалу</a:t>
          </a:r>
          <a:endParaRPr lang="uk-UA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AF4D14-A480-4F50-8BA6-B3A54BF01861}" type="parTrans" cxnId="{2F8A8A38-E429-4815-8C2E-AB58CF5CB3BB}">
      <dgm:prSet/>
      <dgm:spPr/>
      <dgm:t>
        <a:bodyPr/>
        <a:lstStyle/>
        <a:p>
          <a:endParaRPr lang="ru-RU"/>
        </a:p>
      </dgm:t>
    </dgm:pt>
    <dgm:pt modelId="{1FAE7749-2F8D-4008-A304-AE0713D16EA7}" type="sibTrans" cxnId="{2F8A8A38-E429-4815-8C2E-AB58CF5CB3BB}">
      <dgm:prSet/>
      <dgm:spPr/>
      <dgm:t>
        <a:bodyPr/>
        <a:lstStyle/>
        <a:p>
          <a:endParaRPr lang="ru-RU"/>
        </a:p>
      </dgm:t>
    </dgm:pt>
    <dgm:pt modelId="{438250B0-EA7E-46BE-BB80-1BE6BECF6230}">
      <dgm:prSet custT="1"/>
      <dgm:spPr/>
      <dgm:t>
        <a:bodyPr/>
        <a:lstStyle/>
        <a:p>
          <a:r>
            <a:rPr lang="uk-UA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кодекси, як правило, містять конкретні норми права</a:t>
          </a:r>
          <a:endParaRPr lang="uk-UA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1F227E-4C6E-41D1-941E-2F7417CB8BE8}" type="parTrans" cxnId="{0BDC9661-023F-478E-9F16-C93BE39D6506}">
      <dgm:prSet/>
      <dgm:spPr/>
      <dgm:t>
        <a:bodyPr/>
        <a:lstStyle/>
        <a:p>
          <a:endParaRPr lang="ru-RU"/>
        </a:p>
      </dgm:t>
    </dgm:pt>
    <dgm:pt modelId="{10E9E5D2-4F0B-4612-8DE0-03BAD0E25F26}" type="sibTrans" cxnId="{0BDC9661-023F-478E-9F16-C93BE39D6506}">
      <dgm:prSet/>
      <dgm:spPr/>
      <dgm:t>
        <a:bodyPr/>
        <a:lstStyle/>
        <a:p>
          <a:endParaRPr lang="ru-RU"/>
        </a:p>
      </dgm:t>
    </dgm:pt>
    <dgm:pt modelId="{B086B7E1-FC56-4BD7-9DBC-56E0E5BC5784}" type="pres">
      <dgm:prSet presAssocID="{0A4FE3A5-4C57-4AB8-844D-1035237DF524}" presName="Name0" presStyleCnt="0">
        <dgm:presLayoutVars>
          <dgm:dir/>
          <dgm:animLvl val="lvl"/>
          <dgm:resizeHandles val="exact"/>
        </dgm:presLayoutVars>
      </dgm:prSet>
      <dgm:spPr/>
    </dgm:pt>
    <dgm:pt modelId="{FB3E17F8-EF2F-4DA3-A8C1-FEE25A584E35}" type="pres">
      <dgm:prSet presAssocID="{C83DC4A2-12A2-4EF0-A1F6-4EC11DE37ACE}" presName="linNode" presStyleCnt="0"/>
      <dgm:spPr/>
    </dgm:pt>
    <dgm:pt modelId="{1E53FD7E-0BBA-4BB4-AB9F-39AFD20D1F07}" type="pres">
      <dgm:prSet presAssocID="{C83DC4A2-12A2-4EF0-A1F6-4EC11DE37ACE}" presName="parTx" presStyleLbl="revTx" presStyleIdx="0" presStyleCnt="1" custScaleX="130952" custScaleY="147221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FCCA36-1C27-4F75-9D1F-A8684FC3D532}" type="pres">
      <dgm:prSet presAssocID="{C83DC4A2-12A2-4EF0-A1F6-4EC11DE37ACE}" presName="bracket" presStyleLbl="parChTrans1D1" presStyleIdx="0" presStyleCnt="1"/>
      <dgm:spPr/>
    </dgm:pt>
    <dgm:pt modelId="{8C218FD4-3394-4CBE-8306-93F68F5A70F2}" type="pres">
      <dgm:prSet presAssocID="{C83DC4A2-12A2-4EF0-A1F6-4EC11DE37ACE}" presName="spH" presStyleCnt="0"/>
      <dgm:spPr/>
    </dgm:pt>
    <dgm:pt modelId="{3841AC79-728C-4B6D-ADF3-AEEF183CDBCD}" type="pres">
      <dgm:prSet presAssocID="{C83DC4A2-12A2-4EF0-A1F6-4EC11DE37ACE}" presName="desTx" presStyleLbl="node1" presStyleIdx="0" presStyleCnt="1" custScaleY="1425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EDA6AF-3FC5-4790-85C5-180BE6F4C582}" type="presOf" srcId="{438250B0-EA7E-46BE-BB80-1BE6BECF6230}" destId="{3841AC79-728C-4B6D-ADF3-AEEF183CDBCD}" srcOrd="0" destOrd="5" presId="urn:diagrams.loki3.com/BracketList+Icon"/>
    <dgm:cxn modelId="{5EE75552-F39D-4807-A529-92123DCC320C}" type="presOf" srcId="{0934569B-083B-478E-90FD-3C6E3D406C33}" destId="{3841AC79-728C-4B6D-ADF3-AEEF183CDBCD}" srcOrd="0" destOrd="3" presId="urn:diagrams.loki3.com/BracketList+Icon"/>
    <dgm:cxn modelId="{E5E6E81D-011B-447B-BA02-BC8C17283D11}" type="presOf" srcId="{26575E9C-445A-4A77-B7CC-80B89A3F1F1A}" destId="{3841AC79-728C-4B6D-ADF3-AEEF183CDBCD}" srcOrd="0" destOrd="0" presId="urn:diagrams.loki3.com/BracketList+Icon"/>
    <dgm:cxn modelId="{3EB27CD7-DD52-4E8D-8D54-5D347EBB1899}" srcId="{C83DC4A2-12A2-4EF0-A1F6-4EC11DE37ACE}" destId="{26575E9C-445A-4A77-B7CC-80B89A3F1F1A}" srcOrd="0" destOrd="0" parTransId="{7A76A883-4FDA-412B-AAA9-E79CBDACEF9C}" sibTransId="{683F714F-9945-4E3A-9C31-AD53C9D8EC54}"/>
    <dgm:cxn modelId="{9A325C1C-E004-4B41-8087-F022D103B2A0}" srcId="{C83DC4A2-12A2-4EF0-A1F6-4EC11DE37ACE}" destId="{0934569B-083B-478E-90FD-3C6E3D406C33}" srcOrd="3" destOrd="0" parTransId="{CCA88892-D5B0-478F-9E87-9EA501E8C476}" sibTransId="{2CE6D435-98A5-4818-9FB5-4EEB9CD4B722}"/>
    <dgm:cxn modelId="{2F8A8A38-E429-4815-8C2E-AB58CF5CB3BB}" srcId="{C83DC4A2-12A2-4EF0-A1F6-4EC11DE37ACE}" destId="{3A0188CF-8E2C-43BD-B73C-8511481C8E23}" srcOrd="4" destOrd="0" parTransId="{26AF4D14-A480-4F50-8BA6-B3A54BF01861}" sibTransId="{1FAE7749-2F8D-4008-A304-AE0713D16EA7}"/>
    <dgm:cxn modelId="{49167BD8-3C12-4BDA-BB65-21E5C54985E7}" type="presOf" srcId="{DB52F752-9756-4628-BF4D-999288650EB6}" destId="{3841AC79-728C-4B6D-ADF3-AEEF183CDBCD}" srcOrd="0" destOrd="1" presId="urn:diagrams.loki3.com/BracketList+Icon"/>
    <dgm:cxn modelId="{4DDCD16F-91CB-41D9-BF99-A9F1E343BBD1}" srcId="{C83DC4A2-12A2-4EF0-A1F6-4EC11DE37ACE}" destId="{F422C7C4-A868-457B-A406-10559CC8145C}" srcOrd="2" destOrd="0" parTransId="{5FE5C605-E074-4DDA-8D96-CD11644474C2}" sibTransId="{24115DC6-B746-48FE-A36D-1DA681B697E1}"/>
    <dgm:cxn modelId="{5E69DE2C-5FE1-41B5-B17C-984B1B576DB5}" srcId="{0A4FE3A5-4C57-4AB8-844D-1035237DF524}" destId="{C83DC4A2-12A2-4EF0-A1F6-4EC11DE37ACE}" srcOrd="0" destOrd="0" parTransId="{684CAB13-745B-4AD3-B757-259F6FCD0342}" sibTransId="{0FC4E088-1C40-432B-8A36-B02993C02691}"/>
    <dgm:cxn modelId="{D8320902-34DD-4973-8C32-6F4F883BC62F}" srcId="{C83DC4A2-12A2-4EF0-A1F6-4EC11DE37ACE}" destId="{DB52F752-9756-4628-BF4D-999288650EB6}" srcOrd="1" destOrd="0" parTransId="{9A239F4D-D15A-413B-8FDF-41903270916A}" sibTransId="{C782DEAF-C390-40BA-BF26-B09752674224}"/>
    <dgm:cxn modelId="{8D2551D9-0417-4928-9BA3-87B2A75D1847}" type="presOf" srcId="{F422C7C4-A868-457B-A406-10559CC8145C}" destId="{3841AC79-728C-4B6D-ADF3-AEEF183CDBCD}" srcOrd="0" destOrd="2" presId="urn:diagrams.loki3.com/BracketList+Icon"/>
    <dgm:cxn modelId="{0BDC9661-023F-478E-9F16-C93BE39D6506}" srcId="{C83DC4A2-12A2-4EF0-A1F6-4EC11DE37ACE}" destId="{438250B0-EA7E-46BE-BB80-1BE6BECF6230}" srcOrd="5" destOrd="0" parTransId="{871F227E-4C6E-41D1-941E-2F7417CB8BE8}" sibTransId="{10E9E5D2-4F0B-4612-8DE0-03BAD0E25F26}"/>
    <dgm:cxn modelId="{206CA79D-569F-45CA-87C8-D23D5BBFC6DC}" type="presOf" srcId="{3A0188CF-8E2C-43BD-B73C-8511481C8E23}" destId="{3841AC79-728C-4B6D-ADF3-AEEF183CDBCD}" srcOrd="0" destOrd="4" presId="urn:diagrams.loki3.com/BracketList+Icon"/>
    <dgm:cxn modelId="{6B5F175D-4B2C-4676-A8C8-B6983CCF7F86}" type="presOf" srcId="{0A4FE3A5-4C57-4AB8-844D-1035237DF524}" destId="{B086B7E1-FC56-4BD7-9DBC-56E0E5BC5784}" srcOrd="0" destOrd="0" presId="urn:diagrams.loki3.com/BracketList+Icon"/>
    <dgm:cxn modelId="{E6007460-1697-42AD-8D4A-ABB249713839}" type="presOf" srcId="{C83DC4A2-12A2-4EF0-A1F6-4EC11DE37ACE}" destId="{1E53FD7E-0BBA-4BB4-AB9F-39AFD20D1F07}" srcOrd="0" destOrd="0" presId="urn:diagrams.loki3.com/BracketList+Icon"/>
    <dgm:cxn modelId="{6FCFB27F-6A37-44EB-AB78-ECDC7CF8CFD8}" type="presParOf" srcId="{B086B7E1-FC56-4BD7-9DBC-56E0E5BC5784}" destId="{FB3E17F8-EF2F-4DA3-A8C1-FEE25A584E35}" srcOrd="0" destOrd="0" presId="urn:diagrams.loki3.com/BracketList+Icon"/>
    <dgm:cxn modelId="{B1803107-5CB9-4319-B302-8E1E08AA29BE}" type="presParOf" srcId="{FB3E17F8-EF2F-4DA3-A8C1-FEE25A584E35}" destId="{1E53FD7E-0BBA-4BB4-AB9F-39AFD20D1F07}" srcOrd="0" destOrd="0" presId="urn:diagrams.loki3.com/BracketList+Icon"/>
    <dgm:cxn modelId="{71480B18-7150-42A8-ACAA-3A9B2500F4FD}" type="presParOf" srcId="{FB3E17F8-EF2F-4DA3-A8C1-FEE25A584E35}" destId="{ABFCCA36-1C27-4F75-9D1F-A8684FC3D532}" srcOrd="1" destOrd="0" presId="urn:diagrams.loki3.com/BracketList+Icon"/>
    <dgm:cxn modelId="{6E3170D4-8102-4EDD-862A-13D582788398}" type="presParOf" srcId="{FB3E17F8-EF2F-4DA3-A8C1-FEE25A584E35}" destId="{8C218FD4-3394-4CBE-8306-93F68F5A70F2}" srcOrd="2" destOrd="0" presId="urn:diagrams.loki3.com/BracketList+Icon"/>
    <dgm:cxn modelId="{D691E5BB-FC5A-4093-9E8E-9866C19A6620}" type="presParOf" srcId="{FB3E17F8-EF2F-4DA3-A8C1-FEE25A584E35}" destId="{3841AC79-728C-4B6D-ADF3-AEEF183CDBCD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0D5CB80-5725-4FD8-986C-3597C19E0FDD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EFC6D3-45A1-4C43-A896-5C1910C81E27}">
      <dgm:prSet phldrT="[Текст]" custT="1"/>
      <dgm:spPr/>
      <dgm:t>
        <a:bodyPr/>
        <a:lstStyle/>
        <a:p>
          <a:r>
            <a:rPr lang="uk-UA" sz="3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Схожість правових систем держав Латинської Америки зумовлена спільністю історичних шляхів їх виникнення і подальшого розвитку під впливом континентального права, єдністю в структурі системи права і норми права, спільністю основного юридичного джерела права – нормативно-правового акта і принципів регулювання суспільних відносин, однаковим сприйняттям американського конституційного права. Усе це дозволяє виокремити латиноамериканське право як окрему групу змішаного типу правової системи</a:t>
          </a:r>
          <a:endParaRPr lang="ru-RU" sz="3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7D5AEA-944E-4F51-A73D-AAE7408742C1}" type="parTrans" cxnId="{133D4D7A-22C4-436F-878F-CB1FC1776852}">
      <dgm:prSet/>
      <dgm:spPr/>
      <dgm:t>
        <a:bodyPr/>
        <a:lstStyle/>
        <a:p>
          <a:endParaRPr lang="ru-RU"/>
        </a:p>
      </dgm:t>
    </dgm:pt>
    <dgm:pt modelId="{A2FA9A7E-5E4B-4A64-BBF3-944FC0292568}" type="sibTrans" cxnId="{133D4D7A-22C4-436F-878F-CB1FC1776852}">
      <dgm:prSet/>
      <dgm:spPr/>
      <dgm:t>
        <a:bodyPr/>
        <a:lstStyle/>
        <a:p>
          <a:endParaRPr lang="ru-RU"/>
        </a:p>
      </dgm:t>
    </dgm:pt>
    <dgm:pt modelId="{D5F55F77-008B-49A3-83DE-D327EAF3D55A}" type="pres">
      <dgm:prSet presAssocID="{D0D5CB80-5725-4FD8-986C-3597C19E0FDD}" presName="Name0" presStyleCnt="0">
        <dgm:presLayoutVars>
          <dgm:dir/>
        </dgm:presLayoutVars>
      </dgm:prSet>
      <dgm:spPr/>
    </dgm:pt>
    <dgm:pt modelId="{8AA4256D-AA57-4561-BD15-E6575D1ACDE9}" type="pres">
      <dgm:prSet presAssocID="{86EFC6D3-45A1-4C43-A896-5C1910C81E27}" presName="noChildren" presStyleCnt="0"/>
      <dgm:spPr/>
    </dgm:pt>
    <dgm:pt modelId="{D4F436CB-26B7-4581-A9C2-065A5FAB44A1}" type="pres">
      <dgm:prSet presAssocID="{86EFC6D3-45A1-4C43-A896-5C1910C81E27}" presName="gap" presStyleCnt="0"/>
      <dgm:spPr/>
    </dgm:pt>
    <dgm:pt modelId="{A64B8C63-1503-497C-9AC6-CF3D909496E5}" type="pres">
      <dgm:prSet presAssocID="{86EFC6D3-45A1-4C43-A896-5C1910C81E27}" presName="medCircle2" presStyleLbl="vennNode1" presStyleIdx="0" presStyleCnt="1"/>
      <dgm:spPr/>
    </dgm:pt>
    <dgm:pt modelId="{2FECE88A-8FED-4908-B83C-F6FC5229FC0D}" type="pres">
      <dgm:prSet presAssocID="{86EFC6D3-45A1-4C43-A896-5C1910C81E27}" presName="txLvlOnly1" presStyleLbl="revTx" presStyleIdx="0" presStyleCnt="1"/>
      <dgm:spPr/>
    </dgm:pt>
  </dgm:ptLst>
  <dgm:cxnLst>
    <dgm:cxn modelId="{EA7CE5AD-EDA3-47D3-B06E-5D934B5B2EE5}" type="presOf" srcId="{D0D5CB80-5725-4FD8-986C-3597C19E0FDD}" destId="{D5F55F77-008B-49A3-83DE-D327EAF3D55A}" srcOrd="0" destOrd="0" presId="urn:microsoft.com/office/officeart/2008/layout/VerticalCircleList"/>
    <dgm:cxn modelId="{D48D2695-871B-4EB8-9A59-09AC68953CFB}" type="presOf" srcId="{86EFC6D3-45A1-4C43-A896-5C1910C81E27}" destId="{2FECE88A-8FED-4908-B83C-F6FC5229FC0D}" srcOrd="0" destOrd="0" presId="urn:microsoft.com/office/officeart/2008/layout/VerticalCircleList"/>
    <dgm:cxn modelId="{133D4D7A-22C4-436F-878F-CB1FC1776852}" srcId="{D0D5CB80-5725-4FD8-986C-3597C19E0FDD}" destId="{86EFC6D3-45A1-4C43-A896-5C1910C81E27}" srcOrd="0" destOrd="0" parTransId="{D17D5AEA-944E-4F51-A73D-AAE7408742C1}" sibTransId="{A2FA9A7E-5E4B-4A64-BBF3-944FC0292568}"/>
    <dgm:cxn modelId="{93538EED-02A4-4087-8A19-E86016B28CB0}" type="presParOf" srcId="{D5F55F77-008B-49A3-83DE-D327EAF3D55A}" destId="{8AA4256D-AA57-4561-BD15-E6575D1ACDE9}" srcOrd="0" destOrd="0" presId="urn:microsoft.com/office/officeart/2008/layout/VerticalCircleList"/>
    <dgm:cxn modelId="{E3E95C18-28AA-461D-A23E-492FFE7F8B7B}" type="presParOf" srcId="{8AA4256D-AA57-4561-BD15-E6575D1ACDE9}" destId="{D4F436CB-26B7-4581-A9C2-065A5FAB44A1}" srcOrd="0" destOrd="0" presId="urn:microsoft.com/office/officeart/2008/layout/VerticalCircleList"/>
    <dgm:cxn modelId="{10FD5E9C-7B47-424D-A821-41FFBB1AEF7E}" type="presParOf" srcId="{8AA4256D-AA57-4561-BD15-E6575D1ACDE9}" destId="{A64B8C63-1503-497C-9AC6-CF3D909496E5}" srcOrd="1" destOrd="0" presId="urn:microsoft.com/office/officeart/2008/layout/VerticalCircleList"/>
    <dgm:cxn modelId="{12713E0D-34E1-4C00-AA4D-15528F19F2C6}" type="presParOf" srcId="{8AA4256D-AA57-4561-BD15-E6575D1ACDE9}" destId="{2FECE88A-8FED-4908-B83C-F6FC5229FC0D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1C1F62C-F54B-4CB2-B2B0-BF0326449723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</dgm:pt>
    <dgm:pt modelId="{BD6189B8-0819-477F-A804-90DB6F530D47}">
      <dgm:prSet phldrT="[Текст]"/>
      <dgm:spPr/>
      <dgm:t>
        <a:bodyPr/>
        <a:lstStyle/>
        <a:p>
          <a:r>
            <a:rPr lang="uk-UA" dirty="0" smtClean="0"/>
            <a:t>Аргентина</a:t>
          </a:r>
          <a:endParaRPr lang="ru-RU" dirty="0"/>
        </a:p>
      </dgm:t>
    </dgm:pt>
    <dgm:pt modelId="{81282DCA-014A-45F0-A2D1-9B0CDE910812}" type="parTrans" cxnId="{9FAA5DF2-C54A-452E-B7B0-F66ED7E8DAB8}">
      <dgm:prSet/>
      <dgm:spPr/>
      <dgm:t>
        <a:bodyPr/>
        <a:lstStyle/>
        <a:p>
          <a:endParaRPr lang="ru-RU"/>
        </a:p>
      </dgm:t>
    </dgm:pt>
    <dgm:pt modelId="{5EED576F-BBA2-4270-9B13-CB6DBBD0D7D4}" type="sibTrans" cxnId="{9FAA5DF2-C54A-452E-B7B0-F66ED7E8DAB8}">
      <dgm:prSet/>
      <dgm:spPr/>
      <dgm:t>
        <a:bodyPr/>
        <a:lstStyle/>
        <a:p>
          <a:endParaRPr lang="ru-RU"/>
        </a:p>
      </dgm:t>
    </dgm:pt>
    <dgm:pt modelId="{90593312-0722-47F4-823F-8E44A1474328}">
      <dgm:prSet phldrT="[Текст]"/>
      <dgm:spPr/>
      <dgm:t>
        <a:bodyPr/>
        <a:lstStyle/>
        <a:p>
          <a:r>
            <a:rPr lang="uk-UA" dirty="0" smtClean="0"/>
            <a:t>Бразилія</a:t>
          </a:r>
          <a:endParaRPr lang="ru-RU" dirty="0"/>
        </a:p>
      </dgm:t>
    </dgm:pt>
    <dgm:pt modelId="{BF7EABB9-A704-4FFB-9200-B05EAFF9FD17}" type="parTrans" cxnId="{BB497039-CEA1-4BD4-8F16-4D63FB46446B}">
      <dgm:prSet/>
      <dgm:spPr/>
      <dgm:t>
        <a:bodyPr/>
        <a:lstStyle/>
        <a:p>
          <a:endParaRPr lang="ru-RU"/>
        </a:p>
      </dgm:t>
    </dgm:pt>
    <dgm:pt modelId="{C72C59FF-A834-4887-B2E9-CB8779D14D00}" type="sibTrans" cxnId="{BB497039-CEA1-4BD4-8F16-4D63FB46446B}">
      <dgm:prSet/>
      <dgm:spPr/>
      <dgm:t>
        <a:bodyPr/>
        <a:lstStyle/>
        <a:p>
          <a:endParaRPr lang="ru-RU"/>
        </a:p>
      </dgm:t>
    </dgm:pt>
    <dgm:pt modelId="{D3D92102-8BFB-4C58-A3E6-CB65E87ECB21}">
      <dgm:prSet phldrT="[Текст]"/>
      <dgm:spPr/>
      <dgm:t>
        <a:bodyPr/>
        <a:lstStyle/>
        <a:p>
          <a:r>
            <a:rPr lang="uk-UA" dirty="0" smtClean="0"/>
            <a:t>Венесуела</a:t>
          </a:r>
          <a:endParaRPr lang="ru-RU" dirty="0"/>
        </a:p>
      </dgm:t>
    </dgm:pt>
    <dgm:pt modelId="{A7B5BF21-3ABE-455A-A368-93E30C3AC004}" type="parTrans" cxnId="{2CEE93A0-891F-4CBD-97E5-379E3979C853}">
      <dgm:prSet/>
      <dgm:spPr/>
      <dgm:t>
        <a:bodyPr/>
        <a:lstStyle/>
        <a:p>
          <a:endParaRPr lang="ru-RU"/>
        </a:p>
      </dgm:t>
    </dgm:pt>
    <dgm:pt modelId="{E0EC888B-046F-4BE0-920A-296355065419}" type="sibTrans" cxnId="{2CEE93A0-891F-4CBD-97E5-379E3979C853}">
      <dgm:prSet/>
      <dgm:spPr/>
      <dgm:t>
        <a:bodyPr/>
        <a:lstStyle/>
        <a:p>
          <a:endParaRPr lang="ru-RU"/>
        </a:p>
      </dgm:t>
    </dgm:pt>
    <dgm:pt modelId="{B6676EAD-6EF9-4FA6-9FBD-664E253BD11F}">
      <dgm:prSet phldrT="[Текст]"/>
      <dgm:spPr/>
      <dgm:t>
        <a:bodyPr/>
        <a:lstStyle/>
        <a:p>
          <a:r>
            <a:rPr lang="uk-UA" dirty="0" smtClean="0"/>
            <a:t>Еквадор</a:t>
          </a:r>
          <a:endParaRPr lang="ru-RU" dirty="0"/>
        </a:p>
      </dgm:t>
    </dgm:pt>
    <dgm:pt modelId="{4EF36B3B-AEC4-4B87-B6B7-8C7CD1DE69F3}" type="parTrans" cxnId="{9787337E-FF03-43AB-98BE-8DAE93AB705F}">
      <dgm:prSet/>
      <dgm:spPr/>
      <dgm:t>
        <a:bodyPr/>
        <a:lstStyle/>
        <a:p>
          <a:endParaRPr lang="ru-RU"/>
        </a:p>
      </dgm:t>
    </dgm:pt>
    <dgm:pt modelId="{63BD7330-D463-41AF-8BEC-576ABAB9E4F6}" type="sibTrans" cxnId="{9787337E-FF03-43AB-98BE-8DAE93AB705F}">
      <dgm:prSet/>
      <dgm:spPr/>
      <dgm:t>
        <a:bodyPr/>
        <a:lstStyle/>
        <a:p>
          <a:endParaRPr lang="ru-RU"/>
        </a:p>
      </dgm:t>
    </dgm:pt>
    <dgm:pt modelId="{309462B4-CE74-4578-91FE-568A2DFAC956}">
      <dgm:prSet phldrT="[Текст]"/>
      <dgm:spPr/>
      <dgm:t>
        <a:bodyPr/>
        <a:lstStyle/>
        <a:p>
          <a:r>
            <a:rPr lang="uk-UA" dirty="0" smtClean="0"/>
            <a:t>Колумбія</a:t>
          </a:r>
          <a:endParaRPr lang="ru-RU" dirty="0"/>
        </a:p>
      </dgm:t>
    </dgm:pt>
    <dgm:pt modelId="{EEB7B7FD-A63D-4509-9748-7E6EAAA7ADFC}" type="parTrans" cxnId="{621A0A0B-4ED9-4F91-AF99-2F1E7A9971A4}">
      <dgm:prSet/>
      <dgm:spPr/>
      <dgm:t>
        <a:bodyPr/>
        <a:lstStyle/>
        <a:p>
          <a:endParaRPr lang="ru-RU"/>
        </a:p>
      </dgm:t>
    </dgm:pt>
    <dgm:pt modelId="{E1E5D13E-B2DF-479E-9ED5-6F69A150F80D}" type="sibTrans" cxnId="{621A0A0B-4ED9-4F91-AF99-2F1E7A9971A4}">
      <dgm:prSet/>
      <dgm:spPr/>
      <dgm:t>
        <a:bodyPr/>
        <a:lstStyle/>
        <a:p>
          <a:endParaRPr lang="ru-RU"/>
        </a:p>
      </dgm:t>
    </dgm:pt>
    <dgm:pt modelId="{8C0EE980-0562-443A-A6B3-C15428FDF28C}">
      <dgm:prSet phldrT="[Текст]"/>
      <dgm:spPr/>
      <dgm:t>
        <a:bodyPr/>
        <a:lstStyle/>
        <a:p>
          <a:r>
            <a:rPr lang="uk-UA" dirty="0" smtClean="0"/>
            <a:t>Мексика</a:t>
          </a:r>
          <a:endParaRPr lang="ru-RU" dirty="0"/>
        </a:p>
      </dgm:t>
    </dgm:pt>
    <dgm:pt modelId="{79156171-7AB2-4659-8319-7FF8485109EA}" type="parTrans" cxnId="{819E229C-A8F1-4221-992B-4E674B145D7C}">
      <dgm:prSet/>
      <dgm:spPr/>
      <dgm:t>
        <a:bodyPr/>
        <a:lstStyle/>
        <a:p>
          <a:endParaRPr lang="ru-RU"/>
        </a:p>
      </dgm:t>
    </dgm:pt>
    <dgm:pt modelId="{34866FA5-FDAE-4201-8FB3-FF56C173EED8}" type="sibTrans" cxnId="{819E229C-A8F1-4221-992B-4E674B145D7C}">
      <dgm:prSet/>
      <dgm:spPr/>
      <dgm:t>
        <a:bodyPr/>
        <a:lstStyle/>
        <a:p>
          <a:endParaRPr lang="ru-RU"/>
        </a:p>
      </dgm:t>
    </dgm:pt>
    <dgm:pt modelId="{7EBF76AF-AEA3-4F46-896F-A384C7F943FB}">
      <dgm:prSet phldrT="[Текст]"/>
      <dgm:spPr/>
      <dgm:t>
        <a:bodyPr/>
        <a:lstStyle/>
        <a:p>
          <a:r>
            <a:rPr lang="uk-UA" dirty="0" smtClean="0"/>
            <a:t>Парагвай</a:t>
          </a:r>
          <a:endParaRPr lang="ru-RU" dirty="0"/>
        </a:p>
      </dgm:t>
    </dgm:pt>
    <dgm:pt modelId="{2D718ECA-3099-4013-B679-9E0F4CAFB9BD}" type="parTrans" cxnId="{24DFC40D-821D-4C70-9D08-A713EB7D0D7E}">
      <dgm:prSet/>
      <dgm:spPr/>
      <dgm:t>
        <a:bodyPr/>
        <a:lstStyle/>
        <a:p>
          <a:endParaRPr lang="ru-RU"/>
        </a:p>
      </dgm:t>
    </dgm:pt>
    <dgm:pt modelId="{6482D556-B062-4B86-A724-3B987EEFEF7C}" type="sibTrans" cxnId="{24DFC40D-821D-4C70-9D08-A713EB7D0D7E}">
      <dgm:prSet/>
      <dgm:spPr/>
      <dgm:t>
        <a:bodyPr/>
        <a:lstStyle/>
        <a:p>
          <a:endParaRPr lang="ru-RU"/>
        </a:p>
      </dgm:t>
    </dgm:pt>
    <dgm:pt modelId="{83950DDF-D5F2-44B5-A3D3-65D82F34D30F}">
      <dgm:prSet phldrT="[Текст]"/>
      <dgm:spPr/>
      <dgm:t>
        <a:bodyPr/>
        <a:lstStyle/>
        <a:p>
          <a:r>
            <a:rPr lang="uk-UA" dirty="0" smtClean="0"/>
            <a:t>Уругвай</a:t>
          </a:r>
          <a:endParaRPr lang="ru-RU" dirty="0"/>
        </a:p>
      </dgm:t>
    </dgm:pt>
    <dgm:pt modelId="{D74D53AE-990C-4E75-B454-309C9DFFCCF4}" type="parTrans" cxnId="{25CB3410-9EC1-4E74-B91B-B8FF0D672F76}">
      <dgm:prSet/>
      <dgm:spPr/>
      <dgm:t>
        <a:bodyPr/>
        <a:lstStyle/>
        <a:p>
          <a:endParaRPr lang="ru-RU"/>
        </a:p>
      </dgm:t>
    </dgm:pt>
    <dgm:pt modelId="{BCCE134E-6B55-4E13-AF51-FD5EED029B3B}" type="sibTrans" cxnId="{25CB3410-9EC1-4E74-B91B-B8FF0D672F76}">
      <dgm:prSet/>
      <dgm:spPr/>
      <dgm:t>
        <a:bodyPr/>
        <a:lstStyle/>
        <a:p>
          <a:endParaRPr lang="ru-RU"/>
        </a:p>
      </dgm:t>
    </dgm:pt>
    <dgm:pt modelId="{4496AF96-B8D5-4A1D-ADF2-72C3832BF158}">
      <dgm:prSet phldrT="[Текст]"/>
      <dgm:spPr/>
      <dgm:t>
        <a:bodyPr/>
        <a:lstStyle/>
        <a:p>
          <a:r>
            <a:rPr lang="uk-UA" dirty="0" smtClean="0"/>
            <a:t>Чилі</a:t>
          </a:r>
          <a:endParaRPr lang="ru-RU" dirty="0"/>
        </a:p>
      </dgm:t>
    </dgm:pt>
    <dgm:pt modelId="{F038967C-811B-40E2-934A-E8FB0EF1A4C1}" type="parTrans" cxnId="{1D1F356B-3ADE-44EB-BC49-0F5E191B1079}">
      <dgm:prSet/>
      <dgm:spPr/>
      <dgm:t>
        <a:bodyPr/>
        <a:lstStyle/>
        <a:p>
          <a:endParaRPr lang="ru-RU"/>
        </a:p>
      </dgm:t>
    </dgm:pt>
    <dgm:pt modelId="{619085F8-DE4D-4A16-A3F7-78A0604AA661}" type="sibTrans" cxnId="{1D1F356B-3ADE-44EB-BC49-0F5E191B1079}">
      <dgm:prSet/>
      <dgm:spPr/>
      <dgm:t>
        <a:bodyPr/>
        <a:lstStyle/>
        <a:p>
          <a:endParaRPr lang="ru-RU"/>
        </a:p>
      </dgm:t>
    </dgm:pt>
    <dgm:pt modelId="{F04DB948-9ECC-4EC8-A34B-F66890D37F86}">
      <dgm:prSet phldrT="[Текст]"/>
      <dgm:spPr/>
      <dgm:t>
        <a:bodyPr/>
        <a:lstStyle/>
        <a:p>
          <a:r>
            <a:rPr lang="uk-UA" dirty="0" smtClean="0"/>
            <a:t>та інші</a:t>
          </a:r>
          <a:endParaRPr lang="ru-RU" dirty="0"/>
        </a:p>
      </dgm:t>
    </dgm:pt>
    <dgm:pt modelId="{E6C92B7A-5B72-4EDB-9FE5-A95836679510}" type="parTrans" cxnId="{0678E6A3-6665-4F0C-81AD-F0F91F36B992}">
      <dgm:prSet/>
      <dgm:spPr/>
      <dgm:t>
        <a:bodyPr/>
        <a:lstStyle/>
        <a:p>
          <a:endParaRPr lang="ru-RU"/>
        </a:p>
      </dgm:t>
    </dgm:pt>
    <dgm:pt modelId="{452CF638-78C0-4918-8402-FBC80DCE8FBC}" type="sibTrans" cxnId="{0678E6A3-6665-4F0C-81AD-F0F91F36B992}">
      <dgm:prSet/>
      <dgm:spPr/>
      <dgm:t>
        <a:bodyPr/>
        <a:lstStyle/>
        <a:p>
          <a:endParaRPr lang="ru-RU"/>
        </a:p>
      </dgm:t>
    </dgm:pt>
    <dgm:pt modelId="{0671FECF-C0A5-417A-B0A1-6C619DA46F41}" type="pres">
      <dgm:prSet presAssocID="{A1C1F62C-F54B-4CB2-B2B0-BF0326449723}" presName="Name0" presStyleCnt="0">
        <dgm:presLayoutVars>
          <dgm:dir/>
          <dgm:resizeHandles val="exact"/>
        </dgm:presLayoutVars>
      </dgm:prSet>
      <dgm:spPr/>
    </dgm:pt>
    <dgm:pt modelId="{233B5183-2B60-4D01-AD64-478CC397E6B7}" type="pres">
      <dgm:prSet presAssocID="{BD6189B8-0819-477F-A804-90DB6F530D47}" presName="compNode" presStyleCnt="0"/>
      <dgm:spPr/>
    </dgm:pt>
    <dgm:pt modelId="{4737C063-99DA-4167-968B-32189109395D}" type="pres">
      <dgm:prSet presAssocID="{BD6189B8-0819-477F-A804-90DB6F530D47}" presName="pictRect" presStyleLbl="node1" presStyleIdx="0" presStyleCnt="1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84D3139B-B171-46CB-8DE0-A24D243B6F1A}" type="pres">
      <dgm:prSet presAssocID="{BD6189B8-0819-477F-A804-90DB6F530D47}" presName="textRect" presStyleLbl="revTx" presStyleIdx="0" presStyleCnt="10">
        <dgm:presLayoutVars>
          <dgm:bulletEnabled val="1"/>
        </dgm:presLayoutVars>
      </dgm:prSet>
      <dgm:spPr/>
    </dgm:pt>
    <dgm:pt modelId="{2508EBFE-330B-48FD-A832-8013AE9D291C}" type="pres">
      <dgm:prSet presAssocID="{5EED576F-BBA2-4270-9B13-CB6DBBD0D7D4}" presName="sibTrans" presStyleLbl="sibTrans2D1" presStyleIdx="0" presStyleCnt="0"/>
      <dgm:spPr/>
    </dgm:pt>
    <dgm:pt modelId="{858561E5-8E43-43DE-8A80-D5BC62844DE8}" type="pres">
      <dgm:prSet presAssocID="{90593312-0722-47F4-823F-8E44A1474328}" presName="compNode" presStyleCnt="0"/>
      <dgm:spPr/>
    </dgm:pt>
    <dgm:pt modelId="{83888E2E-DD63-45A8-A3CD-B93892D9F903}" type="pres">
      <dgm:prSet presAssocID="{90593312-0722-47F4-823F-8E44A1474328}" presName="pictRect" presStyleLbl="node1" presStyleIdx="1" presStyleCnt="1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1D768B59-207D-485A-A598-BDDE1491D4DF}" type="pres">
      <dgm:prSet presAssocID="{90593312-0722-47F4-823F-8E44A1474328}" presName="textRect" presStyleLbl="revTx" presStyleIdx="1" presStyleCnt="10">
        <dgm:presLayoutVars>
          <dgm:bulletEnabled val="1"/>
        </dgm:presLayoutVars>
      </dgm:prSet>
      <dgm:spPr/>
    </dgm:pt>
    <dgm:pt modelId="{386EC8AA-7E2D-4768-B037-2959BC3F8662}" type="pres">
      <dgm:prSet presAssocID="{C72C59FF-A834-4887-B2E9-CB8779D14D00}" presName="sibTrans" presStyleLbl="sibTrans2D1" presStyleIdx="0" presStyleCnt="0"/>
      <dgm:spPr/>
    </dgm:pt>
    <dgm:pt modelId="{8844B3E9-47DA-4EF1-91EB-35CDF0B41188}" type="pres">
      <dgm:prSet presAssocID="{D3D92102-8BFB-4C58-A3E6-CB65E87ECB21}" presName="compNode" presStyleCnt="0"/>
      <dgm:spPr/>
    </dgm:pt>
    <dgm:pt modelId="{E44D6A70-1D39-4D42-B4BE-85E3A039B626}" type="pres">
      <dgm:prSet presAssocID="{D3D92102-8BFB-4C58-A3E6-CB65E87ECB21}" presName="pictRect" presStyleLbl="node1" presStyleIdx="2" presStyleCnt="1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A4D1EAD8-86DA-4871-ADB8-29DE708EACAB}" type="pres">
      <dgm:prSet presAssocID="{D3D92102-8BFB-4C58-A3E6-CB65E87ECB21}" presName="textRect" presStyleLbl="revTx" presStyleIdx="2" presStyleCnt="10">
        <dgm:presLayoutVars>
          <dgm:bulletEnabled val="1"/>
        </dgm:presLayoutVars>
      </dgm:prSet>
      <dgm:spPr/>
    </dgm:pt>
    <dgm:pt modelId="{A0C05193-37AA-4439-88BE-20E1DA1788AA}" type="pres">
      <dgm:prSet presAssocID="{E0EC888B-046F-4BE0-920A-296355065419}" presName="sibTrans" presStyleLbl="sibTrans2D1" presStyleIdx="0" presStyleCnt="0"/>
      <dgm:spPr/>
    </dgm:pt>
    <dgm:pt modelId="{4C94388F-B707-4AB8-BF56-2C37DCA39B1A}" type="pres">
      <dgm:prSet presAssocID="{B6676EAD-6EF9-4FA6-9FBD-664E253BD11F}" presName="compNode" presStyleCnt="0"/>
      <dgm:spPr/>
    </dgm:pt>
    <dgm:pt modelId="{560146E8-81EF-4B9D-9C02-30CDCFB22477}" type="pres">
      <dgm:prSet presAssocID="{B6676EAD-6EF9-4FA6-9FBD-664E253BD11F}" presName="pictRect" presStyleLbl="node1" presStyleIdx="3" presStyleCnt="1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9283CFAC-28BB-4442-890C-D297BBA8C3BC}" type="pres">
      <dgm:prSet presAssocID="{B6676EAD-6EF9-4FA6-9FBD-664E253BD11F}" presName="textRect" presStyleLbl="revTx" presStyleIdx="3" presStyleCnt="10">
        <dgm:presLayoutVars>
          <dgm:bulletEnabled val="1"/>
        </dgm:presLayoutVars>
      </dgm:prSet>
      <dgm:spPr/>
    </dgm:pt>
    <dgm:pt modelId="{F50D1BFB-5093-42CE-8644-92194B703ADE}" type="pres">
      <dgm:prSet presAssocID="{63BD7330-D463-41AF-8BEC-576ABAB9E4F6}" presName="sibTrans" presStyleLbl="sibTrans2D1" presStyleIdx="0" presStyleCnt="0"/>
      <dgm:spPr/>
    </dgm:pt>
    <dgm:pt modelId="{4DDA3F7D-11D7-43D6-AF40-4C548D2A43CA}" type="pres">
      <dgm:prSet presAssocID="{309462B4-CE74-4578-91FE-568A2DFAC956}" presName="compNode" presStyleCnt="0"/>
      <dgm:spPr/>
    </dgm:pt>
    <dgm:pt modelId="{82E8FBDE-9F0D-493D-806C-71CBC933762E}" type="pres">
      <dgm:prSet presAssocID="{309462B4-CE74-4578-91FE-568A2DFAC956}" presName="pictRect" presStyleLbl="node1" presStyleIdx="4" presStyleCnt="1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E908C891-ACA3-494D-9FA8-B20A7316401B}" type="pres">
      <dgm:prSet presAssocID="{309462B4-CE74-4578-91FE-568A2DFAC956}" presName="textRect" presStyleLbl="revTx" presStyleIdx="4" presStyleCnt="10">
        <dgm:presLayoutVars>
          <dgm:bulletEnabled val="1"/>
        </dgm:presLayoutVars>
      </dgm:prSet>
      <dgm:spPr/>
    </dgm:pt>
    <dgm:pt modelId="{DD70C67E-4A67-414D-BD39-EF0001823A05}" type="pres">
      <dgm:prSet presAssocID="{E1E5D13E-B2DF-479E-9ED5-6F69A150F80D}" presName="sibTrans" presStyleLbl="sibTrans2D1" presStyleIdx="0" presStyleCnt="0"/>
      <dgm:spPr/>
    </dgm:pt>
    <dgm:pt modelId="{88F3C289-9D8E-41AE-A0AD-267372C039F8}" type="pres">
      <dgm:prSet presAssocID="{8C0EE980-0562-443A-A6B3-C15428FDF28C}" presName="compNode" presStyleCnt="0"/>
      <dgm:spPr/>
    </dgm:pt>
    <dgm:pt modelId="{D448608F-0281-4106-AEE9-CE1D269B6923}" type="pres">
      <dgm:prSet presAssocID="{8C0EE980-0562-443A-A6B3-C15428FDF28C}" presName="pictRect" presStyleLbl="node1" presStyleIdx="5" presStyleCnt="10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EC132C98-5D24-4202-8610-C968ED7CD06A}" type="pres">
      <dgm:prSet presAssocID="{8C0EE980-0562-443A-A6B3-C15428FDF28C}" presName="textRect" presStyleLbl="revTx" presStyleIdx="5" presStyleCnt="10">
        <dgm:presLayoutVars>
          <dgm:bulletEnabled val="1"/>
        </dgm:presLayoutVars>
      </dgm:prSet>
      <dgm:spPr/>
    </dgm:pt>
    <dgm:pt modelId="{CC8393BE-2398-4F29-9C36-ACE81E1C4E23}" type="pres">
      <dgm:prSet presAssocID="{34866FA5-FDAE-4201-8FB3-FF56C173EED8}" presName="sibTrans" presStyleLbl="sibTrans2D1" presStyleIdx="0" presStyleCnt="0"/>
      <dgm:spPr/>
    </dgm:pt>
    <dgm:pt modelId="{9B552238-2785-4973-BEED-4904275ADBC3}" type="pres">
      <dgm:prSet presAssocID="{7EBF76AF-AEA3-4F46-896F-A384C7F943FB}" presName="compNode" presStyleCnt="0"/>
      <dgm:spPr/>
    </dgm:pt>
    <dgm:pt modelId="{E260CB46-F8AE-4DDA-AEB7-BC8080E36790}" type="pres">
      <dgm:prSet presAssocID="{7EBF76AF-AEA3-4F46-896F-A384C7F943FB}" presName="pictRect" presStyleLbl="node1" presStyleIdx="6" presStyleCnt="10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651B0494-5DA0-4EA8-B3BE-07FB08DB4AFD}" type="pres">
      <dgm:prSet presAssocID="{7EBF76AF-AEA3-4F46-896F-A384C7F943FB}" presName="textRect" presStyleLbl="revTx" presStyleIdx="6" presStyleCnt="10">
        <dgm:presLayoutVars>
          <dgm:bulletEnabled val="1"/>
        </dgm:presLayoutVars>
      </dgm:prSet>
      <dgm:spPr/>
    </dgm:pt>
    <dgm:pt modelId="{172A7E72-AEAB-466D-A438-D5708F960CF3}" type="pres">
      <dgm:prSet presAssocID="{6482D556-B062-4B86-A724-3B987EEFEF7C}" presName="sibTrans" presStyleLbl="sibTrans2D1" presStyleIdx="0" presStyleCnt="0"/>
      <dgm:spPr/>
    </dgm:pt>
    <dgm:pt modelId="{15680156-6DE3-464A-A0BD-5637FD2B86F6}" type="pres">
      <dgm:prSet presAssocID="{83950DDF-D5F2-44B5-A3D3-65D82F34D30F}" presName="compNode" presStyleCnt="0"/>
      <dgm:spPr/>
    </dgm:pt>
    <dgm:pt modelId="{356B6F47-CF42-4762-8A98-9F95EC7E1EE8}" type="pres">
      <dgm:prSet presAssocID="{83950DDF-D5F2-44B5-A3D3-65D82F34D30F}" presName="pictRect" presStyleLbl="node1" presStyleIdx="7" presStyleCnt="10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28FCB0C0-18D2-4D6E-952F-C569FD157389}" type="pres">
      <dgm:prSet presAssocID="{83950DDF-D5F2-44B5-A3D3-65D82F34D30F}" presName="textRect" presStyleLbl="revTx" presStyleIdx="7" presStyleCnt="10">
        <dgm:presLayoutVars>
          <dgm:bulletEnabled val="1"/>
        </dgm:presLayoutVars>
      </dgm:prSet>
      <dgm:spPr/>
    </dgm:pt>
    <dgm:pt modelId="{9F617EDC-0876-4B82-8C64-1DCFF142F20F}" type="pres">
      <dgm:prSet presAssocID="{BCCE134E-6B55-4E13-AF51-FD5EED029B3B}" presName="sibTrans" presStyleLbl="sibTrans2D1" presStyleIdx="0" presStyleCnt="0"/>
      <dgm:spPr/>
    </dgm:pt>
    <dgm:pt modelId="{8F35A7FD-7F02-4692-99E1-321814C1C07B}" type="pres">
      <dgm:prSet presAssocID="{4496AF96-B8D5-4A1D-ADF2-72C3832BF158}" presName="compNode" presStyleCnt="0"/>
      <dgm:spPr/>
    </dgm:pt>
    <dgm:pt modelId="{EEB78DC9-1F7A-4526-98DD-49BE1EFC6D61}" type="pres">
      <dgm:prSet presAssocID="{4496AF96-B8D5-4A1D-ADF2-72C3832BF158}" presName="pictRect" presStyleLbl="node1" presStyleIdx="8" presStyleCnt="10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96FB97F6-A6A0-4B81-950F-8CD93AACEA75}" type="pres">
      <dgm:prSet presAssocID="{4496AF96-B8D5-4A1D-ADF2-72C3832BF158}" presName="textRect" presStyleLbl="revTx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6413A-5677-49A7-8403-3D2EB90BB2D5}" type="pres">
      <dgm:prSet presAssocID="{619085F8-DE4D-4A16-A3F7-78A0604AA661}" presName="sibTrans" presStyleLbl="sibTrans2D1" presStyleIdx="0" presStyleCnt="0"/>
      <dgm:spPr/>
    </dgm:pt>
    <dgm:pt modelId="{8BF458B4-B777-48B8-BA5A-7A02DB2B4028}" type="pres">
      <dgm:prSet presAssocID="{F04DB948-9ECC-4EC8-A34B-F66890D37F86}" presName="compNode" presStyleCnt="0"/>
      <dgm:spPr/>
    </dgm:pt>
    <dgm:pt modelId="{2D441563-E77F-40A7-B324-467140B71D0E}" type="pres">
      <dgm:prSet presAssocID="{F04DB948-9ECC-4EC8-A34B-F66890D37F86}" presName="pictRect" presStyleLbl="node1" presStyleIdx="9" presStyleCnt="10"/>
      <dgm:spPr>
        <a:noFill/>
        <a:ln>
          <a:noFill/>
        </a:ln>
      </dgm:spPr>
    </dgm:pt>
    <dgm:pt modelId="{4A71290C-61C5-48F4-9CDF-E364D4131574}" type="pres">
      <dgm:prSet presAssocID="{F04DB948-9ECC-4EC8-A34B-F66890D37F86}" presName="textRect" presStyleLbl="revTx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09E78E-1B3E-4E66-B510-BACDB0757F3C}" type="presOf" srcId="{D3D92102-8BFB-4C58-A3E6-CB65E87ECB21}" destId="{A4D1EAD8-86DA-4871-ADB8-29DE708EACAB}" srcOrd="0" destOrd="0" presId="urn:microsoft.com/office/officeart/2005/8/layout/pList1"/>
    <dgm:cxn modelId="{54FFFE73-527B-4DCF-95E2-6772231E9E47}" type="presOf" srcId="{309462B4-CE74-4578-91FE-568A2DFAC956}" destId="{E908C891-ACA3-494D-9FA8-B20A7316401B}" srcOrd="0" destOrd="0" presId="urn:microsoft.com/office/officeart/2005/8/layout/pList1"/>
    <dgm:cxn modelId="{E9CBE09C-CED6-4C43-B7E8-7D0299A2EC5A}" type="presOf" srcId="{E1E5D13E-B2DF-479E-9ED5-6F69A150F80D}" destId="{DD70C67E-4A67-414D-BD39-EF0001823A05}" srcOrd="0" destOrd="0" presId="urn:microsoft.com/office/officeart/2005/8/layout/pList1"/>
    <dgm:cxn modelId="{A3D6ED44-AC51-4D05-A997-3765CC3215CD}" type="presOf" srcId="{619085F8-DE4D-4A16-A3F7-78A0604AA661}" destId="{0916413A-5677-49A7-8403-3D2EB90BB2D5}" srcOrd="0" destOrd="0" presId="urn:microsoft.com/office/officeart/2005/8/layout/pList1"/>
    <dgm:cxn modelId="{0678E6A3-6665-4F0C-81AD-F0F91F36B992}" srcId="{A1C1F62C-F54B-4CB2-B2B0-BF0326449723}" destId="{F04DB948-9ECC-4EC8-A34B-F66890D37F86}" srcOrd="9" destOrd="0" parTransId="{E6C92B7A-5B72-4EDB-9FE5-A95836679510}" sibTransId="{452CF638-78C0-4918-8402-FBC80DCE8FBC}"/>
    <dgm:cxn modelId="{FE4C1B45-5450-40DE-ADFB-5E7660A31FFE}" type="presOf" srcId="{B6676EAD-6EF9-4FA6-9FBD-664E253BD11F}" destId="{9283CFAC-28BB-4442-890C-D297BBA8C3BC}" srcOrd="0" destOrd="0" presId="urn:microsoft.com/office/officeart/2005/8/layout/pList1"/>
    <dgm:cxn modelId="{BB497039-CEA1-4BD4-8F16-4D63FB46446B}" srcId="{A1C1F62C-F54B-4CB2-B2B0-BF0326449723}" destId="{90593312-0722-47F4-823F-8E44A1474328}" srcOrd="1" destOrd="0" parTransId="{BF7EABB9-A704-4FFB-9200-B05EAFF9FD17}" sibTransId="{C72C59FF-A834-4887-B2E9-CB8779D14D00}"/>
    <dgm:cxn modelId="{35C67A15-7740-4710-BCDF-A894FE080D26}" type="presOf" srcId="{4496AF96-B8D5-4A1D-ADF2-72C3832BF158}" destId="{96FB97F6-A6A0-4B81-950F-8CD93AACEA75}" srcOrd="0" destOrd="0" presId="urn:microsoft.com/office/officeart/2005/8/layout/pList1"/>
    <dgm:cxn modelId="{1D1F356B-3ADE-44EB-BC49-0F5E191B1079}" srcId="{A1C1F62C-F54B-4CB2-B2B0-BF0326449723}" destId="{4496AF96-B8D5-4A1D-ADF2-72C3832BF158}" srcOrd="8" destOrd="0" parTransId="{F038967C-811B-40E2-934A-E8FB0EF1A4C1}" sibTransId="{619085F8-DE4D-4A16-A3F7-78A0604AA661}"/>
    <dgm:cxn modelId="{9FAA5DF2-C54A-452E-B7B0-F66ED7E8DAB8}" srcId="{A1C1F62C-F54B-4CB2-B2B0-BF0326449723}" destId="{BD6189B8-0819-477F-A804-90DB6F530D47}" srcOrd="0" destOrd="0" parTransId="{81282DCA-014A-45F0-A2D1-9B0CDE910812}" sibTransId="{5EED576F-BBA2-4270-9B13-CB6DBBD0D7D4}"/>
    <dgm:cxn modelId="{B58B0E46-33FB-4B6A-BD83-AADB52A22466}" type="presOf" srcId="{C72C59FF-A834-4887-B2E9-CB8779D14D00}" destId="{386EC8AA-7E2D-4768-B037-2959BC3F8662}" srcOrd="0" destOrd="0" presId="urn:microsoft.com/office/officeart/2005/8/layout/pList1"/>
    <dgm:cxn modelId="{9787337E-FF03-43AB-98BE-8DAE93AB705F}" srcId="{A1C1F62C-F54B-4CB2-B2B0-BF0326449723}" destId="{B6676EAD-6EF9-4FA6-9FBD-664E253BD11F}" srcOrd="3" destOrd="0" parTransId="{4EF36B3B-AEC4-4B87-B6B7-8C7CD1DE69F3}" sibTransId="{63BD7330-D463-41AF-8BEC-576ABAB9E4F6}"/>
    <dgm:cxn modelId="{24DFC40D-821D-4C70-9D08-A713EB7D0D7E}" srcId="{A1C1F62C-F54B-4CB2-B2B0-BF0326449723}" destId="{7EBF76AF-AEA3-4F46-896F-A384C7F943FB}" srcOrd="6" destOrd="0" parTransId="{2D718ECA-3099-4013-B679-9E0F4CAFB9BD}" sibTransId="{6482D556-B062-4B86-A724-3B987EEFEF7C}"/>
    <dgm:cxn modelId="{C6B04BA5-B153-4B4D-963A-8D40E5E4BDF2}" type="presOf" srcId="{BD6189B8-0819-477F-A804-90DB6F530D47}" destId="{84D3139B-B171-46CB-8DE0-A24D243B6F1A}" srcOrd="0" destOrd="0" presId="urn:microsoft.com/office/officeart/2005/8/layout/pList1"/>
    <dgm:cxn modelId="{04F9B6ED-9E66-43B1-90A8-6C339A21B796}" type="presOf" srcId="{5EED576F-BBA2-4270-9B13-CB6DBBD0D7D4}" destId="{2508EBFE-330B-48FD-A832-8013AE9D291C}" srcOrd="0" destOrd="0" presId="urn:microsoft.com/office/officeart/2005/8/layout/pList1"/>
    <dgm:cxn modelId="{819E229C-A8F1-4221-992B-4E674B145D7C}" srcId="{A1C1F62C-F54B-4CB2-B2B0-BF0326449723}" destId="{8C0EE980-0562-443A-A6B3-C15428FDF28C}" srcOrd="5" destOrd="0" parTransId="{79156171-7AB2-4659-8319-7FF8485109EA}" sibTransId="{34866FA5-FDAE-4201-8FB3-FF56C173EED8}"/>
    <dgm:cxn modelId="{D8CBC25C-E475-48CD-A312-D196FED82C2A}" type="presOf" srcId="{F04DB948-9ECC-4EC8-A34B-F66890D37F86}" destId="{4A71290C-61C5-48F4-9CDF-E364D4131574}" srcOrd="0" destOrd="0" presId="urn:microsoft.com/office/officeart/2005/8/layout/pList1"/>
    <dgm:cxn modelId="{4349A730-1456-4B23-AC8B-6D3F690A4226}" type="presOf" srcId="{E0EC888B-046F-4BE0-920A-296355065419}" destId="{A0C05193-37AA-4439-88BE-20E1DA1788AA}" srcOrd="0" destOrd="0" presId="urn:microsoft.com/office/officeart/2005/8/layout/pList1"/>
    <dgm:cxn modelId="{EE7675BE-9B4F-4A8F-BF0A-468D7740118A}" type="presOf" srcId="{A1C1F62C-F54B-4CB2-B2B0-BF0326449723}" destId="{0671FECF-C0A5-417A-B0A1-6C619DA46F41}" srcOrd="0" destOrd="0" presId="urn:microsoft.com/office/officeart/2005/8/layout/pList1"/>
    <dgm:cxn modelId="{8DA19166-B4C8-4BE5-B748-ABE85256E632}" type="presOf" srcId="{6482D556-B062-4B86-A724-3B987EEFEF7C}" destId="{172A7E72-AEAB-466D-A438-D5708F960CF3}" srcOrd="0" destOrd="0" presId="urn:microsoft.com/office/officeart/2005/8/layout/pList1"/>
    <dgm:cxn modelId="{5A23D766-474C-440E-8E59-5B4EB097E415}" type="presOf" srcId="{34866FA5-FDAE-4201-8FB3-FF56C173EED8}" destId="{CC8393BE-2398-4F29-9C36-ACE81E1C4E23}" srcOrd="0" destOrd="0" presId="urn:microsoft.com/office/officeart/2005/8/layout/pList1"/>
    <dgm:cxn modelId="{F753D91E-6AFF-43E7-9697-CF9373EF3AD5}" type="presOf" srcId="{83950DDF-D5F2-44B5-A3D3-65D82F34D30F}" destId="{28FCB0C0-18D2-4D6E-952F-C569FD157389}" srcOrd="0" destOrd="0" presId="urn:microsoft.com/office/officeart/2005/8/layout/pList1"/>
    <dgm:cxn modelId="{7F981AAB-B7EE-432A-A062-724B6812BFA5}" type="presOf" srcId="{8C0EE980-0562-443A-A6B3-C15428FDF28C}" destId="{EC132C98-5D24-4202-8610-C968ED7CD06A}" srcOrd="0" destOrd="0" presId="urn:microsoft.com/office/officeart/2005/8/layout/pList1"/>
    <dgm:cxn modelId="{C3C32A75-2ACC-432B-BA12-19F7F7FBE422}" type="presOf" srcId="{7EBF76AF-AEA3-4F46-896F-A384C7F943FB}" destId="{651B0494-5DA0-4EA8-B3BE-07FB08DB4AFD}" srcOrd="0" destOrd="0" presId="urn:microsoft.com/office/officeart/2005/8/layout/pList1"/>
    <dgm:cxn modelId="{25CB3410-9EC1-4E74-B91B-B8FF0D672F76}" srcId="{A1C1F62C-F54B-4CB2-B2B0-BF0326449723}" destId="{83950DDF-D5F2-44B5-A3D3-65D82F34D30F}" srcOrd="7" destOrd="0" parTransId="{D74D53AE-990C-4E75-B454-309C9DFFCCF4}" sibTransId="{BCCE134E-6B55-4E13-AF51-FD5EED029B3B}"/>
    <dgm:cxn modelId="{2CEE93A0-891F-4CBD-97E5-379E3979C853}" srcId="{A1C1F62C-F54B-4CB2-B2B0-BF0326449723}" destId="{D3D92102-8BFB-4C58-A3E6-CB65E87ECB21}" srcOrd="2" destOrd="0" parTransId="{A7B5BF21-3ABE-455A-A368-93E30C3AC004}" sibTransId="{E0EC888B-046F-4BE0-920A-296355065419}"/>
    <dgm:cxn modelId="{621A0A0B-4ED9-4F91-AF99-2F1E7A9971A4}" srcId="{A1C1F62C-F54B-4CB2-B2B0-BF0326449723}" destId="{309462B4-CE74-4578-91FE-568A2DFAC956}" srcOrd="4" destOrd="0" parTransId="{EEB7B7FD-A63D-4509-9748-7E6EAAA7ADFC}" sibTransId="{E1E5D13E-B2DF-479E-9ED5-6F69A150F80D}"/>
    <dgm:cxn modelId="{E38962E9-A431-43DB-AEC6-366F4D2C55EF}" type="presOf" srcId="{BCCE134E-6B55-4E13-AF51-FD5EED029B3B}" destId="{9F617EDC-0876-4B82-8C64-1DCFF142F20F}" srcOrd="0" destOrd="0" presId="urn:microsoft.com/office/officeart/2005/8/layout/pList1"/>
    <dgm:cxn modelId="{5EE4B5AB-116E-43D5-9FA1-A0FE5C66BB21}" type="presOf" srcId="{63BD7330-D463-41AF-8BEC-576ABAB9E4F6}" destId="{F50D1BFB-5093-42CE-8644-92194B703ADE}" srcOrd="0" destOrd="0" presId="urn:microsoft.com/office/officeart/2005/8/layout/pList1"/>
    <dgm:cxn modelId="{BD143DE0-938D-4147-AB4B-9C2A64A01B4A}" type="presOf" srcId="{90593312-0722-47F4-823F-8E44A1474328}" destId="{1D768B59-207D-485A-A598-BDDE1491D4DF}" srcOrd="0" destOrd="0" presId="urn:microsoft.com/office/officeart/2005/8/layout/pList1"/>
    <dgm:cxn modelId="{980DA28E-C653-400B-B6EA-DA016278FBAB}" type="presParOf" srcId="{0671FECF-C0A5-417A-B0A1-6C619DA46F41}" destId="{233B5183-2B60-4D01-AD64-478CC397E6B7}" srcOrd="0" destOrd="0" presId="urn:microsoft.com/office/officeart/2005/8/layout/pList1"/>
    <dgm:cxn modelId="{623F5AA1-1553-4C41-9C23-F473E71EF3DF}" type="presParOf" srcId="{233B5183-2B60-4D01-AD64-478CC397E6B7}" destId="{4737C063-99DA-4167-968B-32189109395D}" srcOrd="0" destOrd="0" presId="urn:microsoft.com/office/officeart/2005/8/layout/pList1"/>
    <dgm:cxn modelId="{AD73C31C-1403-4091-8090-56DCE88D92FA}" type="presParOf" srcId="{233B5183-2B60-4D01-AD64-478CC397E6B7}" destId="{84D3139B-B171-46CB-8DE0-A24D243B6F1A}" srcOrd="1" destOrd="0" presId="urn:microsoft.com/office/officeart/2005/8/layout/pList1"/>
    <dgm:cxn modelId="{2BBE3C6B-32C6-4BB6-92ED-2BD05CC5DCFF}" type="presParOf" srcId="{0671FECF-C0A5-417A-B0A1-6C619DA46F41}" destId="{2508EBFE-330B-48FD-A832-8013AE9D291C}" srcOrd="1" destOrd="0" presId="urn:microsoft.com/office/officeart/2005/8/layout/pList1"/>
    <dgm:cxn modelId="{F08C6C4F-214F-466D-9027-39B4DEBA3EA6}" type="presParOf" srcId="{0671FECF-C0A5-417A-B0A1-6C619DA46F41}" destId="{858561E5-8E43-43DE-8A80-D5BC62844DE8}" srcOrd="2" destOrd="0" presId="urn:microsoft.com/office/officeart/2005/8/layout/pList1"/>
    <dgm:cxn modelId="{9FA4147E-AE88-4135-803F-76AA9534AD27}" type="presParOf" srcId="{858561E5-8E43-43DE-8A80-D5BC62844DE8}" destId="{83888E2E-DD63-45A8-A3CD-B93892D9F903}" srcOrd="0" destOrd="0" presId="urn:microsoft.com/office/officeart/2005/8/layout/pList1"/>
    <dgm:cxn modelId="{82940901-11C0-402B-A4B9-4DCE83403106}" type="presParOf" srcId="{858561E5-8E43-43DE-8A80-D5BC62844DE8}" destId="{1D768B59-207D-485A-A598-BDDE1491D4DF}" srcOrd="1" destOrd="0" presId="urn:microsoft.com/office/officeart/2005/8/layout/pList1"/>
    <dgm:cxn modelId="{FA6E4E56-FEFD-4C1B-AE9D-9EBFEEB91035}" type="presParOf" srcId="{0671FECF-C0A5-417A-B0A1-6C619DA46F41}" destId="{386EC8AA-7E2D-4768-B037-2959BC3F8662}" srcOrd="3" destOrd="0" presId="urn:microsoft.com/office/officeart/2005/8/layout/pList1"/>
    <dgm:cxn modelId="{E082CC8F-25F3-4FF2-9BB8-34B4EE9AF2C3}" type="presParOf" srcId="{0671FECF-C0A5-417A-B0A1-6C619DA46F41}" destId="{8844B3E9-47DA-4EF1-91EB-35CDF0B41188}" srcOrd="4" destOrd="0" presId="urn:microsoft.com/office/officeart/2005/8/layout/pList1"/>
    <dgm:cxn modelId="{FFCB286D-C86D-471E-A0BF-0B543FC3DC78}" type="presParOf" srcId="{8844B3E9-47DA-4EF1-91EB-35CDF0B41188}" destId="{E44D6A70-1D39-4D42-B4BE-85E3A039B626}" srcOrd="0" destOrd="0" presId="urn:microsoft.com/office/officeart/2005/8/layout/pList1"/>
    <dgm:cxn modelId="{84807693-3E17-4B20-BE82-D8ED7DAA1D93}" type="presParOf" srcId="{8844B3E9-47DA-4EF1-91EB-35CDF0B41188}" destId="{A4D1EAD8-86DA-4871-ADB8-29DE708EACAB}" srcOrd="1" destOrd="0" presId="urn:microsoft.com/office/officeart/2005/8/layout/pList1"/>
    <dgm:cxn modelId="{2F90514D-C4A8-4DFC-A8CD-3D6A87C80775}" type="presParOf" srcId="{0671FECF-C0A5-417A-B0A1-6C619DA46F41}" destId="{A0C05193-37AA-4439-88BE-20E1DA1788AA}" srcOrd="5" destOrd="0" presId="urn:microsoft.com/office/officeart/2005/8/layout/pList1"/>
    <dgm:cxn modelId="{5FCB790B-7032-4813-B61A-547460712797}" type="presParOf" srcId="{0671FECF-C0A5-417A-B0A1-6C619DA46F41}" destId="{4C94388F-B707-4AB8-BF56-2C37DCA39B1A}" srcOrd="6" destOrd="0" presId="urn:microsoft.com/office/officeart/2005/8/layout/pList1"/>
    <dgm:cxn modelId="{99C24B46-9B7F-4B9D-AA1C-785D45C2BE85}" type="presParOf" srcId="{4C94388F-B707-4AB8-BF56-2C37DCA39B1A}" destId="{560146E8-81EF-4B9D-9C02-30CDCFB22477}" srcOrd="0" destOrd="0" presId="urn:microsoft.com/office/officeart/2005/8/layout/pList1"/>
    <dgm:cxn modelId="{13707309-9E3D-4B01-B169-C443CF08877D}" type="presParOf" srcId="{4C94388F-B707-4AB8-BF56-2C37DCA39B1A}" destId="{9283CFAC-28BB-4442-890C-D297BBA8C3BC}" srcOrd="1" destOrd="0" presId="urn:microsoft.com/office/officeart/2005/8/layout/pList1"/>
    <dgm:cxn modelId="{C6AB2BB2-479E-45AB-AA04-02024A24D70F}" type="presParOf" srcId="{0671FECF-C0A5-417A-B0A1-6C619DA46F41}" destId="{F50D1BFB-5093-42CE-8644-92194B703ADE}" srcOrd="7" destOrd="0" presId="urn:microsoft.com/office/officeart/2005/8/layout/pList1"/>
    <dgm:cxn modelId="{620FE3EC-4372-4647-B2A2-F5D024F1BA04}" type="presParOf" srcId="{0671FECF-C0A5-417A-B0A1-6C619DA46F41}" destId="{4DDA3F7D-11D7-43D6-AF40-4C548D2A43CA}" srcOrd="8" destOrd="0" presId="urn:microsoft.com/office/officeart/2005/8/layout/pList1"/>
    <dgm:cxn modelId="{961F41BB-C1EC-4E0A-847B-62B44E89FEF2}" type="presParOf" srcId="{4DDA3F7D-11D7-43D6-AF40-4C548D2A43CA}" destId="{82E8FBDE-9F0D-493D-806C-71CBC933762E}" srcOrd="0" destOrd="0" presId="urn:microsoft.com/office/officeart/2005/8/layout/pList1"/>
    <dgm:cxn modelId="{4A10B6F4-82DF-47E8-BAC7-D09EE8C9EEA6}" type="presParOf" srcId="{4DDA3F7D-11D7-43D6-AF40-4C548D2A43CA}" destId="{E908C891-ACA3-494D-9FA8-B20A7316401B}" srcOrd="1" destOrd="0" presId="urn:microsoft.com/office/officeart/2005/8/layout/pList1"/>
    <dgm:cxn modelId="{01D6A72B-20B4-4EDA-8A4F-E2AD9B98E545}" type="presParOf" srcId="{0671FECF-C0A5-417A-B0A1-6C619DA46F41}" destId="{DD70C67E-4A67-414D-BD39-EF0001823A05}" srcOrd="9" destOrd="0" presId="urn:microsoft.com/office/officeart/2005/8/layout/pList1"/>
    <dgm:cxn modelId="{39A18301-5A58-4B6B-9323-2EDC72B3522F}" type="presParOf" srcId="{0671FECF-C0A5-417A-B0A1-6C619DA46F41}" destId="{88F3C289-9D8E-41AE-A0AD-267372C039F8}" srcOrd="10" destOrd="0" presId="urn:microsoft.com/office/officeart/2005/8/layout/pList1"/>
    <dgm:cxn modelId="{D35EE598-B74B-46ED-8AC3-99DC772CC51E}" type="presParOf" srcId="{88F3C289-9D8E-41AE-A0AD-267372C039F8}" destId="{D448608F-0281-4106-AEE9-CE1D269B6923}" srcOrd="0" destOrd="0" presId="urn:microsoft.com/office/officeart/2005/8/layout/pList1"/>
    <dgm:cxn modelId="{99A2BFA8-0BF4-44AC-A3A8-103615CE53B0}" type="presParOf" srcId="{88F3C289-9D8E-41AE-A0AD-267372C039F8}" destId="{EC132C98-5D24-4202-8610-C968ED7CD06A}" srcOrd="1" destOrd="0" presId="urn:microsoft.com/office/officeart/2005/8/layout/pList1"/>
    <dgm:cxn modelId="{8DEFB730-2526-4A22-B65C-C142CAB49533}" type="presParOf" srcId="{0671FECF-C0A5-417A-B0A1-6C619DA46F41}" destId="{CC8393BE-2398-4F29-9C36-ACE81E1C4E23}" srcOrd="11" destOrd="0" presId="urn:microsoft.com/office/officeart/2005/8/layout/pList1"/>
    <dgm:cxn modelId="{B006F86C-C16F-43F1-B8D0-E5266E68BE1D}" type="presParOf" srcId="{0671FECF-C0A5-417A-B0A1-6C619DA46F41}" destId="{9B552238-2785-4973-BEED-4904275ADBC3}" srcOrd="12" destOrd="0" presId="urn:microsoft.com/office/officeart/2005/8/layout/pList1"/>
    <dgm:cxn modelId="{5EE5D248-77A4-465E-8693-81A5D7FAC343}" type="presParOf" srcId="{9B552238-2785-4973-BEED-4904275ADBC3}" destId="{E260CB46-F8AE-4DDA-AEB7-BC8080E36790}" srcOrd="0" destOrd="0" presId="urn:microsoft.com/office/officeart/2005/8/layout/pList1"/>
    <dgm:cxn modelId="{ADF6DA08-E533-4F17-886F-A0C2FEC5259E}" type="presParOf" srcId="{9B552238-2785-4973-BEED-4904275ADBC3}" destId="{651B0494-5DA0-4EA8-B3BE-07FB08DB4AFD}" srcOrd="1" destOrd="0" presId="urn:microsoft.com/office/officeart/2005/8/layout/pList1"/>
    <dgm:cxn modelId="{E95DF745-2077-4C5B-A155-B78829260BFC}" type="presParOf" srcId="{0671FECF-C0A5-417A-B0A1-6C619DA46F41}" destId="{172A7E72-AEAB-466D-A438-D5708F960CF3}" srcOrd="13" destOrd="0" presId="urn:microsoft.com/office/officeart/2005/8/layout/pList1"/>
    <dgm:cxn modelId="{63E7CFE9-23D3-4D57-B645-E592A52578AC}" type="presParOf" srcId="{0671FECF-C0A5-417A-B0A1-6C619DA46F41}" destId="{15680156-6DE3-464A-A0BD-5637FD2B86F6}" srcOrd="14" destOrd="0" presId="urn:microsoft.com/office/officeart/2005/8/layout/pList1"/>
    <dgm:cxn modelId="{B784CC9B-AA08-4410-BBF7-2E5FC43CBDD0}" type="presParOf" srcId="{15680156-6DE3-464A-A0BD-5637FD2B86F6}" destId="{356B6F47-CF42-4762-8A98-9F95EC7E1EE8}" srcOrd="0" destOrd="0" presId="urn:microsoft.com/office/officeart/2005/8/layout/pList1"/>
    <dgm:cxn modelId="{0F1D244E-5D14-4DE4-BD27-361FBD9B400C}" type="presParOf" srcId="{15680156-6DE3-464A-A0BD-5637FD2B86F6}" destId="{28FCB0C0-18D2-4D6E-952F-C569FD157389}" srcOrd="1" destOrd="0" presId="urn:microsoft.com/office/officeart/2005/8/layout/pList1"/>
    <dgm:cxn modelId="{CA1B61AB-8865-4275-B2EB-9F2D0DEB392B}" type="presParOf" srcId="{0671FECF-C0A5-417A-B0A1-6C619DA46F41}" destId="{9F617EDC-0876-4B82-8C64-1DCFF142F20F}" srcOrd="15" destOrd="0" presId="urn:microsoft.com/office/officeart/2005/8/layout/pList1"/>
    <dgm:cxn modelId="{A45DE05F-9C6E-4B60-A5FE-5B72424013BE}" type="presParOf" srcId="{0671FECF-C0A5-417A-B0A1-6C619DA46F41}" destId="{8F35A7FD-7F02-4692-99E1-321814C1C07B}" srcOrd="16" destOrd="0" presId="urn:microsoft.com/office/officeart/2005/8/layout/pList1"/>
    <dgm:cxn modelId="{3B73BE32-4E66-49CE-B826-15FDD9E98DDB}" type="presParOf" srcId="{8F35A7FD-7F02-4692-99E1-321814C1C07B}" destId="{EEB78DC9-1F7A-4526-98DD-49BE1EFC6D61}" srcOrd="0" destOrd="0" presId="urn:microsoft.com/office/officeart/2005/8/layout/pList1"/>
    <dgm:cxn modelId="{27B8F787-F539-41D5-8B8D-38274C50F639}" type="presParOf" srcId="{8F35A7FD-7F02-4692-99E1-321814C1C07B}" destId="{96FB97F6-A6A0-4B81-950F-8CD93AACEA75}" srcOrd="1" destOrd="0" presId="urn:microsoft.com/office/officeart/2005/8/layout/pList1"/>
    <dgm:cxn modelId="{5FB28291-8644-4855-8AC8-C202619335D1}" type="presParOf" srcId="{0671FECF-C0A5-417A-B0A1-6C619DA46F41}" destId="{0916413A-5677-49A7-8403-3D2EB90BB2D5}" srcOrd="17" destOrd="0" presId="urn:microsoft.com/office/officeart/2005/8/layout/pList1"/>
    <dgm:cxn modelId="{2677ACB7-AC90-416F-A782-C4E4A9E44178}" type="presParOf" srcId="{0671FECF-C0A5-417A-B0A1-6C619DA46F41}" destId="{8BF458B4-B777-48B8-BA5A-7A02DB2B4028}" srcOrd="18" destOrd="0" presId="urn:microsoft.com/office/officeart/2005/8/layout/pList1"/>
    <dgm:cxn modelId="{508FAA0C-E168-42FD-B89B-047F29323132}" type="presParOf" srcId="{8BF458B4-B777-48B8-BA5A-7A02DB2B4028}" destId="{2D441563-E77F-40A7-B324-467140B71D0E}" srcOrd="0" destOrd="0" presId="urn:microsoft.com/office/officeart/2005/8/layout/pList1"/>
    <dgm:cxn modelId="{9824BEEE-A07E-4D9B-8BFB-914648AAF13E}" type="presParOf" srcId="{8BF458B4-B777-48B8-BA5A-7A02DB2B4028}" destId="{4A71290C-61C5-48F4-9CDF-E364D4131574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3D8261E-764C-4560-8C22-167A9404A697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64E742A-35AF-4930-A951-86ECF539F4F0}">
      <dgm:prSet phldrT="[Текст]" custT="1"/>
      <dgm:spPr/>
      <dgm:t>
        <a:bodyPr/>
        <a:lstStyle/>
        <a:p>
          <a:r>
            <a:rPr lang="uk-UA" sz="3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романо-германську</a:t>
          </a:r>
          <a:r>
            <a:rPr lang="uk-UA" sz="3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uk-UA" sz="34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3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(в галузі приватного права)</a:t>
          </a:r>
          <a:endParaRPr lang="ru-RU" sz="3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F36879-4169-4E29-B2C2-B4009C3D8D2C}" type="parTrans" cxnId="{CCE0AC36-72E5-4B01-A1A6-8BAB26A6107C}">
      <dgm:prSet/>
      <dgm:spPr/>
      <dgm:t>
        <a:bodyPr/>
        <a:lstStyle/>
        <a:p>
          <a:endParaRPr lang="ru-RU"/>
        </a:p>
      </dgm:t>
    </dgm:pt>
    <dgm:pt modelId="{FBFD5A3A-2220-49B4-BF9B-B66920FCDA7D}" type="sibTrans" cxnId="{CCE0AC36-72E5-4B01-A1A6-8BAB26A6107C}">
      <dgm:prSet/>
      <dgm:spPr/>
      <dgm:t>
        <a:bodyPr/>
        <a:lstStyle/>
        <a:p>
          <a:endParaRPr lang="ru-RU"/>
        </a:p>
      </dgm:t>
    </dgm:pt>
    <dgm:pt modelId="{6EE82208-6C4E-469B-8632-817B0C5976A4}">
      <dgm:prSet custT="1"/>
      <dgm:spPr/>
      <dgm:t>
        <a:bodyPr/>
        <a:lstStyle/>
        <a:p>
          <a:r>
            <a:rPr lang="uk-UA" sz="3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англо-американську </a:t>
          </a:r>
          <a:r>
            <a:rPr lang="uk-UA" sz="3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(у сфері публічного права)</a:t>
          </a:r>
          <a:endParaRPr lang="uk-UA" sz="3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B6BCBD-9C5A-4B30-9113-7889C3010C68}" type="parTrans" cxnId="{7E33DC18-58F4-49DD-906B-1445D446F550}">
      <dgm:prSet/>
      <dgm:spPr/>
      <dgm:t>
        <a:bodyPr/>
        <a:lstStyle/>
        <a:p>
          <a:endParaRPr lang="ru-RU"/>
        </a:p>
      </dgm:t>
    </dgm:pt>
    <dgm:pt modelId="{AA0A0FA6-1FFE-4D7E-8EC2-850E34EE0770}" type="sibTrans" cxnId="{7E33DC18-58F4-49DD-906B-1445D446F550}">
      <dgm:prSet/>
      <dgm:spPr/>
      <dgm:t>
        <a:bodyPr/>
        <a:lstStyle/>
        <a:p>
          <a:endParaRPr lang="ru-RU"/>
        </a:p>
      </dgm:t>
    </dgm:pt>
    <dgm:pt modelId="{797F0538-14E2-485A-A26E-E20ED935BB6E}" type="pres">
      <dgm:prSet presAssocID="{73D8261E-764C-4560-8C22-167A9404A697}" presName="compositeShape" presStyleCnt="0">
        <dgm:presLayoutVars>
          <dgm:chMax val="7"/>
          <dgm:dir/>
          <dgm:resizeHandles val="exact"/>
        </dgm:presLayoutVars>
      </dgm:prSet>
      <dgm:spPr/>
    </dgm:pt>
    <dgm:pt modelId="{853A4052-42D2-4E34-B810-19E5FE75B4CD}" type="pres">
      <dgm:prSet presAssocID="{664E742A-35AF-4930-A951-86ECF539F4F0}" presName="circ1" presStyleLbl="vennNode1" presStyleIdx="0" presStyleCnt="2"/>
      <dgm:spPr/>
      <dgm:t>
        <a:bodyPr/>
        <a:lstStyle/>
        <a:p>
          <a:endParaRPr lang="ru-RU"/>
        </a:p>
      </dgm:t>
    </dgm:pt>
    <dgm:pt modelId="{C4894B14-70C5-4E01-B09F-9FEF825372DA}" type="pres">
      <dgm:prSet presAssocID="{664E742A-35AF-4930-A951-86ECF539F4F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AB5009-CEED-44CE-98A5-5A98EB2EBFFD}" type="pres">
      <dgm:prSet presAssocID="{6EE82208-6C4E-469B-8632-817B0C5976A4}" presName="circ2" presStyleLbl="vennNode1" presStyleIdx="1" presStyleCnt="2"/>
      <dgm:spPr/>
      <dgm:t>
        <a:bodyPr/>
        <a:lstStyle/>
        <a:p>
          <a:endParaRPr lang="ru-RU"/>
        </a:p>
      </dgm:t>
    </dgm:pt>
    <dgm:pt modelId="{56E9BFDE-CA30-4D38-8ABC-9A69B0158346}" type="pres">
      <dgm:prSet presAssocID="{6EE82208-6C4E-469B-8632-817B0C5976A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98DD24-228F-496A-9D69-101053582B8F}" type="presOf" srcId="{664E742A-35AF-4930-A951-86ECF539F4F0}" destId="{853A4052-42D2-4E34-B810-19E5FE75B4CD}" srcOrd="0" destOrd="0" presId="urn:microsoft.com/office/officeart/2005/8/layout/venn1"/>
    <dgm:cxn modelId="{7E33DC18-58F4-49DD-906B-1445D446F550}" srcId="{73D8261E-764C-4560-8C22-167A9404A697}" destId="{6EE82208-6C4E-469B-8632-817B0C5976A4}" srcOrd="1" destOrd="0" parTransId="{92B6BCBD-9C5A-4B30-9113-7889C3010C68}" sibTransId="{AA0A0FA6-1FFE-4D7E-8EC2-850E34EE0770}"/>
    <dgm:cxn modelId="{0B9D008C-4C9A-4380-83B8-AF51DB4780B7}" type="presOf" srcId="{6EE82208-6C4E-469B-8632-817B0C5976A4}" destId="{9EAB5009-CEED-44CE-98A5-5A98EB2EBFFD}" srcOrd="0" destOrd="0" presId="urn:microsoft.com/office/officeart/2005/8/layout/venn1"/>
    <dgm:cxn modelId="{0157A7E7-5DA5-41E3-923D-6DBC4B5154AF}" type="presOf" srcId="{664E742A-35AF-4930-A951-86ECF539F4F0}" destId="{C4894B14-70C5-4E01-B09F-9FEF825372DA}" srcOrd="1" destOrd="0" presId="urn:microsoft.com/office/officeart/2005/8/layout/venn1"/>
    <dgm:cxn modelId="{FE98214A-26AE-473D-B32A-28D5024C73E3}" type="presOf" srcId="{73D8261E-764C-4560-8C22-167A9404A697}" destId="{797F0538-14E2-485A-A26E-E20ED935BB6E}" srcOrd="0" destOrd="0" presId="urn:microsoft.com/office/officeart/2005/8/layout/venn1"/>
    <dgm:cxn modelId="{CCE0AC36-72E5-4B01-A1A6-8BAB26A6107C}" srcId="{73D8261E-764C-4560-8C22-167A9404A697}" destId="{664E742A-35AF-4930-A951-86ECF539F4F0}" srcOrd="0" destOrd="0" parTransId="{81F36879-4169-4E29-B2C2-B4009C3D8D2C}" sibTransId="{FBFD5A3A-2220-49B4-BF9B-B66920FCDA7D}"/>
    <dgm:cxn modelId="{97278AEF-532A-4B50-B7BC-7E235082F897}" type="presOf" srcId="{6EE82208-6C4E-469B-8632-817B0C5976A4}" destId="{56E9BFDE-CA30-4D38-8ABC-9A69B0158346}" srcOrd="1" destOrd="0" presId="urn:microsoft.com/office/officeart/2005/8/layout/venn1"/>
    <dgm:cxn modelId="{50A9C6B7-E7F5-4FDF-8D51-616C104FA36D}" type="presParOf" srcId="{797F0538-14E2-485A-A26E-E20ED935BB6E}" destId="{853A4052-42D2-4E34-B810-19E5FE75B4CD}" srcOrd="0" destOrd="0" presId="urn:microsoft.com/office/officeart/2005/8/layout/venn1"/>
    <dgm:cxn modelId="{B6727106-C0AB-4553-9147-0061208744E0}" type="presParOf" srcId="{797F0538-14E2-485A-A26E-E20ED935BB6E}" destId="{C4894B14-70C5-4E01-B09F-9FEF825372DA}" srcOrd="1" destOrd="0" presId="urn:microsoft.com/office/officeart/2005/8/layout/venn1"/>
    <dgm:cxn modelId="{0980CA3F-BCE0-48CA-941C-E7E819ED7070}" type="presParOf" srcId="{797F0538-14E2-485A-A26E-E20ED935BB6E}" destId="{9EAB5009-CEED-44CE-98A5-5A98EB2EBFFD}" srcOrd="2" destOrd="0" presId="urn:microsoft.com/office/officeart/2005/8/layout/venn1"/>
    <dgm:cxn modelId="{715709E0-85CE-4B7C-912A-3E2A92F7FC7C}" type="presParOf" srcId="{797F0538-14E2-485A-A26E-E20ED935BB6E}" destId="{56E9BFDE-CA30-4D38-8ABC-9A69B0158346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4FD981E-03A9-44A0-9518-26BD3026E7ED}" type="doc">
      <dgm:prSet loTypeId="urn:microsoft.com/office/officeart/2005/8/layout/vList5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7A089634-9B9B-41B5-B9A9-A9F0966CEF5D}">
      <dgm:prSet phldrT="[Текст]" custT="1"/>
      <dgm:spPr/>
      <dgm:t>
        <a:bodyPr/>
        <a:lstStyle/>
        <a:p>
          <a:r>
            <a:rPr lang="uk-UA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Правові системи країн Латинської Америки запозичили в романо-германського типу правових систем таке:</a:t>
          </a:r>
          <a:endParaRPr lang="ru-RU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D0B9CE-2BC5-427F-AB10-BAD31D339A77}" type="parTrans" cxnId="{0052B5D8-5043-4764-89CE-3AD80CAE9ECE}">
      <dgm:prSet/>
      <dgm:spPr/>
      <dgm:t>
        <a:bodyPr/>
        <a:lstStyle/>
        <a:p>
          <a:endParaRPr lang="ru-RU"/>
        </a:p>
      </dgm:t>
    </dgm:pt>
    <dgm:pt modelId="{A8C47E90-4168-449A-A6A1-19ECE89FC4B5}" type="sibTrans" cxnId="{0052B5D8-5043-4764-89CE-3AD80CAE9ECE}">
      <dgm:prSet/>
      <dgm:spPr/>
      <dgm:t>
        <a:bodyPr/>
        <a:lstStyle/>
        <a:p>
          <a:endParaRPr lang="ru-RU"/>
        </a:p>
      </dgm:t>
    </dgm:pt>
    <dgm:pt modelId="{490F72A6-B96E-414D-BFED-8C14309C930C}">
      <dgm:prSet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основне джерело права – нормативно-правовий акт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AC001C-62A6-4B7B-906A-36A382CC3CDB}" type="parTrans" cxnId="{F00851DE-3BF8-4914-A741-7394F38F3CA6}">
      <dgm:prSet/>
      <dgm:spPr/>
      <dgm:t>
        <a:bodyPr/>
        <a:lstStyle/>
        <a:p>
          <a:endParaRPr lang="ru-RU"/>
        </a:p>
      </dgm:t>
    </dgm:pt>
    <dgm:pt modelId="{C6EEB934-551F-4434-95E7-1A1441E38D12}" type="sibTrans" cxnId="{F00851DE-3BF8-4914-A741-7394F38F3CA6}">
      <dgm:prSet/>
      <dgm:spPr/>
      <dgm:t>
        <a:bodyPr/>
        <a:lstStyle/>
        <a:p>
          <a:endParaRPr lang="ru-RU"/>
        </a:p>
      </dgm:t>
    </dgm:pt>
    <dgm:pt modelId="{B7A4A559-0604-45E2-A194-3902C46A6DEC}">
      <dgm:prSet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поділ права на галузі: цивільне, кримінальне тощо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B80078-A7E0-4092-97E0-404066A8E443}" type="parTrans" cxnId="{333850BF-A22A-4BAB-80CB-4909906D25E0}">
      <dgm:prSet/>
      <dgm:spPr/>
      <dgm:t>
        <a:bodyPr/>
        <a:lstStyle/>
        <a:p>
          <a:endParaRPr lang="ru-RU"/>
        </a:p>
      </dgm:t>
    </dgm:pt>
    <dgm:pt modelId="{1B66DDB8-FF99-42EE-8F63-171A6767890E}" type="sibTrans" cxnId="{333850BF-A22A-4BAB-80CB-4909906D25E0}">
      <dgm:prSet/>
      <dgm:spPr/>
      <dgm:t>
        <a:bodyPr/>
        <a:lstStyle/>
        <a:p>
          <a:endParaRPr lang="ru-RU"/>
        </a:p>
      </dgm:t>
    </dgm:pt>
    <dgm:pt modelId="{28FF54E7-16EE-4181-BD86-A3F70BD32260}">
      <dgm:prSet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кодифікацію галузей права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6638E2-EAD4-47F3-A6B4-2FDD2AB3814C}" type="parTrans" cxnId="{CBB8CBF6-A31D-4EE2-8A52-4EE61D56030B}">
      <dgm:prSet/>
      <dgm:spPr/>
      <dgm:t>
        <a:bodyPr/>
        <a:lstStyle/>
        <a:p>
          <a:endParaRPr lang="ru-RU"/>
        </a:p>
      </dgm:t>
    </dgm:pt>
    <dgm:pt modelId="{E70E1F82-6855-47C9-9B81-C7F29A8BA62A}" type="sibTrans" cxnId="{CBB8CBF6-A31D-4EE2-8A52-4EE61D56030B}">
      <dgm:prSet/>
      <dgm:spPr/>
      <dgm:t>
        <a:bodyPr/>
        <a:lstStyle/>
        <a:p>
          <a:endParaRPr lang="ru-RU"/>
        </a:p>
      </dgm:t>
    </dgm:pt>
    <dgm:pt modelId="{BA3275F2-5ECF-476E-A2BC-AC2114104DE9}">
      <dgm:prSet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делеговану правотворчість (акти урядової влади) як важливе джерело права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ED85EE-793C-42BA-8A97-0931C463EDF9}" type="parTrans" cxnId="{A1A42C55-27F3-4549-AD70-B5BD319AB0B1}">
      <dgm:prSet/>
      <dgm:spPr/>
      <dgm:t>
        <a:bodyPr/>
        <a:lstStyle/>
        <a:p>
          <a:endParaRPr lang="ru-RU"/>
        </a:p>
      </dgm:t>
    </dgm:pt>
    <dgm:pt modelId="{B51627AC-CA06-472E-A156-C528CB61FDCD}" type="sibTrans" cxnId="{A1A42C55-27F3-4549-AD70-B5BD319AB0B1}">
      <dgm:prSet/>
      <dgm:spPr/>
      <dgm:t>
        <a:bodyPr/>
        <a:lstStyle/>
        <a:p>
          <a:endParaRPr lang="ru-RU"/>
        </a:p>
      </dgm:t>
    </dgm:pt>
    <dgm:pt modelId="{34C959E3-FB70-49BB-B5DA-343F2756725A}">
      <dgm:prSet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розмежування законодавчої компетенції між федерацією та її суб’єктами у федеративних державах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AE10E2-EFA2-46BC-8604-0EB190B47A72}" type="parTrans" cxnId="{7A7E6D1C-E9CD-4656-90E7-78A5EB3AA04C}">
      <dgm:prSet/>
      <dgm:spPr/>
      <dgm:t>
        <a:bodyPr/>
        <a:lstStyle/>
        <a:p>
          <a:endParaRPr lang="ru-RU"/>
        </a:p>
      </dgm:t>
    </dgm:pt>
    <dgm:pt modelId="{0431A326-3C9E-49ED-B28B-93631DD42806}" type="sibTrans" cxnId="{7A7E6D1C-E9CD-4656-90E7-78A5EB3AA04C}">
      <dgm:prSet/>
      <dgm:spPr/>
      <dgm:t>
        <a:bodyPr/>
        <a:lstStyle/>
        <a:p>
          <a:endParaRPr lang="ru-RU"/>
        </a:p>
      </dgm:t>
    </dgm:pt>
    <dgm:pt modelId="{28662336-9F17-4020-A2DA-F2D30385B1BA}">
      <dgm:prSet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звичай як джерело права другорядного, допоміжного характеру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F4530F-F62A-4C0B-8699-6315F28949AB}" type="parTrans" cxnId="{6F131242-D5B2-4747-9303-E9A6351C5169}">
      <dgm:prSet/>
      <dgm:spPr/>
      <dgm:t>
        <a:bodyPr/>
        <a:lstStyle/>
        <a:p>
          <a:endParaRPr lang="ru-RU"/>
        </a:p>
      </dgm:t>
    </dgm:pt>
    <dgm:pt modelId="{C6631119-D2AE-4B76-A12D-9736297D985A}" type="sibTrans" cxnId="{6F131242-D5B2-4747-9303-E9A6351C5169}">
      <dgm:prSet/>
      <dgm:spPr/>
      <dgm:t>
        <a:bodyPr/>
        <a:lstStyle/>
        <a:p>
          <a:endParaRPr lang="ru-RU"/>
        </a:p>
      </dgm:t>
    </dgm:pt>
    <dgm:pt modelId="{76E9BECE-0E8B-41BA-827A-5E095E44F691}">
      <dgm:prSet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судовий прецедент, який або слабко визнається, або зовсім не визнається юридичним джерелом права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EDC5B7-B4B1-4C28-BC27-A5CC079F7150}" type="parTrans" cxnId="{AA0B29AC-15A5-4202-8B47-A2430142A536}">
      <dgm:prSet/>
      <dgm:spPr/>
      <dgm:t>
        <a:bodyPr/>
        <a:lstStyle/>
        <a:p>
          <a:endParaRPr lang="ru-RU"/>
        </a:p>
      </dgm:t>
    </dgm:pt>
    <dgm:pt modelId="{7B6AA697-A2C0-4EF0-8E60-8B8DF5E6A4DB}" type="sibTrans" cxnId="{AA0B29AC-15A5-4202-8B47-A2430142A536}">
      <dgm:prSet/>
      <dgm:spPr/>
      <dgm:t>
        <a:bodyPr/>
        <a:lstStyle/>
        <a:p>
          <a:endParaRPr lang="ru-RU"/>
        </a:p>
      </dgm:t>
    </dgm:pt>
    <dgm:pt modelId="{FABBC272-E663-4671-8CFE-A7A1350C2DCB}" type="pres">
      <dgm:prSet presAssocID="{34FD981E-03A9-44A0-9518-26BD3026E7ED}" presName="Name0" presStyleCnt="0">
        <dgm:presLayoutVars>
          <dgm:dir/>
          <dgm:animLvl val="lvl"/>
          <dgm:resizeHandles val="exact"/>
        </dgm:presLayoutVars>
      </dgm:prSet>
      <dgm:spPr/>
    </dgm:pt>
    <dgm:pt modelId="{FB9B9A56-C086-46B9-BF23-EBCFB7E56E73}" type="pres">
      <dgm:prSet presAssocID="{7A089634-9B9B-41B5-B9A9-A9F0966CEF5D}" presName="linNode" presStyleCnt="0"/>
      <dgm:spPr/>
    </dgm:pt>
    <dgm:pt modelId="{B99AED4B-7FAA-435B-8EA3-0C6B704858CF}" type="pres">
      <dgm:prSet presAssocID="{7A089634-9B9B-41B5-B9A9-A9F0966CEF5D}" presName="parentText" presStyleLbl="node1" presStyleIdx="0" presStyleCnt="1" custScaleX="892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7AFC12-73D3-4531-93CA-326779181DBB}" type="pres">
      <dgm:prSet presAssocID="{7A089634-9B9B-41B5-B9A9-A9F0966CEF5D}" presName="descendantText" presStyleLbl="alignAccFollowNode1" presStyleIdx="0" presStyleCnt="1" custScaleY="1108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28B318-C709-4656-A2D0-9B6AF4560418}" type="presOf" srcId="{B7A4A559-0604-45E2-A194-3902C46A6DEC}" destId="{397AFC12-73D3-4531-93CA-326779181DBB}" srcOrd="0" destOrd="1" presId="urn:microsoft.com/office/officeart/2005/8/layout/vList5"/>
    <dgm:cxn modelId="{333850BF-A22A-4BAB-80CB-4909906D25E0}" srcId="{7A089634-9B9B-41B5-B9A9-A9F0966CEF5D}" destId="{B7A4A559-0604-45E2-A194-3902C46A6DEC}" srcOrd="1" destOrd="0" parTransId="{E7B80078-A7E0-4092-97E0-404066A8E443}" sibTransId="{1B66DDB8-FF99-42EE-8F63-171A6767890E}"/>
    <dgm:cxn modelId="{915AB09E-E17F-4518-AB86-F96DCEE482AF}" type="presOf" srcId="{7A089634-9B9B-41B5-B9A9-A9F0966CEF5D}" destId="{B99AED4B-7FAA-435B-8EA3-0C6B704858CF}" srcOrd="0" destOrd="0" presId="urn:microsoft.com/office/officeart/2005/8/layout/vList5"/>
    <dgm:cxn modelId="{0052B5D8-5043-4764-89CE-3AD80CAE9ECE}" srcId="{34FD981E-03A9-44A0-9518-26BD3026E7ED}" destId="{7A089634-9B9B-41B5-B9A9-A9F0966CEF5D}" srcOrd="0" destOrd="0" parTransId="{71D0B9CE-2BC5-427F-AB10-BAD31D339A77}" sibTransId="{A8C47E90-4168-449A-A6A1-19ECE89FC4B5}"/>
    <dgm:cxn modelId="{A1A42C55-27F3-4549-AD70-B5BD319AB0B1}" srcId="{7A089634-9B9B-41B5-B9A9-A9F0966CEF5D}" destId="{BA3275F2-5ECF-476E-A2BC-AC2114104DE9}" srcOrd="3" destOrd="0" parTransId="{1AED85EE-793C-42BA-8A97-0931C463EDF9}" sibTransId="{B51627AC-CA06-472E-A156-C528CB61FDCD}"/>
    <dgm:cxn modelId="{F00851DE-3BF8-4914-A741-7394F38F3CA6}" srcId="{7A089634-9B9B-41B5-B9A9-A9F0966CEF5D}" destId="{490F72A6-B96E-414D-BFED-8C14309C930C}" srcOrd="0" destOrd="0" parTransId="{C5AC001C-62A6-4B7B-906A-36A382CC3CDB}" sibTransId="{C6EEB934-551F-4434-95E7-1A1441E38D12}"/>
    <dgm:cxn modelId="{E58BA56D-4BBB-40D0-8D1B-03830E4A9420}" type="presOf" srcId="{BA3275F2-5ECF-476E-A2BC-AC2114104DE9}" destId="{397AFC12-73D3-4531-93CA-326779181DBB}" srcOrd="0" destOrd="3" presId="urn:microsoft.com/office/officeart/2005/8/layout/vList5"/>
    <dgm:cxn modelId="{0C936D55-34FF-44D2-B4ED-4EAF0BB8488E}" type="presOf" srcId="{28FF54E7-16EE-4181-BD86-A3F70BD32260}" destId="{397AFC12-73D3-4531-93CA-326779181DBB}" srcOrd="0" destOrd="2" presId="urn:microsoft.com/office/officeart/2005/8/layout/vList5"/>
    <dgm:cxn modelId="{7A7E6D1C-E9CD-4656-90E7-78A5EB3AA04C}" srcId="{7A089634-9B9B-41B5-B9A9-A9F0966CEF5D}" destId="{34C959E3-FB70-49BB-B5DA-343F2756725A}" srcOrd="4" destOrd="0" parTransId="{B9AE10E2-EFA2-46BC-8604-0EB190B47A72}" sibTransId="{0431A326-3C9E-49ED-B28B-93631DD42806}"/>
    <dgm:cxn modelId="{9EFD3D09-6445-46A7-AEAB-C58CEF2C3588}" type="presOf" srcId="{76E9BECE-0E8B-41BA-827A-5E095E44F691}" destId="{397AFC12-73D3-4531-93CA-326779181DBB}" srcOrd="0" destOrd="6" presId="urn:microsoft.com/office/officeart/2005/8/layout/vList5"/>
    <dgm:cxn modelId="{63178D89-0840-4662-A628-3D204D83B2F6}" type="presOf" srcId="{34FD981E-03A9-44A0-9518-26BD3026E7ED}" destId="{FABBC272-E663-4671-8CFE-A7A1350C2DCB}" srcOrd="0" destOrd="0" presId="urn:microsoft.com/office/officeart/2005/8/layout/vList5"/>
    <dgm:cxn modelId="{CBB8CBF6-A31D-4EE2-8A52-4EE61D56030B}" srcId="{7A089634-9B9B-41B5-B9A9-A9F0966CEF5D}" destId="{28FF54E7-16EE-4181-BD86-A3F70BD32260}" srcOrd="2" destOrd="0" parTransId="{206638E2-EAD4-47F3-A6B4-2FDD2AB3814C}" sibTransId="{E70E1F82-6855-47C9-9B81-C7F29A8BA62A}"/>
    <dgm:cxn modelId="{DA1B4F8A-3D09-4BAD-B2DE-B821788C4FDB}" type="presOf" srcId="{490F72A6-B96E-414D-BFED-8C14309C930C}" destId="{397AFC12-73D3-4531-93CA-326779181DBB}" srcOrd="0" destOrd="0" presId="urn:microsoft.com/office/officeart/2005/8/layout/vList5"/>
    <dgm:cxn modelId="{69C90342-97C5-4B3A-8F0E-483002CEE22C}" type="presOf" srcId="{28662336-9F17-4020-A2DA-F2D30385B1BA}" destId="{397AFC12-73D3-4531-93CA-326779181DBB}" srcOrd="0" destOrd="5" presId="urn:microsoft.com/office/officeart/2005/8/layout/vList5"/>
    <dgm:cxn modelId="{3CC1EE24-0107-4AE7-8B0C-0AA9F46899D7}" type="presOf" srcId="{34C959E3-FB70-49BB-B5DA-343F2756725A}" destId="{397AFC12-73D3-4531-93CA-326779181DBB}" srcOrd="0" destOrd="4" presId="urn:microsoft.com/office/officeart/2005/8/layout/vList5"/>
    <dgm:cxn modelId="{AA0B29AC-15A5-4202-8B47-A2430142A536}" srcId="{7A089634-9B9B-41B5-B9A9-A9F0966CEF5D}" destId="{76E9BECE-0E8B-41BA-827A-5E095E44F691}" srcOrd="6" destOrd="0" parTransId="{D3EDC5B7-B4B1-4C28-BC27-A5CC079F7150}" sibTransId="{7B6AA697-A2C0-4EF0-8E60-8B8DF5E6A4DB}"/>
    <dgm:cxn modelId="{6F131242-D5B2-4747-9303-E9A6351C5169}" srcId="{7A089634-9B9B-41B5-B9A9-A9F0966CEF5D}" destId="{28662336-9F17-4020-A2DA-F2D30385B1BA}" srcOrd="5" destOrd="0" parTransId="{3EF4530F-F62A-4C0B-8699-6315F28949AB}" sibTransId="{C6631119-D2AE-4B76-A12D-9736297D985A}"/>
    <dgm:cxn modelId="{0E2DC4E9-11F1-4DE5-B943-49BCCAD2C4B5}" type="presParOf" srcId="{FABBC272-E663-4671-8CFE-A7A1350C2DCB}" destId="{FB9B9A56-C086-46B9-BF23-EBCFB7E56E73}" srcOrd="0" destOrd="0" presId="urn:microsoft.com/office/officeart/2005/8/layout/vList5"/>
    <dgm:cxn modelId="{E750F253-93F0-42E4-9C99-861E21FAC453}" type="presParOf" srcId="{FB9B9A56-C086-46B9-BF23-EBCFB7E56E73}" destId="{B99AED4B-7FAA-435B-8EA3-0C6B704858CF}" srcOrd="0" destOrd="0" presId="urn:microsoft.com/office/officeart/2005/8/layout/vList5"/>
    <dgm:cxn modelId="{73E5BB2D-82A7-4A06-B651-29D79912A702}" type="presParOf" srcId="{FB9B9A56-C086-46B9-BF23-EBCFB7E56E73}" destId="{397AFC12-73D3-4531-93CA-326779181DB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B86A841-FD02-4129-9345-C8997F9CBEE5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E5FE3EE-F8BB-49A9-BDB3-F36412688548}">
      <dgm:prSet phldrT="[Текст]"/>
      <dgm:spPr/>
      <dgm:t>
        <a:bodyPr/>
        <a:lstStyle/>
        <a:p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Правові системи країн Латинської Америки запозичили в англо-американського типу правових систем (зокрема його американської групи) таке: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835E81-2289-4CE0-9C8D-0FC11CCF0729}" type="parTrans" cxnId="{9810F91F-8FD8-428D-980F-659AACC7C66A}">
      <dgm:prSet/>
      <dgm:spPr/>
      <dgm:t>
        <a:bodyPr/>
        <a:lstStyle/>
        <a:p>
          <a:endParaRPr lang="ru-RU"/>
        </a:p>
      </dgm:t>
    </dgm:pt>
    <dgm:pt modelId="{5EC1DD58-DE26-41D8-852F-724CBB7625B0}" type="sibTrans" cxnId="{9810F91F-8FD8-428D-980F-659AACC7C66A}">
      <dgm:prSet/>
      <dgm:spPr/>
      <dgm:t>
        <a:bodyPr/>
        <a:lstStyle/>
        <a:p>
          <a:endParaRPr lang="ru-RU"/>
        </a:p>
      </dgm:t>
    </dgm:pt>
    <dgm:pt modelId="{64A97C00-B876-4F19-A0A7-67DC07D712B3}">
      <dgm:prSet custT="1"/>
      <dgm:spPr>
        <a:solidFill>
          <a:srgbClr val="00B0F0"/>
        </a:solidFill>
      </dgm:spPr>
      <dgm:t>
        <a:bodyPr/>
        <a:lstStyle/>
        <a:p>
          <a:r>
            <a:rPr lang="uk-UA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 конституційний зразок – Конституція США 1787 р. і закріплена в ній республікансько-президентська форма правління</a:t>
          </a:r>
          <a:endParaRPr lang="uk-UA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F9115B-2E7D-4BC1-B78F-9B159956D9F5}" type="parTrans" cxnId="{629A5B02-F64B-41B1-972B-87B0A24EB7EC}">
      <dgm:prSet/>
      <dgm:spPr/>
      <dgm:t>
        <a:bodyPr/>
        <a:lstStyle/>
        <a:p>
          <a:endParaRPr lang="ru-RU"/>
        </a:p>
      </dgm:t>
    </dgm:pt>
    <dgm:pt modelId="{303984F7-947E-453B-96C3-35D272421B5A}" type="sibTrans" cxnId="{629A5B02-F64B-41B1-972B-87B0A24EB7EC}">
      <dgm:prSet/>
      <dgm:spPr/>
      <dgm:t>
        <a:bodyPr/>
        <a:lstStyle/>
        <a:p>
          <a:endParaRPr lang="ru-RU"/>
        </a:p>
      </dgm:t>
    </dgm:pt>
    <dgm:pt modelId="{F016DB9E-38C6-4B15-ACE0-F32D9321FD36}">
      <dgm:prSet custT="1"/>
      <dgm:spPr/>
      <dgm:t>
        <a:bodyPr/>
        <a:lstStyle/>
        <a:p>
          <a:r>
            <a:rPr lang="uk-UA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деякі конституційні інститути США</a:t>
          </a:r>
          <a:endParaRPr lang="uk-UA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08AB0B-B903-4416-8869-8AFB6F286E7D}" type="parTrans" cxnId="{4C077DE5-486C-41BA-83D5-3F56792D83C9}">
      <dgm:prSet/>
      <dgm:spPr/>
      <dgm:t>
        <a:bodyPr/>
        <a:lstStyle/>
        <a:p>
          <a:endParaRPr lang="ru-RU"/>
        </a:p>
      </dgm:t>
    </dgm:pt>
    <dgm:pt modelId="{BDF01EB7-791B-47AE-8E7C-96A3331E03EC}" type="sibTrans" cxnId="{4C077DE5-486C-41BA-83D5-3F56792D83C9}">
      <dgm:prSet/>
      <dgm:spPr/>
      <dgm:t>
        <a:bodyPr/>
        <a:lstStyle/>
        <a:p>
          <a:endParaRPr lang="ru-RU"/>
        </a:p>
      </dgm:t>
    </dgm:pt>
    <dgm:pt modelId="{BDCA17B3-0588-4D0F-ACE0-97D63DC0DDA6}">
      <dgm:prSet custT="1"/>
      <dgm:spPr/>
      <dgm:t>
        <a:bodyPr/>
        <a:lstStyle/>
        <a:p>
          <a:r>
            <a:rPr lang="uk-UA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конституційність закону</a:t>
          </a:r>
          <a:endParaRPr lang="uk-UA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77832E-5412-4183-8971-F07D5C4354BB}" type="parTrans" cxnId="{4AB49F92-F26C-48C8-8C3F-AC9D8EE43FFB}">
      <dgm:prSet/>
      <dgm:spPr/>
      <dgm:t>
        <a:bodyPr/>
        <a:lstStyle/>
        <a:p>
          <a:endParaRPr lang="ru-RU"/>
        </a:p>
      </dgm:t>
    </dgm:pt>
    <dgm:pt modelId="{211670E5-FBB7-4D2E-AFB9-6A29082ADD2C}" type="sibTrans" cxnId="{4AB49F92-F26C-48C8-8C3F-AC9D8EE43FFB}">
      <dgm:prSet/>
      <dgm:spPr/>
      <dgm:t>
        <a:bodyPr/>
        <a:lstStyle/>
        <a:p>
          <a:endParaRPr lang="ru-RU"/>
        </a:p>
      </dgm:t>
    </dgm:pt>
    <dgm:pt modelId="{5D220DE8-F7A7-447F-8057-74E51CE06476}">
      <dgm:prSet custT="1"/>
      <dgm:spPr/>
      <dgm:t>
        <a:bodyPr/>
        <a:lstStyle/>
        <a:p>
          <a:r>
            <a:rPr lang="uk-UA" sz="2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принципи побудови та функціонування американської судової системи, особливо Верховного суду</a:t>
          </a:r>
          <a:endParaRPr lang="uk-UA" sz="27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ED75C3-56FD-4976-B8A1-7091AFF1C97E}" type="parTrans" cxnId="{347A0F4B-5D87-4411-A476-3519E890BE96}">
      <dgm:prSet/>
      <dgm:spPr/>
      <dgm:t>
        <a:bodyPr/>
        <a:lstStyle/>
        <a:p>
          <a:endParaRPr lang="ru-RU"/>
        </a:p>
      </dgm:t>
    </dgm:pt>
    <dgm:pt modelId="{14A2557C-5168-40CE-8D0E-51DD72D109F4}" type="sibTrans" cxnId="{347A0F4B-5D87-4411-A476-3519E890BE96}">
      <dgm:prSet/>
      <dgm:spPr/>
      <dgm:t>
        <a:bodyPr/>
        <a:lstStyle/>
        <a:p>
          <a:endParaRPr lang="ru-RU"/>
        </a:p>
      </dgm:t>
    </dgm:pt>
    <dgm:pt modelId="{75DD64C3-20C3-4115-9AF1-BAD34DDC9C6D}" type="pres">
      <dgm:prSet presAssocID="{1B86A841-FD02-4129-9345-C8997F9CBEE5}" presName="theList" presStyleCnt="0">
        <dgm:presLayoutVars>
          <dgm:dir/>
          <dgm:animLvl val="lvl"/>
          <dgm:resizeHandles val="exact"/>
        </dgm:presLayoutVars>
      </dgm:prSet>
      <dgm:spPr/>
    </dgm:pt>
    <dgm:pt modelId="{1D7B0532-E7AD-4822-8E08-E8A38C2A9ECD}" type="pres">
      <dgm:prSet presAssocID="{8E5FE3EE-F8BB-49A9-BDB3-F36412688548}" presName="compNode" presStyleCnt="0"/>
      <dgm:spPr/>
    </dgm:pt>
    <dgm:pt modelId="{9116E7AC-3293-4ED0-BF10-6F7F1C8506D3}" type="pres">
      <dgm:prSet presAssocID="{8E5FE3EE-F8BB-49A9-BDB3-F36412688548}" presName="aNode" presStyleLbl="bgShp" presStyleIdx="0" presStyleCnt="1"/>
      <dgm:spPr/>
      <dgm:t>
        <a:bodyPr/>
        <a:lstStyle/>
        <a:p>
          <a:endParaRPr lang="ru-RU"/>
        </a:p>
      </dgm:t>
    </dgm:pt>
    <dgm:pt modelId="{EF9FFCB5-EDFD-4823-A393-12AC3CEB4418}" type="pres">
      <dgm:prSet presAssocID="{8E5FE3EE-F8BB-49A9-BDB3-F36412688548}" presName="textNode" presStyleLbl="bgShp" presStyleIdx="0" presStyleCnt="1"/>
      <dgm:spPr/>
      <dgm:t>
        <a:bodyPr/>
        <a:lstStyle/>
        <a:p>
          <a:endParaRPr lang="ru-RU"/>
        </a:p>
      </dgm:t>
    </dgm:pt>
    <dgm:pt modelId="{424E5D84-C9A1-407D-B555-EA6F924EC0C9}" type="pres">
      <dgm:prSet presAssocID="{8E5FE3EE-F8BB-49A9-BDB3-F36412688548}" presName="compChildNode" presStyleCnt="0"/>
      <dgm:spPr/>
    </dgm:pt>
    <dgm:pt modelId="{1F3D3A5D-AB75-4648-9596-63D9B769880D}" type="pres">
      <dgm:prSet presAssocID="{8E5FE3EE-F8BB-49A9-BDB3-F36412688548}" presName="theInnerList" presStyleCnt="0"/>
      <dgm:spPr/>
    </dgm:pt>
    <dgm:pt modelId="{973A3248-803E-4B63-BCEB-A2009CF35526}" type="pres">
      <dgm:prSet presAssocID="{64A97C00-B876-4F19-A0A7-67DC07D712B3}" presName="childNode" presStyleLbl="node1" presStyleIdx="0" presStyleCnt="4" custScaleY="123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88FBA8-7119-4AA8-B7A5-C91A3F83B587}" type="pres">
      <dgm:prSet presAssocID="{64A97C00-B876-4F19-A0A7-67DC07D712B3}" presName="aSpace2" presStyleCnt="0"/>
      <dgm:spPr/>
    </dgm:pt>
    <dgm:pt modelId="{23721909-469C-4CF5-A62C-545A585CCD00}" type="pres">
      <dgm:prSet presAssocID="{F016DB9E-38C6-4B15-ACE0-F32D9321FD36}" presName="childNode" presStyleLbl="node1" presStyleIdx="1" presStyleCnt="4" custScaleY="50394">
        <dgm:presLayoutVars>
          <dgm:bulletEnabled val="1"/>
        </dgm:presLayoutVars>
      </dgm:prSet>
      <dgm:spPr/>
    </dgm:pt>
    <dgm:pt modelId="{18B4EE1F-FD8A-4DF3-86A8-37E172E563B6}" type="pres">
      <dgm:prSet presAssocID="{F016DB9E-38C6-4B15-ACE0-F32D9321FD36}" presName="aSpace2" presStyleCnt="0"/>
      <dgm:spPr/>
    </dgm:pt>
    <dgm:pt modelId="{D9CC8334-D017-4737-AAD9-84097F884584}" type="pres">
      <dgm:prSet presAssocID="{BDCA17B3-0588-4D0F-ACE0-97D63DC0DDA6}" presName="childNode" presStyleLbl="node1" presStyleIdx="2" presStyleCnt="4" custScaleY="50394">
        <dgm:presLayoutVars>
          <dgm:bulletEnabled val="1"/>
        </dgm:presLayoutVars>
      </dgm:prSet>
      <dgm:spPr/>
    </dgm:pt>
    <dgm:pt modelId="{A7B140B4-1B1B-4616-9C9A-A92E8D8629C5}" type="pres">
      <dgm:prSet presAssocID="{BDCA17B3-0588-4D0F-ACE0-97D63DC0DDA6}" presName="aSpace2" presStyleCnt="0"/>
      <dgm:spPr/>
    </dgm:pt>
    <dgm:pt modelId="{440C4C0B-8AA7-4A61-B3C2-7C456C991975}" type="pres">
      <dgm:prSet presAssocID="{5D220DE8-F7A7-447F-8057-74E51CE06476}" presName="childNode" presStyleLbl="node1" presStyleIdx="3" presStyleCnt="4" custScaleY="120704">
        <dgm:presLayoutVars>
          <dgm:bulletEnabled val="1"/>
        </dgm:presLayoutVars>
      </dgm:prSet>
      <dgm:spPr/>
    </dgm:pt>
  </dgm:ptLst>
  <dgm:cxnLst>
    <dgm:cxn modelId="{F2596844-D3C7-4FA4-ACD5-A5A05251F45A}" type="presOf" srcId="{8E5FE3EE-F8BB-49A9-BDB3-F36412688548}" destId="{9116E7AC-3293-4ED0-BF10-6F7F1C8506D3}" srcOrd="0" destOrd="0" presId="urn:microsoft.com/office/officeart/2005/8/layout/lProcess2"/>
    <dgm:cxn modelId="{347A0F4B-5D87-4411-A476-3519E890BE96}" srcId="{8E5FE3EE-F8BB-49A9-BDB3-F36412688548}" destId="{5D220DE8-F7A7-447F-8057-74E51CE06476}" srcOrd="3" destOrd="0" parTransId="{C8ED75C3-56FD-4976-B8A1-7091AFF1C97E}" sibTransId="{14A2557C-5168-40CE-8D0E-51DD72D109F4}"/>
    <dgm:cxn modelId="{2FA29945-B56A-452F-8D0E-7FD4831A4F1C}" type="presOf" srcId="{F016DB9E-38C6-4B15-ACE0-F32D9321FD36}" destId="{23721909-469C-4CF5-A62C-545A585CCD00}" srcOrd="0" destOrd="0" presId="urn:microsoft.com/office/officeart/2005/8/layout/lProcess2"/>
    <dgm:cxn modelId="{3C0C22F3-4F4F-4E2F-8AE0-A452B6552894}" type="presOf" srcId="{5D220DE8-F7A7-447F-8057-74E51CE06476}" destId="{440C4C0B-8AA7-4A61-B3C2-7C456C991975}" srcOrd="0" destOrd="0" presId="urn:microsoft.com/office/officeart/2005/8/layout/lProcess2"/>
    <dgm:cxn modelId="{860DC80F-DAAB-4AAB-88F8-4898C26B81FB}" type="presOf" srcId="{64A97C00-B876-4F19-A0A7-67DC07D712B3}" destId="{973A3248-803E-4B63-BCEB-A2009CF35526}" srcOrd="0" destOrd="0" presId="urn:microsoft.com/office/officeart/2005/8/layout/lProcess2"/>
    <dgm:cxn modelId="{EC6409F1-DF20-4E41-9884-EC8108555326}" type="presOf" srcId="{8E5FE3EE-F8BB-49A9-BDB3-F36412688548}" destId="{EF9FFCB5-EDFD-4823-A393-12AC3CEB4418}" srcOrd="1" destOrd="0" presId="urn:microsoft.com/office/officeart/2005/8/layout/lProcess2"/>
    <dgm:cxn modelId="{629A5B02-F64B-41B1-972B-87B0A24EB7EC}" srcId="{8E5FE3EE-F8BB-49A9-BDB3-F36412688548}" destId="{64A97C00-B876-4F19-A0A7-67DC07D712B3}" srcOrd="0" destOrd="0" parTransId="{A9F9115B-2E7D-4BC1-B78F-9B159956D9F5}" sibTransId="{303984F7-947E-453B-96C3-35D272421B5A}"/>
    <dgm:cxn modelId="{9810F91F-8FD8-428D-980F-659AACC7C66A}" srcId="{1B86A841-FD02-4129-9345-C8997F9CBEE5}" destId="{8E5FE3EE-F8BB-49A9-BDB3-F36412688548}" srcOrd="0" destOrd="0" parTransId="{5F835E81-2289-4CE0-9C8D-0FC11CCF0729}" sibTransId="{5EC1DD58-DE26-41D8-852F-724CBB7625B0}"/>
    <dgm:cxn modelId="{9AA1A662-FE3D-4A2F-9D96-2FCFA2B47156}" type="presOf" srcId="{1B86A841-FD02-4129-9345-C8997F9CBEE5}" destId="{75DD64C3-20C3-4115-9AF1-BAD34DDC9C6D}" srcOrd="0" destOrd="0" presId="urn:microsoft.com/office/officeart/2005/8/layout/lProcess2"/>
    <dgm:cxn modelId="{2533BF97-B948-40D0-9614-434764F70819}" type="presOf" srcId="{BDCA17B3-0588-4D0F-ACE0-97D63DC0DDA6}" destId="{D9CC8334-D017-4737-AAD9-84097F884584}" srcOrd="0" destOrd="0" presId="urn:microsoft.com/office/officeart/2005/8/layout/lProcess2"/>
    <dgm:cxn modelId="{4C077DE5-486C-41BA-83D5-3F56792D83C9}" srcId="{8E5FE3EE-F8BB-49A9-BDB3-F36412688548}" destId="{F016DB9E-38C6-4B15-ACE0-F32D9321FD36}" srcOrd="1" destOrd="0" parTransId="{EE08AB0B-B903-4416-8869-8AFB6F286E7D}" sibTransId="{BDF01EB7-791B-47AE-8E7C-96A3331E03EC}"/>
    <dgm:cxn modelId="{4AB49F92-F26C-48C8-8C3F-AC9D8EE43FFB}" srcId="{8E5FE3EE-F8BB-49A9-BDB3-F36412688548}" destId="{BDCA17B3-0588-4D0F-ACE0-97D63DC0DDA6}" srcOrd="2" destOrd="0" parTransId="{C277832E-5412-4183-8971-F07D5C4354BB}" sibTransId="{211670E5-FBB7-4D2E-AFB9-6A29082ADD2C}"/>
    <dgm:cxn modelId="{FA54A908-D499-4290-91B2-A549ECFF6650}" type="presParOf" srcId="{75DD64C3-20C3-4115-9AF1-BAD34DDC9C6D}" destId="{1D7B0532-E7AD-4822-8E08-E8A38C2A9ECD}" srcOrd="0" destOrd="0" presId="urn:microsoft.com/office/officeart/2005/8/layout/lProcess2"/>
    <dgm:cxn modelId="{CC5303DB-9063-46EE-8965-75C26DDC65CF}" type="presParOf" srcId="{1D7B0532-E7AD-4822-8E08-E8A38C2A9ECD}" destId="{9116E7AC-3293-4ED0-BF10-6F7F1C8506D3}" srcOrd="0" destOrd="0" presId="urn:microsoft.com/office/officeart/2005/8/layout/lProcess2"/>
    <dgm:cxn modelId="{66B12257-FF3D-46D4-A5EA-96F5572AC62C}" type="presParOf" srcId="{1D7B0532-E7AD-4822-8E08-E8A38C2A9ECD}" destId="{EF9FFCB5-EDFD-4823-A393-12AC3CEB4418}" srcOrd="1" destOrd="0" presId="urn:microsoft.com/office/officeart/2005/8/layout/lProcess2"/>
    <dgm:cxn modelId="{C1211006-7151-46BA-99CD-110286C2BAC6}" type="presParOf" srcId="{1D7B0532-E7AD-4822-8E08-E8A38C2A9ECD}" destId="{424E5D84-C9A1-407D-B555-EA6F924EC0C9}" srcOrd="2" destOrd="0" presId="urn:microsoft.com/office/officeart/2005/8/layout/lProcess2"/>
    <dgm:cxn modelId="{57C1D168-1A78-43EE-BD98-6C3C04EBFF99}" type="presParOf" srcId="{424E5D84-C9A1-407D-B555-EA6F924EC0C9}" destId="{1F3D3A5D-AB75-4648-9596-63D9B769880D}" srcOrd="0" destOrd="0" presId="urn:microsoft.com/office/officeart/2005/8/layout/lProcess2"/>
    <dgm:cxn modelId="{CF72417F-4A39-41F0-A33C-229251C23135}" type="presParOf" srcId="{1F3D3A5D-AB75-4648-9596-63D9B769880D}" destId="{973A3248-803E-4B63-BCEB-A2009CF35526}" srcOrd="0" destOrd="0" presId="urn:microsoft.com/office/officeart/2005/8/layout/lProcess2"/>
    <dgm:cxn modelId="{FE1D8681-785D-4227-B9EE-89D207EE28AC}" type="presParOf" srcId="{1F3D3A5D-AB75-4648-9596-63D9B769880D}" destId="{8E88FBA8-7119-4AA8-B7A5-C91A3F83B587}" srcOrd="1" destOrd="0" presId="urn:microsoft.com/office/officeart/2005/8/layout/lProcess2"/>
    <dgm:cxn modelId="{127FB784-E830-4D04-A2CC-8B2195361046}" type="presParOf" srcId="{1F3D3A5D-AB75-4648-9596-63D9B769880D}" destId="{23721909-469C-4CF5-A62C-545A585CCD00}" srcOrd="2" destOrd="0" presId="urn:microsoft.com/office/officeart/2005/8/layout/lProcess2"/>
    <dgm:cxn modelId="{0D7814AF-5C91-4EE0-8B19-96B5246EDF25}" type="presParOf" srcId="{1F3D3A5D-AB75-4648-9596-63D9B769880D}" destId="{18B4EE1F-FD8A-4DF3-86A8-37E172E563B6}" srcOrd="3" destOrd="0" presId="urn:microsoft.com/office/officeart/2005/8/layout/lProcess2"/>
    <dgm:cxn modelId="{08D467F8-7C98-4723-8FE4-A1884AB11DBE}" type="presParOf" srcId="{1F3D3A5D-AB75-4648-9596-63D9B769880D}" destId="{D9CC8334-D017-4737-AAD9-84097F884584}" srcOrd="4" destOrd="0" presId="urn:microsoft.com/office/officeart/2005/8/layout/lProcess2"/>
    <dgm:cxn modelId="{6B2AE789-09A5-42AB-BD89-90CC89B77F48}" type="presParOf" srcId="{1F3D3A5D-AB75-4648-9596-63D9B769880D}" destId="{A7B140B4-1B1B-4616-9C9A-A92E8D8629C5}" srcOrd="5" destOrd="0" presId="urn:microsoft.com/office/officeart/2005/8/layout/lProcess2"/>
    <dgm:cxn modelId="{CE9F97E6-BF00-46FB-B82C-4F6F7217BA9F}" type="presParOf" srcId="{1F3D3A5D-AB75-4648-9596-63D9B769880D}" destId="{440C4C0B-8AA7-4A61-B3C2-7C456C991975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496EC7E-1A84-4950-8075-7EEA8E95D392}" type="doc">
      <dgm:prSet loTypeId="urn:microsoft.com/office/officeart/2005/8/layout/process4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AF53B7B3-4FF1-4226-B87E-D1C009CD6617}">
      <dgm:prSet custT="1"/>
      <dgm:spPr/>
      <dgm:t>
        <a:bodyPr/>
        <a:lstStyle/>
        <a:p>
          <a:r>
            <a:rPr lang="uk-UA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 сфері публічного права (насамперед конституційного)</a:t>
          </a:r>
          <a:br>
            <a:rPr lang="uk-UA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основу взято американську систему</a:t>
          </a:r>
          <a:endParaRPr lang="uk-UA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DA0DB8-5CFE-4C96-80D6-A97A7AD40AC8}" type="parTrans" cxnId="{4B420C7E-769F-44D9-ACCF-4E571C6BFF8B}">
      <dgm:prSet/>
      <dgm:spPr/>
      <dgm:t>
        <a:bodyPr/>
        <a:lstStyle/>
        <a:p>
          <a:endParaRPr lang="ru-RU"/>
        </a:p>
      </dgm:t>
    </dgm:pt>
    <dgm:pt modelId="{549D3691-4196-435E-BE9D-12C60EA89D8F}" type="sibTrans" cxnId="{4B420C7E-769F-44D9-ACCF-4E571C6BFF8B}">
      <dgm:prSet/>
      <dgm:spPr/>
      <dgm:t>
        <a:bodyPr/>
        <a:lstStyle/>
        <a:p>
          <a:endParaRPr lang="ru-RU"/>
        </a:p>
      </dgm:t>
    </dgm:pt>
    <dgm:pt modelId="{80459D48-4E51-4A9D-B6EB-67DA2E2E0F1F}">
      <dgm:prSet custT="1"/>
      <dgm:spPr/>
      <dgm:t>
        <a:bodyPr/>
        <a:lstStyle/>
        <a:p>
          <a:r>
            <a:rPr lang="uk-UA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 сфері приватного права (цивільного та інших галузей) </a:t>
          </a:r>
          <a:r>
            <a: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романську систему</a:t>
          </a:r>
          <a:endParaRPr lang="uk-UA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09F351-BE2A-448A-91DE-FBF040BB9875}" type="parTrans" cxnId="{BEB4C9F0-17BE-4491-ABC4-4F30FF02D406}">
      <dgm:prSet/>
      <dgm:spPr/>
      <dgm:t>
        <a:bodyPr/>
        <a:lstStyle/>
        <a:p>
          <a:endParaRPr lang="ru-RU"/>
        </a:p>
      </dgm:t>
    </dgm:pt>
    <dgm:pt modelId="{0A256FBA-4168-406E-A884-75E47688A291}" type="sibTrans" cxnId="{BEB4C9F0-17BE-4491-ABC4-4F30FF02D406}">
      <dgm:prSet/>
      <dgm:spPr/>
      <dgm:t>
        <a:bodyPr/>
        <a:lstStyle/>
        <a:p>
          <a:endParaRPr lang="ru-RU"/>
        </a:p>
      </dgm:t>
    </dgm:pt>
    <dgm:pt modelId="{509B83B8-D0D6-441B-AD2E-64D8A0116332}">
      <dgm:prSet custT="1"/>
      <dgm:spPr/>
      <dgm:t>
        <a:bodyPr/>
        <a:lstStyle/>
        <a:p>
          <a:r>
            <a:rPr lang="uk-UA" sz="4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Дуалізм латиноамериканського права</a:t>
          </a:r>
          <a:endParaRPr lang="uk-UA" sz="4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30445C-D483-43B7-B6C5-361D030CF885}" type="parTrans" cxnId="{A99B8CC3-A0B1-420B-940B-328BB63ED8ED}">
      <dgm:prSet/>
      <dgm:spPr/>
      <dgm:t>
        <a:bodyPr/>
        <a:lstStyle/>
        <a:p>
          <a:endParaRPr lang="ru-RU"/>
        </a:p>
      </dgm:t>
    </dgm:pt>
    <dgm:pt modelId="{FDBF1F1E-0D83-48AF-9DB4-792DBDFABA55}" type="sibTrans" cxnId="{A99B8CC3-A0B1-420B-940B-328BB63ED8ED}">
      <dgm:prSet/>
      <dgm:spPr/>
      <dgm:t>
        <a:bodyPr/>
        <a:lstStyle/>
        <a:p>
          <a:endParaRPr lang="ru-RU"/>
        </a:p>
      </dgm:t>
    </dgm:pt>
    <dgm:pt modelId="{4E03DCAE-5729-4A36-B561-4D0E66727156}" type="pres">
      <dgm:prSet presAssocID="{5496EC7E-1A84-4950-8075-7EEA8E95D392}" presName="Name0" presStyleCnt="0">
        <dgm:presLayoutVars>
          <dgm:dir/>
          <dgm:animLvl val="lvl"/>
          <dgm:resizeHandles val="exact"/>
        </dgm:presLayoutVars>
      </dgm:prSet>
      <dgm:spPr/>
    </dgm:pt>
    <dgm:pt modelId="{F764E4A2-9E25-4955-8836-41023B1AB3F7}" type="pres">
      <dgm:prSet presAssocID="{509B83B8-D0D6-441B-AD2E-64D8A0116332}" presName="boxAndChildren" presStyleCnt="0"/>
      <dgm:spPr/>
    </dgm:pt>
    <dgm:pt modelId="{FA92BDDD-3921-44FF-B50A-EA3BEFEFFA74}" type="pres">
      <dgm:prSet presAssocID="{509B83B8-D0D6-441B-AD2E-64D8A0116332}" presName="parentTextBox" presStyleLbl="node1" presStyleIdx="0" presStyleCnt="1"/>
      <dgm:spPr/>
    </dgm:pt>
    <dgm:pt modelId="{E2EC518E-B572-45E3-B807-75D124DBEEAC}" type="pres">
      <dgm:prSet presAssocID="{509B83B8-D0D6-441B-AD2E-64D8A0116332}" presName="entireBox" presStyleLbl="node1" presStyleIdx="0" presStyleCnt="1"/>
      <dgm:spPr/>
    </dgm:pt>
    <dgm:pt modelId="{45CD8E8D-E07C-4C86-A646-ED1B01104ABD}" type="pres">
      <dgm:prSet presAssocID="{509B83B8-D0D6-441B-AD2E-64D8A0116332}" presName="descendantBox" presStyleCnt="0"/>
      <dgm:spPr/>
    </dgm:pt>
    <dgm:pt modelId="{E647E96C-7D32-48C3-A9AC-43D55E484588}" type="pres">
      <dgm:prSet presAssocID="{AF53B7B3-4FF1-4226-B87E-D1C009CD6617}" presName="childTextBox" presStyleLbl="fgAccFollowNode1" presStyleIdx="0" presStyleCnt="2">
        <dgm:presLayoutVars>
          <dgm:bulletEnabled val="1"/>
        </dgm:presLayoutVars>
      </dgm:prSet>
      <dgm:spPr/>
    </dgm:pt>
    <dgm:pt modelId="{E814411E-F727-4217-B8AA-071548C3F34F}" type="pres">
      <dgm:prSet presAssocID="{80459D48-4E51-4A9D-B6EB-67DA2E2E0F1F}" presName="childTextBox" presStyleLbl="fgAccFollowNode1" presStyleIdx="1" presStyleCnt="2">
        <dgm:presLayoutVars>
          <dgm:bulletEnabled val="1"/>
        </dgm:presLayoutVars>
      </dgm:prSet>
      <dgm:spPr/>
    </dgm:pt>
  </dgm:ptLst>
  <dgm:cxnLst>
    <dgm:cxn modelId="{98F4E01A-80BA-461D-A983-74831F366367}" type="presOf" srcId="{509B83B8-D0D6-441B-AD2E-64D8A0116332}" destId="{FA92BDDD-3921-44FF-B50A-EA3BEFEFFA74}" srcOrd="0" destOrd="0" presId="urn:microsoft.com/office/officeart/2005/8/layout/process4"/>
    <dgm:cxn modelId="{BEB4C9F0-17BE-4491-ABC4-4F30FF02D406}" srcId="{509B83B8-D0D6-441B-AD2E-64D8A0116332}" destId="{80459D48-4E51-4A9D-B6EB-67DA2E2E0F1F}" srcOrd="1" destOrd="0" parTransId="{0509F351-BE2A-448A-91DE-FBF040BB9875}" sibTransId="{0A256FBA-4168-406E-A884-75E47688A291}"/>
    <dgm:cxn modelId="{4236DB74-AC74-4632-ACAD-CD2941B76B96}" type="presOf" srcId="{509B83B8-D0D6-441B-AD2E-64D8A0116332}" destId="{E2EC518E-B572-45E3-B807-75D124DBEEAC}" srcOrd="1" destOrd="0" presId="urn:microsoft.com/office/officeart/2005/8/layout/process4"/>
    <dgm:cxn modelId="{DCD8864F-8494-4F10-A181-B40AB8E8F63D}" type="presOf" srcId="{80459D48-4E51-4A9D-B6EB-67DA2E2E0F1F}" destId="{E814411E-F727-4217-B8AA-071548C3F34F}" srcOrd="0" destOrd="0" presId="urn:microsoft.com/office/officeart/2005/8/layout/process4"/>
    <dgm:cxn modelId="{3B265D86-18C1-4FA4-B19C-0EEE8303D8D7}" type="presOf" srcId="{AF53B7B3-4FF1-4226-B87E-D1C009CD6617}" destId="{E647E96C-7D32-48C3-A9AC-43D55E484588}" srcOrd="0" destOrd="0" presId="urn:microsoft.com/office/officeart/2005/8/layout/process4"/>
    <dgm:cxn modelId="{A99B8CC3-A0B1-420B-940B-328BB63ED8ED}" srcId="{5496EC7E-1A84-4950-8075-7EEA8E95D392}" destId="{509B83B8-D0D6-441B-AD2E-64D8A0116332}" srcOrd="0" destOrd="0" parTransId="{2D30445C-D483-43B7-B6C5-361D030CF885}" sibTransId="{FDBF1F1E-0D83-48AF-9DB4-792DBDFABA55}"/>
    <dgm:cxn modelId="{D21BF474-2071-4123-904A-60B46CD19824}" type="presOf" srcId="{5496EC7E-1A84-4950-8075-7EEA8E95D392}" destId="{4E03DCAE-5729-4A36-B561-4D0E66727156}" srcOrd="0" destOrd="0" presId="urn:microsoft.com/office/officeart/2005/8/layout/process4"/>
    <dgm:cxn modelId="{4B420C7E-769F-44D9-ACCF-4E571C6BFF8B}" srcId="{509B83B8-D0D6-441B-AD2E-64D8A0116332}" destId="{AF53B7B3-4FF1-4226-B87E-D1C009CD6617}" srcOrd="0" destOrd="0" parTransId="{1ADA0DB8-5CFE-4C96-80D6-A97A7AD40AC8}" sibTransId="{549D3691-4196-435E-BE9D-12C60EA89D8F}"/>
    <dgm:cxn modelId="{7F904255-BF40-4C88-A148-C4C951CB2E5A}" type="presParOf" srcId="{4E03DCAE-5729-4A36-B561-4D0E66727156}" destId="{F764E4A2-9E25-4955-8836-41023B1AB3F7}" srcOrd="0" destOrd="0" presId="urn:microsoft.com/office/officeart/2005/8/layout/process4"/>
    <dgm:cxn modelId="{56665591-1DD8-4BBC-AB23-CB2CF2F48EF9}" type="presParOf" srcId="{F764E4A2-9E25-4955-8836-41023B1AB3F7}" destId="{FA92BDDD-3921-44FF-B50A-EA3BEFEFFA74}" srcOrd="0" destOrd="0" presId="urn:microsoft.com/office/officeart/2005/8/layout/process4"/>
    <dgm:cxn modelId="{24CDFDB3-B9DA-4F08-A7F5-0FFF4EDDB23E}" type="presParOf" srcId="{F764E4A2-9E25-4955-8836-41023B1AB3F7}" destId="{E2EC518E-B572-45E3-B807-75D124DBEEAC}" srcOrd="1" destOrd="0" presId="urn:microsoft.com/office/officeart/2005/8/layout/process4"/>
    <dgm:cxn modelId="{BA416182-2D71-4740-8682-E9D7E109C672}" type="presParOf" srcId="{F764E4A2-9E25-4955-8836-41023B1AB3F7}" destId="{45CD8E8D-E07C-4C86-A646-ED1B01104ABD}" srcOrd="2" destOrd="0" presId="urn:microsoft.com/office/officeart/2005/8/layout/process4"/>
    <dgm:cxn modelId="{EEB02FA1-700D-40F5-A665-4449B13338AC}" type="presParOf" srcId="{45CD8E8D-E07C-4C86-A646-ED1B01104ABD}" destId="{E647E96C-7D32-48C3-A9AC-43D55E484588}" srcOrd="0" destOrd="0" presId="urn:microsoft.com/office/officeart/2005/8/layout/process4"/>
    <dgm:cxn modelId="{48430864-539A-4475-8421-ADB5B02B5D84}" type="presParOf" srcId="{45CD8E8D-E07C-4C86-A646-ED1B01104ABD}" destId="{E814411E-F727-4217-B8AA-071548C3F34F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E3F1C8D-0A87-48CD-B0E2-F579FC04DB92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FC1BB30D-A696-4DC3-BFC7-64B680B51804}">
      <dgm:prSet phldrT="[Текст]" custT="1"/>
      <dgm:spPr/>
      <dgm:t>
        <a:bodyPr/>
        <a:lstStyle/>
        <a:p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Давид Р. Основные правовые системы современности / Р. Давид, К. </a:t>
          </a:r>
          <a:r>
            <a:rPr lang="ru-RU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Жоффре-Спинози</a:t>
          </a:r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; пер. с фр. В. А. Туманова. – М. : Международные отношения, 2003. – 400 с.</a:t>
          </a:r>
          <a:endParaRPr lang="ru-RU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60ECD7-9806-422A-9734-284A37A2D2E6}" type="parTrans" cxnId="{B25F77D2-A323-4170-87D4-5A3013CEC8D5}">
      <dgm:prSet/>
      <dgm:spPr/>
      <dgm:t>
        <a:bodyPr/>
        <a:lstStyle/>
        <a:p>
          <a:endParaRPr lang="ru-RU"/>
        </a:p>
      </dgm:t>
    </dgm:pt>
    <dgm:pt modelId="{1159E5A0-E392-462B-8985-7DA784FD9B65}" type="sibTrans" cxnId="{B25F77D2-A323-4170-87D4-5A3013CEC8D5}">
      <dgm:prSet/>
      <dgm:spPr/>
      <dgm:t>
        <a:bodyPr/>
        <a:lstStyle/>
        <a:p>
          <a:endParaRPr lang="ru-RU"/>
        </a:p>
      </dgm:t>
    </dgm:pt>
    <dgm:pt modelId="{370AF786-C88A-4A3F-9DB1-6A4485791FB5}">
      <dgm:prSet custT="1"/>
      <dgm:spPr/>
      <dgm:t>
        <a:bodyPr/>
        <a:lstStyle/>
        <a:p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Саидов А. Х. Сравнительное правоведение и юридическая география мира</a:t>
          </a:r>
          <a:r>
            <a: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/ </a:t>
          </a:r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А. Х.</a:t>
          </a:r>
          <a:r>
            <a: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Саидов ; отв. ред. : В. А. Туманов. – М.</a:t>
          </a:r>
          <a:r>
            <a: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Изд-во </a:t>
          </a:r>
          <a:r>
            <a:rPr lang="ru-RU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ИГиП</a:t>
          </a:r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РАН, 1993. – 148</a:t>
          </a:r>
          <a:r>
            <a: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с.</a:t>
          </a:r>
          <a:endParaRPr lang="uk-UA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BB2C8A-31C5-483E-B2ED-D09BF526C50D}" type="parTrans" cxnId="{143DF4C0-F026-43B4-BFB0-D998775D0EA3}">
      <dgm:prSet/>
      <dgm:spPr/>
      <dgm:t>
        <a:bodyPr/>
        <a:lstStyle/>
        <a:p>
          <a:endParaRPr lang="ru-RU"/>
        </a:p>
      </dgm:t>
    </dgm:pt>
    <dgm:pt modelId="{8C1735EF-5682-4D2E-A306-695A09515B9E}" type="sibTrans" cxnId="{143DF4C0-F026-43B4-BFB0-D998775D0EA3}">
      <dgm:prSet/>
      <dgm:spPr/>
      <dgm:t>
        <a:bodyPr/>
        <a:lstStyle/>
        <a:p>
          <a:endParaRPr lang="ru-RU"/>
        </a:p>
      </dgm:t>
    </dgm:pt>
    <dgm:pt modelId="{8356F518-298F-4A90-A36D-A9411D0C476D}">
      <dgm:prSet custT="1"/>
      <dgm:spPr/>
      <dgm:t>
        <a:bodyPr/>
        <a:lstStyle/>
        <a:p>
          <a:r>
            <a:rPr lang="ru-RU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Осакве</a:t>
          </a:r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К. Сравнительное правоведение</a:t>
          </a:r>
          <a:r>
            <a: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схематический комментарий</a:t>
          </a:r>
          <a:r>
            <a: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/ К. </a:t>
          </a:r>
          <a:r>
            <a:rPr lang="uk-UA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Осакве</a:t>
          </a:r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– М.</a:t>
          </a:r>
          <a:r>
            <a: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Юрист, 2008. – 830</a:t>
          </a:r>
          <a:r>
            <a: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с.</a:t>
          </a:r>
          <a:endParaRPr lang="uk-UA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B0E068-5D06-4DEC-AB8A-509084301F27}" type="parTrans" cxnId="{64572362-2669-4922-8186-719FE00BBC4A}">
      <dgm:prSet/>
      <dgm:spPr/>
      <dgm:t>
        <a:bodyPr/>
        <a:lstStyle/>
        <a:p>
          <a:endParaRPr lang="ru-RU"/>
        </a:p>
      </dgm:t>
    </dgm:pt>
    <dgm:pt modelId="{4CF0F723-ADA0-4F69-BF59-D56061BDF915}" type="sibTrans" cxnId="{64572362-2669-4922-8186-719FE00BBC4A}">
      <dgm:prSet/>
      <dgm:spPr/>
      <dgm:t>
        <a:bodyPr/>
        <a:lstStyle/>
        <a:p>
          <a:endParaRPr lang="ru-RU"/>
        </a:p>
      </dgm:t>
    </dgm:pt>
    <dgm:pt modelId="{8E25D1D9-7493-45A0-B951-1C2DF9C83BD6}">
      <dgm:prSet custT="1"/>
      <dgm:spPr/>
      <dgm:t>
        <a:bodyPr/>
        <a:lstStyle/>
        <a:p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Берман Г. Дж. Западня традиция права: эпоха формирования : [монография] / Г. Дж. Берман. – М. : Изд-во МГУ : Издательская группа ИНФРА*М – НОРМА, 1998. – 624 с.</a:t>
          </a:r>
          <a:endParaRPr lang="uk-UA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7050C6-6438-41E8-9BF7-7C6685179A35}" type="parTrans" cxnId="{29C3B5B0-07F1-45F5-8D6A-ADA9263C9B92}">
      <dgm:prSet/>
      <dgm:spPr/>
      <dgm:t>
        <a:bodyPr/>
        <a:lstStyle/>
        <a:p>
          <a:endParaRPr lang="ru-RU"/>
        </a:p>
      </dgm:t>
    </dgm:pt>
    <dgm:pt modelId="{353B6E2E-6A0B-4224-BD9E-191D712ED7A5}" type="sibTrans" cxnId="{29C3B5B0-07F1-45F5-8D6A-ADA9263C9B92}">
      <dgm:prSet/>
      <dgm:spPr/>
      <dgm:t>
        <a:bodyPr/>
        <a:lstStyle/>
        <a:p>
          <a:endParaRPr lang="ru-RU"/>
        </a:p>
      </dgm:t>
    </dgm:pt>
    <dgm:pt modelId="{02FCBEA7-FCD6-41C7-9C6F-04B3B7FE8D71}" type="pres">
      <dgm:prSet presAssocID="{7E3F1C8D-0A87-48CD-B0E2-F579FC04DB92}" presName="vert0" presStyleCnt="0">
        <dgm:presLayoutVars>
          <dgm:dir/>
          <dgm:animOne val="branch"/>
          <dgm:animLvl val="lvl"/>
        </dgm:presLayoutVars>
      </dgm:prSet>
      <dgm:spPr/>
    </dgm:pt>
    <dgm:pt modelId="{6ECCE384-42E8-4249-BD03-F5075DFD42F9}" type="pres">
      <dgm:prSet presAssocID="{FC1BB30D-A696-4DC3-BFC7-64B680B51804}" presName="thickLine" presStyleLbl="alignNode1" presStyleIdx="0" presStyleCnt="4"/>
      <dgm:spPr/>
    </dgm:pt>
    <dgm:pt modelId="{EBF56BFB-5E30-48EF-A1A8-0651245D4B28}" type="pres">
      <dgm:prSet presAssocID="{FC1BB30D-A696-4DC3-BFC7-64B680B51804}" presName="horz1" presStyleCnt="0"/>
      <dgm:spPr/>
    </dgm:pt>
    <dgm:pt modelId="{4F83A874-231D-44CB-A981-1AD28E2C43F9}" type="pres">
      <dgm:prSet presAssocID="{FC1BB30D-A696-4DC3-BFC7-64B680B51804}" presName="tx1" presStyleLbl="revTx" presStyleIdx="0" presStyleCnt="4"/>
      <dgm:spPr/>
      <dgm:t>
        <a:bodyPr/>
        <a:lstStyle/>
        <a:p>
          <a:endParaRPr lang="ru-RU"/>
        </a:p>
      </dgm:t>
    </dgm:pt>
    <dgm:pt modelId="{FABAB10D-D428-4139-B990-1AB62DC6DDFF}" type="pres">
      <dgm:prSet presAssocID="{FC1BB30D-A696-4DC3-BFC7-64B680B51804}" presName="vert1" presStyleCnt="0"/>
      <dgm:spPr/>
    </dgm:pt>
    <dgm:pt modelId="{7BC6DB23-C5BC-4DD6-9215-7BBFA4D1AF6F}" type="pres">
      <dgm:prSet presAssocID="{370AF786-C88A-4A3F-9DB1-6A4485791FB5}" presName="thickLine" presStyleLbl="alignNode1" presStyleIdx="1" presStyleCnt="4"/>
      <dgm:spPr/>
    </dgm:pt>
    <dgm:pt modelId="{62358491-15FE-447B-ABC9-2C8C295F5934}" type="pres">
      <dgm:prSet presAssocID="{370AF786-C88A-4A3F-9DB1-6A4485791FB5}" presName="horz1" presStyleCnt="0"/>
      <dgm:spPr/>
    </dgm:pt>
    <dgm:pt modelId="{E49178F9-3921-4796-B774-EC1C0D7FB1A9}" type="pres">
      <dgm:prSet presAssocID="{370AF786-C88A-4A3F-9DB1-6A4485791FB5}" presName="tx1" presStyleLbl="revTx" presStyleIdx="1" presStyleCnt="4"/>
      <dgm:spPr/>
    </dgm:pt>
    <dgm:pt modelId="{FDEFB5C1-67F5-4123-B922-4B94F44CD8F5}" type="pres">
      <dgm:prSet presAssocID="{370AF786-C88A-4A3F-9DB1-6A4485791FB5}" presName="vert1" presStyleCnt="0"/>
      <dgm:spPr/>
    </dgm:pt>
    <dgm:pt modelId="{91E58F26-5683-4DD5-8C4B-D687B3850B82}" type="pres">
      <dgm:prSet presAssocID="{8356F518-298F-4A90-A36D-A9411D0C476D}" presName="thickLine" presStyleLbl="alignNode1" presStyleIdx="2" presStyleCnt="4"/>
      <dgm:spPr/>
    </dgm:pt>
    <dgm:pt modelId="{9DE62041-DE61-4ED3-8F24-7DBA1029D60F}" type="pres">
      <dgm:prSet presAssocID="{8356F518-298F-4A90-A36D-A9411D0C476D}" presName="horz1" presStyleCnt="0"/>
      <dgm:spPr/>
    </dgm:pt>
    <dgm:pt modelId="{8F4F443F-2106-4F99-89E8-9D2ABD2F75AC}" type="pres">
      <dgm:prSet presAssocID="{8356F518-298F-4A90-A36D-A9411D0C476D}" presName="tx1" presStyleLbl="revTx" presStyleIdx="2" presStyleCnt="4"/>
      <dgm:spPr/>
    </dgm:pt>
    <dgm:pt modelId="{088B7DD4-25BE-4D3C-8152-45847831F13B}" type="pres">
      <dgm:prSet presAssocID="{8356F518-298F-4A90-A36D-A9411D0C476D}" presName="vert1" presStyleCnt="0"/>
      <dgm:spPr/>
    </dgm:pt>
    <dgm:pt modelId="{D4F108A9-F0B1-40FD-93E2-70E714107E94}" type="pres">
      <dgm:prSet presAssocID="{8E25D1D9-7493-45A0-B951-1C2DF9C83BD6}" presName="thickLine" presStyleLbl="alignNode1" presStyleIdx="3" presStyleCnt="4"/>
      <dgm:spPr/>
    </dgm:pt>
    <dgm:pt modelId="{AA79C0B5-309B-4E26-8365-EB2DD12DE627}" type="pres">
      <dgm:prSet presAssocID="{8E25D1D9-7493-45A0-B951-1C2DF9C83BD6}" presName="horz1" presStyleCnt="0"/>
      <dgm:spPr/>
    </dgm:pt>
    <dgm:pt modelId="{21E93135-E76D-4158-AB40-8DB9443D8052}" type="pres">
      <dgm:prSet presAssocID="{8E25D1D9-7493-45A0-B951-1C2DF9C83BD6}" presName="tx1" presStyleLbl="revTx" presStyleIdx="3" presStyleCnt="4"/>
      <dgm:spPr/>
    </dgm:pt>
    <dgm:pt modelId="{ED46D34E-3326-4A00-825B-0D41C9662FE2}" type="pres">
      <dgm:prSet presAssocID="{8E25D1D9-7493-45A0-B951-1C2DF9C83BD6}" presName="vert1" presStyleCnt="0"/>
      <dgm:spPr/>
    </dgm:pt>
  </dgm:ptLst>
  <dgm:cxnLst>
    <dgm:cxn modelId="{64572362-2669-4922-8186-719FE00BBC4A}" srcId="{7E3F1C8D-0A87-48CD-B0E2-F579FC04DB92}" destId="{8356F518-298F-4A90-A36D-A9411D0C476D}" srcOrd="2" destOrd="0" parTransId="{5AB0E068-5D06-4DEC-AB8A-509084301F27}" sibTransId="{4CF0F723-ADA0-4F69-BF59-D56061BDF915}"/>
    <dgm:cxn modelId="{B25F77D2-A323-4170-87D4-5A3013CEC8D5}" srcId="{7E3F1C8D-0A87-48CD-B0E2-F579FC04DB92}" destId="{FC1BB30D-A696-4DC3-BFC7-64B680B51804}" srcOrd="0" destOrd="0" parTransId="{7B60ECD7-9806-422A-9734-284A37A2D2E6}" sibTransId="{1159E5A0-E392-462B-8985-7DA784FD9B65}"/>
    <dgm:cxn modelId="{47CCDF83-FCB0-4257-85B6-96675F4C4C93}" type="presOf" srcId="{FC1BB30D-A696-4DC3-BFC7-64B680B51804}" destId="{4F83A874-231D-44CB-A981-1AD28E2C43F9}" srcOrd="0" destOrd="0" presId="urn:microsoft.com/office/officeart/2008/layout/LinedList"/>
    <dgm:cxn modelId="{6BB1A9C0-40E0-49EB-A55B-369347F1427E}" type="presOf" srcId="{7E3F1C8D-0A87-48CD-B0E2-F579FC04DB92}" destId="{02FCBEA7-FCD6-41C7-9C6F-04B3B7FE8D71}" srcOrd="0" destOrd="0" presId="urn:microsoft.com/office/officeart/2008/layout/LinedList"/>
    <dgm:cxn modelId="{29C3B5B0-07F1-45F5-8D6A-ADA9263C9B92}" srcId="{7E3F1C8D-0A87-48CD-B0E2-F579FC04DB92}" destId="{8E25D1D9-7493-45A0-B951-1C2DF9C83BD6}" srcOrd="3" destOrd="0" parTransId="{BF7050C6-6438-41E8-9BF7-7C6685179A35}" sibTransId="{353B6E2E-6A0B-4224-BD9E-191D712ED7A5}"/>
    <dgm:cxn modelId="{2505CAB2-D184-4410-A1CB-07C412291753}" type="presOf" srcId="{8E25D1D9-7493-45A0-B951-1C2DF9C83BD6}" destId="{21E93135-E76D-4158-AB40-8DB9443D8052}" srcOrd="0" destOrd="0" presId="urn:microsoft.com/office/officeart/2008/layout/LinedList"/>
    <dgm:cxn modelId="{143DF4C0-F026-43B4-BFB0-D998775D0EA3}" srcId="{7E3F1C8D-0A87-48CD-B0E2-F579FC04DB92}" destId="{370AF786-C88A-4A3F-9DB1-6A4485791FB5}" srcOrd="1" destOrd="0" parTransId="{59BB2C8A-31C5-483E-B2ED-D09BF526C50D}" sibTransId="{8C1735EF-5682-4D2E-A306-695A09515B9E}"/>
    <dgm:cxn modelId="{4B8D79B8-AC41-4989-8CD5-79436E5B660E}" type="presOf" srcId="{8356F518-298F-4A90-A36D-A9411D0C476D}" destId="{8F4F443F-2106-4F99-89E8-9D2ABD2F75AC}" srcOrd="0" destOrd="0" presId="urn:microsoft.com/office/officeart/2008/layout/LinedList"/>
    <dgm:cxn modelId="{0389CC2E-A31F-40E5-8C78-EA4BFDAF0049}" type="presOf" srcId="{370AF786-C88A-4A3F-9DB1-6A4485791FB5}" destId="{E49178F9-3921-4796-B774-EC1C0D7FB1A9}" srcOrd="0" destOrd="0" presId="urn:microsoft.com/office/officeart/2008/layout/LinedList"/>
    <dgm:cxn modelId="{6426C9B4-85AF-4F8C-AC70-39E68FF797EB}" type="presParOf" srcId="{02FCBEA7-FCD6-41C7-9C6F-04B3B7FE8D71}" destId="{6ECCE384-42E8-4249-BD03-F5075DFD42F9}" srcOrd="0" destOrd="0" presId="urn:microsoft.com/office/officeart/2008/layout/LinedList"/>
    <dgm:cxn modelId="{79492968-AEB6-48FD-948D-CE475110BB6B}" type="presParOf" srcId="{02FCBEA7-FCD6-41C7-9C6F-04B3B7FE8D71}" destId="{EBF56BFB-5E30-48EF-A1A8-0651245D4B28}" srcOrd="1" destOrd="0" presId="urn:microsoft.com/office/officeart/2008/layout/LinedList"/>
    <dgm:cxn modelId="{4E98ECEB-F93E-4592-9C58-99573DD05C4D}" type="presParOf" srcId="{EBF56BFB-5E30-48EF-A1A8-0651245D4B28}" destId="{4F83A874-231D-44CB-A981-1AD28E2C43F9}" srcOrd="0" destOrd="0" presId="urn:microsoft.com/office/officeart/2008/layout/LinedList"/>
    <dgm:cxn modelId="{5F9FAADD-51CF-4574-A9F0-439AA41C0C36}" type="presParOf" srcId="{EBF56BFB-5E30-48EF-A1A8-0651245D4B28}" destId="{FABAB10D-D428-4139-B990-1AB62DC6DDFF}" srcOrd="1" destOrd="0" presId="urn:microsoft.com/office/officeart/2008/layout/LinedList"/>
    <dgm:cxn modelId="{089FC78C-5D42-43BF-84F0-7276EE0A8863}" type="presParOf" srcId="{02FCBEA7-FCD6-41C7-9C6F-04B3B7FE8D71}" destId="{7BC6DB23-C5BC-4DD6-9215-7BBFA4D1AF6F}" srcOrd="2" destOrd="0" presId="urn:microsoft.com/office/officeart/2008/layout/LinedList"/>
    <dgm:cxn modelId="{87026329-A7AD-423C-B7D4-1DBA477D8139}" type="presParOf" srcId="{02FCBEA7-FCD6-41C7-9C6F-04B3B7FE8D71}" destId="{62358491-15FE-447B-ABC9-2C8C295F5934}" srcOrd="3" destOrd="0" presId="urn:microsoft.com/office/officeart/2008/layout/LinedList"/>
    <dgm:cxn modelId="{EB890CAF-F0EB-4523-ABDC-FF1997950993}" type="presParOf" srcId="{62358491-15FE-447B-ABC9-2C8C295F5934}" destId="{E49178F9-3921-4796-B774-EC1C0D7FB1A9}" srcOrd="0" destOrd="0" presId="urn:microsoft.com/office/officeart/2008/layout/LinedList"/>
    <dgm:cxn modelId="{1DB8BFEE-FFAB-46AC-B2DD-73CB5E518C6F}" type="presParOf" srcId="{62358491-15FE-447B-ABC9-2C8C295F5934}" destId="{FDEFB5C1-67F5-4123-B922-4B94F44CD8F5}" srcOrd="1" destOrd="0" presId="urn:microsoft.com/office/officeart/2008/layout/LinedList"/>
    <dgm:cxn modelId="{234CDCFE-B9D1-49A3-92C5-17B51DF52E5B}" type="presParOf" srcId="{02FCBEA7-FCD6-41C7-9C6F-04B3B7FE8D71}" destId="{91E58F26-5683-4DD5-8C4B-D687B3850B82}" srcOrd="4" destOrd="0" presId="urn:microsoft.com/office/officeart/2008/layout/LinedList"/>
    <dgm:cxn modelId="{0A30DB52-AF33-416A-B643-0E78CC199D5E}" type="presParOf" srcId="{02FCBEA7-FCD6-41C7-9C6F-04B3B7FE8D71}" destId="{9DE62041-DE61-4ED3-8F24-7DBA1029D60F}" srcOrd="5" destOrd="0" presId="urn:microsoft.com/office/officeart/2008/layout/LinedList"/>
    <dgm:cxn modelId="{2A59D325-A5C3-4929-9F54-487FECF1A6A7}" type="presParOf" srcId="{9DE62041-DE61-4ED3-8F24-7DBA1029D60F}" destId="{8F4F443F-2106-4F99-89E8-9D2ABD2F75AC}" srcOrd="0" destOrd="0" presId="urn:microsoft.com/office/officeart/2008/layout/LinedList"/>
    <dgm:cxn modelId="{43F644E0-2928-4CBB-9B11-39CB3A66A07F}" type="presParOf" srcId="{9DE62041-DE61-4ED3-8F24-7DBA1029D60F}" destId="{088B7DD4-25BE-4D3C-8152-45847831F13B}" srcOrd="1" destOrd="0" presId="urn:microsoft.com/office/officeart/2008/layout/LinedList"/>
    <dgm:cxn modelId="{1278737E-5F60-4DD5-80AB-B8A315C10895}" type="presParOf" srcId="{02FCBEA7-FCD6-41C7-9C6F-04B3B7FE8D71}" destId="{D4F108A9-F0B1-40FD-93E2-70E714107E94}" srcOrd="6" destOrd="0" presId="urn:microsoft.com/office/officeart/2008/layout/LinedList"/>
    <dgm:cxn modelId="{53B1E97A-AFC3-4DF2-806B-ABDC8A97CAE5}" type="presParOf" srcId="{02FCBEA7-FCD6-41C7-9C6F-04B3B7FE8D71}" destId="{AA79C0B5-309B-4E26-8365-EB2DD12DE627}" srcOrd="7" destOrd="0" presId="urn:microsoft.com/office/officeart/2008/layout/LinedList"/>
    <dgm:cxn modelId="{89987CDC-A515-487C-AB89-DB738BB40810}" type="presParOf" srcId="{AA79C0B5-309B-4E26-8365-EB2DD12DE627}" destId="{21E93135-E76D-4158-AB40-8DB9443D8052}" srcOrd="0" destOrd="0" presId="urn:microsoft.com/office/officeart/2008/layout/LinedList"/>
    <dgm:cxn modelId="{48098483-4BF0-4590-A383-F991CF65A761}" type="presParOf" srcId="{AA79C0B5-309B-4E26-8365-EB2DD12DE627}" destId="{ED46D34E-3326-4A00-825B-0D41C9662FE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280F91-E82F-4CAC-9C65-D94A6374FD9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B6B8831-ECFF-4CC1-9784-0635F50CF9CE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Романо-германська правова сім’я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1F4B06-D1AC-4990-9018-123B088E9839}" type="parTrans" cxnId="{D828D1EB-31F5-4110-B138-B515EA93D340}">
      <dgm:prSet/>
      <dgm:spPr/>
      <dgm:t>
        <a:bodyPr/>
        <a:lstStyle/>
        <a:p>
          <a:endParaRPr lang="ru-RU"/>
        </a:p>
      </dgm:t>
    </dgm:pt>
    <dgm:pt modelId="{1B2CE487-6A1B-4938-BFEA-93073273799F}" type="sibTrans" cxnId="{D828D1EB-31F5-4110-B138-B515EA93D340}">
      <dgm:prSet/>
      <dgm:spPr/>
      <dgm:t>
        <a:bodyPr/>
        <a:lstStyle/>
        <a:p>
          <a:endParaRPr lang="ru-RU"/>
        </a:p>
      </dgm:t>
    </dgm:pt>
    <dgm:pt modelId="{71BA17EF-F9C6-4993-891A-9A7E279B4A05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Романська підгрупа правових систем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E6A70C-287B-4C65-B729-09C9C4E1FDE3}" type="parTrans" cxnId="{AC2FC9D2-229F-47AF-B16D-2409C26F16AC}">
      <dgm:prSet/>
      <dgm:spPr/>
      <dgm:t>
        <a:bodyPr/>
        <a:lstStyle/>
        <a:p>
          <a:endParaRPr lang="ru-RU"/>
        </a:p>
      </dgm:t>
    </dgm:pt>
    <dgm:pt modelId="{0CFA7B36-A26F-41B8-8800-03C3D1F7589A}" type="sibTrans" cxnId="{AC2FC9D2-229F-47AF-B16D-2409C26F16AC}">
      <dgm:prSet/>
      <dgm:spPr/>
      <dgm:t>
        <a:bodyPr/>
        <a:lstStyle/>
        <a:p>
          <a:endParaRPr lang="ru-RU"/>
        </a:p>
      </dgm:t>
    </dgm:pt>
    <dgm:pt modelId="{477B26AA-268A-47B5-823C-C15B64A673D8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Германська підгрупа правових систем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FD3F66-6A13-4284-823C-679504D8465E}" type="parTrans" cxnId="{F09A2B19-21D4-41C5-B4B7-74EE2DF16695}">
      <dgm:prSet/>
      <dgm:spPr/>
      <dgm:t>
        <a:bodyPr/>
        <a:lstStyle/>
        <a:p>
          <a:endParaRPr lang="ru-RU"/>
        </a:p>
      </dgm:t>
    </dgm:pt>
    <dgm:pt modelId="{A3002238-DE42-4F6D-9B54-2FC6297411E9}" type="sibTrans" cxnId="{F09A2B19-21D4-41C5-B4B7-74EE2DF16695}">
      <dgm:prSet/>
      <dgm:spPr/>
      <dgm:t>
        <a:bodyPr/>
        <a:lstStyle/>
        <a:p>
          <a:endParaRPr lang="ru-RU"/>
        </a:p>
      </dgm:t>
    </dgm:pt>
    <dgm:pt modelId="{E51F5138-0532-490B-B40C-8987D4FCFE5C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Скандинавська група правових систем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C41D32-2072-4267-B229-2DCE4D9F4955}" type="parTrans" cxnId="{2D1322A8-B371-4711-986B-8A6CE8210A60}">
      <dgm:prSet/>
      <dgm:spPr/>
      <dgm:t>
        <a:bodyPr/>
        <a:lstStyle/>
        <a:p>
          <a:endParaRPr lang="ru-RU"/>
        </a:p>
      </dgm:t>
    </dgm:pt>
    <dgm:pt modelId="{9326BB71-AF30-45A7-B1F5-8A8E52E3F2E3}" type="sibTrans" cxnId="{2D1322A8-B371-4711-986B-8A6CE8210A60}">
      <dgm:prSet/>
      <dgm:spPr/>
      <dgm:t>
        <a:bodyPr/>
        <a:lstStyle/>
        <a:p>
          <a:endParaRPr lang="ru-RU"/>
        </a:p>
      </dgm:t>
    </dgm:pt>
    <dgm:pt modelId="{F4928FF3-C427-4D99-9E28-2DC3BD893536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Латиноамериканська група правових систем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156A38-CA08-4E0F-90F0-CB143939C1FE}" type="parTrans" cxnId="{C9E956DC-88F7-4F76-916C-E13C379CD766}">
      <dgm:prSet/>
      <dgm:spPr/>
      <dgm:t>
        <a:bodyPr/>
        <a:lstStyle/>
        <a:p>
          <a:endParaRPr lang="ru-RU"/>
        </a:p>
      </dgm:t>
    </dgm:pt>
    <dgm:pt modelId="{38D11D39-EA35-4CDC-8193-6FC52CE082C7}" type="sibTrans" cxnId="{C9E956DC-88F7-4F76-916C-E13C379CD766}">
      <dgm:prSet/>
      <dgm:spPr/>
      <dgm:t>
        <a:bodyPr/>
        <a:lstStyle/>
        <a:p>
          <a:endParaRPr lang="ru-RU"/>
        </a:p>
      </dgm:t>
    </dgm:pt>
    <dgm:pt modelId="{BEF74A25-D24C-4C63-8EB6-8C9BEC224968}" type="pres">
      <dgm:prSet presAssocID="{DF280F91-E82F-4CAC-9C65-D94A6374FD9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B5E1E5-693A-4CC0-8847-3AAC6CE1CC3B}" type="pres">
      <dgm:prSet presAssocID="{3B6B8831-ECFF-4CC1-9784-0635F50CF9C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FAC874-2843-43E3-BA33-20E3948A20DD}" type="pres">
      <dgm:prSet presAssocID="{1B2CE487-6A1B-4938-BFEA-93073273799F}" presName="sibTrans" presStyleCnt="0"/>
      <dgm:spPr/>
    </dgm:pt>
    <dgm:pt modelId="{7BB0A8D7-575A-4447-87E4-3649DA713BA3}" type="pres">
      <dgm:prSet presAssocID="{71BA17EF-F9C6-4993-891A-9A7E279B4A0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9FD82B-4A5C-468E-9BBC-EB0C1C3A3EDB}" type="pres">
      <dgm:prSet presAssocID="{0CFA7B36-A26F-41B8-8800-03C3D1F7589A}" presName="sibTrans" presStyleCnt="0"/>
      <dgm:spPr/>
    </dgm:pt>
    <dgm:pt modelId="{BC861B0F-35A0-423A-888D-6C85F26F2C52}" type="pres">
      <dgm:prSet presAssocID="{477B26AA-268A-47B5-823C-C15B64A673D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D73AE-0C98-4216-9DB6-4D947464C478}" type="pres">
      <dgm:prSet presAssocID="{A3002238-DE42-4F6D-9B54-2FC6297411E9}" presName="sibTrans" presStyleCnt="0"/>
      <dgm:spPr/>
    </dgm:pt>
    <dgm:pt modelId="{A38B1E0E-D423-49FC-B194-D20360F8E27A}" type="pres">
      <dgm:prSet presAssocID="{E51F5138-0532-490B-B40C-8987D4FCFE5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20230B-1DB4-4741-97D7-4D91DE328645}" type="pres">
      <dgm:prSet presAssocID="{9326BB71-AF30-45A7-B1F5-8A8E52E3F2E3}" presName="sibTrans" presStyleCnt="0"/>
      <dgm:spPr/>
    </dgm:pt>
    <dgm:pt modelId="{97C064DE-020A-4228-B26D-56DE38A08FFC}" type="pres">
      <dgm:prSet presAssocID="{F4928FF3-C427-4D99-9E28-2DC3BD89353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E956DC-88F7-4F76-916C-E13C379CD766}" srcId="{DF280F91-E82F-4CAC-9C65-D94A6374FD9D}" destId="{F4928FF3-C427-4D99-9E28-2DC3BD893536}" srcOrd="4" destOrd="0" parTransId="{42156A38-CA08-4E0F-90F0-CB143939C1FE}" sibTransId="{38D11D39-EA35-4CDC-8193-6FC52CE082C7}"/>
    <dgm:cxn modelId="{18DBD757-466C-424C-AE83-E0EB07F22048}" type="presOf" srcId="{F4928FF3-C427-4D99-9E28-2DC3BD893536}" destId="{97C064DE-020A-4228-B26D-56DE38A08FFC}" srcOrd="0" destOrd="0" presId="urn:microsoft.com/office/officeart/2005/8/layout/default"/>
    <dgm:cxn modelId="{DA411907-E036-40FB-9582-17963D027322}" type="presOf" srcId="{477B26AA-268A-47B5-823C-C15B64A673D8}" destId="{BC861B0F-35A0-423A-888D-6C85F26F2C52}" srcOrd="0" destOrd="0" presId="urn:microsoft.com/office/officeart/2005/8/layout/default"/>
    <dgm:cxn modelId="{3BDA0CFF-40EE-4D7C-B29B-6DD8949C720D}" type="presOf" srcId="{71BA17EF-F9C6-4993-891A-9A7E279B4A05}" destId="{7BB0A8D7-575A-4447-87E4-3649DA713BA3}" srcOrd="0" destOrd="0" presId="urn:microsoft.com/office/officeart/2005/8/layout/default"/>
    <dgm:cxn modelId="{2D1322A8-B371-4711-986B-8A6CE8210A60}" srcId="{DF280F91-E82F-4CAC-9C65-D94A6374FD9D}" destId="{E51F5138-0532-490B-B40C-8987D4FCFE5C}" srcOrd="3" destOrd="0" parTransId="{A1C41D32-2072-4267-B229-2DCE4D9F4955}" sibTransId="{9326BB71-AF30-45A7-B1F5-8A8E52E3F2E3}"/>
    <dgm:cxn modelId="{D828D1EB-31F5-4110-B138-B515EA93D340}" srcId="{DF280F91-E82F-4CAC-9C65-D94A6374FD9D}" destId="{3B6B8831-ECFF-4CC1-9784-0635F50CF9CE}" srcOrd="0" destOrd="0" parTransId="{531F4B06-D1AC-4990-9018-123B088E9839}" sibTransId="{1B2CE487-6A1B-4938-BFEA-93073273799F}"/>
    <dgm:cxn modelId="{7F536677-3C31-4E53-AFE3-A335D9B10E0E}" type="presOf" srcId="{E51F5138-0532-490B-B40C-8987D4FCFE5C}" destId="{A38B1E0E-D423-49FC-B194-D20360F8E27A}" srcOrd="0" destOrd="0" presId="urn:microsoft.com/office/officeart/2005/8/layout/default"/>
    <dgm:cxn modelId="{33C38A3F-81E1-4737-8DA1-A656DFE577C2}" type="presOf" srcId="{3B6B8831-ECFF-4CC1-9784-0635F50CF9CE}" destId="{B8B5E1E5-693A-4CC0-8847-3AAC6CE1CC3B}" srcOrd="0" destOrd="0" presId="urn:microsoft.com/office/officeart/2005/8/layout/default"/>
    <dgm:cxn modelId="{F09A2B19-21D4-41C5-B4B7-74EE2DF16695}" srcId="{DF280F91-E82F-4CAC-9C65-D94A6374FD9D}" destId="{477B26AA-268A-47B5-823C-C15B64A673D8}" srcOrd="2" destOrd="0" parTransId="{EAFD3F66-6A13-4284-823C-679504D8465E}" sibTransId="{A3002238-DE42-4F6D-9B54-2FC6297411E9}"/>
    <dgm:cxn modelId="{AC2FC9D2-229F-47AF-B16D-2409C26F16AC}" srcId="{DF280F91-E82F-4CAC-9C65-D94A6374FD9D}" destId="{71BA17EF-F9C6-4993-891A-9A7E279B4A05}" srcOrd="1" destOrd="0" parTransId="{9AE6A70C-287B-4C65-B729-09C9C4E1FDE3}" sibTransId="{0CFA7B36-A26F-41B8-8800-03C3D1F7589A}"/>
    <dgm:cxn modelId="{10873D1F-405C-40DF-9D3F-82C7FCA1B190}" type="presOf" srcId="{DF280F91-E82F-4CAC-9C65-D94A6374FD9D}" destId="{BEF74A25-D24C-4C63-8EB6-8C9BEC224968}" srcOrd="0" destOrd="0" presId="urn:microsoft.com/office/officeart/2005/8/layout/default"/>
    <dgm:cxn modelId="{80B3E078-DC32-41FF-80CA-082C9344CA7B}" type="presParOf" srcId="{BEF74A25-D24C-4C63-8EB6-8C9BEC224968}" destId="{B8B5E1E5-693A-4CC0-8847-3AAC6CE1CC3B}" srcOrd="0" destOrd="0" presId="urn:microsoft.com/office/officeart/2005/8/layout/default"/>
    <dgm:cxn modelId="{06B0ACE0-FFC7-4747-8A82-72093EE45C29}" type="presParOf" srcId="{BEF74A25-D24C-4C63-8EB6-8C9BEC224968}" destId="{5AFAC874-2843-43E3-BA33-20E3948A20DD}" srcOrd="1" destOrd="0" presId="urn:microsoft.com/office/officeart/2005/8/layout/default"/>
    <dgm:cxn modelId="{2D2E2509-E15F-4E60-8E7C-AB70E45F3DF1}" type="presParOf" srcId="{BEF74A25-D24C-4C63-8EB6-8C9BEC224968}" destId="{7BB0A8D7-575A-4447-87E4-3649DA713BA3}" srcOrd="2" destOrd="0" presId="urn:microsoft.com/office/officeart/2005/8/layout/default"/>
    <dgm:cxn modelId="{DB4D4001-9C6F-4B86-B6C8-61EB52257FB9}" type="presParOf" srcId="{BEF74A25-D24C-4C63-8EB6-8C9BEC224968}" destId="{A29FD82B-4A5C-468E-9BBC-EB0C1C3A3EDB}" srcOrd="3" destOrd="0" presId="urn:microsoft.com/office/officeart/2005/8/layout/default"/>
    <dgm:cxn modelId="{73AEDBF6-19EC-4939-B76A-37B0B29074CD}" type="presParOf" srcId="{BEF74A25-D24C-4C63-8EB6-8C9BEC224968}" destId="{BC861B0F-35A0-423A-888D-6C85F26F2C52}" srcOrd="4" destOrd="0" presId="urn:microsoft.com/office/officeart/2005/8/layout/default"/>
    <dgm:cxn modelId="{5742CB31-9E4A-4B3F-A45F-F2144AC8BC26}" type="presParOf" srcId="{BEF74A25-D24C-4C63-8EB6-8C9BEC224968}" destId="{BAED73AE-0C98-4216-9DB6-4D947464C478}" srcOrd="5" destOrd="0" presId="urn:microsoft.com/office/officeart/2005/8/layout/default"/>
    <dgm:cxn modelId="{C4E4A8C7-049F-49B0-8AF5-EC90ADA5E8CC}" type="presParOf" srcId="{BEF74A25-D24C-4C63-8EB6-8C9BEC224968}" destId="{A38B1E0E-D423-49FC-B194-D20360F8E27A}" srcOrd="6" destOrd="0" presId="urn:microsoft.com/office/officeart/2005/8/layout/default"/>
    <dgm:cxn modelId="{8B2CA283-3DFF-4F91-B1B7-FC7BFEC677F8}" type="presParOf" srcId="{BEF74A25-D24C-4C63-8EB6-8C9BEC224968}" destId="{4320230B-1DB4-4741-97D7-4D91DE328645}" srcOrd="7" destOrd="0" presId="urn:microsoft.com/office/officeart/2005/8/layout/default"/>
    <dgm:cxn modelId="{50CB8F8E-F86E-441B-B4A7-14FB8EEC8A3A}" type="presParOf" srcId="{BEF74A25-D24C-4C63-8EB6-8C9BEC224968}" destId="{97C064DE-020A-4228-B26D-56DE38A08FF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7B51E9-3A4A-4BBC-A337-D966F2E7C328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2760556-1482-46AB-B428-F27BDD1EAB9F}">
      <dgm:prSet phldrT="[Текст]" custT="1"/>
      <dgm:spPr/>
      <dgm:t>
        <a:bodyPr/>
        <a:lstStyle/>
        <a:p>
          <a:r>
            <a:rPr lang="uk-UA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2.1 Історія формування, структура і джерела права сім’ї континентального права</a:t>
          </a:r>
          <a:endParaRPr lang="ru-RU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B30735-4611-42D2-B0DD-4880707B55C9}" type="parTrans" cxnId="{7755E755-5B9B-4F13-A6A4-518C4FD99634}">
      <dgm:prSet/>
      <dgm:spPr/>
      <dgm:t>
        <a:bodyPr/>
        <a:lstStyle/>
        <a:p>
          <a:endParaRPr lang="ru-RU"/>
        </a:p>
      </dgm:t>
    </dgm:pt>
    <dgm:pt modelId="{1F1BA683-8291-4E14-BECD-E7E74A516E8B}" type="sibTrans" cxnId="{7755E755-5B9B-4F13-A6A4-518C4FD99634}">
      <dgm:prSet/>
      <dgm:spPr/>
      <dgm:t>
        <a:bodyPr/>
        <a:lstStyle/>
        <a:p>
          <a:endParaRPr lang="ru-RU"/>
        </a:p>
      </dgm:t>
    </dgm:pt>
    <dgm:pt modelId="{7B1EA962-E00C-4214-AC44-B7D10AC9C84E}">
      <dgm:prSet custT="1"/>
      <dgm:spPr/>
      <dgm:t>
        <a:bodyPr/>
        <a:lstStyle/>
        <a:p>
          <a:r>
            <a:rPr lang="uk-UA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2.2 Загальна характеристика скандинавської групи правових систем</a:t>
          </a:r>
          <a:endParaRPr lang="uk-UA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AD8F5D-5ACF-441A-B37E-373C9C04E6A3}" type="parTrans" cxnId="{2400B15B-CDE1-4475-8A80-1EEC15D13564}">
      <dgm:prSet/>
      <dgm:spPr/>
      <dgm:t>
        <a:bodyPr/>
        <a:lstStyle/>
        <a:p>
          <a:endParaRPr lang="ru-RU"/>
        </a:p>
      </dgm:t>
    </dgm:pt>
    <dgm:pt modelId="{E3884A13-4B64-4685-9466-91D2F3BD1C25}" type="sibTrans" cxnId="{2400B15B-CDE1-4475-8A80-1EEC15D13564}">
      <dgm:prSet/>
      <dgm:spPr/>
      <dgm:t>
        <a:bodyPr/>
        <a:lstStyle/>
        <a:p>
          <a:endParaRPr lang="ru-RU"/>
        </a:p>
      </dgm:t>
    </dgm:pt>
    <dgm:pt modelId="{E501F3E8-311A-4A7D-B8D8-5A156322B59E}">
      <dgm:prSet custT="1"/>
      <dgm:spPr/>
      <dgm:t>
        <a:bodyPr/>
        <a:lstStyle/>
        <a:p>
          <a:r>
            <a:rPr lang="uk-UA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2.3 Загальна характеристика латиноамериканської групи правових систем</a:t>
          </a:r>
          <a:endParaRPr lang="uk-UA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BE12EF-BCF0-43E0-BA38-2B006F404B4F}" type="parTrans" cxnId="{5879789E-C802-4CE4-B52B-9645261A1E26}">
      <dgm:prSet/>
      <dgm:spPr/>
      <dgm:t>
        <a:bodyPr/>
        <a:lstStyle/>
        <a:p>
          <a:endParaRPr lang="ru-RU"/>
        </a:p>
      </dgm:t>
    </dgm:pt>
    <dgm:pt modelId="{6B32E844-8A8D-454F-B4DC-28A7401215D3}" type="sibTrans" cxnId="{5879789E-C802-4CE4-B52B-9645261A1E26}">
      <dgm:prSet/>
      <dgm:spPr/>
      <dgm:t>
        <a:bodyPr/>
        <a:lstStyle/>
        <a:p>
          <a:endParaRPr lang="ru-RU"/>
        </a:p>
      </dgm:t>
    </dgm:pt>
    <dgm:pt modelId="{4EC4E8F2-B5BB-47CC-A022-4C18F730B007}" type="pres">
      <dgm:prSet presAssocID="{4C7B51E9-3A4A-4BBC-A337-D966F2E7C32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D673D8-19B8-4FE9-9E5D-993E4A4311B9}" type="pres">
      <dgm:prSet presAssocID="{22760556-1482-46AB-B428-F27BDD1EAB9F}" presName="parentLin" presStyleCnt="0"/>
      <dgm:spPr/>
    </dgm:pt>
    <dgm:pt modelId="{08CFEE15-2335-46C0-ADDA-A286AA91C8D8}" type="pres">
      <dgm:prSet presAssocID="{22760556-1482-46AB-B428-F27BDD1EAB9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C9623F6-AF9D-42D0-8682-C4AD5D554F43}" type="pres">
      <dgm:prSet presAssocID="{22760556-1482-46AB-B428-F27BDD1EAB9F}" presName="parentText" presStyleLbl="node1" presStyleIdx="0" presStyleCnt="3" custScaleX="1271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402E7C-F904-4F08-948B-F2A0087D30D6}" type="pres">
      <dgm:prSet presAssocID="{22760556-1482-46AB-B428-F27BDD1EAB9F}" presName="negativeSpace" presStyleCnt="0"/>
      <dgm:spPr/>
    </dgm:pt>
    <dgm:pt modelId="{5B242CAE-2D5D-4748-A28A-061EC0B6D659}" type="pres">
      <dgm:prSet presAssocID="{22760556-1482-46AB-B428-F27BDD1EAB9F}" presName="childText" presStyleLbl="conFgAcc1" presStyleIdx="0" presStyleCnt="3">
        <dgm:presLayoutVars>
          <dgm:bulletEnabled val="1"/>
        </dgm:presLayoutVars>
      </dgm:prSet>
      <dgm:spPr/>
    </dgm:pt>
    <dgm:pt modelId="{658F5F4A-143E-4318-BA4C-1C6B83B23C70}" type="pres">
      <dgm:prSet presAssocID="{1F1BA683-8291-4E14-BECD-E7E74A516E8B}" presName="spaceBetweenRectangles" presStyleCnt="0"/>
      <dgm:spPr/>
    </dgm:pt>
    <dgm:pt modelId="{4F15B99D-FC1F-4AEB-80AF-AF6A3E6BDDDC}" type="pres">
      <dgm:prSet presAssocID="{7B1EA962-E00C-4214-AC44-B7D10AC9C84E}" presName="parentLin" presStyleCnt="0"/>
      <dgm:spPr/>
    </dgm:pt>
    <dgm:pt modelId="{4CB3F543-AC03-4F1C-9831-EDB0B433F5F8}" type="pres">
      <dgm:prSet presAssocID="{7B1EA962-E00C-4214-AC44-B7D10AC9C84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421DA75-2314-4BBC-A304-F4E701C57127}" type="pres">
      <dgm:prSet presAssocID="{7B1EA962-E00C-4214-AC44-B7D10AC9C84E}" presName="parentText" presStyleLbl="node1" presStyleIdx="1" presStyleCnt="3" custScaleX="1271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1A9456-D58D-42FF-8ABB-6A700EBE2A62}" type="pres">
      <dgm:prSet presAssocID="{7B1EA962-E00C-4214-AC44-B7D10AC9C84E}" presName="negativeSpace" presStyleCnt="0"/>
      <dgm:spPr/>
    </dgm:pt>
    <dgm:pt modelId="{FCABA11D-19ED-4585-814F-5BF335665BAA}" type="pres">
      <dgm:prSet presAssocID="{7B1EA962-E00C-4214-AC44-B7D10AC9C84E}" presName="childText" presStyleLbl="conFgAcc1" presStyleIdx="1" presStyleCnt="3">
        <dgm:presLayoutVars>
          <dgm:bulletEnabled val="1"/>
        </dgm:presLayoutVars>
      </dgm:prSet>
      <dgm:spPr/>
    </dgm:pt>
    <dgm:pt modelId="{DA61F888-8910-4EB6-A3E8-17CEDD8B9B26}" type="pres">
      <dgm:prSet presAssocID="{E3884A13-4B64-4685-9466-91D2F3BD1C25}" presName="spaceBetweenRectangles" presStyleCnt="0"/>
      <dgm:spPr/>
    </dgm:pt>
    <dgm:pt modelId="{DF43FCE0-B270-4444-91B4-851811532372}" type="pres">
      <dgm:prSet presAssocID="{E501F3E8-311A-4A7D-B8D8-5A156322B59E}" presName="parentLin" presStyleCnt="0"/>
      <dgm:spPr/>
    </dgm:pt>
    <dgm:pt modelId="{86289BC1-34E7-4A0E-8C61-FD158AA1AAF3}" type="pres">
      <dgm:prSet presAssocID="{E501F3E8-311A-4A7D-B8D8-5A156322B59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1E22C68C-E18F-4D47-9703-2BF75D12B114}" type="pres">
      <dgm:prSet presAssocID="{E501F3E8-311A-4A7D-B8D8-5A156322B59E}" presName="parentText" presStyleLbl="node1" presStyleIdx="2" presStyleCnt="3" custScaleX="1271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A02824-F1C6-4A9A-A019-7FEFDDDA4BE6}" type="pres">
      <dgm:prSet presAssocID="{E501F3E8-311A-4A7D-B8D8-5A156322B59E}" presName="negativeSpace" presStyleCnt="0"/>
      <dgm:spPr/>
    </dgm:pt>
    <dgm:pt modelId="{E15B4342-EB8E-4A39-BC06-18BC37AEED1E}" type="pres">
      <dgm:prSet presAssocID="{E501F3E8-311A-4A7D-B8D8-5A156322B59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755E755-5B9B-4F13-A6A4-518C4FD99634}" srcId="{4C7B51E9-3A4A-4BBC-A337-D966F2E7C328}" destId="{22760556-1482-46AB-B428-F27BDD1EAB9F}" srcOrd="0" destOrd="0" parTransId="{A0B30735-4611-42D2-B0DD-4880707B55C9}" sibTransId="{1F1BA683-8291-4E14-BECD-E7E74A516E8B}"/>
    <dgm:cxn modelId="{92D90287-57A9-4D42-96B6-B2A0BFDDDDFF}" type="presOf" srcId="{7B1EA962-E00C-4214-AC44-B7D10AC9C84E}" destId="{4CB3F543-AC03-4F1C-9831-EDB0B433F5F8}" srcOrd="0" destOrd="0" presId="urn:microsoft.com/office/officeart/2005/8/layout/list1"/>
    <dgm:cxn modelId="{2400B15B-CDE1-4475-8A80-1EEC15D13564}" srcId="{4C7B51E9-3A4A-4BBC-A337-D966F2E7C328}" destId="{7B1EA962-E00C-4214-AC44-B7D10AC9C84E}" srcOrd="1" destOrd="0" parTransId="{DAAD8F5D-5ACF-441A-B37E-373C9C04E6A3}" sibTransId="{E3884A13-4B64-4685-9466-91D2F3BD1C25}"/>
    <dgm:cxn modelId="{3F8BF297-0E4A-44F3-AC47-9DC4D1DDDBC3}" type="presOf" srcId="{22760556-1482-46AB-B428-F27BDD1EAB9F}" destId="{FC9623F6-AF9D-42D0-8682-C4AD5D554F43}" srcOrd="1" destOrd="0" presId="urn:microsoft.com/office/officeart/2005/8/layout/list1"/>
    <dgm:cxn modelId="{6505AF86-0224-49A7-BD3B-A6F087AF078F}" type="presOf" srcId="{7B1EA962-E00C-4214-AC44-B7D10AC9C84E}" destId="{2421DA75-2314-4BBC-A304-F4E701C57127}" srcOrd="1" destOrd="0" presId="urn:microsoft.com/office/officeart/2005/8/layout/list1"/>
    <dgm:cxn modelId="{81136EAE-C283-467A-8CFB-0B220499706E}" type="presOf" srcId="{22760556-1482-46AB-B428-F27BDD1EAB9F}" destId="{08CFEE15-2335-46C0-ADDA-A286AA91C8D8}" srcOrd="0" destOrd="0" presId="urn:microsoft.com/office/officeart/2005/8/layout/list1"/>
    <dgm:cxn modelId="{E382ECD3-8120-440E-B700-50B357BB26D5}" type="presOf" srcId="{4C7B51E9-3A4A-4BBC-A337-D966F2E7C328}" destId="{4EC4E8F2-B5BB-47CC-A022-4C18F730B007}" srcOrd="0" destOrd="0" presId="urn:microsoft.com/office/officeart/2005/8/layout/list1"/>
    <dgm:cxn modelId="{4D58E0BC-80CE-4F7B-8804-DFA177C8AABA}" type="presOf" srcId="{E501F3E8-311A-4A7D-B8D8-5A156322B59E}" destId="{1E22C68C-E18F-4D47-9703-2BF75D12B114}" srcOrd="1" destOrd="0" presId="urn:microsoft.com/office/officeart/2005/8/layout/list1"/>
    <dgm:cxn modelId="{332FFACB-781F-49FA-81B8-7BCCDF94ED22}" type="presOf" srcId="{E501F3E8-311A-4A7D-B8D8-5A156322B59E}" destId="{86289BC1-34E7-4A0E-8C61-FD158AA1AAF3}" srcOrd="0" destOrd="0" presId="urn:microsoft.com/office/officeart/2005/8/layout/list1"/>
    <dgm:cxn modelId="{5879789E-C802-4CE4-B52B-9645261A1E26}" srcId="{4C7B51E9-3A4A-4BBC-A337-D966F2E7C328}" destId="{E501F3E8-311A-4A7D-B8D8-5A156322B59E}" srcOrd="2" destOrd="0" parTransId="{E4BE12EF-BCF0-43E0-BA38-2B006F404B4F}" sibTransId="{6B32E844-8A8D-454F-B4DC-28A7401215D3}"/>
    <dgm:cxn modelId="{E6B54C92-D58B-45A0-9650-A7484E14430A}" type="presParOf" srcId="{4EC4E8F2-B5BB-47CC-A022-4C18F730B007}" destId="{22D673D8-19B8-4FE9-9E5D-993E4A4311B9}" srcOrd="0" destOrd="0" presId="urn:microsoft.com/office/officeart/2005/8/layout/list1"/>
    <dgm:cxn modelId="{730EE47A-B3D8-44A9-BFC9-599F202638F8}" type="presParOf" srcId="{22D673D8-19B8-4FE9-9E5D-993E4A4311B9}" destId="{08CFEE15-2335-46C0-ADDA-A286AA91C8D8}" srcOrd="0" destOrd="0" presId="urn:microsoft.com/office/officeart/2005/8/layout/list1"/>
    <dgm:cxn modelId="{C157A0B2-F0C4-4C98-B059-575F9F9F1F87}" type="presParOf" srcId="{22D673D8-19B8-4FE9-9E5D-993E4A4311B9}" destId="{FC9623F6-AF9D-42D0-8682-C4AD5D554F43}" srcOrd="1" destOrd="0" presId="urn:microsoft.com/office/officeart/2005/8/layout/list1"/>
    <dgm:cxn modelId="{C98F12B1-6C6A-4C26-B20B-C76A8CCE526D}" type="presParOf" srcId="{4EC4E8F2-B5BB-47CC-A022-4C18F730B007}" destId="{2A402E7C-F904-4F08-948B-F2A0087D30D6}" srcOrd="1" destOrd="0" presId="urn:microsoft.com/office/officeart/2005/8/layout/list1"/>
    <dgm:cxn modelId="{4C91DFE4-6079-44AE-994B-5490F14A6D0B}" type="presParOf" srcId="{4EC4E8F2-B5BB-47CC-A022-4C18F730B007}" destId="{5B242CAE-2D5D-4748-A28A-061EC0B6D659}" srcOrd="2" destOrd="0" presId="urn:microsoft.com/office/officeart/2005/8/layout/list1"/>
    <dgm:cxn modelId="{C9A4EE46-5934-4C7B-91B5-A859CED78B8E}" type="presParOf" srcId="{4EC4E8F2-B5BB-47CC-A022-4C18F730B007}" destId="{658F5F4A-143E-4318-BA4C-1C6B83B23C70}" srcOrd="3" destOrd="0" presId="urn:microsoft.com/office/officeart/2005/8/layout/list1"/>
    <dgm:cxn modelId="{653F1FAF-D7D9-4C1E-8D49-02296E9AC2CC}" type="presParOf" srcId="{4EC4E8F2-B5BB-47CC-A022-4C18F730B007}" destId="{4F15B99D-FC1F-4AEB-80AF-AF6A3E6BDDDC}" srcOrd="4" destOrd="0" presId="urn:microsoft.com/office/officeart/2005/8/layout/list1"/>
    <dgm:cxn modelId="{82ABACD8-C421-437A-9939-6482D46DB6FA}" type="presParOf" srcId="{4F15B99D-FC1F-4AEB-80AF-AF6A3E6BDDDC}" destId="{4CB3F543-AC03-4F1C-9831-EDB0B433F5F8}" srcOrd="0" destOrd="0" presId="urn:microsoft.com/office/officeart/2005/8/layout/list1"/>
    <dgm:cxn modelId="{239E37BB-A208-421E-B07A-090AC8E7E6CA}" type="presParOf" srcId="{4F15B99D-FC1F-4AEB-80AF-AF6A3E6BDDDC}" destId="{2421DA75-2314-4BBC-A304-F4E701C57127}" srcOrd="1" destOrd="0" presId="urn:microsoft.com/office/officeart/2005/8/layout/list1"/>
    <dgm:cxn modelId="{627568E3-93C8-4D61-8BA2-F73A829E733C}" type="presParOf" srcId="{4EC4E8F2-B5BB-47CC-A022-4C18F730B007}" destId="{D71A9456-D58D-42FF-8ABB-6A700EBE2A62}" srcOrd="5" destOrd="0" presId="urn:microsoft.com/office/officeart/2005/8/layout/list1"/>
    <dgm:cxn modelId="{CA173C2E-BD78-4F97-B96F-FE342A8F34B6}" type="presParOf" srcId="{4EC4E8F2-B5BB-47CC-A022-4C18F730B007}" destId="{FCABA11D-19ED-4585-814F-5BF335665BAA}" srcOrd="6" destOrd="0" presId="urn:microsoft.com/office/officeart/2005/8/layout/list1"/>
    <dgm:cxn modelId="{F3E2DD77-675C-4141-87D7-E367108F0DF6}" type="presParOf" srcId="{4EC4E8F2-B5BB-47CC-A022-4C18F730B007}" destId="{DA61F888-8910-4EB6-A3E8-17CEDD8B9B26}" srcOrd="7" destOrd="0" presId="urn:microsoft.com/office/officeart/2005/8/layout/list1"/>
    <dgm:cxn modelId="{B7697AC3-0A13-440D-AC6E-7DEEA92CBE56}" type="presParOf" srcId="{4EC4E8F2-B5BB-47CC-A022-4C18F730B007}" destId="{DF43FCE0-B270-4444-91B4-851811532372}" srcOrd="8" destOrd="0" presId="urn:microsoft.com/office/officeart/2005/8/layout/list1"/>
    <dgm:cxn modelId="{D12704FD-63F7-4A69-92CD-11E4A18B28C9}" type="presParOf" srcId="{DF43FCE0-B270-4444-91B4-851811532372}" destId="{86289BC1-34E7-4A0E-8C61-FD158AA1AAF3}" srcOrd="0" destOrd="0" presId="urn:microsoft.com/office/officeart/2005/8/layout/list1"/>
    <dgm:cxn modelId="{F8466A92-3854-47E8-A9CB-AC3F6EAE6339}" type="presParOf" srcId="{DF43FCE0-B270-4444-91B4-851811532372}" destId="{1E22C68C-E18F-4D47-9703-2BF75D12B114}" srcOrd="1" destOrd="0" presId="urn:microsoft.com/office/officeart/2005/8/layout/list1"/>
    <dgm:cxn modelId="{6068E8F7-B704-42B9-A6A3-DA6B8C76CA24}" type="presParOf" srcId="{4EC4E8F2-B5BB-47CC-A022-4C18F730B007}" destId="{D1A02824-F1C6-4A9A-A019-7FEFDDDA4BE6}" srcOrd="9" destOrd="0" presId="urn:microsoft.com/office/officeart/2005/8/layout/list1"/>
    <dgm:cxn modelId="{5AE50C19-2037-434A-B072-913CB6168A08}" type="presParOf" srcId="{4EC4E8F2-B5BB-47CC-A022-4C18F730B007}" destId="{E15B4342-EB8E-4A39-BC06-18BC37AEED1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F33C9D-C871-4DB6-84F7-E89AB3867ACC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11A8CF4D-F8FD-41B0-9E0C-7336145A771E}">
      <dgm:prSet phldrT="[Текст]" custT="1"/>
      <dgm:spPr/>
      <dgm:t>
        <a:bodyPr/>
        <a:lstStyle/>
        <a:p>
          <a:r>
            <a:rPr lang="uk-UA" sz="32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Романо-германська (континентальна)</a:t>
          </a:r>
          <a:r>
            <a:rPr lang="uk-UA" sz="3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32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правова сім’я </a:t>
          </a:r>
          <a:r>
            <a:rPr lang="uk-UA" sz="3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це сукупність національних правових систем країн континентальної Європи, що мають схожість історичного генезису на основі давньоримського права та його пристосування (разом з канонічним правом і місцевими звичаями) до нових національних умов, спільні засади правового регулювання, подібні риси структури права з поділом на публічне і приватне право, одноманітне розуміння природи норми права як правила поведінки загального характеру, єдність системи форм (джерел) права, основною з яких є нормативно-правовий акт</a:t>
          </a:r>
          <a:endParaRPr lang="ru-RU" sz="32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90F38C-E214-4857-9D2A-3C84C81D9EFE}" type="parTrans" cxnId="{E1A8F841-10E7-454C-812D-30796DA640F7}">
      <dgm:prSet/>
      <dgm:spPr/>
      <dgm:t>
        <a:bodyPr/>
        <a:lstStyle/>
        <a:p>
          <a:endParaRPr lang="ru-RU"/>
        </a:p>
      </dgm:t>
    </dgm:pt>
    <dgm:pt modelId="{EB7546F1-D9C2-4AC4-947B-28EA88693262}" type="sibTrans" cxnId="{E1A8F841-10E7-454C-812D-30796DA640F7}">
      <dgm:prSet/>
      <dgm:spPr/>
      <dgm:t>
        <a:bodyPr/>
        <a:lstStyle/>
        <a:p>
          <a:endParaRPr lang="ru-RU"/>
        </a:p>
      </dgm:t>
    </dgm:pt>
    <dgm:pt modelId="{E63D2DDE-A597-4B3F-955B-A0A9031FADBE}" type="pres">
      <dgm:prSet presAssocID="{F3F33C9D-C871-4DB6-84F7-E89AB3867AC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CFB0763-9E87-4D09-8CA4-22ADAC605891}" type="pres">
      <dgm:prSet presAssocID="{11A8CF4D-F8FD-41B0-9E0C-7336145A771E}" presName="thickLine" presStyleLbl="alignNode1" presStyleIdx="0" presStyleCnt="1"/>
      <dgm:spPr/>
    </dgm:pt>
    <dgm:pt modelId="{B4C33149-8AC1-4D88-B08C-EF19C4768141}" type="pres">
      <dgm:prSet presAssocID="{11A8CF4D-F8FD-41B0-9E0C-7336145A771E}" presName="horz1" presStyleCnt="0"/>
      <dgm:spPr/>
    </dgm:pt>
    <dgm:pt modelId="{2954CA7D-E7F8-475C-98F6-91D8AC647F52}" type="pres">
      <dgm:prSet presAssocID="{11A8CF4D-F8FD-41B0-9E0C-7336145A771E}" presName="tx1" presStyleLbl="revTx" presStyleIdx="0" presStyleCnt="1"/>
      <dgm:spPr/>
      <dgm:t>
        <a:bodyPr/>
        <a:lstStyle/>
        <a:p>
          <a:endParaRPr lang="ru-RU"/>
        </a:p>
      </dgm:t>
    </dgm:pt>
    <dgm:pt modelId="{FA3D651E-323A-427F-A623-1AF18F12D35B}" type="pres">
      <dgm:prSet presAssocID="{11A8CF4D-F8FD-41B0-9E0C-7336145A771E}" presName="vert1" presStyleCnt="0"/>
      <dgm:spPr/>
    </dgm:pt>
  </dgm:ptLst>
  <dgm:cxnLst>
    <dgm:cxn modelId="{E1A8F841-10E7-454C-812D-30796DA640F7}" srcId="{F3F33C9D-C871-4DB6-84F7-E89AB3867ACC}" destId="{11A8CF4D-F8FD-41B0-9E0C-7336145A771E}" srcOrd="0" destOrd="0" parTransId="{4390F38C-E214-4857-9D2A-3C84C81D9EFE}" sibTransId="{EB7546F1-D9C2-4AC4-947B-28EA88693262}"/>
    <dgm:cxn modelId="{A41AC5E8-6388-4EF9-A665-A47B70EFE621}" type="presOf" srcId="{11A8CF4D-F8FD-41B0-9E0C-7336145A771E}" destId="{2954CA7D-E7F8-475C-98F6-91D8AC647F52}" srcOrd="0" destOrd="0" presId="urn:microsoft.com/office/officeart/2008/layout/LinedList"/>
    <dgm:cxn modelId="{F1145811-9A47-482C-81EB-D871682B8277}" type="presOf" srcId="{F3F33C9D-C871-4DB6-84F7-E89AB3867ACC}" destId="{E63D2DDE-A597-4B3F-955B-A0A9031FADBE}" srcOrd="0" destOrd="0" presId="urn:microsoft.com/office/officeart/2008/layout/LinedList"/>
    <dgm:cxn modelId="{48FD2562-8EB3-453B-8BA7-1037ADF7A5CB}" type="presParOf" srcId="{E63D2DDE-A597-4B3F-955B-A0A9031FADBE}" destId="{FCFB0763-9E87-4D09-8CA4-22ADAC605891}" srcOrd="0" destOrd="0" presId="urn:microsoft.com/office/officeart/2008/layout/LinedList"/>
    <dgm:cxn modelId="{71515E74-1889-4872-A5F4-0AF02ECA2289}" type="presParOf" srcId="{E63D2DDE-A597-4B3F-955B-A0A9031FADBE}" destId="{B4C33149-8AC1-4D88-B08C-EF19C4768141}" srcOrd="1" destOrd="0" presId="urn:microsoft.com/office/officeart/2008/layout/LinedList"/>
    <dgm:cxn modelId="{230FBE8B-18B5-4884-A7BA-5D430087D257}" type="presParOf" srcId="{B4C33149-8AC1-4D88-B08C-EF19C4768141}" destId="{2954CA7D-E7F8-475C-98F6-91D8AC647F52}" srcOrd="0" destOrd="0" presId="urn:microsoft.com/office/officeart/2008/layout/LinedList"/>
    <dgm:cxn modelId="{0A90FFC7-90F2-49D7-ADEA-B316C72C317C}" type="presParOf" srcId="{B4C33149-8AC1-4D88-B08C-EF19C4768141}" destId="{FA3D651E-323A-427F-A623-1AF18F12D35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5EC904-706C-4EF4-B301-2AB422A88D98}" type="doc">
      <dgm:prSet loTypeId="urn:microsoft.com/office/officeart/2005/8/layout/vList5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2FD27E21-5875-4FDF-972F-78861029993C}">
      <dgm:prSet phldrT="[Текст]" custT="1"/>
      <dgm:spPr/>
      <dgm:t>
        <a:bodyPr/>
        <a:lstStyle/>
        <a:p>
          <a:r>
            <a:rPr lang="uk-UA" sz="3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Історичні джерела романо-германського права:</a:t>
          </a:r>
          <a:endParaRPr lang="ru-RU" sz="3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03C68C-A0E1-4FFB-B84B-5C0C28269B01}" type="parTrans" cxnId="{04861F90-6BDB-405A-961B-BEB6670DF8AF}">
      <dgm:prSet/>
      <dgm:spPr/>
      <dgm:t>
        <a:bodyPr/>
        <a:lstStyle/>
        <a:p>
          <a:endParaRPr lang="ru-RU"/>
        </a:p>
      </dgm:t>
    </dgm:pt>
    <dgm:pt modelId="{93121EDF-A226-4957-8784-9CBE316E98AC}" type="sibTrans" cxnId="{04861F90-6BDB-405A-961B-BEB6670DF8AF}">
      <dgm:prSet/>
      <dgm:spPr/>
      <dgm:t>
        <a:bodyPr/>
        <a:lstStyle/>
        <a:p>
          <a:endParaRPr lang="ru-RU"/>
        </a:p>
      </dgm:t>
    </dgm:pt>
    <dgm:pt modelId="{566FE9D4-FDEA-4B12-92A3-216E8B33DC2E}">
      <dgm:prSet custT="1"/>
      <dgm:spPr/>
      <dgm:t>
        <a:bodyPr/>
        <a:lstStyle/>
        <a:p>
          <a:r>
            <a:rPr lang="uk-UA" sz="3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римське цивільне право</a:t>
          </a:r>
          <a:br>
            <a:rPr lang="uk-UA" sz="38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3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(перш за все й особливо для романської групи)</a:t>
          </a:r>
          <a:endParaRPr lang="uk-UA" sz="3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41FAE9-715F-4D66-89FB-FDDDE7B46B1C}" type="parTrans" cxnId="{B19B9B80-8302-4477-B301-CC9C79F35C99}">
      <dgm:prSet/>
      <dgm:spPr/>
      <dgm:t>
        <a:bodyPr/>
        <a:lstStyle/>
        <a:p>
          <a:endParaRPr lang="ru-RU"/>
        </a:p>
      </dgm:t>
    </dgm:pt>
    <dgm:pt modelId="{CA6632B0-29B0-442A-859F-E0A2EE80FE60}" type="sibTrans" cxnId="{B19B9B80-8302-4477-B301-CC9C79F35C99}">
      <dgm:prSet/>
      <dgm:spPr/>
      <dgm:t>
        <a:bodyPr/>
        <a:lstStyle/>
        <a:p>
          <a:endParaRPr lang="ru-RU"/>
        </a:p>
      </dgm:t>
    </dgm:pt>
    <dgm:pt modelId="{1B2F2C41-EBAC-4E05-A903-48DD8E5EB3AA}">
      <dgm:prSet custT="1"/>
      <dgm:spPr/>
      <dgm:t>
        <a:bodyPr/>
        <a:lstStyle/>
        <a:p>
          <a:r>
            <a:rPr lang="uk-UA" sz="3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місцеві звичаї та «закони варварів» германських племен</a:t>
          </a:r>
          <a:br>
            <a:rPr lang="uk-UA" sz="38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3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(для германської групи відповідно)</a:t>
          </a:r>
          <a:endParaRPr lang="ru-RU" sz="3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685C0A-DA10-4511-842A-5AFA9D263A30}" type="parTrans" cxnId="{A4A95DB7-F197-4804-A11B-631A820283D7}">
      <dgm:prSet/>
      <dgm:spPr/>
      <dgm:t>
        <a:bodyPr/>
        <a:lstStyle/>
        <a:p>
          <a:endParaRPr lang="ru-RU"/>
        </a:p>
      </dgm:t>
    </dgm:pt>
    <dgm:pt modelId="{B123B39D-0E98-4207-80B1-E3B45BD04CE2}" type="sibTrans" cxnId="{A4A95DB7-F197-4804-A11B-631A820283D7}">
      <dgm:prSet/>
      <dgm:spPr/>
      <dgm:t>
        <a:bodyPr/>
        <a:lstStyle/>
        <a:p>
          <a:endParaRPr lang="ru-RU"/>
        </a:p>
      </dgm:t>
    </dgm:pt>
    <dgm:pt modelId="{6641BCA7-C06C-4C39-89E6-6FE47476D39D}" type="pres">
      <dgm:prSet presAssocID="{5B5EC904-706C-4EF4-B301-2AB422A88D9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C258EA-2CFE-4F8E-BFB7-D109E04F63EE}" type="pres">
      <dgm:prSet presAssocID="{2FD27E21-5875-4FDF-972F-78861029993C}" presName="linNode" presStyleCnt="0"/>
      <dgm:spPr/>
    </dgm:pt>
    <dgm:pt modelId="{E524D86A-B6B4-4107-9047-B32BF77E9844}" type="pres">
      <dgm:prSet presAssocID="{2FD27E21-5875-4FDF-972F-78861029993C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960F99-9990-4A86-B7D9-970B3D716FCD}" type="pres">
      <dgm:prSet presAssocID="{2FD27E21-5875-4FDF-972F-78861029993C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A95DB7-F197-4804-A11B-631A820283D7}" srcId="{2FD27E21-5875-4FDF-972F-78861029993C}" destId="{1B2F2C41-EBAC-4E05-A903-48DD8E5EB3AA}" srcOrd="1" destOrd="0" parTransId="{65685C0A-DA10-4511-842A-5AFA9D263A30}" sibTransId="{B123B39D-0E98-4207-80B1-E3B45BD04CE2}"/>
    <dgm:cxn modelId="{90F450E1-161E-4AF6-A4BB-66523F462ABE}" type="presOf" srcId="{1B2F2C41-EBAC-4E05-A903-48DD8E5EB3AA}" destId="{90960F99-9990-4A86-B7D9-970B3D716FCD}" srcOrd="0" destOrd="1" presId="urn:microsoft.com/office/officeart/2005/8/layout/vList5"/>
    <dgm:cxn modelId="{04861F90-6BDB-405A-961B-BEB6670DF8AF}" srcId="{5B5EC904-706C-4EF4-B301-2AB422A88D98}" destId="{2FD27E21-5875-4FDF-972F-78861029993C}" srcOrd="0" destOrd="0" parTransId="{7603C68C-A0E1-4FFB-B84B-5C0C28269B01}" sibTransId="{93121EDF-A226-4957-8784-9CBE316E98AC}"/>
    <dgm:cxn modelId="{05E657E1-F391-46EB-AC42-8F4EC4AAF174}" type="presOf" srcId="{2FD27E21-5875-4FDF-972F-78861029993C}" destId="{E524D86A-B6B4-4107-9047-B32BF77E9844}" srcOrd="0" destOrd="0" presId="urn:microsoft.com/office/officeart/2005/8/layout/vList5"/>
    <dgm:cxn modelId="{9B76489C-8757-4542-9E68-36AC7B072960}" type="presOf" srcId="{566FE9D4-FDEA-4B12-92A3-216E8B33DC2E}" destId="{90960F99-9990-4A86-B7D9-970B3D716FCD}" srcOrd="0" destOrd="0" presId="urn:microsoft.com/office/officeart/2005/8/layout/vList5"/>
    <dgm:cxn modelId="{B19B9B80-8302-4477-B301-CC9C79F35C99}" srcId="{2FD27E21-5875-4FDF-972F-78861029993C}" destId="{566FE9D4-FDEA-4B12-92A3-216E8B33DC2E}" srcOrd="0" destOrd="0" parTransId="{5241FAE9-715F-4D66-89FB-FDDDE7B46B1C}" sibTransId="{CA6632B0-29B0-442A-859F-E0A2EE80FE60}"/>
    <dgm:cxn modelId="{CE3F2F20-C2CF-4F3E-B8F7-9062D9519CAD}" type="presOf" srcId="{5B5EC904-706C-4EF4-B301-2AB422A88D98}" destId="{6641BCA7-C06C-4C39-89E6-6FE47476D39D}" srcOrd="0" destOrd="0" presId="urn:microsoft.com/office/officeart/2005/8/layout/vList5"/>
    <dgm:cxn modelId="{49CA4253-CD9E-4027-A282-220E2718A84B}" type="presParOf" srcId="{6641BCA7-C06C-4C39-89E6-6FE47476D39D}" destId="{B5C258EA-2CFE-4F8E-BFB7-D109E04F63EE}" srcOrd="0" destOrd="0" presId="urn:microsoft.com/office/officeart/2005/8/layout/vList5"/>
    <dgm:cxn modelId="{B1EE6F78-74FA-4343-B176-DF61B244EC22}" type="presParOf" srcId="{B5C258EA-2CFE-4F8E-BFB7-D109E04F63EE}" destId="{E524D86A-B6B4-4107-9047-B32BF77E9844}" srcOrd="0" destOrd="0" presId="urn:microsoft.com/office/officeart/2005/8/layout/vList5"/>
    <dgm:cxn modelId="{1BE594B7-FD9E-47C4-B5FD-44956CCEC9DE}" type="presParOf" srcId="{B5C258EA-2CFE-4F8E-BFB7-D109E04F63EE}" destId="{90960F99-9990-4A86-B7D9-970B3D716FC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3FA2CD5-7475-4B27-B1EF-037D8004B125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</dgm:pt>
    <dgm:pt modelId="{44766D34-AAA7-4A8D-9822-0F43BFB06DE3}">
      <dgm:prSet phldrT="[Текст]" custT="1"/>
      <dgm:spPr/>
      <dgm:t>
        <a:bodyPr/>
        <a:lstStyle/>
        <a:p>
          <a:r>
            <a: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 ХІІ ст. – період становлення, що характеризується наявністю звичаєвого та канонічного права, а також рецепцією римського права</a:t>
          </a:r>
          <a:endParaRPr lang="ru-RU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80D1F7-AD68-4765-8B5C-66BBF074C8C1}" type="parTrans" cxnId="{0D4B03C6-780C-4E21-BCB6-B034200B45E7}">
      <dgm:prSet/>
      <dgm:spPr/>
      <dgm:t>
        <a:bodyPr/>
        <a:lstStyle/>
        <a:p>
          <a:endParaRPr lang="ru-RU"/>
        </a:p>
      </dgm:t>
    </dgm:pt>
    <dgm:pt modelId="{1DB5386D-8C3B-40E7-AD33-E1DE68E2C599}" type="sibTrans" cxnId="{0D4B03C6-780C-4E21-BCB6-B034200B45E7}">
      <dgm:prSet/>
      <dgm:spPr/>
      <dgm:t>
        <a:bodyPr/>
        <a:lstStyle/>
        <a:p>
          <a:endParaRPr lang="ru-RU"/>
        </a:p>
      </dgm:t>
    </dgm:pt>
    <dgm:pt modelId="{1A74575B-9D15-4D97-9C47-CBC06F33D61A}">
      <dgm:prSet custT="1"/>
      <dgm:spPr/>
      <dgm:t>
        <a:bodyPr/>
        <a:lstStyle/>
        <a:p>
          <a:r>
            <a: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 ХІІІ – ХVІІІ ст. – період відродження, основна ідея якого – підготовка суддів та інших юристів-практиків, які б вирішували життєві справи на підставі права, тобто справедливо. При цьому в ХVІІ – ХVІІІ ст. вплив на розвиток романо-германського права мала теорія природного права</a:t>
          </a:r>
          <a:endParaRPr lang="uk-UA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69E2EC-27EE-4FE7-934D-0D3A6B8ECC9C}" type="parTrans" cxnId="{DBE30BCB-7BED-42F7-B5BA-B622EEAAB085}">
      <dgm:prSet/>
      <dgm:spPr/>
      <dgm:t>
        <a:bodyPr/>
        <a:lstStyle/>
        <a:p>
          <a:endParaRPr lang="ru-RU"/>
        </a:p>
      </dgm:t>
    </dgm:pt>
    <dgm:pt modelId="{575D81E4-FF4F-47C3-A44F-B257A00BEE7E}" type="sibTrans" cxnId="{DBE30BCB-7BED-42F7-B5BA-B622EEAAB085}">
      <dgm:prSet/>
      <dgm:spPr/>
      <dgm:t>
        <a:bodyPr/>
        <a:lstStyle/>
        <a:p>
          <a:endParaRPr lang="ru-RU"/>
        </a:p>
      </dgm:t>
    </dgm:pt>
    <dgm:pt modelId="{E6020B7F-692D-41FA-8AFD-DD6A165F1D9F}">
      <dgm:prSet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 Кінець ХVІІІ ст., початок ХІХ ст. – до теперішнього часу, характеризується розвитком національного права, законодавства, кодифікацією, визнанням нормативно-правового акта основною формою (джерелом) права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4AB178-0B54-44F6-BFE6-66BC97CDCEC8}" type="parTrans" cxnId="{29888F7E-5004-4C47-A843-ADA7EAC9FBFE}">
      <dgm:prSet/>
      <dgm:spPr/>
      <dgm:t>
        <a:bodyPr/>
        <a:lstStyle/>
        <a:p>
          <a:endParaRPr lang="ru-RU"/>
        </a:p>
      </dgm:t>
    </dgm:pt>
    <dgm:pt modelId="{6AA2E19B-6F05-45F9-B401-988092DFC6D0}" type="sibTrans" cxnId="{29888F7E-5004-4C47-A843-ADA7EAC9FBFE}">
      <dgm:prSet/>
      <dgm:spPr/>
      <dgm:t>
        <a:bodyPr/>
        <a:lstStyle/>
        <a:p>
          <a:endParaRPr lang="ru-RU"/>
        </a:p>
      </dgm:t>
    </dgm:pt>
    <dgm:pt modelId="{0DB2D204-2CAA-4209-B42F-4FC7F98E518E}" type="pres">
      <dgm:prSet presAssocID="{E3FA2CD5-7475-4B27-B1EF-037D8004B125}" presName="rootnode" presStyleCnt="0">
        <dgm:presLayoutVars>
          <dgm:chMax/>
          <dgm:chPref/>
          <dgm:dir/>
          <dgm:animLvl val="lvl"/>
        </dgm:presLayoutVars>
      </dgm:prSet>
      <dgm:spPr/>
    </dgm:pt>
    <dgm:pt modelId="{958E86A4-D227-4C9C-8234-56507E476CC7}" type="pres">
      <dgm:prSet presAssocID="{44766D34-AAA7-4A8D-9822-0F43BFB06DE3}" presName="composite" presStyleCnt="0"/>
      <dgm:spPr/>
    </dgm:pt>
    <dgm:pt modelId="{C6E6E590-5EE3-46DA-BB0E-381CE5AB8B51}" type="pres">
      <dgm:prSet presAssocID="{44766D34-AAA7-4A8D-9822-0F43BFB06DE3}" presName="LShape" presStyleLbl="alignNode1" presStyleIdx="0" presStyleCnt="5"/>
      <dgm:spPr/>
    </dgm:pt>
    <dgm:pt modelId="{8A31D90C-4BB1-4F8A-9A7D-5250F92E68A2}" type="pres">
      <dgm:prSet presAssocID="{44766D34-AAA7-4A8D-9822-0F43BFB06DE3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D09644-FAEA-477C-956E-4D6810E34538}" type="pres">
      <dgm:prSet presAssocID="{44766D34-AAA7-4A8D-9822-0F43BFB06DE3}" presName="Triangle" presStyleLbl="alignNode1" presStyleIdx="1" presStyleCnt="5"/>
      <dgm:spPr/>
    </dgm:pt>
    <dgm:pt modelId="{EBD051E5-6CF9-41A1-B360-1A5B95A4C8D7}" type="pres">
      <dgm:prSet presAssocID="{1DB5386D-8C3B-40E7-AD33-E1DE68E2C599}" presName="sibTrans" presStyleCnt="0"/>
      <dgm:spPr/>
    </dgm:pt>
    <dgm:pt modelId="{42468CC6-2B17-404B-B036-9F5B47FA805C}" type="pres">
      <dgm:prSet presAssocID="{1DB5386D-8C3B-40E7-AD33-E1DE68E2C599}" presName="space" presStyleCnt="0"/>
      <dgm:spPr/>
    </dgm:pt>
    <dgm:pt modelId="{CF66E49A-07EE-4558-8724-F1C1A44A17B5}" type="pres">
      <dgm:prSet presAssocID="{1A74575B-9D15-4D97-9C47-CBC06F33D61A}" presName="composite" presStyleCnt="0"/>
      <dgm:spPr/>
    </dgm:pt>
    <dgm:pt modelId="{E05B883D-3567-43DD-A834-DA6F5006715B}" type="pres">
      <dgm:prSet presAssocID="{1A74575B-9D15-4D97-9C47-CBC06F33D61A}" presName="LShape" presStyleLbl="alignNode1" presStyleIdx="2" presStyleCnt="5"/>
      <dgm:spPr/>
    </dgm:pt>
    <dgm:pt modelId="{D5D7E52C-3E48-4299-9E3E-C08AFD27A4A2}" type="pres">
      <dgm:prSet presAssocID="{1A74575B-9D15-4D97-9C47-CBC06F33D61A}" presName="ParentText" presStyleLbl="revTx" presStyleIdx="1" presStyleCnt="3" custScaleX="116941" custLinFactNeighborX="7222" custLinFactNeighborY="-3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E41F0A-C93A-4E6F-88E8-2C81579D5944}" type="pres">
      <dgm:prSet presAssocID="{1A74575B-9D15-4D97-9C47-CBC06F33D61A}" presName="Triangle" presStyleLbl="alignNode1" presStyleIdx="3" presStyleCnt="5"/>
      <dgm:spPr/>
    </dgm:pt>
    <dgm:pt modelId="{624C7D87-8A24-4788-9205-0839C0369836}" type="pres">
      <dgm:prSet presAssocID="{575D81E4-FF4F-47C3-A44F-B257A00BEE7E}" presName="sibTrans" presStyleCnt="0"/>
      <dgm:spPr/>
    </dgm:pt>
    <dgm:pt modelId="{FBE8CDA8-1B00-4D28-86A2-6F177666DA38}" type="pres">
      <dgm:prSet presAssocID="{575D81E4-FF4F-47C3-A44F-B257A00BEE7E}" presName="space" presStyleCnt="0"/>
      <dgm:spPr/>
    </dgm:pt>
    <dgm:pt modelId="{5D9F2136-CF44-4C78-B9D8-34A3ABB135AB}" type="pres">
      <dgm:prSet presAssocID="{E6020B7F-692D-41FA-8AFD-DD6A165F1D9F}" presName="composite" presStyleCnt="0"/>
      <dgm:spPr/>
    </dgm:pt>
    <dgm:pt modelId="{057FD081-2963-4920-9BA1-E351CB9AB798}" type="pres">
      <dgm:prSet presAssocID="{E6020B7F-692D-41FA-8AFD-DD6A165F1D9F}" presName="LShape" presStyleLbl="alignNode1" presStyleIdx="4" presStyleCnt="5"/>
      <dgm:spPr/>
    </dgm:pt>
    <dgm:pt modelId="{0E0D48A7-145A-4EAE-8BB3-57B1569CE1C8}" type="pres">
      <dgm:prSet presAssocID="{E6020B7F-692D-41FA-8AFD-DD6A165F1D9F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4B03C6-780C-4E21-BCB6-B034200B45E7}" srcId="{E3FA2CD5-7475-4B27-B1EF-037D8004B125}" destId="{44766D34-AAA7-4A8D-9822-0F43BFB06DE3}" srcOrd="0" destOrd="0" parTransId="{6380D1F7-AD68-4765-8B5C-66BBF074C8C1}" sibTransId="{1DB5386D-8C3B-40E7-AD33-E1DE68E2C599}"/>
    <dgm:cxn modelId="{A5A49343-C111-47A8-8EDD-6E8544684F4B}" type="presOf" srcId="{E6020B7F-692D-41FA-8AFD-DD6A165F1D9F}" destId="{0E0D48A7-145A-4EAE-8BB3-57B1569CE1C8}" srcOrd="0" destOrd="0" presId="urn:microsoft.com/office/officeart/2009/3/layout/StepUpProcess"/>
    <dgm:cxn modelId="{29888F7E-5004-4C47-A843-ADA7EAC9FBFE}" srcId="{E3FA2CD5-7475-4B27-B1EF-037D8004B125}" destId="{E6020B7F-692D-41FA-8AFD-DD6A165F1D9F}" srcOrd="2" destOrd="0" parTransId="{7F4AB178-0B54-44F6-BFE6-66BC97CDCEC8}" sibTransId="{6AA2E19B-6F05-45F9-B401-988092DFC6D0}"/>
    <dgm:cxn modelId="{E521F48F-9883-461E-8770-619755A0D0CC}" type="presOf" srcId="{44766D34-AAA7-4A8D-9822-0F43BFB06DE3}" destId="{8A31D90C-4BB1-4F8A-9A7D-5250F92E68A2}" srcOrd="0" destOrd="0" presId="urn:microsoft.com/office/officeart/2009/3/layout/StepUpProcess"/>
    <dgm:cxn modelId="{DBE30BCB-7BED-42F7-B5BA-B622EEAAB085}" srcId="{E3FA2CD5-7475-4B27-B1EF-037D8004B125}" destId="{1A74575B-9D15-4D97-9C47-CBC06F33D61A}" srcOrd="1" destOrd="0" parTransId="{F469E2EC-27EE-4FE7-934D-0D3A6B8ECC9C}" sibTransId="{575D81E4-FF4F-47C3-A44F-B257A00BEE7E}"/>
    <dgm:cxn modelId="{0A64AEE2-8586-4A2D-8FDE-308A46A950D7}" type="presOf" srcId="{1A74575B-9D15-4D97-9C47-CBC06F33D61A}" destId="{D5D7E52C-3E48-4299-9E3E-C08AFD27A4A2}" srcOrd="0" destOrd="0" presId="urn:microsoft.com/office/officeart/2009/3/layout/StepUpProcess"/>
    <dgm:cxn modelId="{10845A19-CD43-45CB-9030-E388D4F6255D}" type="presOf" srcId="{E3FA2CD5-7475-4B27-B1EF-037D8004B125}" destId="{0DB2D204-2CAA-4209-B42F-4FC7F98E518E}" srcOrd="0" destOrd="0" presId="urn:microsoft.com/office/officeart/2009/3/layout/StepUpProcess"/>
    <dgm:cxn modelId="{7217D232-9F58-4E1F-BDC8-BD8FB62F5ED1}" type="presParOf" srcId="{0DB2D204-2CAA-4209-B42F-4FC7F98E518E}" destId="{958E86A4-D227-4C9C-8234-56507E476CC7}" srcOrd="0" destOrd="0" presId="urn:microsoft.com/office/officeart/2009/3/layout/StepUpProcess"/>
    <dgm:cxn modelId="{B8925A5A-E4DD-4881-9E0C-377FA7F2A965}" type="presParOf" srcId="{958E86A4-D227-4C9C-8234-56507E476CC7}" destId="{C6E6E590-5EE3-46DA-BB0E-381CE5AB8B51}" srcOrd="0" destOrd="0" presId="urn:microsoft.com/office/officeart/2009/3/layout/StepUpProcess"/>
    <dgm:cxn modelId="{71CE3E2E-CEC7-4632-BC62-289DB88B16EA}" type="presParOf" srcId="{958E86A4-D227-4C9C-8234-56507E476CC7}" destId="{8A31D90C-4BB1-4F8A-9A7D-5250F92E68A2}" srcOrd="1" destOrd="0" presId="urn:microsoft.com/office/officeart/2009/3/layout/StepUpProcess"/>
    <dgm:cxn modelId="{9201CBAC-4B4F-4505-BF66-DB94FBAA70D5}" type="presParOf" srcId="{958E86A4-D227-4C9C-8234-56507E476CC7}" destId="{E4D09644-FAEA-477C-956E-4D6810E34538}" srcOrd="2" destOrd="0" presId="urn:microsoft.com/office/officeart/2009/3/layout/StepUpProcess"/>
    <dgm:cxn modelId="{75AC47D4-79A8-4E0D-A52E-AED29FE009B1}" type="presParOf" srcId="{0DB2D204-2CAA-4209-B42F-4FC7F98E518E}" destId="{EBD051E5-6CF9-41A1-B360-1A5B95A4C8D7}" srcOrd="1" destOrd="0" presId="urn:microsoft.com/office/officeart/2009/3/layout/StepUpProcess"/>
    <dgm:cxn modelId="{DF9436A6-3C22-4E58-B754-BEC209AB6A12}" type="presParOf" srcId="{EBD051E5-6CF9-41A1-B360-1A5B95A4C8D7}" destId="{42468CC6-2B17-404B-B036-9F5B47FA805C}" srcOrd="0" destOrd="0" presId="urn:microsoft.com/office/officeart/2009/3/layout/StepUpProcess"/>
    <dgm:cxn modelId="{05832E53-B672-4EE7-9C04-AF9FDA5AB751}" type="presParOf" srcId="{0DB2D204-2CAA-4209-B42F-4FC7F98E518E}" destId="{CF66E49A-07EE-4558-8724-F1C1A44A17B5}" srcOrd="2" destOrd="0" presId="urn:microsoft.com/office/officeart/2009/3/layout/StepUpProcess"/>
    <dgm:cxn modelId="{32E23505-45D3-4280-93C8-8A36A2EF2D0A}" type="presParOf" srcId="{CF66E49A-07EE-4558-8724-F1C1A44A17B5}" destId="{E05B883D-3567-43DD-A834-DA6F5006715B}" srcOrd="0" destOrd="0" presId="urn:microsoft.com/office/officeart/2009/3/layout/StepUpProcess"/>
    <dgm:cxn modelId="{8A053C76-37E4-4E12-A26A-9F21EFB720B8}" type="presParOf" srcId="{CF66E49A-07EE-4558-8724-F1C1A44A17B5}" destId="{D5D7E52C-3E48-4299-9E3E-C08AFD27A4A2}" srcOrd="1" destOrd="0" presId="urn:microsoft.com/office/officeart/2009/3/layout/StepUpProcess"/>
    <dgm:cxn modelId="{97309B48-FDB7-4A78-A281-1413D5DCABBD}" type="presParOf" srcId="{CF66E49A-07EE-4558-8724-F1C1A44A17B5}" destId="{52E41F0A-C93A-4E6F-88E8-2C81579D5944}" srcOrd="2" destOrd="0" presId="urn:microsoft.com/office/officeart/2009/3/layout/StepUpProcess"/>
    <dgm:cxn modelId="{5429E8E7-7490-49F2-B3C3-B6A13089B718}" type="presParOf" srcId="{0DB2D204-2CAA-4209-B42F-4FC7F98E518E}" destId="{624C7D87-8A24-4788-9205-0839C0369836}" srcOrd="3" destOrd="0" presId="urn:microsoft.com/office/officeart/2009/3/layout/StepUpProcess"/>
    <dgm:cxn modelId="{F5BB70D0-1676-4189-A0A0-0CACDB5747AB}" type="presParOf" srcId="{624C7D87-8A24-4788-9205-0839C0369836}" destId="{FBE8CDA8-1B00-4D28-86A2-6F177666DA38}" srcOrd="0" destOrd="0" presId="urn:microsoft.com/office/officeart/2009/3/layout/StepUpProcess"/>
    <dgm:cxn modelId="{A14DD349-D4E4-4542-8A72-3178E20EF0DA}" type="presParOf" srcId="{0DB2D204-2CAA-4209-B42F-4FC7F98E518E}" destId="{5D9F2136-CF44-4C78-B9D8-34A3ABB135AB}" srcOrd="4" destOrd="0" presId="urn:microsoft.com/office/officeart/2009/3/layout/StepUpProcess"/>
    <dgm:cxn modelId="{3B8E0278-EB68-46A0-8FEE-9F825E670865}" type="presParOf" srcId="{5D9F2136-CF44-4C78-B9D8-34A3ABB135AB}" destId="{057FD081-2963-4920-9BA1-E351CB9AB798}" srcOrd="0" destOrd="0" presId="urn:microsoft.com/office/officeart/2009/3/layout/StepUpProcess"/>
    <dgm:cxn modelId="{50BE6548-C8B9-49C1-A74C-FD24CDD983B9}" type="presParOf" srcId="{5D9F2136-CF44-4C78-B9D8-34A3ABB135AB}" destId="{0E0D48A7-145A-4EAE-8BB3-57B1569CE1C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B5757B1-37E5-47CF-B736-82FD811C640B}" type="doc">
      <dgm:prSet loTypeId="urn:diagrams.loki3.com/BracketList+Icon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1C99A92F-E771-45CA-A6F0-8DE9E3A1AA35}">
      <dgm:prSet phldrT="[Текст]" custT="1"/>
      <dgm:spPr/>
      <dgm:t>
        <a:bodyPr/>
        <a:lstStyle/>
        <a:p>
          <a:r>
            <a:rPr lang="uk-UA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Основні риси романо-германської правової сім’ї</a:t>
          </a:r>
          <a:endParaRPr lang="ru-RU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70AF11-DC42-4D0C-8ED9-6283745AAB94}" type="parTrans" cxnId="{064D9A09-DC2F-4E7A-8B4C-890D082CB987}">
      <dgm:prSet/>
      <dgm:spPr/>
      <dgm:t>
        <a:bodyPr/>
        <a:lstStyle/>
        <a:p>
          <a:endParaRPr lang="ru-RU"/>
        </a:p>
      </dgm:t>
    </dgm:pt>
    <dgm:pt modelId="{027AA9AD-57C7-49A6-B687-E05080BDE3B5}" type="sibTrans" cxnId="{064D9A09-DC2F-4E7A-8B4C-890D082CB987}">
      <dgm:prSet/>
      <dgm:spPr/>
      <dgm:t>
        <a:bodyPr/>
        <a:lstStyle/>
        <a:p>
          <a:endParaRPr lang="ru-RU"/>
        </a:p>
      </dgm:t>
    </dgm:pt>
    <dgm:pt modelId="{EFA78D95-3811-4BEB-A114-630EF8F246D4}">
      <dgm:prSet custT="1"/>
      <dgm:spPr/>
      <dgm:t>
        <a:bodyPr/>
        <a:lstStyle/>
        <a:p>
          <a:r>
            <a:rPr lang="uk-UA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домінування суб’єктивних прав і свобод, а не обов’язків людини</a:t>
          </a:r>
          <a:endParaRPr lang="uk-UA" sz="2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ED623E-1EAE-4FFA-B650-6914085D28EE}" type="parTrans" cxnId="{807A9978-5551-48FC-9FD8-F9CC1AEEFCD6}">
      <dgm:prSet/>
      <dgm:spPr/>
      <dgm:t>
        <a:bodyPr/>
        <a:lstStyle/>
        <a:p>
          <a:endParaRPr lang="ru-RU"/>
        </a:p>
      </dgm:t>
    </dgm:pt>
    <dgm:pt modelId="{B8DABF41-AC54-4288-850B-201A80F7D859}" type="sibTrans" cxnId="{807A9978-5551-48FC-9FD8-F9CC1AEEFCD6}">
      <dgm:prSet/>
      <dgm:spPr/>
      <dgm:t>
        <a:bodyPr/>
        <a:lstStyle/>
        <a:p>
          <a:endParaRPr lang="ru-RU"/>
        </a:p>
      </dgm:t>
    </dgm:pt>
    <dgm:pt modelId="{C9B024C1-5417-4D91-84B7-03768EBB110B}">
      <dgm:prSet custT="1"/>
      <dgm:spPr/>
      <dgm:t>
        <a:bodyPr/>
        <a:lstStyle/>
        <a:p>
          <a:r>
            <a:rPr lang="uk-UA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галузевий характер права</a:t>
          </a:r>
          <a:endParaRPr lang="uk-UA" sz="2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B9CF76-BDAB-44FB-8894-326E3C35021E}" type="parTrans" cxnId="{A57E7C44-0EF3-4B19-805B-7139DD6AF488}">
      <dgm:prSet/>
      <dgm:spPr/>
      <dgm:t>
        <a:bodyPr/>
        <a:lstStyle/>
        <a:p>
          <a:endParaRPr lang="ru-RU"/>
        </a:p>
      </dgm:t>
    </dgm:pt>
    <dgm:pt modelId="{B7028B16-4C4B-43E4-BD7B-5BA20D9D4ACC}" type="sibTrans" cxnId="{A57E7C44-0EF3-4B19-805B-7139DD6AF488}">
      <dgm:prSet/>
      <dgm:spPr/>
      <dgm:t>
        <a:bodyPr/>
        <a:lstStyle/>
        <a:p>
          <a:endParaRPr lang="ru-RU"/>
        </a:p>
      </dgm:t>
    </dgm:pt>
    <dgm:pt modelId="{3C07685C-D935-4385-A962-02A85F8DE476}">
      <dgm:prSet custT="1"/>
      <dgm:spPr/>
      <dgm:t>
        <a:bodyPr/>
        <a:lstStyle/>
        <a:p>
          <a:r>
            <a:rPr lang="uk-UA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чітка побудова структури права, що знаходить свій вираз у його поділі на публічне і приватне, матеріальне та процесуальне право</a:t>
          </a:r>
          <a:endParaRPr lang="uk-UA" sz="2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C07465-B827-434B-A026-434930B72A4A}" type="parTrans" cxnId="{07DBA002-168B-4279-975E-7E3D0A26D3CA}">
      <dgm:prSet/>
      <dgm:spPr/>
      <dgm:t>
        <a:bodyPr/>
        <a:lstStyle/>
        <a:p>
          <a:endParaRPr lang="ru-RU"/>
        </a:p>
      </dgm:t>
    </dgm:pt>
    <dgm:pt modelId="{B8C1CF9C-4EE3-43B7-BC0D-760D4ED1B835}" type="sibTrans" cxnId="{07DBA002-168B-4279-975E-7E3D0A26D3CA}">
      <dgm:prSet/>
      <dgm:spPr/>
      <dgm:t>
        <a:bodyPr/>
        <a:lstStyle/>
        <a:p>
          <a:endParaRPr lang="ru-RU"/>
        </a:p>
      </dgm:t>
    </dgm:pt>
    <dgm:pt modelId="{4CA2AA51-FACD-41A2-B48E-987FB2637145}">
      <dgm:prSet custT="1"/>
      <dgm:spPr/>
      <dgm:t>
        <a:bodyPr/>
        <a:lstStyle/>
        <a:p>
          <a:r>
            <a:rPr lang="uk-UA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провідна роль у формуванні правових норм відводиться законодавцю</a:t>
          </a:r>
          <a:endParaRPr lang="uk-UA" sz="2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78358B-D058-4305-BEE5-BEB3D15F6844}" type="parTrans" cxnId="{88A09E4A-A043-4C22-9CE7-CC0ED92ED208}">
      <dgm:prSet/>
      <dgm:spPr/>
      <dgm:t>
        <a:bodyPr/>
        <a:lstStyle/>
        <a:p>
          <a:endParaRPr lang="ru-RU"/>
        </a:p>
      </dgm:t>
    </dgm:pt>
    <dgm:pt modelId="{6CBA7B63-79D4-4BCA-B061-EE895DAD5447}" type="sibTrans" cxnId="{88A09E4A-A043-4C22-9CE7-CC0ED92ED208}">
      <dgm:prSet/>
      <dgm:spPr/>
      <dgm:t>
        <a:bodyPr/>
        <a:lstStyle/>
        <a:p>
          <a:endParaRPr lang="ru-RU"/>
        </a:p>
      </dgm:t>
    </dgm:pt>
    <dgm:pt modelId="{AF99A507-812F-41CA-B6D9-8829A5914509}">
      <dgm:prSet custT="1"/>
      <dgm:spPr/>
      <dgm:t>
        <a:bodyPr/>
        <a:lstStyle/>
        <a:p>
          <a:r>
            <a:rPr lang="uk-UA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єдина ієрархічно побудована система форм (джерел) права, домінуюче місце в якій посідає нормативно-правовий акт, наявність писаних конституцій</a:t>
          </a:r>
          <a:endParaRPr lang="uk-UA" sz="2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F4CB42-5F72-428A-B1C7-3194A635C341}" type="parTrans" cxnId="{CD4A41D3-4D57-49B0-958A-6B3567458B94}">
      <dgm:prSet/>
      <dgm:spPr/>
      <dgm:t>
        <a:bodyPr/>
        <a:lstStyle/>
        <a:p>
          <a:endParaRPr lang="ru-RU"/>
        </a:p>
      </dgm:t>
    </dgm:pt>
    <dgm:pt modelId="{1AA18727-5334-4774-9FC7-598A3089C9F2}" type="sibTrans" cxnId="{CD4A41D3-4D57-49B0-958A-6B3567458B94}">
      <dgm:prSet/>
      <dgm:spPr/>
      <dgm:t>
        <a:bodyPr/>
        <a:lstStyle/>
        <a:p>
          <a:endParaRPr lang="ru-RU"/>
        </a:p>
      </dgm:t>
    </dgm:pt>
    <dgm:pt modelId="{DF1FBD35-7848-4676-B52B-4604CCF93107}">
      <dgm:prSet custT="1"/>
      <dgm:spPr/>
      <dgm:t>
        <a:bodyPr/>
        <a:lstStyle/>
        <a:p>
          <a:r>
            <a:rPr lang="uk-UA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високий рівень нормативних узагальнень, що досягається завдяки кодифікації</a:t>
          </a:r>
          <a:endParaRPr lang="uk-UA" sz="2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2AE28D-6237-4E2B-9B05-162D1C9C7401}" type="parTrans" cxnId="{DD3A6C6E-5858-46C1-BBB6-70F3A7FC9820}">
      <dgm:prSet/>
      <dgm:spPr/>
      <dgm:t>
        <a:bodyPr/>
        <a:lstStyle/>
        <a:p>
          <a:endParaRPr lang="ru-RU"/>
        </a:p>
      </dgm:t>
    </dgm:pt>
    <dgm:pt modelId="{7F2EC738-8FC4-44F1-99F9-4EB601B4200E}" type="sibTrans" cxnId="{DD3A6C6E-5858-46C1-BBB6-70F3A7FC9820}">
      <dgm:prSet/>
      <dgm:spPr/>
      <dgm:t>
        <a:bodyPr/>
        <a:lstStyle/>
        <a:p>
          <a:endParaRPr lang="ru-RU"/>
        </a:p>
      </dgm:t>
    </dgm:pt>
    <dgm:pt modelId="{46241A94-B0DC-4EA3-BB62-760ABC4A86B2}">
      <dgm:prSet custT="1"/>
      <dgm:spPr/>
      <dgm:t>
        <a:bodyPr/>
        <a:lstStyle/>
        <a:p>
          <a:r>
            <a:rPr lang="uk-UA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суттєве значення підзаконних нормативно-правових актів</a:t>
          </a:r>
          <a:endParaRPr lang="uk-UA" sz="2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98540B-811C-4D02-B209-EDE148C8D230}" type="parTrans" cxnId="{D9B44D7C-5C9C-4203-B92C-693AF3BBBAC1}">
      <dgm:prSet/>
      <dgm:spPr/>
      <dgm:t>
        <a:bodyPr/>
        <a:lstStyle/>
        <a:p>
          <a:endParaRPr lang="ru-RU"/>
        </a:p>
      </dgm:t>
    </dgm:pt>
    <dgm:pt modelId="{264906E0-1C23-4741-A558-BC024909BFBE}" type="sibTrans" cxnId="{D9B44D7C-5C9C-4203-B92C-693AF3BBBAC1}">
      <dgm:prSet/>
      <dgm:spPr/>
      <dgm:t>
        <a:bodyPr/>
        <a:lstStyle/>
        <a:p>
          <a:endParaRPr lang="ru-RU"/>
        </a:p>
      </dgm:t>
    </dgm:pt>
    <dgm:pt modelId="{73D0BC09-C134-4557-B151-CF384CF908CA}">
      <dgm:prSet custT="1"/>
      <dgm:spPr/>
      <dgm:t>
        <a:bodyPr/>
        <a:lstStyle/>
        <a:p>
          <a:r>
            <a:rPr lang="uk-UA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правовий звичай є другорядною формою (джерелом) права</a:t>
          </a:r>
          <a:endParaRPr lang="uk-UA" sz="2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0E339D-539D-4668-9D7E-7E900381F7D0}" type="parTrans" cxnId="{B930528F-5195-43A5-85A8-57C81457EE6A}">
      <dgm:prSet/>
      <dgm:spPr/>
      <dgm:t>
        <a:bodyPr/>
        <a:lstStyle/>
        <a:p>
          <a:endParaRPr lang="ru-RU"/>
        </a:p>
      </dgm:t>
    </dgm:pt>
    <dgm:pt modelId="{2BA5B80B-0244-4BB5-9BA9-AB16CBE2A7EB}" type="sibTrans" cxnId="{B930528F-5195-43A5-85A8-57C81457EE6A}">
      <dgm:prSet/>
      <dgm:spPr/>
      <dgm:t>
        <a:bodyPr/>
        <a:lstStyle/>
        <a:p>
          <a:endParaRPr lang="ru-RU"/>
        </a:p>
      </dgm:t>
    </dgm:pt>
    <dgm:pt modelId="{E8CB3A84-45CC-4E2A-B37E-6C6DB3D50023}">
      <dgm:prSet custT="1"/>
      <dgm:spPr/>
      <dgm:t>
        <a:bodyPr/>
        <a:lstStyle/>
        <a:p>
          <a:r>
            <a:rPr lang="uk-UA" sz="2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юридичний прецедент виступає в якості допоміжної форми (джерела) права</a:t>
          </a:r>
          <a:endParaRPr lang="uk-UA" sz="2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0E914A-000E-455A-AEB5-6475A6153FAD}" type="parTrans" cxnId="{37CD1DF1-CF72-48D3-B01A-351D97090A8E}">
      <dgm:prSet/>
      <dgm:spPr/>
      <dgm:t>
        <a:bodyPr/>
        <a:lstStyle/>
        <a:p>
          <a:endParaRPr lang="ru-RU"/>
        </a:p>
      </dgm:t>
    </dgm:pt>
    <dgm:pt modelId="{44778DF3-D8F7-423C-A740-B92743578ED8}" type="sibTrans" cxnId="{37CD1DF1-CF72-48D3-B01A-351D97090A8E}">
      <dgm:prSet/>
      <dgm:spPr/>
      <dgm:t>
        <a:bodyPr/>
        <a:lstStyle/>
        <a:p>
          <a:endParaRPr lang="ru-RU"/>
        </a:p>
      </dgm:t>
    </dgm:pt>
    <dgm:pt modelId="{DC6A890A-224C-4F0B-854F-56C1190E3E8C}">
      <dgm:prSet custT="1"/>
      <dgm:spPr/>
      <dgm:t>
        <a:bodyPr/>
        <a:lstStyle/>
        <a:p>
          <a:r>
            <a:rPr lang="uk-UA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особливе значення має правова доктрина</a:t>
          </a:r>
          <a:endParaRPr lang="uk-UA" sz="2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29E877-F7E0-461F-A8A1-DC2257C5491D}" type="parTrans" cxnId="{F2438802-C7AA-40BF-A707-1F6F0C0C894E}">
      <dgm:prSet/>
      <dgm:spPr/>
      <dgm:t>
        <a:bodyPr/>
        <a:lstStyle/>
        <a:p>
          <a:endParaRPr lang="ru-RU"/>
        </a:p>
      </dgm:t>
    </dgm:pt>
    <dgm:pt modelId="{203BB9E3-C4AC-4DFB-9395-6162BF7D2B2A}" type="sibTrans" cxnId="{F2438802-C7AA-40BF-A707-1F6F0C0C894E}">
      <dgm:prSet/>
      <dgm:spPr/>
      <dgm:t>
        <a:bodyPr/>
        <a:lstStyle/>
        <a:p>
          <a:endParaRPr lang="ru-RU"/>
        </a:p>
      </dgm:t>
    </dgm:pt>
    <dgm:pt modelId="{2E9791D3-1856-410A-AE84-4E3B36AE9217}" type="pres">
      <dgm:prSet presAssocID="{1B5757B1-37E5-47CF-B736-82FD811C640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BFB8BD-CD48-46B9-80F1-AF7864E2E05C}" type="pres">
      <dgm:prSet presAssocID="{1C99A92F-E771-45CA-A6F0-8DE9E3A1AA35}" presName="linNode" presStyleCnt="0"/>
      <dgm:spPr/>
    </dgm:pt>
    <dgm:pt modelId="{18020AE8-F812-4A1F-9FBF-BF1EFB3F19CB}" type="pres">
      <dgm:prSet presAssocID="{1C99A92F-E771-45CA-A6F0-8DE9E3A1AA35}" presName="parTx" presStyleLbl="revTx" presStyleIdx="0" presStyleCnt="1" custScaleX="86701" custScaleY="24826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716EFA-97E1-442D-BB02-4988710531A3}" type="pres">
      <dgm:prSet presAssocID="{1C99A92F-E771-45CA-A6F0-8DE9E3A1AA35}" presName="bracket" presStyleLbl="parChTrans1D1" presStyleIdx="0" presStyleCnt="1"/>
      <dgm:spPr/>
    </dgm:pt>
    <dgm:pt modelId="{68E1421C-8468-47D7-B1E2-CAB60B687620}" type="pres">
      <dgm:prSet presAssocID="{1C99A92F-E771-45CA-A6F0-8DE9E3A1AA35}" presName="spH" presStyleCnt="0"/>
      <dgm:spPr/>
    </dgm:pt>
    <dgm:pt modelId="{CA44E666-381F-43D1-A51B-7492C7D15268}" type="pres">
      <dgm:prSet presAssocID="{1C99A92F-E771-45CA-A6F0-8DE9E3A1AA35}" presName="desTx" presStyleLbl="node1" presStyleIdx="0" presStyleCnt="1" custScaleX="105379" custScaleY="1147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A09E4A-A043-4C22-9CE7-CC0ED92ED208}" srcId="{1C99A92F-E771-45CA-A6F0-8DE9E3A1AA35}" destId="{4CA2AA51-FACD-41A2-B48E-987FB2637145}" srcOrd="3" destOrd="0" parTransId="{8878358B-D058-4305-BEE5-BEB3D15F6844}" sibTransId="{6CBA7B63-79D4-4BCA-B061-EE895DAD5447}"/>
    <dgm:cxn modelId="{07DBA002-168B-4279-975E-7E3D0A26D3CA}" srcId="{1C99A92F-E771-45CA-A6F0-8DE9E3A1AA35}" destId="{3C07685C-D935-4385-A962-02A85F8DE476}" srcOrd="2" destOrd="0" parTransId="{82C07465-B827-434B-A026-434930B72A4A}" sibTransId="{B8C1CF9C-4EE3-43B7-BC0D-760D4ED1B835}"/>
    <dgm:cxn modelId="{928AC28F-8E17-4B36-A3C4-F98A788003A3}" type="presOf" srcId="{E8CB3A84-45CC-4E2A-B37E-6C6DB3D50023}" destId="{CA44E666-381F-43D1-A51B-7492C7D15268}" srcOrd="0" destOrd="8" presId="urn:diagrams.loki3.com/BracketList+Icon"/>
    <dgm:cxn modelId="{807A9978-5551-48FC-9FD8-F9CC1AEEFCD6}" srcId="{1C99A92F-E771-45CA-A6F0-8DE9E3A1AA35}" destId="{EFA78D95-3811-4BEB-A114-630EF8F246D4}" srcOrd="0" destOrd="0" parTransId="{2EED623E-1EAE-4FFA-B650-6914085D28EE}" sibTransId="{B8DABF41-AC54-4288-850B-201A80F7D859}"/>
    <dgm:cxn modelId="{CD4A41D3-4D57-49B0-958A-6B3567458B94}" srcId="{1C99A92F-E771-45CA-A6F0-8DE9E3A1AA35}" destId="{AF99A507-812F-41CA-B6D9-8829A5914509}" srcOrd="4" destOrd="0" parTransId="{BFF4CB42-5F72-428A-B1C7-3194A635C341}" sibTransId="{1AA18727-5334-4774-9FC7-598A3089C9F2}"/>
    <dgm:cxn modelId="{E9CDCF84-9CEC-4DCC-83E4-AADE80231BB5}" type="presOf" srcId="{C9B024C1-5417-4D91-84B7-03768EBB110B}" destId="{CA44E666-381F-43D1-A51B-7492C7D15268}" srcOrd="0" destOrd="1" presId="urn:diagrams.loki3.com/BracketList+Icon"/>
    <dgm:cxn modelId="{1CBFF5DB-C4BA-4A19-B6DD-6D248203126A}" type="presOf" srcId="{DF1FBD35-7848-4676-B52B-4604CCF93107}" destId="{CA44E666-381F-43D1-A51B-7492C7D15268}" srcOrd="0" destOrd="5" presId="urn:diagrams.loki3.com/BracketList+Icon"/>
    <dgm:cxn modelId="{D4AE650E-AE27-43AF-B1B3-817B77691631}" type="presOf" srcId="{1B5757B1-37E5-47CF-B736-82FD811C640B}" destId="{2E9791D3-1856-410A-AE84-4E3B36AE9217}" srcOrd="0" destOrd="0" presId="urn:diagrams.loki3.com/BracketList+Icon"/>
    <dgm:cxn modelId="{F2438802-C7AA-40BF-A707-1F6F0C0C894E}" srcId="{1C99A92F-E771-45CA-A6F0-8DE9E3A1AA35}" destId="{DC6A890A-224C-4F0B-854F-56C1190E3E8C}" srcOrd="9" destOrd="0" parTransId="{FF29E877-F7E0-461F-A8A1-DC2257C5491D}" sibTransId="{203BB9E3-C4AC-4DFB-9395-6162BF7D2B2A}"/>
    <dgm:cxn modelId="{064D9A09-DC2F-4E7A-8B4C-890D082CB987}" srcId="{1B5757B1-37E5-47CF-B736-82FD811C640B}" destId="{1C99A92F-E771-45CA-A6F0-8DE9E3A1AA35}" srcOrd="0" destOrd="0" parTransId="{9870AF11-DC42-4D0C-8ED9-6283745AAB94}" sibTransId="{027AA9AD-57C7-49A6-B687-E05080BDE3B5}"/>
    <dgm:cxn modelId="{8654802E-BC83-4E4A-B718-60DC47EB657B}" type="presOf" srcId="{DC6A890A-224C-4F0B-854F-56C1190E3E8C}" destId="{CA44E666-381F-43D1-A51B-7492C7D15268}" srcOrd="0" destOrd="9" presId="urn:diagrams.loki3.com/BracketList+Icon"/>
    <dgm:cxn modelId="{A57E7C44-0EF3-4B19-805B-7139DD6AF488}" srcId="{1C99A92F-E771-45CA-A6F0-8DE9E3A1AA35}" destId="{C9B024C1-5417-4D91-84B7-03768EBB110B}" srcOrd="1" destOrd="0" parTransId="{6BB9CF76-BDAB-44FB-8894-326E3C35021E}" sibTransId="{B7028B16-4C4B-43E4-BD7B-5BA20D9D4ACC}"/>
    <dgm:cxn modelId="{7660DFFD-5858-4EB9-9F63-10F796DB936E}" type="presOf" srcId="{73D0BC09-C134-4557-B151-CF384CF908CA}" destId="{CA44E666-381F-43D1-A51B-7492C7D15268}" srcOrd="0" destOrd="7" presId="urn:diagrams.loki3.com/BracketList+Icon"/>
    <dgm:cxn modelId="{979275FA-1141-4C50-8E90-945E663B19B2}" type="presOf" srcId="{3C07685C-D935-4385-A962-02A85F8DE476}" destId="{CA44E666-381F-43D1-A51B-7492C7D15268}" srcOrd="0" destOrd="2" presId="urn:diagrams.loki3.com/BracketList+Icon"/>
    <dgm:cxn modelId="{1C849ACB-2E71-4438-A0FB-BAE4EF194CBB}" type="presOf" srcId="{AF99A507-812F-41CA-B6D9-8829A5914509}" destId="{CA44E666-381F-43D1-A51B-7492C7D15268}" srcOrd="0" destOrd="4" presId="urn:diagrams.loki3.com/BracketList+Icon"/>
    <dgm:cxn modelId="{DD3A6C6E-5858-46C1-BBB6-70F3A7FC9820}" srcId="{1C99A92F-E771-45CA-A6F0-8DE9E3A1AA35}" destId="{DF1FBD35-7848-4676-B52B-4604CCF93107}" srcOrd="5" destOrd="0" parTransId="{D32AE28D-6237-4E2B-9B05-162D1C9C7401}" sibTransId="{7F2EC738-8FC4-44F1-99F9-4EB601B4200E}"/>
    <dgm:cxn modelId="{A32C7839-043F-4D19-8456-B16A8D0F94E1}" type="presOf" srcId="{1C99A92F-E771-45CA-A6F0-8DE9E3A1AA35}" destId="{18020AE8-F812-4A1F-9FBF-BF1EFB3F19CB}" srcOrd="0" destOrd="0" presId="urn:diagrams.loki3.com/BracketList+Icon"/>
    <dgm:cxn modelId="{40374160-CA4E-487E-BB5A-0617214B24C5}" type="presOf" srcId="{4CA2AA51-FACD-41A2-B48E-987FB2637145}" destId="{CA44E666-381F-43D1-A51B-7492C7D15268}" srcOrd="0" destOrd="3" presId="urn:diagrams.loki3.com/BracketList+Icon"/>
    <dgm:cxn modelId="{E2432920-DC05-41AA-8DD6-DB082C6923DE}" type="presOf" srcId="{EFA78D95-3811-4BEB-A114-630EF8F246D4}" destId="{CA44E666-381F-43D1-A51B-7492C7D15268}" srcOrd="0" destOrd="0" presId="urn:diagrams.loki3.com/BracketList+Icon"/>
    <dgm:cxn modelId="{B930528F-5195-43A5-85A8-57C81457EE6A}" srcId="{1C99A92F-E771-45CA-A6F0-8DE9E3A1AA35}" destId="{73D0BC09-C134-4557-B151-CF384CF908CA}" srcOrd="7" destOrd="0" parTransId="{E30E339D-539D-4668-9D7E-7E900381F7D0}" sibTransId="{2BA5B80B-0244-4BB5-9BA9-AB16CBE2A7EB}"/>
    <dgm:cxn modelId="{F5050DA7-F17D-4978-B5AC-C5653E1A1581}" type="presOf" srcId="{46241A94-B0DC-4EA3-BB62-760ABC4A86B2}" destId="{CA44E666-381F-43D1-A51B-7492C7D15268}" srcOrd="0" destOrd="6" presId="urn:diagrams.loki3.com/BracketList+Icon"/>
    <dgm:cxn modelId="{D9B44D7C-5C9C-4203-B92C-693AF3BBBAC1}" srcId="{1C99A92F-E771-45CA-A6F0-8DE9E3A1AA35}" destId="{46241A94-B0DC-4EA3-BB62-760ABC4A86B2}" srcOrd="6" destOrd="0" parTransId="{0B98540B-811C-4D02-B209-EDE148C8D230}" sibTransId="{264906E0-1C23-4741-A558-BC024909BFBE}"/>
    <dgm:cxn modelId="{37CD1DF1-CF72-48D3-B01A-351D97090A8E}" srcId="{1C99A92F-E771-45CA-A6F0-8DE9E3A1AA35}" destId="{E8CB3A84-45CC-4E2A-B37E-6C6DB3D50023}" srcOrd="8" destOrd="0" parTransId="{8B0E914A-000E-455A-AEB5-6475A6153FAD}" sibTransId="{44778DF3-D8F7-423C-A740-B92743578ED8}"/>
    <dgm:cxn modelId="{38F46486-CA7B-4B50-98C5-27E992BD9E4B}" type="presParOf" srcId="{2E9791D3-1856-410A-AE84-4E3B36AE9217}" destId="{41BFB8BD-CD48-46B9-80F1-AF7864E2E05C}" srcOrd="0" destOrd="0" presId="urn:diagrams.loki3.com/BracketList+Icon"/>
    <dgm:cxn modelId="{8DC08BA5-EE7D-4420-B8AD-06B0FD4A570F}" type="presParOf" srcId="{41BFB8BD-CD48-46B9-80F1-AF7864E2E05C}" destId="{18020AE8-F812-4A1F-9FBF-BF1EFB3F19CB}" srcOrd="0" destOrd="0" presId="urn:diagrams.loki3.com/BracketList+Icon"/>
    <dgm:cxn modelId="{40DC4C35-6FC0-409D-A028-DF495340D2CA}" type="presParOf" srcId="{41BFB8BD-CD48-46B9-80F1-AF7864E2E05C}" destId="{44716EFA-97E1-442D-BB02-4988710531A3}" srcOrd="1" destOrd="0" presId="urn:diagrams.loki3.com/BracketList+Icon"/>
    <dgm:cxn modelId="{27668060-DBF9-46CA-A20C-7C9A464349F0}" type="presParOf" srcId="{41BFB8BD-CD48-46B9-80F1-AF7864E2E05C}" destId="{68E1421C-8468-47D7-B1E2-CAB60B687620}" srcOrd="2" destOrd="0" presId="urn:diagrams.loki3.com/BracketList+Icon"/>
    <dgm:cxn modelId="{89A6F22D-7E76-4821-AD52-444F5DCF70E2}" type="presParOf" srcId="{41BFB8BD-CD48-46B9-80F1-AF7864E2E05C}" destId="{CA44E666-381F-43D1-A51B-7492C7D15268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83274F6-8F7E-4D89-B991-2EF64C2E77F3}" type="doc">
      <dgm:prSet loTypeId="urn:microsoft.com/office/officeart/2005/8/layout/hierarchy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B422A84-90A9-44F7-909E-B6575ED19E96}">
      <dgm:prSet phldrT="[Текст]" custT="1"/>
      <dgm:spPr/>
      <dgm:t>
        <a:bodyPr/>
        <a:lstStyle/>
        <a:p>
          <a:r>
            <a:rPr lang="uk-UA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Підгрупи романо-германської правової сім’ї</a:t>
          </a:r>
          <a:endParaRPr lang="ru-RU" sz="3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AE8F6F-6BEF-4493-9B14-90010D6278F4}" type="parTrans" cxnId="{00542EFD-D868-421A-B226-5A4AD6C62FFB}">
      <dgm:prSet/>
      <dgm:spPr/>
      <dgm:t>
        <a:bodyPr/>
        <a:lstStyle/>
        <a:p>
          <a:endParaRPr lang="ru-RU"/>
        </a:p>
      </dgm:t>
    </dgm:pt>
    <dgm:pt modelId="{BE9D5B6D-2957-47BF-A658-6E03A5F84E5B}" type="sibTrans" cxnId="{00542EFD-D868-421A-B226-5A4AD6C62FFB}">
      <dgm:prSet/>
      <dgm:spPr/>
      <dgm:t>
        <a:bodyPr/>
        <a:lstStyle/>
        <a:p>
          <a:endParaRPr lang="ru-RU"/>
        </a:p>
      </dgm:t>
    </dgm:pt>
    <dgm:pt modelId="{074C474B-EEEF-42DC-8E6D-DEAC2D95FC65}">
      <dgm:prSet custT="1"/>
      <dgm:spPr/>
      <dgm:t>
        <a:bodyPr/>
        <a:lstStyle/>
        <a:p>
          <a:r>
            <a:rPr lang="uk-UA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«романського» («римського») права – належать національні правові системи Франції, Італії, Іспанії, Португалії, Бельгії та інших країн</a:t>
          </a:r>
          <a:endParaRPr lang="uk-UA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01F617-D299-4022-A009-75EE86889363}" type="parTrans" cxnId="{9988D407-50B7-478B-9D52-8FAA23FE3CE3}">
      <dgm:prSet/>
      <dgm:spPr/>
      <dgm:t>
        <a:bodyPr/>
        <a:lstStyle/>
        <a:p>
          <a:endParaRPr lang="ru-RU"/>
        </a:p>
      </dgm:t>
    </dgm:pt>
    <dgm:pt modelId="{9934AFFC-5F4C-47C6-9A49-6E407F4A58B3}" type="sibTrans" cxnId="{9988D407-50B7-478B-9D52-8FAA23FE3CE3}">
      <dgm:prSet/>
      <dgm:spPr/>
      <dgm:t>
        <a:bodyPr/>
        <a:lstStyle/>
        <a:p>
          <a:endParaRPr lang="ru-RU"/>
        </a:p>
      </dgm:t>
    </dgm:pt>
    <dgm:pt modelId="{A06CB8A6-D240-41EF-8952-264DD7A362AE}">
      <dgm:prSet custT="1"/>
      <dgm:spPr/>
      <dgm:t>
        <a:bodyPr/>
        <a:lstStyle/>
        <a:p>
          <a:r>
            <a:rPr lang="uk-UA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«германського» права – представниками якої є Німеччина, Австрія, Швейцарія, Угорщина</a:t>
          </a:r>
          <a:endParaRPr lang="ru-RU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00A0A4-CA5F-415B-B212-10CFEC9FDD8E}" type="parTrans" cxnId="{1FA83E51-E204-4366-9541-A5C8A3F91F1E}">
      <dgm:prSet/>
      <dgm:spPr/>
      <dgm:t>
        <a:bodyPr/>
        <a:lstStyle/>
        <a:p>
          <a:endParaRPr lang="ru-RU"/>
        </a:p>
      </dgm:t>
    </dgm:pt>
    <dgm:pt modelId="{F9C1B3BA-B383-4254-AA1D-ABD3F0C08F25}" type="sibTrans" cxnId="{1FA83E51-E204-4366-9541-A5C8A3F91F1E}">
      <dgm:prSet/>
      <dgm:spPr/>
      <dgm:t>
        <a:bodyPr/>
        <a:lstStyle/>
        <a:p>
          <a:endParaRPr lang="ru-RU"/>
        </a:p>
      </dgm:t>
    </dgm:pt>
    <dgm:pt modelId="{E91565F1-5CFF-473F-B0D1-F0678343DB74}" type="pres">
      <dgm:prSet presAssocID="{883274F6-8F7E-4D89-B991-2EF64C2E77F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DBEE8FC-C5DB-4576-BE46-048A81CA8604}" type="pres">
      <dgm:prSet presAssocID="{BB422A84-90A9-44F7-909E-B6575ED19E96}" presName="vertOne" presStyleCnt="0"/>
      <dgm:spPr/>
    </dgm:pt>
    <dgm:pt modelId="{39D4370E-7DA5-46D8-83AD-706FC7DD4368}" type="pres">
      <dgm:prSet presAssocID="{BB422A84-90A9-44F7-909E-B6575ED19E96}" presName="txOne" presStyleLbl="node0" presStyleIdx="0" presStyleCnt="1" custScaleY="742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1E36C8-2A6E-4365-A613-1B9362C29424}" type="pres">
      <dgm:prSet presAssocID="{BB422A84-90A9-44F7-909E-B6575ED19E96}" presName="parTransOne" presStyleCnt="0"/>
      <dgm:spPr/>
    </dgm:pt>
    <dgm:pt modelId="{B4247D42-0D29-4C98-9397-F2153BFADEC8}" type="pres">
      <dgm:prSet presAssocID="{BB422A84-90A9-44F7-909E-B6575ED19E96}" presName="horzOne" presStyleCnt="0"/>
      <dgm:spPr/>
    </dgm:pt>
    <dgm:pt modelId="{B2BED6BB-951A-4D04-B6F2-18255F6249AC}" type="pres">
      <dgm:prSet presAssocID="{074C474B-EEEF-42DC-8E6D-DEAC2D95FC65}" presName="vertTwo" presStyleCnt="0"/>
      <dgm:spPr/>
    </dgm:pt>
    <dgm:pt modelId="{C3593CC8-8BF8-4A98-A733-D5A8B8CE11E7}" type="pres">
      <dgm:prSet presAssocID="{074C474B-EEEF-42DC-8E6D-DEAC2D95FC65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F30EDC-9740-4953-A504-4942B6E14072}" type="pres">
      <dgm:prSet presAssocID="{074C474B-EEEF-42DC-8E6D-DEAC2D95FC65}" presName="horzTwo" presStyleCnt="0"/>
      <dgm:spPr/>
    </dgm:pt>
    <dgm:pt modelId="{CAB5F114-59D2-4A18-949C-FB0D124FC646}" type="pres">
      <dgm:prSet presAssocID="{9934AFFC-5F4C-47C6-9A49-6E407F4A58B3}" presName="sibSpaceTwo" presStyleCnt="0"/>
      <dgm:spPr/>
    </dgm:pt>
    <dgm:pt modelId="{A954D562-6251-43D7-85E7-B852B8244717}" type="pres">
      <dgm:prSet presAssocID="{A06CB8A6-D240-41EF-8952-264DD7A362AE}" presName="vertTwo" presStyleCnt="0"/>
      <dgm:spPr/>
    </dgm:pt>
    <dgm:pt modelId="{DC56B890-E4C1-4E46-A38A-488498C45BB5}" type="pres">
      <dgm:prSet presAssocID="{A06CB8A6-D240-41EF-8952-264DD7A362AE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59EEA3-3831-4D21-A223-8A3FF3617275}" type="pres">
      <dgm:prSet presAssocID="{A06CB8A6-D240-41EF-8952-264DD7A362AE}" presName="horzTwo" presStyleCnt="0"/>
      <dgm:spPr/>
    </dgm:pt>
  </dgm:ptLst>
  <dgm:cxnLst>
    <dgm:cxn modelId="{ECF209F1-10F8-48BC-9D6A-70716C7656E6}" type="presOf" srcId="{A06CB8A6-D240-41EF-8952-264DD7A362AE}" destId="{DC56B890-E4C1-4E46-A38A-488498C45BB5}" srcOrd="0" destOrd="0" presId="urn:microsoft.com/office/officeart/2005/8/layout/hierarchy4"/>
    <dgm:cxn modelId="{00542EFD-D868-421A-B226-5A4AD6C62FFB}" srcId="{883274F6-8F7E-4D89-B991-2EF64C2E77F3}" destId="{BB422A84-90A9-44F7-909E-B6575ED19E96}" srcOrd="0" destOrd="0" parTransId="{D9AE8F6F-6BEF-4493-9B14-90010D6278F4}" sibTransId="{BE9D5B6D-2957-47BF-A658-6E03A5F84E5B}"/>
    <dgm:cxn modelId="{1FA83E51-E204-4366-9541-A5C8A3F91F1E}" srcId="{BB422A84-90A9-44F7-909E-B6575ED19E96}" destId="{A06CB8A6-D240-41EF-8952-264DD7A362AE}" srcOrd="1" destOrd="0" parTransId="{4600A0A4-CA5F-415B-B212-10CFEC9FDD8E}" sibTransId="{F9C1B3BA-B383-4254-AA1D-ABD3F0C08F25}"/>
    <dgm:cxn modelId="{78EB51E7-0F7E-4B20-81D0-D41726434C5B}" type="presOf" srcId="{074C474B-EEEF-42DC-8E6D-DEAC2D95FC65}" destId="{C3593CC8-8BF8-4A98-A733-D5A8B8CE11E7}" srcOrd="0" destOrd="0" presId="urn:microsoft.com/office/officeart/2005/8/layout/hierarchy4"/>
    <dgm:cxn modelId="{9154AB66-B73D-412D-939C-8E6AAE6840AF}" type="presOf" srcId="{BB422A84-90A9-44F7-909E-B6575ED19E96}" destId="{39D4370E-7DA5-46D8-83AD-706FC7DD4368}" srcOrd="0" destOrd="0" presId="urn:microsoft.com/office/officeart/2005/8/layout/hierarchy4"/>
    <dgm:cxn modelId="{9988D407-50B7-478B-9D52-8FAA23FE3CE3}" srcId="{BB422A84-90A9-44F7-909E-B6575ED19E96}" destId="{074C474B-EEEF-42DC-8E6D-DEAC2D95FC65}" srcOrd="0" destOrd="0" parTransId="{3701F617-D299-4022-A009-75EE86889363}" sibTransId="{9934AFFC-5F4C-47C6-9A49-6E407F4A58B3}"/>
    <dgm:cxn modelId="{63F412E6-6DA0-4E85-AAE1-E2B1B31692D1}" type="presOf" srcId="{883274F6-8F7E-4D89-B991-2EF64C2E77F3}" destId="{E91565F1-5CFF-473F-B0D1-F0678343DB74}" srcOrd="0" destOrd="0" presId="urn:microsoft.com/office/officeart/2005/8/layout/hierarchy4"/>
    <dgm:cxn modelId="{D21BC28B-84D7-4736-9E75-BA6F64FE2349}" type="presParOf" srcId="{E91565F1-5CFF-473F-B0D1-F0678343DB74}" destId="{6DBEE8FC-C5DB-4576-BE46-048A81CA8604}" srcOrd="0" destOrd="0" presId="urn:microsoft.com/office/officeart/2005/8/layout/hierarchy4"/>
    <dgm:cxn modelId="{0777D077-D67D-4970-8875-933D77B4B30F}" type="presParOf" srcId="{6DBEE8FC-C5DB-4576-BE46-048A81CA8604}" destId="{39D4370E-7DA5-46D8-83AD-706FC7DD4368}" srcOrd="0" destOrd="0" presId="urn:microsoft.com/office/officeart/2005/8/layout/hierarchy4"/>
    <dgm:cxn modelId="{AB8AC998-ACFE-4381-98B8-C2BED9956ED6}" type="presParOf" srcId="{6DBEE8FC-C5DB-4576-BE46-048A81CA8604}" destId="{351E36C8-2A6E-4365-A613-1B9362C29424}" srcOrd="1" destOrd="0" presId="urn:microsoft.com/office/officeart/2005/8/layout/hierarchy4"/>
    <dgm:cxn modelId="{5B433A4A-B986-4A9F-8837-B7978FE51AE2}" type="presParOf" srcId="{6DBEE8FC-C5DB-4576-BE46-048A81CA8604}" destId="{B4247D42-0D29-4C98-9397-F2153BFADEC8}" srcOrd="2" destOrd="0" presId="urn:microsoft.com/office/officeart/2005/8/layout/hierarchy4"/>
    <dgm:cxn modelId="{781AB4C3-CCDA-423C-8F7D-E97DE13B00EE}" type="presParOf" srcId="{B4247D42-0D29-4C98-9397-F2153BFADEC8}" destId="{B2BED6BB-951A-4D04-B6F2-18255F6249AC}" srcOrd="0" destOrd="0" presId="urn:microsoft.com/office/officeart/2005/8/layout/hierarchy4"/>
    <dgm:cxn modelId="{39811F0C-A740-47E5-9F97-171FC363B784}" type="presParOf" srcId="{B2BED6BB-951A-4D04-B6F2-18255F6249AC}" destId="{C3593CC8-8BF8-4A98-A733-D5A8B8CE11E7}" srcOrd="0" destOrd="0" presId="urn:microsoft.com/office/officeart/2005/8/layout/hierarchy4"/>
    <dgm:cxn modelId="{D33237A3-47D3-4DF6-B19E-732507728C3F}" type="presParOf" srcId="{B2BED6BB-951A-4D04-B6F2-18255F6249AC}" destId="{A4F30EDC-9740-4953-A504-4942B6E14072}" srcOrd="1" destOrd="0" presId="urn:microsoft.com/office/officeart/2005/8/layout/hierarchy4"/>
    <dgm:cxn modelId="{21F01A5B-AFF8-4AC4-84FF-E5178D5DDC5B}" type="presParOf" srcId="{B4247D42-0D29-4C98-9397-F2153BFADEC8}" destId="{CAB5F114-59D2-4A18-949C-FB0D124FC646}" srcOrd="1" destOrd="0" presId="urn:microsoft.com/office/officeart/2005/8/layout/hierarchy4"/>
    <dgm:cxn modelId="{307750D0-1C5B-4725-A687-63A023D7166B}" type="presParOf" srcId="{B4247D42-0D29-4C98-9397-F2153BFADEC8}" destId="{A954D562-6251-43D7-85E7-B852B8244717}" srcOrd="2" destOrd="0" presId="urn:microsoft.com/office/officeart/2005/8/layout/hierarchy4"/>
    <dgm:cxn modelId="{EE31082B-470C-4026-90C8-6E2D2442F252}" type="presParOf" srcId="{A954D562-6251-43D7-85E7-B852B8244717}" destId="{DC56B890-E4C1-4E46-A38A-488498C45BB5}" srcOrd="0" destOrd="0" presId="urn:microsoft.com/office/officeart/2005/8/layout/hierarchy4"/>
    <dgm:cxn modelId="{2AA77C1C-5C23-46CA-A32E-45ADDC332719}" type="presParOf" srcId="{A954D562-6251-43D7-85E7-B852B8244717}" destId="{2159EEA3-3831-4D21-A223-8A3FF361727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A0E1727-9EAE-42B8-9DF0-8A256080B56A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7366C84-7934-482F-9A22-3AA9EAF000DE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Об’єднання правових систем Скандинавських країн в одну групу (підсистему) зумовлене спільністю їх історичного розвитку. Підґрунтям для північноєвропейського права є загальна історична доля країн Північної Європи: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098E24-F7FE-4F0B-83DD-6F5F4BEBC658}" type="parTrans" cxnId="{28C1D350-4404-4EE5-ACCB-E6D3008CA9EA}">
      <dgm:prSet/>
      <dgm:spPr/>
      <dgm:t>
        <a:bodyPr/>
        <a:lstStyle/>
        <a:p>
          <a:endParaRPr lang="ru-RU"/>
        </a:p>
      </dgm:t>
    </dgm:pt>
    <dgm:pt modelId="{4B2AC296-E580-4B73-84D5-43EBDEE2BFFD}" type="sibTrans" cxnId="{28C1D350-4404-4EE5-ACCB-E6D3008CA9EA}">
      <dgm:prSet/>
      <dgm:spPr/>
      <dgm:t>
        <a:bodyPr/>
        <a:lstStyle/>
        <a:p>
          <a:endParaRPr lang="ru-RU"/>
        </a:p>
      </dgm:t>
    </dgm:pt>
    <dgm:pt modelId="{28364742-232D-4471-A174-25E2ABE6882B}">
      <dgm:prSet phldrT="[Текст]"/>
      <dgm:spPr/>
      <dgm:t>
        <a:bodyPr/>
        <a:lstStyle/>
        <a:p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Швеції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7D81B1-D666-49E7-9B4B-C573C7B570DC}" type="parTrans" cxnId="{F4D048D8-A63C-43CA-8ADD-CFE1669F69A1}">
      <dgm:prSet/>
      <dgm:spPr/>
      <dgm:t>
        <a:bodyPr/>
        <a:lstStyle/>
        <a:p>
          <a:endParaRPr lang="ru-RU"/>
        </a:p>
      </dgm:t>
    </dgm:pt>
    <dgm:pt modelId="{22317C40-526E-4B85-B198-9ACD32A746B1}" type="sibTrans" cxnId="{F4D048D8-A63C-43CA-8ADD-CFE1669F69A1}">
      <dgm:prSet/>
      <dgm:spPr/>
      <dgm:t>
        <a:bodyPr/>
        <a:lstStyle/>
        <a:p>
          <a:endParaRPr lang="ru-RU"/>
        </a:p>
      </dgm:t>
    </dgm:pt>
    <dgm:pt modelId="{3EFE0C62-04C6-4FC7-870D-3C151ADC777E}">
      <dgm:prSet phldrT="[Текст]"/>
      <dgm:spPr/>
      <dgm:t>
        <a:bodyPr/>
        <a:lstStyle/>
        <a:p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Данії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D9BCA4-E0A9-46D8-B608-13D3C4B46164}" type="parTrans" cxnId="{CFEAAA31-B629-4513-9139-B97F7CFB13E9}">
      <dgm:prSet/>
      <dgm:spPr/>
      <dgm:t>
        <a:bodyPr/>
        <a:lstStyle/>
        <a:p>
          <a:endParaRPr lang="ru-RU"/>
        </a:p>
      </dgm:t>
    </dgm:pt>
    <dgm:pt modelId="{10AE301A-F29B-4D50-B395-EB1ECA032370}" type="sibTrans" cxnId="{CFEAAA31-B629-4513-9139-B97F7CFB13E9}">
      <dgm:prSet/>
      <dgm:spPr/>
      <dgm:t>
        <a:bodyPr/>
        <a:lstStyle/>
        <a:p>
          <a:endParaRPr lang="ru-RU"/>
        </a:p>
      </dgm:t>
    </dgm:pt>
    <dgm:pt modelId="{112C11E1-8EE6-40EE-9CC9-89AA460683F0}">
      <dgm:prSet phldrT="[Текст]"/>
      <dgm:spPr/>
      <dgm:t>
        <a:bodyPr/>
        <a:lstStyle/>
        <a:p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Норвегії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DB9094-4035-4218-8552-95CE89D81379}" type="parTrans" cxnId="{61F24DE1-6C56-4DA3-9D88-F9412DA39D3F}">
      <dgm:prSet/>
      <dgm:spPr/>
      <dgm:t>
        <a:bodyPr/>
        <a:lstStyle/>
        <a:p>
          <a:endParaRPr lang="ru-RU"/>
        </a:p>
      </dgm:t>
    </dgm:pt>
    <dgm:pt modelId="{737874E8-D537-4BCD-9AEC-744F62157EB7}" type="sibTrans" cxnId="{61F24DE1-6C56-4DA3-9D88-F9412DA39D3F}">
      <dgm:prSet/>
      <dgm:spPr/>
      <dgm:t>
        <a:bodyPr/>
        <a:lstStyle/>
        <a:p>
          <a:endParaRPr lang="ru-RU"/>
        </a:p>
      </dgm:t>
    </dgm:pt>
    <dgm:pt modelId="{EB965C83-78B0-4685-B151-7ABBEC0F48BF}">
      <dgm:prSet phldrT="[Текст]"/>
      <dgm:spPr/>
      <dgm:t>
        <a:bodyPr/>
        <a:lstStyle/>
        <a:p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Фінляндії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11615C-E0EA-49F6-8CF7-88AAB59C53D2}" type="parTrans" cxnId="{034E1F74-6A12-435E-BFBE-BDB4681845D8}">
      <dgm:prSet/>
      <dgm:spPr/>
      <dgm:t>
        <a:bodyPr/>
        <a:lstStyle/>
        <a:p>
          <a:endParaRPr lang="ru-RU"/>
        </a:p>
      </dgm:t>
    </dgm:pt>
    <dgm:pt modelId="{0C342A9C-BDCE-4660-B926-2759F9446D8A}" type="sibTrans" cxnId="{034E1F74-6A12-435E-BFBE-BDB4681845D8}">
      <dgm:prSet/>
      <dgm:spPr/>
      <dgm:t>
        <a:bodyPr/>
        <a:lstStyle/>
        <a:p>
          <a:endParaRPr lang="ru-RU"/>
        </a:p>
      </dgm:t>
    </dgm:pt>
    <dgm:pt modelId="{B6835A5E-C44E-4C7E-8C32-B68FC9DB1B65}">
      <dgm:prSet phldrT="[Текст]"/>
      <dgm:spPr/>
      <dgm:t>
        <a:bodyPr/>
        <a:lstStyle/>
        <a:p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Ісландії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8BC097-1C72-4D06-ADB2-37F06CA54EA1}" type="parTrans" cxnId="{0E81982B-7D70-47C2-B6CB-108B98C71132}">
      <dgm:prSet/>
      <dgm:spPr/>
      <dgm:t>
        <a:bodyPr/>
        <a:lstStyle/>
        <a:p>
          <a:endParaRPr lang="ru-RU"/>
        </a:p>
      </dgm:t>
    </dgm:pt>
    <dgm:pt modelId="{030646D8-6BCD-4F4B-9245-D4372BB82F11}" type="sibTrans" cxnId="{0E81982B-7D70-47C2-B6CB-108B98C71132}">
      <dgm:prSet/>
      <dgm:spPr/>
      <dgm:t>
        <a:bodyPr/>
        <a:lstStyle/>
        <a:p>
          <a:endParaRPr lang="ru-RU"/>
        </a:p>
      </dgm:t>
    </dgm:pt>
    <dgm:pt modelId="{BA81105C-DAA8-4192-ACE5-2A848A2B3728}">
      <dgm:prSet phldrT="[Текст]"/>
      <dgm:spPr/>
      <dgm:t>
        <a:bodyPr/>
        <a:lstStyle/>
        <a:p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 країн Балтії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0ECEC1-6A36-4974-8842-274665E4608F}" type="parTrans" cxnId="{2D9D3ADF-8A80-49B7-BE70-D33241FD9730}">
      <dgm:prSet/>
      <dgm:spPr/>
      <dgm:t>
        <a:bodyPr/>
        <a:lstStyle/>
        <a:p>
          <a:endParaRPr lang="ru-RU"/>
        </a:p>
      </dgm:t>
    </dgm:pt>
    <dgm:pt modelId="{5F195581-1DF7-4024-A845-2483B847EAD9}" type="sibTrans" cxnId="{2D9D3ADF-8A80-49B7-BE70-D33241FD9730}">
      <dgm:prSet/>
      <dgm:spPr/>
      <dgm:t>
        <a:bodyPr/>
        <a:lstStyle/>
        <a:p>
          <a:endParaRPr lang="ru-RU"/>
        </a:p>
      </dgm:t>
    </dgm:pt>
    <dgm:pt modelId="{CFFD065A-2599-43EF-96CC-A15550552017}" type="pres">
      <dgm:prSet presAssocID="{DA0E1727-9EAE-42B8-9DF0-8A256080B56A}" presName="Name0" presStyleCnt="0">
        <dgm:presLayoutVars>
          <dgm:dir/>
          <dgm:animLvl val="lvl"/>
          <dgm:resizeHandles val="exact"/>
        </dgm:presLayoutVars>
      </dgm:prSet>
      <dgm:spPr/>
    </dgm:pt>
    <dgm:pt modelId="{6BCF2714-EF67-4832-83D9-3F5B5F6DA15C}" type="pres">
      <dgm:prSet presAssocID="{F7366C84-7934-482F-9A22-3AA9EAF000DE}" presName="linNode" presStyleCnt="0"/>
      <dgm:spPr/>
    </dgm:pt>
    <dgm:pt modelId="{5C4A4A4F-0FE3-4295-8E41-AFBBE419A0F9}" type="pres">
      <dgm:prSet presAssocID="{F7366C84-7934-482F-9A22-3AA9EAF000DE}" presName="parentText" presStyleLbl="node1" presStyleIdx="0" presStyleCnt="1" custScaleX="373251">
        <dgm:presLayoutVars>
          <dgm:chMax val="1"/>
          <dgm:bulletEnabled val="1"/>
        </dgm:presLayoutVars>
      </dgm:prSet>
      <dgm:spPr/>
    </dgm:pt>
    <dgm:pt modelId="{52809A8C-D31B-4E74-A2A7-11E5C5111826}" type="pres">
      <dgm:prSet presAssocID="{F7366C84-7934-482F-9A22-3AA9EAF000DE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0E81982B-7D70-47C2-B6CB-108B98C71132}" srcId="{F7366C84-7934-482F-9A22-3AA9EAF000DE}" destId="{B6835A5E-C44E-4C7E-8C32-B68FC9DB1B65}" srcOrd="4" destOrd="0" parTransId="{978BC097-1C72-4D06-ADB2-37F06CA54EA1}" sibTransId="{030646D8-6BCD-4F4B-9245-D4372BB82F11}"/>
    <dgm:cxn modelId="{E8E876A6-F7AD-41E2-A2E7-4352783C7961}" type="presOf" srcId="{3EFE0C62-04C6-4FC7-870D-3C151ADC777E}" destId="{52809A8C-D31B-4E74-A2A7-11E5C5111826}" srcOrd="0" destOrd="1" presId="urn:microsoft.com/office/officeart/2005/8/layout/vList5"/>
    <dgm:cxn modelId="{B80D5293-7FFA-4E35-A8C0-9D03C1C16C82}" type="presOf" srcId="{F7366C84-7934-482F-9A22-3AA9EAF000DE}" destId="{5C4A4A4F-0FE3-4295-8E41-AFBBE419A0F9}" srcOrd="0" destOrd="0" presId="urn:microsoft.com/office/officeart/2005/8/layout/vList5"/>
    <dgm:cxn modelId="{894E6028-D4E8-450B-B2B5-8231B0FDD80A}" type="presOf" srcId="{BA81105C-DAA8-4192-ACE5-2A848A2B3728}" destId="{52809A8C-D31B-4E74-A2A7-11E5C5111826}" srcOrd="0" destOrd="5" presId="urn:microsoft.com/office/officeart/2005/8/layout/vList5"/>
    <dgm:cxn modelId="{25687DC2-3336-4624-B93E-5902040719FC}" type="presOf" srcId="{EB965C83-78B0-4685-B151-7ABBEC0F48BF}" destId="{52809A8C-D31B-4E74-A2A7-11E5C5111826}" srcOrd="0" destOrd="3" presId="urn:microsoft.com/office/officeart/2005/8/layout/vList5"/>
    <dgm:cxn modelId="{CFEAAA31-B629-4513-9139-B97F7CFB13E9}" srcId="{F7366C84-7934-482F-9A22-3AA9EAF000DE}" destId="{3EFE0C62-04C6-4FC7-870D-3C151ADC777E}" srcOrd="1" destOrd="0" parTransId="{D0D9BCA4-E0A9-46D8-B608-13D3C4B46164}" sibTransId="{10AE301A-F29B-4D50-B395-EB1ECA032370}"/>
    <dgm:cxn modelId="{034E1F74-6A12-435E-BFBE-BDB4681845D8}" srcId="{F7366C84-7934-482F-9A22-3AA9EAF000DE}" destId="{EB965C83-78B0-4685-B151-7ABBEC0F48BF}" srcOrd="3" destOrd="0" parTransId="{4E11615C-E0EA-49F6-8CF7-88AAB59C53D2}" sibTransId="{0C342A9C-BDCE-4660-B926-2759F9446D8A}"/>
    <dgm:cxn modelId="{F4D048D8-A63C-43CA-8ADD-CFE1669F69A1}" srcId="{F7366C84-7934-482F-9A22-3AA9EAF000DE}" destId="{28364742-232D-4471-A174-25E2ABE6882B}" srcOrd="0" destOrd="0" parTransId="{827D81B1-D666-49E7-9B4B-C573C7B570DC}" sibTransId="{22317C40-526E-4B85-B198-9ACD32A746B1}"/>
    <dgm:cxn modelId="{8AFF09E0-D865-48AA-837F-11B8D9F29485}" type="presOf" srcId="{112C11E1-8EE6-40EE-9CC9-89AA460683F0}" destId="{52809A8C-D31B-4E74-A2A7-11E5C5111826}" srcOrd="0" destOrd="2" presId="urn:microsoft.com/office/officeart/2005/8/layout/vList5"/>
    <dgm:cxn modelId="{2D9D3ADF-8A80-49B7-BE70-D33241FD9730}" srcId="{F7366C84-7934-482F-9A22-3AA9EAF000DE}" destId="{BA81105C-DAA8-4192-ACE5-2A848A2B3728}" srcOrd="5" destOrd="0" parTransId="{100ECEC1-6A36-4974-8842-274665E4608F}" sibTransId="{5F195581-1DF7-4024-A845-2483B847EAD9}"/>
    <dgm:cxn modelId="{DAAB7382-0B57-4AC4-BCD9-5E6E6E4E3DE0}" type="presOf" srcId="{28364742-232D-4471-A174-25E2ABE6882B}" destId="{52809A8C-D31B-4E74-A2A7-11E5C5111826}" srcOrd="0" destOrd="0" presId="urn:microsoft.com/office/officeart/2005/8/layout/vList5"/>
    <dgm:cxn modelId="{A40658E1-0141-4A01-831E-A7E2701B64BE}" type="presOf" srcId="{DA0E1727-9EAE-42B8-9DF0-8A256080B56A}" destId="{CFFD065A-2599-43EF-96CC-A15550552017}" srcOrd="0" destOrd="0" presId="urn:microsoft.com/office/officeart/2005/8/layout/vList5"/>
    <dgm:cxn modelId="{28C1D350-4404-4EE5-ACCB-E6D3008CA9EA}" srcId="{DA0E1727-9EAE-42B8-9DF0-8A256080B56A}" destId="{F7366C84-7934-482F-9A22-3AA9EAF000DE}" srcOrd="0" destOrd="0" parTransId="{F1098E24-F7FE-4F0B-83DD-6F5F4BEBC658}" sibTransId="{4B2AC296-E580-4B73-84D5-43EBDEE2BFFD}"/>
    <dgm:cxn modelId="{61F24DE1-6C56-4DA3-9D88-F9412DA39D3F}" srcId="{F7366C84-7934-482F-9A22-3AA9EAF000DE}" destId="{112C11E1-8EE6-40EE-9CC9-89AA460683F0}" srcOrd="2" destOrd="0" parTransId="{7EDB9094-4035-4218-8552-95CE89D81379}" sibTransId="{737874E8-D537-4BCD-9AEC-744F62157EB7}"/>
    <dgm:cxn modelId="{0D5B1B38-51F1-4A38-A082-2E2AD76841B7}" type="presOf" srcId="{B6835A5E-C44E-4C7E-8C32-B68FC9DB1B65}" destId="{52809A8C-D31B-4E74-A2A7-11E5C5111826}" srcOrd="0" destOrd="4" presId="urn:microsoft.com/office/officeart/2005/8/layout/vList5"/>
    <dgm:cxn modelId="{5476A213-40BA-4E7F-8E9A-5FB16510583A}" type="presParOf" srcId="{CFFD065A-2599-43EF-96CC-A15550552017}" destId="{6BCF2714-EF67-4832-83D9-3F5B5F6DA15C}" srcOrd="0" destOrd="0" presId="urn:microsoft.com/office/officeart/2005/8/layout/vList5"/>
    <dgm:cxn modelId="{317954E6-C446-4124-B1B0-25E3F652987C}" type="presParOf" srcId="{6BCF2714-EF67-4832-83D9-3F5B5F6DA15C}" destId="{5C4A4A4F-0FE3-4295-8E41-AFBBE419A0F9}" srcOrd="0" destOrd="0" presId="urn:microsoft.com/office/officeart/2005/8/layout/vList5"/>
    <dgm:cxn modelId="{E2612CA0-B923-4974-9291-A4C0BA049570}" type="presParOf" srcId="{6BCF2714-EF67-4832-83D9-3F5B5F6DA15C}" destId="{52809A8C-D31B-4E74-A2A7-11E5C511182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AFE6A2-9C89-426F-ABD6-D490E38C098B}">
      <dsp:nvSpPr>
        <dsp:cNvPr id="0" name=""/>
        <dsp:cNvSpPr/>
      </dsp:nvSpPr>
      <dsp:spPr>
        <a:xfrm>
          <a:off x="456863" y="1415990"/>
          <a:ext cx="1722874" cy="1722874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5193D82-7705-4306-9392-3C2C26F2AB0B}">
      <dsp:nvSpPr>
        <dsp:cNvPr id="0" name=""/>
        <dsp:cNvSpPr/>
      </dsp:nvSpPr>
      <dsp:spPr>
        <a:xfrm>
          <a:off x="1318300" y="205223"/>
          <a:ext cx="9192164" cy="4144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Правова сім’я, яку термінологічно позначають як романо-германська, або сім’я континентального права,</a:t>
          </a:r>
          <a:br>
            <a:rPr lang="uk-UA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є однією з найстаріших на юридичній карті світу. Це пов’язано не лише з історичними аспектами її формування та розвитку, але й з наявністю чітких юридичних ознак. До цієї правової сім’ї, як правило, відносять правові системи, що виникли на Європейському континенті на основі канонічного та звичаєвого права і рецепції римського права, а також ті правові системи, які історично, географічно та політично зазнали суттєвого впливу з боку країн континентальної Європи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8300" y="205223"/>
        <a:ext cx="9192164" cy="414440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74D66-231C-4B22-A3A5-294F5ADFE508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655649E-2E5E-462C-B888-3DD7F925E5D2}">
      <dsp:nvSpPr>
        <dsp:cNvPr id="0" name=""/>
        <dsp:cNvSpPr/>
      </dsp:nvSpPr>
      <dsp:spPr>
        <a:xfrm>
          <a:off x="0" y="0"/>
          <a:ext cx="2576320" cy="5308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Ознаки</a:t>
          </a:r>
          <a:r>
            <a:rPr lang="uk-UA" sz="3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32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скандинав</a:t>
          </a:r>
          <a:r>
            <a:rPr lang="en-US" sz="32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uk-UA" sz="32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ської групи правових систем: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2576320" cy="5308283"/>
      </dsp:txXfrm>
    </dsp:sp>
    <dsp:sp modelId="{CEF32FC8-9E78-42F7-9A4F-5DD0B7901D4A}">
      <dsp:nvSpPr>
        <dsp:cNvPr id="0" name=""/>
        <dsp:cNvSpPr/>
      </dsp:nvSpPr>
      <dsp:spPr>
        <a:xfrm>
          <a:off x="2725120" y="82941"/>
          <a:ext cx="7787192" cy="16588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історичною основою скандинавського права та мірою регулювання суспільних відносин було давньогерманське право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25120" y="82941"/>
        <a:ext cx="7787192" cy="1658838"/>
      </dsp:txXfrm>
    </dsp:sp>
    <dsp:sp modelId="{DDE51CAD-A0C1-4F4F-9E43-27D5FC09555D}">
      <dsp:nvSpPr>
        <dsp:cNvPr id="0" name=""/>
        <dsp:cNvSpPr/>
      </dsp:nvSpPr>
      <dsp:spPr>
        <a:xfrm>
          <a:off x="2576320" y="1741780"/>
          <a:ext cx="7935991" cy="0"/>
        </a:xfrm>
        <a:prstGeom prst="line">
          <a:avLst/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D9FA6016-B19B-4946-90EB-8CC2DE126AC4}">
      <dsp:nvSpPr>
        <dsp:cNvPr id="0" name=""/>
        <dsp:cNvSpPr/>
      </dsp:nvSpPr>
      <dsp:spPr>
        <a:xfrm>
          <a:off x="2725120" y="1824722"/>
          <a:ext cx="7787192" cy="16588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римське право не відіграло такої значної ролі в становленні та розвитку їх правових систем</a:t>
          </a:r>
          <a:endParaRPr lang="uk-UA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25120" y="1824722"/>
        <a:ext cx="7787192" cy="1658838"/>
      </dsp:txXfrm>
    </dsp:sp>
    <dsp:sp modelId="{71C9C2A1-B8C3-4FF2-9925-CB03EB6B76C0}">
      <dsp:nvSpPr>
        <dsp:cNvPr id="0" name=""/>
        <dsp:cNvSpPr/>
      </dsp:nvSpPr>
      <dsp:spPr>
        <a:xfrm>
          <a:off x="2576320" y="3483560"/>
          <a:ext cx="7935991" cy="0"/>
        </a:xfrm>
        <a:prstGeom prst="line">
          <a:avLst/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46181D7E-F255-4AA3-866F-6D6942728319}">
      <dsp:nvSpPr>
        <dsp:cNvPr id="0" name=""/>
        <dsp:cNvSpPr/>
      </dsp:nvSpPr>
      <dsp:spPr>
        <a:xfrm>
          <a:off x="2725120" y="3566502"/>
          <a:ext cx="7787192" cy="16588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судова практика відіграє більш значну роль, порівняно з країнами континентальної Європи, визнається роль судового прецеденту</a:t>
          </a:r>
          <a:endParaRPr lang="uk-UA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25120" y="3566502"/>
        <a:ext cx="7787192" cy="1658838"/>
      </dsp:txXfrm>
    </dsp:sp>
    <dsp:sp modelId="{35A2C6A7-48E0-4B6B-A62F-2BC4375D0721}">
      <dsp:nvSpPr>
        <dsp:cNvPr id="0" name=""/>
        <dsp:cNvSpPr/>
      </dsp:nvSpPr>
      <dsp:spPr>
        <a:xfrm>
          <a:off x="2576320" y="5225341"/>
          <a:ext cx="7935991" cy="0"/>
        </a:xfrm>
        <a:prstGeom prst="line">
          <a:avLst/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E0F36D-964E-47C8-B47E-7FA4D3A5D219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закони</a:t>
          </a:r>
          <a:r>
            <a:rPr lang="uk-UA" sz="2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поділяються на конституційні та звичайні</a:t>
          </a:r>
          <a:endParaRPr lang="ru-RU" sz="2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9687"/>
        <a:ext cx="3286125" cy="1971675"/>
      </dsp:txXfrm>
    </dsp:sp>
    <dsp:sp modelId="{EAE1A1C1-D64E-4F82-BB62-AA3DA0EADE97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підзаконні акти </a:t>
          </a:r>
          <a:r>
            <a:rPr lang="uk-UA" sz="2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прийняті урядом у порядку делегованого законодавства</a:t>
          </a:r>
          <a:endParaRPr lang="uk-UA" sz="2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14737" y="39687"/>
        <a:ext cx="3286125" cy="1971675"/>
      </dsp:txXfrm>
    </dsp:sp>
    <dsp:sp modelId="{42B71EF4-6EE0-4E5B-A29C-C75BD5EECFAC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підзаконні акти міністерств і відомств</a:t>
          </a:r>
          <a:endParaRPr lang="uk-UA" sz="2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29475" y="39687"/>
        <a:ext cx="3286125" cy="1971675"/>
      </dsp:txXfrm>
    </dsp:sp>
    <dsp:sp modelId="{51E06312-429A-4B1C-BFEB-28B6AAB502F3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правовий звичай </a:t>
          </a:r>
          <a:r>
            <a:rPr lang="uk-UA" sz="2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визнається допоміжною юридичною формою (джерелом) права</a:t>
          </a:r>
          <a:endParaRPr lang="uk-UA" sz="2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339975"/>
        <a:ext cx="3286125" cy="1971675"/>
      </dsp:txXfrm>
    </dsp:sp>
    <dsp:sp modelId="{8DBB4793-F614-4592-9DA8-89A9CC5DB214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судовий прецедент</a:t>
          </a:r>
          <a:r>
            <a:rPr lang="en-US" sz="2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є важливим і не завжди лише допоміжною формою (джерелом) права</a:t>
          </a:r>
          <a:endParaRPr lang="uk-UA" sz="2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14737" y="2339975"/>
        <a:ext cx="3286125" cy="1971675"/>
      </dsp:txXfrm>
    </dsp:sp>
    <dsp:sp modelId="{3688B902-D4DD-4543-85CB-E5AF62576B3F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принципи права – </a:t>
          </a:r>
          <a:r>
            <a:rPr lang="uk-UA" sz="2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використовуються як форма (джерело) права при розгляді конкретної справи</a:t>
          </a:r>
          <a:endParaRPr lang="uk-UA" sz="2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29475" y="2339975"/>
        <a:ext cx="3286125" cy="197167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53FD7E-0BBA-4BB4-AB9F-39AFD20D1F07}">
      <dsp:nvSpPr>
        <dsp:cNvPr id="0" name=""/>
        <dsp:cNvSpPr/>
      </dsp:nvSpPr>
      <dsp:spPr>
        <a:xfrm>
          <a:off x="2510" y="997348"/>
          <a:ext cx="3193815" cy="4095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Особливістю системи права в країнах Північної Європи є загальна тенденція до схожості з </a:t>
          </a:r>
          <a:r>
            <a:rPr lang="uk-UA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континентально</a:t>
          </a:r>
          <a:r>
            <a:rPr lang="uk-UA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-європейськими системами:</a:t>
          </a:r>
          <a:endParaRPr lang="ru-RU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10" y="997348"/>
        <a:ext cx="3193815" cy="4095206"/>
      </dsp:txXfrm>
    </dsp:sp>
    <dsp:sp modelId="{ABFCCA36-1C27-4F75-9D1F-A8684FC3D532}">
      <dsp:nvSpPr>
        <dsp:cNvPr id="0" name=""/>
        <dsp:cNvSpPr/>
      </dsp:nvSpPr>
      <dsp:spPr>
        <a:xfrm>
          <a:off x="3196326" y="332837"/>
          <a:ext cx="487784" cy="5424228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41AC79-728C-4B6D-ADF3-AEEF183CDBCD}">
      <dsp:nvSpPr>
        <dsp:cNvPr id="0" name=""/>
        <dsp:cNvSpPr/>
      </dsp:nvSpPr>
      <dsp:spPr>
        <a:xfrm>
          <a:off x="3879224" y="2973"/>
          <a:ext cx="6633864" cy="608395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наявні писані конституції</a:t>
          </a:r>
          <a:endParaRPr lang="uk-UA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структура системи права така сама, як і континентального права – галузі, інститути, норми</a:t>
          </a:r>
          <a:endParaRPr lang="uk-UA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система права поділена на дві підсистеми: приватна та публічна</a:t>
          </a:r>
          <a:endParaRPr lang="uk-UA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система законодавства представляє собою сукупність законодавчих актів (законів, кодексів), виданих у державі</a:t>
          </a:r>
          <a:endParaRPr lang="uk-UA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проводиться кодифікація нормативно-правового матеріалу</a:t>
          </a:r>
          <a:endParaRPr lang="uk-UA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кодекси, як правило, містять конкретні норми права</a:t>
          </a:r>
          <a:endParaRPr lang="uk-UA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79224" y="2973"/>
        <a:ext cx="6633864" cy="608395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B8C63-1503-497C-9AC6-CF3D909496E5}">
      <dsp:nvSpPr>
        <dsp:cNvPr id="0" name=""/>
        <dsp:cNvSpPr/>
      </dsp:nvSpPr>
      <dsp:spPr>
        <a:xfrm>
          <a:off x="456863" y="1314231"/>
          <a:ext cx="1722874" cy="172287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FECE88A-8FED-4908-B83C-F6FC5229FC0D}">
      <dsp:nvSpPr>
        <dsp:cNvPr id="0" name=""/>
        <dsp:cNvSpPr/>
      </dsp:nvSpPr>
      <dsp:spPr>
        <a:xfrm>
          <a:off x="1318300" y="1314231"/>
          <a:ext cx="9192164" cy="1722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Схожість правових систем держав Латинської Америки зумовлена спільністю історичних шляхів їх виникнення і подальшого розвитку під впливом континентального права, єдністю в структурі системи права і норми права, спільністю основного юридичного джерела права – нормативно-правового акта і принципів регулювання суспільних відносин, однаковим сприйняттям американського конституційного права. Усе це дозволяє виокремити латиноамериканське право як окрему групу змішаного типу правової системи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8300" y="1314231"/>
        <a:ext cx="9192164" cy="172287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7C063-99DA-4167-968B-32189109395D}">
      <dsp:nvSpPr>
        <dsp:cNvPr id="0" name=""/>
        <dsp:cNvSpPr/>
      </dsp:nvSpPr>
      <dsp:spPr>
        <a:xfrm>
          <a:off x="5637" y="16513"/>
          <a:ext cx="1945184" cy="1340232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D3139B-B171-46CB-8DE0-A24D243B6F1A}">
      <dsp:nvSpPr>
        <dsp:cNvPr id="0" name=""/>
        <dsp:cNvSpPr/>
      </dsp:nvSpPr>
      <dsp:spPr>
        <a:xfrm>
          <a:off x="5637" y="1356746"/>
          <a:ext cx="1945184" cy="721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0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Аргентина</a:t>
          </a:r>
          <a:endParaRPr lang="ru-RU" sz="2700" kern="1200" dirty="0"/>
        </a:p>
      </dsp:txBody>
      <dsp:txXfrm>
        <a:off x="5637" y="1356746"/>
        <a:ext cx="1945184" cy="721663"/>
      </dsp:txXfrm>
    </dsp:sp>
    <dsp:sp modelId="{83888E2E-DD63-45A8-A3CD-B93892D9F903}">
      <dsp:nvSpPr>
        <dsp:cNvPr id="0" name=""/>
        <dsp:cNvSpPr/>
      </dsp:nvSpPr>
      <dsp:spPr>
        <a:xfrm>
          <a:off x="2145422" y="16513"/>
          <a:ext cx="1945184" cy="1340232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768B59-207D-485A-A598-BDDE1491D4DF}">
      <dsp:nvSpPr>
        <dsp:cNvPr id="0" name=""/>
        <dsp:cNvSpPr/>
      </dsp:nvSpPr>
      <dsp:spPr>
        <a:xfrm>
          <a:off x="2145422" y="1356746"/>
          <a:ext cx="1945184" cy="721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0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Бразилія</a:t>
          </a:r>
          <a:endParaRPr lang="ru-RU" sz="2700" kern="1200" dirty="0"/>
        </a:p>
      </dsp:txBody>
      <dsp:txXfrm>
        <a:off x="2145422" y="1356746"/>
        <a:ext cx="1945184" cy="721663"/>
      </dsp:txXfrm>
    </dsp:sp>
    <dsp:sp modelId="{E44D6A70-1D39-4D42-B4BE-85E3A039B626}">
      <dsp:nvSpPr>
        <dsp:cNvPr id="0" name=""/>
        <dsp:cNvSpPr/>
      </dsp:nvSpPr>
      <dsp:spPr>
        <a:xfrm>
          <a:off x="4285207" y="16513"/>
          <a:ext cx="1945184" cy="1340232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D1EAD8-86DA-4871-ADB8-29DE708EACAB}">
      <dsp:nvSpPr>
        <dsp:cNvPr id="0" name=""/>
        <dsp:cNvSpPr/>
      </dsp:nvSpPr>
      <dsp:spPr>
        <a:xfrm>
          <a:off x="4285207" y="1356746"/>
          <a:ext cx="1945184" cy="721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0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Венесуела</a:t>
          </a:r>
          <a:endParaRPr lang="ru-RU" sz="2700" kern="1200" dirty="0"/>
        </a:p>
      </dsp:txBody>
      <dsp:txXfrm>
        <a:off x="4285207" y="1356746"/>
        <a:ext cx="1945184" cy="721663"/>
      </dsp:txXfrm>
    </dsp:sp>
    <dsp:sp modelId="{560146E8-81EF-4B9D-9C02-30CDCFB22477}">
      <dsp:nvSpPr>
        <dsp:cNvPr id="0" name=""/>
        <dsp:cNvSpPr/>
      </dsp:nvSpPr>
      <dsp:spPr>
        <a:xfrm>
          <a:off x="6424992" y="16513"/>
          <a:ext cx="1945184" cy="1340232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83CFAC-28BB-4442-890C-D297BBA8C3BC}">
      <dsp:nvSpPr>
        <dsp:cNvPr id="0" name=""/>
        <dsp:cNvSpPr/>
      </dsp:nvSpPr>
      <dsp:spPr>
        <a:xfrm>
          <a:off x="6424992" y="1356746"/>
          <a:ext cx="1945184" cy="721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0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Еквадор</a:t>
          </a:r>
          <a:endParaRPr lang="ru-RU" sz="2700" kern="1200" dirty="0"/>
        </a:p>
      </dsp:txBody>
      <dsp:txXfrm>
        <a:off x="6424992" y="1356746"/>
        <a:ext cx="1945184" cy="721663"/>
      </dsp:txXfrm>
    </dsp:sp>
    <dsp:sp modelId="{82E8FBDE-9F0D-493D-806C-71CBC933762E}">
      <dsp:nvSpPr>
        <dsp:cNvPr id="0" name=""/>
        <dsp:cNvSpPr/>
      </dsp:nvSpPr>
      <dsp:spPr>
        <a:xfrm>
          <a:off x="8564777" y="16513"/>
          <a:ext cx="1945184" cy="1340232"/>
        </a:xfrm>
        <a:prstGeom prst="round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08C891-ACA3-494D-9FA8-B20A7316401B}">
      <dsp:nvSpPr>
        <dsp:cNvPr id="0" name=""/>
        <dsp:cNvSpPr/>
      </dsp:nvSpPr>
      <dsp:spPr>
        <a:xfrm>
          <a:off x="8564777" y="1356746"/>
          <a:ext cx="1945184" cy="721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0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Колумбія</a:t>
          </a:r>
          <a:endParaRPr lang="ru-RU" sz="2700" kern="1200" dirty="0"/>
        </a:p>
      </dsp:txBody>
      <dsp:txXfrm>
        <a:off x="8564777" y="1356746"/>
        <a:ext cx="1945184" cy="721663"/>
      </dsp:txXfrm>
    </dsp:sp>
    <dsp:sp modelId="{D448608F-0281-4106-AEE9-CE1D269B6923}">
      <dsp:nvSpPr>
        <dsp:cNvPr id="0" name=""/>
        <dsp:cNvSpPr/>
      </dsp:nvSpPr>
      <dsp:spPr>
        <a:xfrm>
          <a:off x="5637" y="2272928"/>
          <a:ext cx="1945184" cy="1340232"/>
        </a:xfrm>
        <a:prstGeom prst="round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132C98-5D24-4202-8610-C968ED7CD06A}">
      <dsp:nvSpPr>
        <dsp:cNvPr id="0" name=""/>
        <dsp:cNvSpPr/>
      </dsp:nvSpPr>
      <dsp:spPr>
        <a:xfrm>
          <a:off x="5637" y="3613160"/>
          <a:ext cx="1945184" cy="721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0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Мексика</a:t>
          </a:r>
          <a:endParaRPr lang="ru-RU" sz="2700" kern="1200" dirty="0"/>
        </a:p>
      </dsp:txBody>
      <dsp:txXfrm>
        <a:off x="5637" y="3613160"/>
        <a:ext cx="1945184" cy="721663"/>
      </dsp:txXfrm>
    </dsp:sp>
    <dsp:sp modelId="{E260CB46-F8AE-4DDA-AEB7-BC8080E36790}">
      <dsp:nvSpPr>
        <dsp:cNvPr id="0" name=""/>
        <dsp:cNvSpPr/>
      </dsp:nvSpPr>
      <dsp:spPr>
        <a:xfrm>
          <a:off x="2145422" y="2272928"/>
          <a:ext cx="1945184" cy="1340232"/>
        </a:xfrm>
        <a:prstGeom prst="round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1B0494-5DA0-4EA8-B3BE-07FB08DB4AFD}">
      <dsp:nvSpPr>
        <dsp:cNvPr id="0" name=""/>
        <dsp:cNvSpPr/>
      </dsp:nvSpPr>
      <dsp:spPr>
        <a:xfrm>
          <a:off x="2145422" y="3613160"/>
          <a:ext cx="1945184" cy="721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0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Парагвай</a:t>
          </a:r>
          <a:endParaRPr lang="ru-RU" sz="2700" kern="1200" dirty="0"/>
        </a:p>
      </dsp:txBody>
      <dsp:txXfrm>
        <a:off x="2145422" y="3613160"/>
        <a:ext cx="1945184" cy="721663"/>
      </dsp:txXfrm>
    </dsp:sp>
    <dsp:sp modelId="{356B6F47-CF42-4762-8A98-9F95EC7E1EE8}">
      <dsp:nvSpPr>
        <dsp:cNvPr id="0" name=""/>
        <dsp:cNvSpPr/>
      </dsp:nvSpPr>
      <dsp:spPr>
        <a:xfrm>
          <a:off x="4285207" y="2272928"/>
          <a:ext cx="1945184" cy="1340232"/>
        </a:xfrm>
        <a:prstGeom prst="round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FCB0C0-18D2-4D6E-952F-C569FD157389}">
      <dsp:nvSpPr>
        <dsp:cNvPr id="0" name=""/>
        <dsp:cNvSpPr/>
      </dsp:nvSpPr>
      <dsp:spPr>
        <a:xfrm>
          <a:off x="4285207" y="3613160"/>
          <a:ext cx="1945184" cy="721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0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Уругвай</a:t>
          </a:r>
          <a:endParaRPr lang="ru-RU" sz="2700" kern="1200" dirty="0"/>
        </a:p>
      </dsp:txBody>
      <dsp:txXfrm>
        <a:off x="4285207" y="3613160"/>
        <a:ext cx="1945184" cy="721663"/>
      </dsp:txXfrm>
    </dsp:sp>
    <dsp:sp modelId="{EEB78DC9-1F7A-4526-98DD-49BE1EFC6D61}">
      <dsp:nvSpPr>
        <dsp:cNvPr id="0" name=""/>
        <dsp:cNvSpPr/>
      </dsp:nvSpPr>
      <dsp:spPr>
        <a:xfrm>
          <a:off x="6424992" y="2272928"/>
          <a:ext cx="1945184" cy="1340232"/>
        </a:xfrm>
        <a:prstGeom prst="round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FB97F6-A6A0-4B81-950F-8CD93AACEA75}">
      <dsp:nvSpPr>
        <dsp:cNvPr id="0" name=""/>
        <dsp:cNvSpPr/>
      </dsp:nvSpPr>
      <dsp:spPr>
        <a:xfrm>
          <a:off x="6424992" y="3613160"/>
          <a:ext cx="1945184" cy="721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0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Чилі</a:t>
          </a:r>
          <a:endParaRPr lang="ru-RU" sz="2700" kern="1200" dirty="0"/>
        </a:p>
      </dsp:txBody>
      <dsp:txXfrm>
        <a:off x="6424992" y="3613160"/>
        <a:ext cx="1945184" cy="721663"/>
      </dsp:txXfrm>
    </dsp:sp>
    <dsp:sp modelId="{2D441563-E77F-40A7-B324-467140B71D0E}">
      <dsp:nvSpPr>
        <dsp:cNvPr id="0" name=""/>
        <dsp:cNvSpPr/>
      </dsp:nvSpPr>
      <dsp:spPr>
        <a:xfrm>
          <a:off x="8564777" y="2272928"/>
          <a:ext cx="1945184" cy="1340232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71290C-61C5-48F4-9CDF-E364D4131574}">
      <dsp:nvSpPr>
        <dsp:cNvPr id="0" name=""/>
        <dsp:cNvSpPr/>
      </dsp:nvSpPr>
      <dsp:spPr>
        <a:xfrm>
          <a:off x="8564777" y="3613160"/>
          <a:ext cx="1945184" cy="721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0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та інші</a:t>
          </a:r>
          <a:endParaRPr lang="ru-RU" sz="2700" kern="1200" dirty="0"/>
        </a:p>
      </dsp:txBody>
      <dsp:txXfrm>
        <a:off x="8564777" y="3613160"/>
        <a:ext cx="1945184" cy="72166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3A4052-42D2-4E34-B810-19E5FE75B4CD}">
      <dsp:nvSpPr>
        <dsp:cNvPr id="0" name=""/>
        <dsp:cNvSpPr/>
      </dsp:nvSpPr>
      <dsp:spPr>
        <a:xfrm>
          <a:off x="1099112" y="13695"/>
          <a:ext cx="5007840" cy="500784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романо-германську</a:t>
          </a:r>
          <a:r>
            <a:rPr lang="uk-UA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uk-UA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(в галузі приватного права)</a:t>
          </a:r>
          <a:endParaRPr lang="ru-RU" sz="3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98405" y="604227"/>
        <a:ext cx="2887403" cy="3826776"/>
      </dsp:txXfrm>
    </dsp:sp>
    <dsp:sp modelId="{9EAB5009-CEED-44CE-98A5-5A98EB2EBFFD}">
      <dsp:nvSpPr>
        <dsp:cNvPr id="0" name=""/>
        <dsp:cNvSpPr/>
      </dsp:nvSpPr>
      <dsp:spPr>
        <a:xfrm>
          <a:off x="4708366" y="13695"/>
          <a:ext cx="5007840" cy="5007840"/>
        </a:xfrm>
        <a:prstGeom prst="ellipse">
          <a:avLst/>
        </a:prstGeom>
        <a:solidFill>
          <a:schemeClr val="accent4">
            <a:alpha val="50000"/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англо-американську </a:t>
          </a:r>
          <a:r>
            <a:rPr lang="uk-UA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(у сфері публічного права)</a:t>
          </a:r>
          <a:endParaRPr lang="uk-UA" sz="3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29510" y="604227"/>
        <a:ext cx="2887403" cy="382677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7AFC12-73D3-4531-93CA-326779181DBB}">
      <dsp:nvSpPr>
        <dsp:cNvPr id="0" name=""/>
        <dsp:cNvSpPr/>
      </dsp:nvSpPr>
      <dsp:spPr>
        <a:xfrm rot="5400000">
          <a:off x="4253998" y="-327152"/>
          <a:ext cx="5384787" cy="6729984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основне джерело права – нормативно-правовий акт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поділ права на галузі: цивільне, кримінальне тощо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кодифікацію галузей права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делеговану правотворчість (акти урядової влади) як важливе джерело права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розмежування законодавчої компетенції між федерацією та її суб’єктами у федеративних державах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звичай як джерело права другорядного, допоміжного характеру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судовий прецедент, який або слабко визнається, або зовсім не визнається юридичним джерелом права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581400" y="608310"/>
        <a:ext cx="6467120" cy="4859059"/>
      </dsp:txXfrm>
    </dsp:sp>
    <dsp:sp modelId="{B99AED4B-7FAA-435B-8EA3-0C6B704858CF}">
      <dsp:nvSpPr>
        <dsp:cNvPr id="0" name=""/>
        <dsp:cNvSpPr/>
      </dsp:nvSpPr>
      <dsp:spPr>
        <a:xfrm>
          <a:off x="204215" y="2966"/>
          <a:ext cx="3377185" cy="6069746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Правові системи країн Латинської Америки запозичили в романо-германського типу правових систем таке:</a:t>
          </a:r>
          <a:endParaRPr lang="ru-RU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9076" y="167827"/>
        <a:ext cx="3047463" cy="574002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6E7AC-3293-4ED0-BF10-6F7F1C8506D3}">
      <dsp:nvSpPr>
        <dsp:cNvPr id="0" name=""/>
        <dsp:cNvSpPr/>
      </dsp:nvSpPr>
      <dsp:spPr>
        <a:xfrm>
          <a:off x="5134" y="0"/>
          <a:ext cx="10505330" cy="570992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Правові системи країн Латинської Америки запозичили в англо-американського типу правових систем (зокрема його американської групи) таке:</a:t>
          </a:r>
          <a:endParaRPr lang="ru-RU" sz="3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34" y="0"/>
        <a:ext cx="10505330" cy="1712976"/>
      </dsp:txXfrm>
    </dsp:sp>
    <dsp:sp modelId="{973A3248-803E-4B63-BCEB-A2009CF35526}">
      <dsp:nvSpPr>
        <dsp:cNvPr id="0" name=""/>
        <dsp:cNvSpPr/>
      </dsp:nvSpPr>
      <dsp:spPr>
        <a:xfrm>
          <a:off x="1055667" y="1713649"/>
          <a:ext cx="8404264" cy="1168512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 конституційний зразок – Конституція США 1787 р. і закріплена в ній республікансько-президентська форма правління</a:t>
          </a:r>
          <a:endParaRPr lang="uk-UA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89892" y="1747874"/>
        <a:ext cx="8335814" cy="1100062"/>
      </dsp:txXfrm>
    </dsp:sp>
    <dsp:sp modelId="{23721909-469C-4CF5-A62C-545A585CCD00}">
      <dsp:nvSpPr>
        <dsp:cNvPr id="0" name=""/>
        <dsp:cNvSpPr/>
      </dsp:nvSpPr>
      <dsp:spPr>
        <a:xfrm>
          <a:off x="1055667" y="3028255"/>
          <a:ext cx="8404264" cy="478545"/>
        </a:xfrm>
        <a:prstGeom prst="roundRect">
          <a:avLst>
            <a:gd name="adj" fmla="val 10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деякі конституційні інститути США</a:t>
          </a:r>
          <a:endParaRPr lang="uk-UA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69683" y="3042271"/>
        <a:ext cx="8376232" cy="450513"/>
      </dsp:txXfrm>
    </dsp:sp>
    <dsp:sp modelId="{D9CC8334-D017-4737-AAD9-84097F884584}">
      <dsp:nvSpPr>
        <dsp:cNvPr id="0" name=""/>
        <dsp:cNvSpPr/>
      </dsp:nvSpPr>
      <dsp:spPr>
        <a:xfrm>
          <a:off x="1055667" y="3652895"/>
          <a:ext cx="8404264" cy="478545"/>
        </a:xfrm>
        <a:prstGeom prst="roundRect">
          <a:avLst>
            <a:gd name="adj" fmla="val 1000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конституційність закону</a:t>
          </a:r>
          <a:endParaRPr lang="uk-UA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69683" y="3666911"/>
        <a:ext cx="8376232" cy="450513"/>
      </dsp:txXfrm>
    </dsp:sp>
    <dsp:sp modelId="{440C4C0B-8AA7-4A61-B3C2-7C456C991975}">
      <dsp:nvSpPr>
        <dsp:cNvPr id="0" name=""/>
        <dsp:cNvSpPr/>
      </dsp:nvSpPr>
      <dsp:spPr>
        <a:xfrm>
          <a:off x="1055667" y="4277534"/>
          <a:ext cx="8404264" cy="1146215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принципи побудови та функціонування американської судової системи, особливо Верховного суду</a:t>
          </a:r>
          <a:endParaRPr lang="uk-UA" sz="27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89238" y="4311105"/>
        <a:ext cx="8337122" cy="107907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C518E-B572-45E3-B807-75D124DBEEAC}">
      <dsp:nvSpPr>
        <dsp:cNvPr id="0" name=""/>
        <dsp:cNvSpPr/>
      </dsp:nvSpPr>
      <dsp:spPr>
        <a:xfrm>
          <a:off x="0" y="0"/>
          <a:ext cx="10515600" cy="5364163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Дуалізм латиноамериканського права</a:t>
          </a:r>
          <a:endParaRPr lang="uk-UA" sz="40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10515600" cy="2896648"/>
      </dsp:txXfrm>
    </dsp:sp>
    <dsp:sp modelId="{E647E96C-7D32-48C3-A9AC-43D55E484588}">
      <dsp:nvSpPr>
        <dsp:cNvPr id="0" name=""/>
        <dsp:cNvSpPr/>
      </dsp:nvSpPr>
      <dsp:spPr>
        <a:xfrm>
          <a:off x="0" y="2789364"/>
          <a:ext cx="5257799" cy="2467514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45720" rIns="256032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 сфері публічного права (насамперед конституційного)</a:t>
          </a:r>
          <a:br>
            <a:rPr lang="uk-UA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основу взято американську систему</a:t>
          </a:r>
          <a:endParaRPr lang="uk-UA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789364"/>
        <a:ext cx="5257799" cy="2467514"/>
      </dsp:txXfrm>
    </dsp:sp>
    <dsp:sp modelId="{E814411E-F727-4217-B8AA-071548C3F34F}">
      <dsp:nvSpPr>
        <dsp:cNvPr id="0" name=""/>
        <dsp:cNvSpPr/>
      </dsp:nvSpPr>
      <dsp:spPr>
        <a:xfrm>
          <a:off x="5257800" y="2789364"/>
          <a:ext cx="5257799" cy="2467514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45720" rIns="256032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 сфері приватного права (цивільного та інших галузей) </a:t>
          </a:r>
          <a:r>
            <a:rPr lang="uk-UA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романську систему</a:t>
          </a:r>
          <a:endParaRPr lang="uk-UA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57800" y="2789364"/>
        <a:ext cx="5257799" cy="246751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CCE384-42E8-4249-BD03-F5075DFD42F9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83A874-231D-44CB-A981-1AD28E2C43F9}">
      <dsp:nvSpPr>
        <dsp:cNvPr id="0" name=""/>
        <dsp:cNvSpPr/>
      </dsp:nvSpPr>
      <dsp:spPr>
        <a:xfrm>
          <a:off x="0" y="0"/>
          <a:ext cx="10515600" cy="1214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Давид Р. Основные правовые системы современности / Р. Давид, К. </a:t>
          </a:r>
          <a:r>
            <a:rPr lang="ru-RU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Жоффре-Спинози</a:t>
          </a: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; пер. с фр. В. А. Туманова. – М. : Международные отношения, 2003. – 400 с.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10515600" cy="1214119"/>
      </dsp:txXfrm>
    </dsp:sp>
    <dsp:sp modelId="{7BC6DB23-C5BC-4DD6-9215-7BBFA4D1AF6F}">
      <dsp:nvSpPr>
        <dsp:cNvPr id="0" name=""/>
        <dsp:cNvSpPr/>
      </dsp:nvSpPr>
      <dsp:spPr>
        <a:xfrm>
          <a:off x="0" y="1214119"/>
          <a:ext cx="10515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9178F9-3921-4796-B774-EC1C0D7FB1A9}">
      <dsp:nvSpPr>
        <dsp:cNvPr id="0" name=""/>
        <dsp:cNvSpPr/>
      </dsp:nvSpPr>
      <dsp:spPr>
        <a:xfrm>
          <a:off x="0" y="1214119"/>
          <a:ext cx="10515600" cy="1214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Саидов А. Х. Сравнительное правоведение и юридическая география мира</a:t>
          </a:r>
          <a:r>
            <a:rPr lang="uk-UA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/ </a:t>
          </a: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А. Х.</a:t>
          </a:r>
          <a:r>
            <a:rPr lang="uk-UA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Саидов ; отв. ред. : В. А. Туманов. – М.</a:t>
          </a:r>
          <a:r>
            <a:rPr lang="uk-UA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Изд-во </a:t>
          </a:r>
          <a:r>
            <a:rPr lang="ru-RU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ИГиП</a:t>
          </a: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РАН, 1993. – 148</a:t>
          </a:r>
          <a:r>
            <a:rPr lang="uk-UA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с.</a:t>
          </a:r>
          <a:endParaRPr lang="uk-UA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214119"/>
        <a:ext cx="10515600" cy="1214119"/>
      </dsp:txXfrm>
    </dsp:sp>
    <dsp:sp modelId="{91E58F26-5683-4DD5-8C4B-D687B3850B82}">
      <dsp:nvSpPr>
        <dsp:cNvPr id="0" name=""/>
        <dsp:cNvSpPr/>
      </dsp:nvSpPr>
      <dsp:spPr>
        <a:xfrm>
          <a:off x="0" y="2428239"/>
          <a:ext cx="10515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4F443F-2106-4F99-89E8-9D2ABD2F75AC}">
      <dsp:nvSpPr>
        <dsp:cNvPr id="0" name=""/>
        <dsp:cNvSpPr/>
      </dsp:nvSpPr>
      <dsp:spPr>
        <a:xfrm>
          <a:off x="0" y="2428239"/>
          <a:ext cx="10515600" cy="1214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Осакве</a:t>
          </a: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К. Сравнительное правоведение</a:t>
          </a:r>
          <a:r>
            <a:rPr lang="uk-UA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схематический комментарий</a:t>
          </a:r>
          <a:r>
            <a:rPr lang="uk-UA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/ К. </a:t>
          </a:r>
          <a:r>
            <a:rPr lang="uk-UA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Осакве</a:t>
          </a: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– М.</a:t>
          </a:r>
          <a:r>
            <a:rPr lang="uk-UA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Юрист, 2008. – 830</a:t>
          </a:r>
          <a:r>
            <a:rPr lang="uk-UA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с.</a:t>
          </a:r>
          <a:endParaRPr lang="uk-UA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428239"/>
        <a:ext cx="10515600" cy="1214119"/>
      </dsp:txXfrm>
    </dsp:sp>
    <dsp:sp modelId="{D4F108A9-F0B1-40FD-93E2-70E714107E94}">
      <dsp:nvSpPr>
        <dsp:cNvPr id="0" name=""/>
        <dsp:cNvSpPr/>
      </dsp:nvSpPr>
      <dsp:spPr>
        <a:xfrm>
          <a:off x="0" y="3642359"/>
          <a:ext cx="10515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E93135-E76D-4158-AB40-8DB9443D8052}">
      <dsp:nvSpPr>
        <dsp:cNvPr id="0" name=""/>
        <dsp:cNvSpPr/>
      </dsp:nvSpPr>
      <dsp:spPr>
        <a:xfrm>
          <a:off x="0" y="3642359"/>
          <a:ext cx="10515600" cy="1214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Берман Г. Дж. Западня традиция права: эпоха формирования : [монография] / Г. Дж. Берман. – М. : Изд-во МГУ : Издательская группа ИНФРА*М – НОРМА, 1998. – 624 с.</a:t>
          </a:r>
          <a:endParaRPr lang="uk-UA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642359"/>
        <a:ext cx="10515600" cy="12141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B5E1E5-693A-4CC0-8847-3AAC6CE1CC3B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Романо-германська правова сім’я</a:t>
          </a:r>
          <a:endParaRPr lang="ru-RU" sz="27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9687"/>
        <a:ext cx="3286125" cy="1971675"/>
      </dsp:txXfrm>
    </dsp:sp>
    <dsp:sp modelId="{7BB0A8D7-575A-4447-87E4-3649DA713BA3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Романська підгрупа правових систем</a:t>
          </a:r>
          <a:endParaRPr lang="ru-RU" sz="27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14737" y="39687"/>
        <a:ext cx="3286125" cy="1971675"/>
      </dsp:txXfrm>
    </dsp:sp>
    <dsp:sp modelId="{BC861B0F-35A0-423A-888D-6C85F26F2C52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Германська підгрупа правових систем</a:t>
          </a:r>
          <a:endParaRPr lang="ru-RU" sz="27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29475" y="39687"/>
        <a:ext cx="3286125" cy="1971675"/>
      </dsp:txXfrm>
    </dsp:sp>
    <dsp:sp modelId="{A38B1E0E-D423-49FC-B194-D20360F8E27A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Скандинавська група правових систем</a:t>
          </a:r>
          <a:endParaRPr lang="ru-RU" sz="27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07368" y="2339975"/>
        <a:ext cx="3286125" cy="1971675"/>
      </dsp:txXfrm>
    </dsp:sp>
    <dsp:sp modelId="{97C064DE-020A-4228-B26D-56DE38A08FFC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Латиноамериканська група правових систем</a:t>
          </a:r>
          <a:endParaRPr lang="ru-RU" sz="27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22106" y="2339975"/>
        <a:ext cx="3286125" cy="19716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242CAE-2D5D-4748-A28A-061EC0B6D659}">
      <dsp:nvSpPr>
        <dsp:cNvPr id="0" name=""/>
        <dsp:cNvSpPr/>
      </dsp:nvSpPr>
      <dsp:spPr>
        <a:xfrm>
          <a:off x="0" y="506528"/>
          <a:ext cx="10515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9623F6-AF9D-42D0-8682-C4AD5D554F43}">
      <dsp:nvSpPr>
        <dsp:cNvPr id="0" name=""/>
        <dsp:cNvSpPr/>
      </dsp:nvSpPr>
      <dsp:spPr>
        <a:xfrm>
          <a:off x="525780" y="19448"/>
          <a:ext cx="9357348" cy="9741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2.1 Історія формування, структура і джерела права сім’ї континентального права</a:t>
          </a:r>
          <a:endParaRPr lang="ru-RU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3335" y="67003"/>
        <a:ext cx="9262238" cy="879050"/>
      </dsp:txXfrm>
    </dsp:sp>
    <dsp:sp modelId="{FCABA11D-19ED-4585-814F-5BF335665BAA}">
      <dsp:nvSpPr>
        <dsp:cNvPr id="0" name=""/>
        <dsp:cNvSpPr/>
      </dsp:nvSpPr>
      <dsp:spPr>
        <a:xfrm>
          <a:off x="0" y="2003409"/>
          <a:ext cx="10515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21DA75-2314-4BBC-A304-F4E701C57127}">
      <dsp:nvSpPr>
        <dsp:cNvPr id="0" name=""/>
        <dsp:cNvSpPr/>
      </dsp:nvSpPr>
      <dsp:spPr>
        <a:xfrm>
          <a:off x="525780" y="1516329"/>
          <a:ext cx="9357348" cy="974160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2.2 Загальна характеристика скандинавської групи правових систем</a:t>
          </a:r>
          <a:endParaRPr lang="uk-UA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3335" y="1563884"/>
        <a:ext cx="9262238" cy="879050"/>
      </dsp:txXfrm>
    </dsp:sp>
    <dsp:sp modelId="{E15B4342-EB8E-4A39-BC06-18BC37AEED1E}">
      <dsp:nvSpPr>
        <dsp:cNvPr id="0" name=""/>
        <dsp:cNvSpPr/>
      </dsp:nvSpPr>
      <dsp:spPr>
        <a:xfrm>
          <a:off x="0" y="3500289"/>
          <a:ext cx="10515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22C68C-E18F-4D47-9703-2BF75D12B114}">
      <dsp:nvSpPr>
        <dsp:cNvPr id="0" name=""/>
        <dsp:cNvSpPr/>
      </dsp:nvSpPr>
      <dsp:spPr>
        <a:xfrm>
          <a:off x="525780" y="3013209"/>
          <a:ext cx="9357348" cy="97416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2.3 Загальна характеристика латиноамериканської групи правових систем</a:t>
          </a:r>
          <a:endParaRPr lang="uk-UA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3335" y="3060764"/>
        <a:ext cx="9262238" cy="8790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B0763-9E87-4D09-8CA4-22ADAC605891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54CA7D-E7F8-475C-98F6-91D8AC647F52}">
      <dsp:nvSpPr>
        <dsp:cNvPr id="0" name=""/>
        <dsp:cNvSpPr/>
      </dsp:nvSpPr>
      <dsp:spPr>
        <a:xfrm>
          <a:off x="0" y="2124"/>
          <a:ext cx="10515600" cy="4347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Романо-германська (континентальна)</a:t>
          </a:r>
          <a:r>
            <a:rPr lang="uk-UA" sz="3200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3200" b="1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правова сім’я </a:t>
          </a:r>
          <a:r>
            <a:rPr lang="uk-UA" sz="3200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це сукупність національних правових систем країн континентальної Європи, що мають схожість історичного генезису на основі давньоримського права та його пристосування (разом з канонічним правом і місцевими звичаями) до нових національних умов, спільні засади правового регулювання, подібні риси структури права з поділом на публічне і приватне право, одноманітне розуміння природи норми права як правила поведінки загального характеру, єдність системи форм (джерел) права, основною з яких є нормативно-правовий акт</a:t>
          </a:r>
          <a:endParaRPr lang="ru-RU" sz="3200" kern="12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124"/>
        <a:ext cx="10515600" cy="43470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960F99-9990-4A86-B7D9-970B3D716FCD}">
      <dsp:nvSpPr>
        <dsp:cNvPr id="0" name=""/>
        <dsp:cNvSpPr/>
      </dsp:nvSpPr>
      <dsp:spPr>
        <a:xfrm rot="5400000">
          <a:off x="4962377" y="-627030"/>
          <a:ext cx="4376460" cy="6729984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римське цивільне право</a:t>
          </a:r>
          <a:br>
            <a:rPr lang="uk-UA" sz="3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3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(перш за все й особливо для романської групи)</a:t>
          </a:r>
          <a:endParaRPr lang="uk-UA" sz="3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місцеві звичаї та «закони варварів» германських племен</a:t>
          </a:r>
          <a:br>
            <a:rPr lang="uk-UA" sz="3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3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(для германської групи відповідно)</a:t>
          </a:r>
          <a:endParaRPr lang="ru-RU" sz="3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785616" y="763372"/>
        <a:ext cx="6516343" cy="3949178"/>
      </dsp:txXfrm>
    </dsp:sp>
    <dsp:sp modelId="{E524D86A-B6B4-4107-9047-B32BF77E9844}">
      <dsp:nvSpPr>
        <dsp:cNvPr id="0" name=""/>
        <dsp:cNvSpPr/>
      </dsp:nvSpPr>
      <dsp:spPr>
        <a:xfrm>
          <a:off x="0" y="2673"/>
          <a:ext cx="3785616" cy="5470575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Історичні джерела романо-германського права:</a:t>
          </a:r>
          <a:endParaRPr lang="ru-RU" sz="3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4799" y="187472"/>
        <a:ext cx="3416018" cy="51009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6E590-5EE3-46DA-BB0E-381CE5AB8B51}">
      <dsp:nvSpPr>
        <dsp:cNvPr id="0" name=""/>
        <dsp:cNvSpPr/>
      </dsp:nvSpPr>
      <dsp:spPr>
        <a:xfrm rot="5400000">
          <a:off x="654428" y="1416223"/>
          <a:ext cx="1966653" cy="3272468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31D90C-4BB1-4F8A-9A7D-5250F92E68A2}">
      <dsp:nvSpPr>
        <dsp:cNvPr id="0" name=""/>
        <dsp:cNvSpPr/>
      </dsp:nvSpPr>
      <dsp:spPr>
        <a:xfrm>
          <a:off x="326144" y="2393986"/>
          <a:ext cx="2954402" cy="2589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 ХІІ ст. – період становлення, що характеризується наявністю звичаєвого та канонічного права, а також рецепцією римського права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6144" y="2393986"/>
        <a:ext cx="2954402" cy="2589707"/>
      </dsp:txXfrm>
    </dsp:sp>
    <dsp:sp modelId="{E4D09644-FAEA-477C-956E-4D6810E34538}">
      <dsp:nvSpPr>
        <dsp:cNvPr id="0" name=""/>
        <dsp:cNvSpPr/>
      </dsp:nvSpPr>
      <dsp:spPr>
        <a:xfrm>
          <a:off x="2723112" y="1175301"/>
          <a:ext cx="557434" cy="557434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5B883D-3567-43DD-A834-DA6F5006715B}">
      <dsp:nvSpPr>
        <dsp:cNvPr id="0" name=""/>
        <dsp:cNvSpPr/>
      </dsp:nvSpPr>
      <dsp:spPr>
        <a:xfrm rot="5400000">
          <a:off x="4271193" y="521251"/>
          <a:ext cx="1966653" cy="3272468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D7E52C-3E48-4299-9E3E-C08AFD27A4A2}">
      <dsp:nvSpPr>
        <dsp:cNvPr id="0" name=""/>
        <dsp:cNvSpPr/>
      </dsp:nvSpPr>
      <dsp:spPr>
        <a:xfrm>
          <a:off x="3906024" y="1488862"/>
          <a:ext cx="3454907" cy="2589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 ХІІІ – ХVІІІ ст. – період відродження, основна ідея якого – підготовка суддів та інших юристів-практиків, які б вирішували життєві справи на підставі права, тобто справедливо. При цьому в ХVІІ – ХVІІІ ст. вплив на розвиток романо-германського права мала теорія природного права</a:t>
          </a:r>
          <a:endParaRPr lang="uk-UA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06024" y="1488862"/>
        <a:ext cx="3454907" cy="2589707"/>
      </dsp:txXfrm>
    </dsp:sp>
    <dsp:sp modelId="{52E41F0A-C93A-4E6F-88E8-2C81579D5944}">
      <dsp:nvSpPr>
        <dsp:cNvPr id="0" name=""/>
        <dsp:cNvSpPr/>
      </dsp:nvSpPr>
      <dsp:spPr>
        <a:xfrm>
          <a:off x="6339878" y="280328"/>
          <a:ext cx="557434" cy="557434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7FD081-2963-4920-9BA1-E351CB9AB798}">
      <dsp:nvSpPr>
        <dsp:cNvPr id="0" name=""/>
        <dsp:cNvSpPr/>
      </dsp:nvSpPr>
      <dsp:spPr>
        <a:xfrm rot="5400000">
          <a:off x="7887959" y="-373720"/>
          <a:ext cx="1966653" cy="3272468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0D48A7-145A-4EAE-8BB3-57B1569CE1C8}">
      <dsp:nvSpPr>
        <dsp:cNvPr id="0" name=""/>
        <dsp:cNvSpPr/>
      </dsp:nvSpPr>
      <dsp:spPr>
        <a:xfrm>
          <a:off x="7559676" y="604042"/>
          <a:ext cx="2954402" cy="2589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 Кінець ХVІІІ ст., початок ХІХ ст. – до теперішнього часу, характеризується розвитком національного права, законодавства, кодифікацією, визнанням нормативно-правового акта основною формою (джерелом) права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59676" y="604042"/>
        <a:ext cx="2954402" cy="258970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020AE8-F812-4A1F-9FBF-BF1EFB3F19CB}">
      <dsp:nvSpPr>
        <dsp:cNvPr id="0" name=""/>
        <dsp:cNvSpPr/>
      </dsp:nvSpPr>
      <dsp:spPr>
        <a:xfrm>
          <a:off x="3099" y="219631"/>
          <a:ext cx="2270379" cy="5524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66040" rIns="184912" bIns="66040" numCol="1" spcCol="1270" anchor="ctr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Основні риси романо-германської правової сім’ї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99" y="219631"/>
        <a:ext cx="2270379" cy="5524657"/>
      </dsp:txXfrm>
    </dsp:sp>
    <dsp:sp modelId="{44716EFA-97E1-442D-BB02-4988710531A3}">
      <dsp:nvSpPr>
        <dsp:cNvPr id="0" name=""/>
        <dsp:cNvSpPr/>
      </dsp:nvSpPr>
      <dsp:spPr>
        <a:xfrm>
          <a:off x="2273478" y="61221"/>
          <a:ext cx="523726" cy="5841477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44E666-381F-43D1-A51B-7492C7D15268}">
      <dsp:nvSpPr>
        <dsp:cNvPr id="0" name=""/>
        <dsp:cNvSpPr/>
      </dsp:nvSpPr>
      <dsp:spPr>
        <a:xfrm>
          <a:off x="3006695" y="2912"/>
          <a:ext cx="7505804" cy="5958095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домінування суб’єктивних прав і свобод, а не обов’язків людини</a:t>
          </a:r>
          <a:endParaRPr lang="uk-UA" sz="2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галузевий характер права</a:t>
          </a:r>
          <a:endParaRPr lang="uk-UA" sz="2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чітка побудова структури права, що знаходить свій вираз у його поділі на публічне і приватне, матеріальне та процесуальне право</a:t>
          </a:r>
          <a:endParaRPr lang="uk-UA" sz="2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провідна роль у формуванні правових норм відводиться законодавцю</a:t>
          </a:r>
          <a:endParaRPr lang="uk-UA" sz="2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єдина ієрархічно побудована система форм (джерел) права, домінуюче місце в якій посідає нормативно-правовий акт, наявність писаних конституцій</a:t>
          </a:r>
          <a:endParaRPr lang="uk-UA" sz="2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високий рівень нормативних узагальнень, що досягається завдяки кодифікації</a:t>
          </a:r>
          <a:endParaRPr lang="uk-UA" sz="2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суттєве значення підзаконних нормативно-правових актів</a:t>
          </a:r>
          <a:endParaRPr lang="uk-UA" sz="2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правовий звичай є другорядною формою (джерелом) права</a:t>
          </a:r>
          <a:endParaRPr lang="uk-UA" sz="2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юридичний прецедент виступає в якості допоміжної форми (джерела) права</a:t>
          </a:r>
          <a:endParaRPr lang="uk-UA" sz="2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особливе значення має правова доктрина</a:t>
          </a:r>
          <a:endParaRPr lang="uk-UA" sz="2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06695" y="2912"/>
        <a:ext cx="7505804" cy="595809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4370E-7DA5-46D8-83AD-706FC7DD4368}">
      <dsp:nvSpPr>
        <dsp:cNvPr id="0" name=""/>
        <dsp:cNvSpPr/>
      </dsp:nvSpPr>
      <dsp:spPr>
        <a:xfrm>
          <a:off x="3881" y="2263"/>
          <a:ext cx="10507836" cy="204845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Підгрупи романо-германської правової сім’ї</a:t>
          </a:r>
          <a:endParaRPr lang="ru-RU" sz="3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878" y="62260"/>
        <a:ext cx="10387842" cy="1928456"/>
      </dsp:txXfrm>
    </dsp:sp>
    <dsp:sp modelId="{C3593CC8-8BF8-4A98-A733-D5A8B8CE11E7}">
      <dsp:nvSpPr>
        <dsp:cNvPr id="0" name=""/>
        <dsp:cNvSpPr/>
      </dsp:nvSpPr>
      <dsp:spPr>
        <a:xfrm>
          <a:off x="3881" y="2367578"/>
          <a:ext cx="5042148" cy="27606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«романського» («римського») права – належать національні правові системи Франції, Італії, Іспанії, Португалії, Бельгії та інших країн</a:t>
          </a:r>
          <a:endParaRPr lang="uk-UA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737" y="2448434"/>
        <a:ext cx="4880436" cy="2598928"/>
      </dsp:txXfrm>
    </dsp:sp>
    <dsp:sp modelId="{DC56B890-E4C1-4E46-A38A-488498C45BB5}">
      <dsp:nvSpPr>
        <dsp:cNvPr id="0" name=""/>
        <dsp:cNvSpPr/>
      </dsp:nvSpPr>
      <dsp:spPr>
        <a:xfrm>
          <a:off x="5469570" y="2367578"/>
          <a:ext cx="5042148" cy="27606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«германського» права – представниками якої є Німеччина, Австрія, Швейцарія, Угорщина</a:t>
          </a:r>
          <a:endParaRPr lang="ru-RU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50426" y="2448434"/>
        <a:ext cx="4880436" cy="25989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809A8C-D31B-4E74-A2A7-11E5C5111826}">
      <dsp:nvSpPr>
        <dsp:cNvPr id="0" name=""/>
        <dsp:cNvSpPr/>
      </dsp:nvSpPr>
      <dsp:spPr>
        <a:xfrm rot="5400000">
          <a:off x="7021597" y="549686"/>
          <a:ext cx="3592524" cy="3391281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Швеції</a:t>
          </a:r>
          <a:endParaRPr lang="ru-RU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Данії</a:t>
          </a:r>
          <a:endParaRPr lang="ru-RU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Норвегії</a:t>
          </a:r>
          <a:endParaRPr lang="ru-RU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Фінляндії</a:t>
          </a:r>
          <a:endParaRPr lang="ru-RU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Ісландії</a:t>
          </a:r>
          <a:endParaRPr lang="ru-RU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 країн Балтії</a:t>
          </a:r>
          <a:endParaRPr lang="ru-RU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122219" y="614614"/>
        <a:ext cx="3225732" cy="3261426"/>
      </dsp:txXfrm>
    </dsp:sp>
    <dsp:sp modelId="{5C4A4A4F-0FE3-4295-8E41-AFBBE419A0F9}">
      <dsp:nvSpPr>
        <dsp:cNvPr id="0" name=""/>
        <dsp:cNvSpPr/>
      </dsp:nvSpPr>
      <dsp:spPr>
        <a:xfrm>
          <a:off x="2099" y="0"/>
          <a:ext cx="7120119" cy="44906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Об’єднання правових систем Скандинавських країн в одну групу (підсистему) зумовлене спільністю їх історичного розвитку. Підґрунтям для північноєвропейського права є загальна історична доля країн Північної Європи:</a:t>
          </a:r>
          <a:endParaRPr lang="ru-RU" sz="37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1315" y="219216"/>
        <a:ext cx="6681687" cy="4052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7A92-2900-4986-865C-3647B8A6A45E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9FE85-3C83-4FCF-B57A-5E638184D2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598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7A92-2900-4986-865C-3647B8A6A45E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9FE85-3C83-4FCF-B57A-5E638184D2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633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7A92-2900-4986-865C-3647B8A6A45E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9FE85-3C83-4FCF-B57A-5E638184D2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877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7A92-2900-4986-865C-3647B8A6A45E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9FE85-3C83-4FCF-B57A-5E638184D2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136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7A92-2900-4986-865C-3647B8A6A45E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9FE85-3C83-4FCF-B57A-5E638184D2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99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7A92-2900-4986-865C-3647B8A6A45E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9FE85-3C83-4FCF-B57A-5E638184D2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36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7A92-2900-4986-865C-3647B8A6A45E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9FE85-3C83-4FCF-B57A-5E638184D2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385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7A92-2900-4986-865C-3647B8A6A45E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9FE85-3C83-4FCF-B57A-5E638184D2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868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7A92-2900-4986-865C-3647B8A6A45E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9FE85-3C83-4FCF-B57A-5E638184D2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64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7A92-2900-4986-865C-3647B8A6A45E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9FE85-3C83-4FCF-B57A-5E638184D2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612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7A92-2900-4986-865C-3647B8A6A45E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9FE85-3C83-4FCF-B57A-5E638184D2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966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47A92-2900-4986-865C-3647B8A6A45E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9FE85-3C83-4FCF-B57A-5E638184D2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137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82283"/>
            <a:ext cx="9144000" cy="1163637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uk-UA" sz="3600" b="1" dirty="0">
                <a:solidFill>
                  <a:srgbClr val="3494BA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Національна академія внутрішніх справ</a:t>
            </a:r>
            <a:br>
              <a:rPr lang="uk-UA" sz="3600" b="1" dirty="0">
                <a:solidFill>
                  <a:srgbClr val="3494BA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uk-UA" sz="3200" b="1" dirty="0">
                <a:solidFill>
                  <a:srgbClr val="3494BA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Кафедра теорії держави та </a:t>
            </a:r>
            <a:r>
              <a:rPr lang="uk-UA" sz="3200" b="1" dirty="0" smtClean="0">
                <a:solidFill>
                  <a:srgbClr val="3494BA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права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332038"/>
            <a:ext cx="9144000" cy="338804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07" y="1810406"/>
            <a:ext cx="7531536" cy="4764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92" descr="http://www.naiau.kiev.ua/images/template/95_roki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939" y="2007355"/>
            <a:ext cx="929887" cy="100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883293" y="6120252"/>
            <a:ext cx="1515763" cy="4249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uk-UA" sz="2000" b="1" dirty="0" smtClean="0">
                <a:solidFill>
                  <a:srgbClr val="3494B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 – 2017</a:t>
            </a:r>
          </a:p>
        </p:txBody>
      </p:sp>
      <p:pic>
        <p:nvPicPr>
          <p:cNvPr id="7" name="Picture 7" descr="gerb_14-01-2013_e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304" y="1810406"/>
            <a:ext cx="1895689" cy="2633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9213304" y="4812398"/>
            <a:ext cx="2193174" cy="14698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uk-UA" sz="1800" b="1" dirty="0" smtClean="0">
                <a:solidFill>
                  <a:srgbClr val="3494B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Виконали:</a:t>
            </a:r>
            <a:endParaRPr lang="ru-RU" sz="1800" b="1" dirty="0" smtClean="0">
              <a:solidFill>
                <a:srgbClr val="3494BA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1800" b="1" dirty="0" smtClean="0">
                <a:solidFill>
                  <a:srgbClr val="3494B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Завальний </a:t>
            </a:r>
            <a:r>
              <a:rPr lang="ru-RU" sz="1800" b="1" dirty="0">
                <a:solidFill>
                  <a:srgbClr val="3494B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А.М.,</a:t>
            </a:r>
          </a:p>
          <a:p>
            <a:pPr>
              <a:spcBef>
                <a:spcPts val="600"/>
              </a:spcBef>
            </a:pPr>
            <a:r>
              <a:rPr lang="ru-RU" sz="1800" b="1" dirty="0">
                <a:solidFill>
                  <a:srgbClr val="3494B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Тюріна О.В.,</a:t>
            </a:r>
          </a:p>
          <a:p>
            <a:pPr>
              <a:spcBef>
                <a:spcPts val="600"/>
              </a:spcBef>
            </a:pPr>
            <a:r>
              <a:rPr lang="ru-RU" sz="1800" b="1" dirty="0">
                <a:solidFill>
                  <a:srgbClr val="3494B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Кривицький Ю.В.</a:t>
            </a:r>
          </a:p>
          <a:p>
            <a:pPr>
              <a:spcBef>
                <a:spcPts val="0"/>
              </a:spcBef>
            </a:pPr>
            <a:endParaRPr lang="uk-UA" sz="1800" b="1" dirty="0" smtClean="0">
              <a:solidFill>
                <a:srgbClr val="3494BA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18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</a:rPr>
              <a:t>2.2 Загальна характеристика скандинавської групи правових систем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6953440"/>
              </p:ext>
            </p:extLst>
          </p:nvPr>
        </p:nvGraphicFramePr>
        <p:xfrm>
          <a:off x="838200" y="1836992"/>
          <a:ext cx="10515600" cy="4490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509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7321413"/>
              </p:ext>
            </p:extLst>
          </p:nvPr>
        </p:nvGraphicFramePr>
        <p:xfrm>
          <a:off x="838200" y="868680"/>
          <a:ext cx="10515600" cy="5308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163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</a:rPr>
              <a:t>Основні форми (джерела) права скандинавських </a:t>
            </a: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країн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710586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069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0720100"/>
              </p:ext>
            </p:extLst>
          </p:nvPr>
        </p:nvGraphicFramePr>
        <p:xfrm>
          <a:off x="838200" y="484632"/>
          <a:ext cx="10515600" cy="6089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116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800" b="1" kern="50" dirty="0">
                <a:latin typeface="Times New Roman" panose="02020603050405020304" pitchFamily="18" charset="0"/>
                <a:ea typeface="SimSun" panose="02010600030101010101" pitchFamily="2" charset="-122"/>
              </a:rPr>
              <a:t>2.3 Загальна характеристика латиноамериканської групи правових систем</a:t>
            </a:r>
            <a:endParaRPr lang="ru-RU" sz="3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030180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344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Країни латиноамериканської групи правових систем</a:t>
            </a:r>
            <a:endParaRPr lang="ru-RU" sz="4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522148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850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Латиноамериканське право поєднало в </a:t>
            </a:r>
            <a:r>
              <a:rPr lang="uk-UA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br>
              <a:rPr lang="uk-UA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дві </a:t>
            </a:r>
            <a:r>
              <a:rPr lang="uk-UA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моделі права</a:t>
            </a:r>
            <a:endParaRPr lang="ru-RU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1536324"/>
              </p:ext>
            </p:extLst>
          </p:nvPr>
        </p:nvGraphicFramePr>
        <p:xfrm>
          <a:off x="838200" y="1690688"/>
          <a:ext cx="10815320" cy="5035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158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8765678"/>
              </p:ext>
            </p:extLst>
          </p:nvPr>
        </p:nvGraphicFramePr>
        <p:xfrm>
          <a:off x="838200" y="538480"/>
          <a:ext cx="10515600" cy="6075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463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6112758"/>
              </p:ext>
            </p:extLst>
          </p:nvPr>
        </p:nvGraphicFramePr>
        <p:xfrm>
          <a:off x="838200" y="619760"/>
          <a:ext cx="10515600" cy="5709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059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4251637"/>
              </p:ext>
            </p:extLst>
          </p:nvPr>
        </p:nvGraphicFramePr>
        <p:xfrm>
          <a:off x="838200" y="812800"/>
          <a:ext cx="10515600" cy="536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982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 2. СІМ’Я КОНТИНЕНТАЛЬНОГО ПРАВА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9845082"/>
              </p:ext>
            </p:extLst>
          </p:nvPr>
        </p:nvGraphicFramePr>
        <p:xfrm>
          <a:off x="838200" y="1825625"/>
          <a:ext cx="10515600" cy="4554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470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</a:rPr>
              <a:t>Список використаних джерел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8896836"/>
              </p:ext>
            </p:extLst>
          </p:nvPr>
        </p:nvGraphicFramePr>
        <p:xfrm>
          <a:off x="838200" y="1564640"/>
          <a:ext cx="10515600" cy="4856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876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терміни теми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408887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816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Навчальні питання теми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426923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764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2.1 Історія формування, структура і джерела права сім’ї континентального права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6477400"/>
              </p:ext>
            </p:extLst>
          </p:nvPr>
        </p:nvGraphicFramePr>
        <p:xfrm>
          <a:off x="838200" y="169068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38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7212156"/>
              </p:ext>
            </p:extLst>
          </p:nvPr>
        </p:nvGraphicFramePr>
        <p:xfrm>
          <a:off x="838200" y="701040"/>
          <a:ext cx="10515600" cy="5475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451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915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Етапи генезису романо-германського права</a:t>
            </a:r>
            <a:endParaRPr lang="ru-RU" sz="4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2958592"/>
              </p:ext>
            </p:extLst>
          </p:nvPr>
        </p:nvGraphicFramePr>
        <p:xfrm>
          <a:off x="838200" y="1209040"/>
          <a:ext cx="10515600" cy="5262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631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0236129"/>
              </p:ext>
            </p:extLst>
          </p:nvPr>
        </p:nvGraphicFramePr>
        <p:xfrm>
          <a:off x="838200" y="487680"/>
          <a:ext cx="10515600" cy="596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145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7302089"/>
              </p:ext>
            </p:extLst>
          </p:nvPr>
        </p:nvGraphicFramePr>
        <p:xfrm>
          <a:off x="838200" y="1046480"/>
          <a:ext cx="10515600" cy="5130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449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</TotalTime>
  <Words>796</Words>
  <Application>Microsoft Office PowerPoint</Application>
  <PresentationFormat>Широкоэкранный</PresentationFormat>
  <Paragraphs>104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SimSun</vt:lpstr>
      <vt:lpstr>Arial</vt:lpstr>
      <vt:lpstr>Calibri</vt:lpstr>
      <vt:lpstr>Calibri Light</vt:lpstr>
      <vt:lpstr>Times New Roman</vt:lpstr>
      <vt:lpstr>Тема Office</vt:lpstr>
      <vt:lpstr>Національна академія внутрішніх справ Кафедра теорії держави та права</vt:lpstr>
      <vt:lpstr>ТЕМА 2. СІМ’Я КОНТИНЕНТАЛЬНОГО ПРАВА</vt:lpstr>
      <vt:lpstr>Основні терміни теми</vt:lpstr>
      <vt:lpstr>Навчальні питання теми</vt:lpstr>
      <vt:lpstr>2.1 Історія формування, структура і джерела права сім’ї континентального права</vt:lpstr>
      <vt:lpstr>Презентация PowerPoint</vt:lpstr>
      <vt:lpstr>Етапи генезису романо-германського права</vt:lpstr>
      <vt:lpstr>Презентация PowerPoint</vt:lpstr>
      <vt:lpstr>Презентация PowerPoint</vt:lpstr>
      <vt:lpstr>2.2 Загальна характеристика скандинавської групи правових систем</vt:lpstr>
      <vt:lpstr>Презентация PowerPoint</vt:lpstr>
      <vt:lpstr>Основні форми (джерела) права скандинавських країн</vt:lpstr>
      <vt:lpstr>Презентация PowerPoint</vt:lpstr>
      <vt:lpstr>2.3 Загальна характеристика латиноамериканської групи правових систем</vt:lpstr>
      <vt:lpstr>Країни латиноамериканської групи правових систем</vt:lpstr>
      <vt:lpstr>Латиноамериканське право поєднало в собі дві моделі права</vt:lpstr>
      <vt:lpstr>Презентация PowerPoint</vt:lpstr>
      <vt:lpstr>Презентация PowerPoint</vt:lpstr>
      <vt:lpstr>Презентация PowerPoint</vt:lpstr>
      <vt:lpstr>Список використаних джерел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Національна академія внутрішніх справ Кафедра теорії держави та права</dc:title>
  <dc:creator>Юрій Кривицький</dc:creator>
  <cp:lastModifiedBy>Юрій Кривицький</cp:lastModifiedBy>
  <cp:revision>19</cp:revision>
  <dcterms:created xsi:type="dcterms:W3CDTF">2017-05-03T13:01:25Z</dcterms:created>
  <dcterms:modified xsi:type="dcterms:W3CDTF">2017-05-04T06:24:47Z</dcterms:modified>
</cp:coreProperties>
</file>