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D2A413-A081-4619-9144-621BA4ED357B}"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ru-RU"/>
        </a:p>
      </dgm:t>
    </dgm:pt>
    <dgm:pt modelId="{85BF53D8-B393-4FC6-9E32-469670FD6B63}">
      <dgm:prSet phldrT="[Текст]"/>
      <dgm:spPr/>
      <dgm:t>
        <a:bodyPr/>
        <a:lstStyle/>
        <a:p>
          <a:r>
            <a:rPr lang="uk-UA" dirty="0" smtClean="0">
              <a:latin typeface="Times New Roman" panose="02020603050405020304" pitchFamily="18" charset="0"/>
              <a:cs typeface="Times New Roman" panose="02020603050405020304" pitchFamily="18" charset="0"/>
            </a:rPr>
            <a:t>Правова система є самостійним поняттям, одним з основних у сучасній юридичній науці та суспільствознавстві. Становлення цього поняття пов’язане з розвитком наукового праворозуміння, так як останнє включає не лише поняття «право», але й низку інших загальнотеоретичних правових категорій і понять, які охоплюють усю систему правових явищ, а також філософських і соціологічних категорій, що виражають зв’язки опосередкування права та інших соціальних явищ</a:t>
          </a:r>
          <a:endParaRPr lang="ru-RU" dirty="0">
            <a:latin typeface="Times New Roman" panose="02020603050405020304" pitchFamily="18" charset="0"/>
            <a:cs typeface="Times New Roman" panose="02020603050405020304" pitchFamily="18" charset="0"/>
          </a:endParaRPr>
        </a:p>
      </dgm:t>
    </dgm:pt>
    <dgm:pt modelId="{60B2C6B3-A38C-4193-9556-BB64AB8666C9}" type="parTrans" cxnId="{0552DBAE-5AA6-4943-8B07-7E6889097FCB}">
      <dgm:prSet/>
      <dgm:spPr/>
      <dgm:t>
        <a:bodyPr/>
        <a:lstStyle/>
        <a:p>
          <a:endParaRPr lang="ru-RU"/>
        </a:p>
      </dgm:t>
    </dgm:pt>
    <dgm:pt modelId="{6C211A3B-C5E8-4AEA-8774-AB7EC8F51A3B}" type="sibTrans" cxnId="{0552DBAE-5AA6-4943-8B07-7E6889097FCB}">
      <dgm:prSet/>
      <dgm:spPr/>
      <dgm:t>
        <a:bodyPr/>
        <a:lstStyle/>
        <a:p>
          <a:endParaRPr lang="ru-RU"/>
        </a:p>
      </dgm:t>
    </dgm:pt>
    <dgm:pt modelId="{47C38E43-4E22-4134-8932-F5F10EF5B802}" type="pres">
      <dgm:prSet presAssocID="{43D2A413-A081-4619-9144-621BA4ED357B}" presName="Name0" presStyleCnt="0">
        <dgm:presLayoutVars>
          <dgm:dir/>
        </dgm:presLayoutVars>
      </dgm:prSet>
      <dgm:spPr/>
      <dgm:t>
        <a:bodyPr/>
        <a:lstStyle/>
        <a:p>
          <a:endParaRPr lang="ru-RU"/>
        </a:p>
      </dgm:t>
    </dgm:pt>
    <dgm:pt modelId="{BD4D1CFC-11C8-4C2F-AEB9-18F0DF48D0A0}" type="pres">
      <dgm:prSet presAssocID="{85BF53D8-B393-4FC6-9E32-469670FD6B63}" presName="noChildren" presStyleCnt="0"/>
      <dgm:spPr/>
    </dgm:pt>
    <dgm:pt modelId="{1061ABCC-8198-4ACE-A3BF-292FF63101AE}" type="pres">
      <dgm:prSet presAssocID="{85BF53D8-B393-4FC6-9E32-469670FD6B63}" presName="gap" presStyleCnt="0"/>
      <dgm:spPr/>
    </dgm:pt>
    <dgm:pt modelId="{55754F55-9C59-4783-834A-80D4B4487FD1}" type="pres">
      <dgm:prSet presAssocID="{85BF53D8-B393-4FC6-9E32-469670FD6B63}" presName="medCircle2" presStyleLbl="vennNode1" presStyleIdx="0" presStyleCnt="1"/>
      <dgm:spPr/>
    </dgm:pt>
    <dgm:pt modelId="{2935562D-C292-40E2-AAC7-E1C8E55D265B}" type="pres">
      <dgm:prSet presAssocID="{85BF53D8-B393-4FC6-9E32-469670FD6B63}" presName="txLvlOnly1" presStyleLbl="revTx" presStyleIdx="0" presStyleCnt="1" custScaleY="250769"/>
      <dgm:spPr/>
      <dgm:t>
        <a:bodyPr/>
        <a:lstStyle/>
        <a:p>
          <a:endParaRPr lang="ru-RU"/>
        </a:p>
      </dgm:t>
    </dgm:pt>
  </dgm:ptLst>
  <dgm:cxnLst>
    <dgm:cxn modelId="{3E14F0A4-0313-42DA-AACE-B2A4DEA18BC7}" type="presOf" srcId="{85BF53D8-B393-4FC6-9E32-469670FD6B63}" destId="{2935562D-C292-40E2-AAC7-E1C8E55D265B}" srcOrd="0" destOrd="0" presId="urn:microsoft.com/office/officeart/2008/layout/VerticalCircleList"/>
    <dgm:cxn modelId="{0552DBAE-5AA6-4943-8B07-7E6889097FCB}" srcId="{43D2A413-A081-4619-9144-621BA4ED357B}" destId="{85BF53D8-B393-4FC6-9E32-469670FD6B63}" srcOrd="0" destOrd="0" parTransId="{60B2C6B3-A38C-4193-9556-BB64AB8666C9}" sibTransId="{6C211A3B-C5E8-4AEA-8774-AB7EC8F51A3B}"/>
    <dgm:cxn modelId="{D706ADA1-650A-4271-8CF0-AB8D3E2C15CE}" type="presOf" srcId="{43D2A413-A081-4619-9144-621BA4ED357B}" destId="{47C38E43-4E22-4134-8932-F5F10EF5B802}" srcOrd="0" destOrd="0" presId="urn:microsoft.com/office/officeart/2008/layout/VerticalCircleList"/>
    <dgm:cxn modelId="{52C879EC-8560-48BD-82D7-6DA39AB10FB2}" type="presParOf" srcId="{47C38E43-4E22-4134-8932-F5F10EF5B802}" destId="{BD4D1CFC-11C8-4C2F-AEB9-18F0DF48D0A0}" srcOrd="0" destOrd="0" presId="urn:microsoft.com/office/officeart/2008/layout/VerticalCircleList"/>
    <dgm:cxn modelId="{6A5A236A-1551-4427-BA4D-594112FE350B}" type="presParOf" srcId="{BD4D1CFC-11C8-4C2F-AEB9-18F0DF48D0A0}" destId="{1061ABCC-8198-4ACE-A3BF-292FF63101AE}" srcOrd="0" destOrd="0" presId="urn:microsoft.com/office/officeart/2008/layout/VerticalCircleList"/>
    <dgm:cxn modelId="{3288CF6B-D087-4462-A20B-CA0521799C7B}" type="presParOf" srcId="{BD4D1CFC-11C8-4C2F-AEB9-18F0DF48D0A0}" destId="{55754F55-9C59-4783-834A-80D4B4487FD1}" srcOrd="1" destOrd="0" presId="urn:microsoft.com/office/officeart/2008/layout/VerticalCircleList"/>
    <dgm:cxn modelId="{451A7955-6052-4654-AADC-136D43FF7662}" type="presParOf" srcId="{BD4D1CFC-11C8-4C2F-AEB9-18F0DF48D0A0}" destId="{2935562D-C292-40E2-AAC7-E1C8E55D265B}"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0904C9-2550-4F25-9289-76AB019A701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ru-RU"/>
        </a:p>
      </dgm:t>
    </dgm:pt>
    <dgm:pt modelId="{5266E2B4-288B-4FD0-841E-45467FF57E22}">
      <dgm:prSet phldrT="[Текст]"/>
      <dgm:spPr/>
      <dgm:t>
        <a:bodyPr/>
        <a:lstStyle/>
        <a:p>
          <a:r>
            <a:rPr lang="uk-UA" b="1" dirty="0" smtClean="0">
              <a:solidFill>
                <a:schemeClr val="tx1">
                  <a:lumMod val="75000"/>
                  <a:lumOff val="25000"/>
                </a:schemeClr>
              </a:solidFill>
              <a:latin typeface="Times New Roman" panose="02020603050405020304" pitchFamily="18" charset="0"/>
              <a:cs typeface="Times New Roman" panose="02020603050405020304" pitchFamily="18" charset="0"/>
            </a:rPr>
            <a:t>Внутрішні функції</a:t>
          </a:r>
          <a:r>
            <a:rPr lang="uk-UA"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uk-UA" b="1"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правової системи:</a:t>
          </a:r>
          <a:endParaRPr lang="ru-RU"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C605A4BA-1D2C-4C3A-BBFF-42B6BAF06720}" type="parTrans" cxnId="{C1141DDD-B02B-48D5-BE5B-180B3DFD9BFC}">
      <dgm:prSet/>
      <dgm:spPr/>
      <dgm:t>
        <a:bodyPr/>
        <a:lstStyle/>
        <a:p>
          <a:endParaRPr lang="ru-RU"/>
        </a:p>
      </dgm:t>
    </dgm:pt>
    <dgm:pt modelId="{51B2EB8B-15EB-45D8-870E-23329E0C7FF8}" type="sibTrans" cxnId="{C1141DDD-B02B-48D5-BE5B-180B3DFD9BFC}">
      <dgm:prSet/>
      <dgm:spPr/>
      <dgm:t>
        <a:bodyPr/>
        <a:lstStyle/>
        <a:p>
          <a:endParaRPr lang="ru-RU"/>
        </a:p>
      </dgm:t>
    </dgm:pt>
    <dgm:pt modelId="{F7EB1463-2279-49CA-8339-0BCE72128599}">
      <dgm:prSet phldrT="[Текст]"/>
      <dgm:spPr/>
      <dgm:t>
        <a:bodyPr/>
        <a:lstStyle/>
        <a:p>
          <a:r>
            <a:rPr lang="uk-UA" smtClean="0">
              <a:latin typeface="Times New Roman" panose="02020603050405020304" pitchFamily="18" charset="0"/>
              <a:cs typeface="Times New Roman" panose="02020603050405020304" pitchFamily="18" charset="0"/>
            </a:rPr>
            <a:t>просторова</a:t>
          </a:r>
          <a:endParaRPr lang="ru-RU" dirty="0">
            <a:latin typeface="Times New Roman" panose="02020603050405020304" pitchFamily="18" charset="0"/>
            <a:cs typeface="Times New Roman" panose="02020603050405020304" pitchFamily="18" charset="0"/>
          </a:endParaRPr>
        </a:p>
      </dgm:t>
    </dgm:pt>
    <dgm:pt modelId="{23266128-70C9-4B78-AE5D-50C88FF45E5E}" type="parTrans" cxnId="{A8BF6F84-9662-4C9B-88C9-0E7178173F46}">
      <dgm:prSet/>
      <dgm:spPr/>
      <dgm:t>
        <a:bodyPr/>
        <a:lstStyle/>
        <a:p>
          <a:endParaRPr lang="ru-RU"/>
        </a:p>
      </dgm:t>
    </dgm:pt>
    <dgm:pt modelId="{E4F00B9E-F67D-49D8-AF73-2DCF2B58514A}" type="sibTrans" cxnId="{A8BF6F84-9662-4C9B-88C9-0E7178173F46}">
      <dgm:prSet/>
      <dgm:spPr/>
      <dgm:t>
        <a:bodyPr/>
        <a:lstStyle/>
        <a:p>
          <a:endParaRPr lang="ru-RU"/>
        </a:p>
      </dgm:t>
    </dgm:pt>
    <dgm:pt modelId="{07A277F2-EA3D-4107-BF0E-B7B671073516}">
      <dgm:prSet phldrT="[Текст]"/>
      <dgm:spPr/>
      <dgm:t>
        <a:bodyPr/>
        <a:lstStyle/>
        <a:p>
          <a:r>
            <a:rPr lang="uk-UA" b="1" dirty="0" smtClean="0">
              <a:solidFill>
                <a:schemeClr val="tx1">
                  <a:lumMod val="75000"/>
                  <a:lumOff val="25000"/>
                </a:schemeClr>
              </a:solidFill>
              <a:latin typeface="Times New Roman" panose="02020603050405020304" pitchFamily="18" charset="0"/>
              <a:cs typeface="Times New Roman" panose="02020603050405020304" pitchFamily="18" charset="0"/>
            </a:rPr>
            <a:t>Зовнішні функції</a:t>
          </a:r>
          <a:r>
            <a:rPr lang="uk-UA"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uk-UA" b="1"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правової системи:</a:t>
          </a:r>
          <a:endParaRPr lang="ru-RU"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8CB3347B-A741-4D68-A166-F3F267ABEB94}" type="parTrans" cxnId="{9B58739C-05F7-469A-961F-7C99AE4B6611}">
      <dgm:prSet/>
      <dgm:spPr/>
      <dgm:t>
        <a:bodyPr/>
        <a:lstStyle/>
        <a:p>
          <a:endParaRPr lang="ru-RU"/>
        </a:p>
      </dgm:t>
    </dgm:pt>
    <dgm:pt modelId="{57DAC0BD-5047-4C40-BF1D-4564AF68BFA6}" type="sibTrans" cxnId="{9B58739C-05F7-469A-961F-7C99AE4B6611}">
      <dgm:prSet/>
      <dgm:spPr/>
      <dgm:t>
        <a:bodyPr/>
        <a:lstStyle/>
        <a:p>
          <a:endParaRPr lang="ru-RU"/>
        </a:p>
      </dgm:t>
    </dgm:pt>
    <dgm:pt modelId="{AF3031E3-978A-4525-96D8-39C36EDBC232}">
      <dgm:prSet phldrT="[Текст]"/>
      <dgm:spPr/>
      <dgm:t>
        <a:bodyPr/>
        <a:lstStyle/>
        <a:p>
          <a:r>
            <a:rPr lang="uk-UA" dirty="0" smtClean="0">
              <a:latin typeface="Times New Roman" panose="02020603050405020304" pitchFamily="18" charset="0"/>
              <a:cs typeface="Times New Roman" panose="02020603050405020304" pitchFamily="18" charset="0"/>
            </a:rPr>
            <a:t>функція досягнення соціальної цілісності</a:t>
          </a:r>
          <a:endParaRPr lang="ru-RU" dirty="0">
            <a:latin typeface="Times New Roman" panose="02020603050405020304" pitchFamily="18" charset="0"/>
            <a:cs typeface="Times New Roman" panose="02020603050405020304" pitchFamily="18" charset="0"/>
          </a:endParaRPr>
        </a:p>
      </dgm:t>
    </dgm:pt>
    <dgm:pt modelId="{113EBF6F-5018-4267-9575-F10DC72C43D3}" type="parTrans" cxnId="{ED2110E9-7DD6-4DD1-A66D-15C5D9B86D14}">
      <dgm:prSet/>
      <dgm:spPr/>
      <dgm:t>
        <a:bodyPr/>
        <a:lstStyle/>
        <a:p>
          <a:endParaRPr lang="ru-RU"/>
        </a:p>
      </dgm:t>
    </dgm:pt>
    <dgm:pt modelId="{E0A312DE-8AE5-49B5-BC5C-42874A4CC6D5}" type="sibTrans" cxnId="{ED2110E9-7DD6-4DD1-A66D-15C5D9B86D14}">
      <dgm:prSet/>
      <dgm:spPr/>
      <dgm:t>
        <a:bodyPr/>
        <a:lstStyle/>
        <a:p>
          <a:endParaRPr lang="ru-RU"/>
        </a:p>
      </dgm:t>
    </dgm:pt>
    <dgm:pt modelId="{E8627958-4063-49AE-8EA3-F57C477C7665}">
      <dgm:prSet/>
      <dgm:spPr/>
      <dgm:t>
        <a:bodyPr/>
        <a:lstStyle/>
        <a:p>
          <a:r>
            <a:rPr lang="uk-UA" smtClean="0">
              <a:latin typeface="Times New Roman" panose="02020603050405020304" pitchFamily="18" charset="0"/>
              <a:cs typeface="Times New Roman" panose="02020603050405020304" pitchFamily="18" charset="0"/>
            </a:rPr>
            <a:t>суб’єктна</a:t>
          </a:r>
          <a:endParaRPr lang="uk-UA" dirty="0">
            <a:latin typeface="Times New Roman" panose="02020603050405020304" pitchFamily="18" charset="0"/>
            <a:cs typeface="Times New Roman" panose="02020603050405020304" pitchFamily="18" charset="0"/>
          </a:endParaRPr>
        </a:p>
      </dgm:t>
    </dgm:pt>
    <dgm:pt modelId="{30D0437C-0D13-4711-AAD8-7C1D0A26CCC0}" type="parTrans" cxnId="{8E5D6462-7C1F-45D4-90C4-72B8575D1632}">
      <dgm:prSet/>
      <dgm:spPr/>
      <dgm:t>
        <a:bodyPr/>
        <a:lstStyle/>
        <a:p>
          <a:endParaRPr lang="ru-RU"/>
        </a:p>
      </dgm:t>
    </dgm:pt>
    <dgm:pt modelId="{80F6E788-1E48-48B5-876F-87D3111DDEFE}" type="sibTrans" cxnId="{8E5D6462-7C1F-45D4-90C4-72B8575D1632}">
      <dgm:prSet/>
      <dgm:spPr/>
      <dgm:t>
        <a:bodyPr/>
        <a:lstStyle/>
        <a:p>
          <a:endParaRPr lang="ru-RU"/>
        </a:p>
      </dgm:t>
    </dgm:pt>
    <dgm:pt modelId="{593455B7-0B0E-41F8-BD08-B06F0623B416}">
      <dgm:prSet/>
      <dgm:spPr/>
      <dgm:t>
        <a:bodyPr/>
        <a:lstStyle/>
        <a:p>
          <a:r>
            <a:rPr lang="uk-UA" smtClean="0">
              <a:latin typeface="Times New Roman" panose="02020603050405020304" pitchFamily="18" charset="0"/>
              <a:cs typeface="Times New Roman" panose="02020603050405020304" pitchFamily="18" charset="0"/>
            </a:rPr>
            <a:t>моделююча</a:t>
          </a:r>
          <a:endParaRPr lang="uk-UA">
            <a:latin typeface="Times New Roman" panose="02020603050405020304" pitchFamily="18" charset="0"/>
            <a:cs typeface="Times New Roman" panose="02020603050405020304" pitchFamily="18" charset="0"/>
          </a:endParaRPr>
        </a:p>
      </dgm:t>
    </dgm:pt>
    <dgm:pt modelId="{65738608-985B-4D70-82E8-4CD2A4241A6A}" type="parTrans" cxnId="{8F6DA272-B575-4E39-BBE9-9BA88F6D6B46}">
      <dgm:prSet/>
      <dgm:spPr/>
      <dgm:t>
        <a:bodyPr/>
        <a:lstStyle/>
        <a:p>
          <a:endParaRPr lang="ru-RU"/>
        </a:p>
      </dgm:t>
    </dgm:pt>
    <dgm:pt modelId="{BA1E35B6-09A1-47AE-AC2D-71D4C7E9CF35}" type="sibTrans" cxnId="{8F6DA272-B575-4E39-BBE9-9BA88F6D6B46}">
      <dgm:prSet/>
      <dgm:spPr/>
      <dgm:t>
        <a:bodyPr/>
        <a:lstStyle/>
        <a:p>
          <a:endParaRPr lang="ru-RU"/>
        </a:p>
      </dgm:t>
    </dgm:pt>
    <dgm:pt modelId="{324D548A-97D6-4D19-9F78-216CAF342CBE}">
      <dgm:prSet/>
      <dgm:spPr/>
      <dgm:t>
        <a:bodyPr/>
        <a:lstStyle/>
        <a:p>
          <a:r>
            <a:rPr lang="uk-UA" smtClean="0">
              <a:latin typeface="Times New Roman" panose="02020603050405020304" pitchFamily="18" charset="0"/>
              <a:cs typeface="Times New Roman" panose="02020603050405020304" pitchFamily="18" charset="0"/>
            </a:rPr>
            <a:t>ціннісно-орієнтаційна</a:t>
          </a:r>
          <a:endParaRPr lang="uk-UA" dirty="0">
            <a:latin typeface="Times New Roman" panose="02020603050405020304" pitchFamily="18" charset="0"/>
            <a:cs typeface="Times New Roman" panose="02020603050405020304" pitchFamily="18" charset="0"/>
          </a:endParaRPr>
        </a:p>
      </dgm:t>
    </dgm:pt>
    <dgm:pt modelId="{FA673405-7961-420A-A47D-F97B21B134D6}" type="parTrans" cxnId="{9ECEADC9-0FCF-4FBA-AF7E-DE8DFD9909EB}">
      <dgm:prSet/>
      <dgm:spPr/>
      <dgm:t>
        <a:bodyPr/>
        <a:lstStyle/>
        <a:p>
          <a:endParaRPr lang="ru-RU"/>
        </a:p>
      </dgm:t>
    </dgm:pt>
    <dgm:pt modelId="{71307D89-F156-4D12-9671-020A4C61B397}" type="sibTrans" cxnId="{9ECEADC9-0FCF-4FBA-AF7E-DE8DFD9909EB}">
      <dgm:prSet/>
      <dgm:spPr/>
      <dgm:t>
        <a:bodyPr/>
        <a:lstStyle/>
        <a:p>
          <a:endParaRPr lang="ru-RU"/>
        </a:p>
      </dgm:t>
    </dgm:pt>
    <dgm:pt modelId="{B8D20F93-C9D1-4CF0-9C8A-5ED12FD7AC3E}">
      <dgm:prSet/>
      <dgm:spPr/>
      <dgm:t>
        <a:bodyPr/>
        <a:lstStyle/>
        <a:p>
          <a:r>
            <a:rPr lang="uk-UA" smtClean="0">
              <a:latin typeface="Times New Roman" panose="02020603050405020304" pitchFamily="18" charset="0"/>
              <a:cs typeface="Times New Roman" panose="02020603050405020304" pitchFamily="18" charset="0"/>
            </a:rPr>
            <a:t>комунікативна</a:t>
          </a:r>
          <a:endParaRPr lang="uk-UA">
            <a:latin typeface="Times New Roman" panose="02020603050405020304" pitchFamily="18" charset="0"/>
            <a:cs typeface="Times New Roman" panose="02020603050405020304" pitchFamily="18" charset="0"/>
          </a:endParaRPr>
        </a:p>
      </dgm:t>
    </dgm:pt>
    <dgm:pt modelId="{2BBE7E56-10C5-4C78-8CDD-678635D54D93}" type="parTrans" cxnId="{4200E776-18ED-4260-83FF-DF03E0E3763A}">
      <dgm:prSet/>
      <dgm:spPr/>
      <dgm:t>
        <a:bodyPr/>
        <a:lstStyle/>
        <a:p>
          <a:endParaRPr lang="ru-RU"/>
        </a:p>
      </dgm:t>
    </dgm:pt>
    <dgm:pt modelId="{4369DC50-5BD1-48B7-9C08-0FD0019D424C}" type="sibTrans" cxnId="{4200E776-18ED-4260-83FF-DF03E0E3763A}">
      <dgm:prSet/>
      <dgm:spPr/>
      <dgm:t>
        <a:bodyPr/>
        <a:lstStyle/>
        <a:p>
          <a:endParaRPr lang="ru-RU"/>
        </a:p>
      </dgm:t>
    </dgm:pt>
    <dgm:pt modelId="{E79A3330-8473-4779-AB0F-2AA5B66D8C74}">
      <dgm:prSet/>
      <dgm:spPr/>
      <dgm:t>
        <a:bodyPr/>
        <a:lstStyle/>
        <a:p>
          <a:r>
            <a:rPr lang="uk-UA" smtClean="0">
              <a:latin typeface="Times New Roman" panose="02020603050405020304" pitchFamily="18" charset="0"/>
              <a:cs typeface="Times New Roman" panose="02020603050405020304" pitchFamily="18" charset="0"/>
            </a:rPr>
            <a:t>функція правової політики</a:t>
          </a:r>
          <a:endParaRPr lang="uk-UA" dirty="0">
            <a:latin typeface="Times New Roman" panose="02020603050405020304" pitchFamily="18" charset="0"/>
            <a:cs typeface="Times New Roman" panose="02020603050405020304" pitchFamily="18" charset="0"/>
          </a:endParaRPr>
        </a:p>
      </dgm:t>
    </dgm:pt>
    <dgm:pt modelId="{AE414F3F-6FFB-42DF-AB9F-4A8FC5E08576}" type="parTrans" cxnId="{07487277-9CC5-4EAC-BC3E-3132A8C73400}">
      <dgm:prSet/>
      <dgm:spPr/>
      <dgm:t>
        <a:bodyPr/>
        <a:lstStyle/>
        <a:p>
          <a:endParaRPr lang="ru-RU"/>
        </a:p>
      </dgm:t>
    </dgm:pt>
    <dgm:pt modelId="{A0F86AD9-436E-41A7-9F13-CCDA7B95E3E0}" type="sibTrans" cxnId="{07487277-9CC5-4EAC-BC3E-3132A8C73400}">
      <dgm:prSet/>
      <dgm:spPr/>
      <dgm:t>
        <a:bodyPr/>
        <a:lstStyle/>
        <a:p>
          <a:endParaRPr lang="ru-RU"/>
        </a:p>
      </dgm:t>
    </dgm:pt>
    <dgm:pt modelId="{9573606C-B838-4BCE-B8F6-797D87F3D012}">
      <dgm:prSet/>
      <dgm:spPr/>
      <dgm:t>
        <a:bodyPr/>
        <a:lstStyle/>
        <a:p>
          <a:r>
            <a:rPr lang="uk-UA" smtClean="0">
              <a:latin typeface="Times New Roman" panose="02020603050405020304" pitchFamily="18" charset="0"/>
              <a:cs typeface="Times New Roman" panose="02020603050405020304" pitchFamily="18" charset="0"/>
            </a:rPr>
            <a:t>функція збереження національної своєрідності</a:t>
          </a:r>
          <a:endParaRPr lang="uk-UA" dirty="0">
            <a:latin typeface="Times New Roman" panose="02020603050405020304" pitchFamily="18" charset="0"/>
            <a:cs typeface="Times New Roman" panose="02020603050405020304" pitchFamily="18" charset="0"/>
          </a:endParaRPr>
        </a:p>
      </dgm:t>
    </dgm:pt>
    <dgm:pt modelId="{4D3730A7-A92B-4193-A00D-F693E4ACC32F}" type="parTrans" cxnId="{A3AB4DEC-D2BA-4D12-B203-817895011070}">
      <dgm:prSet/>
      <dgm:spPr/>
      <dgm:t>
        <a:bodyPr/>
        <a:lstStyle/>
        <a:p>
          <a:endParaRPr lang="ru-RU"/>
        </a:p>
      </dgm:t>
    </dgm:pt>
    <dgm:pt modelId="{46D06279-8B40-46D4-B847-D3B918CA28C5}" type="sibTrans" cxnId="{A3AB4DEC-D2BA-4D12-B203-817895011070}">
      <dgm:prSet/>
      <dgm:spPr/>
      <dgm:t>
        <a:bodyPr/>
        <a:lstStyle/>
        <a:p>
          <a:endParaRPr lang="ru-RU"/>
        </a:p>
      </dgm:t>
    </dgm:pt>
    <dgm:pt modelId="{B950054C-60F3-4DD4-853E-1E1159366710}">
      <dgm:prSet/>
      <dgm:spPr/>
      <dgm:t>
        <a:bodyPr/>
        <a:lstStyle/>
        <a:p>
          <a:r>
            <a:rPr lang="uk-UA" dirty="0" smtClean="0">
              <a:latin typeface="Times New Roman" panose="02020603050405020304" pitchFamily="18" charset="0"/>
              <a:cs typeface="Times New Roman" panose="02020603050405020304" pitchFamily="18" charset="0"/>
            </a:rPr>
            <a:t>функція духовної ідентифікації</a:t>
          </a:r>
          <a:endParaRPr lang="uk-UA" dirty="0">
            <a:latin typeface="Times New Roman" panose="02020603050405020304" pitchFamily="18" charset="0"/>
            <a:cs typeface="Times New Roman" panose="02020603050405020304" pitchFamily="18" charset="0"/>
          </a:endParaRPr>
        </a:p>
      </dgm:t>
    </dgm:pt>
    <dgm:pt modelId="{3F45225C-A6F4-42A8-912F-73A45C82A03C}" type="parTrans" cxnId="{5B8A5FC9-F777-41A4-94A0-4433A40C8B19}">
      <dgm:prSet/>
      <dgm:spPr/>
      <dgm:t>
        <a:bodyPr/>
        <a:lstStyle/>
        <a:p>
          <a:endParaRPr lang="ru-RU"/>
        </a:p>
      </dgm:t>
    </dgm:pt>
    <dgm:pt modelId="{32C75839-599A-41B4-BD2E-8E5002C753AF}" type="sibTrans" cxnId="{5B8A5FC9-F777-41A4-94A0-4433A40C8B19}">
      <dgm:prSet/>
      <dgm:spPr/>
      <dgm:t>
        <a:bodyPr/>
        <a:lstStyle/>
        <a:p>
          <a:endParaRPr lang="ru-RU"/>
        </a:p>
      </dgm:t>
    </dgm:pt>
    <dgm:pt modelId="{C55E9966-4A20-4434-80B9-6FF1576B13E7}" type="pres">
      <dgm:prSet presAssocID="{830904C9-2550-4F25-9289-76AB019A701C}" presName="Name0" presStyleCnt="0">
        <dgm:presLayoutVars>
          <dgm:dir/>
          <dgm:animLvl val="lvl"/>
          <dgm:resizeHandles val="exact"/>
        </dgm:presLayoutVars>
      </dgm:prSet>
      <dgm:spPr/>
      <dgm:t>
        <a:bodyPr/>
        <a:lstStyle/>
        <a:p>
          <a:endParaRPr lang="ru-RU"/>
        </a:p>
      </dgm:t>
    </dgm:pt>
    <dgm:pt modelId="{E7A30B8F-B810-4B93-8BF1-E6FC128884F6}" type="pres">
      <dgm:prSet presAssocID="{5266E2B4-288B-4FD0-841E-45467FF57E22}" presName="composite" presStyleCnt="0"/>
      <dgm:spPr/>
    </dgm:pt>
    <dgm:pt modelId="{110F30E8-B4C3-4F1A-B655-73745DE8C807}" type="pres">
      <dgm:prSet presAssocID="{5266E2B4-288B-4FD0-841E-45467FF57E22}" presName="parTx" presStyleLbl="alignNode1" presStyleIdx="0" presStyleCnt="2">
        <dgm:presLayoutVars>
          <dgm:chMax val="0"/>
          <dgm:chPref val="0"/>
          <dgm:bulletEnabled val="1"/>
        </dgm:presLayoutVars>
      </dgm:prSet>
      <dgm:spPr/>
      <dgm:t>
        <a:bodyPr/>
        <a:lstStyle/>
        <a:p>
          <a:endParaRPr lang="ru-RU"/>
        </a:p>
      </dgm:t>
    </dgm:pt>
    <dgm:pt modelId="{B12AE5D6-6059-4B42-8214-E00FE0443BB6}" type="pres">
      <dgm:prSet presAssocID="{5266E2B4-288B-4FD0-841E-45467FF57E22}" presName="desTx" presStyleLbl="alignAccFollowNode1" presStyleIdx="0" presStyleCnt="2">
        <dgm:presLayoutVars>
          <dgm:bulletEnabled val="1"/>
        </dgm:presLayoutVars>
      </dgm:prSet>
      <dgm:spPr/>
      <dgm:t>
        <a:bodyPr/>
        <a:lstStyle/>
        <a:p>
          <a:endParaRPr lang="ru-RU"/>
        </a:p>
      </dgm:t>
    </dgm:pt>
    <dgm:pt modelId="{2D79703C-6B8F-4BA4-BA9A-5A3415EADD82}" type="pres">
      <dgm:prSet presAssocID="{51B2EB8B-15EB-45D8-870E-23329E0C7FF8}" presName="space" presStyleCnt="0"/>
      <dgm:spPr/>
    </dgm:pt>
    <dgm:pt modelId="{4278C09B-6F90-4D3B-8E50-07F48F13F485}" type="pres">
      <dgm:prSet presAssocID="{07A277F2-EA3D-4107-BF0E-B7B671073516}" presName="composite" presStyleCnt="0"/>
      <dgm:spPr/>
    </dgm:pt>
    <dgm:pt modelId="{C963DD41-8830-4F55-9E4E-98AB76AE1AFD}" type="pres">
      <dgm:prSet presAssocID="{07A277F2-EA3D-4107-BF0E-B7B671073516}" presName="parTx" presStyleLbl="alignNode1" presStyleIdx="1" presStyleCnt="2">
        <dgm:presLayoutVars>
          <dgm:chMax val="0"/>
          <dgm:chPref val="0"/>
          <dgm:bulletEnabled val="1"/>
        </dgm:presLayoutVars>
      </dgm:prSet>
      <dgm:spPr/>
      <dgm:t>
        <a:bodyPr/>
        <a:lstStyle/>
        <a:p>
          <a:endParaRPr lang="ru-RU"/>
        </a:p>
      </dgm:t>
    </dgm:pt>
    <dgm:pt modelId="{8D819B21-ABAB-401A-9BA1-0F7F67DC0F54}" type="pres">
      <dgm:prSet presAssocID="{07A277F2-EA3D-4107-BF0E-B7B671073516}" presName="desTx" presStyleLbl="alignAccFollowNode1" presStyleIdx="1" presStyleCnt="2">
        <dgm:presLayoutVars>
          <dgm:bulletEnabled val="1"/>
        </dgm:presLayoutVars>
      </dgm:prSet>
      <dgm:spPr/>
      <dgm:t>
        <a:bodyPr/>
        <a:lstStyle/>
        <a:p>
          <a:endParaRPr lang="ru-RU"/>
        </a:p>
      </dgm:t>
    </dgm:pt>
  </dgm:ptLst>
  <dgm:cxnLst>
    <dgm:cxn modelId="{3AA37F19-DB8B-453F-8093-0138E19ABCD1}" type="presOf" srcId="{B950054C-60F3-4DD4-853E-1E1159366710}" destId="{8D819B21-ABAB-401A-9BA1-0F7F67DC0F54}" srcOrd="0" destOrd="3" presId="urn:microsoft.com/office/officeart/2005/8/layout/hList1"/>
    <dgm:cxn modelId="{5B59C2CC-FB9E-454F-AE17-0F8F2240C294}" type="presOf" srcId="{593455B7-0B0E-41F8-BD08-B06F0623B416}" destId="{B12AE5D6-6059-4B42-8214-E00FE0443BB6}" srcOrd="0" destOrd="2" presId="urn:microsoft.com/office/officeart/2005/8/layout/hList1"/>
    <dgm:cxn modelId="{C71BAC44-6A70-48EB-B5C8-55B28AE9DAE8}" type="presOf" srcId="{E8627958-4063-49AE-8EA3-F57C477C7665}" destId="{B12AE5D6-6059-4B42-8214-E00FE0443BB6}" srcOrd="0" destOrd="1" presId="urn:microsoft.com/office/officeart/2005/8/layout/hList1"/>
    <dgm:cxn modelId="{6F74B2B7-B8E8-49A6-A18E-D2BEF904CE8C}" type="presOf" srcId="{E79A3330-8473-4779-AB0F-2AA5B66D8C74}" destId="{8D819B21-ABAB-401A-9BA1-0F7F67DC0F54}" srcOrd="0" destOrd="1" presId="urn:microsoft.com/office/officeart/2005/8/layout/hList1"/>
    <dgm:cxn modelId="{5B8A5FC9-F777-41A4-94A0-4433A40C8B19}" srcId="{07A277F2-EA3D-4107-BF0E-B7B671073516}" destId="{B950054C-60F3-4DD4-853E-1E1159366710}" srcOrd="3" destOrd="0" parTransId="{3F45225C-A6F4-42A8-912F-73A45C82A03C}" sibTransId="{32C75839-599A-41B4-BD2E-8E5002C753AF}"/>
    <dgm:cxn modelId="{8BC2DC8A-7496-4C09-B16A-AA3FF84E90E2}" type="presOf" srcId="{F7EB1463-2279-49CA-8339-0BCE72128599}" destId="{B12AE5D6-6059-4B42-8214-E00FE0443BB6}" srcOrd="0" destOrd="0" presId="urn:microsoft.com/office/officeart/2005/8/layout/hList1"/>
    <dgm:cxn modelId="{C0A6EA10-918D-4299-A8BD-63F128C13A2D}" type="presOf" srcId="{830904C9-2550-4F25-9289-76AB019A701C}" destId="{C55E9966-4A20-4434-80B9-6FF1576B13E7}" srcOrd="0" destOrd="0" presId="urn:microsoft.com/office/officeart/2005/8/layout/hList1"/>
    <dgm:cxn modelId="{DA336EB4-375A-4EDF-8190-F39E76F170FA}" type="presOf" srcId="{9573606C-B838-4BCE-B8F6-797D87F3D012}" destId="{8D819B21-ABAB-401A-9BA1-0F7F67DC0F54}" srcOrd="0" destOrd="2" presId="urn:microsoft.com/office/officeart/2005/8/layout/hList1"/>
    <dgm:cxn modelId="{9FD8D6A1-BAF2-4D2A-8756-C77DB048FCAA}" type="presOf" srcId="{B8D20F93-C9D1-4CF0-9C8A-5ED12FD7AC3E}" destId="{B12AE5D6-6059-4B42-8214-E00FE0443BB6}" srcOrd="0" destOrd="4" presId="urn:microsoft.com/office/officeart/2005/8/layout/hList1"/>
    <dgm:cxn modelId="{4C270DC0-50F3-46D4-B54A-99445881DA57}" type="presOf" srcId="{5266E2B4-288B-4FD0-841E-45467FF57E22}" destId="{110F30E8-B4C3-4F1A-B655-73745DE8C807}" srcOrd="0" destOrd="0" presId="urn:microsoft.com/office/officeart/2005/8/layout/hList1"/>
    <dgm:cxn modelId="{0E7A4EE2-50D5-4C79-800D-D5EEA9AB8E99}" type="presOf" srcId="{AF3031E3-978A-4525-96D8-39C36EDBC232}" destId="{8D819B21-ABAB-401A-9BA1-0F7F67DC0F54}" srcOrd="0" destOrd="0" presId="urn:microsoft.com/office/officeart/2005/8/layout/hList1"/>
    <dgm:cxn modelId="{9ECEADC9-0FCF-4FBA-AF7E-DE8DFD9909EB}" srcId="{5266E2B4-288B-4FD0-841E-45467FF57E22}" destId="{324D548A-97D6-4D19-9F78-216CAF342CBE}" srcOrd="3" destOrd="0" parTransId="{FA673405-7961-420A-A47D-F97B21B134D6}" sibTransId="{71307D89-F156-4D12-9671-020A4C61B397}"/>
    <dgm:cxn modelId="{A8BF6F84-9662-4C9B-88C9-0E7178173F46}" srcId="{5266E2B4-288B-4FD0-841E-45467FF57E22}" destId="{F7EB1463-2279-49CA-8339-0BCE72128599}" srcOrd="0" destOrd="0" parTransId="{23266128-70C9-4B78-AE5D-50C88FF45E5E}" sibTransId="{E4F00B9E-F67D-49D8-AF73-2DCF2B58514A}"/>
    <dgm:cxn modelId="{A3AB4DEC-D2BA-4D12-B203-817895011070}" srcId="{07A277F2-EA3D-4107-BF0E-B7B671073516}" destId="{9573606C-B838-4BCE-B8F6-797D87F3D012}" srcOrd="2" destOrd="0" parTransId="{4D3730A7-A92B-4193-A00D-F693E4ACC32F}" sibTransId="{46D06279-8B40-46D4-B847-D3B918CA28C5}"/>
    <dgm:cxn modelId="{A554B57A-D625-47E5-A3BB-44D8C2D123E8}" type="presOf" srcId="{07A277F2-EA3D-4107-BF0E-B7B671073516}" destId="{C963DD41-8830-4F55-9E4E-98AB76AE1AFD}" srcOrd="0" destOrd="0" presId="urn:microsoft.com/office/officeart/2005/8/layout/hList1"/>
    <dgm:cxn modelId="{9B58739C-05F7-469A-961F-7C99AE4B6611}" srcId="{830904C9-2550-4F25-9289-76AB019A701C}" destId="{07A277F2-EA3D-4107-BF0E-B7B671073516}" srcOrd="1" destOrd="0" parTransId="{8CB3347B-A741-4D68-A166-F3F267ABEB94}" sibTransId="{57DAC0BD-5047-4C40-BF1D-4564AF68BFA6}"/>
    <dgm:cxn modelId="{ED2110E9-7DD6-4DD1-A66D-15C5D9B86D14}" srcId="{07A277F2-EA3D-4107-BF0E-B7B671073516}" destId="{AF3031E3-978A-4525-96D8-39C36EDBC232}" srcOrd="0" destOrd="0" parTransId="{113EBF6F-5018-4267-9575-F10DC72C43D3}" sibTransId="{E0A312DE-8AE5-49B5-BC5C-42874A4CC6D5}"/>
    <dgm:cxn modelId="{8F6DA272-B575-4E39-BBE9-9BA88F6D6B46}" srcId="{5266E2B4-288B-4FD0-841E-45467FF57E22}" destId="{593455B7-0B0E-41F8-BD08-B06F0623B416}" srcOrd="2" destOrd="0" parTransId="{65738608-985B-4D70-82E8-4CD2A4241A6A}" sibTransId="{BA1E35B6-09A1-47AE-AC2D-71D4C7E9CF35}"/>
    <dgm:cxn modelId="{2D3C3A32-5464-4142-8F60-74BC063D1DEE}" type="presOf" srcId="{324D548A-97D6-4D19-9F78-216CAF342CBE}" destId="{B12AE5D6-6059-4B42-8214-E00FE0443BB6}" srcOrd="0" destOrd="3" presId="urn:microsoft.com/office/officeart/2005/8/layout/hList1"/>
    <dgm:cxn modelId="{4200E776-18ED-4260-83FF-DF03E0E3763A}" srcId="{5266E2B4-288B-4FD0-841E-45467FF57E22}" destId="{B8D20F93-C9D1-4CF0-9C8A-5ED12FD7AC3E}" srcOrd="4" destOrd="0" parTransId="{2BBE7E56-10C5-4C78-8CDD-678635D54D93}" sibTransId="{4369DC50-5BD1-48B7-9C08-0FD0019D424C}"/>
    <dgm:cxn modelId="{C1141DDD-B02B-48D5-BE5B-180B3DFD9BFC}" srcId="{830904C9-2550-4F25-9289-76AB019A701C}" destId="{5266E2B4-288B-4FD0-841E-45467FF57E22}" srcOrd="0" destOrd="0" parTransId="{C605A4BA-1D2C-4C3A-BBFF-42B6BAF06720}" sibTransId="{51B2EB8B-15EB-45D8-870E-23329E0C7FF8}"/>
    <dgm:cxn modelId="{8E5D6462-7C1F-45D4-90C4-72B8575D1632}" srcId="{5266E2B4-288B-4FD0-841E-45467FF57E22}" destId="{E8627958-4063-49AE-8EA3-F57C477C7665}" srcOrd="1" destOrd="0" parTransId="{30D0437C-0D13-4711-AAD8-7C1D0A26CCC0}" sibTransId="{80F6E788-1E48-48B5-876F-87D3111DDEFE}"/>
    <dgm:cxn modelId="{07487277-9CC5-4EAC-BC3E-3132A8C73400}" srcId="{07A277F2-EA3D-4107-BF0E-B7B671073516}" destId="{E79A3330-8473-4779-AB0F-2AA5B66D8C74}" srcOrd="1" destOrd="0" parTransId="{AE414F3F-6FFB-42DF-AB9F-4A8FC5E08576}" sibTransId="{A0F86AD9-436E-41A7-9F13-CCDA7B95E3E0}"/>
    <dgm:cxn modelId="{47C7AB12-826D-4BE1-B0BD-A11D06E0042A}" type="presParOf" srcId="{C55E9966-4A20-4434-80B9-6FF1576B13E7}" destId="{E7A30B8F-B810-4B93-8BF1-E6FC128884F6}" srcOrd="0" destOrd="0" presId="urn:microsoft.com/office/officeart/2005/8/layout/hList1"/>
    <dgm:cxn modelId="{D011E818-9EE6-4383-81A0-47AD45E4DAB0}" type="presParOf" srcId="{E7A30B8F-B810-4B93-8BF1-E6FC128884F6}" destId="{110F30E8-B4C3-4F1A-B655-73745DE8C807}" srcOrd="0" destOrd="0" presId="urn:microsoft.com/office/officeart/2005/8/layout/hList1"/>
    <dgm:cxn modelId="{46946AC8-941A-4A2A-9054-70F6FC534AC1}" type="presParOf" srcId="{E7A30B8F-B810-4B93-8BF1-E6FC128884F6}" destId="{B12AE5D6-6059-4B42-8214-E00FE0443BB6}" srcOrd="1" destOrd="0" presId="urn:microsoft.com/office/officeart/2005/8/layout/hList1"/>
    <dgm:cxn modelId="{8E63EE00-C47A-4D6C-A779-AFD1397645AD}" type="presParOf" srcId="{C55E9966-4A20-4434-80B9-6FF1576B13E7}" destId="{2D79703C-6B8F-4BA4-BA9A-5A3415EADD82}" srcOrd="1" destOrd="0" presId="urn:microsoft.com/office/officeart/2005/8/layout/hList1"/>
    <dgm:cxn modelId="{1447CAB4-4971-4869-B4CD-C5DD00FB9BF1}" type="presParOf" srcId="{C55E9966-4A20-4434-80B9-6FF1576B13E7}" destId="{4278C09B-6F90-4D3B-8E50-07F48F13F485}" srcOrd="2" destOrd="0" presId="urn:microsoft.com/office/officeart/2005/8/layout/hList1"/>
    <dgm:cxn modelId="{C17AA351-3E77-4765-B7D3-4EE0CE733C08}" type="presParOf" srcId="{4278C09B-6F90-4D3B-8E50-07F48F13F485}" destId="{C963DD41-8830-4F55-9E4E-98AB76AE1AFD}" srcOrd="0" destOrd="0" presId="urn:microsoft.com/office/officeart/2005/8/layout/hList1"/>
    <dgm:cxn modelId="{067B89F5-B560-4B99-870F-21824592F2F5}" type="presParOf" srcId="{4278C09B-6F90-4D3B-8E50-07F48F13F485}" destId="{8D819B21-ABAB-401A-9BA1-0F7F67DC0F5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DA6AD1F-8A38-4034-83CA-AA13829AC1A2}"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ru-RU"/>
        </a:p>
      </dgm:t>
    </dgm:pt>
    <dgm:pt modelId="{B2DA3090-0F7F-4251-94A6-D622AE2C024D}">
      <dgm:prSet phldrT="[Текст]"/>
      <dgm:spPr/>
      <dgm:t>
        <a:bodyPr/>
        <a:lstStyle/>
        <a:p>
          <a:r>
            <a:rPr lang="uk-UA"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Правова система набуває свого фактичного виміру в межах певного правового простору, визначеного територією держави, та відображає особливості національного характеру суспільства, що становить соціальну основу відповідної країни.</a:t>
          </a:r>
          <a:endParaRPr lang="ru-RU"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9A22D8BC-60EB-4506-A912-840F85326485}" type="parTrans" cxnId="{91999475-D61B-4652-92E2-18334DDC85B6}">
      <dgm:prSet/>
      <dgm:spPr/>
      <dgm:t>
        <a:bodyPr/>
        <a:lstStyle/>
        <a:p>
          <a:endParaRPr lang="ru-RU"/>
        </a:p>
      </dgm:t>
    </dgm:pt>
    <dgm:pt modelId="{9D5E3BBA-67C6-4178-9A15-3861568EEFD1}" type="sibTrans" cxnId="{91999475-D61B-4652-92E2-18334DDC85B6}">
      <dgm:prSet/>
      <dgm:spPr/>
      <dgm:t>
        <a:bodyPr/>
        <a:lstStyle/>
        <a:p>
          <a:endParaRPr lang="ru-RU"/>
        </a:p>
      </dgm:t>
    </dgm:pt>
    <dgm:pt modelId="{F347247E-8327-4622-98FE-FC140399AC85}">
      <dgm:prSet/>
      <dgm:spPr/>
      <dgm:t>
        <a:bodyPr/>
        <a:lstStyle/>
        <a:p>
          <a:r>
            <a:rPr lang="uk-UA"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Правова система кожної держави набуває національного характеру й термінологічно може позначатися як </a:t>
          </a:r>
          <a:r>
            <a:rPr lang="uk-UA" b="1" dirty="0" smtClean="0">
              <a:solidFill>
                <a:schemeClr val="tx1">
                  <a:lumMod val="75000"/>
                  <a:lumOff val="25000"/>
                </a:schemeClr>
              </a:solidFill>
              <a:latin typeface="Times New Roman" panose="02020603050405020304" pitchFamily="18" charset="0"/>
              <a:cs typeface="Times New Roman" panose="02020603050405020304" pitchFamily="18" charset="0"/>
            </a:rPr>
            <a:t>національна правова система</a:t>
          </a:r>
          <a:endParaRPr lang="uk-UA"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3D1A292D-B265-475E-8302-C96548849773}" type="parTrans" cxnId="{418748BA-AF30-41AD-8C1C-DA21ABBD7FBD}">
      <dgm:prSet/>
      <dgm:spPr/>
      <dgm:t>
        <a:bodyPr/>
        <a:lstStyle/>
        <a:p>
          <a:endParaRPr lang="ru-RU"/>
        </a:p>
      </dgm:t>
    </dgm:pt>
    <dgm:pt modelId="{75ECFD26-F8B3-4F0C-A225-75E65A8FD341}" type="sibTrans" cxnId="{418748BA-AF30-41AD-8C1C-DA21ABBD7FBD}">
      <dgm:prSet/>
      <dgm:spPr/>
      <dgm:t>
        <a:bodyPr/>
        <a:lstStyle/>
        <a:p>
          <a:endParaRPr lang="ru-RU"/>
        </a:p>
      </dgm:t>
    </dgm:pt>
    <dgm:pt modelId="{75B2B61E-6698-46A1-8A8E-7DF87D5A9CD6}" type="pres">
      <dgm:prSet presAssocID="{BDA6AD1F-8A38-4034-83CA-AA13829AC1A2}" presName="vert0" presStyleCnt="0">
        <dgm:presLayoutVars>
          <dgm:dir/>
          <dgm:animOne val="branch"/>
          <dgm:animLvl val="lvl"/>
        </dgm:presLayoutVars>
      </dgm:prSet>
      <dgm:spPr/>
      <dgm:t>
        <a:bodyPr/>
        <a:lstStyle/>
        <a:p>
          <a:endParaRPr lang="ru-RU"/>
        </a:p>
      </dgm:t>
    </dgm:pt>
    <dgm:pt modelId="{92398359-72B7-4F5A-AFF9-49971F05813A}" type="pres">
      <dgm:prSet presAssocID="{B2DA3090-0F7F-4251-94A6-D622AE2C024D}" presName="thickLine" presStyleLbl="alignNode1" presStyleIdx="0" presStyleCnt="2"/>
      <dgm:spPr/>
    </dgm:pt>
    <dgm:pt modelId="{B97F576D-CB78-4D65-9097-0419492D5B94}" type="pres">
      <dgm:prSet presAssocID="{B2DA3090-0F7F-4251-94A6-D622AE2C024D}" presName="horz1" presStyleCnt="0"/>
      <dgm:spPr/>
    </dgm:pt>
    <dgm:pt modelId="{565578C3-2BE2-42A8-A1A7-CAF293E132A7}" type="pres">
      <dgm:prSet presAssocID="{B2DA3090-0F7F-4251-94A6-D622AE2C024D}" presName="tx1" presStyleLbl="revTx" presStyleIdx="0" presStyleCnt="2"/>
      <dgm:spPr/>
      <dgm:t>
        <a:bodyPr/>
        <a:lstStyle/>
        <a:p>
          <a:endParaRPr lang="ru-RU"/>
        </a:p>
      </dgm:t>
    </dgm:pt>
    <dgm:pt modelId="{A978D327-4EAD-4B26-B8F8-0A4EE7807CF8}" type="pres">
      <dgm:prSet presAssocID="{B2DA3090-0F7F-4251-94A6-D622AE2C024D}" presName="vert1" presStyleCnt="0"/>
      <dgm:spPr/>
    </dgm:pt>
    <dgm:pt modelId="{DD03E625-6315-486B-9211-CFFBB82ABA28}" type="pres">
      <dgm:prSet presAssocID="{F347247E-8327-4622-98FE-FC140399AC85}" presName="thickLine" presStyleLbl="alignNode1" presStyleIdx="1" presStyleCnt="2"/>
      <dgm:spPr/>
    </dgm:pt>
    <dgm:pt modelId="{E6E9E044-902C-49E3-B119-009ACFD1D9E4}" type="pres">
      <dgm:prSet presAssocID="{F347247E-8327-4622-98FE-FC140399AC85}" presName="horz1" presStyleCnt="0"/>
      <dgm:spPr/>
    </dgm:pt>
    <dgm:pt modelId="{54B6D28A-0235-40CC-8BEF-987B6ECA5EE2}" type="pres">
      <dgm:prSet presAssocID="{F347247E-8327-4622-98FE-FC140399AC85}" presName="tx1" presStyleLbl="revTx" presStyleIdx="1" presStyleCnt="2" custScaleY="66234"/>
      <dgm:spPr/>
      <dgm:t>
        <a:bodyPr/>
        <a:lstStyle/>
        <a:p>
          <a:endParaRPr lang="ru-RU"/>
        </a:p>
      </dgm:t>
    </dgm:pt>
    <dgm:pt modelId="{CCEC3FEC-7E75-4E77-8978-EF436354690F}" type="pres">
      <dgm:prSet presAssocID="{F347247E-8327-4622-98FE-FC140399AC85}" presName="vert1" presStyleCnt="0"/>
      <dgm:spPr/>
    </dgm:pt>
  </dgm:ptLst>
  <dgm:cxnLst>
    <dgm:cxn modelId="{61B76571-E167-4F25-9FAB-304D0DEE09A2}" type="presOf" srcId="{F347247E-8327-4622-98FE-FC140399AC85}" destId="{54B6D28A-0235-40CC-8BEF-987B6ECA5EE2}" srcOrd="0" destOrd="0" presId="urn:microsoft.com/office/officeart/2008/layout/LinedList"/>
    <dgm:cxn modelId="{418748BA-AF30-41AD-8C1C-DA21ABBD7FBD}" srcId="{BDA6AD1F-8A38-4034-83CA-AA13829AC1A2}" destId="{F347247E-8327-4622-98FE-FC140399AC85}" srcOrd="1" destOrd="0" parTransId="{3D1A292D-B265-475E-8302-C96548849773}" sibTransId="{75ECFD26-F8B3-4F0C-A225-75E65A8FD341}"/>
    <dgm:cxn modelId="{477E80A5-BC3A-4EF3-BAEF-D010E553809A}" type="presOf" srcId="{B2DA3090-0F7F-4251-94A6-D622AE2C024D}" destId="{565578C3-2BE2-42A8-A1A7-CAF293E132A7}" srcOrd="0" destOrd="0" presId="urn:microsoft.com/office/officeart/2008/layout/LinedList"/>
    <dgm:cxn modelId="{91999475-D61B-4652-92E2-18334DDC85B6}" srcId="{BDA6AD1F-8A38-4034-83CA-AA13829AC1A2}" destId="{B2DA3090-0F7F-4251-94A6-D622AE2C024D}" srcOrd="0" destOrd="0" parTransId="{9A22D8BC-60EB-4506-A912-840F85326485}" sibTransId="{9D5E3BBA-67C6-4178-9A15-3861568EEFD1}"/>
    <dgm:cxn modelId="{9BD34222-FC98-4533-9C32-07A47A2E332E}" type="presOf" srcId="{BDA6AD1F-8A38-4034-83CA-AA13829AC1A2}" destId="{75B2B61E-6698-46A1-8A8E-7DF87D5A9CD6}" srcOrd="0" destOrd="0" presId="urn:microsoft.com/office/officeart/2008/layout/LinedList"/>
    <dgm:cxn modelId="{A710CF69-9247-420A-B697-C938EB5A1A53}" type="presParOf" srcId="{75B2B61E-6698-46A1-8A8E-7DF87D5A9CD6}" destId="{92398359-72B7-4F5A-AFF9-49971F05813A}" srcOrd="0" destOrd="0" presId="urn:microsoft.com/office/officeart/2008/layout/LinedList"/>
    <dgm:cxn modelId="{CD7D83C0-0FBD-4E43-B549-5A66DA17FBA4}" type="presParOf" srcId="{75B2B61E-6698-46A1-8A8E-7DF87D5A9CD6}" destId="{B97F576D-CB78-4D65-9097-0419492D5B94}" srcOrd="1" destOrd="0" presId="urn:microsoft.com/office/officeart/2008/layout/LinedList"/>
    <dgm:cxn modelId="{6744433E-56D7-4828-B87F-138CA8B0235A}" type="presParOf" srcId="{B97F576D-CB78-4D65-9097-0419492D5B94}" destId="{565578C3-2BE2-42A8-A1A7-CAF293E132A7}" srcOrd="0" destOrd="0" presId="urn:microsoft.com/office/officeart/2008/layout/LinedList"/>
    <dgm:cxn modelId="{0560EA57-8C76-4E5C-8A59-D902970BAE88}" type="presParOf" srcId="{B97F576D-CB78-4D65-9097-0419492D5B94}" destId="{A978D327-4EAD-4B26-B8F8-0A4EE7807CF8}" srcOrd="1" destOrd="0" presId="urn:microsoft.com/office/officeart/2008/layout/LinedList"/>
    <dgm:cxn modelId="{305D7556-9CCC-450B-A2E5-1EF2C78A81F9}" type="presParOf" srcId="{75B2B61E-6698-46A1-8A8E-7DF87D5A9CD6}" destId="{DD03E625-6315-486B-9211-CFFBB82ABA28}" srcOrd="2" destOrd="0" presId="urn:microsoft.com/office/officeart/2008/layout/LinedList"/>
    <dgm:cxn modelId="{51E1E71F-2FB1-4067-9255-1928F26265E8}" type="presParOf" srcId="{75B2B61E-6698-46A1-8A8E-7DF87D5A9CD6}" destId="{E6E9E044-902C-49E3-B119-009ACFD1D9E4}" srcOrd="3" destOrd="0" presId="urn:microsoft.com/office/officeart/2008/layout/LinedList"/>
    <dgm:cxn modelId="{2E0EBFA7-5CDA-4188-8404-C2C722F7900E}" type="presParOf" srcId="{E6E9E044-902C-49E3-B119-009ACFD1D9E4}" destId="{54B6D28A-0235-40CC-8BEF-987B6ECA5EE2}" srcOrd="0" destOrd="0" presId="urn:microsoft.com/office/officeart/2008/layout/LinedList"/>
    <dgm:cxn modelId="{8B41009B-26D4-426C-8F45-78FDCB478B4F}" type="presParOf" srcId="{E6E9E044-902C-49E3-B119-009ACFD1D9E4}" destId="{CCEC3FEC-7E75-4E77-8978-EF436354690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2E96815-7ACD-42C2-B7A2-189F343ECA41}" type="doc">
      <dgm:prSet loTypeId="urn:microsoft.com/office/officeart/2008/layout/VerticalCircleList" loCatId="list" qsTypeId="urn:microsoft.com/office/officeart/2005/8/quickstyle/simple1" qsCatId="simple" csTypeId="urn:microsoft.com/office/officeart/2005/8/colors/accent6_5" csCatId="accent6" phldr="1"/>
      <dgm:spPr/>
      <dgm:t>
        <a:bodyPr/>
        <a:lstStyle/>
        <a:p>
          <a:endParaRPr lang="ru-RU"/>
        </a:p>
      </dgm:t>
    </dgm:pt>
    <dgm:pt modelId="{AB1F3B7A-8B83-46CE-9D34-90B85F055F58}">
      <dgm:prSet phldrT="[Текст]" custT="1"/>
      <dgm:spPr/>
      <dgm:t>
        <a:bodyPr/>
        <a:lstStyle/>
        <a:p>
          <a:r>
            <a:rPr lang="uk-UA" sz="3600" b="1" dirty="0" err="1" smtClean="0">
              <a:latin typeface="Times New Roman" panose="02020603050405020304" pitchFamily="18" charset="0"/>
              <a:cs typeface="Times New Roman" panose="02020603050405020304" pitchFamily="18" charset="0"/>
            </a:rPr>
            <a:t>Типологізація</a:t>
          </a:r>
          <a:r>
            <a:rPr lang="uk-UA" sz="3600" b="1" dirty="0" smtClean="0">
              <a:latin typeface="Times New Roman" panose="02020603050405020304" pitchFamily="18" charset="0"/>
              <a:cs typeface="Times New Roman" panose="02020603050405020304" pitchFamily="18" charset="0"/>
            </a:rPr>
            <a:t> національних правових систем </a:t>
          </a:r>
          <a:r>
            <a:rPr lang="uk-UA" sz="3600" dirty="0" smtClean="0">
              <a:latin typeface="Times New Roman" panose="02020603050405020304" pitchFamily="18" charset="0"/>
              <a:cs typeface="Times New Roman" panose="02020603050405020304" pitchFamily="18" charset="0"/>
            </a:rPr>
            <a:t>– це науково-пізнавальний процес, результатом якого є наукове об’єднання національних правових систем при схожості їх рис за визначеним критерієм у більші за обсягом правові масиви, які термінологічно можуть позначатися як правові сім’ї, правові типи, правові кола тощо</a:t>
          </a:r>
          <a:endParaRPr lang="ru-RU" sz="3600" dirty="0">
            <a:latin typeface="Times New Roman" panose="02020603050405020304" pitchFamily="18" charset="0"/>
            <a:cs typeface="Times New Roman" panose="02020603050405020304" pitchFamily="18" charset="0"/>
          </a:endParaRPr>
        </a:p>
      </dgm:t>
    </dgm:pt>
    <dgm:pt modelId="{B9D271E2-1D9C-4DD3-B915-D33D43F14A6C}" type="parTrans" cxnId="{23494556-4155-455D-A698-8B893921C3E4}">
      <dgm:prSet/>
      <dgm:spPr/>
      <dgm:t>
        <a:bodyPr/>
        <a:lstStyle/>
        <a:p>
          <a:endParaRPr lang="ru-RU"/>
        </a:p>
      </dgm:t>
    </dgm:pt>
    <dgm:pt modelId="{8AD50D84-7738-4505-9DAC-965431A14DFE}" type="sibTrans" cxnId="{23494556-4155-455D-A698-8B893921C3E4}">
      <dgm:prSet/>
      <dgm:spPr/>
      <dgm:t>
        <a:bodyPr/>
        <a:lstStyle/>
        <a:p>
          <a:endParaRPr lang="ru-RU"/>
        </a:p>
      </dgm:t>
    </dgm:pt>
    <dgm:pt modelId="{025E2CBD-74EA-4878-9CBE-FCB00454D068}" type="pres">
      <dgm:prSet presAssocID="{D2E96815-7ACD-42C2-B7A2-189F343ECA41}" presName="Name0" presStyleCnt="0">
        <dgm:presLayoutVars>
          <dgm:dir/>
        </dgm:presLayoutVars>
      </dgm:prSet>
      <dgm:spPr/>
      <dgm:t>
        <a:bodyPr/>
        <a:lstStyle/>
        <a:p>
          <a:endParaRPr lang="ru-RU"/>
        </a:p>
      </dgm:t>
    </dgm:pt>
    <dgm:pt modelId="{28124B75-7A94-49A5-B36B-ED48A5951FCF}" type="pres">
      <dgm:prSet presAssocID="{AB1F3B7A-8B83-46CE-9D34-90B85F055F58}" presName="noChildren" presStyleCnt="0"/>
      <dgm:spPr/>
    </dgm:pt>
    <dgm:pt modelId="{598DE931-621B-4650-AFB7-87AD3171EA19}" type="pres">
      <dgm:prSet presAssocID="{AB1F3B7A-8B83-46CE-9D34-90B85F055F58}" presName="gap" presStyleCnt="0"/>
      <dgm:spPr/>
    </dgm:pt>
    <dgm:pt modelId="{24A7DE38-68C7-48BF-8B1E-219E1A2BAD5B}" type="pres">
      <dgm:prSet presAssocID="{AB1F3B7A-8B83-46CE-9D34-90B85F055F58}" presName="medCircle2" presStyleLbl="vennNode1" presStyleIdx="0" presStyleCnt="1"/>
      <dgm:spPr/>
    </dgm:pt>
    <dgm:pt modelId="{08E62D3F-A084-41E4-A697-C52752E6C765}" type="pres">
      <dgm:prSet presAssocID="{AB1F3B7A-8B83-46CE-9D34-90B85F055F58}" presName="txLvlOnly1" presStyleLbl="revTx" presStyleIdx="0" presStyleCnt="1" custScaleY="232273"/>
      <dgm:spPr/>
      <dgm:t>
        <a:bodyPr/>
        <a:lstStyle/>
        <a:p>
          <a:endParaRPr lang="ru-RU"/>
        </a:p>
      </dgm:t>
    </dgm:pt>
  </dgm:ptLst>
  <dgm:cxnLst>
    <dgm:cxn modelId="{4D778EB1-69ED-4648-971C-46E41F08118A}" type="presOf" srcId="{D2E96815-7ACD-42C2-B7A2-189F343ECA41}" destId="{025E2CBD-74EA-4878-9CBE-FCB00454D068}" srcOrd="0" destOrd="0" presId="urn:microsoft.com/office/officeart/2008/layout/VerticalCircleList"/>
    <dgm:cxn modelId="{23494556-4155-455D-A698-8B893921C3E4}" srcId="{D2E96815-7ACD-42C2-B7A2-189F343ECA41}" destId="{AB1F3B7A-8B83-46CE-9D34-90B85F055F58}" srcOrd="0" destOrd="0" parTransId="{B9D271E2-1D9C-4DD3-B915-D33D43F14A6C}" sibTransId="{8AD50D84-7738-4505-9DAC-965431A14DFE}"/>
    <dgm:cxn modelId="{D9A2952D-3F69-4817-8DA4-157958C52888}" type="presOf" srcId="{AB1F3B7A-8B83-46CE-9D34-90B85F055F58}" destId="{08E62D3F-A084-41E4-A697-C52752E6C765}" srcOrd="0" destOrd="0" presId="urn:microsoft.com/office/officeart/2008/layout/VerticalCircleList"/>
    <dgm:cxn modelId="{4BEC478B-3EE7-4AB0-A91D-54FC394D5D45}" type="presParOf" srcId="{025E2CBD-74EA-4878-9CBE-FCB00454D068}" destId="{28124B75-7A94-49A5-B36B-ED48A5951FCF}" srcOrd="0" destOrd="0" presId="urn:microsoft.com/office/officeart/2008/layout/VerticalCircleList"/>
    <dgm:cxn modelId="{77A8D763-4415-47F7-80E9-E6ABBB217EAD}" type="presParOf" srcId="{28124B75-7A94-49A5-B36B-ED48A5951FCF}" destId="{598DE931-621B-4650-AFB7-87AD3171EA19}" srcOrd="0" destOrd="0" presId="urn:microsoft.com/office/officeart/2008/layout/VerticalCircleList"/>
    <dgm:cxn modelId="{029B0D6D-6B89-42CE-8E37-91CDFE7E59CA}" type="presParOf" srcId="{28124B75-7A94-49A5-B36B-ED48A5951FCF}" destId="{24A7DE38-68C7-48BF-8B1E-219E1A2BAD5B}" srcOrd="1" destOrd="0" presId="urn:microsoft.com/office/officeart/2008/layout/VerticalCircleList"/>
    <dgm:cxn modelId="{3F034604-FFF8-47CD-B639-163FBD7AE252}" type="presParOf" srcId="{28124B75-7A94-49A5-B36B-ED48A5951FCF}" destId="{08E62D3F-A084-41E4-A697-C52752E6C765}"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34C4390-E511-4547-B415-4E502102069F}"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ru-RU"/>
        </a:p>
      </dgm:t>
    </dgm:pt>
    <dgm:pt modelId="{0636F711-573E-4B02-81DE-E32A2B5293E9}">
      <dgm:prSet phldrT="[Текст]"/>
      <dgm:spPr/>
      <dgm:t>
        <a:bodyPr/>
        <a:lstStyle/>
        <a:p>
          <a:r>
            <a:rPr lang="uk-UA" b="1" dirty="0" smtClean="0">
              <a:latin typeface="Times New Roman" panose="02020603050405020304" pitchFamily="18" charset="0"/>
              <a:cs typeface="Times New Roman" panose="02020603050405020304" pitchFamily="18" charset="0"/>
            </a:rPr>
            <a:t>Правова сім’я</a:t>
          </a:r>
          <a:r>
            <a:rPr lang="uk-UA" dirty="0" smtClean="0">
              <a:latin typeface="Times New Roman" panose="02020603050405020304" pitchFamily="18" charset="0"/>
              <a:cs typeface="Times New Roman" panose="02020603050405020304" pitchFamily="18" charset="0"/>
            </a:rPr>
            <a:t> – це теоретична побудова, конструкція, модель, звільнена від окремих варіантів і відступів, створена дослідником шляхом узагальнення спостережень над правовим матеріалом конкретних національних правових систем</a:t>
          </a:r>
          <a:endParaRPr lang="ru-RU" dirty="0">
            <a:latin typeface="Times New Roman" panose="02020603050405020304" pitchFamily="18" charset="0"/>
            <a:cs typeface="Times New Roman" panose="02020603050405020304" pitchFamily="18" charset="0"/>
          </a:endParaRPr>
        </a:p>
      </dgm:t>
    </dgm:pt>
    <dgm:pt modelId="{9221678E-1870-489B-A2BA-2733DEA57017}" type="parTrans" cxnId="{82EE005A-41E9-49E0-9039-39D5A4F30DD7}">
      <dgm:prSet/>
      <dgm:spPr/>
      <dgm:t>
        <a:bodyPr/>
        <a:lstStyle/>
        <a:p>
          <a:endParaRPr lang="ru-RU"/>
        </a:p>
      </dgm:t>
    </dgm:pt>
    <dgm:pt modelId="{4611EF8E-09CE-4913-92E1-6A6CA162ED5E}" type="sibTrans" cxnId="{82EE005A-41E9-49E0-9039-39D5A4F30DD7}">
      <dgm:prSet/>
      <dgm:spPr/>
      <dgm:t>
        <a:bodyPr/>
        <a:lstStyle/>
        <a:p>
          <a:endParaRPr lang="ru-RU"/>
        </a:p>
      </dgm:t>
    </dgm:pt>
    <dgm:pt modelId="{DF0BA19E-9259-4040-8B86-9F6AE0B187E2}" type="pres">
      <dgm:prSet presAssocID="{C34C4390-E511-4547-B415-4E502102069F}" presName="vert0" presStyleCnt="0">
        <dgm:presLayoutVars>
          <dgm:dir/>
          <dgm:animOne val="branch"/>
          <dgm:animLvl val="lvl"/>
        </dgm:presLayoutVars>
      </dgm:prSet>
      <dgm:spPr/>
      <dgm:t>
        <a:bodyPr/>
        <a:lstStyle/>
        <a:p>
          <a:endParaRPr lang="ru-RU"/>
        </a:p>
      </dgm:t>
    </dgm:pt>
    <dgm:pt modelId="{60500E2D-9AE9-4606-A849-E808ABCFE10B}" type="pres">
      <dgm:prSet presAssocID="{0636F711-573E-4B02-81DE-E32A2B5293E9}" presName="thickLine" presStyleLbl="alignNode1" presStyleIdx="0" presStyleCnt="1"/>
      <dgm:spPr/>
    </dgm:pt>
    <dgm:pt modelId="{1F2B4DF2-720F-4D3E-BAA1-B21045615742}" type="pres">
      <dgm:prSet presAssocID="{0636F711-573E-4B02-81DE-E32A2B5293E9}" presName="horz1" presStyleCnt="0"/>
      <dgm:spPr/>
    </dgm:pt>
    <dgm:pt modelId="{ACFB1291-822C-48A7-AABF-3374CF7751A0}" type="pres">
      <dgm:prSet presAssocID="{0636F711-573E-4B02-81DE-E32A2B5293E9}" presName="tx1" presStyleLbl="revTx" presStyleIdx="0" presStyleCnt="1"/>
      <dgm:spPr/>
      <dgm:t>
        <a:bodyPr/>
        <a:lstStyle/>
        <a:p>
          <a:endParaRPr lang="ru-RU"/>
        </a:p>
      </dgm:t>
    </dgm:pt>
    <dgm:pt modelId="{33777BBD-3B9A-4E5B-B9A3-71F77900D414}" type="pres">
      <dgm:prSet presAssocID="{0636F711-573E-4B02-81DE-E32A2B5293E9}" presName="vert1" presStyleCnt="0"/>
      <dgm:spPr/>
    </dgm:pt>
  </dgm:ptLst>
  <dgm:cxnLst>
    <dgm:cxn modelId="{90B23EFD-AD84-4D55-AB44-7334BB8F0E4D}" type="presOf" srcId="{0636F711-573E-4B02-81DE-E32A2B5293E9}" destId="{ACFB1291-822C-48A7-AABF-3374CF7751A0}" srcOrd="0" destOrd="0" presId="urn:microsoft.com/office/officeart/2008/layout/LinedList"/>
    <dgm:cxn modelId="{82EE005A-41E9-49E0-9039-39D5A4F30DD7}" srcId="{C34C4390-E511-4547-B415-4E502102069F}" destId="{0636F711-573E-4B02-81DE-E32A2B5293E9}" srcOrd="0" destOrd="0" parTransId="{9221678E-1870-489B-A2BA-2733DEA57017}" sibTransId="{4611EF8E-09CE-4913-92E1-6A6CA162ED5E}"/>
    <dgm:cxn modelId="{76AC1393-9F42-4204-A944-69183968D65B}" type="presOf" srcId="{C34C4390-E511-4547-B415-4E502102069F}" destId="{DF0BA19E-9259-4040-8B86-9F6AE0B187E2}" srcOrd="0" destOrd="0" presId="urn:microsoft.com/office/officeart/2008/layout/LinedList"/>
    <dgm:cxn modelId="{D0466AB5-02F6-4067-83AB-3CDE36E399B4}" type="presParOf" srcId="{DF0BA19E-9259-4040-8B86-9F6AE0B187E2}" destId="{60500E2D-9AE9-4606-A849-E808ABCFE10B}" srcOrd="0" destOrd="0" presId="urn:microsoft.com/office/officeart/2008/layout/LinedList"/>
    <dgm:cxn modelId="{01D8599B-E883-4268-AB68-8F9FB4AF4BAC}" type="presParOf" srcId="{DF0BA19E-9259-4040-8B86-9F6AE0B187E2}" destId="{1F2B4DF2-720F-4D3E-BAA1-B21045615742}" srcOrd="1" destOrd="0" presId="urn:microsoft.com/office/officeart/2008/layout/LinedList"/>
    <dgm:cxn modelId="{51DDD0B8-75BD-4004-AF83-AAF4B4A208E1}" type="presParOf" srcId="{1F2B4DF2-720F-4D3E-BAA1-B21045615742}" destId="{ACFB1291-822C-48A7-AABF-3374CF7751A0}" srcOrd="0" destOrd="0" presId="urn:microsoft.com/office/officeart/2008/layout/LinedList"/>
    <dgm:cxn modelId="{37FD6456-A281-4BC7-8437-FFFFAB9693D4}" type="presParOf" srcId="{1F2B4DF2-720F-4D3E-BAA1-B21045615742}" destId="{33777BBD-3B9A-4E5B-B9A3-71F77900D41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CE49133-46B3-4CDB-9291-DCD0C7EAEF07}"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ru-RU"/>
        </a:p>
      </dgm:t>
    </dgm:pt>
    <dgm:pt modelId="{E46B3057-0629-4022-8370-A288AEEFB44B}">
      <dgm:prSet phldrT="[Текст]" custT="1"/>
      <dgm:spPr/>
      <dgm:t>
        <a:bodyPr/>
        <a:lstStyle/>
        <a:p>
          <a:r>
            <a:rPr lang="uk-UA" sz="2700" b="1" dirty="0" smtClean="0">
              <a:solidFill>
                <a:schemeClr val="tx1"/>
              </a:solidFill>
              <a:latin typeface="Times New Roman" panose="02020603050405020304" pitchFamily="18" charset="0"/>
              <a:cs typeface="Times New Roman" panose="02020603050405020304" pitchFamily="18" charset="0"/>
            </a:rPr>
            <a:t>На І Міжнародному конгресі порівняльного права в 1900 р. у Парижі розглядалася класифікація, згідно з якою виокремлювалися такі правові сім’ї:</a:t>
          </a:r>
          <a:endParaRPr lang="ru-RU" sz="2700" b="1" dirty="0">
            <a:solidFill>
              <a:schemeClr val="tx1"/>
            </a:solidFill>
            <a:latin typeface="Times New Roman" panose="02020603050405020304" pitchFamily="18" charset="0"/>
            <a:cs typeface="Times New Roman" panose="02020603050405020304" pitchFamily="18" charset="0"/>
          </a:endParaRPr>
        </a:p>
      </dgm:t>
    </dgm:pt>
    <dgm:pt modelId="{4F1D9C26-4A36-4AF3-AE6A-2CE71FDC8F35}" type="parTrans" cxnId="{0FF7106A-EE9B-40F3-95DA-2DAB64231A6E}">
      <dgm:prSet/>
      <dgm:spPr/>
      <dgm:t>
        <a:bodyPr/>
        <a:lstStyle/>
        <a:p>
          <a:endParaRPr lang="ru-RU"/>
        </a:p>
      </dgm:t>
    </dgm:pt>
    <dgm:pt modelId="{E777F3C9-5D06-4C83-B6E1-3CCB3B9AE7E3}" type="sibTrans" cxnId="{0FF7106A-EE9B-40F3-95DA-2DAB64231A6E}">
      <dgm:prSet/>
      <dgm:spPr/>
      <dgm:t>
        <a:bodyPr/>
        <a:lstStyle/>
        <a:p>
          <a:endParaRPr lang="ru-RU"/>
        </a:p>
      </dgm:t>
    </dgm:pt>
    <dgm:pt modelId="{D4084075-1EA7-4A5E-8206-145435229179}">
      <dgm:prSet custT="1"/>
      <dgm:spPr/>
      <dgm:t>
        <a:bodyPr/>
        <a:lstStyle/>
        <a:p>
          <a:r>
            <a:rPr lang="uk-UA" sz="2400" dirty="0" smtClean="0">
              <a:solidFill>
                <a:schemeClr val="tx1"/>
              </a:solidFill>
              <a:latin typeface="Times New Roman" panose="02020603050405020304" pitchFamily="18" charset="0"/>
              <a:cs typeface="Times New Roman" panose="02020603050405020304" pitchFamily="18" charset="0"/>
            </a:rPr>
            <a:t>французька</a:t>
          </a:r>
          <a:endParaRPr lang="uk-UA" sz="2400" dirty="0">
            <a:solidFill>
              <a:schemeClr val="tx1"/>
            </a:solidFill>
            <a:latin typeface="Times New Roman" panose="02020603050405020304" pitchFamily="18" charset="0"/>
            <a:cs typeface="Times New Roman" panose="02020603050405020304" pitchFamily="18" charset="0"/>
          </a:endParaRPr>
        </a:p>
      </dgm:t>
    </dgm:pt>
    <dgm:pt modelId="{D54EA4CB-D4A9-4BD5-BE9E-C7E6C80F0551}" type="parTrans" cxnId="{5C70AFF7-98A7-47F7-ADC1-83D18C27C706}">
      <dgm:prSet/>
      <dgm:spPr>
        <a:ln>
          <a:solidFill>
            <a:schemeClr val="tx1"/>
          </a:solidFill>
        </a:ln>
      </dgm:spPr>
      <dgm:t>
        <a:bodyPr/>
        <a:lstStyle/>
        <a:p>
          <a:endParaRPr lang="ru-RU"/>
        </a:p>
      </dgm:t>
    </dgm:pt>
    <dgm:pt modelId="{AD6FAA12-0017-4667-9F10-C08079A00EE4}" type="sibTrans" cxnId="{5C70AFF7-98A7-47F7-ADC1-83D18C27C706}">
      <dgm:prSet/>
      <dgm:spPr/>
      <dgm:t>
        <a:bodyPr/>
        <a:lstStyle/>
        <a:p>
          <a:endParaRPr lang="ru-RU"/>
        </a:p>
      </dgm:t>
    </dgm:pt>
    <dgm:pt modelId="{ED66899D-C22D-429E-B09D-0C53F040C78D}">
      <dgm:prSet custT="1"/>
      <dgm:spPr/>
      <dgm:t>
        <a:bodyPr/>
        <a:lstStyle/>
        <a:p>
          <a:r>
            <a:rPr lang="uk-UA" sz="2400" dirty="0" smtClean="0">
              <a:solidFill>
                <a:schemeClr val="tx1"/>
              </a:solidFill>
              <a:latin typeface="Times New Roman" panose="02020603050405020304" pitchFamily="18" charset="0"/>
              <a:cs typeface="Times New Roman" panose="02020603050405020304" pitchFamily="18" charset="0"/>
            </a:rPr>
            <a:t>англо-американська</a:t>
          </a:r>
          <a:endParaRPr lang="uk-UA" sz="2400" dirty="0">
            <a:solidFill>
              <a:schemeClr val="tx1"/>
            </a:solidFill>
            <a:latin typeface="Times New Roman" panose="02020603050405020304" pitchFamily="18" charset="0"/>
            <a:cs typeface="Times New Roman" panose="02020603050405020304" pitchFamily="18" charset="0"/>
          </a:endParaRPr>
        </a:p>
      </dgm:t>
    </dgm:pt>
    <dgm:pt modelId="{273C5F24-9362-4001-A13C-A0A15E8592D4}" type="parTrans" cxnId="{3C1F6F12-FC2D-47B4-AB08-068488D16746}">
      <dgm:prSet/>
      <dgm:spPr>
        <a:ln>
          <a:solidFill>
            <a:schemeClr val="tx1"/>
          </a:solidFill>
        </a:ln>
      </dgm:spPr>
      <dgm:t>
        <a:bodyPr/>
        <a:lstStyle/>
        <a:p>
          <a:endParaRPr lang="ru-RU"/>
        </a:p>
      </dgm:t>
    </dgm:pt>
    <dgm:pt modelId="{86290A27-BC0D-4028-96A9-856ED1C6A660}" type="sibTrans" cxnId="{3C1F6F12-FC2D-47B4-AB08-068488D16746}">
      <dgm:prSet/>
      <dgm:spPr/>
      <dgm:t>
        <a:bodyPr/>
        <a:lstStyle/>
        <a:p>
          <a:endParaRPr lang="ru-RU"/>
        </a:p>
      </dgm:t>
    </dgm:pt>
    <dgm:pt modelId="{13DBD22A-2C65-4C87-8260-C1E954766D4C}">
      <dgm:prSet custT="1"/>
      <dgm:spPr/>
      <dgm:t>
        <a:bodyPr/>
        <a:lstStyle/>
        <a:p>
          <a:r>
            <a:rPr lang="uk-UA" sz="2400" dirty="0" smtClean="0">
              <a:solidFill>
                <a:schemeClr val="tx1"/>
              </a:solidFill>
              <a:latin typeface="Times New Roman" panose="02020603050405020304" pitchFamily="18" charset="0"/>
              <a:cs typeface="Times New Roman" panose="02020603050405020304" pitchFamily="18" charset="0"/>
            </a:rPr>
            <a:t>германська</a:t>
          </a:r>
          <a:endParaRPr lang="uk-UA" sz="2400" dirty="0">
            <a:solidFill>
              <a:schemeClr val="tx1"/>
            </a:solidFill>
            <a:latin typeface="Times New Roman" panose="02020603050405020304" pitchFamily="18" charset="0"/>
            <a:cs typeface="Times New Roman" panose="02020603050405020304" pitchFamily="18" charset="0"/>
          </a:endParaRPr>
        </a:p>
      </dgm:t>
    </dgm:pt>
    <dgm:pt modelId="{33BD7E15-E33E-4943-86C1-33D26F32CB43}" type="parTrans" cxnId="{71A1CC0B-DD5D-4AAF-9263-3F36066320AC}">
      <dgm:prSet/>
      <dgm:spPr>
        <a:ln>
          <a:solidFill>
            <a:schemeClr val="tx1"/>
          </a:solidFill>
        </a:ln>
      </dgm:spPr>
      <dgm:t>
        <a:bodyPr/>
        <a:lstStyle/>
        <a:p>
          <a:endParaRPr lang="ru-RU"/>
        </a:p>
      </dgm:t>
    </dgm:pt>
    <dgm:pt modelId="{BF097A4C-7BBF-4BA4-9CA3-A38BC06D0CC0}" type="sibTrans" cxnId="{71A1CC0B-DD5D-4AAF-9263-3F36066320AC}">
      <dgm:prSet/>
      <dgm:spPr/>
      <dgm:t>
        <a:bodyPr/>
        <a:lstStyle/>
        <a:p>
          <a:endParaRPr lang="ru-RU"/>
        </a:p>
      </dgm:t>
    </dgm:pt>
    <dgm:pt modelId="{FAD4B0C5-4918-4C07-BF12-56C0CB2D5FA9}">
      <dgm:prSet custT="1"/>
      <dgm:spPr/>
      <dgm:t>
        <a:bodyPr/>
        <a:lstStyle/>
        <a:p>
          <a:r>
            <a:rPr lang="uk-UA" sz="2400" dirty="0" smtClean="0">
              <a:solidFill>
                <a:schemeClr val="tx1"/>
              </a:solidFill>
              <a:latin typeface="Times New Roman" panose="02020603050405020304" pitchFamily="18" charset="0"/>
              <a:cs typeface="Times New Roman" panose="02020603050405020304" pitchFamily="18" charset="0"/>
            </a:rPr>
            <a:t>слов’янська</a:t>
          </a:r>
          <a:endParaRPr lang="uk-UA" sz="2400" dirty="0">
            <a:solidFill>
              <a:schemeClr val="tx1"/>
            </a:solidFill>
            <a:latin typeface="Times New Roman" panose="02020603050405020304" pitchFamily="18" charset="0"/>
            <a:cs typeface="Times New Roman" panose="02020603050405020304" pitchFamily="18" charset="0"/>
          </a:endParaRPr>
        </a:p>
      </dgm:t>
    </dgm:pt>
    <dgm:pt modelId="{5F443BB0-61C1-43E4-9138-1A3C2091D4DE}" type="parTrans" cxnId="{86661566-0513-4117-A80F-D5A00EB6313C}">
      <dgm:prSet/>
      <dgm:spPr>
        <a:ln>
          <a:solidFill>
            <a:schemeClr val="tx1"/>
          </a:solidFill>
        </a:ln>
      </dgm:spPr>
      <dgm:t>
        <a:bodyPr/>
        <a:lstStyle/>
        <a:p>
          <a:endParaRPr lang="ru-RU"/>
        </a:p>
      </dgm:t>
    </dgm:pt>
    <dgm:pt modelId="{7889C366-4EC6-41B1-942B-832EA57CB79F}" type="sibTrans" cxnId="{86661566-0513-4117-A80F-D5A00EB6313C}">
      <dgm:prSet/>
      <dgm:spPr/>
      <dgm:t>
        <a:bodyPr/>
        <a:lstStyle/>
        <a:p>
          <a:endParaRPr lang="ru-RU"/>
        </a:p>
      </dgm:t>
    </dgm:pt>
    <dgm:pt modelId="{AB08E6BB-7C74-4328-B5DC-2A74439EBAA7}">
      <dgm:prSet custT="1"/>
      <dgm:spPr/>
      <dgm:t>
        <a:bodyPr/>
        <a:lstStyle/>
        <a:p>
          <a:r>
            <a:rPr lang="uk-UA" sz="2400" dirty="0" smtClean="0">
              <a:solidFill>
                <a:schemeClr val="tx1"/>
              </a:solidFill>
              <a:latin typeface="Times New Roman" panose="02020603050405020304" pitchFamily="18" charset="0"/>
              <a:cs typeface="Times New Roman" panose="02020603050405020304" pitchFamily="18" charset="0"/>
            </a:rPr>
            <a:t>мусульманська</a:t>
          </a:r>
          <a:endParaRPr lang="uk-UA" sz="2400" dirty="0">
            <a:solidFill>
              <a:schemeClr val="tx1"/>
            </a:solidFill>
            <a:latin typeface="Times New Roman" panose="02020603050405020304" pitchFamily="18" charset="0"/>
            <a:cs typeface="Times New Roman" panose="02020603050405020304" pitchFamily="18" charset="0"/>
          </a:endParaRPr>
        </a:p>
      </dgm:t>
    </dgm:pt>
    <dgm:pt modelId="{87565B41-A1C9-4E99-B08C-FA8D93D29AD4}" type="parTrans" cxnId="{723D9AB4-9CF5-4692-95B7-AD3C0CF45DFA}">
      <dgm:prSet/>
      <dgm:spPr>
        <a:ln>
          <a:solidFill>
            <a:schemeClr val="tx1"/>
          </a:solidFill>
        </a:ln>
      </dgm:spPr>
      <dgm:t>
        <a:bodyPr/>
        <a:lstStyle/>
        <a:p>
          <a:endParaRPr lang="ru-RU"/>
        </a:p>
      </dgm:t>
    </dgm:pt>
    <dgm:pt modelId="{E57F8D74-D935-46E7-8740-D09546C9472E}" type="sibTrans" cxnId="{723D9AB4-9CF5-4692-95B7-AD3C0CF45DFA}">
      <dgm:prSet/>
      <dgm:spPr/>
      <dgm:t>
        <a:bodyPr/>
        <a:lstStyle/>
        <a:p>
          <a:endParaRPr lang="ru-RU"/>
        </a:p>
      </dgm:t>
    </dgm:pt>
    <dgm:pt modelId="{6A60BD74-87D5-417B-8E32-5D1877F59900}" type="pres">
      <dgm:prSet presAssocID="{6CE49133-46B3-4CDB-9291-DCD0C7EAEF07}" presName="Name0" presStyleCnt="0">
        <dgm:presLayoutVars>
          <dgm:chMax val="1"/>
          <dgm:chPref val="1"/>
          <dgm:dir/>
          <dgm:animOne val="branch"/>
          <dgm:animLvl val="lvl"/>
        </dgm:presLayoutVars>
      </dgm:prSet>
      <dgm:spPr/>
      <dgm:t>
        <a:bodyPr/>
        <a:lstStyle/>
        <a:p>
          <a:endParaRPr lang="ru-RU"/>
        </a:p>
      </dgm:t>
    </dgm:pt>
    <dgm:pt modelId="{EFA26C45-14E3-45EA-82B2-D6C5565C2F0C}" type="pres">
      <dgm:prSet presAssocID="{E46B3057-0629-4022-8370-A288AEEFB44B}" presName="singleCycle" presStyleCnt="0"/>
      <dgm:spPr/>
    </dgm:pt>
    <dgm:pt modelId="{69D1D88D-3E62-4F74-9FFB-FD0DBD8F7685}" type="pres">
      <dgm:prSet presAssocID="{E46B3057-0629-4022-8370-A288AEEFB44B}" presName="singleCenter" presStyleLbl="node1" presStyleIdx="0" presStyleCnt="6" custScaleX="243859" custScaleY="208133" custLinFactNeighborX="1287" custLinFactNeighborY="7724">
        <dgm:presLayoutVars>
          <dgm:chMax val="7"/>
          <dgm:chPref val="7"/>
        </dgm:presLayoutVars>
      </dgm:prSet>
      <dgm:spPr/>
      <dgm:t>
        <a:bodyPr/>
        <a:lstStyle/>
        <a:p>
          <a:endParaRPr lang="ru-RU"/>
        </a:p>
      </dgm:t>
    </dgm:pt>
    <dgm:pt modelId="{5BCDD8C9-C3AB-4F2F-8E96-9B7BF442B574}" type="pres">
      <dgm:prSet presAssocID="{D54EA4CB-D4A9-4BD5-BE9E-C7E6C80F0551}" presName="Name56" presStyleLbl="parChTrans1D2" presStyleIdx="0" presStyleCnt="5"/>
      <dgm:spPr/>
      <dgm:t>
        <a:bodyPr/>
        <a:lstStyle/>
        <a:p>
          <a:endParaRPr lang="ru-RU"/>
        </a:p>
      </dgm:t>
    </dgm:pt>
    <dgm:pt modelId="{1527DF06-257D-4F20-83F3-188109727623}" type="pres">
      <dgm:prSet presAssocID="{D4084075-1EA7-4A5E-8206-145435229179}" presName="text0" presStyleLbl="node1" presStyleIdx="1" presStyleCnt="6" custScaleX="200160" custScaleY="84762" custRadScaleRad="106479" custRadScaleInc="4490">
        <dgm:presLayoutVars>
          <dgm:bulletEnabled val="1"/>
        </dgm:presLayoutVars>
      </dgm:prSet>
      <dgm:spPr/>
      <dgm:t>
        <a:bodyPr/>
        <a:lstStyle/>
        <a:p>
          <a:endParaRPr lang="ru-RU"/>
        </a:p>
      </dgm:t>
    </dgm:pt>
    <dgm:pt modelId="{8FF44052-9B06-4CD3-B7C1-E9AB733B637C}" type="pres">
      <dgm:prSet presAssocID="{273C5F24-9362-4001-A13C-A0A15E8592D4}" presName="Name56" presStyleLbl="parChTrans1D2" presStyleIdx="1" presStyleCnt="5"/>
      <dgm:spPr/>
      <dgm:t>
        <a:bodyPr/>
        <a:lstStyle/>
        <a:p>
          <a:endParaRPr lang="ru-RU"/>
        </a:p>
      </dgm:t>
    </dgm:pt>
    <dgm:pt modelId="{F8C1C049-700B-46EA-A807-D746AECE7F5B}" type="pres">
      <dgm:prSet presAssocID="{ED66899D-C22D-429E-B09D-0C53F040C78D}" presName="text0" presStyleLbl="node1" presStyleIdx="2" presStyleCnt="6" custScaleX="200160" custScaleY="84762" custRadScaleRad="171780" custRadScaleInc="11452">
        <dgm:presLayoutVars>
          <dgm:bulletEnabled val="1"/>
        </dgm:presLayoutVars>
      </dgm:prSet>
      <dgm:spPr/>
      <dgm:t>
        <a:bodyPr/>
        <a:lstStyle/>
        <a:p>
          <a:endParaRPr lang="ru-RU"/>
        </a:p>
      </dgm:t>
    </dgm:pt>
    <dgm:pt modelId="{E03B8E2A-11AC-4EAE-9A96-4EA764A30EB0}" type="pres">
      <dgm:prSet presAssocID="{33BD7E15-E33E-4943-86C1-33D26F32CB43}" presName="Name56" presStyleLbl="parChTrans1D2" presStyleIdx="2" presStyleCnt="5"/>
      <dgm:spPr/>
      <dgm:t>
        <a:bodyPr/>
        <a:lstStyle/>
        <a:p>
          <a:endParaRPr lang="ru-RU"/>
        </a:p>
      </dgm:t>
    </dgm:pt>
    <dgm:pt modelId="{209ADFCB-5B2B-428B-AEA8-AAF8F0A4404B}" type="pres">
      <dgm:prSet presAssocID="{13DBD22A-2C65-4C87-8260-C1E954766D4C}" presName="text0" presStyleLbl="node1" presStyleIdx="3" presStyleCnt="6" custScaleX="200160" custScaleY="84762" custRadScaleRad="183807" custRadScaleInc="-80347">
        <dgm:presLayoutVars>
          <dgm:bulletEnabled val="1"/>
        </dgm:presLayoutVars>
      </dgm:prSet>
      <dgm:spPr/>
      <dgm:t>
        <a:bodyPr/>
        <a:lstStyle/>
        <a:p>
          <a:endParaRPr lang="ru-RU"/>
        </a:p>
      </dgm:t>
    </dgm:pt>
    <dgm:pt modelId="{746032DC-AB65-494E-BB94-DC219FAF077E}" type="pres">
      <dgm:prSet presAssocID="{5F443BB0-61C1-43E4-9138-1A3C2091D4DE}" presName="Name56" presStyleLbl="parChTrans1D2" presStyleIdx="3" presStyleCnt="5"/>
      <dgm:spPr/>
      <dgm:t>
        <a:bodyPr/>
        <a:lstStyle/>
        <a:p>
          <a:endParaRPr lang="ru-RU"/>
        </a:p>
      </dgm:t>
    </dgm:pt>
    <dgm:pt modelId="{53F462EC-1E10-46F9-9C50-8875AA34D462}" type="pres">
      <dgm:prSet presAssocID="{FAD4B0C5-4918-4C07-BF12-56C0CB2D5FA9}" presName="text0" presStyleLbl="node1" presStyleIdx="4" presStyleCnt="6" custScaleX="200160" custScaleY="84762" custRadScaleRad="185132" custRadScaleInc="79658">
        <dgm:presLayoutVars>
          <dgm:bulletEnabled val="1"/>
        </dgm:presLayoutVars>
      </dgm:prSet>
      <dgm:spPr/>
      <dgm:t>
        <a:bodyPr/>
        <a:lstStyle/>
        <a:p>
          <a:endParaRPr lang="ru-RU"/>
        </a:p>
      </dgm:t>
    </dgm:pt>
    <dgm:pt modelId="{68B0399D-616C-40A3-AB48-408E761BCE21}" type="pres">
      <dgm:prSet presAssocID="{87565B41-A1C9-4E99-B08C-FA8D93D29AD4}" presName="Name56" presStyleLbl="parChTrans1D2" presStyleIdx="4" presStyleCnt="5"/>
      <dgm:spPr/>
      <dgm:t>
        <a:bodyPr/>
        <a:lstStyle/>
        <a:p>
          <a:endParaRPr lang="ru-RU"/>
        </a:p>
      </dgm:t>
    </dgm:pt>
    <dgm:pt modelId="{99431DF7-89FC-4FF9-813B-492E1760085F}" type="pres">
      <dgm:prSet presAssocID="{AB08E6BB-7C74-4328-B5DC-2A74439EBAA7}" presName="text0" presStyleLbl="node1" presStyleIdx="5" presStyleCnt="6" custScaleX="200160" custScaleY="84762" custRadScaleRad="172820" custRadScaleInc="-10875">
        <dgm:presLayoutVars>
          <dgm:bulletEnabled val="1"/>
        </dgm:presLayoutVars>
      </dgm:prSet>
      <dgm:spPr/>
      <dgm:t>
        <a:bodyPr/>
        <a:lstStyle/>
        <a:p>
          <a:endParaRPr lang="ru-RU"/>
        </a:p>
      </dgm:t>
    </dgm:pt>
  </dgm:ptLst>
  <dgm:cxnLst>
    <dgm:cxn modelId="{8B1E61F4-3DFF-46CE-B4E0-1DB9D02D4FA1}" type="presOf" srcId="{87565B41-A1C9-4E99-B08C-FA8D93D29AD4}" destId="{68B0399D-616C-40A3-AB48-408E761BCE21}" srcOrd="0" destOrd="0" presId="urn:microsoft.com/office/officeart/2008/layout/RadialCluster"/>
    <dgm:cxn modelId="{0156B826-0280-404E-A095-30877432C560}" type="presOf" srcId="{E46B3057-0629-4022-8370-A288AEEFB44B}" destId="{69D1D88D-3E62-4F74-9FFB-FD0DBD8F7685}" srcOrd="0" destOrd="0" presId="urn:microsoft.com/office/officeart/2008/layout/RadialCluster"/>
    <dgm:cxn modelId="{C91A2B05-6E69-40BC-8957-5A44DAE94A27}" type="presOf" srcId="{33BD7E15-E33E-4943-86C1-33D26F32CB43}" destId="{E03B8E2A-11AC-4EAE-9A96-4EA764A30EB0}" srcOrd="0" destOrd="0" presId="urn:microsoft.com/office/officeart/2008/layout/RadialCluster"/>
    <dgm:cxn modelId="{3D043168-C96D-4D92-93E5-AC4F4A1F7E38}" type="presOf" srcId="{ED66899D-C22D-429E-B09D-0C53F040C78D}" destId="{F8C1C049-700B-46EA-A807-D746AECE7F5B}" srcOrd="0" destOrd="0" presId="urn:microsoft.com/office/officeart/2008/layout/RadialCluster"/>
    <dgm:cxn modelId="{76A8999E-3D26-47B3-A239-05547227D4D8}" type="presOf" srcId="{D54EA4CB-D4A9-4BD5-BE9E-C7E6C80F0551}" destId="{5BCDD8C9-C3AB-4F2F-8E96-9B7BF442B574}" srcOrd="0" destOrd="0" presId="urn:microsoft.com/office/officeart/2008/layout/RadialCluster"/>
    <dgm:cxn modelId="{35B2D6C2-69B4-452B-BE9E-E58FAC7DCD2C}" type="presOf" srcId="{5F443BB0-61C1-43E4-9138-1A3C2091D4DE}" destId="{746032DC-AB65-494E-BB94-DC219FAF077E}" srcOrd="0" destOrd="0" presId="urn:microsoft.com/office/officeart/2008/layout/RadialCluster"/>
    <dgm:cxn modelId="{857D5614-6B2F-47F3-BB1F-9695C43B03C3}" type="presOf" srcId="{13DBD22A-2C65-4C87-8260-C1E954766D4C}" destId="{209ADFCB-5B2B-428B-AEA8-AAF8F0A4404B}" srcOrd="0" destOrd="0" presId="urn:microsoft.com/office/officeart/2008/layout/RadialCluster"/>
    <dgm:cxn modelId="{1C9FDD07-C590-4CC1-8F0A-05E99E38D294}" type="presOf" srcId="{FAD4B0C5-4918-4C07-BF12-56C0CB2D5FA9}" destId="{53F462EC-1E10-46F9-9C50-8875AA34D462}" srcOrd="0" destOrd="0" presId="urn:microsoft.com/office/officeart/2008/layout/RadialCluster"/>
    <dgm:cxn modelId="{723D9AB4-9CF5-4692-95B7-AD3C0CF45DFA}" srcId="{E46B3057-0629-4022-8370-A288AEEFB44B}" destId="{AB08E6BB-7C74-4328-B5DC-2A74439EBAA7}" srcOrd="4" destOrd="0" parTransId="{87565B41-A1C9-4E99-B08C-FA8D93D29AD4}" sibTransId="{E57F8D74-D935-46E7-8740-D09546C9472E}"/>
    <dgm:cxn modelId="{07427530-32DB-472B-B4C5-D82AC4457EDA}" type="presOf" srcId="{6CE49133-46B3-4CDB-9291-DCD0C7EAEF07}" destId="{6A60BD74-87D5-417B-8E32-5D1877F59900}" srcOrd="0" destOrd="0" presId="urn:microsoft.com/office/officeart/2008/layout/RadialCluster"/>
    <dgm:cxn modelId="{34072103-500A-478E-A8A4-9A5408756DF0}" type="presOf" srcId="{D4084075-1EA7-4A5E-8206-145435229179}" destId="{1527DF06-257D-4F20-83F3-188109727623}" srcOrd="0" destOrd="0" presId="urn:microsoft.com/office/officeart/2008/layout/RadialCluster"/>
    <dgm:cxn modelId="{429556AC-76A4-4DEE-BD3E-8F1B52C3941F}" type="presOf" srcId="{AB08E6BB-7C74-4328-B5DC-2A74439EBAA7}" destId="{99431DF7-89FC-4FF9-813B-492E1760085F}" srcOrd="0" destOrd="0" presId="urn:microsoft.com/office/officeart/2008/layout/RadialCluster"/>
    <dgm:cxn modelId="{71A1CC0B-DD5D-4AAF-9263-3F36066320AC}" srcId="{E46B3057-0629-4022-8370-A288AEEFB44B}" destId="{13DBD22A-2C65-4C87-8260-C1E954766D4C}" srcOrd="2" destOrd="0" parTransId="{33BD7E15-E33E-4943-86C1-33D26F32CB43}" sibTransId="{BF097A4C-7BBF-4BA4-9CA3-A38BC06D0CC0}"/>
    <dgm:cxn modelId="{04958E8E-7E17-4D95-9E11-6694D6E99EEB}" type="presOf" srcId="{273C5F24-9362-4001-A13C-A0A15E8592D4}" destId="{8FF44052-9B06-4CD3-B7C1-E9AB733B637C}" srcOrd="0" destOrd="0" presId="urn:microsoft.com/office/officeart/2008/layout/RadialCluster"/>
    <dgm:cxn modelId="{0FF7106A-EE9B-40F3-95DA-2DAB64231A6E}" srcId="{6CE49133-46B3-4CDB-9291-DCD0C7EAEF07}" destId="{E46B3057-0629-4022-8370-A288AEEFB44B}" srcOrd="0" destOrd="0" parTransId="{4F1D9C26-4A36-4AF3-AE6A-2CE71FDC8F35}" sibTransId="{E777F3C9-5D06-4C83-B6E1-3CCB3B9AE7E3}"/>
    <dgm:cxn modelId="{5C70AFF7-98A7-47F7-ADC1-83D18C27C706}" srcId="{E46B3057-0629-4022-8370-A288AEEFB44B}" destId="{D4084075-1EA7-4A5E-8206-145435229179}" srcOrd="0" destOrd="0" parTransId="{D54EA4CB-D4A9-4BD5-BE9E-C7E6C80F0551}" sibTransId="{AD6FAA12-0017-4667-9F10-C08079A00EE4}"/>
    <dgm:cxn modelId="{86661566-0513-4117-A80F-D5A00EB6313C}" srcId="{E46B3057-0629-4022-8370-A288AEEFB44B}" destId="{FAD4B0C5-4918-4C07-BF12-56C0CB2D5FA9}" srcOrd="3" destOrd="0" parTransId="{5F443BB0-61C1-43E4-9138-1A3C2091D4DE}" sibTransId="{7889C366-4EC6-41B1-942B-832EA57CB79F}"/>
    <dgm:cxn modelId="{3C1F6F12-FC2D-47B4-AB08-068488D16746}" srcId="{E46B3057-0629-4022-8370-A288AEEFB44B}" destId="{ED66899D-C22D-429E-B09D-0C53F040C78D}" srcOrd="1" destOrd="0" parTransId="{273C5F24-9362-4001-A13C-A0A15E8592D4}" sibTransId="{86290A27-BC0D-4028-96A9-856ED1C6A660}"/>
    <dgm:cxn modelId="{D86A591F-50D2-4549-98B4-2DAC3786B624}" type="presParOf" srcId="{6A60BD74-87D5-417B-8E32-5D1877F59900}" destId="{EFA26C45-14E3-45EA-82B2-D6C5565C2F0C}" srcOrd="0" destOrd="0" presId="urn:microsoft.com/office/officeart/2008/layout/RadialCluster"/>
    <dgm:cxn modelId="{3D879F5B-02C9-4FDD-AE62-577CB618EC3B}" type="presParOf" srcId="{EFA26C45-14E3-45EA-82B2-D6C5565C2F0C}" destId="{69D1D88D-3E62-4F74-9FFB-FD0DBD8F7685}" srcOrd="0" destOrd="0" presId="urn:microsoft.com/office/officeart/2008/layout/RadialCluster"/>
    <dgm:cxn modelId="{C14E161E-828A-422B-82E5-6A053199A92C}" type="presParOf" srcId="{EFA26C45-14E3-45EA-82B2-D6C5565C2F0C}" destId="{5BCDD8C9-C3AB-4F2F-8E96-9B7BF442B574}" srcOrd="1" destOrd="0" presId="urn:microsoft.com/office/officeart/2008/layout/RadialCluster"/>
    <dgm:cxn modelId="{2C1AD5D8-FEF1-49F4-87FF-9245703365CC}" type="presParOf" srcId="{EFA26C45-14E3-45EA-82B2-D6C5565C2F0C}" destId="{1527DF06-257D-4F20-83F3-188109727623}" srcOrd="2" destOrd="0" presId="urn:microsoft.com/office/officeart/2008/layout/RadialCluster"/>
    <dgm:cxn modelId="{89D64FE4-AD1A-4F6E-99B5-9EC5CC3AA2E4}" type="presParOf" srcId="{EFA26C45-14E3-45EA-82B2-D6C5565C2F0C}" destId="{8FF44052-9B06-4CD3-B7C1-E9AB733B637C}" srcOrd="3" destOrd="0" presId="urn:microsoft.com/office/officeart/2008/layout/RadialCluster"/>
    <dgm:cxn modelId="{142A429F-532F-44AB-BEC0-9405F75BDEED}" type="presParOf" srcId="{EFA26C45-14E3-45EA-82B2-D6C5565C2F0C}" destId="{F8C1C049-700B-46EA-A807-D746AECE7F5B}" srcOrd="4" destOrd="0" presId="urn:microsoft.com/office/officeart/2008/layout/RadialCluster"/>
    <dgm:cxn modelId="{803A430A-82C8-49A9-B30E-EFE92E5C0268}" type="presParOf" srcId="{EFA26C45-14E3-45EA-82B2-D6C5565C2F0C}" destId="{E03B8E2A-11AC-4EAE-9A96-4EA764A30EB0}" srcOrd="5" destOrd="0" presId="urn:microsoft.com/office/officeart/2008/layout/RadialCluster"/>
    <dgm:cxn modelId="{48E9E5CA-2643-4BC9-9E84-E2915719B759}" type="presParOf" srcId="{EFA26C45-14E3-45EA-82B2-D6C5565C2F0C}" destId="{209ADFCB-5B2B-428B-AEA8-AAF8F0A4404B}" srcOrd="6" destOrd="0" presId="urn:microsoft.com/office/officeart/2008/layout/RadialCluster"/>
    <dgm:cxn modelId="{F35A8796-A639-4855-8D4C-5D5852BD0958}" type="presParOf" srcId="{EFA26C45-14E3-45EA-82B2-D6C5565C2F0C}" destId="{746032DC-AB65-494E-BB94-DC219FAF077E}" srcOrd="7" destOrd="0" presId="urn:microsoft.com/office/officeart/2008/layout/RadialCluster"/>
    <dgm:cxn modelId="{BAFC5A40-2E52-4B2A-BB8C-A2B9C70C0644}" type="presParOf" srcId="{EFA26C45-14E3-45EA-82B2-D6C5565C2F0C}" destId="{53F462EC-1E10-46F9-9C50-8875AA34D462}" srcOrd="8" destOrd="0" presId="urn:microsoft.com/office/officeart/2008/layout/RadialCluster"/>
    <dgm:cxn modelId="{C4E0F812-1131-4084-B4AE-BA9C84E06009}" type="presParOf" srcId="{EFA26C45-14E3-45EA-82B2-D6C5565C2F0C}" destId="{68B0399D-616C-40A3-AB48-408E761BCE21}" srcOrd="9" destOrd="0" presId="urn:microsoft.com/office/officeart/2008/layout/RadialCluster"/>
    <dgm:cxn modelId="{7ACF7ACF-A6BB-4B7E-8774-20910FA90E9E}" type="presParOf" srcId="{EFA26C45-14E3-45EA-82B2-D6C5565C2F0C}" destId="{99431DF7-89FC-4FF9-813B-492E1760085F}"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FA40AA-3938-4DFF-A663-60CA35147AAA}" type="doc">
      <dgm:prSet loTypeId="urn:microsoft.com/office/officeart/2005/8/layout/arrow4" loCatId="process" qsTypeId="urn:microsoft.com/office/officeart/2005/8/quickstyle/simple1" qsCatId="simple" csTypeId="urn:microsoft.com/office/officeart/2005/8/colors/colorful5" csCatId="colorful" phldr="1"/>
      <dgm:spPr/>
      <dgm:t>
        <a:bodyPr/>
        <a:lstStyle/>
        <a:p>
          <a:endParaRPr lang="ru-RU"/>
        </a:p>
      </dgm:t>
    </dgm:pt>
    <dgm:pt modelId="{FBA581A9-332B-4DCC-BE7B-2300441385D0}">
      <dgm:prSet phldrT="[Текст]" custT="1"/>
      <dgm:spPr/>
      <dgm:t>
        <a:bodyPr/>
        <a:lstStyle/>
        <a:p>
          <a:r>
            <a:rPr lang="uk-UA" sz="3200" dirty="0" smtClean="0">
              <a:latin typeface="Times New Roman" panose="02020603050405020304" pitchFamily="18" charset="0"/>
              <a:cs typeface="Times New Roman" panose="02020603050405020304" pitchFamily="18" charset="0"/>
            </a:rPr>
            <a:t>Французький учений Р. Давид виокремив такі </a:t>
          </a:r>
          <a:r>
            <a:rPr lang="uk-UA" sz="3200" b="1" dirty="0" smtClean="0">
              <a:latin typeface="Times New Roman" panose="02020603050405020304" pitchFamily="18" charset="0"/>
              <a:cs typeface="Times New Roman" panose="02020603050405020304" pitchFamily="18" charset="0"/>
            </a:rPr>
            <a:t>основні правові сім’ї:</a:t>
          </a:r>
          <a:endParaRPr lang="ru-RU" sz="3200" dirty="0">
            <a:latin typeface="Times New Roman" panose="02020603050405020304" pitchFamily="18" charset="0"/>
            <a:cs typeface="Times New Roman" panose="02020603050405020304" pitchFamily="18" charset="0"/>
          </a:endParaRPr>
        </a:p>
      </dgm:t>
    </dgm:pt>
    <dgm:pt modelId="{14390983-C79A-46F0-9AB5-ED8941940A3C}" type="parTrans" cxnId="{717C1912-9E82-4DF5-B485-5AD137D0027E}">
      <dgm:prSet/>
      <dgm:spPr/>
      <dgm:t>
        <a:bodyPr/>
        <a:lstStyle/>
        <a:p>
          <a:endParaRPr lang="ru-RU"/>
        </a:p>
      </dgm:t>
    </dgm:pt>
    <dgm:pt modelId="{1D61E4AD-6A1B-4B9C-BD0E-FBC287DF3BC2}" type="sibTrans" cxnId="{717C1912-9E82-4DF5-B485-5AD137D0027E}">
      <dgm:prSet/>
      <dgm:spPr/>
      <dgm:t>
        <a:bodyPr/>
        <a:lstStyle/>
        <a:p>
          <a:endParaRPr lang="ru-RU"/>
        </a:p>
      </dgm:t>
    </dgm:pt>
    <dgm:pt modelId="{19451D2C-F2C9-4FFC-B944-FF5A124D7570}">
      <dgm:prSet/>
      <dgm:spPr/>
      <dgm:t>
        <a:bodyPr/>
        <a:lstStyle/>
        <a:p>
          <a:r>
            <a:rPr lang="uk-UA" dirty="0" smtClean="0">
              <a:latin typeface="Times New Roman" panose="02020603050405020304" pitchFamily="18" charset="0"/>
              <a:cs typeface="Times New Roman" panose="02020603050405020304" pitchFamily="18" charset="0"/>
            </a:rPr>
            <a:t>романо-германську</a:t>
          </a:r>
          <a:endParaRPr lang="uk-UA" dirty="0">
            <a:latin typeface="Times New Roman" panose="02020603050405020304" pitchFamily="18" charset="0"/>
            <a:cs typeface="Times New Roman" panose="02020603050405020304" pitchFamily="18" charset="0"/>
          </a:endParaRPr>
        </a:p>
      </dgm:t>
    </dgm:pt>
    <dgm:pt modelId="{5328BE6B-0D47-42D0-B198-77AB5106F6DE}" type="parTrans" cxnId="{86D9008D-3FCF-497B-B43D-D6CF79427CC2}">
      <dgm:prSet/>
      <dgm:spPr/>
      <dgm:t>
        <a:bodyPr/>
        <a:lstStyle/>
        <a:p>
          <a:endParaRPr lang="ru-RU"/>
        </a:p>
      </dgm:t>
    </dgm:pt>
    <dgm:pt modelId="{75F8917A-9AC8-4130-A18D-C79D49B6662A}" type="sibTrans" cxnId="{86D9008D-3FCF-497B-B43D-D6CF79427CC2}">
      <dgm:prSet/>
      <dgm:spPr/>
      <dgm:t>
        <a:bodyPr/>
        <a:lstStyle/>
        <a:p>
          <a:endParaRPr lang="ru-RU"/>
        </a:p>
      </dgm:t>
    </dgm:pt>
    <dgm:pt modelId="{C1241E73-A232-4166-AA56-7CEE9D483B0D}">
      <dgm:prSet/>
      <dgm:spPr/>
      <dgm:t>
        <a:bodyPr/>
        <a:lstStyle/>
        <a:p>
          <a:r>
            <a:rPr lang="uk-UA" dirty="0" smtClean="0">
              <a:latin typeface="Times New Roman" panose="02020603050405020304" pitchFamily="18" charset="0"/>
              <a:cs typeface="Times New Roman" panose="02020603050405020304" pitchFamily="18" charset="0"/>
            </a:rPr>
            <a:t>англосаксонську</a:t>
          </a:r>
          <a:endParaRPr lang="uk-UA" dirty="0">
            <a:latin typeface="Times New Roman" panose="02020603050405020304" pitchFamily="18" charset="0"/>
            <a:cs typeface="Times New Roman" panose="02020603050405020304" pitchFamily="18" charset="0"/>
          </a:endParaRPr>
        </a:p>
      </dgm:t>
    </dgm:pt>
    <dgm:pt modelId="{4F8160D1-40BB-4CEF-B696-DE9DA81F6E34}" type="parTrans" cxnId="{04EF8110-AAB1-460C-9920-BD535760A915}">
      <dgm:prSet/>
      <dgm:spPr/>
      <dgm:t>
        <a:bodyPr/>
        <a:lstStyle/>
        <a:p>
          <a:endParaRPr lang="ru-RU"/>
        </a:p>
      </dgm:t>
    </dgm:pt>
    <dgm:pt modelId="{BDF929D4-E64F-465A-9BCD-A1BAB1477002}" type="sibTrans" cxnId="{04EF8110-AAB1-460C-9920-BD535760A915}">
      <dgm:prSet/>
      <dgm:spPr/>
      <dgm:t>
        <a:bodyPr/>
        <a:lstStyle/>
        <a:p>
          <a:endParaRPr lang="ru-RU"/>
        </a:p>
      </dgm:t>
    </dgm:pt>
    <dgm:pt modelId="{406E1D7D-A6C7-433B-A029-D7D6AAA703C8}">
      <dgm:prSet/>
      <dgm:spPr/>
      <dgm:t>
        <a:bodyPr/>
        <a:lstStyle/>
        <a:p>
          <a:r>
            <a:rPr lang="uk-UA" dirty="0" smtClean="0">
              <a:latin typeface="Times New Roman" panose="02020603050405020304" pitchFamily="18" charset="0"/>
              <a:cs typeface="Times New Roman" panose="02020603050405020304" pitchFamily="18" charset="0"/>
            </a:rPr>
            <a:t>соціалістичну,</a:t>
          </a:r>
          <a:endParaRPr lang="uk-UA" dirty="0">
            <a:latin typeface="Times New Roman" panose="02020603050405020304" pitchFamily="18" charset="0"/>
            <a:cs typeface="Times New Roman" panose="02020603050405020304" pitchFamily="18" charset="0"/>
          </a:endParaRPr>
        </a:p>
      </dgm:t>
    </dgm:pt>
    <dgm:pt modelId="{DB423F09-EBD6-4CD5-8686-148BC4B13284}" type="parTrans" cxnId="{2377F9C1-79B4-41D0-8757-56555777BED5}">
      <dgm:prSet/>
      <dgm:spPr/>
      <dgm:t>
        <a:bodyPr/>
        <a:lstStyle/>
        <a:p>
          <a:endParaRPr lang="ru-RU"/>
        </a:p>
      </dgm:t>
    </dgm:pt>
    <dgm:pt modelId="{51F7A695-95D6-4B5B-A753-054DFA1D8F6A}" type="sibTrans" cxnId="{2377F9C1-79B4-41D0-8757-56555777BED5}">
      <dgm:prSet/>
      <dgm:spPr/>
      <dgm:t>
        <a:bodyPr/>
        <a:lstStyle/>
        <a:p>
          <a:endParaRPr lang="ru-RU"/>
        </a:p>
      </dgm:t>
    </dgm:pt>
    <dgm:pt modelId="{80DCB6AC-C237-4CA8-8705-0C016693F5D3}">
      <dgm:prSet/>
      <dgm:spPr/>
      <dgm:t>
        <a:bodyPr/>
        <a:lstStyle/>
        <a:p>
          <a:r>
            <a:rPr lang="uk-UA" i="1" dirty="0" smtClean="0">
              <a:latin typeface="Times New Roman" panose="02020603050405020304" pitchFamily="18" charset="0"/>
              <a:cs typeface="Times New Roman" panose="02020603050405020304" pitchFamily="18" charset="0"/>
            </a:rPr>
            <a:t>а також </a:t>
          </a:r>
          <a:r>
            <a:rPr lang="uk-UA" dirty="0" smtClean="0">
              <a:latin typeface="Times New Roman" panose="02020603050405020304" pitchFamily="18" charset="0"/>
              <a:cs typeface="Times New Roman" panose="02020603050405020304" pitchFamily="18" charset="0"/>
            </a:rPr>
            <a:t>релігійні та традиційні (мусульманське право, право Індії, правові системи Далекого Сходу, правові системи Африки та Мадагаскару), що прилучаються до основних правових сімей</a:t>
          </a:r>
          <a:endParaRPr lang="uk-UA" dirty="0">
            <a:latin typeface="Times New Roman" panose="02020603050405020304" pitchFamily="18" charset="0"/>
            <a:cs typeface="Times New Roman" panose="02020603050405020304" pitchFamily="18" charset="0"/>
          </a:endParaRPr>
        </a:p>
      </dgm:t>
    </dgm:pt>
    <dgm:pt modelId="{C16A4C9E-D783-4626-A122-4EE987776688}" type="parTrans" cxnId="{AC27E8D9-5BBD-4100-8245-0BAAE311ABC8}">
      <dgm:prSet/>
      <dgm:spPr/>
      <dgm:t>
        <a:bodyPr/>
        <a:lstStyle/>
        <a:p>
          <a:endParaRPr lang="ru-RU"/>
        </a:p>
      </dgm:t>
    </dgm:pt>
    <dgm:pt modelId="{ECE2A76D-31D2-46BC-A0A0-41BF309871E1}" type="sibTrans" cxnId="{AC27E8D9-5BBD-4100-8245-0BAAE311ABC8}">
      <dgm:prSet/>
      <dgm:spPr/>
      <dgm:t>
        <a:bodyPr/>
        <a:lstStyle/>
        <a:p>
          <a:endParaRPr lang="ru-RU"/>
        </a:p>
      </dgm:t>
    </dgm:pt>
    <dgm:pt modelId="{11A7D496-91F4-4B8B-A112-8ECB8943EF07}" type="pres">
      <dgm:prSet presAssocID="{A9FA40AA-3938-4DFF-A663-60CA35147AAA}" presName="compositeShape" presStyleCnt="0">
        <dgm:presLayoutVars>
          <dgm:chMax val="2"/>
          <dgm:dir/>
          <dgm:resizeHandles val="exact"/>
        </dgm:presLayoutVars>
      </dgm:prSet>
      <dgm:spPr/>
      <dgm:t>
        <a:bodyPr/>
        <a:lstStyle/>
        <a:p>
          <a:endParaRPr lang="ru-RU"/>
        </a:p>
      </dgm:t>
    </dgm:pt>
    <dgm:pt modelId="{D4EEA405-CFA5-43DC-88BE-1A83AACE4A8A}" type="pres">
      <dgm:prSet presAssocID="{FBA581A9-332B-4DCC-BE7B-2300441385D0}" presName="upArrow" presStyleLbl="node1" presStyleIdx="0" presStyleCnt="2"/>
      <dgm:spPr/>
    </dgm:pt>
    <dgm:pt modelId="{7B85ACAE-9610-415A-9A57-81AF5FF7980E}" type="pres">
      <dgm:prSet presAssocID="{FBA581A9-332B-4DCC-BE7B-2300441385D0}" presName="upArrowText" presStyleLbl="revTx" presStyleIdx="0" presStyleCnt="2">
        <dgm:presLayoutVars>
          <dgm:chMax val="0"/>
          <dgm:bulletEnabled val="1"/>
        </dgm:presLayoutVars>
      </dgm:prSet>
      <dgm:spPr/>
      <dgm:t>
        <a:bodyPr/>
        <a:lstStyle/>
        <a:p>
          <a:endParaRPr lang="ru-RU"/>
        </a:p>
      </dgm:t>
    </dgm:pt>
    <dgm:pt modelId="{875C6711-E992-4837-A58B-29A35737BC3F}" type="pres">
      <dgm:prSet presAssocID="{80DCB6AC-C237-4CA8-8705-0C016693F5D3}" presName="downArrow" presStyleLbl="node1" presStyleIdx="1" presStyleCnt="2"/>
      <dgm:spPr/>
    </dgm:pt>
    <dgm:pt modelId="{A171B1A2-2FBA-46AC-9794-C24A80BE042D}" type="pres">
      <dgm:prSet presAssocID="{80DCB6AC-C237-4CA8-8705-0C016693F5D3}" presName="downArrowText" presStyleLbl="revTx" presStyleIdx="1" presStyleCnt="2">
        <dgm:presLayoutVars>
          <dgm:chMax val="0"/>
          <dgm:bulletEnabled val="1"/>
        </dgm:presLayoutVars>
      </dgm:prSet>
      <dgm:spPr/>
      <dgm:t>
        <a:bodyPr/>
        <a:lstStyle/>
        <a:p>
          <a:endParaRPr lang="ru-RU"/>
        </a:p>
      </dgm:t>
    </dgm:pt>
  </dgm:ptLst>
  <dgm:cxnLst>
    <dgm:cxn modelId="{A01908F6-62FA-40D6-BA65-C7BBE7480E1A}" type="presOf" srcId="{406E1D7D-A6C7-433B-A029-D7D6AAA703C8}" destId="{7B85ACAE-9610-415A-9A57-81AF5FF7980E}" srcOrd="0" destOrd="3" presId="urn:microsoft.com/office/officeart/2005/8/layout/arrow4"/>
    <dgm:cxn modelId="{04EF8110-AAB1-460C-9920-BD535760A915}" srcId="{FBA581A9-332B-4DCC-BE7B-2300441385D0}" destId="{C1241E73-A232-4166-AA56-7CEE9D483B0D}" srcOrd="1" destOrd="0" parTransId="{4F8160D1-40BB-4CEF-B696-DE9DA81F6E34}" sibTransId="{BDF929D4-E64F-465A-9BCD-A1BAB1477002}"/>
    <dgm:cxn modelId="{D3160FD1-F20F-4E1C-B9AB-D6ED08EC2A35}" type="presOf" srcId="{19451D2C-F2C9-4FFC-B944-FF5A124D7570}" destId="{7B85ACAE-9610-415A-9A57-81AF5FF7980E}" srcOrd="0" destOrd="1" presId="urn:microsoft.com/office/officeart/2005/8/layout/arrow4"/>
    <dgm:cxn modelId="{717C1912-9E82-4DF5-B485-5AD137D0027E}" srcId="{A9FA40AA-3938-4DFF-A663-60CA35147AAA}" destId="{FBA581A9-332B-4DCC-BE7B-2300441385D0}" srcOrd="0" destOrd="0" parTransId="{14390983-C79A-46F0-9AB5-ED8941940A3C}" sibTransId="{1D61E4AD-6A1B-4B9C-BD0E-FBC287DF3BC2}"/>
    <dgm:cxn modelId="{86D9008D-3FCF-497B-B43D-D6CF79427CC2}" srcId="{FBA581A9-332B-4DCC-BE7B-2300441385D0}" destId="{19451D2C-F2C9-4FFC-B944-FF5A124D7570}" srcOrd="0" destOrd="0" parTransId="{5328BE6B-0D47-42D0-B198-77AB5106F6DE}" sibTransId="{75F8917A-9AC8-4130-A18D-C79D49B6662A}"/>
    <dgm:cxn modelId="{65444780-8ABC-4D5E-85B5-FB7DD3943770}" type="presOf" srcId="{FBA581A9-332B-4DCC-BE7B-2300441385D0}" destId="{7B85ACAE-9610-415A-9A57-81AF5FF7980E}" srcOrd="0" destOrd="0" presId="urn:microsoft.com/office/officeart/2005/8/layout/arrow4"/>
    <dgm:cxn modelId="{2377F9C1-79B4-41D0-8757-56555777BED5}" srcId="{FBA581A9-332B-4DCC-BE7B-2300441385D0}" destId="{406E1D7D-A6C7-433B-A029-D7D6AAA703C8}" srcOrd="2" destOrd="0" parTransId="{DB423F09-EBD6-4CD5-8686-148BC4B13284}" sibTransId="{51F7A695-95D6-4B5B-A753-054DFA1D8F6A}"/>
    <dgm:cxn modelId="{3FE7FE6B-4427-4CFA-B063-6649397CED3A}" type="presOf" srcId="{A9FA40AA-3938-4DFF-A663-60CA35147AAA}" destId="{11A7D496-91F4-4B8B-A112-8ECB8943EF07}" srcOrd="0" destOrd="0" presId="urn:microsoft.com/office/officeart/2005/8/layout/arrow4"/>
    <dgm:cxn modelId="{AC27E8D9-5BBD-4100-8245-0BAAE311ABC8}" srcId="{A9FA40AA-3938-4DFF-A663-60CA35147AAA}" destId="{80DCB6AC-C237-4CA8-8705-0C016693F5D3}" srcOrd="1" destOrd="0" parTransId="{C16A4C9E-D783-4626-A122-4EE987776688}" sibTransId="{ECE2A76D-31D2-46BC-A0A0-41BF309871E1}"/>
    <dgm:cxn modelId="{01B09025-F48A-4376-A3C7-B4BCFC76B93A}" type="presOf" srcId="{80DCB6AC-C237-4CA8-8705-0C016693F5D3}" destId="{A171B1A2-2FBA-46AC-9794-C24A80BE042D}" srcOrd="0" destOrd="0" presId="urn:microsoft.com/office/officeart/2005/8/layout/arrow4"/>
    <dgm:cxn modelId="{FA0ED7F8-5B68-4118-BC23-A359C32450ED}" type="presOf" srcId="{C1241E73-A232-4166-AA56-7CEE9D483B0D}" destId="{7B85ACAE-9610-415A-9A57-81AF5FF7980E}" srcOrd="0" destOrd="2" presId="urn:microsoft.com/office/officeart/2005/8/layout/arrow4"/>
    <dgm:cxn modelId="{2C1730F6-F827-4D3C-ABAB-50B82850ACD4}" type="presParOf" srcId="{11A7D496-91F4-4B8B-A112-8ECB8943EF07}" destId="{D4EEA405-CFA5-43DC-88BE-1A83AACE4A8A}" srcOrd="0" destOrd="0" presId="urn:microsoft.com/office/officeart/2005/8/layout/arrow4"/>
    <dgm:cxn modelId="{3B3C77FB-67FD-4CE4-89EF-64BE076F1AD5}" type="presParOf" srcId="{11A7D496-91F4-4B8B-A112-8ECB8943EF07}" destId="{7B85ACAE-9610-415A-9A57-81AF5FF7980E}" srcOrd="1" destOrd="0" presId="urn:microsoft.com/office/officeart/2005/8/layout/arrow4"/>
    <dgm:cxn modelId="{AF5C6B66-CFCB-4314-A727-441DB57748E9}" type="presParOf" srcId="{11A7D496-91F4-4B8B-A112-8ECB8943EF07}" destId="{875C6711-E992-4837-A58B-29A35737BC3F}" srcOrd="2" destOrd="0" presId="urn:microsoft.com/office/officeart/2005/8/layout/arrow4"/>
    <dgm:cxn modelId="{6E21B2BB-F0C5-4554-B96B-B286D5F724FE}" type="presParOf" srcId="{11A7D496-91F4-4B8B-A112-8ECB8943EF07}" destId="{A171B1A2-2FBA-46AC-9794-C24A80BE042D}"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6AF53A6-3A85-4A1D-9F51-1D13AF17919B}" type="doc">
      <dgm:prSet loTypeId="urn:diagrams.loki3.com/BracketList+Icon" loCatId="list" qsTypeId="urn:microsoft.com/office/officeart/2005/8/quickstyle/simple1" qsCatId="simple" csTypeId="urn:microsoft.com/office/officeart/2005/8/colors/accent6_2" csCatId="accent6" phldr="1"/>
      <dgm:spPr/>
      <dgm:t>
        <a:bodyPr/>
        <a:lstStyle/>
        <a:p>
          <a:endParaRPr lang="ru-RU"/>
        </a:p>
      </dgm:t>
    </dgm:pt>
    <dgm:pt modelId="{6858FDAA-728C-4430-8BCB-EB54288B031E}">
      <dgm:prSet phldrT="[Текст]" custT="1"/>
      <dgm:spPr/>
      <dgm:t>
        <a:bodyPr/>
        <a:lstStyle/>
        <a:p>
          <a:r>
            <a:rPr lang="uk-UA" sz="3600" dirty="0" smtClean="0">
              <a:latin typeface="Times New Roman" panose="02020603050405020304" pitchFamily="18" charset="0"/>
              <a:cs typeface="Times New Roman" panose="02020603050405020304" pitchFamily="18" charset="0"/>
            </a:rPr>
            <a:t>На основі такого критерію ними </a:t>
          </a:r>
          <a:r>
            <a:rPr lang="uk-UA" sz="3600" dirty="0" smtClean="0">
              <a:latin typeface="Times New Roman" panose="02020603050405020304" pitchFamily="18" charset="0"/>
              <a:cs typeface="Times New Roman" panose="02020603050405020304" pitchFamily="18" charset="0"/>
            </a:rPr>
            <a:t>виділяються такі </a:t>
          </a:r>
          <a:r>
            <a:rPr lang="uk-UA" sz="3600" b="1" dirty="0" smtClean="0">
              <a:latin typeface="Times New Roman" panose="02020603050405020304" pitchFamily="18" charset="0"/>
              <a:cs typeface="Times New Roman" panose="02020603050405020304" pitchFamily="18" charset="0"/>
            </a:rPr>
            <a:t>правові кола:</a:t>
          </a:r>
          <a:endParaRPr lang="ru-RU" sz="3600" dirty="0">
            <a:latin typeface="Times New Roman" panose="02020603050405020304" pitchFamily="18" charset="0"/>
            <a:cs typeface="Times New Roman" panose="02020603050405020304" pitchFamily="18" charset="0"/>
          </a:endParaRPr>
        </a:p>
      </dgm:t>
    </dgm:pt>
    <dgm:pt modelId="{C76B68E8-CB07-4D2E-84F4-2B6A75B90B5B}" type="parTrans" cxnId="{9A7E5609-FC06-4BEB-B6EB-45FADB6D888C}">
      <dgm:prSet/>
      <dgm:spPr/>
      <dgm:t>
        <a:bodyPr/>
        <a:lstStyle/>
        <a:p>
          <a:endParaRPr lang="ru-RU"/>
        </a:p>
      </dgm:t>
    </dgm:pt>
    <dgm:pt modelId="{43C8152B-5BEF-4615-8F6F-5AE3EA02C383}" type="sibTrans" cxnId="{9A7E5609-FC06-4BEB-B6EB-45FADB6D888C}">
      <dgm:prSet/>
      <dgm:spPr/>
      <dgm:t>
        <a:bodyPr/>
        <a:lstStyle/>
        <a:p>
          <a:endParaRPr lang="ru-RU"/>
        </a:p>
      </dgm:t>
    </dgm:pt>
    <dgm:pt modelId="{EFDF1C47-C62D-41F5-A19F-D884344C08B0}">
      <dgm:prSet custT="1"/>
      <dgm:spPr/>
      <dgm:t>
        <a:bodyPr/>
        <a:lstStyle/>
        <a:p>
          <a:r>
            <a:rPr lang="uk-UA" sz="3000" dirty="0" smtClean="0">
              <a:solidFill>
                <a:schemeClr val="tx1"/>
              </a:solidFill>
              <a:latin typeface="Times New Roman" panose="02020603050405020304" pitchFamily="18" charset="0"/>
              <a:cs typeface="Times New Roman" panose="02020603050405020304" pitchFamily="18" charset="0"/>
            </a:rPr>
            <a:t>романське</a:t>
          </a:r>
          <a:endParaRPr lang="uk-UA" sz="3000" dirty="0">
            <a:solidFill>
              <a:schemeClr val="tx1"/>
            </a:solidFill>
            <a:latin typeface="Times New Roman" panose="02020603050405020304" pitchFamily="18" charset="0"/>
            <a:cs typeface="Times New Roman" panose="02020603050405020304" pitchFamily="18" charset="0"/>
          </a:endParaRPr>
        </a:p>
      </dgm:t>
    </dgm:pt>
    <dgm:pt modelId="{554FF40C-2352-4C39-8305-ACCF810F5D5B}" type="parTrans" cxnId="{C307DB0B-ECBE-47D0-A074-CA45630CAB9D}">
      <dgm:prSet/>
      <dgm:spPr/>
      <dgm:t>
        <a:bodyPr/>
        <a:lstStyle/>
        <a:p>
          <a:endParaRPr lang="ru-RU"/>
        </a:p>
      </dgm:t>
    </dgm:pt>
    <dgm:pt modelId="{33A1777C-4552-433A-BD9E-A01FF77A4676}" type="sibTrans" cxnId="{C307DB0B-ECBE-47D0-A074-CA45630CAB9D}">
      <dgm:prSet/>
      <dgm:spPr/>
      <dgm:t>
        <a:bodyPr/>
        <a:lstStyle/>
        <a:p>
          <a:endParaRPr lang="ru-RU"/>
        </a:p>
      </dgm:t>
    </dgm:pt>
    <dgm:pt modelId="{0228A49D-8AD5-4B3A-BF55-42BEB7A32FC4}">
      <dgm:prSet custT="1"/>
      <dgm:spPr/>
      <dgm:t>
        <a:bodyPr/>
        <a:lstStyle/>
        <a:p>
          <a:r>
            <a:rPr lang="uk-UA" sz="3000" dirty="0" smtClean="0">
              <a:solidFill>
                <a:schemeClr val="tx1"/>
              </a:solidFill>
              <a:latin typeface="Times New Roman" panose="02020603050405020304" pitchFamily="18" charset="0"/>
              <a:cs typeface="Times New Roman" panose="02020603050405020304" pitchFamily="18" charset="0"/>
            </a:rPr>
            <a:t>германське</a:t>
          </a:r>
          <a:endParaRPr lang="uk-UA" sz="3000" dirty="0">
            <a:solidFill>
              <a:schemeClr val="tx1"/>
            </a:solidFill>
            <a:latin typeface="Times New Roman" panose="02020603050405020304" pitchFamily="18" charset="0"/>
            <a:cs typeface="Times New Roman" panose="02020603050405020304" pitchFamily="18" charset="0"/>
          </a:endParaRPr>
        </a:p>
      </dgm:t>
    </dgm:pt>
    <dgm:pt modelId="{B29ED9DD-D813-4DC6-8594-2F59C4E94D70}" type="parTrans" cxnId="{49DA1827-E2EE-4ED9-9814-281F76703BB3}">
      <dgm:prSet/>
      <dgm:spPr/>
      <dgm:t>
        <a:bodyPr/>
        <a:lstStyle/>
        <a:p>
          <a:endParaRPr lang="ru-RU"/>
        </a:p>
      </dgm:t>
    </dgm:pt>
    <dgm:pt modelId="{E647CEA2-C742-45E4-AF2C-0DA5F6E76374}" type="sibTrans" cxnId="{49DA1827-E2EE-4ED9-9814-281F76703BB3}">
      <dgm:prSet/>
      <dgm:spPr/>
      <dgm:t>
        <a:bodyPr/>
        <a:lstStyle/>
        <a:p>
          <a:endParaRPr lang="ru-RU"/>
        </a:p>
      </dgm:t>
    </dgm:pt>
    <dgm:pt modelId="{BAB90040-7B9D-4C5F-BB15-AC9DF0E4A398}">
      <dgm:prSet custT="1"/>
      <dgm:spPr/>
      <dgm:t>
        <a:bodyPr/>
        <a:lstStyle/>
        <a:p>
          <a:r>
            <a:rPr lang="uk-UA" sz="3000" dirty="0" smtClean="0">
              <a:solidFill>
                <a:schemeClr val="tx1"/>
              </a:solidFill>
              <a:latin typeface="Times New Roman" panose="02020603050405020304" pitchFamily="18" charset="0"/>
              <a:cs typeface="Times New Roman" panose="02020603050405020304" pitchFamily="18" charset="0"/>
            </a:rPr>
            <a:t>скандинавське</a:t>
          </a:r>
          <a:endParaRPr lang="uk-UA" sz="3000" dirty="0">
            <a:solidFill>
              <a:schemeClr val="tx1"/>
            </a:solidFill>
            <a:latin typeface="Times New Roman" panose="02020603050405020304" pitchFamily="18" charset="0"/>
            <a:cs typeface="Times New Roman" panose="02020603050405020304" pitchFamily="18" charset="0"/>
          </a:endParaRPr>
        </a:p>
      </dgm:t>
    </dgm:pt>
    <dgm:pt modelId="{8FF187AE-5009-4B98-ABF7-72E689FD2103}" type="parTrans" cxnId="{A4B7F7BF-9375-4BA5-BEFA-CBE66EC8BAF7}">
      <dgm:prSet/>
      <dgm:spPr/>
      <dgm:t>
        <a:bodyPr/>
        <a:lstStyle/>
        <a:p>
          <a:endParaRPr lang="ru-RU"/>
        </a:p>
      </dgm:t>
    </dgm:pt>
    <dgm:pt modelId="{0499EC44-7A01-4A88-B9A8-8669C5B48228}" type="sibTrans" cxnId="{A4B7F7BF-9375-4BA5-BEFA-CBE66EC8BAF7}">
      <dgm:prSet/>
      <dgm:spPr/>
      <dgm:t>
        <a:bodyPr/>
        <a:lstStyle/>
        <a:p>
          <a:endParaRPr lang="ru-RU"/>
        </a:p>
      </dgm:t>
    </dgm:pt>
    <dgm:pt modelId="{335EBC0E-E981-4AF3-BD41-A938D62F3E58}">
      <dgm:prSet custT="1"/>
      <dgm:spPr/>
      <dgm:t>
        <a:bodyPr/>
        <a:lstStyle/>
        <a:p>
          <a:r>
            <a:rPr lang="uk-UA" sz="3000" dirty="0" smtClean="0">
              <a:solidFill>
                <a:schemeClr val="tx1"/>
              </a:solidFill>
              <a:latin typeface="Times New Roman" panose="02020603050405020304" pitchFamily="18" charset="0"/>
              <a:cs typeface="Times New Roman" panose="02020603050405020304" pitchFamily="18" charset="0"/>
            </a:rPr>
            <a:t>англо-американське</a:t>
          </a:r>
          <a:endParaRPr lang="uk-UA" sz="3000" dirty="0">
            <a:solidFill>
              <a:schemeClr val="tx1"/>
            </a:solidFill>
            <a:latin typeface="Times New Roman" panose="02020603050405020304" pitchFamily="18" charset="0"/>
            <a:cs typeface="Times New Roman" panose="02020603050405020304" pitchFamily="18" charset="0"/>
          </a:endParaRPr>
        </a:p>
      </dgm:t>
    </dgm:pt>
    <dgm:pt modelId="{5EDFB4F5-E71D-4DE5-B0F7-6D8E40169409}" type="parTrans" cxnId="{798F80F4-C297-4771-9548-A2CD73C50637}">
      <dgm:prSet/>
      <dgm:spPr/>
      <dgm:t>
        <a:bodyPr/>
        <a:lstStyle/>
        <a:p>
          <a:endParaRPr lang="ru-RU"/>
        </a:p>
      </dgm:t>
    </dgm:pt>
    <dgm:pt modelId="{AD9811EA-CC25-458C-9ABF-690011852AC8}" type="sibTrans" cxnId="{798F80F4-C297-4771-9548-A2CD73C50637}">
      <dgm:prSet/>
      <dgm:spPr/>
      <dgm:t>
        <a:bodyPr/>
        <a:lstStyle/>
        <a:p>
          <a:endParaRPr lang="ru-RU"/>
        </a:p>
      </dgm:t>
    </dgm:pt>
    <dgm:pt modelId="{48BF8A97-BDB7-474B-9075-A0F1967A32C5}">
      <dgm:prSet custT="1"/>
      <dgm:spPr/>
      <dgm:t>
        <a:bodyPr/>
        <a:lstStyle/>
        <a:p>
          <a:r>
            <a:rPr lang="uk-UA" sz="3000" dirty="0" smtClean="0">
              <a:solidFill>
                <a:schemeClr val="tx1"/>
              </a:solidFill>
              <a:latin typeface="Times New Roman" panose="02020603050405020304" pitchFamily="18" charset="0"/>
              <a:cs typeface="Times New Roman" panose="02020603050405020304" pitchFamily="18" charset="0"/>
            </a:rPr>
            <a:t>соціалістичне</a:t>
          </a:r>
          <a:endParaRPr lang="uk-UA" sz="3000" dirty="0">
            <a:solidFill>
              <a:schemeClr val="tx1"/>
            </a:solidFill>
            <a:latin typeface="Times New Roman" panose="02020603050405020304" pitchFamily="18" charset="0"/>
            <a:cs typeface="Times New Roman" panose="02020603050405020304" pitchFamily="18" charset="0"/>
          </a:endParaRPr>
        </a:p>
      </dgm:t>
    </dgm:pt>
    <dgm:pt modelId="{640AC6FB-58AC-4EF3-BB86-94FFF858A203}" type="parTrans" cxnId="{898430CC-22D0-4270-847E-97BAEEA6C990}">
      <dgm:prSet/>
      <dgm:spPr/>
      <dgm:t>
        <a:bodyPr/>
        <a:lstStyle/>
        <a:p>
          <a:endParaRPr lang="ru-RU"/>
        </a:p>
      </dgm:t>
    </dgm:pt>
    <dgm:pt modelId="{8150A49D-B894-407F-8EAE-C4422A829054}" type="sibTrans" cxnId="{898430CC-22D0-4270-847E-97BAEEA6C990}">
      <dgm:prSet/>
      <dgm:spPr/>
      <dgm:t>
        <a:bodyPr/>
        <a:lstStyle/>
        <a:p>
          <a:endParaRPr lang="ru-RU"/>
        </a:p>
      </dgm:t>
    </dgm:pt>
    <dgm:pt modelId="{D682C005-EF47-499B-A5EC-C9571812BFDE}">
      <dgm:prSet custT="1"/>
      <dgm:spPr/>
      <dgm:t>
        <a:bodyPr/>
        <a:lstStyle/>
        <a:p>
          <a:r>
            <a:rPr lang="uk-UA" sz="3000" dirty="0" smtClean="0">
              <a:solidFill>
                <a:schemeClr val="tx1"/>
              </a:solidFill>
              <a:latin typeface="Times New Roman" panose="02020603050405020304" pitchFamily="18" charset="0"/>
              <a:cs typeface="Times New Roman" panose="02020603050405020304" pitchFamily="18" charset="0"/>
            </a:rPr>
            <a:t>ісламське</a:t>
          </a:r>
          <a:endParaRPr lang="uk-UA" sz="3000" dirty="0">
            <a:solidFill>
              <a:schemeClr val="tx1"/>
            </a:solidFill>
            <a:latin typeface="Times New Roman" panose="02020603050405020304" pitchFamily="18" charset="0"/>
            <a:cs typeface="Times New Roman" panose="02020603050405020304" pitchFamily="18" charset="0"/>
          </a:endParaRPr>
        </a:p>
      </dgm:t>
    </dgm:pt>
    <dgm:pt modelId="{CED0526E-93FE-4797-91A4-28B601CB621F}" type="parTrans" cxnId="{1CB699FF-5319-4AB0-BDC0-04D291F5797B}">
      <dgm:prSet/>
      <dgm:spPr/>
      <dgm:t>
        <a:bodyPr/>
        <a:lstStyle/>
        <a:p>
          <a:endParaRPr lang="ru-RU"/>
        </a:p>
      </dgm:t>
    </dgm:pt>
    <dgm:pt modelId="{2E030662-9C23-4AE4-BBB4-879571ED35C6}" type="sibTrans" cxnId="{1CB699FF-5319-4AB0-BDC0-04D291F5797B}">
      <dgm:prSet/>
      <dgm:spPr/>
      <dgm:t>
        <a:bodyPr/>
        <a:lstStyle/>
        <a:p>
          <a:endParaRPr lang="ru-RU"/>
        </a:p>
      </dgm:t>
    </dgm:pt>
    <dgm:pt modelId="{8A46DA4B-13F1-40D9-B17E-ED379BCD674A}">
      <dgm:prSet custT="1"/>
      <dgm:spPr/>
      <dgm:t>
        <a:bodyPr/>
        <a:lstStyle/>
        <a:p>
          <a:r>
            <a:rPr lang="uk-UA" sz="3000" dirty="0" smtClean="0">
              <a:solidFill>
                <a:schemeClr val="tx1"/>
              </a:solidFill>
              <a:latin typeface="Times New Roman" panose="02020603050405020304" pitchFamily="18" charset="0"/>
              <a:cs typeface="Times New Roman" panose="02020603050405020304" pitchFamily="18" charset="0"/>
            </a:rPr>
            <a:t>індуське</a:t>
          </a:r>
          <a:endParaRPr lang="uk-UA" sz="3000" dirty="0">
            <a:solidFill>
              <a:schemeClr val="tx1"/>
            </a:solidFill>
            <a:latin typeface="Times New Roman" panose="02020603050405020304" pitchFamily="18" charset="0"/>
            <a:cs typeface="Times New Roman" panose="02020603050405020304" pitchFamily="18" charset="0"/>
          </a:endParaRPr>
        </a:p>
      </dgm:t>
    </dgm:pt>
    <dgm:pt modelId="{B6464A7A-6324-4204-970A-91549AB2595B}" type="parTrans" cxnId="{B437B0DA-606A-43A4-97AD-CC96A4680D65}">
      <dgm:prSet/>
      <dgm:spPr/>
      <dgm:t>
        <a:bodyPr/>
        <a:lstStyle/>
        <a:p>
          <a:endParaRPr lang="ru-RU"/>
        </a:p>
      </dgm:t>
    </dgm:pt>
    <dgm:pt modelId="{DA537B02-FFE7-4352-95AB-0134E6D7585D}" type="sibTrans" cxnId="{B437B0DA-606A-43A4-97AD-CC96A4680D65}">
      <dgm:prSet/>
      <dgm:spPr/>
      <dgm:t>
        <a:bodyPr/>
        <a:lstStyle/>
        <a:p>
          <a:endParaRPr lang="ru-RU"/>
        </a:p>
      </dgm:t>
    </dgm:pt>
    <dgm:pt modelId="{00651FF2-B6F1-4CD8-9198-DE246B9F70F6}">
      <dgm:prSet custT="1"/>
      <dgm:spPr/>
      <dgm:t>
        <a:bodyPr/>
        <a:lstStyle/>
        <a:p>
          <a:r>
            <a:rPr lang="uk-UA" sz="3000" dirty="0" smtClean="0">
              <a:solidFill>
                <a:schemeClr val="tx1"/>
              </a:solidFill>
              <a:latin typeface="Times New Roman" panose="02020603050405020304" pitchFamily="18" charset="0"/>
              <a:cs typeface="Times New Roman" panose="02020603050405020304" pitchFamily="18" charset="0"/>
            </a:rPr>
            <a:t>далекосхідне</a:t>
          </a:r>
          <a:endParaRPr lang="uk-UA" sz="3000" dirty="0">
            <a:solidFill>
              <a:schemeClr val="tx1"/>
            </a:solidFill>
            <a:latin typeface="Times New Roman" panose="02020603050405020304" pitchFamily="18" charset="0"/>
            <a:cs typeface="Times New Roman" panose="02020603050405020304" pitchFamily="18" charset="0"/>
          </a:endParaRPr>
        </a:p>
      </dgm:t>
    </dgm:pt>
    <dgm:pt modelId="{8AB129B0-F038-493B-83B7-C1370970D75C}" type="parTrans" cxnId="{ED04CEC1-D18C-4A50-B5CC-1A6184E33044}">
      <dgm:prSet/>
      <dgm:spPr/>
      <dgm:t>
        <a:bodyPr/>
        <a:lstStyle/>
        <a:p>
          <a:endParaRPr lang="ru-RU"/>
        </a:p>
      </dgm:t>
    </dgm:pt>
    <dgm:pt modelId="{FDEF6DDF-A8AE-421D-B1E6-141299E100F1}" type="sibTrans" cxnId="{ED04CEC1-D18C-4A50-B5CC-1A6184E33044}">
      <dgm:prSet/>
      <dgm:spPr/>
      <dgm:t>
        <a:bodyPr/>
        <a:lstStyle/>
        <a:p>
          <a:endParaRPr lang="ru-RU"/>
        </a:p>
      </dgm:t>
    </dgm:pt>
    <dgm:pt modelId="{AD851116-3414-4F6E-A885-5E0E53FDA938}" type="pres">
      <dgm:prSet presAssocID="{A6AF53A6-3A85-4A1D-9F51-1D13AF17919B}" presName="Name0" presStyleCnt="0">
        <dgm:presLayoutVars>
          <dgm:dir/>
          <dgm:animLvl val="lvl"/>
          <dgm:resizeHandles val="exact"/>
        </dgm:presLayoutVars>
      </dgm:prSet>
      <dgm:spPr/>
      <dgm:t>
        <a:bodyPr/>
        <a:lstStyle/>
        <a:p>
          <a:endParaRPr lang="ru-RU"/>
        </a:p>
      </dgm:t>
    </dgm:pt>
    <dgm:pt modelId="{7D66AFA2-D983-4DCC-92B9-E8DCF0D3548B}" type="pres">
      <dgm:prSet presAssocID="{6858FDAA-728C-4430-8BCB-EB54288B031E}" presName="linNode" presStyleCnt="0"/>
      <dgm:spPr/>
    </dgm:pt>
    <dgm:pt modelId="{A6B0A4D3-3490-45ED-909A-0A1590A1D601}" type="pres">
      <dgm:prSet presAssocID="{6858FDAA-728C-4430-8BCB-EB54288B031E}" presName="parTx" presStyleLbl="revTx" presStyleIdx="0" presStyleCnt="1" custScaleX="216249" custScaleY="557204">
        <dgm:presLayoutVars>
          <dgm:chMax val="1"/>
          <dgm:bulletEnabled val="1"/>
        </dgm:presLayoutVars>
      </dgm:prSet>
      <dgm:spPr/>
      <dgm:t>
        <a:bodyPr/>
        <a:lstStyle/>
        <a:p>
          <a:endParaRPr lang="ru-RU"/>
        </a:p>
      </dgm:t>
    </dgm:pt>
    <dgm:pt modelId="{E2A19649-34F8-46B6-87A6-A91335095AC9}" type="pres">
      <dgm:prSet presAssocID="{6858FDAA-728C-4430-8BCB-EB54288B031E}" presName="bracket" presStyleLbl="parChTrans1D1" presStyleIdx="0" presStyleCnt="1"/>
      <dgm:spPr/>
    </dgm:pt>
    <dgm:pt modelId="{6C594D7B-62E8-4300-B0D9-7F5341265D28}" type="pres">
      <dgm:prSet presAssocID="{6858FDAA-728C-4430-8BCB-EB54288B031E}" presName="spH" presStyleCnt="0"/>
      <dgm:spPr/>
    </dgm:pt>
    <dgm:pt modelId="{B68634D1-AD6A-490B-93CC-2DB09066E1C8}" type="pres">
      <dgm:prSet presAssocID="{6858FDAA-728C-4430-8BCB-EB54288B031E}" presName="desTx" presStyleLbl="node1" presStyleIdx="0" presStyleCnt="1" custScaleY="482381">
        <dgm:presLayoutVars>
          <dgm:bulletEnabled val="1"/>
        </dgm:presLayoutVars>
      </dgm:prSet>
      <dgm:spPr/>
      <dgm:t>
        <a:bodyPr/>
        <a:lstStyle/>
        <a:p>
          <a:endParaRPr lang="ru-RU"/>
        </a:p>
      </dgm:t>
    </dgm:pt>
  </dgm:ptLst>
  <dgm:cxnLst>
    <dgm:cxn modelId="{90CEDB23-AB5F-4913-8918-CE490FB10160}" type="presOf" srcId="{6858FDAA-728C-4430-8BCB-EB54288B031E}" destId="{A6B0A4D3-3490-45ED-909A-0A1590A1D601}" srcOrd="0" destOrd="0" presId="urn:diagrams.loki3.com/BracketList+Icon"/>
    <dgm:cxn modelId="{ED04CEC1-D18C-4A50-B5CC-1A6184E33044}" srcId="{6858FDAA-728C-4430-8BCB-EB54288B031E}" destId="{00651FF2-B6F1-4CD8-9198-DE246B9F70F6}" srcOrd="7" destOrd="0" parTransId="{8AB129B0-F038-493B-83B7-C1370970D75C}" sibTransId="{FDEF6DDF-A8AE-421D-B1E6-141299E100F1}"/>
    <dgm:cxn modelId="{A34A4147-F251-4330-851B-45B75018DEBA}" type="presOf" srcId="{0228A49D-8AD5-4B3A-BF55-42BEB7A32FC4}" destId="{B68634D1-AD6A-490B-93CC-2DB09066E1C8}" srcOrd="0" destOrd="1" presId="urn:diagrams.loki3.com/BracketList+Icon"/>
    <dgm:cxn modelId="{0D56BE3F-7A36-4927-B169-97283B0CE8D5}" type="presOf" srcId="{48BF8A97-BDB7-474B-9075-A0F1967A32C5}" destId="{B68634D1-AD6A-490B-93CC-2DB09066E1C8}" srcOrd="0" destOrd="4" presId="urn:diagrams.loki3.com/BracketList+Icon"/>
    <dgm:cxn modelId="{9A7E5609-FC06-4BEB-B6EB-45FADB6D888C}" srcId="{A6AF53A6-3A85-4A1D-9F51-1D13AF17919B}" destId="{6858FDAA-728C-4430-8BCB-EB54288B031E}" srcOrd="0" destOrd="0" parTransId="{C76B68E8-CB07-4D2E-84F4-2B6A75B90B5B}" sibTransId="{43C8152B-5BEF-4615-8F6F-5AE3EA02C383}"/>
    <dgm:cxn modelId="{42A50C21-17C4-46A6-9DD9-D5D5AFD4D295}" type="presOf" srcId="{8A46DA4B-13F1-40D9-B17E-ED379BCD674A}" destId="{B68634D1-AD6A-490B-93CC-2DB09066E1C8}" srcOrd="0" destOrd="6" presId="urn:diagrams.loki3.com/BracketList+Icon"/>
    <dgm:cxn modelId="{898430CC-22D0-4270-847E-97BAEEA6C990}" srcId="{6858FDAA-728C-4430-8BCB-EB54288B031E}" destId="{48BF8A97-BDB7-474B-9075-A0F1967A32C5}" srcOrd="4" destOrd="0" parTransId="{640AC6FB-58AC-4EF3-BB86-94FFF858A203}" sibTransId="{8150A49D-B894-407F-8EAE-C4422A829054}"/>
    <dgm:cxn modelId="{76AE0895-C10F-4B3E-A5F0-20476B4D3800}" type="presOf" srcId="{335EBC0E-E981-4AF3-BD41-A938D62F3E58}" destId="{B68634D1-AD6A-490B-93CC-2DB09066E1C8}" srcOrd="0" destOrd="3" presId="urn:diagrams.loki3.com/BracketList+Icon"/>
    <dgm:cxn modelId="{AA039AFB-0555-4F91-B8C0-F7A256B0BFFF}" type="presOf" srcId="{BAB90040-7B9D-4C5F-BB15-AC9DF0E4A398}" destId="{B68634D1-AD6A-490B-93CC-2DB09066E1C8}" srcOrd="0" destOrd="2" presId="urn:diagrams.loki3.com/BracketList+Icon"/>
    <dgm:cxn modelId="{5EB0CCD5-1652-43AE-964A-9CF1FC0DC6AE}" type="presOf" srcId="{EFDF1C47-C62D-41F5-A19F-D884344C08B0}" destId="{B68634D1-AD6A-490B-93CC-2DB09066E1C8}" srcOrd="0" destOrd="0" presId="urn:diagrams.loki3.com/BracketList+Icon"/>
    <dgm:cxn modelId="{C307DB0B-ECBE-47D0-A074-CA45630CAB9D}" srcId="{6858FDAA-728C-4430-8BCB-EB54288B031E}" destId="{EFDF1C47-C62D-41F5-A19F-D884344C08B0}" srcOrd="0" destOrd="0" parTransId="{554FF40C-2352-4C39-8305-ACCF810F5D5B}" sibTransId="{33A1777C-4552-433A-BD9E-A01FF77A4676}"/>
    <dgm:cxn modelId="{A4B7F7BF-9375-4BA5-BEFA-CBE66EC8BAF7}" srcId="{6858FDAA-728C-4430-8BCB-EB54288B031E}" destId="{BAB90040-7B9D-4C5F-BB15-AC9DF0E4A398}" srcOrd="2" destOrd="0" parTransId="{8FF187AE-5009-4B98-ABF7-72E689FD2103}" sibTransId="{0499EC44-7A01-4A88-B9A8-8669C5B48228}"/>
    <dgm:cxn modelId="{49DA1827-E2EE-4ED9-9814-281F76703BB3}" srcId="{6858FDAA-728C-4430-8BCB-EB54288B031E}" destId="{0228A49D-8AD5-4B3A-BF55-42BEB7A32FC4}" srcOrd="1" destOrd="0" parTransId="{B29ED9DD-D813-4DC6-8594-2F59C4E94D70}" sibTransId="{E647CEA2-C742-45E4-AF2C-0DA5F6E76374}"/>
    <dgm:cxn modelId="{798F80F4-C297-4771-9548-A2CD73C50637}" srcId="{6858FDAA-728C-4430-8BCB-EB54288B031E}" destId="{335EBC0E-E981-4AF3-BD41-A938D62F3E58}" srcOrd="3" destOrd="0" parTransId="{5EDFB4F5-E71D-4DE5-B0F7-6D8E40169409}" sibTransId="{AD9811EA-CC25-458C-9ABF-690011852AC8}"/>
    <dgm:cxn modelId="{B437B0DA-606A-43A4-97AD-CC96A4680D65}" srcId="{6858FDAA-728C-4430-8BCB-EB54288B031E}" destId="{8A46DA4B-13F1-40D9-B17E-ED379BCD674A}" srcOrd="6" destOrd="0" parTransId="{B6464A7A-6324-4204-970A-91549AB2595B}" sibTransId="{DA537B02-FFE7-4352-95AB-0134E6D7585D}"/>
    <dgm:cxn modelId="{1CB699FF-5319-4AB0-BDC0-04D291F5797B}" srcId="{6858FDAA-728C-4430-8BCB-EB54288B031E}" destId="{D682C005-EF47-499B-A5EC-C9571812BFDE}" srcOrd="5" destOrd="0" parTransId="{CED0526E-93FE-4797-91A4-28B601CB621F}" sibTransId="{2E030662-9C23-4AE4-BBB4-879571ED35C6}"/>
    <dgm:cxn modelId="{3307E353-A9F4-47C8-A543-463EE112DDDE}" type="presOf" srcId="{D682C005-EF47-499B-A5EC-C9571812BFDE}" destId="{B68634D1-AD6A-490B-93CC-2DB09066E1C8}" srcOrd="0" destOrd="5" presId="urn:diagrams.loki3.com/BracketList+Icon"/>
    <dgm:cxn modelId="{A0FEB02B-80B4-43C2-BE00-37B20176E63F}" type="presOf" srcId="{A6AF53A6-3A85-4A1D-9F51-1D13AF17919B}" destId="{AD851116-3414-4F6E-A885-5E0E53FDA938}" srcOrd="0" destOrd="0" presId="urn:diagrams.loki3.com/BracketList+Icon"/>
    <dgm:cxn modelId="{895DB27D-C9EC-472E-8BA2-204CBE2F450E}" type="presOf" srcId="{00651FF2-B6F1-4CD8-9198-DE246B9F70F6}" destId="{B68634D1-AD6A-490B-93CC-2DB09066E1C8}" srcOrd="0" destOrd="7" presId="urn:diagrams.loki3.com/BracketList+Icon"/>
    <dgm:cxn modelId="{06618B4B-D3CD-4904-9F40-668E05A7F897}" type="presParOf" srcId="{AD851116-3414-4F6E-A885-5E0E53FDA938}" destId="{7D66AFA2-D983-4DCC-92B9-E8DCF0D3548B}" srcOrd="0" destOrd="0" presId="urn:diagrams.loki3.com/BracketList+Icon"/>
    <dgm:cxn modelId="{5AEB73A3-23EB-4C80-AFDA-D18DC0642F8A}" type="presParOf" srcId="{7D66AFA2-D983-4DCC-92B9-E8DCF0D3548B}" destId="{A6B0A4D3-3490-45ED-909A-0A1590A1D601}" srcOrd="0" destOrd="0" presId="urn:diagrams.loki3.com/BracketList+Icon"/>
    <dgm:cxn modelId="{4E0E45BE-C7CC-4EB8-B6A5-45F5CA770A57}" type="presParOf" srcId="{7D66AFA2-D983-4DCC-92B9-E8DCF0D3548B}" destId="{E2A19649-34F8-46B6-87A6-A91335095AC9}" srcOrd="1" destOrd="0" presId="urn:diagrams.loki3.com/BracketList+Icon"/>
    <dgm:cxn modelId="{7D768A9A-5332-4E12-B35E-B6311D812AE5}" type="presParOf" srcId="{7D66AFA2-D983-4DCC-92B9-E8DCF0D3548B}" destId="{6C594D7B-62E8-4300-B0D9-7F5341265D28}" srcOrd="2" destOrd="0" presId="urn:diagrams.loki3.com/BracketList+Icon"/>
    <dgm:cxn modelId="{AF5AAB10-EC95-45A3-8621-3C423732FCD7}" type="presParOf" srcId="{7D66AFA2-D983-4DCC-92B9-E8DCF0D3548B}" destId="{B68634D1-AD6A-490B-93CC-2DB09066E1C8}"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0E82AC2-B456-4434-8817-8FA9DE4C0342}"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ru-RU"/>
        </a:p>
      </dgm:t>
    </dgm:pt>
    <dgm:pt modelId="{88571D1C-176E-41CE-A1D4-342034FC97D9}">
      <dgm:prSet phldrT="[Текст]"/>
      <dgm:spPr/>
      <dgm:t>
        <a:bodyPr/>
        <a:lstStyle/>
        <a:p>
          <a:r>
            <a:rPr lang="uk-UA" dirty="0" smtClean="0">
              <a:latin typeface="Times New Roman" panose="02020603050405020304" pitchFamily="18" charset="0"/>
              <a:cs typeface="Times New Roman" panose="02020603050405020304" pitchFamily="18" charset="0"/>
            </a:rPr>
            <a:t>На підставі використання </a:t>
          </a:r>
          <a:r>
            <a:rPr lang="uk-UA" b="1" dirty="0" smtClean="0">
              <a:latin typeface="Times New Roman" panose="02020603050405020304" pitchFamily="18" charset="0"/>
              <a:cs typeface="Times New Roman" panose="02020603050405020304" pitchFamily="18" charset="0"/>
            </a:rPr>
            <a:t>сукупного критерію</a:t>
          </a:r>
          <a:r>
            <a:rPr lang="uk-UA" dirty="0" smtClean="0">
              <a:latin typeface="Times New Roman" panose="02020603050405020304" pitchFamily="18" charset="0"/>
              <a:cs typeface="Times New Roman" panose="02020603050405020304" pitchFamily="18" charset="0"/>
            </a:rPr>
            <a:t> (спільність історичних коренів виникнення і розвитку правових систем, єдність у структурі системи права, єдину природу норми права, спільність основного джерела права, принципів правового регулювання, єдність юридичної техніки) виокремлюють такі </a:t>
          </a:r>
          <a:r>
            <a:rPr lang="uk-UA" b="1" dirty="0" smtClean="0">
              <a:latin typeface="Times New Roman" panose="02020603050405020304" pitchFamily="18" charset="0"/>
              <a:cs typeface="Times New Roman" panose="02020603050405020304" pitchFamily="18" charset="0"/>
            </a:rPr>
            <a:t>правові сім’ї:</a:t>
          </a:r>
          <a:endParaRPr lang="ru-RU" dirty="0">
            <a:latin typeface="Times New Roman" panose="02020603050405020304" pitchFamily="18" charset="0"/>
            <a:cs typeface="Times New Roman" panose="02020603050405020304" pitchFamily="18" charset="0"/>
          </a:endParaRPr>
        </a:p>
      </dgm:t>
    </dgm:pt>
    <dgm:pt modelId="{62E10920-BC02-426A-AE28-253C81D9EACE}" type="parTrans" cxnId="{BC510856-7BEE-4A6B-B0DC-9BCA4009A8DB}">
      <dgm:prSet/>
      <dgm:spPr/>
      <dgm:t>
        <a:bodyPr/>
        <a:lstStyle/>
        <a:p>
          <a:endParaRPr lang="ru-RU"/>
        </a:p>
      </dgm:t>
    </dgm:pt>
    <dgm:pt modelId="{47EBA029-42C6-4FA7-85F3-4E607072C83A}" type="sibTrans" cxnId="{BC510856-7BEE-4A6B-B0DC-9BCA4009A8DB}">
      <dgm:prSet/>
      <dgm:spPr/>
      <dgm:t>
        <a:bodyPr/>
        <a:lstStyle/>
        <a:p>
          <a:endParaRPr lang="ru-RU"/>
        </a:p>
      </dgm:t>
    </dgm:pt>
    <dgm:pt modelId="{83BDA1C6-B6FA-46F5-BF8C-DB69724924CA}">
      <dgm:prSet/>
      <dgm:spPr/>
      <dgm:t>
        <a:bodyPr/>
        <a:lstStyle/>
        <a:p>
          <a:r>
            <a:rPr lang="uk-UA" b="1" dirty="0" smtClean="0">
              <a:latin typeface="Times New Roman" panose="02020603050405020304" pitchFamily="18" charset="0"/>
              <a:cs typeface="Times New Roman" panose="02020603050405020304" pitchFamily="18" charset="0"/>
            </a:rPr>
            <a:t>романо-германську (континентального права)</a:t>
          </a:r>
          <a:endParaRPr lang="uk-UA" b="1" dirty="0">
            <a:latin typeface="Times New Roman" panose="02020603050405020304" pitchFamily="18" charset="0"/>
            <a:cs typeface="Times New Roman" panose="02020603050405020304" pitchFamily="18" charset="0"/>
          </a:endParaRPr>
        </a:p>
      </dgm:t>
    </dgm:pt>
    <dgm:pt modelId="{3C907318-94B4-4ADF-96F2-CEAB401140CD}" type="parTrans" cxnId="{2FA5926E-C91D-4AD4-B2DC-2E9EC479FDBE}">
      <dgm:prSet/>
      <dgm:spPr/>
      <dgm:t>
        <a:bodyPr/>
        <a:lstStyle/>
        <a:p>
          <a:endParaRPr lang="ru-RU"/>
        </a:p>
      </dgm:t>
    </dgm:pt>
    <dgm:pt modelId="{11B1BD6E-6265-46B7-8E7F-1170C950CB25}" type="sibTrans" cxnId="{2FA5926E-C91D-4AD4-B2DC-2E9EC479FDBE}">
      <dgm:prSet/>
      <dgm:spPr/>
      <dgm:t>
        <a:bodyPr/>
        <a:lstStyle/>
        <a:p>
          <a:endParaRPr lang="ru-RU"/>
        </a:p>
      </dgm:t>
    </dgm:pt>
    <dgm:pt modelId="{B7A63CFF-1C03-4882-9B67-66F7071AC8AF}">
      <dgm:prSet/>
      <dgm:spPr/>
      <dgm:t>
        <a:bodyPr/>
        <a:lstStyle/>
        <a:p>
          <a:r>
            <a:rPr lang="uk-UA" b="1" dirty="0" smtClean="0">
              <a:latin typeface="Times New Roman" panose="02020603050405020304" pitchFamily="18" charset="0"/>
              <a:cs typeface="Times New Roman" panose="02020603050405020304" pitchFamily="18" charset="0"/>
            </a:rPr>
            <a:t>англо-американську (загального права)</a:t>
          </a:r>
          <a:endParaRPr lang="uk-UA" b="1" dirty="0">
            <a:latin typeface="Times New Roman" panose="02020603050405020304" pitchFamily="18" charset="0"/>
            <a:cs typeface="Times New Roman" panose="02020603050405020304" pitchFamily="18" charset="0"/>
          </a:endParaRPr>
        </a:p>
      </dgm:t>
    </dgm:pt>
    <dgm:pt modelId="{AB380F46-E13D-4B99-93BD-861019C43126}" type="parTrans" cxnId="{C8CAB280-0522-4EB0-9124-E2E3966C4DA6}">
      <dgm:prSet/>
      <dgm:spPr/>
      <dgm:t>
        <a:bodyPr/>
        <a:lstStyle/>
        <a:p>
          <a:endParaRPr lang="ru-RU"/>
        </a:p>
      </dgm:t>
    </dgm:pt>
    <dgm:pt modelId="{C465F231-FA29-4A53-ABE7-634B18A67D55}" type="sibTrans" cxnId="{C8CAB280-0522-4EB0-9124-E2E3966C4DA6}">
      <dgm:prSet/>
      <dgm:spPr/>
      <dgm:t>
        <a:bodyPr/>
        <a:lstStyle/>
        <a:p>
          <a:endParaRPr lang="ru-RU"/>
        </a:p>
      </dgm:t>
    </dgm:pt>
    <dgm:pt modelId="{884D990B-7A43-4261-9290-15175D512721}">
      <dgm:prSet/>
      <dgm:spPr/>
      <dgm:t>
        <a:bodyPr/>
        <a:lstStyle/>
        <a:p>
          <a:r>
            <a:rPr lang="uk-UA" b="1" dirty="0" smtClean="0">
              <a:latin typeface="Times New Roman" panose="02020603050405020304" pitchFamily="18" charset="0"/>
              <a:cs typeface="Times New Roman" panose="02020603050405020304" pitchFamily="18" charset="0"/>
            </a:rPr>
            <a:t>релігійну (мусульманське, індуське, іудейське, канонічне право)</a:t>
          </a:r>
          <a:endParaRPr lang="uk-UA" b="1" dirty="0">
            <a:latin typeface="Times New Roman" panose="02020603050405020304" pitchFamily="18" charset="0"/>
            <a:cs typeface="Times New Roman" panose="02020603050405020304" pitchFamily="18" charset="0"/>
          </a:endParaRPr>
        </a:p>
      </dgm:t>
    </dgm:pt>
    <dgm:pt modelId="{3F44CAE5-F59A-4967-9831-A07A1CD689AB}" type="parTrans" cxnId="{C6B30E13-8883-44CE-B89C-7E1A6AD4135A}">
      <dgm:prSet/>
      <dgm:spPr/>
      <dgm:t>
        <a:bodyPr/>
        <a:lstStyle/>
        <a:p>
          <a:endParaRPr lang="ru-RU"/>
        </a:p>
      </dgm:t>
    </dgm:pt>
    <dgm:pt modelId="{5C4C9365-EB17-4C95-9E42-CF0BC7E44F8C}" type="sibTrans" cxnId="{C6B30E13-8883-44CE-B89C-7E1A6AD4135A}">
      <dgm:prSet/>
      <dgm:spPr/>
      <dgm:t>
        <a:bodyPr/>
        <a:lstStyle/>
        <a:p>
          <a:endParaRPr lang="ru-RU"/>
        </a:p>
      </dgm:t>
    </dgm:pt>
    <dgm:pt modelId="{E1356404-E879-4700-8DC0-4D6186B2BE0F}">
      <dgm:prSet/>
      <dgm:spPr/>
      <dgm:t>
        <a:bodyPr/>
        <a:lstStyle/>
        <a:p>
          <a:r>
            <a:rPr lang="uk-UA" b="1" dirty="0" smtClean="0">
              <a:latin typeface="Times New Roman" panose="02020603050405020304" pitchFamily="18" charset="0"/>
              <a:cs typeface="Times New Roman" panose="02020603050405020304" pitchFamily="18" charset="0"/>
            </a:rPr>
            <a:t>традиційну (далекосхідне право)</a:t>
          </a:r>
          <a:endParaRPr lang="uk-UA" b="1" dirty="0">
            <a:latin typeface="Times New Roman" panose="02020603050405020304" pitchFamily="18" charset="0"/>
            <a:cs typeface="Times New Roman" panose="02020603050405020304" pitchFamily="18" charset="0"/>
          </a:endParaRPr>
        </a:p>
      </dgm:t>
    </dgm:pt>
    <dgm:pt modelId="{D9E633E4-B8BD-4CE9-B598-C8B75F91EDC1}" type="parTrans" cxnId="{A40EE876-00F0-41D5-99F3-CE5939DD067B}">
      <dgm:prSet/>
      <dgm:spPr/>
      <dgm:t>
        <a:bodyPr/>
        <a:lstStyle/>
        <a:p>
          <a:endParaRPr lang="ru-RU"/>
        </a:p>
      </dgm:t>
    </dgm:pt>
    <dgm:pt modelId="{375F4B53-E768-498D-B16D-BDE0236715F3}" type="sibTrans" cxnId="{A40EE876-00F0-41D5-99F3-CE5939DD067B}">
      <dgm:prSet/>
      <dgm:spPr/>
      <dgm:t>
        <a:bodyPr/>
        <a:lstStyle/>
        <a:p>
          <a:endParaRPr lang="ru-RU"/>
        </a:p>
      </dgm:t>
    </dgm:pt>
    <dgm:pt modelId="{8D42F8EB-CDCF-4F8D-AD5C-4554E0F15C93}">
      <dgm:prSet/>
      <dgm:spPr/>
      <dgm:t>
        <a:bodyPr/>
        <a:lstStyle/>
        <a:p>
          <a:r>
            <a:rPr lang="uk-UA" b="1" dirty="0" smtClean="0">
              <a:latin typeface="Times New Roman" panose="02020603050405020304" pitchFamily="18" charset="0"/>
              <a:cs typeface="Times New Roman" panose="02020603050405020304" pitchFamily="18" charset="0"/>
            </a:rPr>
            <a:t>звичаєву (африканське право)</a:t>
          </a:r>
          <a:endParaRPr lang="uk-UA" b="1" dirty="0">
            <a:latin typeface="Times New Roman" panose="02020603050405020304" pitchFamily="18" charset="0"/>
            <a:cs typeface="Times New Roman" panose="02020603050405020304" pitchFamily="18" charset="0"/>
          </a:endParaRPr>
        </a:p>
      </dgm:t>
    </dgm:pt>
    <dgm:pt modelId="{37F54959-A25E-4DAE-9AD6-6FAC1578D517}" type="parTrans" cxnId="{4E55C24A-F5DE-4FE2-BFAC-E6FFAED49E1B}">
      <dgm:prSet/>
      <dgm:spPr/>
      <dgm:t>
        <a:bodyPr/>
        <a:lstStyle/>
        <a:p>
          <a:endParaRPr lang="ru-RU"/>
        </a:p>
      </dgm:t>
    </dgm:pt>
    <dgm:pt modelId="{EFDC38C7-A042-4305-8D2E-284261B637D9}" type="sibTrans" cxnId="{4E55C24A-F5DE-4FE2-BFAC-E6FFAED49E1B}">
      <dgm:prSet/>
      <dgm:spPr/>
      <dgm:t>
        <a:bodyPr/>
        <a:lstStyle/>
        <a:p>
          <a:endParaRPr lang="ru-RU"/>
        </a:p>
      </dgm:t>
    </dgm:pt>
    <dgm:pt modelId="{40EBD7F4-934D-41C5-A84F-293BAFF6C35B}">
      <dgm:prSet/>
      <dgm:spPr/>
      <dgm:t>
        <a:bodyPr/>
        <a:lstStyle/>
        <a:p>
          <a:r>
            <a:rPr lang="uk-UA" b="1" dirty="0" smtClean="0">
              <a:latin typeface="Times New Roman" panose="02020603050405020304" pitchFamily="18" charset="0"/>
              <a:cs typeface="Times New Roman" panose="02020603050405020304" pitchFamily="18" charset="0"/>
            </a:rPr>
            <a:t>групу змішаних правових систем</a:t>
          </a:r>
          <a:endParaRPr lang="uk-UA" b="1" dirty="0">
            <a:latin typeface="Times New Roman" panose="02020603050405020304" pitchFamily="18" charset="0"/>
            <a:cs typeface="Times New Roman" panose="02020603050405020304" pitchFamily="18" charset="0"/>
          </a:endParaRPr>
        </a:p>
      </dgm:t>
    </dgm:pt>
    <dgm:pt modelId="{291CEB64-DD20-43D7-9671-2F588732403E}" type="parTrans" cxnId="{93F962AE-06F9-4FF8-A07A-38322F082FFF}">
      <dgm:prSet/>
      <dgm:spPr/>
      <dgm:t>
        <a:bodyPr/>
        <a:lstStyle/>
        <a:p>
          <a:endParaRPr lang="ru-RU"/>
        </a:p>
      </dgm:t>
    </dgm:pt>
    <dgm:pt modelId="{F9F2C03E-3C73-46C9-9912-AFDEBBBB22AE}" type="sibTrans" cxnId="{93F962AE-06F9-4FF8-A07A-38322F082FFF}">
      <dgm:prSet/>
      <dgm:spPr/>
      <dgm:t>
        <a:bodyPr/>
        <a:lstStyle/>
        <a:p>
          <a:endParaRPr lang="ru-RU"/>
        </a:p>
      </dgm:t>
    </dgm:pt>
    <dgm:pt modelId="{4AF83A9B-1E4E-473C-AB4C-CF929B9BE267}" type="pres">
      <dgm:prSet presAssocID="{F0E82AC2-B456-4434-8817-8FA9DE4C0342}" presName="vert0" presStyleCnt="0">
        <dgm:presLayoutVars>
          <dgm:dir/>
          <dgm:animOne val="branch"/>
          <dgm:animLvl val="lvl"/>
        </dgm:presLayoutVars>
      </dgm:prSet>
      <dgm:spPr/>
      <dgm:t>
        <a:bodyPr/>
        <a:lstStyle/>
        <a:p>
          <a:endParaRPr lang="ru-RU"/>
        </a:p>
      </dgm:t>
    </dgm:pt>
    <dgm:pt modelId="{80DDB661-2D61-4DE0-B62D-21F497D517CB}" type="pres">
      <dgm:prSet presAssocID="{88571D1C-176E-41CE-A1D4-342034FC97D9}" presName="thickLine" presStyleLbl="alignNode1" presStyleIdx="0" presStyleCnt="1"/>
      <dgm:spPr/>
    </dgm:pt>
    <dgm:pt modelId="{4448FBA1-719F-4824-B2D0-F669C952FF5B}" type="pres">
      <dgm:prSet presAssocID="{88571D1C-176E-41CE-A1D4-342034FC97D9}" presName="horz1" presStyleCnt="0"/>
      <dgm:spPr/>
    </dgm:pt>
    <dgm:pt modelId="{5ACD371B-4670-4557-BE7D-EC89926EFF81}" type="pres">
      <dgm:prSet presAssocID="{88571D1C-176E-41CE-A1D4-342034FC97D9}" presName="tx1" presStyleLbl="revTx" presStyleIdx="0" presStyleCnt="7" custScaleX="317802"/>
      <dgm:spPr/>
      <dgm:t>
        <a:bodyPr/>
        <a:lstStyle/>
        <a:p>
          <a:endParaRPr lang="ru-RU"/>
        </a:p>
      </dgm:t>
    </dgm:pt>
    <dgm:pt modelId="{7F6AFDDB-D92E-46FF-A362-F99EDF8572F9}" type="pres">
      <dgm:prSet presAssocID="{88571D1C-176E-41CE-A1D4-342034FC97D9}" presName="vert1" presStyleCnt="0"/>
      <dgm:spPr/>
    </dgm:pt>
    <dgm:pt modelId="{BA235EF6-D54A-49F4-842B-6B32020426BB}" type="pres">
      <dgm:prSet presAssocID="{83BDA1C6-B6FA-46F5-BF8C-DB69724924CA}" presName="vertSpace2a" presStyleCnt="0"/>
      <dgm:spPr/>
    </dgm:pt>
    <dgm:pt modelId="{8DBAC90F-B35E-4208-92C3-0DBA88F9B99A}" type="pres">
      <dgm:prSet presAssocID="{83BDA1C6-B6FA-46F5-BF8C-DB69724924CA}" presName="horz2" presStyleCnt="0"/>
      <dgm:spPr/>
    </dgm:pt>
    <dgm:pt modelId="{3479CFA4-4B77-49DD-9F83-4682326128A2}" type="pres">
      <dgm:prSet presAssocID="{83BDA1C6-B6FA-46F5-BF8C-DB69724924CA}" presName="horzSpace2" presStyleCnt="0"/>
      <dgm:spPr/>
    </dgm:pt>
    <dgm:pt modelId="{A7D9E6AA-AAC2-47EF-A7C0-3133D8954C25}" type="pres">
      <dgm:prSet presAssocID="{83BDA1C6-B6FA-46F5-BF8C-DB69724924CA}" presName="tx2" presStyleLbl="revTx" presStyleIdx="1" presStyleCnt="7"/>
      <dgm:spPr/>
      <dgm:t>
        <a:bodyPr/>
        <a:lstStyle/>
        <a:p>
          <a:endParaRPr lang="ru-RU"/>
        </a:p>
      </dgm:t>
    </dgm:pt>
    <dgm:pt modelId="{A082A372-59A6-4EE7-BE0D-25981C12A8DC}" type="pres">
      <dgm:prSet presAssocID="{83BDA1C6-B6FA-46F5-BF8C-DB69724924CA}" presName="vert2" presStyleCnt="0"/>
      <dgm:spPr/>
    </dgm:pt>
    <dgm:pt modelId="{4E8280D0-51FB-4722-BBFE-FFA8DB64D06A}" type="pres">
      <dgm:prSet presAssocID="{83BDA1C6-B6FA-46F5-BF8C-DB69724924CA}" presName="thinLine2b" presStyleLbl="callout" presStyleIdx="0" presStyleCnt="6"/>
      <dgm:spPr/>
    </dgm:pt>
    <dgm:pt modelId="{BE880DB6-A152-44B3-B9D1-E47983D1A696}" type="pres">
      <dgm:prSet presAssocID="{83BDA1C6-B6FA-46F5-BF8C-DB69724924CA}" presName="vertSpace2b" presStyleCnt="0"/>
      <dgm:spPr/>
    </dgm:pt>
    <dgm:pt modelId="{8463D613-2F86-4428-B132-F652E720E4ED}" type="pres">
      <dgm:prSet presAssocID="{B7A63CFF-1C03-4882-9B67-66F7071AC8AF}" presName="horz2" presStyleCnt="0"/>
      <dgm:spPr/>
    </dgm:pt>
    <dgm:pt modelId="{C68A0532-6109-4A73-932C-F46385D190CB}" type="pres">
      <dgm:prSet presAssocID="{B7A63CFF-1C03-4882-9B67-66F7071AC8AF}" presName="horzSpace2" presStyleCnt="0"/>
      <dgm:spPr/>
    </dgm:pt>
    <dgm:pt modelId="{9FA64B88-6D6C-4950-A5BF-D71ECCB6071E}" type="pres">
      <dgm:prSet presAssocID="{B7A63CFF-1C03-4882-9B67-66F7071AC8AF}" presName="tx2" presStyleLbl="revTx" presStyleIdx="2" presStyleCnt="7"/>
      <dgm:spPr/>
      <dgm:t>
        <a:bodyPr/>
        <a:lstStyle/>
        <a:p>
          <a:endParaRPr lang="ru-RU"/>
        </a:p>
      </dgm:t>
    </dgm:pt>
    <dgm:pt modelId="{6145BD65-2BC6-4211-8774-DF4159909B5C}" type="pres">
      <dgm:prSet presAssocID="{B7A63CFF-1C03-4882-9B67-66F7071AC8AF}" presName="vert2" presStyleCnt="0"/>
      <dgm:spPr/>
    </dgm:pt>
    <dgm:pt modelId="{6E8CAEFB-62E3-4185-9068-3EDB4BAA37EF}" type="pres">
      <dgm:prSet presAssocID="{B7A63CFF-1C03-4882-9B67-66F7071AC8AF}" presName="thinLine2b" presStyleLbl="callout" presStyleIdx="1" presStyleCnt="6"/>
      <dgm:spPr/>
    </dgm:pt>
    <dgm:pt modelId="{DA3FBE86-C1BC-4B52-892E-5D5905A6135E}" type="pres">
      <dgm:prSet presAssocID="{B7A63CFF-1C03-4882-9B67-66F7071AC8AF}" presName="vertSpace2b" presStyleCnt="0"/>
      <dgm:spPr/>
    </dgm:pt>
    <dgm:pt modelId="{9C6FDACE-C586-4635-A04E-D1C9A4ED6F73}" type="pres">
      <dgm:prSet presAssocID="{884D990B-7A43-4261-9290-15175D512721}" presName="horz2" presStyleCnt="0"/>
      <dgm:spPr/>
    </dgm:pt>
    <dgm:pt modelId="{1B688D00-4357-4A81-8A6D-608F9179D9A9}" type="pres">
      <dgm:prSet presAssocID="{884D990B-7A43-4261-9290-15175D512721}" presName="horzSpace2" presStyleCnt="0"/>
      <dgm:spPr/>
    </dgm:pt>
    <dgm:pt modelId="{18881B5E-ABFF-478D-90E3-3F80AF96E432}" type="pres">
      <dgm:prSet presAssocID="{884D990B-7A43-4261-9290-15175D512721}" presName="tx2" presStyleLbl="revTx" presStyleIdx="3" presStyleCnt="7"/>
      <dgm:spPr/>
      <dgm:t>
        <a:bodyPr/>
        <a:lstStyle/>
        <a:p>
          <a:endParaRPr lang="ru-RU"/>
        </a:p>
      </dgm:t>
    </dgm:pt>
    <dgm:pt modelId="{B74FE0E3-384D-42DE-9108-555B82B7879D}" type="pres">
      <dgm:prSet presAssocID="{884D990B-7A43-4261-9290-15175D512721}" presName="vert2" presStyleCnt="0"/>
      <dgm:spPr/>
    </dgm:pt>
    <dgm:pt modelId="{14A8CF80-F3DE-41BE-A8EA-940CD73A18BC}" type="pres">
      <dgm:prSet presAssocID="{884D990B-7A43-4261-9290-15175D512721}" presName="thinLine2b" presStyleLbl="callout" presStyleIdx="2" presStyleCnt="6"/>
      <dgm:spPr/>
    </dgm:pt>
    <dgm:pt modelId="{1FCD4DD4-4BBB-4C65-A3B6-1304666ACB51}" type="pres">
      <dgm:prSet presAssocID="{884D990B-7A43-4261-9290-15175D512721}" presName="vertSpace2b" presStyleCnt="0"/>
      <dgm:spPr/>
    </dgm:pt>
    <dgm:pt modelId="{311ABCBE-69B8-458C-AD5E-063D6F6844C4}" type="pres">
      <dgm:prSet presAssocID="{E1356404-E879-4700-8DC0-4D6186B2BE0F}" presName="horz2" presStyleCnt="0"/>
      <dgm:spPr/>
    </dgm:pt>
    <dgm:pt modelId="{91E4B543-A325-44E7-9802-A27DC154B806}" type="pres">
      <dgm:prSet presAssocID="{E1356404-E879-4700-8DC0-4D6186B2BE0F}" presName="horzSpace2" presStyleCnt="0"/>
      <dgm:spPr/>
    </dgm:pt>
    <dgm:pt modelId="{C97D3457-F6B8-4BA1-AD3F-94C2086560F9}" type="pres">
      <dgm:prSet presAssocID="{E1356404-E879-4700-8DC0-4D6186B2BE0F}" presName="tx2" presStyleLbl="revTx" presStyleIdx="4" presStyleCnt="7"/>
      <dgm:spPr/>
      <dgm:t>
        <a:bodyPr/>
        <a:lstStyle/>
        <a:p>
          <a:endParaRPr lang="ru-RU"/>
        </a:p>
      </dgm:t>
    </dgm:pt>
    <dgm:pt modelId="{CD4F6963-1A15-4D38-9AAF-083579648ACF}" type="pres">
      <dgm:prSet presAssocID="{E1356404-E879-4700-8DC0-4D6186B2BE0F}" presName="vert2" presStyleCnt="0"/>
      <dgm:spPr/>
    </dgm:pt>
    <dgm:pt modelId="{A513AA50-A294-4B82-9B25-8B362C8606F8}" type="pres">
      <dgm:prSet presAssocID="{E1356404-E879-4700-8DC0-4D6186B2BE0F}" presName="thinLine2b" presStyleLbl="callout" presStyleIdx="3" presStyleCnt="6"/>
      <dgm:spPr/>
    </dgm:pt>
    <dgm:pt modelId="{A9CD61F1-03F4-45CB-9E65-6D6B057FF55F}" type="pres">
      <dgm:prSet presAssocID="{E1356404-E879-4700-8DC0-4D6186B2BE0F}" presName="vertSpace2b" presStyleCnt="0"/>
      <dgm:spPr/>
    </dgm:pt>
    <dgm:pt modelId="{99C827FE-3D18-4EDF-8A79-BE19E955DD07}" type="pres">
      <dgm:prSet presAssocID="{8D42F8EB-CDCF-4F8D-AD5C-4554E0F15C93}" presName="horz2" presStyleCnt="0"/>
      <dgm:spPr/>
    </dgm:pt>
    <dgm:pt modelId="{8FBA59C1-C3C9-453F-AD57-ED669A536ECB}" type="pres">
      <dgm:prSet presAssocID="{8D42F8EB-CDCF-4F8D-AD5C-4554E0F15C93}" presName="horzSpace2" presStyleCnt="0"/>
      <dgm:spPr/>
    </dgm:pt>
    <dgm:pt modelId="{61261EE2-8E78-4BB8-847E-CAFF0B5B9F20}" type="pres">
      <dgm:prSet presAssocID="{8D42F8EB-CDCF-4F8D-AD5C-4554E0F15C93}" presName="tx2" presStyleLbl="revTx" presStyleIdx="5" presStyleCnt="7"/>
      <dgm:spPr/>
      <dgm:t>
        <a:bodyPr/>
        <a:lstStyle/>
        <a:p>
          <a:endParaRPr lang="ru-RU"/>
        </a:p>
      </dgm:t>
    </dgm:pt>
    <dgm:pt modelId="{0B429073-C8B2-4B0D-9FA8-27EAB344BFEC}" type="pres">
      <dgm:prSet presAssocID="{8D42F8EB-CDCF-4F8D-AD5C-4554E0F15C93}" presName="vert2" presStyleCnt="0"/>
      <dgm:spPr/>
    </dgm:pt>
    <dgm:pt modelId="{6AE16AE3-FB01-41BE-AEAF-EC7F6C911BA0}" type="pres">
      <dgm:prSet presAssocID="{8D42F8EB-CDCF-4F8D-AD5C-4554E0F15C93}" presName="thinLine2b" presStyleLbl="callout" presStyleIdx="4" presStyleCnt="6"/>
      <dgm:spPr/>
    </dgm:pt>
    <dgm:pt modelId="{8DF50915-BBB3-4429-8A21-28D4363D77AA}" type="pres">
      <dgm:prSet presAssocID="{8D42F8EB-CDCF-4F8D-AD5C-4554E0F15C93}" presName="vertSpace2b" presStyleCnt="0"/>
      <dgm:spPr/>
    </dgm:pt>
    <dgm:pt modelId="{03A1B488-4351-4047-9C64-93CEBCFF9FDA}" type="pres">
      <dgm:prSet presAssocID="{40EBD7F4-934D-41C5-A84F-293BAFF6C35B}" presName="horz2" presStyleCnt="0"/>
      <dgm:spPr/>
    </dgm:pt>
    <dgm:pt modelId="{71707316-7015-415D-8053-E12822D4B679}" type="pres">
      <dgm:prSet presAssocID="{40EBD7F4-934D-41C5-A84F-293BAFF6C35B}" presName="horzSpace2" presStyleCnt="0"/>
      <dgm:spPr/>
    </dgm:pt>
    <dgm:pt modelId="{9EC55CE3-BD59-41E3-B1EC-4CAEA8118D47}" type="pres">
      <dgm:prSet presAssocID="{40EBD7F4-934D-41C5-A84F-293BAFF6C35B}" presName="tx2" presStyleLbl="revTx" presStyleIdx="6" presStyleCnt="7"/>
      <dgm:spPr/>
      <dgm:t>
        <a:bodyPr/>
        <a:lstStyle/>
        <a:p>
          <a:endParaRPr lang="ru-RU"/>
        </a:p>
      </dgm:t>
    </dgm:pt>
    <dgm:pt modelId="{A4EF5737-918E-4C9A-A19A-1096062AC998}" type="pres">
      <dgm:prSet presAssocID="{40EBD7F4-934D-41C5-A84F-293BAFF6C35B}" presName="vert2" presStyleCnt="0"/>
      <dgm:spPr/>
    </dgm:pt>
    <dgm:pt modelId="{C15F5425-AA9A-430F-A7D6-6919D13C17DB}" type="pres">
      <dgm:prSet presAssocID="{40EBD7F4-934D-41C5-A84F-293BAFF6C35B}" presName="thinLine2b" presStyleLbl="callout" presStyleIdx="5" presStyleCnt="6"/>
      <dgm:spPr/>
    </dgm:pt>
    <dgm:pt modelId="{89174E47-4390-4C8E-B447-13FB5AA979FB}" type="pres">
      <dgm:prSet presAssocID="{40EBD7F4-934D-41C5-A84F-293BAFF6C35B}" presName="vertSpace2b" presStyleCnt="0"/>
      <dgm:spPr/>
    </dgm:pt>
  </dgm:ptLst>
  <dgm:cxnLst>
    <dgm:cxn modelId="{D920737F-4A1C-4EE9-A37D-A523A74E44A7}" type="presOf" srcId="{F0E82AC2-B456-4434-8817-8FA9DE4C0342}" destId="{4AF83A9B-1E4E-473C-AB4C-CF929B9BE267}" srcOrd="0" destOrd="0" presId="urn:microsoft.com/office/officeart/2008/layout/LinedList"/>
    <dgm:cxn modelId="{C8CAB280-0522-4EB0-9124-E2E3966C4DA6}" srcId="{88571D1C-176E-41CE-A1D4-342034FC97D9}" destId="{B7A63CFF-1C03-4882-9B67-66F7071AC8AF}" srcOrd="1" destOrd="0" parTransId="{AB380F46-E13D-4B99-93BD-861019C43126}" sibTransId="{C465F231-FA29-4A53-ABE7-634B18A67D55}"/>
    <dgm:cxn modelId="{2FA5926E-C91D-4AD4-B2DC-2E9EC479FDBE}" srcId="{88571D1C-176E-41CE-A1D4-342034FC97D9}" destId="{83BDA1C6-B6FA-46F5-BF8C-DB69724924CA}" srcOrd="0" destOrd="0" parTransId="{3C907318-94B4-4ADF-96F2-CEAB401140CD}" sibTransId="{11B1BD6E-6265-46B7-8E7F-1170C950CB25}"/>
    <dgm:cxn modelId="{4E55C24A-F5DE-4FE2-BFAC-E6FFAED49E1B}" srcId="{88571D1C-176E-41CE-A1D4-342034FC97D9}" destId="{8D42F8EB-CDCF-4F8D-AD5C-4554E0F15C93}" srcOrd="4" destOrd="0" parTransId="{37F54959-A25E-4DAE-9AD6-6FAC1578D517}" sibTransId="{EFDC38C7-A042-4305-8D2E-284261B637D9}"/>
    <dgm:cxn modelId="{A40EE876-00F0-41D5-99F3-CE5939DD067B}" srcId="{88571D1C-176E-41CE-A1D4-342034FC97D9}" destId="{E1356404-E879-4700-8DC0-4D6186B2BE0F}" srcOrd="3" destOrd="0" parTransId="{D9E633E4-B8BD-4CE9-B598-C8B75F91EDC1}" sibTransId="{375F4B53-E768-498D-B16D-BDE0236715F3}"/>
    <dgm:cxn modelId="{1A364F04-1881-4179-BD1A-CEDDF71FEC9A}" type="presOf" srcId="{8D42F8EB-CDCF-4F8D-AD5C-4554E0F15C93}" destId="{61261EE2-8E78-4BB8-847E-CAFF0B5B9F20}" srcOrd="0" destOrd="0" presId="urn:microsoft.com/office/officeart/2008/layout/LinedList"/>
    <dgm:cxn modelId="{30FA28D6-0737-4630-B824-7DE2FE6DEAF3}" type="presOf" srcId="{83BDA1C6-B6FA-46F5-BF8C-DB69724924CA}" destId="{A7D9E6AA-AAC2-47EF-A7C0-3133D8954C25}" srcOrd="0" destOrd="0" presId="urn:microsoft.com/office/officeart/2008/layout/LinedList"/>
    <dgm:cxn modelId="{ECA2A512-51C5-4A67-BD3A-DEF9D41884B7}" type="presOf" srcId="{884D990B-7A43-4261-9290-15175D512721}" destId="{18881B5E-ABFF-478D-90E3-3F80AF96E432}" srcOrd="0" destOrd="0" presId="urn:microsoft.com/office/officeart/2008/layout/LinedList"/>
    <dgm:cxn modelId="{C6B30E13-8883-44CE-B89C-7E1A6AD4135A}" srcId="{88571D1C-176E-41CE-A1D4-342034FC97D9}" destId="{884D990B-7A43-4261-9290-15175D512721}" srcOrd="2" destOrd="0" parTransId="{3F44CAE5-F59A-4967-9831-A07A1CD689AB}" sibTransId="{5C4C9365-EB17-4C95-9E42-CF0BC7E44F8C}"/>
    <dgm:cxn modelId="{93F962AE-06F9-4FF8-A07A-38322F082FFF}" srcId="{88571D1C-176E-41CE-A1D4-342034FC97D9}" destId="{40EBD7F4-934D-41C5-A84F-293BAFF6C35B}" srcOrd="5" destOrd="0" parTransId="{291CEB64-DD20-43D7-9671-2F588732403E}" sibTransId="{F9F2C03E-3C73-46C9-9912-AFDEBBBB22AE}"/>
    <dgm:cxn modelId="{F616D357-EC6A-469A-A4CA-AC0B7E1B3DB3}" type="presOf" srcId="{E1356404-E879-4700-8DC0-4D6186B2BE0F}" destId="{C97D3457-F6B8-4BA1-AD3F-94C2086560F9}" srcOrd="0" destOrd="0" presId="urn:microsoft.com/office/officeart/2008/layout/LinedList"/>
    <dgm:cxn modelId="{BC510856-7BEE-4A6B-B0DC-9BCA4009A8DB}" srcId="{F0E82AC2-B456-4434-8817-8FA9DE4C0342}" destId="{88571D1C-176E-41CE-A1D4-342034FC97D9}" srcOrd="0" destOrd="0" parTransId="{62E10920-BC02-426A-AE28-253C81D9EACE}" sibTransId="{47EBA029-42C6-4FA7-85F3-4E607072C83A}"/>
    <dgm:cxn modelId="{42DA8BE9-0ACE-448D-A965-5831C27E3C22}" type="presOf" srcId="{40EBD7F4-934D-41C5-A84F-293BAFF6C35B}" destId="{9EC55CE3-BD59-41E3-B1EC-4CAEA8118D47}" srcOrd="0" destOrd="0" presId="urn:microsoft.com/office/officeart/2008/layout/LinedList"/>
    <dgm:cxn modelId="{F3FD01CB-795D-491A-8666-6F09BB5ED48F}" type="presOf" srcId="{B7A63CFF-1C03-4882-9B67-66F7071AC8AF}" destId="{9FA64B88-6D6C-4950-A5BF-D71ECCB6071E}" srcOrd="0" destOrd="0" presId="urn:microsoft.com/office/officeart/2008/layout/LinedList"/>
    <dgm:cxn modelId="{2C0FCB1F-F2CC-42C0-B30A-F7A4BD123AAE}" type="presOf" srcId="{88571D1C-176E-41CE-A1D4-342034FC97D9}" destId="{5ACD371B-4670-4557-BE7D-EC89926EFF81}" srcOrd="0" destOrd="0" presId="urn:microsoft.com/office/officeart/2008/layout/LinedList"/>
    <dgm:cxn modelId="{8BD77F2C-7ADD-4BD1-894D-E735D9D21796}" type="presParOf" srcId="{4AF83A9B-1E4E-473C-AB4C-CF929B9BE267}" destId="{80DDB661-2D61-4DE0-B62D-21F497D517CB}" srcOrd="0" destOrd="0" presId="urn:microsoft.com/office/officeart/2008/layout/LinedList"/>
    <dgm:cxn modelId="{15EB1C04-91AD-4C0E-BD5F-280B6F04B39B}" type="presParOf" srcId="{4AF83A9B-1E4E-473C-AB4C-CF929B9BE267}" destId="{4448FBA1-719F-4824-B2D0-F669C952FF5B}" srcOrd="1" destOrd="0" presId="urn:microsoft.com/office/officeart/2008/layout/LinedList"/>
    <dgm:cxn modelId="{CE2070AD-BC09-46EC-910E-3273FE09CCAB}" type="presParOf" srcId="{4448FBA1-719F-4824-B2D0-F669C952FF5B}" destId="{5ACD371B-4670-4557-BE7D-EC89926EFF81}" srcOrd="0" destOrd="0" presId="urn:microsoft.com/office/officeart/2008/layout/LinedList"/>
    <dgm:cxn modelId="{95B08B14-6D7D-4C66-87F3-235886961268}" type="presParOf" srcId="{4448FBA1-719F-4824-B2D0-F669C952FF5B}" destId="{7F6AFDDB-D92E-46FF-A362-F99EDF8572F9}" srcOrd="1" destOrd="0" presId="urn:microsoft.com/office/officeart/2008/layout/LinedList"/>
    <dgm:cxn modelId="{98322B81-3FC7-4D4D-B224-90A3E41BE25C}" type="presParOf" srcId="{7F6AFDDB-D92E-46FF-A362-F99EDF8572F9}" destId="{BA235EF6-D54A-49F4-842B-6B32020426BB}" srcOrd="0" destOrd="0" presId="urn:microsoft.com/office/officeart/2008/layout/LinedList"/>
    <dgm:cxn modelId="{5B9351D7-0272-419F-BA64-800C4B4C49C8}" type="presParOf" srcId="{7F6AFDDB-D92E-46FF-A362-F99EDF8572F9}" destId="{8DBAC90F-B35E-4208-92C3-0DBA88F9B99A}" srcOrd="1" destOrd="0" presId="urn:microsoft.com/office/officeart/2008/layout/LinedList"/>
    <dgm:cxn modelId="{0C54E8DC-41DB-430F-B41D-F2EFCD673EFE}" type="presParOf" srcId="{8DBAC90F-B35E-4208-92C3-0DBA88F9B99A}" destId="{3479CFA4-4B77-49DD-9F83-4682326128A2}" srcOrd="0" destOrd="0" presId="urn:microsoft.com/office/officeart/2008/layout/LinedList"/>
    <dgm:cxn modelId="{DC3BF30A-AD4C-4B25-85F8-48FB5C6EFC95}" type="presParOf" srcId="{8DBAC90F-B35E-4208-92C3-0DBA88F9B99A}" destId="{A7D9E6AA-AAC2-47EF-A7C0-3133D8954C25}" srcOrd="1" destOrd="0" presId="urn:microsoft.com/office/officeart/2008/layout/LinedList"/>
    <dgm:cxn modelId="{F74202C0-3621-43E1-93F0-8CEB2F5E99AE}" type="presParOf" srcId="{8DBAC90F-B35E-4208-92C3-0DBA88F9B99A}" destId="{A082A372-59A6-4EE7-BE0D-25981C12A8DC}" srcOrd="2" destOrd="0" presId="urn:microsoft.com/office/officeart/2008/layout/LinedList"/>
    <dgm:cxn modelId="{24162831-6547-4E51-A0B2-1B0A833AEA4B}" type="presParOf" srcId="{7F6AFDDB-D92E-46FF-A362-F99EDF8572F9}" destId="{4E8280D0-51FB-4722-BBFE-FFA8DB64D06A}" srcOrd="2" destOrd="0" presId="urn:microsoft.com/office/officeart/2008/layout/LinedList"/>
    <dgm:cxn modelId="{955F6D8B-E4B9-41C2-B2BF-7B2492E08018}" type="presParOf" srcId="{7F6AFDDB-D92E-46FF-A362-F99EDF8572F9}" destId="{BE880DB6-A152-44B3-B9D1-E47983D1A696}" srcOrd="3" destOrd="0" presId="urn:microsoft.com/office/officeart/2008/layout/LinedList"/>
    <dgm:cxn modelId="{09CED4E7-88CB-4E82-B887-36BE03D596C4}" type="presParOf" srcId="{7F6AFDDB-D92E-46FF-A362-F99EDF8572F9}" destId="{8463D613-2F86-4428-B132-F652E720E4ED}" srcOrd="4" destOrd="0" presId="urn:microsoft.com/office/officeart/2008/layout/LinedList"/>
    <dgm:cxn modelId="{BF7EC4F3-DF16-4528-8CDD-30E3273AC95C}" type="presParOf" srcId="{8463D613-2F86-4428-B132-F652E720E4ED}" destId="{C68A0532-6109-4A73-932C-F46385D190CB}" srcOrd="0" destOrd="0" presId="urn:microsoft.com/office/officeart/2008/layout/LinedList"/>
    <dgm:cxn modelId="{10D66C0F-853B-43B6-9E0D-FE20D5BCEB62}" type="presParOf" srcId="{8463D613-2F86-4428-B132-F652E720E4ED}" destId="{9FA64B88-6D6C-4950-A5BF-D71ECCB6071E}" srcOrd="1" destOrd="0" presId="urn:microsoft.com/office/officeart/2008/layout/LinedList"/>
    <dgm:cxn modelId="{9EE4255A-1AEE-4AE1-8120-16C538D67C9D}" type="presParOf" srcId="{8463D613-2F86-4428-B132-F652E720E4ED}" destId="{6145BD65-2BC6-4211-8774-DF4159909B5C}" srcOrd="2" destOrd="0" presId="urn:microsoft.com/office/officeart/2008/layout/LinedList"/>
    <dgm:cxn modelId="{088BB32C-4966-4732-8E0B-921DDB1A0341}" type="presParOf" srcId="{7F6AFDDB-D92E-46FF-A362-F99EDF8572F9}" destId="{6E8CAEFB-62E3-4185-9068-3EDB4BAA37EF}" srcOrd="5" destOrd="0" presId="urn:microsoft.com/office/officeart/2008/layout/LinedList"/>
    <dgm:cxn modelId="{BD402173-1480-4A36-A6DC-D0B9759900B8}" type="presParOf" srcId="{7F6AFDDB-D92E-46FF-A362-F99EDF8572F9}" destId="{DA3FBE86-C1BC-4B52-892E-5D5905A6135E}" srcOrd="6" destOrd="0" presId="urn:microsoft.com/office/officeart/2008/layout/LinedList"/>
    <dgm:cxn modelId="{263B87EE-C8C5-475A-92B4-4A30936CD71F}" type="presParOf" srcId="{7F6AFDDB-D92E-46FF-A362-F99EDF8572F9}" destId="{9C6FDACE-C586-4635-A04E-D1C9A4ED6F73}" srcOrd="7" destOrd="0" presId="urn:microsoft.com/office/officeart/2008/layout/LinedList"/>
    <dgm:cxn modelId="{9C930107-0460-4AA6-AB11-6574579636E8}" type="presParOf" srcId="{9C6FDACE-C586-4635-A04E-D1C9A4ED6F73}" destId="{1B688D00-4357-4A81-8A6D-608F9179D9A9}" srcOrd="0" destOrd="0" presId="urn:microsoft.com/office/officeart/2008/layout/LinedList"/>
    <dgm:cxn modelId="{18DE6BD9-61DD-48FF-838B-CADC96D605F6}" type="presParOf" srcId="{9C6FDACE-C586-4635-A04E-D1C9A4ED6F73}" destId="{18881B5E-ABFF-478D-90E3-3F80AF96E432}" srcOrd="1" destOrd="0" presId="urn:microsoft.com/office/officeart/2008/layout/LinedList"/>
    <dgm:cxn modelId="{BAF68647-CCA8-4186-A763-E05787D7F61B}" type="presParOf" srcId="{9C6FDACE-C586-4635-A04E-D1C9A4ED6F73}" destId="{B74FE0E3-384D-42DE-9108-555B82B7879D}" srcOrd="2" destOrd="0" presId="urn:microsoft.com/office/officeart/2008/layout/LinedList"/>
    <dgm:cxn modelId="{6F9A2791-CA32-4DB5-841B-5D6B49886392}" type="presParOf" srcId="{7F6AFDDB-D92E-46FF-A362-F99EDF8572F9}" destId="{14A8CF80-F3DE-41BE-A8EA-940CD73A18BC}" srcOrd="8" destOrd="0" presId="urn:microsoft.com/office/officeart/2008/layout/LinedList"/>
    <dgm:cxn modelId="{62341C91-F88C-4367-A70E-39EA156C0E48}" type="presParOf" srcId="{7F6AFDDB-D92E-46FF-A362-F99EDF8572F9}" destId="{1FCD4DD4-4BBB-4C65-A3B6-1304666ACB51}" srcOrd="9" destOrd="0" presId="urn:microsoft.com/office/officeart/2008/layout/LinedList"/>
    <dgm:cxn modelId="{D80C5F84-B782-40A1-8DD3-2A946A0C5688}" type="presParOf" srcId="{7F6AFDDB-D92E-46FF-A362-F99EDF8572F9}" destId="{311ABCBE-69B8-458C-AD5E-063D6F6844C4}" srcOrd="10" destOrd="0" presId="urn:microsoft.com/office/officeart/2008/layout/LinedList"/>
    <dgm:cxn modelId="{1D560E48-337B-4C87-A32B-4DF7DDD1D6EF}" type="presParOf" srcId="{311ABCBE-69B8-458C-AD5E-063D6F6844C4}" destId="{91E4B543-A325-44E7-9802-A27DC154B806}" srcOrd="0" destOrd="0" presId="urn:microsoft.com/office/officeart/2008/layout/LinedList"/>
    <dgm:cxn modelId="{D9DB2326-A431-4D58-B37A-F6B4669D47D4}" type="presParOf" srcId="{311ABCBE-69B8-458C-AD5E-063D6F6844C4}" destId="{C97D3457-F6B8-4BA1-AD3F-94C2086560F9}" srcOrd="1" destOrd="0" presId="urn:microsoft.com/office/officeart/2008/layout/LinedList"/>
    <dgm:cxn modelId="{884C2EE0-075A-484D-B488-250B1296816D}" type="presParOf" srcId="{311ABCBE-69B8-458C-AD5E-063D6F6844C4}" destId="{CD4F6963-1A15-4D38-9AAF-083579648ACF}" srcOrd="2" destOrd="0" presId="urn:microsoft.com/office/officeart/2008/layout/LinedList"/>
    <dgm:cxn modelId="{2C4A03E2-BCBD-4817-9312-255A7722F9D8}" type="presParOf" srcId="{7F6AFDDB-D92E-46FF-A362-F99EDF8572F9}" destId="{A513AA50-A294-4B82-9B25-8B362C8606F8}" srcOrd="11" destOrd="0" presId="urn:microsoft.com/office/officeart/2008/layout/LinedList"/>
    <dgm:cxn modelId="{6C2E2C65-4445-43C6-B389-4EF91C6C1B69}" type="presParOf" srcId="{7F6AFDDB-D92E-46FF-A362-F99EDF8572F9}" destId="{A9CD61F1-03F4-45CB-9E65-6D6B057FF55F}" srcOrd="12" destOrd="0" presId="urn:microsoft.com/office/officeart/2008/layout/LinedList"/>
    <dgm:cxn modelId="{8A924233-F743-495C-ABD5-7CD5DE20E41D}" type="presParOf" srcId="{7F6AFDDB-D92E-46FF-A362-F99EDF8572F9}" destId="{99C827FE-3D18-4EDF-8A79-BE19E955DD07}" srcOrd="13" destOrd="0" presId="urn:microsoft.com/office/officeart/2008/layout/LinedList"/>
    <dgm:cxn modelId="{311568A8-D8C4-42A8-9D2E-BCDE59C78B51}" type="presParOf" srcId="{99C827FE-3D18-4EDF-8A79-BE19E955DD07}" destId="{8FBA59C1-C3C9-453F-AD57-ED669A536ECB}" srcOrd="0" destOrd="0" presId="urn:microsoft.com/office/officeart/2008/layout/LinedList"/>
    <dgm:cxn modelId="{568F3FCF-FBC0-436C-A79E-04E0AB8E1F2D}" type="presParOf" srcId="{99C827FE-3D18-4EDF-8A79-BE19E955DD07}" destId="{61261EE2-8E78-4BB8-847E-CAFF0B5B9F20}" srcOrd="1" destOrd="0" presId="urn:microsoft.com/office/officeart/2008/layout/LinedList"/>
    <dgm:cxn modelId="{DEAD70B6-5F2F-4C95-AC2F-29DF684768C5}" type="presParOf" srcId="{99C827FE-3D18-4EDF-8A79-BE19E955DD07}" destId="{0B429073-C8B2-4B0D-9FA8-27EAB344BFEC}" srcOrd="2" destOrd="0" presId="urn:microsoft.com/office/officeart/2008/layout/LinedList"/>
    <dgm:cxn modelId="{5BA255F0-C9B0-4FE8-AAB0-63DA59449804}" type="presParOf" srcId="{7F6AFDDB-D92E-46FF-A362-F99EDF8572F9}" destId="{6AE16AE3-FB01-41BE-AEAF-EC7F6C911BA0}" srcOrd="14" destOrd="0" presId="urn:microsoft.com/office/officeart/2008/layout/LinedList"/>
    <dgm:cxn modelId="{2D56C210-7963-4C22-BD5A-4A1A0A5D422C}" type="presParOf" srcId="{7F6AFDDB-D92E-46FF-A362-F99EDF8572F9}" destId="{8DF50915-BBB3-4429-8A21-28D4363D77AA}" srcOrd="15" destOrd="0" presId="urn:microsoft.com/office/officeart/2008/layout/LinedList"/>
    <dgm:cxn modelId="{648774D0-6E91-44DE-9965-F74155AF56B4}" type="presParOf" srcId="{7F6AFDDB-D92E-46FF-A362-F99EDF8572F9}" destId="{03A1B488-4351-4047-9C64-93CEBCFF9FDA}" srcOrd="16" destOrd="0" presId="urn:microsoft.com/office/officeart/2008/layout/LinedList"/>
    <dgm:cxn modelId="{15E8D5D0-B4BC-4280-927E-B4348EDAC139}" type="presParOf" srcId="{03A1B488-4351-4047-9C64-93CEBCFF9FDA}" destId="{71707316-7015-415D-8053-E12822D4B679}" srcOrd="0" destOrd="0" presId="urn:microsoft.com/office/officeart/2008/layout/LinedList"/>
    <dgm:cxn modelId="{B954675B-1833-47DA-B2C5-2FB1E964E06D}" type="presParOf" srcId="{03A1B488-4351-4047-9C64-93CEBCFF9FDA}" destId="{9EC55CE3-BD59-41E3-B1EC-4CAEA8118D47}" srcOrd="1" destOrd="0" presId="urn:microsoft.com/office/officeart/2008/layout/LinedList"/>
    <dgm:cxn modelId="{EA8066C2-F583-47DA-BEAB-CFA0BCE74F68}" type="presParOf" srcId="{03A1B488-4351-4047-9C64-93CEBCFF9FDA}" destId="{A4EF5737-918E-4C9A-A19A-1096062AC998}" srcOrd="2" destOrd="0" presId="urn:microsoft.com/office/officeart/2008/layout/LinedList"/>
    <dgm:cxn modelId="{0D7ABD21-2F16-4853-A480-1B46DA22E719}" type="presParOf" srcId="{7F6AFDDB-D92E-46FF-A362-F99EDF8572F9}" destId="{C15F5425-AA9A-430F-A7D6-6919D13C17DB}" srcOrd="17" destOrd="0" presId="urn:microsoft.com/office/officeart/2008/layout/LinedList"/>
    <dgm:cxn modelId="{BF004EFC-01CD-4B2D-80FA-B44B2D782528}" type="presParOf" srcId="{7F6AFDDB-D92E-46FF-A362-F99EDF8572F9}" destId="{89174E47-4390-4C8E-B447-13FB5AA979FB}"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2F7743D-E762-4598-BA7F-95DDD95101A2}" type="doc">
      <dgm:prSet loTypeId="urn:microsoft.com/office/officeart/2005/8/layout/hList6" loCatId="list" qsTypeId="urn:microsoft.com/office/officeart/2005/8/quickstyle/simple1" qsCatId="simple" csTypeId="urn:microsoft.com/office/officeart/2005/8/colors/accent6_5" csCatId="accent6" phldr="1"/>
      <dgm:spPr/>
      <dgm:t>
        <a:bodyPr/>
        <a:lstStyle/>
        <a:p>
          <a:endParaRPr lang="ru-RU"/>
        </a:p>
      </dgm:t>
    </dgm:pt>
    <dgm:pt modelId="{4A7C485D-94F3-4B88-A2E7-64E675CA2091}">
      <dgm:prSet phldrT="[Текст]"/>
      <dgm:spPr/>
      <dgm:t>
        <a:bodyPr/>
        <a:lstStyle/>
        <a:p>
          <a:r>
            <a:rPr lang="uk-UA" b="1" dirty="0" smtClean="0">
              <a:solidFill>
                <a:schemeClr val="tx1"/>
              </a:solidFill>
              <a:latin typeface="Times New Roman" panose="02020603050405020304" pitchFamily="18" charset="0"/>
              <a:cs typeface="Times New Roman" panose="02020603050405020304" pitchFamily="18" charset="0"/>
            </a:rPr>
            <a:t>Національна правова система</a:t>
          </a:r>
          <a:r>
            <a:rPr lang="uk-UA" dirty="0" smtClean="0">
              <a:solidFill>
                <a:schemeClr val="tx1"/>
              </a:solidFill>
              <a:latin typeface="Times New Roman" panose="02020603050405020304" pitchFamily="18" charset="0"/>
              <a:cs typeface="Times New Roman" panose="02020603050405020304" pitchFamily="18" charset="0"/>
            </a:rPr>
            <a:t> – це сукупність взаємопов’язаних правових явищ та юридичних процесів, зумовлених об’єктивними закономірностями та історичним шляхом розвитку конкретного суспільства, що має унікальні (властиві лише певній національній правовій системі), особливі (характерні певній групі (сукупності) національних правових систем) і загальні (притаманні всім правовим системам як надбанню людства) риси та характеристики</a:t>
          </a:r>
          <a:endParaRPr lang="ru-RU" dirty="0">
            <a:solidFill>
              <a:schemeClr val="tx1"/>
            </a:solidFill>
            <a:latin typeface="Times New Roman" panose="02020603050405020304" pitchFamily="18" charset="0"/>
            <a:cs typeface="Times New Roman" panose="02020603050405020304" pitchFamily="18" charset="0"/>
          </a:endParaRPr>
        </a:p>
      </dgm:t>
    </dgm:pt>
    <dgm:pt modelId="{6A9C3456-7023-4C1E-A339-D46FF83494B3}" type="parTrans" cxnId="{BA28193C-9BE9-4B5D-97C7-8917DCCD587B}">
      <dgm:prSet/>
      <dgm:spPr/>
      <dgm:t>
        <a:bodyPr/>
        <a:lstStyle/>
        <a:p>
          <a:endParaRPr lang="ru-RU">
            <a:solidFill>
              <a:schemeClr val="tx1"/>
            </a:solidFill>
          </a:endParaRPr>
        </a:p>
      </dgm:t>
    </dgm:pt>
    <dgm:pt modelId="{C0ACF62B-76BF-45E3-B45C-08AC4355D396}" type="sibTrans" cxnId="{BA28193C-9BE9-4B5D-97C7-8917DCCD587B}">
      <dgm:prSet/>
      <dgm:spPr/>
      <dgm:t>
        <a:bodyPr/>
        <a:lstStyle/>
        <a:p>
          <a:endParaRPr lang="ru-RU">
            <a:solidFill>
              <a:schemeClr val="tx1"/>
            </a:solidFill>
          </a:endParaRPr>
        </a:p>
      </dgm:t>
    </dgm:pt>
    <dgm:pt modelId="{61128BCE-C86E-4B4D-82F5-882BB8F46B1B}" type="pres">
      <dgm:prSet presAssocID="{52F7743D-E762-4598-BA7F-95DDD95101A2}" presName="Name0" presStyleCnt="0">
        <dgm:presLayoutVars>
          <dgm:dir/>
          <dgm:resizeHandles val="exact"/>
        </dgm:presLayoutVars>
      </dgm:prSet>
      <dgm:spPr/>
      <dgm:t>
        <a:bodyPr/>
        <a:lstStyle/>
        <a:p>
          <a:endParaRPr lang="ru-RU"/>
        </a:p>
      </dgm:t>
    </dgm:pt>
    <dgm:pt modelId="{67078647-2C91-46B5-9A62-6C34E568A27A}" type="pres">
      <dgm:prSet presAssocID="{4A7C485D-94F3-4B88-A2E7-64E675CA2091}" presName="node" presStyleLbl="node1" presStyleIdx="0" presStyleCnt="1">
        <dgm:presLayoutVars>
          <dgm:bulletEnabled val="1"/>
        </dgm:presLayoutVars>
      </dgm:prSet>
      <dgm:spPr/>
      <dgm:t>
        <a:bodyPr/>
        <a:lstStyle/>
        <a:p>
          <a:endParaRPr lang="ru-RU"/>
        </a:p>
      </dgm:t>
    </dgm:pt>
  </dgm:ptLst>
  <dgm:cxnLst>
    <dgm:cxn modelId="{9978A026-B0EB-4AAB-A95D-AB2BE0C2E008}" type="presOf" srcId="{52F7743D-E762-4598-BA7F-95DDD95101A2}" destId="{61128BCE-C86E-4B4D-82F5-882BB8F46B1B}" srcOrd="0" destOrd="0" presId="urn:microsoft.com/office/officeart/2005/8/layout/hList6"/>
    <dgm:cxn modelId="{348C1BF0-62A1-4E10-9734-477875440CAD}" type="presOf" srcId="{4A7C485D-94F3-4B88-A2E7-64E675CA2091}" destId="{67078647-2C91-46B5-9A62-6C34E568A27A}" srcOrd="0" destOrd="0" presId="urn:microsoft.com/office/officeart/2005/8/layout/hList6"/>
    <dgm:cxn modelId="{BA28193C-9BE9-4B5D-97C7-8917DCCD587B}" srcId="{52F7743D-E762-4598-BA7F-95DDD95101A2}" destId="{4A7C485D-94F3-4B88-A2E7-64E675CA2091}" srcOrd="0" destOrd="0" parTransId="{6A9C3456-7023-4C1E-A339-D46FF83494B3}" sibTransId="{C0ACF62B-76BF-45E3-B45C-08AC4355D396}"/>
    <dgm:cxn modelId="{19B99B1D-8D43-4469-8ADA-47C9B4754FDB}" type="presParOf" srcId="{61128BCE-C86E-4B4D-82F5-882BB8F46B1B}" destId="{67078647-2C91-46B5-9A62-6C34E568A27A}"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5F4D7ED-BE03-4B29-BEF7-CB713D2208DC}"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ru-RU"/>
        </a:p>
      </dgm:t>
    </dgm:pt>
    <dgm:pt modelId="{378A83F5-F5B8-4F29-89C2-6E61A1E3FBE2}">
      <dgm:prSet phldrT="[Текст]" custT="1"/>
      <dgm:spPr/>
      <dgm:t>
        <a:bodyPr/>
        <a:lstStyle/>
        <a:p>
          <a:r>
            <a:rPr lang="ru-RU" sz="2400" dirty="0" smtClean="0">
              <a:latin typeface="Times New Roman" panose="02020603050405020304" pitchFamily="18" charset="0"/>
              <a:cs typeface="Times New Roman" panose="02020603050405020304" pitchFamily="18" charset="0"/>
            </a:rPr>
            <a:t>Давид Р. Основные правовые системы современности / Р. Давид, К. </a:t>
          </a:r>
          <a:r>
            <a:rPr lang="ru-RU" sz="2400" dirty="0" err="1" smtClean="0">
              <a:latin typeface="Times New Roman" panose="02020603050405020304" pitchFamily="18" charset="0"/>
              <a:cs typeface="Times New Roman" panose="02020603050405020304" pitchFamily="18" charset="0"/>
            </a:rPr>
            <a:t>Жоффре-Спинози</a:t>
          </a:r>
          <a:r>
            <a:rPr lang="ru-RU" sz="2400" dirty="0" smtClean="0">
              <a:latin typeface="Times New Roman" panose="02020603050405020304" pitchFamily="18" charset="0"/>
              <a:cs typeface="Times New Roman" panose="02020603050405020304" pitchFamily="18" charset="0"/>
            </a:rPr>
            <a:t> ; пер. с фр. В. А. Туманова. – М. : Международные отношения, 2003. – 400 с.</a:t>
          </a:r>
          <a:endParaRPr lang="ru-RU" sz="2400" dirty="0">
            <a:latin typeface="Times New Roman" panose="02020603050405020304" pitchFamily="18" charset="0"/>
            <a:cs typeface="Times New Roman" panose="02020603050405020304" pitchFamily="18" charset="0"/>
          </a:endParaRPr>
        </a:p>
      </dgm:t>
    </dgm:pt>
    <dgm:pt modelId="{4AF467C5-ABD8-4EB8-8B23-5676DFF8A07F}" type="parTrans" cxnId="{BB284CC8-9846-497F-BD8F-41F0E59C01F1}">
      <dgm:prSet/>
      <dgm:spPr/>
      <dgm:t>
        <a:bodyPr/>
        <a:lstStyle/>
        <a:p>
          <a:endParaRPr lang="ru-RU"/>
        </a:p>
      </dgm:t>
    </dgm:pt>
    <dgm:pt modelId="{99DB2030-83C8-4C58-8533-6A04A7D12517}" type="sibTrans" cxnId="{BB284CC8-9846-497F-BD8F-41F0E59C01F1}">
      <dgm:prSet/>
      <dgm:spPr/>
      <dgm:t>
        <a:bodyPr/>
        <a:lstStyle/>
        <a:p>
          <a:endParaRPr lang="ru-RU"/>
        </a:p>
      </dgm:t>
    </dgm:pt>
    <dgm:pt modelId="{8A0A7C91-47B7-4C75-8CF7-D5D59D84BEDD}">
      <dgm:prSet custT="1"/>
      <dgm:spPr/>
      <dgm:t>
        <a:bodyPr/>
        <a:lstStyle/>
        <a:p>
          <a:r>
            <a:rPr lang="uk-UA" sz="2400" dirty="0" smtClean="0">
              <a:latin typeface="Times New Roman" panose="02020603050405020304" pitchFamily="18" charset="0"/>
              <a:cs typeface="Times New Roman" panose="02020603050405020304" pitchFamily="18" charset="0"/>
            </a:rPr>
            <a:t>Луць Л. А. Сучасні правові системи світу</a:t>
          </a:r>
          <a:r>
            <a:rPr lang="en-US" sz="24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 </a:t>
          </a:r>
          <a:r>
            <a:rPr lang="uk-UA" sz="2400" dirty="0" err="1" smtClean="0">
              <a:latin typeface="Times New Roman" panose="02020603050405020304" pitchFamily="18" charset="0"/>
              <a:cs typeface="Times New Roman" panose="02020603050405020304" pitchFamily="18" charset="0"/>
            </a:rPr>
            <a:t>навч</a:t>
          </a:r>
          <a:r>
            <a:rPr lang="uk-UA" sz="2400" dirty="0" smtClean="0">
              <a:latin typeface="Times New Roman" panose="02020603050405020304" pitchFamily="18" charset="0"/>
              <a:cs typeface="Times New Roman" panose="02020603050405020304" pitchFamily="18" charset="0"/>
            </a:rPr>
            <a:t>. </a:t>
          </a:r>
          <a:r>
            <a:rPr lang="uk-UA" sz="2400" dirty="0" err="1" smtClean="0">
              <a:latin typeface="Times New Roman" panose="02020603050405020304" pitchFamily="18" charset="0"/>
              <a:cs typeface="Times New Roman" panose="02020603050405020304" pitchFamily="18" charset="0"/>
            </a:rPr>
            <a:t>посіб</a:t>
          </a:r>
          <a:r>
            <a:rPr lang="uk-UA" sz="2400" dirty="0" smtClean="0">
              <a:latin typeface="Times New Roman" panose="02020603050405020304" pitchFamily="18" charset="0"/>
              <a:cs typeface="Times New Roman" panose="02020603050405020304" pitchFamily="18" charset="0"/>
            </a:rPr>
            <a:t>. / Л. А. Луць. – Л. : Вид-во ЛНУ ім. І. Франка, 2003. – 241 с.</a:t>
          </a:r>
          <a:endParaRPr lang="uk-UA" sz="2400" dirty="0">
            <a:latin typeface="Times New Roman" panose="02020603050405020304" pitchFamily="18" charset="0"/>
            <a:cs typeface="Times New Roman" panose="02020603050405020304" pitchFamily="18" charset="0"/>
          </a:endParaRPr>
        </a:p>
      </dgm:t>
    </dgm:pt>
    <dgm:pt modelId="{CAC79CE3-E1C7-4742-B9DE-F4244BC57DE3}" type="parTrans" cxnId="{574D575E-3832-4CAC-ABB3-E5445EE75ED2}">
      <dgm:prSet/>
      <dgm:spPr/>
      <dgm:t>
        <a:bodyPr/>
        <a:lstStyle/>
        <a:p>
          <a:endParaRPr lang="ru-RU"/>
        </a:p>
      </dgm:t>
    </dgm:pt>
    <dgm:pt modelId="{C472CFDD-7053-4D92-9A14-98D58F3911A7}" type="sibTrans" cxnId="{574D575E-3832-4CAC-ABB3-E5445EE75ED2}">
      <dgm:prSet/>
      <dgm:spPr/>
      <dgm:t>
        <a:bodyPr/>
        <a:lstStyle/>
        <a:p>
          <a:endParaRPr lang="ru-RU"/>
        </a:p>
      </dgm:t>
    </dgm:pt>
    <dgm:pt modelId="{E9BDDCD7-65F5-41D3-BCAC-C2C2FF10A847}">
      <dgm:prSet custT="1"/>
      <dgm:spPr/>
      <dgm:t>
        <a:bodyPr/>
        <a:lstStyle/>
        <a:p>
          <a:r>
            <a:rPr lang="uk-UA" sz="2400" dirty="0" smtClean="0">
              <a:latin typeface="Times New Roman" panose="02020603050405020304" pitchFamily="18" charset="0"/>
              <a:cs typeface="Times New Roman" panose="02020603050405020304" pitchFamily="18" charset="0"/>
            </a:rPr>
            <a:t>Правові системи сучасності : </a:t>
          </a:r>
          <a:r>
            <a:rPr lang="uk-UA" sz="2400" dirty="0" err="1" smtClean="0">
              <a:latin typeface="Times New Roman" panose="02020603050405020304" pitchFamily="18" charset="0"/>
              <a:cs typeface="Times New Roman" panose="02020603050405020304" pitchFamily="18" charset="0"/>
            </a:rPr>
            <a:t>навч</a:t>
          </a:r>
          <a:r>
            <a:rPr lang="uk-UA" sz="2400" dirty="0" smtClean="0">
              <a:latin typeface="Times New Roman" panose="02020603050405020304" pitchFamily="18" charset="0"/>
              <a:cs typeface="Times New Roman" panose="02020603050405020304" pitchFamily="18" charset="0"/>
            </a:rPr>
            <a:t>. </a:t>
          </a:r>
          <a:r>
            <a:rPr lang="uk-UA" sz="2400" dirty="0" err="1" smtClean="0">
              <a:latin typeface="Times New Roman" panose="02020603050405020304" pitchFamily="18" charset="0"/>
              <a:cs typeface="Times New Roman" panose="02020603050405020304" pitchFamily="18" charset="0"/>
            </a:rPr>
            <a:t>посіб</a:t>
          </a:r>
          <a:r>
            <a:rPr lang="uk-UA" sz="2400" dirty="0" smtClean="0">
              <a:latin typeface="Times New Roman" panose="02020603050405020304" pitchFamily="18" charset="0"/>
              <a:cs typeface="Times New Roman" panose="02020603050405020304" pitchFamily="18" charset="0"/>
            </a:rPr>
            <a:t>. для </a:t>
          </a:r>
          <a:r>
            <a:rPr lang="uk-UA" sz="2400" dirty="0" err="1" smtClean="0">
              <a:latin typeface="Times New Roman" panose="02020603050405020304" pitchFamily="18" charset="0"/>
              <a:cs typeface="Times New Roman" panose="02020603050405020304" pitchFamily="18" charset="0"/>
            </a:rPr>
            <a:t>магіст</a:t>
          </a:r>
          <a:r>
            <a:rPr lang="uk-UA" sz="2400" dirty="0" smtClean="0">
              <a:latin typeface="Times New Roman" panose="02020603050405020304" pitchFamily="18" charset="0"/>
              <a:cs typeface="Times New Roman" panose="02020603050405020304" pitchFamily="18" charset="0"/>
            </a:rPr>
            <a:t>. права / [Ю. С. Шемшученко, Н. М. Оніщенко, О. В. Зайчук та ін.] ; відп. ред. Ю. С. Шемшученко. – К. : Юридична думка, 2012. – 492 с.</a:t>
          </a:r>
          <a:endParaRPr lang="uk-UA" sz="2400" dirty="0">
            <a:latin typeface="Times New Roman" panose="02020603050405020304" pitchFamily="18" charset="0"/>
            <a:cs typeface="Times New Roman" panose="02020603050405020304" pitchFamily="18" charset="0"/>
          </a:endParaRPr>
        </a:p>
      </dgm:t>
    </dgm:pt>
    <dgm:pt modelId="{EAD12C14-8EC6-4F5F-B0C7-708DA178BF31}" type="parTrans" cxnId="{AA53C570-29B5-4400-AF72-0AD5A679DDDE}">
      <dgm:prSet/>
      <dgm:spPr/>
      <dgm:t>
        <a:bodyPr/>
        <a:lstStyle/>
        <a:p>
          <a:endParaRPr lang="ru-RU"/>
        </a:p>
      </dgm:t>
    </dgm:pt>
    <dgm:pt modelId="{463C9615-7B7E-4C69-98E7-E494D8902620}" type="sibTrans" cxnId="{AA53C570-29B5-4400-AF72-0AD5A679DDDE}">
      <dgm:prSet/>
      <dgm:spPr/>
      <dgm:t>
        <a:bodyPr/>
        <a:lstStyle/>
        <a:p>
          <a:endParaRPr lang="ru-RU"/>
        </a:p>
      </dgm:t>
    </dgm:pt>
    <dgm:pt modelId="{33211BBD-0CE5-4F24-9A5B-68B9DBDC004F}">
      <dgm:prSet custT="1"/>
      <dgm:spPr/>
      <dgm:t>
        <a:bodyPr/>
        <a:lstStyle/>
        <a:p>
          <a:r>
            <a:rPr lang="uk-UA" sz="2400" dirty="0" err="1" smtClean="0">
              <a:latin typeface="Times New Roman" panose="02020603050405020304" pitchFamily="18" charset="0"/>
              <a:cs typeface="Times New Roman" panose="02020603050405020304" pitchFamily="18" charset="0"/>
            </a:rPr>
            <a:t>Цвайгерт</a:t>
          </a:r>
          <a:r>
            <a:rPr lang="uk-UA" sz="2400" dirty="0" smtClean="0">
              <a:latin typeface="Times New Roman" panose="02020603050405020304" pitchFamily="18" charset="0"/>
              <a:cs typeface="Times New Roman" panose="02020603050405020304" pitchFamily="18" charset="0"/>
            </a:rPr>
            <a:t> К. </a:t>
          </a:r>
          <a:r>
            <a:rPr lang="uk-UA" sz="2400" dirty="0" err="1" smtClean="0">
              <a:latin typeface="Times New Roman" panose="02020603050405020304" pitchFamily="18" charset="0"/>
              <a:cs typeface="Times New Roman" panose="02020603050405020304" pitchFamily="18" charset="0"/>
            </a:rPr>
            <a:t>Введение</a:t>
          </a:r>
          <a:r>
            <a:rPr lang="uk-UA" sz="2400" dirty="0" smtClean="0">
              <a:latin typeface="Times New Roman" panose="02020603050405020304" pitchFamily="18" charset="0"/>
              <a:cs typeface="Times New Roman" panose="02020603050405020304" pitchFamily="18" charset="0"/>
            </a:rPr>
            <a:t> в </a:t>
          </a:r>
          <a:r>
            <a:rPr lang="uk-UA" sz="2400" dirty="0" err="1" smtClean="0">
              <a:latin typeface="Times New Roman" panose="02020603050405020304" pitchFamily="18" charset="0"/>
              <a:cs typeface="Times New Roman" panose="02020603050405020304" pitchFamily="18" charset="0"/>
            </a:rPr>
            <a:t>сравнительное</a:t>
          </a:r>
          <a:r>
            <a:rPr lang="uk-UA" sz="2400" dirty="0" smtClean="0">
              <a:latin typeface="Times New Roman" panose="02020603050405020304" pitchFamily="18" charset="0"/>
              <a:cs typeface="Times New Roman" panose="02020603050405020304" pitchFamily="18" charset="0"/>
            </a:rPr>
            <a:t> </a:t>
          </a:r>
          <a:r>
            <a:rPr lang="uk-UA" sz="2400" dirty="0" err="1" smtClean="0">
              <a:latin typeface="Times New Roman" panose="02020603050405020304" pitchFamily="18" charset="0"/>
              <a:cs typeface="Times New Roman" panose="02020603050405020304" pitchFamily="18" charset="0"/>
            </a:rPr>
            <a:t>правоведение</a:t>
          </a:r>
          <a:r>
            <a:rPr lang="uk-UA" sz="2400" dirty="0" smtClean="0">
              <a:latin typeface="Times New Roman" panose="02020603050405020304" pitchFamily="18" charset="0"/>
              <a:cs typeface="Times New Roman" panose="02020603050405020304" pitchFamily="18" charset="0"/>
            </a:rPr>
            <a:t> в </a:t>
          </a:r>
          <a:r>
            <a:rPr lang="uk-UA" sz="2400" dirty="0" err="1" smtClean="0">
              <a:latin typeface="Times New Roman" panose="02020603050405020304" pitchFamily="18" charset="0"/>
              <a:cs typeface="Times New Roman" panose="02020603050405020304" pitchFamily="18" charset="0"/>
            </a:rPr>
            <a:t>сфере</a:t>
          </a:r>
          <a:r>
            <a:rPr lang="uk-UA" sz="2400" dirty="0" smtClean="0">
              <a:latin typeface="Times New Roman" panose="02020603050405020304" pitchFamily="18" charset="0"/>
              <a:cs typeface="Times New Roman" panose="02020603050405020304" pitchFamily="18" charset="0"/>
            </a:rPr>
            <a:t> частого права. Т. 1 : </a:t>
          </a:r>
          <a:r>
            <a:rPr lang="uk-UA" sz="2400" dirty="0" err="1" smtClean="0">
              <a:latin typeface="Times New Roman" panose="02020603050405020304" pitchFamily="18" charset="0"/>
              <a:cs typeface="Times New Roman" panose="02020603050405020304" pitchFamily="18" charset="0"/>
            </a:rPr>
            <a:t>Основы</a:t>
          </a:r>
          <a:r>
            <a:rPr lang="uk-UA" sz="2400" dirty="0" smtClean="0">
              <a:latin typeface="Times New Roman" panose="02020603050405020304" pitchFamily="18" charset="0"/>
              <a:cs typeface="Times New Roman" panose="02020603050405020304" pitchFamily="18" charset="0"/>
            </a:rPr>
            <a:t> / К. </a:t>
          </a:r>
          <a:r>
            <a:rPr lang="uk-UA" sz="2400" dirty="0" err="1" smtClean="0">
              <a:latin typeface="Times New Roman" panose="02020603050405020304" pitchFamily="18" charset="0"/>
              <a:cs typeface="Times New Roman" panose="02020603050405020304" pitchFamily="18" charset="0"/>
            </a:rPr>
            <a:t>Цвайгерт</a:t>
          </a:r>
          <a:r>
            <a:rPr lang="uk-UA" sz="2400" dirty="0" smtClean="0">
              <a:latin typeface="Times New Roman" panose="02020603050405020304" pitchFamily="18" charset="0"/>
              <a:cs typeface="Times New Roman" panose="02020603050405020304" pitchFamily="18" charset="0"/>
            </a:rPr>
            <a:t>, Х. </a:t>
          </a:r>
          <a:r>
            <a:rPr lang="uk-UA" sz="2400" dirty="0" err="1" smtClean="0">
              <a:latin typeface="Times New Roman" panose="02020603050405020304" pitchFamily="18" charset="0"/>
              <a:cs typeface="Times New Roman" panose="02020603050405020304" pitchFamily="18" charset="0"/>
            </a:rPr>
            <a:t>Кетц</a:t>
          </a:r>
          <a:r>
            <a:rPr lang="uk-UA" sz="2400" dirty="0" smtClean="0">
              <a:latin typeface="Times New Roman" panose="02020603050405020304" pitchFamily="18" charset="0"/>
              <a:cs typeface="Times New Roman" panose="02020603050405020304" pitchFamily="18" charset="0"/>
            </a:rPr>
            <a:t>. – М., 1998. – 480 с.</a:t>
          </a:r>
          <a:endParaRPr lang="uk-UA" sz="2400" dirty="0">
            <a:latin typeface="Times New Roman" panose="02020603050405020304" pitchFamily="18" charset="0"/>
            <a:cs typeface="Times New Roman" panose="02020603050405020304" pitchFamily="18" charset="0"/>
          </a:endParaRPr>
        </a:p>
      </dgm:t>
    </dgm:pt>
    <dgm:pt modelId="{85409D72-2FEF-43DA-B89D-52E278159C82}" type="parTrans" cxnId="{237EF6E8-EF59-4C15-8269-17A8C3165B8B}">
      <dgm:prSet/>
      <dgm:spPr/>
      <dgm:t>
        <a:bodyPr/>
        <a:lstStyle/>
        <a:p>
          <a:endParaRPr lang="ru-RU"/>
        </a:p>
      </dgm:t>
    </dgm:pt>
    <dgm:pt modelId="{7C4A25E3-0105-4972-A09F-F27B74D896EE}" type="sibTrans" cxnId="{237EF6E8-EF59-4C15-8269-17A8C3165B8B}">
      <dgm:prSet/>
      <dgm:spPr/>
      <dgm:t>
        <a:bodyPr/>
        <a:lstStyle/>
        <a:p>
          <a:endParaRPr lang="ru-RU"/>
        </a:p>
      </dgm:t>
    </dgm:pt>
    <dgm:pt modelId="{D2F6A674-D13B-40A2-91EE-417F42065728}" type="pres">
      <dgm:prSet presAssocID="{F5F4D7ED-BE03-4B29-BEF7-CB713D2208DC}" presName="vert0" presStyleCnt="0">
        <dgm:presLayoutVars>
          <dgm:dir/>
          <dgm:animOne val="branch"/>
          <dgm:animLvl val="lvl"/>
        </dgm:presLayoutVars>
      </dgm:prSet>
      <dgm:spPr/>
      <dgm:t>
        <a:bodyPr/>
        <a:lstStyle/>
        <a:p>
          <a:endParaRPr lang="ru-RU"/>
        </a:p>
      </dgm:t>
    </dgm:pt>
    <dgm:pt modelId="{B0085030-6A33-489C-B2FE-8BFF811EC53A}" type="pres">
      <dgm:prSet presAssocID="{378A83F5-F5B8-4F29-89C2-6E61A1E3FBE2}" presName="thickLine" presStyleLbl="alignNode1" presStyleIdx="0" presStyleCnt="4"/>
      <dgm:spPr/>
    </dgm:pt>
    <dgm:pt modelId="{11AAB51D-5060-4F7A-B7AA-F082BA62DD34}" type="pres">
      <dgm:prSet presAssocID="{378A83F5-F5B8-4F29-89C2-6E61A1E3FBE2}" presName="horz1" presStyleCnt="0"/>
      <dgm:spPr/>
    </dgm:pt>
    <dgm:pt modelId="{610A9AAE-5691-4475-93FA-3195C3B3E686}" type="pres">
      <dgm:prSet presAssocID="{378A83F5-F5B8-4F29-89C2-6E61A1E3FBE2}" presName="tx1" presStyleLbl="revTx" presStyleIdx="0" presStyleCnt="4"/>
      <dgm:spPr/>
      <dgm:t>
        <a:bodyPr/>
        <a:lstStyle/>
        <a:p>
          <a:endParaRPr lang="ru-RU"/>
        </a:p>
      </dgm:t>
    </dgm:pt>
    <dgm:pt modelId="{8B09E8D4-AA4B-4C1F-8D0B-D076C4F28671}" type="pres">
      <dgm:prSet presAssocID="{378A83F5-F5B8-4F29-89C2-6E61A1E3FBE2}" presName="vert1" presStyleCnt="0"/>
      <dgm:spPr/>
    </dgm:pt>
    <dgm:pt modelId="{94EB5EDE-224C-4286-B670-5178CF0F8884}" type="pres">
      <dgm:prSet presAssocID="{8A0A7C91-47B7-4C75-8CF7-D5D59D84BEDD}" presName="thickLine" presStyleLbl="alignNode1" presStyleIdx="1" presStyleCnt="4"/>
      <dgm:spPr/>
    </dgm:pt>
    <dgm:pt modelId="{D018D96F-33B8-41C3-AE48-B6F9BC9B9CEF}" type="pres">
      <dgm:prSet presAssocID="{8A0A7C91-47B7-4C75-8CF7-D5D59D84BEDD}" presName="horz1" presStyleCnt="0"/>
      <dgm:spPr/>
    </dgm:pt>
    <dgm:pt modelId="{70B752DB-3EF7-4B71-800C-CFB953F45C08}" type="pres">
      <dgm:prSet presAssocID="{8A0A7C91-47B7-4C75-8CF7-D5D59D84BEDD}" presName="tx1" presStyleLbl="revTx" presStyleIdx="1" presStyleCnt="4"/>
      <dgm:spPr/>
      <dgm:t>
        <a:bodyPr/>
        <a:lstStyle/>
        <a:p>
          <a:endParaRPr lang="ru-RU"/>
        </a:p>
      </dgm:t>
    </dgm:pt>
    <dgm:pt modelId="{E88B90E2-1C5B-41E4-8540-8FFD4A27D365}" type="pres">
      <dgm:prSet presAssocID="{8A0A7C91-47B7-4C75-8CF7-D5D59D84BEDD}" presName="vert1" presStyleCnt="0"/>
      <dgm:spPr/>
    </dgm:pt>
    <dgm:pt modelId="{FB856FF5-6D55-4136-91EF-6773EE35DEA8}" type="pres">
      <dgm:prSet presAssocID="{E9BDDCD7-65F5-41D3-BCAC-C2C2FF10A847}" presName="thickLine" presStyleLbl="alignNode1" presStyleIdx="2" presStyleCnt="4"/>
      <dgm:spPr/>
    </dgm:pt>
    <dgm:pt modelId="{9594F956-7378-4139-BF24-3835EA94006E}" type="pres">
      <dgm:prSet presAssocID="{E9BDDCD7-65F5-41D3-BCAC-C2C2FF10A847}" presName="horz1" presStyleCnt="0"/>
      <dgm:spPr/>
    </dgm:pt>
    <dgm:pt modelId="{9189D74B-C300-4066-8040-5472543BE0B2}" type="pres">
      <dgm:prSet presAssocID="{E9BDDCD7-65F5-41D3-BCAC-C2C2FF10A847}" presName="tx1" presStyleLbl="revTx" presStyleIdx="2" presStyleCnt="4"/>
      <dgm:spPr/>
      <dgm:t>
        <a:bodyPr/>
        <a:lstStyle/>
        <a:p>
          <a:endParaRPr lang="ru-RU"/>
        </a:p>
      </dgm:t>
    </dgm:pt>
    <dgm:pt modelId="{DDB6A2A6-84C4-4698-8A53-DD71861A5ABB}" type="pres">
      <dgm:prSet presAssocID="{E9BDDCD7-65F5-41D3-BCAC-C2C2FF10A847}" presName="vert1" presStyleCnt="0"/>
      <dgm:spPr/>
    </dgm:pt>
    <dgm:pt modelId="{20160A94-15A2-472E-BB9D-86B7C70EF746}" type="pres">
      <dgm:prSet presAssocID="{33211BBD-0CE5-4F24-9A5B-68B9DBDC004F}" presName="thickLine" presStyleLbl="alignNode1" presStyleIdx="3" presStyleCnt="4"/>
      <dgm:spPr/>
    </dgm:pt>
    <dgm:pt modelId="{05292C84-860A-4347-A701-24351CF1D1A7}" type="pres">
      <dgm:prSet presAssocID="{33211BBD-0CE5-4F24-9A5B-68B9DBDC004F}" presName="horz1" presStyleCnt="0"/>
      <dgm:spPr/>
    </dgm:pt>
    <dgm:pt modelId="{F710F40B-D784-4497-83E9-BE8928C2FC14}" type="pres">
      <dgm:prSet presAssocID="{33211BBD-0CE5-4F24-9A5B-68B9DBDC004F}" presName="tx1" presStyleLbl="revTx" presStyleIdx="3" presStyleCnt="4"/>
      <dgm:spPr/>
      <dgm:t>
        <a:bodyPr/>
        <a:lstStyle/>
        <a:p>
          <a:endParaRPr lang="ru-RU"/>
        </a:p>
      </dgm:t>
    </dgm:pt>
    <dgm:pt modelId="{CF5DAD2B-4820-4017-B310-1D08E7F1F442}" type="pres">
      <dgm:prSet presAssocID="{33211BBD-0CE5-4F24-9A5B-68B9DBDC004F}" presName="vert1" presStyleCnt="0"/>
      <dgm:spPr/>
    </dgm:pt>
  </dgm:ptLst>
  <dgm:cxnLst>
    <dgm:cxn modelId="{BB284CC8-9846-497F-BD8F-41F0E59C01F1}" srcId="{F5F4D7ED-BE03-4B29-BEF7-CB713D2208DC}" destId="{378A83F5-F5B8-4F29-89C2-6E61A1E3FBE2}" srcOrd="0" destOrd="0" parTransId="{4AF467C5-ABD8-4EB8-8B23-5676DFF8A07F}" sibTransId="{99DB2030-83C8-4C58-8533-6A04A7D12517}"/>
    <dgm:cxn modelId="{574D575E-3832-4CAC-ABB3-E5445EE75ED2}" srcId="{F5F4D7ED-BE03-4B29-BEF7-CB713D2208DC}" destId="{8A0A7C91-47B7-4C75-8CF7-D5D59D84BEDD}" srcOrd="1" destOrd="0" parTransId="{CAC79CE3-E1C7-4742-B9DE-F4244BC57DE3}" sibTransId="{C472CFDD-7053-4D92-9A14-98D58F3911A7}"/>
    <dgm:cxn modelId="{237EF6E8-EF59-4C15-8269-17A8C3165B8B}" srcId="{F5F4D7ED-BE03-4B29-BEF7-CB713D2208DC}" destId="{33211BBD-0CE5-4F24-9A5B-68B9DBDC004F}" srcOrd="3" destOrd="0" parTransId="{85409D72-2FEF-43DA-B89D-52E278159C82}" sibTransId="{7C4A25E3-0105-4972-A09F-F27B74D896EE}"/>
    <dgm:cxn modelId="{C3B928DC-A8BF-490E-A23D-1A5359140607}" type="presOf" srcId="{8A0A7C91-47B7-4C75-8CF7-D5D59D84BEDD}" destId="{70B752DB-3EF7-4B71-800C-CFB953F45C08}" srcOrd="0" destOrd="0" presId="urn:microsoft.com/office/officeart/2008/layout/LinedList"/>
    <dgm:cxn modelId="{9811371B-03C5-4464-9B7C-9399E6941943}" type="presOf" srcId="{F5F4D7ED-BE03-4B29-BEF7-CB713D2208DC}" destId="{D2F6A674-D13B-40A2-91EE-417F42065728}" srcOrd="0" destOrd="0" presId="urn:microsoft.com/office/officeart/2008/layout/LinedList"/>
    <dgm:cxn modelId="{AA53C570-29B5-4400-AF72-0AD5A679DDDE}" srcId="{F5F4D7ED-BE03-4B29-BEF7-CB713D2208DC}" destId="{E9BDDCD7-65F5-41D3-BCAC-C2C2FF10A847}" srcOrd="2" destOrd="0" parTransId="{EAD12C14-8EC6-4F5F-B0C7-708DA178BF31}" sibTransId="{463C9615-7B7E-4C69-98E7-E494D8902620}"/>
    <dgm:cxn modelId="{3F0E8334-06C5-4B25-A177-29737C0A6140}" type="presOf" srcId="{E9BDDCD7-65F5-41D3-BCAC-C2C2FF10A847}" destId="{9189D74B-C300-4066-8040-5472543BE0B2}" srcOrd="0" destOrd="0" presId="urn:microsoft.com/office/officeart/2008/layout/LinedList"/>
    <dgm:cxn modelId="{6C601D36-3478-4CCC-971B-B2DB22A46FE4}" type="presOf" srcId="{378A83F5-F5B8-4F29-89C2-6E61A1E3FBE2}" destId="{610A9AAE-5691-4475-93FA-3195C3B3E686}" srcOrd="0" destOrd="0" presId="urn:microsoft.com/office/officeart/2008/layout/LinedList"/>
    <dgm:cxn modelId="{A8AF37EB-461F-4717-98A8-EFBA4B753000}" type="presOf" srcId="{33211BBD-0CE5-4F24-9A5B-68B9DBDC004F}" destId="{F710F40B-D784-4497-83E9-BE8928C2FC14}" srcOrd="0" destOrd="0" presId="urn:microsoft.com/office/officeart/2008/layout/LinedList"/>
    <dgm:cxn modelId="{1D07B061-9BE2-413D-991F-05E22E8BDD9A}" type="presParOf" srcId="{D2F6A674-D13B-40A2-91EE-417F42065728}" destId="{B0085030-6A33-489C-B2FE-8BFF811EC53A}" srcOrd="0" destOrd="0" presId="urn:microsoft.com/office/officeart/2008/layout/LinedList"/>
    <dgm:cxn modelId="{FC8FA20D-18B1-4AAA-B4E0-F72DD8D3CF20}" type="presParOf" srcId="{D2F6A674-D13B-40A2-91EE-417F42065728}" destId="{11AAB51D-5060-4F7A-B7AA-F082BA62DD34}" srcOrd="1" destOrd="0" presId="urn:microsoft.com/office/officeart/2008/layout/LinedList"/>
    <dgm:cxn modelId="{392B16FD-53CA-46A6-926C-24C037C68A9E}" type="presParOf" srcId="{11AAB51D-5060-4F7A-B7AA-F082BA62DD34}" destId="{610A9AAE-5691-4475-93FA-3195C3B3E686}" srcOrd="0" destOrd="0" presId="urn:microsoft.com/office/officeart/2008/layout/LinedList"/>
    <dgm:cxn modelId="{1DA5849C-57EB-4BE6-AA2A-F96E82D086FB}" type="presParOf" srcId="{11AAB51D-5060-4F7A-B7AA-F082BA62DD34}" destId="{8B09E8D4-AA4B-4C1F-8D0B-D076C4F28671}" srcOrd="1" destOrd="0" presId="urn:microsoft.com/office/officeart/2008/layout/LinedList"/>
    <dgm:cxn modelId="{27519F03-C90E-4F84-844C-C4A3CC247A1D}" type="presParOf" srcId="{D2F6A674-D13B-40A2-91EE-417F42065728}" destId="{94EB5EDE-224C-4286-B670-5178CF0F8884}" srcOrd="2" destOrd="0" presId="urn:microsoft.com/office/officeart/2008/layout/LinedList"/>
    <dgm:cxn modelId="{D399CEAB-6E2F-4BBB-9292-B1BDC21747CB}" type="presParOf" srcId="{D2F6A674-D13B-40A2-91EE-417F42065728}" destId="{D018D96F-33B8-41C3-AE48-B6F9BC9B9CEF}" srcOrd="3" destOrd="0" presId="urn:microsoft.com/office/officeart/2008/layout/LinedList"/>
    <dgm:cxn modelId="{9C92DED7-DFD2-4CB7-850F-E06B8259C991}" type="presParOf" srcId="{D018D96F-33B8-41C3-AE48-B6F9BC9B9CEF}" destId="{70B752DB-3EF7-4B71-800C-CFB953F45C08}" srcOrd="0" destOrd="0" presId="urn:microsoft.com/office/officeart/2008/layout/LinedList"/>
    <dgm:cxn modelId="{6A80B7BF-3BA1-4155-B1BE-28762B25BC5E}" type="presParOf" srcId="{D018D96F-33B8-41C3-AE48-B6F9BC9B9CEF}" destId="{E88B90E2-1C5B-41E4-8540-8FFD4A27D365}" srcOrd="1" destOrd="0" presId="urn:microsoft.com/office/officeart/2008/layout/LinedList"/>
    <dgm:cxn modelId="{C41CD09B-DF43-4A06-996B-01077950DC7A}" type="presParOf" srcId="{D2F6A674-D13B-40A2-91EE-417F42065728}" destId="{FB856FF5-6D55-4136-91EF-6773EE35DEA8}" srcOrd="4" destOrd="0" presId="urn:microsoft.com/office/officeart/2008/layout/LinedList"/>
    <dgm:cxn modelId="{153165D2-EE6C-4AA3-9875-69438FEE5D3D}" type="presParOf" srcId="{D2F6A674-D13B-40A2-91EE-417F42065728}" destId="{9594F956-7378-4139-BF24-3835EA94006E}" srcOrd="5" destOrd="0" presId="urn:microsoft.com/office/officeart/2008/layout/LinedList"/>
    <dgm:cxn modelId="{08BAC816-CB46-4147-99F6-8E9712D1F360}" type="presParOf" srcId="{9594F956-7378-4139-BF24-3835EA94006E}" destId="{9189D74B-C300-4066-8040-5472543BE0B2}" srcOrd="0" destOrd="0" presId="urn:microsoft.com/office/officeart/2008/layout/LinedList"/>
    <dgm:cxn modelId="{0FA91F96-CEFD-4BC0-A47E-E32B233ABFEC}" type="presParOf" srcId="{9594F956-7378-4139-BF24-3835EA94006E}" destId="{DDB6A2A6-84C4-4698-8A53-DD71861A5ABB}" srcOrd="1" destOrd="0" presId="urn:microsoft.com/office/officeart/2008/layout/LinedList"/>
    <dgm:cxn modelId="{F3AF53A5-8E05-4860-B1FC-06D74119D454}" type="presParOf" srcId="{D2F6A674-D13B-40A2-91EE-417F42065728}" destId="{20160A94-15A2-472E-BB9D-86B7C70EF746}" srcOrd="6" destOrd="0" presId="urn:microsoft.com/office/officeart/2008/layout/LinedList"/>
    <dgm:cxn modelId="{6C5D50AE-F696-4659-B2A5-3DD6756C89F3}" type="presParOf" srcId="{D2F6A674-D13B-40A2-91EE-417F42065728}" destId="{05292C84-860A-4347-A701-24351CF1D1A7}" srcOrd="7" destOrd="0" presId="urn:microsoft.com/office/officeart/2008/layout/LinedList"/>
    <dgm:cxn modelId="{7EFADEAC-3887-4AF4-8E59-43E62C9AE3C3}" type="presParOf" srcId="{05292C84-860A-4347-A701-24351CF1D1A7}" destId="{F710F40B-D784-4497-83E9-BE8928C2FC14}" srcOrd="0" destOrd="0" presId="urn:microsoft.com/office/officeart/2008/layout/LinedList"/>
    <dgm:cxn modelId="{4DF63582-04EB-4529-89AB-B43383021FF8}" type="presParOf" srcId="{05292C84-860A-4347-A701-24351CF1D1A7}" destId="{CF5DAD2B-4820-4017-B310-1D08E7F1F44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C66388-94AC-4E46-B9C9-A4DFEC5981D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ru-RU"/>
        </a:p>
      </dgm:t>
    </dgm:pt>
    <dgm:pt modelId="{D3F91736-FB81-4C9A-82EC-052F768CD2DE}">
      <dgm:prSet phldrT="[Текст]" custT="1"/>
      <dgm:spPr/>
      <dgm:t>
        <a:bodyPr/>
        <a:lstStyle/>
        <a:p>
          <a:r>
            <a:rPr lang="uk-UA" sz="3600"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Правова система</a:t>
          </a:r>
          <a:endParaRPr lang="ru-RU" sz="3600"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F7AA992C-AEB7-4294-BC43-AB30D5581912}" type="parTrans" cxnId="{E9B67135-053E-4A06-84D0-CBA548C241CF}">
      <dgm:prSet/>
      <dgm:spPr/>
      <dgm:t>
        <a:bodyPr/>
        <a:lstStyle/>
        <a:p>
          <a:endParaRPr lang="ru-RU"/>
        </a:p>
      </dgm:t>
    </dgm:pt>
    <dgm:pt modelId="{5F58A977-CD08-4EA5-9A5D-3237B7C2D1A5}" type="sibTrans" cxnId="{E9B67135-053E-4A06-84D0-CBA548C241CF}">
      <dgm:prSet/>
      <dgm:spPr/>
      <dgm:t>
        <a:bodyPr/>
        <a:lstStyle/>
        <a:p>
          <a:endParaRPr lang="ru-RU"/>
        </a:p>
      </dgm:t>
    </dgm:pt>
    <dgm:pt modelId="{C3846026-94DB-47DC-B7CA-9E6806EC901E}">
      <dgm:prSet phldrT="[Текст]" custT="1"/>
      <dgm:spPr/>
      <dgm:t>
        <a:bodyPr/>
        <a:lstStyle/>
        <a:p>
          <a:r>
            <a:rPr lang="uk-UA" sz="3600"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Правова сім’я</a:t>
          </a:r>
          <a:endParaRPr lang="ru-RU" sz="3600"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0C7E9DCF-6DD2-40A7-8D67-773085393E49}" type="parTrans" cxnId="{1C7BE4AA-FB04-4B23-931E-F48236A2CD5D}">
      <dgm:prSet/>
      <dgm:spPr/>
      <dgm:t>
        <a:bodyPr/>
        <a:lstStyle/>
        <a:p>
          <a:endParaRPr lang="ru-RU"/>
        </a:p>
      </dgm:t>
    </dgm:pt>
    <dgm:pt modelId="{73A5FBC5-2E88-4EDF-BA49-156016F41218}" type="sibTrans" cxnId="{1C7BE4AA-FB04-4B23-931E-F48236A2CD5D}">
      <dgm:prSet/>
      <dgm:spPr/>
      <dgm:t>
        <a:bodyPr/>
        <a:lstStyle/>
        <a:p>
          <a:endParaRPr lang="ru-RU"/>
        </a:p>
      </dgm:t>
    </dgm:pt>
    <dgm:pt modelId="{2CE90F35-601A-41E8-B55C-92C96DD68651}">
      <dgm:prSet phldrT="[Текст]" custT="1"/>
      <dgm:spPr/>
      <dgm:t>
        <a:bodyPr/>
        <a:lstStyle/>
        <a:p>
          <a:r>
            <a:rPr lang="uk-UA" sz="3600" dirty="0" smtClean="0">
              <a:solidFill>
                <a:schemeClr val="tx1">
                  <a:lumMod val="75000"/>
                  <a:lumOff val="25000"/>
                </a:schemeClr>
              </a:solidFill>
              <a:latin typeface="Times New Roman" panose="02020603050405020304" pitchFamily="18" charset="0"/>
              <a:cs typeface="Times New Roman" panose="02020603050405020304" pitchFamily="18" charset="0"/>
            </a:rPr>
            <a:t>Структура правової системи</a:t>
          </a:r>
          <a:endParaRPr lang="ru-RU" sz="3600"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1B448E94-BAD2-4F88-9D7C-81774013AF27}" type="parTrans" cxnId="{EFAC84F0-C4CF-44F1-AFB4-6715D34C2B5E}">
      <dgm:prSet/>
      <dgm:spPr/>
      <dgm:t>
        <a:bodyPr/>
        <a:lstStyle/>
        <a:p>
          <a:endParaRPr lang="ru-RU"/>
        </a:p>
      </dgm:t>
    </dgm:pt>
    <dgm:pt modelId="{D8A6E045-A72F-4E9E-9C69-CB857D8B3FCB}" type="sibTrans" cxnId="{EFAC84F0-C4CF-44F1-AFB4-6715D34C2B5E}">
      <dgm:prSet/>
      <dgm:spPr/>
      <dgm:t>
        <a:bodyPr/>
        <a:lstStyle/>
        <a:p>
          <a:endParaRPr lang="ru-RU"/>
        </a:p>
      </dgm:t>
    </dgm:pt>
    <dgm:pt modelId="{2D2BD529-8F67-4554-A7F5-59BD441ED8FF}">
      <dgm:prSet phldrT="[Текст]" custT="1"/>
      <dgm:spPr/>
      <dgm:t>
        <a:bodyPr/>
        <a:lstStyle/>
        <a:p>
          <a:r>
            <a:rPr lang="uk-UA" sz="3600" dirty="0" smtClean="0">
              <a:solidFill>
                <a:schemeClr val="tx1"/>
              </a:solidFill>
              <a:latin typeface="Times New Roman" panose="02020603050405020304" pitchFamily="18" charset="0"/>
              <a:cs typeface="Times New Roman" panose="02020603050405020304" pitchFamily="18" charset="0"/>
            </a:rPr>
            <a:t>Функції правової системи</a:t>
          </a:r>
          <a:endParaRPr lang="ru-RU" sz="3600" dirty="0">
            <a:solidFill>
              <a:schemeClr val="tx1"/>
            </a:solidFill>
            <a:latin typeface="Times New Roman" panose="02020603050405020304" pitchFamily="18" charset="0"/>
            <a:cs typeface="Times New Roman" panose="02020603050405020304" pitchFamily="18" charset="0"/>
          </a:endParaRPr>
        </a:p>
      </dgm:t>
    </dgm:pt>
    <dgm:pt modelId="{9E69F8E0-39D2-4EBC-A1D2-F71634BEC559}" type="parTrans" cxnId="{F02B13A2-C622-4D29-929E-53468D77085F}">
      <dgm:prSet/>
      <dgm:spPr/>
      <dgm:t>
        <a:bodyPr/>
        <a:lstStyle/>
        <a:p>
          <a:endParaRPr lang="ru-RU"/>
        </a:p>
      </dgm:t>
    </dgm:pt>
    <dgm:pt modelId="{AC7BD215-6804-4211-98F3-46FA62B0EF4E}" type="sibTrans" cxnId="{F02B13A2-C622-4D29-929E-53468D77085F}">
      <dgm:prSet/>
      <dgm:spPr/>
      <dgm:t>
        <a:bodyPr/>
        <a:lstStyle/>
        <a:p>
          <a:endParaRPr lang="ru-RU"/>
        </a:p>
      </dgm:t>
    </dgm:pt>
    <dgm:pt modelId="{0DB2AC85-1B0A-4AA4-8D09-1E845E3F4512}">
      <dgm:prSet phldrT="[Текст]" custT="1"/>
      <dgm:spPr/>
      <dgm:t>
        <a:bodyPr/>
        <a:lstStyle/>
        <a:p>
          <a:r>
            <a:rPr lang="uk-UA" sz="3600" dirty="0" smtClean="0">
              <a:solidFill>
                <a:schemeClr val="tx1">
                  <a:lumMod val="75000"/>
                  <a:lumOff val="25000"/>
                </a:schemeClr>
              </a:solidFill>
              <a:latin typeface="Times New Roman" panose="02020603050405020304" pitchFamily="18" charset="0"/>
              <a:cs typeface="Times New Roman" panose="02020603050405020304" pitchFamily="18" charset="0"/>
            </a:rPr>
            <a:t>Типологія правових систем</a:t>
          </a:r>
          <a:endParaRPr lang="ru-RU" sz="3600"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DBA36BB7-151C-4832-90C6-3A179450C76A}" type="parTrans" cxnId="{6B1F9B8B-5B98-4998-BCF4-382F6A7EEF3A}">
      <dgm:prSet/>
      <dgm:spPr/>
      <dgm:t>
        <a:bodyPr/>
        <a:lstStyle/>
        <a:p>
          <a:endParaRPr lang="ru-RU"/>
        </a:p>
      </dgm:t>
    </dgm:pt>
    <dgm:pt modelId="{E7029E55-2613-4EF8-A277-E8BA364F8BCC}" type="sibTrans" cxnId="{6B1F9B8B-5B98-4998-BCF4-382F6A7EEF3A}">
      <dgm:prSet/>
      <dgm:spPr/>
      <dgm:t>
        <a:bodyPr/>
        <a:lstStyle/>
        <a:p>
          <a:endParaRPr lang="ru-RU"/>
        </a:p>
      </dgm:t>
    </dgm:pt>
    <dgm:pt modelId="{24DC6920-3153-4F34-9E8C-F5826B31FAFD}">
      <dgm:prSet phldrT="[Текст]" custT="1"/>
      <dgm:spPr/>
      <dgm:t>
        <a:bodyPr/>
        <a:lstStyle/>
        <a:p>
          <a:r>
            <a:rPr lang="uk-UA" sz="3600" dirty="0" smtClean="0">
              <a:solidFill>
                <a:schemeClr val="tx1">
                  <a:lumMod val="75000"/>
                  <a:lumOff val="25000"/>
                </a:schemeClr>
              </a:solidFill>
              <a:latin typeface="Times New Roman" panose="02020603050405020304" pitchFamily="18" charset="0"/>
              <a:cs typeface="Times New Roman" panose="02020603050405020304" pitchFamily="18" charset="0"/>
            </a:rPr>
            <a:t>Порівняльне правознавство</a:t>
          </a:r>
          <a:endParaRPr lang="ru-RU" sz="3600"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51ADF7FE-6A97-40EC-A0E5-3A94313D59F7}" type="parTrans" cxnId="{7FA37350-FED1-4029-B00C-0F94603C1574}">
      <dgm:prSet/>
      <dgm:spPr/>
      <dgm:t>
        <a:bodyPr/>
        <a:lstStyle/>
        <a:p>
          <a:endParaRPr lang="ru-RU"/>
        </a:p>
      </dgm:t>
    </dgm:pt>
    <dgm:pt modelId="{6096B02E-1AAA-4A7D-AD82-7A9D0E37CAFF}" type="sibTrans" cxnId="{7FA37350-FED1-4029-B00C-0F94603C1574}">
      <dgm:prSet/>
      <dgm:spPr/>
      <dgm:t>
        <a:bodyPr/>
        <a:lstStyle/>
        <a:p>
          <a:endParaRPr lang="ru-RU"/>
        </a:p>
      </dgm:t>
    </dgm:pt>
    <dgm:pt modelId="{96639D40-AE61-4C25-A56E-926842A7A405}">
      <dgm:prSet phldrT="[Текст]" custT="1"/>
      <dgm:spPr/>
      <dgm:t>
        <a:bodyPr/>
        <a:lstStyle/>
        <a:p>
          <a:r>
            <a:rPr lang="uk-UA" sz="3600" dirty="0" smtClean="0">
              <a:solidFill>
                <a:schemeClr val="tx1">
                  <a:lumMod val="75000"/>
                  <a:lumOff val="25000"/>
                </a:schemeClr>
              </a:solidFill>
              <a:latin typeface="Times New Roman" panose="02020603050405020304" pitchFamily="18" charset="0"/>
              <a:cs typeface="Times New Roman" panose="02020603050405020304" pitchFamily="18" charset="0"/>
            </a:rPr>
            <a:t>Національна правова система</a:t>
          </a:r>
          <a:endParaRPr lang="ru-RU" sz="3600"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0288EEE1-E9D5-42C0-B89B-6374473FB566}" type="parTrans" cxnId="{915E4F88-6F9D-49B8-9C0D-0E7595AABCF5}">
      <dgm:prSet/>
      <dgm:spPr/>
      <dgm:t>
        <a:bodyPr/>
        <a:lstStyle/>
        <a:p>
          <a:endParaRPr lang="ru-RU"/>
        </a:p>
      </dgm:t>
    </dgm:pt>
    <dgm:pt modelId="{684836D7-414B-4806-90E6-82BB436F1717}" type="sibTrans" cxnId="{915E4F88-6F9D-49B8-9C0D-0E7595AABCF5}">
      <dgm:prSet/>
      <dgm:spPr/>
      <dgm:t>
        <a:bodyPr/>
        <a:lstStyle/>
        <a:p>
          <a:endParaRPr lang="ru-RU"/>
        </a:p>
      </dgm:t>
    </dgm:pt>
    <dgm:pt modelId="{368D098D-5AD8-4004-9E0D-A2E996FD73C7}" type="pres">
      <dgm:prSet presAssocID="{E7C66388-94AC-4E46-B9C9-A4DFEC5981D8}" presName="diagram" presStyleCnt="0">
        <dgm:presLayoutVars>
          <dgm:dir/>
          <dgm:resizeHandles val="exact"/>
        </dgm:presLayoutVars>
      </dgm:prSet>
      <dgm:spPr/>
      <dgm:t>
        <a:bodyPr/>
        <a:lstStyle/>
        <a:p>
          <a:endParaRPr lang="ru-RU"/>
        </a:p>
      </dgm:t>
    </dgm:pt>
    <dgm:pt modelId="{368F293D-D087-4A9B-B485-830D485A2982}" type="pres">
      <dgm:prSet presAssocID="{D3F91736-FB81-4C9A-82EC-052F768CD2DE}" presName="node" presStyleLbl="node1" presStyleIdx="0" presStyleCnt="7" custScaleY="127450">
        <dgm:presLayoutVars>
          <dgm:bulletEnabled val="1"/>
        </dgm:presLayoutVars>
      </dgm:prSet>
      <dgm:spPr/>
      <dgm:t>
        <a:bodyPr/>
        <a:lstStyle/>
        <a:p>
          <a:endParaRPr lang="ru-RU"/>
        </a:p>
      </dgm:t>
    </dgm:pt>
    <dgm:pt modelId="{83D224AA-508B-4587-8FA2-21856E18294C}" type="pres">
      <dgm:prSet presAssocID="{5F58A977-CD08-4EA5-9A5D-3237B7C2D1A5}" presName="sibTrans" presStyleCnt="0"/>
      <dgm:spPr/>
    </dgm:pt>
    <dgm:pt modelId="{2B152488-9EB0-4DBE-9305-681EE6B95B30}" type="pres">
      <dgm:prSet presAssocID="{C3846026-94DB-47DC-B7CA-9E6806EC901E}" presName="node" presStyleLbl="node1" presStyleIdx="1" presStyleCnt="7" custScaleY="127450">
        <dgm:presLayoutVars>
          <dgm:bulletEnabled val="1"/>
        </dgm:presLayoutVars>
      </dgm:prSet>
      <dgm:spPr/>
      <dgm:t>
        <a:bodyPr/>
        <a:lstStyle/>
        <a:p>
          <a:endParaRPr lang="ru-RU"/>
        </a:p>
      </dgm:t>
    </dgm:pt>
    <dgm:pt modelId="{45FCA302-0AB3-4184-BDC9-E3B8DC46BFDD}" type="pres">
      <dgm:prSet presAssocID="{73A5FBC5-2E88-4EDF-BA49-156016F41218}" presName="sibTrans" presStyleCnt="0"/>
      <dgm:spPr/>
    </dgm:pt>
    <dgm:pt modelId="{BA9D9351-7C0B-4719-B04A-3438CE528FDD}" type="pres">
      <dgm:prSet presAssocID="{2CE90F35-601A-41E8-B55C-92C96DD68651}" presName="node" presStyleLbl="node1" presStyleIdx="2" presStyleCnt="7" custScaleY="127450">
        <dgm:presLayoutVars>
          <dgm:bulletEnabled val="1"/>
        </dgm:presLayoutVars>
      </dgm:prSet>
      <dgm:spPr/>
      <dgm:t>
        <a:bodyPr/>
        <a:lstStyle/>
        <a:p>
          <a:endParaRPr lang="ru-RU"/>
        </a:p>
      </dgm:t>
    </dgm:pt>
    <dgm:pt modelId="{C1B0BDA8-06EE-4FAF-B9BA-C3CD4C10BE75}" type="pres">
      <dgm:prSet presAssocID="{D8A6E045-A72F-4E9E-9C69-CB857D8B3FCB}" presName="sibTrans" presStyleCnt="0"/>
      <dgm:spPr/>
    </dgm:pt>
    <dgm:pt modelId="{60F7874C-C27D-4604-95F4-FC9C74D63240}" type="pres">
      <dgm:prSet presAssocID="{2D2BD529-8F67-4554-A7F5-59BD441ED8FF}" presName="node" presStyleLbl="node1" presStyleIdx="3" presStyleCnt="7" custScaleY="127450">
        <dgm:presLayoutVars>
          <dgm:bulletEnabled val="1"/>
        </dgm:presLayoutVars>
      </dgm:prSet>
      <dgm:spPr/>
      <dgm:t>
        <a:bodyPr/>
        <a:lstStyle/>
        <a:p>
          <a:endParaRPr lang="ru-RU"/>
        </a:p>
      </dgm:t>
    </dgm:pt>
    <dgm:pt modelId="{C654B7E8-74D6-4923-A962-4D9FB99CE137}" type="pres">
      <dgm:prSet presAssocID="{AC7BD215-6804-4211-98F3-46FA62B0EF4E}" presName="sibTrans" presStyleCnt="0"/>
      <dgm:spPr/>
    </dgm:pt>
    <dgm:pt modelId="{AD311A9D-0148-4B55-B174-98AB522075E5}" type="pres">
      <dgm:prSet presAssocID="{0DB2AC85-1B0A-4AA4-8D09-1E845E3F4512}" presName="node" presStyleLbl="node1" presStyleIdx="4" presStyleCnt="7" custScaleY="127450">
        <dgm:presLayoutVars>
          <dgm:bulletEnabled val="1"/>
        </dgm:presLayoutVars>
      </dgm:prSet>
      <dgm:spPr/>
      <dgm:t>
        <a:bodyPr/>
        <a:lstStyle/>
        <a:p>
          <a:endParaRPr lang="ru-RU"/>
        </a:p>
      </dgm:t>
    </dgm:pt>
    <dgm:pt modelId="{30154A6F-9AE8-45F2-A430-BAECA80D5118}" type="pres">
      <dgm:prSet presAssocID="{E7029E55-2613-4EF8-A277-E8BA364F8BCC}" presName="sibTrans" presStyleCnt="0"/>
      <dgm:spPr/>
    </dgm:pt>
    <dgm:pt modelId="{3E74F399-11C7-4CA4-A0E0-1582F714975E}" type="pres">
      <dgm:prSet presAssocID="{24DC6920-3153-4F34-9E8C-F5826B31FAFD}" presName="node" presStyleLbl="node1" presStyleIdx="5" presStyleCnt="7" custScaleX="136442" custScaleY="127450">
        <dgm:presLayoutVars>
          <dgm:bulletEnabled val="1"/>
        </dgm:presLayoutVars>
      </dgm:prSet>
      <dgm:spPr/>
      <dgm:t>
        <a:bodyPr/>
        <a:lstStyle/>
        <a:p>
          <a:endParaRPr lang="ru-RU"/>
        </a:p>
      </dgm:t>
    </dgm:pt>
    <dgm:pt modelId="{CDDF0B5B-66FF-4B84-A654-9A14110A08F9}" type="pres">
      <dgm:prSet presAssocID="{6096B02E-1AAA-4A7D-AD82-7A9D0E37CAFF}" presName="sibTrans" presStyleCnt="0"/>
      <dgm:spPr/>
    </dgm:pt>
    <dgm:pt modelId="{DDECC763-F674-441D-B11B-7023019A24D4}" type="pres">
      <dgm:prSet presAssocID="{96639D40-AE61-4C25-A56E-926842A7A405}" presName="node" presStyleLbl="node1" presStyleIdx="6" presStyleCnt="7" custScaleX="115888" custScaleY="127450">
        <dgm:presLayoutVars>
          <dgm:bulletEnabled val="1"/>
        </dgm:presLayoutVars>
      </dgm:prSet>
      <dgm:spPr/>
      <dgm:t>
        <a:bodyPr/>
        <a:lstStyle/>
        <a:p>
          <a:endParaRPr lang="ru-RU"/>
        </a:p>
      </dgm:t>
    </dgm:pt>
  </dgm:ptLst>
  <dgm:cxnLst>
    <dgm:cxn modelId="{947F41C2-17E9-49D8-82E4-1B0FB0DE363A}" type="presOf" srcId="{96639D40-AE61-4C25-A56E-926842A7A405}" destId="{DDECC763-F674-441D-B11B-7023019A24D4}" srcOrd="0" destOrd="0" presId="urn:microsoft.com/office/officeart/2005/8/layout/default"/>
    <dgm:cxn modelId="{BA7916E2-D020-4D8D-B3C0-D412814832EC}" type="presOf" srcId="{C3846026-94DB-47DC-B7CA-9E6806EC901E}" destId="{2B152488-9EB0-4DBE-9305-681EE6B95B30}" srcOrd="0" destOrd="0" presId="urn:microsoft.com/office/officeart/2005/8/layout/default"/>
    <dgm:cxn modelId="{D43D0A88-7516-4FEF-AF6E-CB99D0EB2C1E}" type="presOf" srcId="{E7C66388-94AC-4E46-B9C9-A4DFEC5981D8}" destId="{368D098D-5AD8-4004-9E0D-A2E996FD73C7}" srcOrd="0" destOrd="0" presId="urn:microsoft.com/office/officeart/2005/8/layout/default"/>
    <dgm:cxn modelId="{E9B67135-053E-4A06-84D0-CBA548C241CF}" srcId="{E7C66388-94AC-4E46-B9C9-A4DFEC5981D8}" destId="{D3F91736-FB81-4C9A-82EC-052F768CD2DE}" srcOrd="0" destOrd="0" parTransId="{F7AA992C-AEB7-4294-BC43-AB30D5581912}" sibTransId="{5F58A977-CD08-4EA5-9A5D-3237B7C2D1A5}"/>
    <dgm:cxn modelId="{9A684B0C-2163-45E6-BAF1-F5ABC8597C89}" type="presOf" srcId="{0DB2AC85-1B0A-4AA4-8D09-1E845E3F4512}" destId="{AD311A9D-0148-4B55-B174-98AB522075E5}" srcOrd="0" destOrd="0" presId="urn:microsoft.com/office/officeart/2005/8/layout/default"/>
    <dgm:cxn modelId="{7FA37350-FED1-4029-B00C-0F94603C1574}" srcId="{E7C66388-94AC-4E46-B9C9-A4DFEC5981D8}" destId="{24DC6920-3153-4F34-9E8C-F5826B31FAFD}" srcOrd="5" destOrd="0" parTransId="{51ADF7FE-6A97-40EC-A0E5-3A94313D59F7}" sibTransId="{6096B02E-1AAA-4A7D-AD82-7A9D0E37CAFF}"/>
    <dgm:cxn modelId="{1C7BE4AA-FB04-4B23-931E-F48236A2CD5D}" srcId="{E7C66388-94AC-4E46-B9C9-A4DFEC5981D8}" destId="{C3846026-94DB-47DC-B7CA-9E6806EC901E}" srcOrd="1" destOrd="0" parTransId="{0C7E9DCF-6DD2-40A7-8D67-773085393E49}" sibTransId="{73A5FBC5-2E88-4EDF-BA49-156016F41218}"/>
    <dgm:cxn modelId="{FCEB89C2-2853-4FBA-B7F0-177ACB17B4E1}" type="presOf" srcId="{D3F91736-FB81-4C9A-82EC-052F768CD2DE}" destId="{368F293D-D087-4A9B-B485-830D485A2982}" srcOrd="0" destOrd="0" presId="urn:microsoft.com/office/officeart/2005/8/layout/default"/>
    <dgm:cxn modelId="{915E4F88-6F9D-49B8-9C0D-0E7595AABCF5}" srcId="{E7C66388-94AC-4E46-B9C9-A4DFEC5981D8}" destId="{96639D40-AE61-4C25-A56E-926842A7A405}" srcOrd="6" destOrd="0" parTransId="{0288EEE1-E9D5-42C0-B89B-6374473FB566}" sibTransId="{684836D7-414B-4806-90E6-82BB436F1717}"/>
    <dgm:cxn modelId="{F02B13A2-C622-4D29-929E-53468D77085F}" srcId="{E7C66388-94AC-4E46-B9C9-A4DFEC5981D8}" destId="{2D2BD529-8F67-4554-A7F5-59BD441ED8FF}" srcOrd="3" destOrd="0" parTransId="{9E69F8E0-39D2-4EBC-A1D2-F71634BEC559}" sibTransId="{AC7BD215-6804-4211-98F3-46FA62B0EF4E}"/>
    <dgm:cxn modelId="{7C0FB98C-0785-4D19-9B1E-C3F9E95FB2F0}" type="presOf" srcId="{2CE90F35-601A-41E8-B55C-92C96DD68651}" destId="{BA9D9351-7C0B-4719-B04A-3438CE528FDD}" srcOrd="0" destOrd="0" presId="urn:microsoft.com/office/officeart/2005/8/layout/default"/>
    <dgm:cxn modelId="{EFAC84F0-C4CF-44F1-AFB4-6715D34C2B5E}" srcId="{E7C66388-94AC-4E46-B9C9-A4DFEC5981D8}" destId="{2CE90F35-601A-41E8-B55C-92C96DD68651}" srcOrd="2" destOrd="0" parTransId="{1B448E94-BAD2-4F88-9D7C-81774013AF27}" sibTransId="{D8A6E045-A72F-4E9E-9C69-CB857D8B3FCB}"/>
    <dgm:cxn modelId="{C7D88ECD-248E-42FE-8623-74AC41D53D48}" type="presOf" srcId="{24DC6920-3153-4F34-9E8C-F5826B31FAFD}" destId="{3E74F399-11C7-4CA4-A0E0-1582F714975E}" srcOrd="0" destOrd="0" presId="urn:microsoft.com/office/officeart/2005/8/layout/default"/>
    <dgm:cxn modelId="{0645CECA-111E-4C9D-8739-2898D8126951}" type="presOf" srcId="{2D2BD529-8F67-4554-A7F5-59BD441ED8FF}" destId="{60F7874C-C27D-4604-95F4-FC9C74D63240}" srcOrd="0" destOrd="0" presId="urn:microsoft.com/office/officeart/2005/8/layout/default"/>
    <dgm:cxn modelId="{6B1F9B8B-5B98-4998-BCF4-382F6A7EEF3A}" srcId="{E7C66388-94AC-4E46-B9C9-A4DFEC5981D8}" destId="{0DB2AC85-1B0A-4AA4-8D09-1E845E3F4512}" srcOrd="4" destOrd="0" parTransId="{DBA36BB7-151C-4832-90C6-3A179450C76A}" sibTransId="{E7029E55-2613-4EF8-A277-E8BA364F8BCC}"/>
    <dgm:cxn modelId="{EB06E3C0-1E2F-4B41-B75B-3129EC3EF7AF}" type="presParOf" srcId="{368D098D-5AD8-4004-9E0D-A2E996FD73C7}" destId="{368F293D-D087-4A9B-B485-830D485A2982}" srcOrd="0" destOrd="0" presId="urn:microsoft.com/office/officeart/2005/8/layout/default"/>
    <dgm:cxn modelId="{7DBD9343-E10C-4BBE-846E-0CEC12A7A740}" type="presParOf" srcId="{368D098D-5AD8-4004-9E0D-A2E996FD73C7}" destId="{83D224AA-508B-4587-8FA2-21856E18294C}" srcOrd="1" destOrd="0" presId="urn:microsoft.com/office/officeart/2005/8/layout/default"/>
    <dgm:cxn modelId="{1F8A5A04-CA20-4DBF-AE28-53B979E59BC3}" type="presParOf" srcId="{368D098D-5AD8-4004-9E0D-A2E996FD73C7}" destId="{2B152488-9EB0-4DBE-9305-681EE6B95B30}" srcOrd="2" destOrd="0" presId="urn:microsoft.com/office/officeart/2005/8/layout/default"/>
    <dgm:cxn modelId="{BF422C16-705B-4C8D-B27F-AB4573E603A6}" type="presParOf" srcId="{368D098D-5AD8-4004-9E0D-A2E996FD73C7}" destId="{45FCA302-0AB3-4184-BDC9-E3B8DC46BFDD}" srcOrd="3" destOrd="0" presId="urn:microsoft.com/office/officeart/2005/8/layout/default"/>
    <dgm:cxn modelId="{370CB764-33E6-4856-8989-21A941875E35}" type="presParOf" srcId="{368D098D-5AD8-4004-9E0D-A2E996FD73C7}" destId="{BA9D9351-7C0B-4719-B04A-3438CE528FDD}" srcOrd="4" destOrd="0" presId="urn:microsoft.com/office/officeart/2005/8/layout/default"/>
    <dgm:cxn modelId="{95FAF8EA-2F55-4B63-A14B-5E5AB4E66F11}" type="presParOf" srcId="{368D098D-5AD8-4004-9E0D-A2E996FD73C7}" destId="{C1B0BDA8-06EE-4FAF-B9BA-C3CD4C10BE75}" srcOrd="5" destOrd="0" presId="urn:microsoft.com/office/officeart/2005/8/layout/default"/>
    <dgm:cxn modelId="{24026338-E60A-4426-9127-EB55F1A406E3}" type="presParOf" srcId="{368D098D-5AD8-4004-9E0D-A2E996FD73C7}" destId="{60F7874C-C27D-4604-95F4-FC9C74D63240}" srcOrd="6" destOrd="0" presId="urn:microsoft.com/office/officeart/2005/8/layout/default"/>
    <dgm:cxn modelId="{2E5D1CD8-E553-437A-9FB6-DCD9FD9239CF}" type="presParOf" srcId="{368D098D-5AD8-4004-9E0D-A2E996FD73C7}" destId="{C654B7E8-74D6-4923-A962-4D9FB99CE137}" srcOrd="7" destOrd="0" presId="urn:microsoft.com/office/officeart/2005/8/layout/default"/>
    <dgm:cxn modelId="{D9A2B71B-9E05-4125-AE13-798C7A99429D}" type="presParOf" srcId="{368D098D-5AD8-4004-9E0D-A2E996FD73C7}" destId="{AD311A9D-0148-4B55-B174-98AB522075E5}" srcOrd="8" destOrd="0" presId="urn:microsoft.com/office/officeart/2005/8/layout/default"/>
    <dgm:cxn modelId="{056D3E32-7D64-47CB-ADC9-07EA1F37E903}" type="presParOf" srcId="{368D098D-5AD8-4004-9E0D-A2E996FD73C7}" destId="{30154A6F-9AE8-45F2-A430-BAECA80D5118}" srcOrd="9" destOrd="0" presId="urn:microsoft.com/office/officeart/2005/8/layout/default"/>
    <dgm:cxn modelId="{2ED949BC-F0CF-43EE-97EA-4F4913A89E42}" type="presParOf" srcId="{368D098D-5AD8-4004-9E0D-A2E996FD73C7}" destId="{3E74F399-11C7-4CA4-A0E0-1582F714975E}" srcOrd="10" destOrd="0" presId="urn:microsoft.com/office/officeart/2005/8/layout/default"/>
    <dgm:cxn modelId="{83C3A680-1CC6-415F-A6F5-0FE6767F6195}" type="presParOf" srcId="{368D098D-5AD8-4004-9E0D-A2E996FD73C7}" destId="{CDDF0B5B-66FF-4B84-A654-9A14110A08F9}" srcOrd="11" destOrd="0" presId="urn:microsoft.com/office/officeart/2005/8/layout/default"/>
    <dgm:cxn modelId="{D0EB5AF4-E9D3-4658-9E91-DF46908E6BA0}" type="presParOf" srcId="{368D098D-5AD8-4004-9E0D-A2E996FD73C7}" destId="{DDECC763-F674-441D-B11B-7023019A24D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6DDB45-B654-44C3-BC4E-AA01EF7FD513}"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ru-RU"/>
        </a:p>
      </dgm:t>
    </dgm:pt>
    <dgm:pt modelId="{4D1449F5-8AE3-4F61-ADA4-9F6B68F0C1AA}">
      <dgm:prSet phldrT="[Текст]" custT="1"/>
      <dgm:spPr/>
      <dgm:t>
        <a:bodyPr/>
        <a:lstStyle/>
        <a:p>
          <a:r>
            <a:rPr lang="uk-UA" sz="3600" dirty="0" smtClean="0">
              <a:latin typeface="Times New Roman" panose="02020603050405020304" pitchFamily="18" charset="0"/>
              <a:cs typeface="Times New Roman" panose="02020603050405020304" pitchFamily="18" charset="0"/>
            </a:rPr>
            <a:t>1.1 Поняття правової системи. Співвідношення правової системи з близькими за змістом правовими категоріями</a:t>
          </a:r>
          <a:endParaRPr lang="ru-RU" sz="3600" dirty="0">
            <a:latin typeface="Times New Roman" panose="02020603050405020304" pitchFamily="18" charset="0"/>
            <a:cs typeface="Times New Roman" panose="02020603050405020304" pitchFamily="18" charset="0"/>
          </a:endParaRPr>
        </a:p>
      </dgm:t>
    </dgm:pt>
    <dgm:pt modelId="{B0DCFF42-D789-4197-87BD-A79B501C25C0}" type="parTrans" cxnId="{9E7513F2-AC57-4C41-965B-F2BE8A3BDC50}">
      <dgm:prSet/>
      <dgm:spPr/>
      <dgm:t>
        <a:bodyPr/>
        <a:lstStyle/>
        <a:p>
          <a:endParaRPr lang="ru-RU"/>
        </a:p>
      </dgm:t>
    </dgm:pt>
    <dgm:pt modelId="{3AAF1284-5795-4256-B66A-6A14B6412F83}" type="sibTrans" cxnId="{9E7513F2-AC57-4C41-965B-F2BE8A3BDC50}">
      <dgm:prSet/>
      <dgm:spPr/>
      <dgm:t>
        <a:bodyPr/>
        <a:lstStyle/>
        <a:p>
          <a:endParaRPr lang="ru-RU"/>
        </a:p>
      </dgm:t>
    </dgm:pt>
    <dgm:pt modelId="{9223634C-BE55-4B51-8317-23871B72429C}">
      <dgm:prSet custT="1"/>
      <dgm:spPr/>
      <dgm:t>
        <a:bodyPr/>
        <a:lstStyle/>
        <a:p>
          <a:r>
            <a:rPr lang="uk-UA" sz="3600" smtClean="0">
              <a:latin typeface="Times New Roman" panose="02020603050405020304" pitchFamily="18" charset="0"/>
              <a:cs typeface="Times New Roman" panose="02020603050405020304" pitchFamily="18" charset="0"/>
            </a:rPr>
            <a:t>1.2 Підходи до структури правової системи. Функції правової системи</a:t>
          </a:r>
          <a:endParaRPr lang="uk-UA" sz="3600" dirty="0">
            <a:latin typeface="Times New Roman" panose="02020603050405020304" pitchFamily="18" charset="0"/>
            <a:cs typeface="Times New Roman" panose="02020603050405020304" pitchFamily="18" charset="0"/>
          </a:endParaRPr>
        </a:p>
      </dgm:t>
    </dgm:pt>
    <dgm:pt modelId="{D8C747C6-9632-496B-849E-9A2D0C319C12}" type="parTrans" cxnId="{FA0DFAFC-42B4-4CBD-8EB3-E96993843288}">
      <dgm:prSet/>
      <dgm:spPr/>
      <dgm:t>
        <a:bodyPr/>
        <a:lstStyle/>
        <a:p>
          <a:endParaRPr lang="ru-RU"/>
        </a:p>
      </dgm:t>
    </dgm:pt>
    <dgm:pt modelId="{99F7D670-344A-44AF-B1A5-3CB1C6DD8E34}" type="sibTrans" cxnId="{FA0DFAFC-42B4-4CBD-8EB3-E96993843288}">
      <dgm:prSet/>
      <dgm:spPr/>
      <dgm:t>
        <a:bodyPr/>
        <a:lstStyle/>
        <a:p>
          <a:endParaRPr lang="ru-RU"/>
        </a:p>
      </dgm:t>
    </dgm:pt>
    <dgm:pt modelId="{CC4F0A6A-AF7C-4AF5-B488-0C3CE0BC5026}">
      <dgm:prSet custT="1"/>
      <dgm:spPr/>
      <dgm:t>
        <a:bodyPr/>
        <a:lstStyle/>
        <a:p>
          <a:r>
            <a:rPr lang="uk-UA" sz="3600" dirty="0" smtClean="0">
              <a:latin typeface="Times New Roman" panose="02020603050405020304" pitchFamily="18" charset="0"/>
              <a:cs typeface="Times New Roman" panose="02020603050405020304" pitchFamily="18" charset="0"/>
            </a:rPr>
            <a:t>1.3 Типологія (класифікація) національних правових систем світу</a:t>
          </a:r>
          <a:endParaRPr lang="uk-UA" sz="3600" dirty="0">
            <a:latin typeface="Times New Roman" panose="02020603050405020304" pitchFamily="18" charset="0"/>
            <a:cs typeface="Times New Roman" panose="02020603050405020304" pitchFamily="18" charset="0"/>
          </a:endParaRPr>
        </a:p>
      </dgm:t>
    </dgm:pt>
    <dgm:pt modelId="{4140BB83-599E-43FE-A6E7-05D07A144D61}" type="parTrans" cxnId="{D2CC23A8-7A28-4397-8F3A-DBCA071ADFC5}">
      <dgm:prSet/>
      <dgm:spPr/>
      <dgm:t>
        <a:bodyPr/>
        <a:lstStyle/>
        <a:p>
          <a:endParaRPr lang="ru-RU"/>
        </a:p>
      </dgm:t>
    </dgm:pt>
    <dgm:pt modelId="{69661465-62B0-4E8E-93FE-95B235B9D4F7}" type="sibTrans" cxnId="{D2CC23A8-7A28-4397-8F3A-DBCA071ADFC5}">
      <dgm:prSet/>
      <dgm:spPr/>
      <dgm:t>
        <a:bodyPr/>
        <a:lstStyle/>
        <a:p>
          <a:endParaRPr lang="ru-RU"/>
        </a:p>
      </dgm:t>
    </dgm:pt>
    <dgm:pt modelId="{FA594B69-934A-491A-B527-6CA79CBAEB9C}" type="pres">
      <dgm:prSet presAssocID="{B66DDB45-B654-44C3-BC4E-AA01EF7FD513}" presName="vert0" presStyleCnt="0">
        <dgm:presLayoutVars>
          <dgm:dir/>
          <dgm:animOne val="branch"/>
          <dgm:animLvl val="lvl"/>
        </dgm:presLayoutVars>
      </dgm:prSet>
      <dgm:spPr/>
      <dgm:t>
        <a:bodyPr/>
        <a:lstStyle/>
        <a:p>
          <a:endParaRPr lang="ru-RU"/>
        </a:p>
      </dgm:t>
    </dgm:pt>
    <dgm:pt modelId="{52D1BBC1-A84D-4748-A7CE-6D8E47349871}" type="pres">
      <dgm:prSet presAssocID="{4D1449F5-8AE3-4F61-ADA4-9F6B68F0C1AA}" presName="thickLine" presStyleLbl="alignNode1" presStyleIdx="0" presStyleCnt="3"/>
      <dgm:spPr/>
    </dgm:pt>
    <dgm:pt modelId="{235C27D4-49F4-4101-B53C-3AB8362A6006}" type="pres">
      <dgm:prSet presAssocID="{4D1449F5-8AE3-4F61-ADA4-9F6B68F0C1AA}" presName="horz1" presStyleCnt="0"/>
      <dgm:spPr/>
    </dgm:pt>
    <dgm:pt modelId="{B9437040-39D4-4E18-B173-F7B8AF76520F}" type="pres">
      <dgm:prSet presAssocID="{4D1449F5-8AE3-4F61-ADA4-9F6B68F0C1AA}" presName="tx1" presStyleLbl="revTx" presStyleIdx="0" presStyleCnt="3" custScaleY="131528"/>
      <dgm:spPr/>
      <dgm:t>
        <a:bodyPr/>
        <a:lstStyle/>
        <a:p>
          <a:endParaRPr lang="ru-RU"/>
        </a:p>
      </dgm:t>
    </dgm:pt>
    <dgm:pt modelId="{9865A5F6-D565-41A5-BCFB-A1D091D4A3FC}" type="pres">
      <dgm:prSet presAssocID="{4D1449F5-8AE3-4F61-ADA4-9F6B68F0C1AA}" presName="vert1" presStyleCnt="0"/>
      <dgm:spPr/>
    </dgm:pt>
    <dgm:pt modelId="{17E9FAF6-7DC3-4777-956F-2042D2E2E062}" type="pres">
      <dgm:prSet presAssocID="{9223634C-BE55-4B51-8317-23871B72429C}" presName="thickLine" presStyleLbl="alignNode1" presStyleIdx="1" presStyleCnt="3"/>
      <dgm:spPr/>
    </dgm:pt>
    <dgm:pt modelId="{C42B806E-725B-4108-B925-B8A3503D5CCF}" type="pres">
      <dgm:prSet presAssocID="{9223634C-BE55-4B51-8317-23871B72429C}" presName="horz1" presStyleCnt="0"/>
      <dgm:spPr/>
    </dgm:pt>
    <dgm:pt modelId="{5A526F37-D742-43E5-BBE6-771DC73DB3DA}" type="pres">
      <dgm:prSet presAssocID="{9223634C-BE55-4B51-8317-23871B72429C}" presName="tx1" presStyleLbl="revTx" presStyleIdx="1" presStyleCnt="3"/>
      <dgm:spPr/>
      <dgm:t>
        <a:bodyPr/>
        <a:lstStyle/>
        <a:p>
          <a:endParaRPr lang="ru-RU"/>
        </a:p>
      </dgm:t>
    </dgm:pt>
    <dgm:pt modelId="{1FD84CD1-0556-411C-8C2E-FB54D2AA387D}" type="pres">
      <dgm:prSet presAssocID="{9223634C-BE55-4B51-8317-23871B72429C}" presName="vert1" presStyleCnt="0"/>
      <dgm:spPr/>
    </dgm:pt>
    <dgm:pt modelId="{47402900-3607-423C-9486-4E073AEF6945}" type="pres">
      <dgm:prSet presAssocID="{CC4F0A6A-AF7C-4AF5-B488-0C3CE0BC5026}" presName="thickLine" presStyleLbl="alignNode1" presStyleIdx="2" presStyleCnt="3"/>
      <dgm:spPr/>
    </dgm:pt>
    <dgm:pt modelId="{A0C80485-A17C-4C0E-BC4C-A72CD966D74A}" type="pres">
      <dgm:prSet presAssocID="{CC4F0A6A-AF7C-4AF5-B488-0C3CE0BC5026}" presName="horz1" presStyleCnt="0"/>
      <dgm:spPr/>
    </dgm:pt>
    <dgm:pt modelId="{A292C30E-BCCF-41F1-9DCE-57E7CACE3B7A}" type="pres">
      <dgm:prSet presAssocID="{CC4F0A6A-AF7C-4AF5-B488-0C3CE0BC5026}" presName="tx1" presStyleLbl="revTx" presStyleIdx="2" presStyleCnt="3"/>
      <dgm:spPr/>
      <dgm:t>
        <a:bodyPr/>
        <a:lstStyle/>
        <a:p>
          <a:endParaRPr lang="ru-RU"/>
        </a:p>
      </dgm:t>
    </dgm:pt>
    <dgm:pt modelId="{C9472581-E1F7-45EE-A18F-23B45723F5AA}" type="pres">
      <dgm:prSet presAssocID="{CC4F0A6A-AF7C-4AF5-B488-0C3CE0BC5026}" presName="vert1" presStyleCnt="0"/>
      <dgm:spPr/>
    </dgm:pt>
  </dgm:ptLst>
  <dgm:cxnLst>
    <dgm:cxn modelId="{D2CC23A8-7A28-4397-8F3A-DBCA071ADFC5}" srcId="{B66DDB45-B654-44C3-BC4E-AA01EF7FD513}" destId="{CC4F0A6A-AF7C-4AF5-B488-0C3CE0BC5026}" srcOrd="2" destOrd="0" parTransId="{4140BB83-599E-43FE-A6E7-05D07A144D61}" sibTransId="{69661465-62B0-4E8E-93FE-95B235B9D4F7}"/>
    <dgm:cxn modelId="{9E7513F2-AC57-4C41-965B-F2BE8A3BDC50}" srcId="{B66DDB45-B654-44C3-BC4E-AA01EF7FD513}" destId="{4D1449F5-8AE3-4F61-ADA4-9F6B68F0C1AA}" srcOrd="0" destOrd="0" parTransId="{B0DCFF42-D789-4197-87BD-A79B501C25C0}" sibTransId="{3AAF1284-5795-4256-B66A-6A14B6412F83}"/>
    <dgm:cxn modelId="{D0BCF44F-D889-4B72-B770-2D1F9FC19417}" type="presOf" srcId="{CC4F0A6A-AF7C-4AF5-B488-0C3CE0BC5026}" destId="{A292C30E-BCCF-41F1-9DCE-57E7CACE3B7A}" srcOrd="0" destOrd="0" presId="urn:microsoft.com/office/officeart/2008/layout/LinedList"/>
    <dgm:cxn modelId="{5307C615-4FBF-4B31-9297-0F6A692B2002}" type="presOf" srcId="{9223634C-BE55-4B51-8317-23871B72429C}" destId="{5A526F37-D742-43E5-BBE6-771DC73DB3DA}" srcOrd="0" destOrd="0" presId="urn:microsoft.com/office/officeart/2008/layout/LinedList"/>
    <dgm:cxn modelId="{D41380BB-71DB-47A4-9211-5E99C2B284B8}" type="presOf" srcId="{B66DDB45-B654-44C3-BC4E-AA01EF7FD513}" destId="{FA594B69-934A-491A-B527-6CA79CBAEB9C}" srcOrd="0" destOrd="0" presId="urn:microsoft.com/office/officeart/2008/layout/LinedList"/>
    <dgm:cxn modelId="{FA0DFAFC-42B4-4CBD-8EB3-E96993843288}" srcId="{B66DDB45-B654-44C3-BC4E-AA01EF7FD513}" destId="{9223634C-BE55-4B51-8317-23871B72429C}" srcOrd="1" destOrd="0" parTransId="{D8C747C6-9632-496B-849E-9A2D0C319C12}" sibTransId="{99F7D670-344A-44AF-B1A5-3CB1C6DD8E34}"/>
    <dgm:cxn modelId="{94452119-78D8-4345-81C4-7995F635F19D}" type="presOf" srcId="{4D1449F5-8AE3-4F61-ADA4-9F6B68F0C1AA}" destId="{B9437040-39D4-4E18-B173-F7B8AF76520F}" srcOrd="0" destOrd="0" presId="urn:microsoft.com/office/officeart/2008/layout/LinedList"/>
    <dgm:cxn modelId="{3164B0F0-DC92-43D6-AF17-987E25B62BB2}" type="presParOf" srcId="{FA594B69-934A-491A-B527-6CA79CBAEB9C}" destId="{52D1BBC1-A84D-4748-A7CE-6D8E47349871}" srcOrd="0" destOrd="0" presId="urn:microsoft.com/office/officeart/2008/layout/LinedList"/>
    <dgm:cxn modelId="{6E897BA2-0BEE-43FB-BF85-4F635732D25D}" type="presParOf" srcId="{FA594B69-934A-491A-B527-6CA79CBAEB9C}" destId="{235C27D4-49F4-4101-B53C-3AB8362A6006}" srcOrd="1" destOrd="0" presId="urn:microsoft.com/office/officeart/2008/layout/LinedList"/>
    <dgm:cxn modelId="{7A0B9CD5-FE39-4EC0-AF1A-1A96468EE435}" type="presParOf" srcId="{235C27D4-49F4-4101-B53C-3AB8362A6006}" destId="{B9437040-39D4-4E18-B173-F7B8AF76520F}" srcOrd="0" destOrd="0" presId="urn:microsoft.com/office/officeart/2008/layout/LinedList"/>
    <dgm:cxn modelId="{DE664A84-CB07-4D99-B73E-880D021B6E82}" type="presParOf" srcId="{235C27D4-49F4-4101-B53C-3AB8362A6006}" destId="{9865A5F6-D565-41A5-BCFB-A1D091D4A3FC}" srcOrd="1" destOrd="0" presId="urn:microsoft.com/office/officeart/2008/layout/LinedList"/>
    <dgm:cxn modelId="{8413EA87-0129-4971-883E-90970821FFA3}" type="presParOf" srcId="{FA594B69-934A-491A-B527-6CA79CBAEB9C}" destId="{17E9FAF6-7DC3-4777-956F-2042D2E2E062}" srcOrd="2" destOrd="0" presId="urn:microsoft.com/office/officeart/2008/layout/LinedList"/>
    <dgm:cxn modelId="{5240CC1F-ED91-4959-AE31-AF3A9F23740A}" type="presParOf" srcId="{FA594B69-934A-491A-B527-6CA79CBAEB9C}" destId="{C42B806E-725B-4108-B925-B8A3503D5CCF}" srcOrd="3" destOrd="0" presId="urn:microsoft.com/office/officeart/2008/layout/LinedList"/>
    <dgm:cxn modelId="{5D559926-8F41-44B5-BA35-2B79F1091F1F}" type="presParOf" srcId="{C42B806E-725B-4108-B925-B8A3503D5CCF}" destId="{5A526F37-D742-43E5-BBE6-771DC73DB3DA}" srcOrd="0" destOrd="0" presId="urn:microsoft.com/office/officeart/2008/layout/LinedList"/>
    <dgm:cxn modelId="{30AE639A-03B8-4E4A-A216-86ECADD3AF75}" type="presParOf" srcId="{C42B806E-725B-4108-B925-B8A3503D5CCF}" destId="{1FD84CD1-0556-411C-8C2E-FB54D2AA387D}" srcOrd="1" destOrd="0" presId="urn:microsoft.com/office/officeart/2008/layout/LinedList"/>
    <dgm:cxn modelId="{8EE3D5D5-DA28-485B-A07D-E5D2C219639A}" type="presParOf" srcId="{FA594B69-934A-491A-B527-6CA79CBAEB9C}" destId="{47402900-3607-423C-9486-4E073AEF6945}" srcOrd="4" destOrd="0" presId="urn:microsoft.com/office/officeart/2008/layout/LinedList"/>
    <dgm:cxn modelId="{1B25248A-8C48-456E-BB48-8D6A17E9631C}" type="presParOf" srcId="{FA594B69-934A-491A-B527-6CA79CBAEB9C}" destId="{A0C80485-A17C-4C0E-BC4C-A72CD966D74A}" srcOrd="5" destOrd="0" presId="urn:microsoft.com/office/officeart/2008/layout/LinedList"/>
    <dgm:cxn modelId="{70913113-CB5D-47B0-A53C-F24BE2C5FE6A}" type="presParOf" srcId="{A0C80485-A17C-4C0E-BC4C-A72CD966D74A}" destId="{A292C30E-BCCF-41F1-9DCE-57E7CACE3B7A}" srcOrd="0" destOrd="0" presId="urn:microsoft.com/office/officeart/2008/layout/LinedList"/>
    <dgm:cxn modelId="{BE25AC7A-0932-48A1-B5FE-1862D9205AC7}" type="presParOf" srcId="{A0C80485-A17C-4C0E-BC4C-A72CD966D74A}" destId="{C9472581-E1F7-45EE-A18F-23B45723F5A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1B74F6-36BE-4BC3-BB04-5556E8ADC880}" type="doc">
      <dgm:prSet loTypeId="urn:microsoft.com/office/officeart/2008/layout/PictureAccentList" loCatId="list" qsTypeId="urn:microsoft.com/office/officeart/2005/8/quickstyle/simple1" qsCatId="simple" csTypeId="urn:microsoft.com/office/officeart/2005/8/colors/accent6_4" csCatId="accent6" phldr="1"/>
      <dgm:spPr/>
    </dgm:pt>
    <dgm:pt modelId="{11683671-79C8-401A-B3FA-94F6EA95011D}">
      <dgm:prSet phldrT="[Текст]"/>
      <dgm:spPr/>
      <dgm:t>
        <a:bodyPr/>
        <a:lstStyle/>
        <a:p>
          <a:r>
            <a:rPr lang="uk-UA" b="1" dirty="0" smtClean="0">
              <a:latin typeface="Times New Roman" panose="02020603050405020304" pitchFamily="18" charset="0"/>
              <a:cs typeface="Times New Roman" panose="02020603050405020304" pitchFamily="18" charset="0"/>
            </a:rPr>
            <a:t>Правова система</a:t>
          </a:r>
          <a:r>
            <a:rPr lang="uk-UA" dirty="0" smtClean="0">
              <a:latin typeface="Times New Roman" panose="02020603050405020304" pitchFamily="18" charset="0"/>
              <a:cs typeface="Times New Roman" panose="02020603050405020304" pitchFamily="18" charset="0"/>
            </a:rPr>
            <a:t> – це комплекс взаємопов’язаних, взаємоузгоджених і взаємозалежних між собою правових явищ і процесів, які розвиваються системно, циклічно та послідовно, а також правових інститутів, які здійснюють управлінський вплив на суспільні відносини у відповідності з чітко визначеною процедурою</a:t>
          </a:r>
          <a:endParaRPr lang="ru-RU" dirty="0">
            <a:latin typeface="Times New Roman" panose="02020603050405020304" pitchFamily="18" charset="0"/>
            <a:cs typeface="Times New Roman" panose="02020603050405020304" pitchFamily="18" charset="0"/>
          </a:endParaRPr>
        </a:p>
      </dgm:t>
    </dgm:pt>
    <dgm:pt modelId="{5AED1CF8-C695-4015-B73F-AB67841FB353}" type="parTrans" cxnId="{76FFFD94-9FBD-40F6-B16D-A08EAB29AD3B}">
      <dgm:prSet/>
      <dgm:spPr/>
      <dgm:t>
        <a:bodyPr/>
        <a:lstStyle/>
        <a:p>
          <a:endParaRPr lang="ru-RU"/>
        </a:p>
      </dgm:t>
    </dgm:pt>
    <dgm:pt modelId="{96B81AC7-4513-4605-B741-23A6019DAA86}" type="sibTrans" cxnId="{76FFFD94-9FBD-40F6-B16D-A08EAB29AD3B}">
      <dgm:prSet/>
      <dgm:spPr/>
      <dgm:t>
        <a:bodyPr/>
        <a:lstStyle/>
        <a:p>
          <a:endParaRPr lang="ru-RU"/>
        </a:p>
      </dgm:t>
    </dgm:pt>
    <dgm:pt modelId="{3F0B8F1C-7218-4CB6-AA97-FB6E815BC3A1}" type="pres">
      <dgm:prSet presAssocID="{6E1B74F6-36BE-4BC3-BB04-5556E8ADC880}" presName="layout" presStyleCnt="0">
        <dgm:presLayoutVars>
          <dgm:chMax/>
          <dgm:chPref/>
          <dgm:dir/>
          <dgm:animOne val="branch"/>
          <dgm:animLvl val="lvl"/>
          <dgm:resizeHandles/>
        </dgm:presLayoutVars>
      </dgm:prSet>
      <dgm:spPr/>
    </dgm:pt>
    <dgm:pt modelId="{6D0C0030-D694-4D8B-9C62-4ABF5AAF5AA7}" type="pres">
      <dgm:prSet presAssocID="{11683671-79C8-401A-B3FA-94F6EA95011D}" presName="root" presStyleCnt="0">
        <dgm:presLayoutVars>
          <dgm:chMax/>
          <dgm:chPref val="4"/>
        </dgm:presLayoutVars>
      </dgm:prSet>
      <dgm:spPr/>
    </dgm:pt>
    <dgm:pt modelId="{B46D31E4-035A-4381-B0F3-3013124D511F}" type="pres">
      <dgm:prSet presAssocID="{11683671-79C8-401A-B3FA-94F6EA95011D}" presName="rootComposite" presStyleCnt="0">
        <dgm:presLayoutVars/>
      </dgm:prSet>
      <dgm:spPr/>
    </dgm:pt>
    <dgm:pt modelId="{BEA82CEF-5147-47A6-B3D7-47EA1DAB7A6D}" type="pres">
      <dgm:prSet presAssocID="{11683671-79C8-401A-B3FA-94F6EA95011D}" presName="rootText" presStyleLbl="node0" presStyleIdx="0" presStyleCnt="1" custScaleY="343694">
        <dgm:presLayoutVars>
          <dgm:chMax/>
          <dgm:chPref val="4"/>
        </dgm:presLayoutVars>
      </dgm:prSet>
      <dgm:spPr/>
      <dgm:t>
        <a:bodyPr/>
        <a:lstStyle/>
        <a:p>
          <a:endParaRPr lang="ru-RU"/>
        </a:p>
      </dgm:t>
    </dgm:pt>
    <dgm:pt modelId="{1BD246AE-3234-47EB-B594-73E23EAB94AB}" type="pres">
      <dgm:prSet presAssocID="{11683671-79C8-401A-B3FA-94F6EA95011D}" presName="childShape" presStyleCnt="0">
        <dgm:presLayoutVars>
          <dgm:chMax val="0"/>
          <dgm:chPref val="0"/>
        </dgm:presLayoutVars>
      </dgm:prSet>
      <dgm:spPr/>
    </dgm:pt>
  </dgm:ptLst>
  <dgm:cxnLst>
    <dgm:cxn modelId="{76FFFD94-9FBD-40F6-B16D-A08EAB29AD3B}" srcId="{6E1B74F6-36BE-4BC3-BB04-5556E8ADC880}" destId="{11683671-79C8-401A-B3FA-94F6EA95011D}" srcOrd="0" destOrd="0" parTransId="{5AED1CF8-C695-4015-B73F-AB67841FB353}" sibTransId="{96B81AC7-4513-4605-B741-23A6019DAA86}"/>
    <dgm:cxn modelId="{FBD7F88A-F133-4A66-89EF-A8B56FAB1974}" type="presOf" srcId="{6E1B74F6-36BE-4BC3-BB04-5556E8ADC880}" destId="{3F0B8F1C-7218-4CB6-AA97-FB6E815BC3A1}" srcOrd="0" destOrd="0" presId="urn:microsoft.com/office/officeart/2008/layout/PictureAccentList"/>
    <dgm:cxn modelId="{260169E7-BC2A-4A85-8CE3-587C4C9AF12C}" type="presOf" srcId="{11683671-79C8-401A-B3FA-94F6EA95011D}" destId="{BEA82CEF-5147-47A6-B3D7-47EA1DAB7A6D}" srcOrd="0" destOrd="0" presId="urn:microsoft.com/office/officeart/2008/layout/PictureAccentList"/>
    <dgm:cxn modelId="{20C52EEF-E0E7-48BF-8F06-E01DEFA5571E}" type="presParOf" srcId="{3F0B8F1C-7218-4CB6-AA97-FB6E815BC3A1}" destId="{6D0C0030-D694-4D8B-9C62-4ABF5AAF5AA7}" srcOrd="0" destOrd="0" presId="urn:microsoft.com/office/officeart/2008/layout/PictureAccentList"/>
    <dgm:cxn modelId="{381FF92D-A960-40B4-B194-9D28033AC368}" type="presParOf" srcId="{6D0C0030-D694-4D8B-9C62-4ABF5AAF5AA7}" destId="{B46D31E4-035A-4381-B0F3-3013124D511F}" srcOrd="0" destOrd="0" presId="urn:microsoft.com/office/officeart/2008/layout/PictureAccentList"/>
    <dgm:cxn modelId="{2C7626F1-10FC-47C6-8D8C-03F6D3FE0710}" type="presParOf" srcId="{B46D31E4-035A-4381-B0F3-3013124D511F}" destId="{BEA82CEF-5147-47A6-B3D7-47EA1DAB7A6D}" srcOrd="0" destOrd="0" presId="urn:microsoft.com/office/officeart/2008/layout/PictureAccentList"/>
    <dgm:cxn modelId="{9EED4E6E-896B-4D1D-A469-20731D19BA7E}" type="presParOf" srcId="{6D0C0030-D694-4D8B-9C62-4ABF5AAF5AA7}" destId="{1BD246AE-3234-47EB-B594-73E23EAB94AB}"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D44DCA-A073-43C7-A1A8-37AEF4DD64A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ru-RU"/>
        </a:p>
      </dgm:t>
    </dgm:pt>
    <dgm:pt modelId="{BB954B3C-D69E-4EAE-8A6D-28E0DF3DB41B}">
      <dgm:prSet phldrT="[Текст]" custT="1"/>
      <dgm:spPr/>
      <dgm:t>
        <a:bodyPr/>
        <a:lstStyle/>
        <a:p>
          <a:r>
            <a:rPr lang="uk-UA" sz="2600" dirty="0" smtClean="0">
              <a:solidFill>
                <a:schemeClr val="tx1">
                  <a:lumMod val="75000"/>
                  <a:lumOff val="25000"/>
                </a:schemeClr>
              </a:solidFill>
              <a:latin typeface="Times New Roman" panose="02020603050405020304" pitchFamily="18" charset="0"/>
              <a:cs typeface="Times New Roman" panose="02020603050405020304" pitchFamily="18" charset="0"/>
            </a:rPr>
            <a:t>системність</a:t>
          </a:r>
          <a:endParaRPr lang="ru-RU" sz="2600"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F44EDF8B-5A4E-4B6A-98E8-ECF22945CCFE}" type="parTrans" cxnId="{E3522CE2-91B1-4192-AAFC-5D7D8E18376E}">
      <dgm:prSet/>
      <dgm:spPr/>
      <dgm:t>
        <a:bodyPr/>
        <a:lstStyle/>
        <a:p>
          <a:endParaRPr lang="ru-RU"/>
        </a:p>
      </dgm:t>
    </dgm:pt>
    <dgm:pt modelId="{AED85FE7-DCDC-4CC9-8180-88363F2C9330}" type="sibTrans" cxnId="{E3522CE2-91B1-4192-AAFC-5D7D8E18376E}">
      <dgm:prSet/>
      <dgm:spPr/>
      <dgm:t>
        <a:bodyPr/>
        <a:lstStyle/>
        <a:p>
          <a:endParaRPr lang="ru-RU"/>
        </a:p>
      </dgm:t>
    </dgm:pt>
    <dgm:pt modelId="{3EAA68C6-0926-49E5-85CA-EADD04C27C5B}">
      <dgm:prSet custT="1"/>
      <dgm:spPr/>
      <dgm:t>
        <a:bodyPr/>
        <a:lstStyle/>
        <a:p>
          <a:r>
            <a:rPr lang="uk-UA" sz="2600" dirty="0" smtClean="0">
              <a:solidFill>
                <a:schemeClr val="tx1">
                  <a:lumMod val="75000"/>
                  <a:lumOff val="25000"/>
                </a:schemeClr>
              </a:solidFill>
              <a:latin typeface="Times New Roman" panose="02020603050405020304" pitchFamily="18" charset="0"/>
              <a:cs typeface="Times New Roman" panose="02020603050405020304" pitchFamily="18" charset="0"/>
            </a:rPr>
            <a:t>циклічність функціонування</a:t>
          </a:r>
          <a:endParaRPr lang="uk-UA" sz="2600"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B42B7250-F2D1-41D4-99B4-198E84A23853}" type="parTrans" cxnId="{54FE3EAF-2F14-4883-BF8A-C00F1E192EF0}">
      <dgm:prSet/>
      <dgm:spPr/>
      <dgm:t>
        <a:bodyPr/>
        <a:lstStyle/>
        <a:p>
          <a:endParaRPr lang="ru-RU"/>
        </a:p>
      </dgm:t>
    </dgm:pt>
    <dgm:pt modelId="{8EA97440-8ACF-4995-A612-BBB34035407D}" type="sibTrans" cxnId="{54FE3EAF-2F14-4883-BF8A-C00F1E192EF0}">
      <dgm:prSet/>
      <dgm:spPr/>
      <dgm:t>
        <a:bodyPr/>
        <a:lstStyle/>
        <a:p>
          <a:endParaRPr lang="ru-RU"/>
        </a:p>
      </dgm:t>
    </dgm:pt>
    <dgm:pt modelId="{4BF29BB5-558A-4518-8C65-1D4112DA1425}">
      <dgm:prSet custT="1"/>
      <dgm:spPr/>
      <dgm:t>
        <a:bodyPr/>
        <a:lstStyle/>
        <a:p>
          <a:r>
            <a:rPr lang="uk-UA" sz="2600" dirty="0" smtClean="0">
              <a:solidFill>
                <a:schemeClr val="tx1">
                  <a:lumMod val="75000"/>
                  <a:lumOff val="25000"/>
                </a:schemeClr>
              </a:solidFill>
              <a:latin typeface="Times New Roman" panose="02020603050405020304" pitchFamily="18" charset="0"/>
              <a:cs typeface="Times New Roman" panose="02020603050405020304" pitchFamily="18" charset="0"/>
            </a:rPr>
            <a:t>послідовність розвитку правових процесів у системі</a:t>
          </a:r>
          <a:endParaRPr lang="uk-UA" sz="2600"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FA51341F-DE72-4BF0-A1D1-96524FCB09C5}" type="parTrans" cxnId="{5277D4F2-843F-4449-B168-904E1A8B3A73}">
      <dgm:prSet/>
      <dgm:spPr/>
      <dgm:t>
        <a:bodyPr/>
        <a:lstStyle/>
        <a:p>
          <a:endParaRPr lang="ru-RU"/>
        </a:p>
      </dgm:t>
    </dgm:pt>
    <dgm:pt modelId="{8DA13B3D-91E0-44E9-AC45-17C7FA9AC0CD}" type="sibTrans" cxnId="{5277D4F2-843F-4449-B168-904E1A8B3A73}">
      <dgm:prSet/>
      <dgm:spPr/>
      <dgm:t>
        <a:bodyPr/>
        <a:lstStyle/>
        <a:p>
          <a:endParaRPr lang="ru-RU"/>
        </a:p>
      </dgm:t>
    </dgm:pt>
    <dgm:pt modelId="{FA81A9E1-6CB9-4F1D-8FFF-8EC714E4809E}">
      <dgm:prSet custT="1"/>
      <dgm:spPr/>
      <dgm:t>
        <a:bodyPr/>
        <a:lstStyle/>
        <a:p>
          <a:r>
            <a:rPr lang="uk-UA" sz="2600" dirty="0" smtClean="0">
              <a:solidFill>
                <a:schemeClr val="tx1"/>
              </a:solidFill>
              <a:latin typeface="Times New Roman" panose="02020603050405020304" pitchFamily="18" charset="0"/>
              <a:cs typeface="Times New Roman" panose="02020603050405020304" pitchFamily="18" charset="0"/>
            </a:rPr>
            <a:t>поєднання статики та динаміки</a:t>
          </a:r>
          <a:endParaRPr lang="uk-UA" sz="2600" dirty="0">
            <a:solidFill>
              <a:schemeClr val="tx1"/>
            </a:solidFill>
            <a:latin typeface="Times New Roman" panose="02020603050405020304" pitchFamily="18" charset="0"/>
            <a:cs typeface="Times New Roman" panose="02020603050405020304" pitchFamily="18" charset="0"/>
          </a:endParaRPr>
        </a:p>
      </dgm:t>
    </dgm:pt>
    <dgm:pt modelId="{94E0C258-3280-4E0B-889E-B978EE239654}" type="parTrans" cxnId="{6A52DF58-5201-4465-BF2F-5C131E27B0D5}">
      <dgm:prSet/>
      <dgm:spPr/>
      <dgm:t>
        <a:bodyPr/>
        <a:lstStyle/>
        <a:p>
          <a:endParaRPr lang="ru-RU"/>
        </a:p>
      </dgm:t>
    </dgm:pt>
    <dgm:pt modelId="{4505108D-9CE2-4B57-9D39-A0261D3D8ADB}" type="sibTrans" cxnId="{6A52DF58-5201-4465-BF2F-5C131E27B0D5}">
      <dgm:prSet/>
      <dgm:spPr/>
      <dgm:t>
        <a:bodyPr/>
        <a:lstStyle/>
        <a:p>
          <a:endParaRPr lang="ru-RU"/>
        </a:p>
      </dgm:t>
    </dgm:pt>
    <dgm:pt modelId="{CE1A5E31-5F3E-4731-B7C9-2C3048248654}">
      <dgm:prSet custT="1"/>
      <dgm:spPr/>
      <dgm:t>
        <a:bodyPr/>
        <a:lstStyle/>
        <a:p>
          <a:r>
            <a:rPr lang="uk-UA" sz="2600" dirty="0" smtClean="0">
              <a:solidFill>
                <a:schemeClr val="tx1">
                  <a:lumMod val="75000"/>
                  <a:lumOff val="25000"/>
                </a:schemeClr>
              </a:solidFill>
              <a:latin typeface="Times New Roman" panose="02020603050405020304" pitchFamily="18" charset="0"/>
              <a:cs typeface="Times New Roman" panose="02020603050405020304" pitchFamily="18" charset="0"/>
            </a:rPr>
            <a:t>інтегративність</a:t>
          </a:r>
          <a:endParaRPr lang="uk-UA" sz="2600"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1C954598-55E2-42DD-AFC5-55BDD8693151}" type="parTrans" cxnId="{BE740D5D-CBB5-4312-8007-607F4269CB73}">
      <dgm:prSet/>
      <dgm:spPr/>
      <dgm:t>
        <a:bodyPr/>
        <a:lstStyle/>
        <a:p>
          <a:endParaRPr lang="ru-RU"/>
        </a:p>
      </dgm:t>
    </dgm:pt>
    <dgm:pt modelId="{5E45B27E-FCF8-48ED-B7A2-C68C32641B22}" type="sibTrans" cxnId="{BE740D5D-CBB5-4312-8007-607F4269CB73}">
      <dgm:prSet/>
      <dgm:spPr/>
      <dgm:t>
        <a:bodyPr/>
        <a:lstStyle/>
        <a:p>
          <a:endParaRPr lang="ru-RU"/>
        </a:p>
      </dgm:t>
    </dgm:pt>
    <dgm:pt modelId="{B9FAA19D-E1D8-4245-92DF-67CD09AA4D34}">
      <dgm:prSet custT="1"/>
      <dgm:spPr/>
      <dgm:t>
        <a:bodyPr/>
        <a:lstStyle/>
        <a:p>
          <a:r>
            <a:rPr lang="uk-UA" sz="2600" dirty="0" smtClean="0">
              <a:solidFill>
                <a:schemeClr val="tx1">
                  <a:lumMod val="75000"/>
                  <a:lumOff val="25000"/>
                </a:schemeClr>
              </a:solidFill>
              <a:latin typeface="Times New Roman" panose="02020603050405020304" pitchFamily="18" charset="0"/>
              <a:cs typeface="Times New Roman" panose="02020603050405020304" pitchFamily="18" charset="0"/>
            </a:rPr>
            <a:t>постійність</a:t>
          </a:r>
          <a:endParaRPr lang="uk-UA" sz="2600"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6432C7C9-2E38-4398-8BFF-264B548E06BF}" type="parTrans" cxnId="{BE314DDE-CA71-41D1-B5C4-ED8656F11812}">
      <dgm:prSet/>
      <dgm:spPr/>
      <dgm:t>
        <a:bodyPr/>
        <a:lstStyle/>
        <a:p>
          <a:endParaRPr lang="ru-RU"/>
        </a:p>
      </dgm:t>
    </dgm:pt>
    <dgm:pt modelId="{BDECC853-0B0E-44AD-8D77-88215707C4EA}" type="sibTrans" cxnId="{BE314DDE-CA71-41D1-B5C4-ED8656F11812}">
      <dgm:prSet/>
      <dgm:spPr/>
      <dgm:t>
        <a:bodyPr/>
        <a:lstStyle/>
        <a:p>
          <a:endParaRPr lang="ru-RU"/>
        </a:p>
      </dgm:t>
    </dgm:pt>
    <dgm:pt modelId="{96D1F752-7FCE-4671-803E-8FD40801CEEB}">
      <dgm:prSet custT="1"/>
      <dgm:spPr/>
      <dgm:t>
        <a:bodyPr/>
        <a:lstStyle/>
        <a:p>
          <a:r>
            <a:rPr lang="uk-UA" sz="2600" dirty="0" smtClean="0">
              <a:solidFill>
                <a:schemeClr val="tx1">
                  <a:lumMod val="75000"/>
                  <a:lumOff val="25000"/>
                </a:schemeClr>
              </a:solidFill>
              <a:latin typeface="Times New Roman" panose="02020603050405020304" pitchFamily="18" charset="0"/>
              <a:cs typeface="Times New Roman" panose="02020603050405020304" pitchFamily="18" charset="0"/>
            </a:rPr>
            <a:t>чіткість</a:t>
          </a:r>
          <a:endParaRPr lang="uk-UA" sz="2600"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F1609E3B-918C-4116-8D68-605E5A18574B}" type="parTrans" cxnId="{1F656D96-F807-483D-B1A9-3DACE5C1B201}">
      <dgm:prSet/>
      <dgm:spPr/>
      <dgm:t>
        <a:bodyPr/>
        <a:lstStyle/>
        <a:p>
          <a:endParaRPr lang="ru-RU"/>
        </a:p>
      </dgm:t>
    </dgm:pt>
    <dgm:pt modelId="{5DDA9F06-526F-4C62-85B9-C279B83C9C33}" type="sibTrans" cxnId="{1F656D96-F807-483D-B1A9-3DACE5C1B201}">
      <dgm:prSet/>
      <dgm:spPr/>
      <dgm:t>
        <a:bodyPr/>
        <a:lstStyle/>
        <a:p>
          <a:endParaRPr lang="ru-RU"/>
        </a:p>
      </dgm:t>
    </dgm:pt>
    <dgm:pt modelId="{9B4F7A93-26E5-4C99-90D6-AE12CD314B7C}">
      <dgm:prSet custT="1"/>
      <dgm:spPr/>
      <dgm:t>
        <a:bodyPr/>
        <a:lstStyle/>
        <a:p>
          <a:r>
            <a:rPr lang="uk-UA" sz="2600" dirty="0" smtClean="0">
              <a:solidFill>
                <a:schemeClr val="tx1">
                  <a:lumMod val="75000"/>
                  <a:lumOff val="25000"/>
                </a:schemeClr>
              </a:solidFill>
              <a:latin typeface="Times New Roman" panose="02020603050405020304" pitchFamily="18" charset="0"/>
              <a:cs typeface="Times New Roman" panose="02020603050405020304" pitchFamily="18" charset="0"/>
            </a:rPr>
            <a:t>внутрішня впорядкованість</a:t>
          </a:r>
          <a:endParaRPr lang="uk-UA" sz="2600"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14ED481E-6B89-48F9-9A10-2528D0CD8590}" type="parTrans" cxnId="{01A121BA-8F02-4159-B266-43F80BF9498B}">
      <dgm:prSet/>
      <dgm:spPr/>
      <dgm:t>
        <a:bodyPr/>
        <a:lstStyle/>
        <a:p>
          <a:endParaRPr lang="ru-RU"/>
        </a:p>
      </dgm:t>
    </dgm:pt>
    <dgm:pt modelId="{EBA5571E-E5B3-45C8-A757-480F2D6EA6C1}" type="sibTrans" cxnId="{01A121BA-8F02-4159-B266-43F80BF9498B}">
      <dgm:prSet/>
      <dgm:spPr/>
      <dgm:t>
        <a:bodyPr/>
        <a:lstStyle/>
        <a:p>
          <a:endParaRPr lang="ru-RU"/>
        </a:p>
      </dgm:t>
    </dgm:pt>
    <dgm:pt modelId="{F55A217A-B209-480D-AB0B-526A3F4A1ACC}" type="pres">
      <dgm:prSet presAssocID="{66D44DCA-A073-43C7-A1A8-37AEF4DD64A4}" presName="diagram" presStyleCnt="0">
        <dgm:presLayoutVars>
          <dgm:dir/>
          <dgm:resizeHandles val="exact"/>
        </dgm:presLayoutVars>
      </dgm:prSet>
      <dgm:spPr/>
      <dgm:t>
        <a:bodyPr/>
        <a:lstStyle/>
        <a:p>
          <a:endParaRPr lang="ru-RU"/>
        </a:p>
      </dgm:t>
    </dgm:pt>
    <dgm:pt modelId="{0DF83D5A-0235-405B-B129-B141519C7A0A}" type="pres">
      <dgm:prSet presAssocID="{BB954B3C-D69E-4EAE-8A6D-28E0DF3DB41B}" presName="node" presStyleLbl="node1" presStyleIdx="0" presStyleCnt="8" custScaleY="145618">
        <dgm:presLayoutVars>
          <dgm:bulletEnabled val="1"/>
        </dgm:presLayoutVars>
      </dgm:prSet>
      <dgm:spPr/>
      <dgm:t>
        <a:bodyPr/>
        <a:lstStyle/>
        <a:p>
          <a:endParaRPr lang="ru-RU"/>
        </a:p>
      </dgm:t>
    </dgm:pt>
    <dgm:pt modelId="{CC75F609-DC45-4B82-AAC1-6BFE66DE095E}" type="pres">
      <dgm:prSet presAssocID="{AED85FE7-DCDC-4CC9-8180-88363F2C9330}" presName="sibTrans" presStyleCnt="0"/>
      <dgm:spPr/>
    </dgm:pt>
    <dgm:pt modelId="{EBF456E9-D283-4456-8CDB-8476A8043C0C}" type="pres">
      <dgm:prSet presAssocID="{3EAA68C6-0926-49E5-85CA-EADD04C27C5B}" presName="node" presStyleLbl="node1" presStyleIdx="1" presStyleCnt="8" custScaleX="112504" custScaleY="145618">
        <dgm:presLayoutVars>
          <dgm:bulletEnabled val="1"/>
        </dgm:presLayoutVars>
      </dgm:prSet>
      <dgm:spPr/>
      <dgm:t>
        <a:bodyPr/>
        <a:lstStyle/>
        <a:p>
          <a:endParaRPr lang="ru-RU"/>
        </a:p>
      </dgm:t>
    </dgm:pt>
    <dgm:pt modelId="{891C997C-897F-421E-85DA-5A076461735F}" type="pres">
      <dgm:prSet presAssocID="{8EA97440-8ACF-4995-A612-BBB34035407D}" presName="sibTrans" presStyleCnt="0"/>
      <dgm:spPr/>
    </dgm:pt>
    <dgm:pt modelId="{358A1D93-4F3F-45F4-8F71-05D9196F7347}" type="pres">
      <dgm:prSet presAssocID="{4BF29BB5-558A-4518-8C65-1D4112DA1425}" presName="node" presStyleLbl="node1" presStyleIdx="2" presStyleCnt="8" custScaleX="124918" custScaleY="145618">
        <dgm:presLayoutVars>
          <dgm:bulletEnabled val="1"/>
        </dgm:presLayoutVars>
      </dgm:prSet>
      <dgm:spPr/>
      <dgm:t>
        <a:bodyPr/>
        <a:lstStyle/>
        <a:p>
          <a:endParaRPr lang="ru-RU"/>
        </a:p>
      </dgm:t>
    </dgm:pt>
    <dgm:pt modelId="{0A3C683F-2950-484F-9C89-B2AF099E51C0}" type="pres">
      <dgm:prSet presAssocID="{8DA13B3D-91E0-44E9-AC45-17C7FA9AC0CD}" presName="sibTrans" presStyleCnt="0"/>
      <dgm:spPr/>
    </dgm:pt>
    <dgm:pt modelId="{0A49F683-786C-4867-8307-B7BEFF49A7C0}" type="pres">
      <dgm:prSet presAssocID="{FA81A9E1-6CB9-4F1D-8FFF-8EC714E4809E}" presName="node" presStyleLbl="node1" presStyleIdx="3" presStyleCnt="8" custScaleY="145618">
        <dgm:presLayoutVars>
          <dgm:bulletEnabled val="1"/>
        </dgm:presLayoutVars>
      </dgm:prSet>
      <dgm:spPr/>
      <dgm:t>
        <a:bodyPr/>
        <a:lstStyle/>
        <a:p>
          <a:endParaRPr lang="ru-RU"/>
        </a:p>
      </dgm:t>
    </dgm:pt>
    <dgm:pt modelId="{F63D5A04-8462-417D-B96D-E7DA9A9A0F03}" type="pres">
      <dgm:prSet presAssocID="{4505108D-9CE2-4B57-9D39-A0261D3D8ADB}" presName="sibTrans" presStyleCnt="0"/>
      <dgm:spPr/>
    </dgm:pt>
    <dgm:pt modelId="{763702B6-0E5E-4B58-8829-BFE9C2D04315}" type="pres">
      <dgm:prSet presAssocID="{CE1A5E31-5F3E-4731-B7C9-2C3048248654}" presName="node" presStyleLbl="node1" presStyleIdx="4" presStyleCnt="8" custScaleX="108596" custScaleY="145618">
        <dgm:presLayoutVars>
          <dgm:bulletEnabled val="1"/>
        </dgm:presLayoutVars>
      </dgm:prSet>
      <dgm:spPr/>
      <dgm:t>
        <a:bodyPr/>
        <a:lstStyle/>
        <a:p>
          <a:endParaRPr lang="ru-RU"/>
        </a:p>
      </dgm:t>
    </dgm:pt>
    <dgm:pt modelId="{B15ABF73-DEFB-4F82-A91E-D275357A799E}" type="pres">
      <dgm:prSet presAssocID="{5E45B27E-FCF8-48ED-B7A2-C68C32641B22}" presName="sibTrans" presStyleCnt="0"/>
      <dgm:spPr/>
    </dgm:pt>
    <dgm:pt modelId="{E8101508-E42D-4644-8F7E-3E909BD0C689}" type="pres">
      <dgm:prSet presAssocID="{B9FAA19D-E1D8-4245-92DF-67CD09AA4D34}" presName="node" presStyleLbl="node1" presStyleIdx="5" presStyleCnt="8" custScaleY="145618">
        <dgm:presLayoutVars>
          <dgm:bulletEnabled val="1"/>
        </dgm:presLayoutVars>
      </dgm:prSet>
      <dgm:spPr/>
      <dgm:t>
        <a:bodyPr/>
        <a:lstStyle/>
        <a:p>
          <a:endParaRPr lang="ru-RU"/>
        </a:p>
      </dgm:t>
    </dgm:pt>
    <dgm:pt modelId="{9013C019-9399-429A-8899-824F0FE65486}" type="pres">
      <dgm:prSet presAssocID="{BDECC853-0B0E-44AD-8D77-88215707C4EA}" presName="sibTrans" presStyleCnt="0"/>
      <dgm:spPr/>
    </dgm:pt>
    <dgm:pt modelId="{9C59CC21-A9F8-4876-B237-7B3BB59FDECE}" type="pres">
      <dgm:prSet presAssocID="{96D1F752-7FCE-4671-803E-8FD40801CEEB}" presName="node" presStyleLbl="node1" presStyleIdx="6" presStyleCnt="8" custScaleY="145618">
        <dgm:presLayoutVars>
          <dgm:bulletEnabled val="1"/>
        </dgm:presLayoutVars>
      </dgm:prSet>
      <dgm:spPr/>
      <dgm:t>
        <a:bodyPr/>
        <a:lstStyle/>
        <a:p>
          <a:endParaRPr lang="ru-RU"/>
        </a:p>
      </dgm:t>
    </dgm:pt>
    <dgm:pt modelId="{056664FB-6378-4528-B7FD-9ED483774806}" type="pres">
      <dgm:prSet presAssocID="{5DDA9F06-526F-4C62-85B9-C279B83C9C33}" presName="sibTrans" presStyleCnt="0"/>
      <dgm:spPr/>
    </dgm:pt>
    <dgm:pt modelId="{C499498C-7A4B-4920-819F-09D09760A466}" type="pres">
      <dgm:prSet presAssocID="{9B4F7A93-26E5-4C99-90D6-AE12CD314B7C}" presName="node" presStyleLbl="node1" presStyleIdx="7" presStyleCnt="8" custScaleX="112280" custScaleY="145618">
        <dgm:presLayoutVars>
          <dgm:bulletEnabled val="1"/>
        </dgm:presLayoutVars>
      </dgm:prSet>
      <dgm:spPr/>
      <dgm:t>
        <a:bodyPr/>
        <a:lstStyle/>
        <a:p>
          <a:endParaRPr lang="ru-RU"/>
        </a:p>
      </dgm:t>
    </dgm:pt>
  </dgm:ptLst>
  <dgm:cxnLst>
    <dgm:cxn modelId="{BE740D5D-CBB5-4312-8007-607F4269CB73}" srcId="{66D44DCA-A073-43C7-A1A8-37AEF4DD64A4}" destId="{CE1A5E31-5F3E-4731-B7C9-2C3048248654}" srcOrd="4" destOrd="0" parTransId="{1C954598-55E2-42DD-AFC5-55BDD8693151}" sibTransId="{5E45B27E-FCF8-48ED-B7A2-C68C32641B22}"/>
    <dgm:cxn modelId="{1F656D96-F807-483D-B1A9-3DACE5C1B201}" srcId="{66D44DCA-A073-43C7-A1A8-37AEF4DD64A4}" destId="{96D1F752-7FCE-4671-803E-8FD40801CEEB}" srcOrd="6" destOrd="0" parTransId="{F1609E3B-918C-4116-8D68-605E5A18574B}" sibTransId="{5DDA9F06-526F-4C62-85B9-C279B83C9C33}"/>
    <dgm:cxn modelId="{84D2CFCE-9A31-464C-8CF2-C5B4BBF6329D}" type="presOf" srcId="{BB954B3C-D69E-4EAE-8A6D-28E0DF3DB41B}" destId="{0DF83D5A-0235-405B-B129-B141519C7A0A}" srcOrd="0" destOrd="0" presId="urn:microsoft.com/office/officeart/2005/8/layout/default"/>
    <dgm:cxn modelId="{54FE3EAF-2F14-4883-BF8A-C00F1E192EF0}" srcId="{66D44DCA-A073-43C7-A1A8-37AEF4DD64A4}" destId="{3EAA68C6-0926-49E5-85CA-EADD04C27C5B}" srcOrd="1" destOrd="0" parTransId="{B42B7250-F2D1-41D4-99B4-198E84A23853}" sibTransId="{8EA97440-8ACF-4995-A612-BBB34035407D}"/>
    <dgm:cxn modelId="{72E59688-3660-4365-80F1-38414F336284}" type="presOf" srcId="{3EAA68C6-0926-49E5-85CA-EADD04C27C5B}" destId="{EBF456E9-D283-4456-8CDB-8476A8043C0C}" srcOrd="0" destOrd="0" presId="urn:microsoft.com/office/officeart/2005/8/layout/default"/>
    <dgm:cxn modelId="{1E936DBB-06F2-4093-A0B7-613D1A329DAD}" type="presOf" srcId="{FA81A9E1-6CB9-4F1D-8FFF-8EC714E4809E}" destId="{0A49F683-786C-4867-8307-B7BEFF49A7C0}" srcOrd="0" destOrd="0" presId="urn:microsoft.com/office/officeart/2005/8/layout/default"/>
    <dgm:cxn modelId="{BCB016D8-0521-453F-BE15-ACC373C78942}" type="presOf" srcId="{66D44DCA-A073-43C7-A1A8-37AEF4DD64A4}" destId="{F55A217A-B209-480D-AB0B-526A3F4A1ACC}" srcOrd="0" destOrd="0" presId="urn:microsoft.com/office/officeart/2005/8/layout/default"/>
    <dgm:cxn modelId="{EB67E6B6-25A9-443C-AB31-0ED15B55FB25}" type="presOf" srcId="{CE1A5E31-5F3E-4731-B7C9-2C3048248654}" destId="{763702B6-0E5E-4B58-8829-BFE9C2D04315}" srcOrd="0" destOrd="0" presId="urn:microsoft.com/office/officeart/2005/8/layout/default"/>
    <dgm:cxn modelId="{1907F048-7FF2-470D-8571-1E529AC0D342}" type="presOf" srcId="{4BF29BB5-558A-4518-8C65-1D4112DA1425}" destId="{358A1D93-4F3F-45F4-8F71-05D9196F7347}" srcOrd="0" destOrd="0" presId="urn:microsoft.com/office/officeart/2005/8/layout/default"/>
    <dgm:cxn modelId="{AF9761C5-F10A-4328-B654-0D09FE4A52E3}" type="presOf" srcId="{B9FAA19D-E1D8-4245-92DF-67CD09AA4D34}" destId="{E8101508-E42D-4644-8F7E-3E909BD0C689}" srcOrd="0" destOrd="0" presId="urn:microsoft.com/office/officeart/2005/8/layout/default"/>
    <dgm:cxn modelId="{01A121BA-8F02-4159-B266-43F80BF9498B}" srcId="{66D44DCA-A073-43C7-A1A8-37AEF4DD64A4}" destId="{9B4F7A93-26E5-4C99-90D6-AE12CD314B7C}" srcOrd="7" destOrd="0" parTransId="{14ED481E-6B89-48F9-9A10-2528D0CD8590}" sibTransId="{EBA5571E-E5B3-45C8-A757-480F2D6EA6C1}"/>
    <dgm:cxn modelId="{5277D4F2-843F-4449-B168-904E1A8B3A73}" srcId="{66D44DCA-A073-43C7-A1A8-37AEF4DD64A4}" destId="{4BF29BB5-558A-4518-8C65-1D4112DA1425}" srcOrd="2" destOrd="0" parTransId="{FA51341F-DE72-4BF0-A1D1-96524FCB09C5}" sibTransId="{8DA13B3D-91E0-44E9-AC45-17C7FA9AC0CD}"/>
    <dgm:cxn modelId="{80CB4096-88AC-47B5-AAFD-1CE17D3C1507}" type="presOf" srcId="{96D1F752-7FCE-4671-803E-8FD40801CEEB}" destId="{9C59CC21-A9F8-4876-B237-7B3BB59FDECE}" srcOrd="0" destOrd="0" presId="urn:microsoft.com/office/officeart/2005/8/layout/default"/>
    <dgm:cxn modelId="{6A52DF58-5201-4465-BF2F-5C131E27B0D5}" srcId="{66D44DCA-A073-43C7-A1A8-37AEF4DD64A4}" destId="{FA81A9E1-6CB9-4F1D-8FFF-8EC714E4809E}" srcOrd="3" destOrd="0" parTransId="{94E0C258-3280-4E0B-889E-B978EE239654}" sibTransId="{4505108D-9CE2-4B57-9D39-A0261D3D8ADB}"/>
    <dgm:cxn modelId="{E3522CE2-91B1-4192-AAFC-5D7D8E18376E}" srcId="{66D44DCA-A073-43C7-A1A8-37AEF4DD64A4}" destId="{BB954B3C-D69E-4EAE-8A6D-28E0DF3DB41B}" srcOrd="0" destOrd="0" parTransId="{F44EDF8B-5A4E-4B6A-98E8-ECF22945CCFE}" sibTransId="{AED85FE7-DCDC-4CC9-8180-88363F2C9330}"/>
    <dgm:cxn modelId="{5FA2F4CC-C8D1-44D7-9D7A-FAAD0994BC6B}" type="presOf" srcId="{9B4F7A93-26E5-4C99-90D6-AE12CD314B7C}" destId="{C499498C-7A4B-4920-819F-09D09760A466}" srcOrd="0" destOrd="0" presId="urn:microsoft.com/office/officeart/2005/8/layout/default"/>
    <dgm:cxn modelId="{BE314DDE-CA71-41D1-B5C4-ED8656F11812}" srcId="{66D44DCA-A073-43C7-A1A8-37AEF4DD64A4}" destId="{B9FAA19D-E1D8-4245-92DF-67CD09AA4D34}" srcOrd="5" destOrd="0" parTransId="{6432C7C9-2E38-4398-8BFF-264B548E06BF}" sibTransId="{BDECC853-0B0E-44AD-8D77-88215707C4EA}"/>
    <dgm:cxn modelId="{B756735D-0B8C-41A6-934E-69E9CD22BB89}" type="presParOf" srcId="{F55A217A-B209-480D-AB0B-526A3F4A1ACC}" destId="{0DF83D5A-0235-405B-B129-B141519C7A0A}" srcOrd="0" destOrd="0" presId="urn:microsoft.com/office/officeart/2005/8/layout/default"/>
    <dgm:cxn modelId="{7126CA69-9E2E-483B-B2BF-0453407DB389}" type="presParOf" srcId="{F55A217A-B209-480D-AB0B-526A3F4A1ACC}" destId="{CC75F609-DC45-4B82-AAC1-6BFE66DE095E}" srcOrd="1" destOrd="0" presId="urn:microsoft.com/office/officeart/2005/8/layout/default"/>
    <dgm:cxn modelId="{BD8F5FD9-3CB8-4B0C-9ECE-01BAB29CBA48}" type="presParOf" srcId="{F55A217A-B209-480D-AB0B-526A3F4A1ACC}" destId="{EBF456E9-D283-4456-8CDB-8476A8043C0C}" srcOrd="2" destOrd="0" presId="urn:microsoft.com/office/officeart/2005/8/layout/default"/>
    <dgm:cxn modelId="{2D2C2FC8-2CF0-4103-BC55-D5631FC18146}" type="presParOf" srcId="{F55A217A-B209-480D-AB0B-526A3F4A1ACC}" destId="{891C997C-897F-421E-85DA-5A076461735F}" srcOrd="3" destOrd="0" presId="urn:microsoft.com/office/officeart/2005/8/layout/default"/>
    <dgm:cxn modelId="{A3EC56EC-87D9-4D53-8CC4-0F9E527598ED}" type="presParOf" srcId="{F55A217A-B209-480D-AB0B-526A3F4A1ACC}" destId="{358A1D93-4F3F-45F4-8F71-05D9196F7347}" srcOrd="4" destOrd="0" presId="urn:microsoft.com/office/officeart/2005/8/layout/default"/>
    <dgm:cxn modelId="{E3CBBF7A-7029-478A-BBAD-6B007ED76D06}" type="presParOf" srcId="{F55A217A-B209-480D-AB0B-526A3F4A1ACC}" destId="{0A3C683F-2950-484F-9C89-B2AF099E51C0}" srcOrd="5" destOrd="0" presId="urn:microsoft.com/office/officeart/2005/8/layout/default"/>
    <dgm:cxn modelId="{43274AF9-F105-42B6-B19D-690345BC1D78}" type="presParOf" srcId="{F55A217A-B209-480D-AB0B-526A3F4A1ACC}" destId="{0A49F683-786C-4867-8307-B7BEFF49A7C0}" srcOrd="6" destOrd="0" presId="urn:microsoft.com/office/officeart/2005/8/layout/default"/>
    <dgm:cxn modelId="{03A0FC01-9041-49E6-8112-2E5041412A4B}" type="presParOf" srcId="{F55A217A-B209-480D-AB0B-526A3F4A1ACC}" destId="{F63D5A04-8462-417D-B96D-E7DA9A9A0F03}" srcOrd="7" destOrd="0" presId="urn:microsoft.com/office/officeart/2005/8/layout/default"/>
    <dgm:cxn modelId="{69E74985-178A-4A5D-94F9-0552BC1C15AC}" type="presParOf" srcId="{F55A217A-B209-480D-AB0B-526A3F4A1ACC}" destId="{763702B6-0E5E-4B58-8829-BFE9C2D04315}" srcOrd="8" destOrd="0" presId="urn:microsoft.com/office/officeart/2005/8/layout/default"/>
    <dgm:cxn modelId="{7556B381-03A8-4095-8B01-BA8D8FF506E0}" type="presParOf" srcId="{F55A217A-B209-480D-AB0B-526A3F4A1ACC}" destId="{B15ABF73-DEFB-4F82-A91E-D275357A799E}" srcOrd="9" destOrd="0" presId="urn:microsoft.com/office/officeart/2005/8/layout/default"/>
    <dgm:cxn modelId="{8EB9D252-8F07-478D-BAEB-E1CD28516728}" type="presParOf" srcId="{F55A217A-B209-480D-AB0B-526A3F4A1ACC}" destId="{E8101508-E42D-4644-8F7E-3E909BD0C689}" srcOrd="10" destOrd="0" presId="urn:microsoft.com/office/officeart/2005/8/layout/default"/>
    <dgm:cxn modelId="{73301344-52D3-4F9C-8AA9-5B0F619C86BD}" type="presParOf" srcId="{F55A217A-B209-480D-AB0B-526A3F4A1ACC}" destId="{9013C019-9399-429A-8899-824F0FE65486}" srcOrd="11" destOrd="0" presId="urn:microsoft.com/office/officeart/2005/8/layout/default"/>
    <dgm:cxn modelId="{93C33D5D-4D89-45B9-B695-F97708BCE62B}" type="presParOf" srcId="{F55A217A-B209-480D-AB0B-526A3F4A1ACC}" destId="{9C59CC21-A9F8-4876-B237-7B3BB59FDECE}" srcOrd="12" destOrd="0" presId="urn:microsoft.com/office/officeart/2005/8/layout/default"/>
    <dgm:cxn modelId="{38824B2C-49F0-4422-AE80-AC834E4FA74A}" type="presParOf" srcId="{F55A217A-B209-480D-AB0B-526A3F4A1ACC}" destId="{056664FB-6378-4528-B7FD-9ED483774806}" srcOrd="13" destOrd="0" presId="urn:microsoft.com/office/officeart/2005/8/layout/default"/>
    <dgm:cxn modelId="{0BE90DE7-2577-4AC6-BC8E-1D1D406E072F}" type="presParOf" srcId="{F55A217A-B209-480D-AB0B-526A3F4A1ACC}" destId="{C499498C-7A4B-4920-819F-09D09760A466}"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A646C6-1D4F-41DF-8529-E612527E3C8F}"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ru-RU"/>
        </a:p>
      </dgm:t>
    </dgm:pt>
    <dgm:pt modelId="{FA62416C-F545-4F7F-BD2B-F247DA5C3C7A}">
      <dgm:prSet phldrT="[Текст]" custT="1"/>
      <dgm:spPr/>
      <dgm:t>
        <a:bodyPr/>
        <a:lstStyle/>
        <a:p>
          <a:r>
            <a:rPr lang="uk-UA" sz="2800" b="1" dirty="0" smtClean="0">
              <a:solidFill>
                <a:schemeClr val="tx1"/>
              </a:solidFill>
              <a:latin typeface="Times New Roman" panose="02020603050405020304" pitchFamily="18" charset="0"/>
              <a:cs typeface="Times New Roman" panose="02020603050405020304" pitchFamily="18" charset="0"/>
            </a:rPr>
            <a:t>Постійні елементи правової системи:</a:t>
          </a:r>
          <a:endParaRPr lang="ru-RU" sz="2800" dirty="0">
            <a:solidFill>
              <a:schemeClr val="tx1"/>
            </a:solidFill>
            <a:latin typeface="Times New Roman" panose="02020603050405020304" pitchFamily="18" charset="0"/>
            <a:cs typeface="Times New Roman" panose="02020603050405020304" pitchFamily="18" charset="0"/>
          </a:endParaRPr>
        </a:p>
      </dgm:t>
    </dgm:pt>
    <dgm:pt modelId="{C93A624F-FF93-4616-8D3B-A3A78066EBDA}" type="parTrans" cxnId="{B6304CCF-6E03-4397-8735-B2C6B784F1A6}">
      <dgm:prSet/>
      <dgm:spPr/>
      <dgm:t>
        <a:bodyPr/>
        <a:lstStyle/>
        <a:p>
          <a:endParaRPr lang="ru-RU"/>
        </a:p>
      </dgm:t>
    </dgm:pt>
    <dgm:pt modelId="{6CD441C7-A11B-4BFE-A748-1C7D6472F3D1}" type="sibTrans" cxnId="{B6304CCF-6E03-4397-8735-B2C6B784F1A6}">
      <dgm:prSet/>
      <dgm:spPr/>
      <dgm:t>
        <a:bodyPr/>
        <a:lstStyle/>
        <a:p>
          <a:endParaRPr lang="ru-RU"/>
        </a:p>
      </dgm:t>
    </dgm:pt>
    <dgm:pt modelId="{B2B70AF8-5AF3-4D33-9EDC-4FBD828EF59A}">
      <dgm:prSet/>
      <dgm:spPr/>
      <dgm:t>
        <a:bodyPr/>
        <a:lstStyle/>
        <a:p>
          <a:r>
            <a:rPr lang="uk-UA" dirty="0" smtClean="0">
              <a:solidFill>
                <a:schemeClr val="tx1">
                  <a:lumMod val="75000"/>
                  <a:lumOff val="25000"/>
                </a:schemeClr>
              </a:solidFill>
              <a:latin typeface="Times New Roman" panose="02020603050405020304" pitchFamily="18" charset="0"/>
              <a:cs typeface="Times New Roman" panose="02020603050405020304" pitchFamily="18" charset="0"/>
            </a:rPr>
            <a:t>суб’єкти права</a:t>
          </a:r>
          <a:endParaRPr lang="uk-UA"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76738558-A5FE-407A-9835-4B3214140B47}" type="parTrans" cxnId="{85F5EDB6-845C-4ED6-83FC-6ECBD5E72BF6}">
      <dgm:prSet/>
      <dgm:spPr/>
      <dgm:t>
        <a:bodyPr/>
        <a:lstStyle/>
        <a:p>
          <a:endParaRPr lang="ru-RU"/>
        </a:p>
      </dgm:t>
    </dgm:pt>
    <dgm:pt modelId="{E752942C-5266-4092-A811-957AEF3A982F}" type="sibTrans" cxnId="{85F5EDB6-845C-4ED6-83FC-6ECBD5E72BF6}">
      <dgm:prSet/>
      <dgm:spPr/>
      <dgm:t>
        <a:bodyPr/>
        <a:lstStyle/>
        <a:p>
          <a:endParaRPr lang="ru-RU"/>
        </a:p>
      </dgm:t>
    </dgm:pt>
    <dgm:pt modelId="{EFEFB7DA-9DE0-4F61-AD3C-DCFA86E111CB}">
      <dgm:prSet/>
      <dgm:spPr/>
      <dgm:t>
        <a:bodyPr/>
        <a:lstStyle/>
        <a:p>
          <a:r>
            <a:rPr lang="uk-UA" dirty="0" smtClean="0">
              <a:solidFill>
                <a:schemeClr val="tx1">
                  <a:lumMod val="75000"/>
                  <a:lumOff val="25000"/>
                </a:schemeClr>
              </a:solidFill>
              <a:latin typeface="Times New Roman" panose="02020603050405020304" pitchFamily="18" charset="0"/>
              <a:cs typeface="Times New Roman" panose="02020603050405020304" pitchFamily="18" charset="0"/>
            </a:rPr>
            <a:t>система права</a:t>
          </a:r>
          <a:endParaRPr lang="uk-UA"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9DAAD7D1-A861-422D-9D02-FA2645A1AE4A}" type="parTrans" cxnId="{F4FD82E4-9C38-432F-A899-A8A5AFC46CAC}">
      <dgm:prSet/>
      <dgm:spPr/>
      <dgm:t>
        <a:bodyPr/>
        <a:lstStyle/>
        <a:p>
          <a:endParaRPr lang="ru-RU"/>
        </a:p>
      </dgm:t>
    </dgm:pt>
    <dgm:pt modelId="{DB908E0A-1C80-414D-81E5-8679C67D1990}" type="sibTrans" cxnId="{F4FD82E4-9C38-432F-A899-A8A5AFC46CAC}">
      <dgm:prSet/>
      <dgm:spPr/>
      <dgm:t>
        <a:bodyPr/>
        <a:lstStyle/>
        <a:p>
          <a:endParaRPr lang="ru-RU"/>
        </a:p>
      </dgm:t>
    </dgm:pt>
    <dgm:pt modelId="{C58DC37F-A86E-426E-A7F4-D196A6954399}">
      <dgm:prSet/>
      <dgm:spPr/>
      <dgm:t>
        <a:bodyPr/>
        <a:lstStyle/>
        <a:p>
          <a:r>
            <a:rPr lang="uk-UA" dirty="0" smtClean="0">
              <a:solidFill>
                <a:schemeClr val="tx1">
                  <a:lumMod val="75000"/>
                  <a:lumOff val="25000"/>
                </a:schemeClr>
              </a:solidFill>
              <a:latin typeface="Times New Roman" panose="02020603050405020304" pitchFamily="18" charset="0"/>
              <a:cs typeface="Times New Roman" panose="02020603050405020304" pitchFamily="18" charset="0"/>
            </a:rPr>
            <a:t>система законодавства</a:t>
          </a:r>
          <a:endParaRPr lang="uk-UA"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8F133CFB-D909-4229-8AE5-CB31BAB30068}" type="parTrans" cxnId="{0D2EE965-45C5-4A15-82DF-2CBBAEEC5E70}">
      <dgm:prSet/>
      <dgm:spPr/>
      <dgm:t>
        <a:bodyPr/>
        <a:lstStyle/>
        <a:p>
          <a:endParaRPr lang="ru-RU"/>
        </a:p>
      </dgm:t>
    </dgm:pt>
    <dgm:pt modelId="{CFE14B2D-5153-4922-9A23-BC30DCB8CA31}" type="sibTrans" cxnId="{0D2EE965-45C5-4A15-82DF-2CBBAEEC5E70}">
      <dgm:prSet/>
      <dgm:spPr/>
      <dgm:t>
        <a:bodyPr/>
        <a:lstStyle/>
        <a:p>
          <a:endParaRPr lang="ru-RU"/>
        </a:p>
      </dgm:t>
    </dgm:pt>
    <dgm:pt modelId="{7DBB4030-6598-4265-A1D8-C78FE9D1912E}">
      <dgm:prSet/>
      <dgm:spPr/>
      <dgm:t>
        <a:bodyPr/>
        <a:lstStyle/>
        <a:p>
          <a:r>
            <a:rPr lang="uk-UA"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правові принципи</a:t>
          </a:r>
          <a:endParaRPr lang="uk-UA"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34EE9AD5-18E4-4659-ADD5-B4EF4B8EAA03}" type="parTrans" cxnId="{E64EABBA-D534-4C01-90BC-332C46D9C62F}">
      <dgm:prSet/>
      <dgm:spPr/>
      <dgm:t>
        <a:bodyPr/>
        <a:lstStyle/>
        <a:p>
          <a:endParaRPr lang="ru-RU"/>
        </a:p>
      </dgm:t>
    </dgm:pt>
    <dgm:pt modelId="{19A7B6CA-B9BC-4952-A43B-2C6343ABC384}" type="sibTrans" cxnId="{E64EABBA-D534-4C01-90BC-332C46D9C62F}">
      <dgm:prSet/>
      <dgm:spPr/>
      <dgm:t>
        <a:bodyPr/>
        <a:lstStyle/>
        <a:p>
          <a:endParaRPr lang="ru-RU"/>
        </a:p>
      </dgm:t>
    </dgm:pt>
    <dgm:pt modelId="{8AC08F63-A542-447B-9B4C-EC444F783AAD}">
      <dgm:prSet/>
      <dgm:spPr/>
      <dgm:t>
        <a:bodyPr/>
        <a:lstStyle/>
        <a:p>
          <a:r>
            <a:rPr lang="uk-UA"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правова культура</a:t>
          </a:r>
          <a:endParaRPr lang="uk-UA"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7F3CDD64-1EC6-4118-966A-E89CF9481C0A}" type="parTrans" cxnId="{AF8661FE-ACE5-41E5-BD55-EF77CE0F972A}">
      <dgm:prSet/>
      <dgm:spPr/>
      <dgm:t>
        <a:bodyPr/>
        <a:lstStyle/>
        <a:p>
          <a:endParaRPr lang="ru-RU"/>
        </a:p>
      </dgm:t>
    </dgm:pt>
    <dgm:pt modelId="{6D823A43-C3FA-47C1-98A2-0FED07373F50}" type="sibTrans" cxnId="{AF8661FE-ACE5-41E5-BD55-EF77CE0F972A}">
      <dgm:prSet/>
      <dgm:spPr/>
      <dgm:t>
        <a:bodyPr/>
        <a:lstStyle/>
        <a:p>
          <a:endParaRPr lang="ru-RU"/>
        </a:p>
      </dgm:t>
    </dgm:pt>
    <dgm:pt modelId="{B11A85D7-F4E0-4624-B42B-6937362EAF07}">
      <dgm:prSet/>
      <dgm:spPr/>
      <dgm:t>
        <a:bodyPr/>
        <a:lstStyle/>
        <a:p>
          <a:r>
            <a:rPr lang="uk-UA"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правова свідомість</a:t>
          </a:r>
          <a:endParaRPr lang="uk-UA"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60B87C16-024A-4A2B-813F-95E0B4616329}" type="parTrans" cxnId="{A13D3CBA-FB98-48C3-811D-A187E555EABB}">
      <dgm:prSet/>
      <dgm:spPr/>
      <dgm:t>
        <a:bodyPr/>
        <a:lstStyle/>
        <a:p>
          <a:endParaRPr lang="ru-RU"/>
        </a:p>
      </dgm:t>
    </dgm:pt>
    <dgm:pt modelId="{DD474B99-87C2-470A-92E2-84563A24498C}" type="sibTrans" cxnId="{A13D3CBA-FB98-48C3-811D-A187E555EABB}">
      <dgm:prSet/>
      <dgm:spPr/>
      <dgm:t>
        <a:bodyPr/>
        <a:lstStyle/>
        <a:p>
          <a:endParaRPr lang="ru-RU"/>
        </a:p>
      </dgm:t>
    </dgm:pt>
    <dgm:pt modelId="{7CF92CE5-5FAC-4A8C-8E1D-0E12661B006C}">
      <dgm:prSet/>
      <dgm:spPr/>
      <dgm:t>
        <a:bodyPr/>
        <a:lstStyle/>
        <a:p>
          <a:r>
            <a:rPr lang="uk-UA" dirty="0" smtClean="0">
              <a:solidFill>
                <a:schemeClr val="tx1">
                  <a:lumMod val="75000"/>
                  <a:lumOff val="25000"/>
                </a:schemeClr>
              </a:solidFill>
              <a:latin typeface="Times New Roman" panose="02020603050405020304" pitchFamily="18" charset="0"/>
              <a:cs typeface="Times New Roman" panose="02020603050405020304" pitchFamily="18" charset="0"/>
            </a:rPr>
            <a:t>юридичні установи</a:t>
          </a:r>
          <a:endParaRPr lang="uk-UA"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51440419-ABF2-4BC1-A8E8-9AFF57A68C69}" type="parTrans" cxnId="{78E875EC-74B8-4758-8FA6-85C04FD7B0CA}">
      <dgm:prSet/>
      <dgm:spPr/>
      <dgm:t>
        <a:bodyPr/>
        <a:lstStyle/>
        <a:p>
          <a:endParaRPr lang="ru-RU"/>
        </a:p>
      </dgm:t>
    </dgm:pt>
    <dgm:pt modelId="{325C35A7-5121-4EB1-BF1A-6DEF0B992032}" type="sibTrans" cxnId="{78E875EC-74B8-4758-8FA6-85C04FD7B0CA}">
      <dgm:prSet/>
      <dgm:spPr/>
      <dgm:t>
        <a:bodyPr/>
        <a:lstStyle/>
        <a:p>
          <a:endParaRPr lang="ru-RU"/>
        </a:p>
      </dgm:t>
    </dgm:pt>
    <dgm:pt modelId="{C7D99CD9-1CFA-4B10-8A90-5F3BC29CA43B}">
      <dgm:prSet/>
      <dgm:spPr/>
      <dgm:t>
        <a:bodyPr/>
        <a:lstStyle/>
        <a:p>
          <a:r>
            <a:rPr lang="uk-UA" dirty="0" smtClean="0">
              <a:solidFill>
                <a:schemeClr val="tx1">
                  <a:lumMod val="75000"/>
                  <a:lumOff val="25000"/>
                </a:schemeClr>
              </a:solidFill>
              <a:latin typeface="Times New Roman" panose="02020603050405020304" pitchFamily="18" charset="0"/>
              <a:cs typeface="Times New Roman" panose="02020603050405020304" pitchFamily="18" charset="0"/>
            </a:rPr>
            <a:t>юридична техніка</a:t>
          </a:r>
          <a:endParaRPr lang="uk-UA"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0DBBA18F-1ECF-41DB-A638-6B35981D9FD9}" type="parTrans" cxnId="{E995466C-CFD3-47BF-AD59-E7EC5D9DF02F}">
      <dgm:prSet/>
      <dgm:spPr/>
      <dgm:t>
        <a:bodyPr/>
        <a:lstStyle/>
        <a:p>
          <a:endParaRPr lang="ru-RU"/>
        </a:p>
      </dgm:t>
    </dgm:pt>
    <dgm:pt modelId="{CEA818D6-98AE-4FCC-BE17-EDB6FA232DB6}" type="sibTrans" cxnId="{E995466C-CFD3-47BF-AD59-E7EC5D9DF02F}">
      <dgm:prSet/>
      <dgm:spPr/>
      <dgm:t>
        <a:bodyPr/>
        <a:lstStyle/>
        <a:p>
          <a:endParaRPr lang="ru-RU"/>
        </a:p>
      </dgm:t>
    </dgm:pt>
    <dgm:pt modelId="{22E4FB06-8A1F-4248-B336-90C5093CF98C}">
      <dgm:prSet/>
      <dgm:spPr/>
      <dgm:t>
        <a:bodyPr/>
        <a:lstStyle/>
        <a:p>
          <a:r>
            <a:rPr lang="uk-UA" dirty="0" smtClean="0">
              <a:solidFill>
                <a:schemeClr val="tx1">
                  <a:lumMod val="75000"/>
                  <a:lumOff val="25000"/>
                </a:schemeClr>
              </a:solidFill>
              <a:latin typeface="Times New Roman" panose="02020603050405020304" pitchFamily="18" charset="0"/>
              <a:cs typeface="Times New Roman" panose="02020603050405020304" pitchFamily="18" charset="0"/>
            </a:rPr>
            <a:t>юридичні терміни</a:t>
          </a:r>
          <a:endParaRPr lang="uk-UA"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C4A18BEB-7CE1-4802-B688-3AEB14CB734D}" type="parTrans" cxnId="{0B3654B7-14A6-4B62-9465-34DFE52981A8}">
      <dgm:prSet/>
      <dgm:spPr/>
      <dgm:t>
        <a:bodyPr/>
        <a:lstStyle/>
        <a:p>
          <a:endParaRPr lang="ru-RU"/>
        </a:p>
      </dgm:t>
    </dgm:pt>
    <dgm:pt modelId="{FD6A4CE6-E55D-4E4B-A380-BB6F6F34AAD4}" type="sibTrans" cxnId="{0B3654B7-14A6-4B62-9465-34DFE52981A8}">
      <dgm:prSet/>
      <dgm:spPr/>
      <dgm:t>
        <a:bodyPr/>
        <a:lstStyle/>
        <a:p>
          <a:endParaRPr lang="ru-RU"/>
        </a:p>
      </dgm:t>
    </dgm:pt>
    <dgm:pt modelId="{33EAB73B-AFF6-4556-82B0-8A29E39DAFAE}">
      <dgm:prSet/>
      <dgm:spPr/>
      <dgm:t>
        <a:bodyPr/>
        <a:lstStyle/>
        <a:p>
          <a:r>
            <a:rPr lang="uk-UA"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правова політика</a:t>
          </a:r>
          <a:endParaRPr lang="uk-UA"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1CF29FED-FE53-44FA-8E4C-279DF0EE622C}" type="parTrans" cxnId="{1087D224-68BA-4968-885E-B07A2847214F}">
      <dgm:prSet/>
      <dgm:spPr/>
      <dgm:t>
        <a:bodyPr/>
        <a:lstStyle/>
        <a:p>
          <a:endParaRPr lang="ru-RU"/>
        </a:p>
      </dgm:t>
    </dgm:pt>
    <dgm:pt modelId="{BFEF9DAF-47A3-42A7-ACC4-414FAEE3F510}" type="sibTrans" cxnId="{1087D224-68BA-4968-885E-B07A2847214F}">
      <dgm:prSet/>
      <dgm:spPr/>
      <dgm:t>
        <a:bodyPr/>
        <a:lstStyle/>
        <a:p>
          <a:endParaRPr lang="ru-RU"/>
        </a:p>
      </dgm:t>
    </dgm:pt>
    <dgm:pt modelId="{433CE882-4E6C-4811-9D6C-608AB8343697}">
      <dgm:prSet custT="1"/>
      <dgm:spPr/>
      <dgm:t>
        <a:bodyPr/>
        <a:lstStyle/>
        <a:p>
          <a:r>
            <a:rPr lang="uk-UA" sz="2800" b="1" dirty="0" smtClean="0">
              <a:solidFill>
                <a:schemeClr val="tx1">
                  <a:lumMod val="75000"/>
                  <a:lumOff val="25000"/>
                </a:schemeClr>
              </a:solidFill>
              <a:latin typeface="Times New Roman" panose="02020603050405020304" pitchFamily="18" charset="0"/>
              <a:cs typeface="Times New Roman" panose="02020603050405020304" pitchFamily="18" charset="0"/>
            </a:rPr>
            <a:t>Змінні елементи правової системи:</a:t>
          </a:r>
          <a:endParaRPr lang="uk-UA" sz="2800"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D3474ED2-1C95-4C79-84B3-46461849DFD7}" type="parTrans" cxnId="{49D1DB86-C91B-4D06-8A1A-9DE069F956BA}">
      <dgm:prSet/>
      <dgm:spPr/>
      <dgm:t>
        <a:bodyPr/>
        <a:lstStyle/>
        <a:p>
          <a:endParaRPr lang="ru-RU"/>
        </a:p>
      </dgm:t>
    </dgm:pt>
    <dgm:pt modelId="{DAA2C5E7-5BC6-4A68-B7C6-8360BB4C5036}" type="sibTrans" cxnId="{49D1DB86-C91B-4D06-8A1A-9DE069F956BA}">
      <dgm:prSet/>
      <dgm:spPr/>
      <dgm:t>
        <a:bodyPr/>
        <a:lstStyle/>
        <a:p>
          <a:endParaRPr lang="ru-RU"/>
        </a:p>
      </dgm:t>
    </dgm:pt>
    <dgm:pt modelId="{2A81FA30-1A76-4C3E-A6B3-67E4FDDFDDD3}">
      <dgm:prSet/>
      <dgm:spPr/>
      <dgm:t>
        <a:bodyPr/>
        <a:lstStyle/>
        <a:p>
          <a:r>
            <a:rPr lang="uk-UA" dirty="0" smtClean="0">
              <a:solidFill>
                <a:schemeClr val="tx1">
                  <a:lumMod val="75000"/>
                  <a:lumOff val="25000"/>
                </a:schemeClr>
              </a:solidFill>
              <a:latin typeface="Times New Roman" panose="02020603050405020304" pitchFamily="18" charset="0"/>
              <a:cs typeface="Times New Roman" panose="02020603050405020304" pitchFamily="18" charset="0"/>
            </a:rPr>
            <a:t>правотворчість</a:t>
          </a:r>
          <a:endParaRPr lang="uk-UA"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945ACE08-8AD8-4770-990F-528392860E0C}" type="parTrans" cxnId="{F4D6E551-C16E-44C5-A73E-E69B86CA23FA}">
      <dgm:prSet/>
      <dgm:spPr/>
      <dgm:t>
        <a:bodyPr/>
        <a:lstStyle/>
        <a:p>
          <a:endParaRPr lang="ru-RU"/>
        </a:p>
      </dgm:t>
    </dgm:pt>
    <dgm:pt modelId="{522F9D31-05A9-47F0-8348-36ECC8DDD0B9}" type="sibTrans" cxnId="{F4D6E551-C16E-44C5-A73E-E69B86CA23FA}">
      <dgm:prSet/>
      <dgm:spPr/>
      <dgm:t>
        <a:bodyPr/>
        <a:lstStyle/>
        <a:p>
          <a:endParaRPr lang="ru-RU"/>
        </a:p>
      </dgm:t>
    </dgm:pt>
    <dgm:pt modelId="{A26152EB-C710-4932-8D10-1C58943329E8}">
      <dgm:prSet/>
      <dgm:spPr/>
      <dgm:t>
        <a:bodyPr/>
        <a:lstStyle/>
        <a:p>
          <a:r>
            <a:rPr lang="uk-UA" dirty="0" smtClean="0">
              <a:solidFill>
                <a:schemeClr val="tx1">
                  <a:lumMod val="75000"/>
                  <a:lumOff val="25000"/>
                </a:schemeClr>
              </a:solidFill>
              <a:latin typeface="Times New Roman" panose="02020603050405020304" pitchFamily="18" charset="0"/>
              <a:cs typeface="Times New Roman" panose="02020603050405020304" pitchFamily="18" charset="0"/>
            </a:rPr>
            <a:t>правореалізація</a:t>
          </a:r>
          <a:endParaRPr lang="uk-UA"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75C6B35D-A4AD-467F-9FA5-D09DA4C86F6B}" type="parTrans" cxnId="{0CCDA505-5164-4DE7-9C6F-15183489D943}">
      <dgm:prSet/>
      <dgm:spPr/>
      <dgm:t>
        <a:bodyPr/>
        <a:lstStyle/>
        <a:p>
          <a:endParaRPr lang="ru-RU"/>
        </a:p>
      </dgm:t>
    </dgm:pt>
    <dgm:pt modelId="{A6B4C7C0-8561-45A0-9520-C9B4BEBB6712}" type="sibTrans" cxnId="{0CCDA505-5164-4DE7-9C6F-15183489D943}">
      <dgm:prSet/>
      <dgm:spPr/>
      <dgm:t>
        <a:bodyPr/>
        <a:lstStyle/>
        <a:p>
          <a:endParaRPr lang="ru-RU"/>
        </a:p>
      </dgm:t>
    </dgm:pt>
    <dgm:pt modelId="{C43BBE16-5C98-4F2E-8F8B-5D287BF26789}">
      <dgm:prSet/>
      <dgm:spPr/>
      <dgm:t>
        <a:bodyPr/>
        <a:lstStyle/>
        <a:p>
          <a:r>
            <a:rPr lang="uk-UA"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правовідносини</a:t>
          </a:r>
          <a:endParaRPr lang="uk-UA"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F906572B-460D-4A21-A7BB-BC9843A825C7}" type="parTrans" cxnId="{9527A27E-5AAC-4A25-9330-A0EC9E2A5803}">
      <dgm:prSet/>
      <dgm:spPr/>
      <dgm:t>
        <a:bodyPr/>
        <a:lstStyle/>
        <a:p>
          <a:endParaRPr lang="ru-RU"/>
        </a:p>
      </dgm:t>
    </dgm:pt>
    <dgm:pt modelId="{E97A27D1-6FFC-4E6F-B0C0-4D97C75E52C5}" type="sibTrans" cxnId="{9527A27E-5AAC-4A25-9330-A0EC9E2A5803}">
      <dgm:prSet/>
      <dgm:spPr/>
      <dgm:t>
        <a:bodyPr/>
        <a:lstStyle/>
        <a:p>
          <a:endParaRPr lang="ru-RU"/>
        </a:p>
      </dgm:t>
    </dgm:pt>
    <dgm:pt modelId="{23E98306-8A7A-40AB-97D4-CAF8F5BA6506}">
      <dgm:prSet/>
      <dgm:spPr/>
      <dgm:t>
        <a:bodyPr/>
        <a:lstStyle/>
        <a:p>
          <a:r>
            <a:rPr lang="uk-UA" dirty="0" smtClean="0">
              <a:solidFill>
                <a:schemeClr val="tx1">
                  <a:lumMod val="75000"/>
                  <a:lumOff val="25000"/>
                </a:schemeClr>
              </a:solidFill>
              <a:latin typeface="Times New Roman" panose="02020603050405020304" pitchFamily="18" charset="0"/>
              <a:cs typeface="Times New Roman" panose="02020603050405020304" pitchFamily="18" charset="0"/>
            </a:rPr>
            <a:t>юридична практика</a:t>
          </a:r>
          <a:endParaRPr lang="uk-UA"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9F59BDD4-F5FA-4F41-A7DC-6C35D2FCC5F2}" type="parTrans" cxnId="{5E58FE50-16FF-4F0F-993A-6F8F719842C9}">
      <dgm:prSet/>
      <dgm:spPr/>
      <dgm:t>
        <a:bodyPr/>
        <a:lstStyle/>
        <a:p>
          <a:endParaRPr lang="ru-RU"/>
        </a:p>
      </dgm:t>
    </dgm:pt>
    <dgm:pt modelId="{267F87E4-ACEE-47C7-A116-621656D95CAA}" type="sibTrans" cxnId="{5E58FE50-16FF-4F0F-993A-6F8F719842C9}">
      <dgm:prSet/>
      <dgm:spPr/>
      <dgm:t>
        <a:bodyPr/>
        <a:lstStyle/>
        <a:p>
          <a:endParaRPr lang="ru-RU"/>
        </a:p>
      </dgm:t>
    </dgm:pt>
    <dgm:pt modelId="{7F6F733F-D0E0-4EA5-A594-5CFF5A910855}" type="pres">
      <dgm:prSet presAssocID="{CFA646C6-1D4F-41DF-8529-E612527E3C8F}" presName="Name0" presStyleCnt="0">
        <dgm:presLayoutVars>
          <dgm:dir/>
          <dgm:animLvl val="lvl"/>
          <dgm:resizeHandles val="exact"/>
        </dgm:presLayoutVars>
      </dgm:prSet>
      <dgm:spPr/>
      <dgm:t>
        <a:bodyPr/>
        <a:lstStyle/>
        <a:p>
          <a:endParaRPr lang="ru-RU"/>
        </a:p>
      </dgm:t>
    </dgm:pt>
    <dgm:pt modelId="{0E98531B-3AFC-4266-A94A-7B6E054D64CB}" type="pres">
      <dgm:prSet presAssocID="{FA62416C-F545-4F7F-BD2B-F247DA5C3C7A}" presName="composite" presStyleCnt="0"/>
      <dgm:spPr/>
    </dgm:pt>
    <dgm:pt modelId="{0FDEFD0D-AA94-4209-9529-2E2DED4CAEA9}" type="pres">
      <dgm:prSet presAssocID="{FA62416C-F545-4F7F-BD2B-F247DA5C3C7A}" presName="parTx" presStyleLbl="alignNode1" presStyleIdx="0" presStyleCnt="2">
        <dgm:presLayoutVars>
          <dgm:chMax val="0"/>
          <dgm:chPref val="0"/>
          <dgm:bulletEnabled val="1"/>
        </dgm:presLayoutVars>
      </dgm:prSet>
      <dgm:spPr/>
      <dgm:t>
        <a:bodyPr/>
        <a:lstStyle/>
        <a:p>
          <a:endParaRPr lang="ru-RU"/>
        </a:p>
      </dgm:t>
    </dgm:pt>
    <dgm:pt modelId="{AB2D4931-2A06-49EC-8410-377EDDAFC587}" type="pres">
      <dgm:prSet presAssocID="{FA62416C-F545-4F7F-BD2B-F247DA5C3C7A}" presName="desTx" presStyleLbl="alignAccFollowNode1" presStyleIdx="0" presStyleCnt="2">
        <dgm:presLayoutVars>
          <dgm:bulletEnabled val="1"/>
        </dgm:presLayoutVars>
      </dgm:prSet>
      <dgm:spPr/>
      <dgm:t>
        <a:bodyPr/>
        <a:lstStyle/>
        <a:p>
          <a:endParaRPr lang="ru-RU"/>
        </a:p>
      </dgm:t>
    </dgm:pt>
    <dgm:pt modelId="{63316DDA-9DAB-4E3D-BC13-402D252BC498}" type="pres">
      <dgm:prSet presAssocID="{6CD441C7-A11B-4BFE-A748-1C7D6472F3D1}" presName="space" presStyleCnt="0"/>
      <dgm:spPr/>
    </dgm:pt>
    <dgm:pt modelId="{F95D3171-B655-40B6-B1F8-5EA255874800}" type="pres">
      <dgm:prSet presAssocID="{433CE882-4E6C-4811-9D6C-608AB8343697}" presName="composite" presStyleCnt="0"/>
      <dgm:spPr/>
    </dgm:pt>
    <dgm:pt modelId="{254D1495-9574-4AFB-883C-855D0A60234C}" type="pres">
      <dgm:prSet presAssocID="{433CE882-4E6C-4811-9D6C-608AB8343697}" presName="parTx" presStyleLbl="alignNode1" presStyleIdx="1" presStyleCnt="2">
        <dgm:presLayoutVars>
          <dgm:chMax val="0"/>
          <dgm:chPref val="0"/>
          <dgm:bulletEnabled val="1"/>
        </dgm:presLayoutVars>
      </dgm:prSet>
      <dgm:spPr/>
      <dgm:t>
        <a:bodyPr/>
        <a:lstStyle/>
        <a:p>
          <a:endParaRPr lang="ru-RU"/>
        </a:p>
      </dgm:t>
    </dgm:pt>
    <dgm:pt modelId="{9941D7CD-0018-4D22-B32A-EAD87B180DDE}" type="pres">
      <dgm:prSet presAssocID="{433CE882-4E6C-4811-9D6C-608AB8343697}" presName="desTx" presStyleLbl="alignAccFollowNode1" presStyleIdx="1" presStyleCnt="2">
        <dgm:presLayoutVars>
          <dgm:bulletEnabled val="1"/>
        </dgm:presLayoutVars>
      </dgm:prSet>
      <dgm:spPr/>
      <dgm:t>
        <a:bodyPr/>
        <a:lstStyle/>
        <a:p>
          <a:endParaRPr lang="ru-RU"/>
        </a:p>
      </dgm:t>
    </dgm:pt>
  </dgm:ptLst>
  <dgm:cxnLst>
    <dgm:cxn modelId="{B6304CCF-6E03-4397-8735-B2C6B784F1A6}" srcId="{CFA646C6-1D4F-41DF-8529-E612527E3C8F}" destId="{FA62416C-F545-4F7F-BD2B-F247DA5C3C7A}" srcOrd="0" destOrd="0" parTransId="{C93A624F-FF93-4616-8D3B-A3A78066EBDA}" sibTransId="{6CD441C7-A11B-4BFE-A748-1C7D6472F3D1}"/>
    <dgm:cxn modelId="{26CB955D-9AA1-43F3-AC6F-A78E0A152C09}" type="presOf" srcId="{7CF92CE5-5FAC-4A8C-8E1D-0E12661B006C}" destId="{AB2D4931-2A06-49EC-8410-377EDDAFC587}" srcOrd="0" destOrd="6" presId="urn:microsoft.com/office/officeart/2005/8/layout/hList1"/>
    <dgm:cxn modelId="{E995466C-CFD3-47BF-AD59-E7EC5D9DF02F}" srcId="{FA62416C-F545-4F7F-BD2B-F247DA5C3C7A}" destId="{C7D99CD9-1CFA-4B10-8A90-5F3BC29CA43B}" srcOrd="7" destOrd="0" parTransId="{0DBBA18F-1ECF-41DB-A638-6B35981D9FD9}" sibTransId="{CEA818D6-98AE-4FCC-BE17-EDB6FA232DB6}"/>
    <dgm:cxn modelId="{9527A27E-5AAC-4A25-9330-A0EC9E2A5803}" srcId="{433CE882-4E6C-4811-9D6C-608AB8343697}" destId="{C43BBE16-5C98-4F2E-8F8B-5D287BF26789}" srcOrd="2" destOrd="0" parTransId="{F906572B-460D-4A21-A7BB-BC9843A825C7}" sibTransId="{E97A27D1-6FFC-4E6F-B0C0-4D97C75E52C5}"/>
    <dgm:cxn modelId="{AF8661FE-ACE5-41E5-BD55-EF77CE0F972A}" srcId="{FA62416C-F545-4F7F-BD2B-F247DA5C3C7A}" destId="{8AC08F63-A542-447B-9B4C-EC444F783AAD}" srcOrd="4" destOrd="0" parTransId="{7F3CDD64-1EC6-4118-966A-E89CF9481C0A}" sibTransId="{6D823A43-C3FA-47C1-98A2-0FED07373F50}"/>
    <dgm:cxn modelId="{A13D3CBA-FB98-48C3-811D-A187E555EABB}" srcId="{FA62416C-F545-4F7F-BD2B-F247DA5C3C7A}" destId="{B11A85D7-F4E0-4624-B42B-6937362EAF07}" srcOrd="5" destOrd="0" parTransId="{60B87C16-024A-4A2B-813F-95E0B4616329}" sibTransId="{DD474B99-87C2-470A-92E2-84563A24498C}"/>
    <dgm:cxn modelId="{E64EABBA-D534-4C01-90BC-332C46D9C62F}" srcId="{FA62416C-F545-4F7F-BD2B-F247DA5C3C7A}" destId="{7DBB4030-6598-4265-A1D8-C78FE9D1912E}" srcOrd="3" destOrd="0" parTransId="{34EE9AD5-18E4-4659-ADD5-B4EF4B8EAA03}" sibTransId="{19A7B6CA-B9BC-4952-A43B-2C6343ABC384}"/>
    <dgm:cxn modelId="{BDF9C913-0737-4BC2-839E-591B9B04336E}" type="presOf" srcId="{C58DC37F-A86E-426E-A7F4-D196A6954399}" destId="{AB2D4931-2A06-49EC-8410-377EDDAFC587}" srcOrd="0" destOrd="2" presId="urn:microsoft.com/office/officeart/2005/8/layout/hList1"/>
    <dgm:cxn modelId="{EFC853D4-20A1-4AD8-9BEF-3783346FBBFD}" type="presOf" srcId="{7DBB4030-6598-4265-A1D8-C78FE9D1912E}" destId="{AB2D4931-2A06-49EC-8410-377EDDAFC587}" srcOrd="0" destOrd="3" presId="urn:microsoft.com/office/officeart/2005/8/layout/hList1"/>
    <dgm:cxn modelId="{8E18567A-9B65-4778-A883-B4F0CCA4313C}" type="presOf" srcId="{CFA646C6-1D4F-41DF-8529-E612527E3C8F}" destId="{7F6F733F-D0E0-4EA5-A594-5CFF5A910855}" srcOrd="0" destOrd="0" presId="urn:microsoft.com/office/officeart/2005/8/layout/hList1"/>
    <dgm:cxn modelId="{85F5EDB6-845C-4ED6-83FC-6ECBD5E72BF6}" srcId="{FA62416C-F545-4F7F-BD2B-F247DA5C3C7A}" destId="{B2B70AF8-5AF3-4D33-9EDC-4FBD828EF59A}" srcOrd="0" destOrd="0" parTransId="{76738558-A5FE-407A-9835-4B3214140B47}" sibTransId="{E752942C-5266-4092-A811-957AEF3A982F}"/>
    <dgm:cxn modelId="{1087D224-68BA-4968-885E-B07A2847214F}" srcId="{FA62416C-F545-4F7F-BD2B-F247DA5C3C7A}" destId="{33EAB73B-AFF6-4556-82B0-8A29E39DAFAE}" srcOrd="9" destOrd="0" parTransId="{1CF29FED-FE53-44FA-8E4C-279DF0EE622C}" sibTransId="{BFEF9DAF-47A3-42A7-ACC4-414FAEE3F510}"/>
    <dgm:cxn modelId="{3974BE43-5F10-4B4A-99E8-0CBBA42D3194}" type="presOf" srcId="{8AC08F63-A542-447B-9B4C-EC444F783AAD}" destId="{AB2D4931-2A06-49EC-8410-377EDDAFC587}" srcOrd="0" destOrd="4" presId="urn:microsoft.com/office/officeart/2005/8/layout/hList1"/>
    <dgm:cxn modelId="{468D871C-88E3-4497-BD7D-76F286505D87}" type="presOf" srcId="{22E4FB06-8A1F-4248-B336-90C5093CF98C}" destId="{AB2D4931-2A06-49EC-8410-377EDDAFC587}" srcOrd="0" destOrd="8" presId="urn:microsoft.com/office/officeart/2005/8/layout/hList1"/>
    <dgm:cxn modelId="{0CCDA505-5164-4DE7-9C6F-15183489D943}" srcId="{433CE882-4E6C-4811-9D6C-608AB8343697}" destId="{A26152EB-C710-4932-8D10-1C58943329E8}" srcOrd="1" destOrd="0" parTransId="{75C6B35D-A4AD-467F-9FA5-D09DA4C86F6B}" sibTransId="{A6B4C7C0-8561-45A0-9520-C9B4BEBB6712}"/>
    <dgm:cxn modelId="{4331ABD8-BC7D-4FFC-8C79-53704959CEAC}" type="presOf" srcId="{23E98306-8A7A-40AB-97D4-CAF8F5BA6506}" destId="{9941D7CD-0018-4D22-B32A-EAD87B180DDE}" srcOrd="0" destOrd="3" presId="urn:microsoft.com/office/officeart/2005/8/layout/hList1"/>
    <dgm:cxn modelId="{0B3654B7-14A6-4B62-9465-34DFE52981A8}" srcId="{FA62416C-F545-4F7F-BD2B-F247DA5C3C7A}" destId="{22E4FB06-8A1F-4248-B336-90C5093CF98C}" srcOrd="8" destOrd="0" parTransId="{C4A18BEB-7CE1-4802-B688-3AEB14CB734D}" sibTransId="{FD6A4CE6-E55D-4E4B-A380-BB6F6F34AAD4}"/>
    <dgm:cxn modelId="{9DF419AE-2111-4AB2-9159-A707F6505A2E}" type="presOf" srcId="{C43BBE16-5C98-4F2E-8F8B-5D287BF26789}" destId="{9941D7CD-0018-4D22-B32A-EAD87B180DDE}" srcOrd="0" destOrd="2" presId="urn:microsoft.com/office/officeart/2005/8/layout/hList1"/>
    <dgm:cxn modelId="{9A436657-0513-4BA1-A9BE-58C28B86A32F}" type="presOf" srcId="{2A81FA30-1A76-4C3E-A6B3-67E4FDDFDDD3}" destId="{9941D7CD-0018-4D22-B32A-EAD87B180DDE}" srcOrd="0" destOrd="0" presId="urn:microsoft.com/office/officeart/2005/8/layout/hList1"/>
    <dgm:cxn modelId="{599E1380-5EDD-4667-AA73-15DC12207EB4}" type="presOf" srcId="{B2B70AF8-5AF3-4D33-9EDC-4FBD828EF59A}" destId="{AB2D4931-2A06-49EC-8410-377EDDAFC587}" srcOrd="0" destOrd="0" presId="urn:microsoft.com/office/officeart/2005/8/layout/hList1"/>
    <dgm:cxn modelId="{F4D6E551-C16E-44C5-A73E-E69B86CA23FA}" srcId="{433CE882-4E6C-4811-9D6C-608AB8343697}" destId="{2A81FA30-1A76-4C3E-A6B3-67E4FDDFDDD3}" srcOrd="0" destOrd="0" parTransId="{945ACE08-8AD8-4770-990F-528392860E0C}" sibTransId="{522F9D31-05A9-47F0-8348-36ECC8DDD0B9}"/>
    <dgm:cxn modelId="{E4165D96-1B55-46EE-9926-8EC4FF0DB44E}" type="presOf" srcId="{C7D99CD9-1CFA-4B10-8A90-5F3BC29CA43B}" destId="{AB2D4931-2A06-49EC-8410-377EDDAFC587}" srcOrd="0" destOrd="7" presId="urn:microsoft.com/office/officeart/2005/8/layout/hList1"/>
    <dgm:cxn modelId="{78E875EC-74B8-4758-8FA6-85C04FD7B0CA}" srcId="{FA62416C-F545-4F7F-BD2B-F247DA5C3C7A}" destId="{7CF92CE5-5FAC-4A8C-8E1D-0E12661B006C}" srcOrd="6" destOrd="0" parTransId="{51440419-ABF2-4BC1-A8E8-9AFF57A68C69}" sibTransId="{325C35A7-5121-4EB1-BF1A-6DEF0B992032}"/>
    <dgm:cxn modelId="{A3444517-CDA1-4452-B00C-C1EAE6E2B977}" type="presOf" srcId="{433CE882-4E6C-4811-9D6C-608AB8343697}" destId="{254D1495-9574-4AFB-883C-855D0A60234C}" srcOrd="0" destOrd="0" presId="urn:microsoft.com/office/officeart/2005/8/layout/hList1"/>
    <dgm:cxn modelId="{49D1DB86-C91B-4D06-8A1A-9DE069F956BA}" srcId="{CFA646C6-1D4F-41DF-8529-E612527E3C8F}" destId="{433CE882-4E6C-4811-9D6C-608AB8343697}" srcOrd="1" destOrd="0" parTransId="{D3474ED2-1C95-4C79-84B3-46461849DFD7}" sibTransId="{DAA2C5E7-5BC6-4A68-B7C6-8360BB4C5036}"/>
    <dgm:cxn modelId="{9E3BA242-13A9-40DF-982E-A7EC236DA1DF}" type="presOf" srcId="{A26152EB-C710-4932-8D10-1C58943329E8}" destId="{9941D7CD-0018-4D22-B32A-EAD87B180DDE}" srcOrd="0" destOrd="1" presId="urn:microsoft.com/office/officeart/2005/8/layout/hList1"/>
    <dgm:cxn modelId="{9782112D-83D2-4D40-B193-82C604ECC046}" type="presOf" srcId="{FA62416C-F545-4F7F-BD2B-F247DA5C3C7A}" destId="{0FDEFD0D-AA94-4209-9529-2E2DED4CAEA9}" srcOrd="0" destOrd="0" presId="urn:microsoft.com/office/officeart/2005/8/layout/hList1"/>
    <dgm:cxn modelId="{F4FD82E4-9C38-432F-A899-A8A5AFC46CAC}" srcId="{FA62416C-F545-4F7F-BD2B-F247DA5C3C7A}" destId="{EFEFB7DA-9DE0-4F61-AD3C-DCFA86E111CB}" srcOrd="1" destOrd="0" parTransId="{9DAAD7D1-A861-422D-9D02-FA2645A1AE4A}" sibTransId="{DB908E0A-1C80-414D-81E5-8679C67D1990}"/>
    <dgm:cxn modelId="{C427B8E5-A890-49D0-AA62-BFB9406CBC0C}" type="presOf" srcId="{B11A85D7-F4E0-4624-B42B-6937362EAF07}" destId="{AB2D4931-2A06-49EC-8410-377EDDAFC587}" srcOrd="0" destOrd="5" presId="urn:microsoft.com/office/officeart/2005/8/layout/hList1"/>
    <dgm:cxn modelId="{0D2EE965-45C5-4A15-82DF-2CBBAEEC5E70}" srcId="{FA62416C-F545-4F7F-BD2B-F247DA5C3C7A}" destId="{C58DC37F-A86E-426E-A7F4-D196A6954399}" srcOrd="2" destOrd="0" parTransId="{8F133CFB-D909-4229-8AE5-CB31BAB30068}" sibTransId="{CFE14B2D-5153-4922-9A23-BC30DCB8CA31}"/>
    <dgm:cxn modelId="{4B7F18B7-9B75-4F56-B34D-951C9FB502FF}" type="presOf" srcId="{EFEFB7DA-9DE0-4F61-AD3C-DCFA86E111CB}" destId="{AB2D4931-2A06-49EC-8410-377EDDAFC587}" srcOrd="0" destOrd="1" presId="urn:microsoft.com/office/officeart/2005/8/layout/hList1"/>
    <dgm:cxn modelId="{5E58FE50-16FF-4F0F-993A-6F8F719842C9}" srcId="{433CE882-4E6C-4811-9D6C-608AB8343697}" destId="{23E98306-8A7A-40AB-97D4-CAF8F5BA6506}" srcOrd="3" destOrd="0" parTransId="{9F59BDD4-F5FA-4F41-A7DC-6C35D2FCC5F2}" sibTransId="{267F87E4-ACEE-47C7-A116-621656D95CAA}"/>
    <dgm:cxn modelId="{122FC49E-06BB-4ECF-A49A-E883B74817A3}" type="presOf" srcId="{33EAB73B-AFF6-4556-82B0-8A29E39DAFAE}" destId="{AB2D4931-2A06-49EC-8410-377EDDAFC587}" srcOrd="0" destOrd="9" presId="urn:microsoft.com/office/officeart/2005/8/layout/hList1"/>
    <dgm:cxn modelId="{45C03549-8A59-4E87-9A78-BEC959F311E4}" type="presParOf" srcId="{7F6F733F-D0E0-4EA5-A594-5CFF5A910855}" destId="{0E98531B-3AFC-4266-A94A-7B6E054D64CB}" srcOrd="0" destOrd="0" presId="urn:microsoft.com/office/officeart/2005/8/layout/hList1"/>
    <dgm:cxn modelId="{0E816ACD-ABCF-4955-B451-69EF5461990E}" type="presParOf" srcId="{0E98531B-3AFC-4266-A94A-7B6E054D64CB}" destId="{0FDEFD0D-AA94-4209-9529-2E2DED4CAEA9}" srcOrd="0" destOrd="0" presId="urn:microsoft.com/office/officeart/2005/8/layout/hList1"/>
    <dgm:cxn modelId="{C6D46641-7F9D-4358-B980-BD5DFA23CE7E}" type="presParOf" srcId="{0E98531B-3AFC-4266-A94A-7B6E054D64CB}" destId="{AB2D4931-2A06-49EC-8410-377EDDAFC587}" srcOrd="1" destOrd="0" presId="urn:microsoft.com/office/officeart/2005/8/layout/hList1"/>
    <dgm:cxn modelId="{28A8F64C-168C-41FD-9CA9-5F8E7196FDB8}" type="presParOf" srcId="{7F6F733F-D0E0-4EA5-A594-5CFF5A910855}" destId="{63316DDA-9DAB-4E3D-BC13-402D252BC498}" srcOrd="1" destOrd="0" presId="urn:microsoft.com/office/officeart/2005/8/layout/hList1"/>
    <dgm:cxn modelId="{665860AE-A833-4981-80D6-992F7CE69C17}" type="presParOf" srcId="{7F6F733F-D0E0-4EA5-A594-5CFF5A910855}" destId="{F95D3171-B655-40B6-B1F8-5EA255874800}" srcOrd="2" destOrd="0" presId="urn:microsoft.com/office/officeart/2005/8/layout/hList1"/>
    <dgm:cxn modelId="{7355762F-1A15-44E8-952D-D4AFF8BC9559}" type="presParOf" srcId="{F95D3171-B655-40B6-B1F8-5EA255874800}" destId="{254D1495-9574-4AFB-883C-855D0A60234C}" srcOrd="0" destOrd="0" presId="urn:microsoft.com/office/officeart/2005/8/layout/hList1"/>
    <dgm:cxn modelId="{F2AC9B81-8CAE-4089-A0A4-D02D46CE7E82}" type="presParOf" srcId="{F95D3171-B655-40B6-B1F8-5EA255874800}" destId="{9941D7CD-0018-4D22-B32A-EAD87B180DD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A348BA-5C7F-4E76-8FE2-49321AC3BA9C}"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ru-RU"/>
        </a:p>
      </dgm:t>
    </dgm:pt>
    <dgm:pt modelId="{9E0E1BB7-6A08-4525-ADAC-CA00F3CE9238}">
      <dgm:prSet phldrT="[Текст]" custT="1"/>
      <dgm:spPr/>
      <dgm:t>
        <a:bodyPr/>
        <a:lstStyle/>
        <a:p>
          <a:r>
            <a:rPr lang="uk-UA" sz="2200" dirty="0" smtClean="0">
              <a:latin typeface="Times New Roman" panose="02020603050405020304" pitchFamily="18" charset="0"/>
              <a:cs typeface="Times New Roman" panose="02020603050405020304" pitchFamily="18" charset="0"/>
            </a:rPr>
            <a:t>суб’єктивно-сутнісний</a:t>
          </a:r>
          <a:endParaRPr lang="ru-RU" sz="2200" dirty="0">
            <a:latin typeface="Times New Roman" panose="02020603050405020304" pitchFamily="18" charset="0"/>
            <a:cs typeface="Times New Roman" panose="02020603050405020304" pitchFamily="18" charset="0"/>
          </a:endParaRPr>
        </a:p>
      </dgm:t>
    </dgm:pt>
    <dgm:pt modelId="{9BCEE59E-CF62-4BAD-BF18-256FB9A6A095}" type="parTrans" cxnId="{7269D60C-5E99-4AEE-A7B1-1C031552F94F}">
      <dgm:prSet/>
      <dgm:spPr/>
      <dgm:t>
        <a:bodyPr/>
        <a:lstStyle/>
        <a:p>
          <a:endParaRPr lang="ru-RU"/>
        </a:p>
      </dgm:t>
    </dgm:pt>
    <dgm:pt modelId="{6D30CB63-406A-4C07-A6A3-D4C7B004889B}" type="sibTrans" cxnId="{7269D60C-5E99-4AEE-A7B1-1C031552F94F}">
      <dgm:prSet/>
      <dgm:spPr/>
      <dgm:t>
        <a:bodyPr/>
        <a:lstStyle/>
        <a:p>
          <a:endParaRPr lang="ru-RU"/>
        </a:p>
      </dgm:t>
    </dgm:pt>
    <dgm:pt modelId="{738AAB85-05B8-499C-B7FA-111874D93439}">
      <dgm:prSet custT="1"/>
      <dgm:spPr/>
      <dgm:t>
        <a:bodyPr/>
        <a:lstStyle/>
        <a:p>
          <a:r>
            <a:rPr lang="uk-UA" sz="2200" dirty="0" smtClean="0">
              <a:latin typeface="Times New Roman" panose="02020603050405020304" pitchFamily="18" charset="0"/>
              <a:cs typeface="Times New Roman" panose="02020603050405020304" pitchFamily="18" charset="0"/>
            </a:rPr>
            <a:t>інтелектуально-психологічний</a:t>
          </a:r>
          <a:endParaRPr lang="uk-UA" sz="2200" dirty="0">
            <a:latin typeface="Times New Roman" panose="02020603050405020304" pitchFamily="18" charset="0"/>
            <a:cs typeface="Times New Roman" panose="02020603050405020304" pitchFamily="18" charset="0"/>
          </a:endParaRPr>
        </a:p>
      </dgm:t>
    </dgm:pt>
    <dgm:pt modelId="{74DB0932-C133-4DC3-AC1F-80D9BAC47417}" type="parTrans" cxnId="{DDDD83E2-71D0-4931-94A5-5DE576B3ACC0}">
      <dgm:prSet/>
      <dgm:spPr/>
      <dgm:t>
        <a:bodyPr/>
        <a:lstStyle/>
        <a:p>
          <a:endParaRPr lang="ru-RU"/>
        </a:p>
      </dgm:t>
    </dgm:pt>
    <dgm:pt modelId="{F6F7D45D-304C-4CED-8414-39BC3B9D02F3}" type="sibTrans" cxnId="{DDDD83E2-71D0-4931-94A5-5DE576B3ACC0}">
      <dgm:prSet/>
      <dgm:spPr/>
      <dgm:t>
        <a:bodyPr/>
        <a:lstStyle/>
        <a:p>
          <a:endParaRPr lang="ru-RU"/>
        </a:p>
      </dgm:t>
    </dgm:pt>
    <dgm:pt modelId="{B8D03C28-0001-4A9B-8842-BC8092786CB1}">
      <dgm:prSet custT="1"/>
      <dgm:spPr/>
      <dgm:t>
        <a:bodyPr/>
        <a:lstStyle/>
        <a:p>
          <a:r>
            <a:rPr lang="uk-UA" sz="2200" dirty="0" smtClean="0">
              <a:latin typeface="Times New Roman" panose="02020603050405020304" pitchFamily="18" charset="0"/>
              <a:cs typeface="Times New Roman" panose="02020603050405020304" pitchFamily="18" charset="0"/>
            </a:rPr>
            <a:t>нормативно-регулятивний</a:t>
          </a:r>
          <a:endParaRPr lang="uk-UA" sz="2200" dirty="0">
            <a:latin typeface="Times New Roman" panose="02020603050405020304" pitchFamily="18" charset="0"/>
            <a:cs typeface="Times New Roman" panose="02020603050405020304" pitchFamily="18" charset="0"/>
          </a:endParaRPr>
        </a:p>
      </dgm:t>
    </dgm:pt>
    <dgm:pt modelId="{C33CB75F-A828-4647-BDA5-8430923DFA10}" type="parTrans" cxnId="{754F3506-3BA2-4C03-B568-A694C09D406F}">
      <dgm:prSet/>
      <dgm:spPr/>
      <dgm:t>
        <a:bodyPr/>
        <a:lstStyle/>
        <a:p>
          <a:endParaRPr lang="ru-RU"/>
        </a:p>
      </dgm:t>
    </dgm:pt>
    <dgm:pt modelId="{D1395D47-6AA7-473E-B66B-8FF570D9250B}" type="sibTrans" cxnId="{754F3506-3BA2-4C03-B568-A694C09D406F}">
      <dgm:prSet/>
      <dgm:spPr/>
      <dgm:t>
        <a:bodyPr/>
        <a:lstStyle/>
        <a:p>
          <a:endParaRPr lang="ru-RU"/>
        </a:p>
      </dgm:t>
    </dgm:pt>
    <dgm:pt modelId="{D577E4AA-E5A4-4897-9A1C-895DEDF82A53}">
      <dgm:prSet custT="1"/>
      <dgm:spPr/>
      <dgm:t>
        <a:bodyPr/>
        <a:lstStyle/>
        <a:p>
          <a:r>
            <a:rPr lang="uk-UA" sz="2200" dirty="0" smtClean="0">
              <a:latin typeface="Times New Roman" panose="02020603050405020304" pitchFamily="18" charset="0"/>
              <a:cs typeface="Times New Roman" panose="02020603050405020304" pitchFamily="18" charset="0"/>
            </a:rPr>
            <a:t>організаційно-діяльнісний</a:t>
          </a:r>
          <a:endParaRPr lang="uk-UA" sz="2200" dirty="0">
            <a:latin typeface="Times New Roman" panose="02020603050405020304" pitchFamily="18" charset="0"/>
            <a:cs typeface="Times New Roman" panose="02020603050405020304" pitchFamily="18" charset="0"/>
          </a:endParaRPr>
        </a:p>
      </dgm:t>
    </dgm:pt>
    <dgm:pt modelId="{FC2CE1D5-5B89-429A-B080-E1CC8EE15255}" type="parTrans" cxnId="{7C0A4674-B583-4652-BBC8-692F5F9C4CEE}">
      <dgm:prSet/>
      <dgm:spPr/>
      <dgm:t>
        <a:bodyPr/>
        <a:lstStyle/>
        <a:p>
          <a:endParaRPr lang="ru-RU"/>
        </a:p>
      </dgm:t>
    </dgm:pt>
    <dgm:pt modelId="{BE3AD3FE-3FB3-40C9-B0AE-81EDFFBB1598}" type="sibTrans" cxnId="{7C0A4674-B583-4652-BBC8-692F5F9C4CEE}">
      <dgm:prSet/>
      <dgm:spPr/>
      <dgm:t>
        <a:bodyPr/>
        <a:lstStyle/>
        <a:p>
          <a:endParaRPr lang="ru-RU"/>
        </a:p>
      </dgm:t>
    </dgm:pt>
    <dgm:pt modelId="{56FA42E8-2A60-4FBE-8043-6E3D28853CD0}">
      <dgm:prSet custT="1"/>
      <dgm:spPr/>
      <dgm:t>
        <a:bodyPr/>
        <a:lstStyle/>
        <a:p>
          <a:r>
            <a:rPr lang="uk-UA" sz="2100" dirty="0" smtClean="0">
              <a:latin typeface="Times New Roman" panose="02020603050405020304" pitchFamily="18" charset="0"/>
              <a:cs typeface="Times New Roman" panose="02020603050405020304" pitchFamily="18" charset="0"/>
            </a:rPr>
            <a:t>соціально-регулятивний</a:t>
          </a:r>
          <a:endParaRPr lang="uk-UA" sz="2100" dirty="0">
            <a:latin typeface="Times New Roman" panose="02020603050405020304" pitchFamily="18" charset="0"/>
            <a:cs typeface="Times New Roman" panose="02020603050405020304" pitchFamily="18" charset="0"/>
          </a:endParaRPr>
        </a:p>
      </dgm:t>
    </dgm:pt>
    <dgm:pt modelId="{D3066893-22F8-4CA3-9C85-0DA5920438F8}" type="parTrans" cxnId="{D3DA7A30-98D3-4DFD-A3D4-E15842336FAB}">
      <dgm:prSet/>
      <dgm:spPr/>
      <dgm:t>
        <a:bodyPr/>
        <a:lstStyle/>
        <a:p>
          <a:endParaRPr lang="ru-RU"/>
        </a:p>
      </dgm:t>
    </dgm:pt>
    <dgm:pt modelId="{5570329E-42C9-4975-9670-4F590280819B}" type="sibTrans" cxnId="{D3DA7A30-98D3-4DFD-A3D4-E15842336FAB}">
      <dgm:prSet/>
      <dgm:spPr/>
      <dgm:t>
        <a:bodyPr/>
        <a:lstStyle/>
        <a:p>
          <a:endParaRPr lang="ru-RU"/>
        </a:p>
      </dgm:t>
    </dgm:pt>
    <dgm:pt modelId="{4B9D7F1B-8A83-4574-A134-779D01D0A2BC}" type="pres">
      <dgm:prSet presAssocID="{83A348BA-5C7F-4E76-8FE2-49321AC3BA9C}" presName="rootnode" presStyleCnt="0">
        <dgm:presLayoutVars>
          <dgm:chMax/>
          <dgm:chPref/>
          <dgm:dir/>
          <dgm:animLvl val="lvl"/>
        </dgm:presLayoutVars>
      </dgm:prSet>
      <dgm:spPr/>
      <dgm:t>
        <a:bodyPr/>
        <a:lstStyle/>
        <a:p>
          <a:endParaRPr lang="ru-RU"/>
        </a:p>
      </dgm:t>
    </dgm:pt>
    <dgm:pt modelId="{748C2501-7225-4ECB-9EB1-02217986D58E}" type="pres">
      <dgm:prSet presAssocID="{9E0E1BB7-6A08-4525-ADAC-CA00F3CE9238}" presName="composite" presStyleCnt="0"/>
      <dgm:spPr/>
    </dgm:pt>
    <dgm:pt modelId="{C3047E99-414E-4126-A04C-90C842932249}" type="pres">
      <dgm:prSet presAssocID="{9E0E1BB7-6A08-4525-ADAC-CA00F3CE9238}" presName="LShape" presStyleLbl="alignNode1" presStyleIdx="0" presStyleCnt="9"/>
      <dgm:spPr/>
    </dgm:pt>
    <dgm:pt modelId="{548440CC-E294-4E6E-A0EC-B6A32B071972}" type="pres">
      <dgm:prSet presAssocID="{9E0E1BB7-6A08-4525-ADAC-CA00F3CE9238}" presName="ParentText" presStyleLbl="revTx" presStyleIdx="0" presStyleCnt="5">
        <dgm:presLayoutVars>
          <dgm:chMax val="0"/>
          <dgm:chPref val="0"/>
          <dgm:bulletEnabled val="1"/>
        </dgm:presLayoutVars>
      </dgm:prSet>
      <dgm:spPr/>
      <dgm:t>
        <a:bodyPr/>
        <a:lstStyle/>
        <a:p>
          <a:endParaRPr lang="ru-RU"/>
        </a:p>
      </dgm:t>
    </dgm:pt>
    <dgm:pt modelId="{8660858E-B1B5-4493-9463-6839E31D8F47}" type="pres">
      <dgm:prSet presAssocID="{9E0E1BB7-6A08-4525-ADAC-CA00F3CE9238}" presName="Triangle" presStyleLbl="alignNode1" presStyleIdx="1" presStyleCnt="9"/>
      <dgm:spPr/>
    </dgm:pt>
    <dgm:pt modelId="{30832A76-CA88-415B-A273-1F4D8FBA73E7}" type="pres">
      <dgm:prSet presAssocID="{6D30CB63-406A-4C07-A6A3-D4C7B004889B}" presName="sibTrans" presStyleCnt="0"/>
      <dgm:spPr/>
    </dgm:pt>
    <dgm:pt modelId="{B2AA26ED-2790-467A-A863-4F9EE4582613}" type="pres">
      <dgm:prSet presAssocID="{6D30CB63-406A-4C07-A6A3-D4C7B004889B}" presName="space" presStyleCnt="0"/>
      <dgm:spPr/>
    </dgm:pt>
    <dgm:pt modelId="{C0AB7110-4C4E-4598-824B-6858DD2C3235}" type="pres">
      <dgm:prSet presAssocID="{738AAB85-05B8-499C-B7FA-111874D93439}" presName="composite" presStyleCnt="0"/>
      <dgm:spPr/>
    </dgm:pt>
    <dgm:pt modelId="{6ED48DEF-7C83-4C69-9A04-9600F73A67DD}" type="pres">
      <dgm:prSet presAssocID="{738AAB85-05B8-499C-B7FA-111874D93439}" presName="LShape" presStyleLbl="alignNode1" presStyleIdx="2" presStyleCnt="9"/>
      <dgm:spPr/>
    </dgm:pt>
    <dgm:pt modelId="{BD4C6BBE-FE07-43D5-A3C0-3A156A521700}" type="pres">
      <dgm:prSet presAssocID="{738AAB85-05B8-499C-B7FA-111874D93439}" presName="ParentText" presStyleLbl="revTx" presStyleIdx="1" presStyleCnt="5" custScaleX="121248" custLinFactNeighborX="8127" custLinFactNeighborY="2649">
        <dgm:presLayoutVars>
          <dgm:chMax val="0"/>
          <dgm:chPref val="0"/>
          <dgm:bulletEnabled val="1"/>
        </dgm:presLayoutVars>
      </dgm:prSet>
      <dgm:spPr/>
      <dgm:t>
        <a:bodyPr/>
        <a:lstStyle/>
        <a:p>
          <a:endParaRPr lang="ru-RU"/>
        </a:p>
      </dgm:t>
    </dgm:pt>
    <dgm:pt modelId="{82D70F0B-BA12-4C42-A6DA-679F0ACAA72C}" type="pres">
      <dgm:prSet presAssocID="{738AAB85-05B8-499C-B7FA-111874D93439}" presName="Triangle" presStyleLbl="alignNode1" presStyleIdx="3" presStyleCnt="9"/>
      <dgm:spPr/>
    </dgm:pt>
    <dgm:pt modelId="{3DC8FC2E-89BF-425C-B0A8-EB214959C7B2}" type="pres">
      <dgm:prSet presAssocID="{F6F7D45D-304C-4CED-8414-39BC3B9D02F3}" presName="sibTrans" presStyleCnt="0"/>
      <dgm:spPr/>
    </dgm:pt>
    <dgm:pt modelId="{6C3B543F-B660-4004-8745-CBF8BA3F2209}" type="pres">
      <dgm:prSet presAssocID="{F6F7D45D-304C-4CED-8414-39BC3B9D02F3}" presName="space" presStyleCnt="0"/>
      <dgm:spPr/>
    </dgm:pt>
    <dgm:pt modelId="{701E96C8-06C4-4B19-9DCB-ECC09CA7BA0B}" type="pres">
      <dgm:prSet presAssocID="{B8D03C28-0001-4A9B-8842-BC8092786CB1}" presName="composite" presStyleCnt="0"/>
      <dgm:spPr/>
    </dgm:pt>
    <dgm:pt modelId="{1BAA49E3-903F-47DB-986C-BBAFBBA47E86}" type="pres">
      <dgm:prSet presAssocID="{B8D03C28-0001-4A9B-8842-BC8092786CB1}" presName="LShape" presStyleLbl="alignNode1" presStyleIdx="4" presStyleCnt="9"/>
      <dgm:spPr/>
    </dgm:pt>
    <dgm:pt modelId="{073201D1-18EF-4B77-9754-CCB95F00B3DE}" type="pres">
      <dgm:prSet presAssocID="{B8D03C28-0001-4A9B-8842-BC8092786CB1}" presName="ParentText" presStyleLbl="revTx" presStyleIdx="2" presStyleCnt="5" custScaleX="106259" custLinFactNeighborX="1741" custLinFactNeighborY="662">
        <dgm:presLayoutVars>
          <dgm:chMax val="0"/>
          <dgm:chPref val="0"/>
          <dgm:bulletEnabled val="1"/>
        </dgm:presLayoutVars>
      </dgm:prSet>
      <dgm:spPr/>
      <dgm:t>
        <a:bodyPr/>
        <a:lstStyle/>
        <a:p>
          <a:endParaRPr lang="ru-RU"/>
        </a:p>
      </dgm:t>
    </dgm:pt>
    <dgm:pt modelId="{8EAD6F50-C40D-4E8B-9CA8-31650C93024F}" type="pres">
      <dgm:prSet presAssocID="{B8D03C28-0001-4A9B-8842-BC8092786CB1}" presName="Triangle" presStyleLbl="alignNode1" presStyleIdx="5" presStyleCnt="9"/>
      <dgm:spPr/>
    </dgm:pt>
    <dgm:pt modelId="{58FC9562-9B20-4C90-AB08-D8BB15E361D6}" type="pres">
      <dgm:prSet presAssocID="{D1395D47-6AA7-473E-B66B-8FF570D9250B}" presName="sibTrans" presStyleCnt="0"/>
      <dgm:spPr/>
    </dgm:pt>
    <dgm:pt modelId="{CAE7F6F7-92E4-47C6-8006-EA8C907AF884}" type="pres">
      <dgm:prSet presAssocID="{D1395D47-6AA7-473E-B66B-8FF570D9250B}" presName="space" presStyleCnt="0"/>
      <dgm:spPr/>
    </dgm:pt>
    <dgm:pt modelId="{C9A9C9F1-8D55-4AA6-93BD-F537E13E7BB0}" type="pres">
      <dgm:prSet presAssocID="{D577E4AA-E5A4-4897-9A1C-895DEDF82A53}" presName="composite" presStyleCnt="0"/>
      <dgm:spPr/>
    </dgm:pt>
    <dgm:pt modelId="{CEA1E33E-5D18-4510-94EC-F4BBC091770B}" type="pres">
      <dgm:prSet presAssocID="{D577E4AA-E5A4-4897-9A1C-895DEDF82A53}" presName="LShape" presStyleLbl="alignNode1" presStyleIdx="6" presStyleCnt="9"/>
      <dgm:spPr/>
    </dgm:pt>
    <dgm:pt modelId="{D774FDC8-C735-4238-9D65-523219BCD3E9}" type="pres">
      <dgm:prSet presAssocID="{D577E4AA-E5A4-4897-9A1C-895DEDF82A53}" presName="ParentText" presStyleLbl="revTx" presStyleIdx="3" presStyleCnt="5" custScaleX="113325" custLinFactNeighborX="5224" custLinFactNeighborY="662">
        <dgm:presLayoutVars>
          <dgm:chMax val="0"/>
          <dgm:chPref val="0"/>
          <dgm:bulletEnabled val="1"/>
        </dgm:presLayoutVars>
      </dgm:prSet>
      <dgm:spPr/>
      <dgm:t>
        <a:bodyPr/>
        <a:lstStyle/>
        <a:p>
          <a:endParaRPr lang="ru-RU"/>
        </a:p>
      </dgm:t>
    </dgm:pt>
    <dgm:pt modelId="{A97B1730-1D7C-4875-BEE0-068BFAB38C29}" type="pres">
      <dgm:prSet presAssocID="{D577E4AA-E5A4-4897-9A1C-895DEDF82A53}" presName="Triangle" presStyleLbl="alignNode1" presStyleIdx="7" presStyleCnt="9"/>
      <dgm:spPr/>
    </dgm:pt>
    <dgm:pt modelId="{D3B83316-2356-4521-8986-B9BF142CB9FF}" type="pres">
      <dgm:prSet presAssocID="{BE3AD3FE-3FB3-40C9-B0AE-81EDFFBB1598}" presName="sibTrans" presStyleCnt="0"/>
      <dgm:spPr/>
    </dgm:pt>
    <dgm:pt modelId="{F73FD2B1-C191-41A2-B7F7-AB46AA6DA7ED}" type="pres">
      <dgm:prSet presAssocID="{BE3AD3FE-3FB3-40C9-B0AE-81EDFFBB1598}" presName="space" presStyleCnt="0"/>
      <dgm:spPr/>
    </dgm:pt>
    <dgm:pt modelId="{2A95104B-3A69-4B6D-8E97-EB1F938EE5DB}" type="pres">
      <dgm:prSet presAssocID="{56FA42E8-2A60-4FBE-8043-6E3D28853CD0}" presName="composite" presStyleCnt="0"/>
      <dgm:spPr/>
    </dgm:pt>
    <dgm:pt modelId="{8827990C-BC06-4E17-9A2A-FF01976DA355}" type="pres">
      <dgm:prSet presAssocID="{56FA42E8-2A60-4FBE-8043-6E3D28853CD0}" presName="LShape" presStyleLbl="alignNode1" presStyleIdx="8" presStyleCnt="9"/>
      <dgm:spPr/>
    </dgm:pt>
    <dgm:pt modelId="{3424BFA3-DA6C-49FE-BFDD-814FC04F82CF}" type="pres">
      <dgm:prSet presAssocID="{56FA42E8-2A60-4FBE-8043-6E3D28853CD0}" presName="ParentText" presStyleLbl="revTx" presStyleIdx="4" presStyleCnt="5">
        <dgm:presLayoutVars>
          <dgm:chMax val="0"/>
          <dgm:chPref val="0"/>
          <dgm:bulletEnabled val="1"/>
        </dgm:presLayoutVars>
      </dgm:prSet>
      <dgm:spPr/>
      <dgm:t>
        <a:bodyPr/>
        <a:lstStyle/>
        <a:p>
          <a:endParaRPr lang="ru-RU"/>
        </a:p>
      </dgm:t>
    </dgm:pt>
  </dgm:ptLst>
  <dgm:cxnLst>
    <dgm:cxn modelId="{7C0A4674-B583-4652-BBC8-692F5F9C4CEE}" srcId="{83A348BA-5C7F-4E76-8FE2-49321AC3BA9C}" destId="{D577E4AA-E5A4-4897-9A1C-895DEDF82A53}" srcOrd="3" destOrd="0" parTransId="{FC2CE1D5-5B89-429A-B080-E1CC8EE15255}" sibTransId="{BE3AD3FE-3FB3-40C9-B0AE-81EDFFBB1598}"/>
    <dgm:cxn modelId="{D3DA7A30-98D3-4DFD-A3D4-E15842336FAB}" srcId="{83A348BA-5C7F-4E76-8FE2-49321AC3BA9C}" destId="{56FA42E8-2A60-4FBE-8043-6E3D28853CD0}" srcOrd="4" destOrd="0" parTransId="{D3066893-22F8-4CA3-9C85-0DA5920438F8}" sibTransId="{5570329E-42C9-4975-9670-4F590280819B}"/>
    <dgm:cxn modelId="{8E0FFF90-5212-40E0-9F38-D460622DF091}" type="presOf" srcId="{83A348BA-5C7F-4E76-8FE2-49321AC3BA9C}" destId="{4B9D7F1B-8A83-4574-A134-779D01D0A2BC}" srcOrd="0" destOrd="0" presId="urn:microsoft.com/office/officeart/2009/3/layout/StepUpProcess"/>
    <dgm:cxn modelId="{7269D60C-5E99-4AEE-A7B1-1C031552F94F}" srcId="{83A348BA-5C7F-4E76-8FE2-49321AC3BA9C}" destId="{9E0E1BB7-6A08-4525-ADAC-CA00F3CE9238}" srcOrd="0" destOrd="0" parTransId="{9BCEE59E-CF62-4BAD-BF18-256FB9A6A095}" sibTransId="{6D30CB63-406A-4C07-A6A3-D4C7B004889B}"/>
    <dgm:cxn modelId="{51CA638A-CEAC-4BE4-8E8C-E77FC4A4AA5E}" type="presOf" srcId="{B8D03C28-0001-4A9B-8842-BC8092786CB1}" destId="{073201D1-18EF-4B77-9754-CCB95F00B3DE}" srcOrd="0" destOrd="0" presId="urn:microsoft.com/office/officeart/2009/3/layout/StepUpProcess"/>
    <dgm:cxn modelId="{FE51FCDC-EC98-47BF-9A80-57D01D98BAA3}" type="presOf" srcId="{9E0E1BB7-6A08-4525-ADAC-CA00F3CE9238}" destId="{548440CC-E294-4E6E-A0EC-B6A32B071972}" srcOrd="0" destOrd="0" presId="urn:microsoft.com/office/officeart/2009/3/layout/StepUpProcess"/>
    <dgm:cxn modelId="{45712C47-ABDB-4699-8CE4-1CE9A9F0D298}" type="presOf" srcId="{D577E4AA-E5A4-4897-9A1C-895DEDF82A53}" destId="{D774FDC8-C735-4238-9D65-523219BCD3E9}" srcOrd="0" destOrd="0" presId="urn:microsoft.com/office/officeart/2009/3/layout/StepUpProcess"/>
    <dgm:cxn modelId="{754F3506-3BA2-4C03-B568-A694C09D406F}" srcId="{83A348BA-5C7F-4E76-8FE2-49321AC3BA9C}" destId="{B8D03C28-0001-4A9B-8842-BC8092786CB1}" srcOrd="2" destOrd="0" parTransId="{C33CB75F-A828-4647-BDA5-8430923DFA10}" sibTransId="{D1395D47-6AA7-473E-B66B-8FF570D9250B}"/>
    <dgm:cxn modelId="{F4C45916-6D9D-44D0-B5C0-455204465C03}" type="presOf" srcId="{56FA42E8-2A60-4FBE-8043-6E3D28853CD0}" destId="{3424BFA3-DA6C-49FE-BFDD-814FC04F82CF}" srcOrd="0" destOrd="0" presId="urn:microsoft.com/office/officeart/2009/3/layout/StepUpProcess"/>
    <dgm:cxn modelId="{BC7E7819-60A1-44F6-87BE-3916FF22F316}" type="presOf" srcId="{738AAB85-05B8-499C-B7FA-111874D93439}" destId="{BD4C6BBE-FE07-43D5-A3C0-3A156A521700}" srcOrd="0" destOrd="0" presId="urn:microsoft.com/office/officeart/2009/3/layout/StepUpProcess"/>
    <dgm:cxn modelId="{DDDD83E2-71D0-4931-94A5-5DE576B3ACC0}" srcId="{83A348BA-5C7F-4E76-8FE2-49321AC3BA9C}" destId="{738AAB85-05B8-499C-B7FA-111874D93439}" srcOrd="1" destOrd="0" parTransId="{74DB0932-C133-4DC3-AC1F-80D9BAC47417}" sibTransId="{F6F7D45D-304C-4CED-8414-39BC3B9D02F3}"/>
    <dgm:cxn modelId="{C0329A69-1AEE-460A-BFA1-3AEF5DCD7B76}" type="presParOf" srcId="{4B9D7F1B-8A83-4574-A134-779D01D0A2BC}" destId="{748C2501-7225-4ECB-9EB1-02217986D58E}" srcOrd="0" destOrd="0" presId="urn:microsoft.com/office/officeart/2009/3/layout/StepUpProcess"/>
    <dgm:cxn modelId="{33A44708-5E76-43BB-9D73-3D94D9326CB3}" type="presParOf" srcId="{748C2501-7225-4ECB-9EB1-02217986D58E}" destId="{C3047E99-414E-4126-A04C-90C842932249}" srcOrd="0" destOrd="0" presId="urn:microsoft.com/office/officeart/2009/3/layout/StepUpProcess"/>
    <dgm:cxn modelId="{5C1775A8-936F-4130-9698-86CFE5A41293}" type="presParOf" srcId="{748C2501-7225-4ECB-9EB1-02217986D58E}" destId="{548440CC-E294-4E6E-A0EC-B6A32B071972}" srcOrd="1" destOrd="0" presId="urn:microsoft.com/office/officeart/2009/3/layout/StepUpProcess"/>
    <dgm:cxn modelId="{2F20A5A4-BB89-427D-B60E-396DE13D70E9}" type="presParOf" srcId="{748C2501-7225-4ECB-9EB1-02217986D58E}" destId="{8660858E-B1B5-4493-9463-6839E31D8F47}" srcOrd="2" destOrd="0" presId="urn:microsoft.com/office/officeart/2009/3/layout/StepUpProcess"/>
    <dgm:cxn modelId="{2BE8B171-8A57-452D-A32A-93AEE042B0E1}" type="presParOf" srcId="{4B9D7F1B-8A83-4574-A134-779D01D0A2BC}" destId="{30832A76-CA88-415B-A273-1F4D8FBA73E7}" srcOrd="1" destOrd="0" presId="urn:microsoft.com/office/officeart/2009/3/layout/StepUpProcess"/>
    <dgm:cxn modelId="{6087F8DB-9B5E-4CDF-BD54-D2BF338AE5C9}" type="presParOf" srcId="{30832A76-CA88-415B-A273-1F4D8FBA73E7}" destId="{B2AA26ED-2790-467A-A863-4F9EE4582613}" srcOrd="0" destOrd="0" presId="urn:microsoft.com/office/officeart/2009/3/layout/StepUpProcess"/>
    <dgm:cxn modelId="{A1AD1E4D-BC3D-4B5C-A578-CD052601D95E}" type="presParOf" srcId="{4B9D7F1B-8A83-4574-A134-779D01D0A2BC}" destId="{C0AB7110-4C4E-4598-824B-6858DD2C3235}" srcOrd="2" destOrd="0" presId="urn:microsoft.com/office/officeart/2009/3/layout/StepUpProcess"/>
    <dgm:cxn modelId="{FFC8A5A1-8E2B-43E4-B642-7A2D5FE4CFF0}" type="presParOf" srcId="{C0AB7110-4C4E-4598-824B-6858DD2C3235}" destId="{6ED48DEF-7C83-4C69-9A04-9600F73A67DD}" srcOrd="0" destOrd="0" presId="urn:microsoft.com/office/officeart/2009/3/layout/StepUpProcess"/>
    <dgm:cxn modelId="{A6EE3156-83F3-44D4-87E6-BF7225319C5A}" type="presParOf" srcId="{C0AB7110-4C4E-4598-824B-6858DD2C3235}" destId="{BD4C6BBE-FE07-43D5-A3C0-3A156A521700}" srcOrd="1" destOrd="0" presId="urn:microsoft.com/office/officeart/2009/3/layout/StepUpProcess"/>
    <dgm:cxn modelId="{97D0567A-2ADC-465C-BF36-9266BF84729B}" type="presParOf" srcId="{C0AB7110-4C4E-4598-824B-6858DD2C3235}" destId="{82D70F0B-BA12-4C42-A6DA-679F0ACAA72C}" srcOrd="2" destOrd="0" presId="urn:microsoft.com/office/officeart/2009/3/layout/StepUpProcess"/>
    <dgm:cxn modelId="{B2312E3B-59D2-4A45-80C0-FCC225A9664C}" type="presParOf" srcId="{4B9D7F1B-8A83-4574-A134-779D01D0A2BC}" destId="{3DC8FC2E-89BF-425C-B0A8-EB214959C7B2}" srcOrd="3" destOrd="0" presId="urn:microsoft.com/office/officeart/2009/3/layout/StepUpProcess"/>
    <dgm:cxn modelId="{076A87F9-F909-42A9-BB96-02A9F0C08538}" type="presParOf" srcId="{3DC8FC2E-89BF-425C-B0A8-EB214959C7B2}" destId="{6C3B543F-B660-4004-8745-CBF8BA3F2209}" srcOrd="0" destOrd="0" presId="urn:microsoft.com/office/officeart/2009/3/layout/StepUpProcess"/>
    <dgm:cxn modelId="{8F195A6D-1E9F-4EA5-9CB6-1E5F6C2E7745}" type="presParOf" srcId="{4B9D7F1B-8A83-4574-A134-779D01D0A2BC}" destId="{701E96C8-06C4-4B19-9DCB-ECC09CA7BA0B}" srcOrd="4" destOrd="0" presId="urn:microsoft.com/office/officeart/2009/3/layout/StepUpProcess"/>
    <dgm:cxn modelId="{55FA2C22-CC58-4FB6-B9F2-787FDCDAE6A2}" type="presParOf" srcId="{701E96C8-06C4-4B19-9DCB-ECC09CA7BA0B}" destId="{1BAA49E3-903F-47DB-986C-BBAFBBA47E86}" srcOrd="0" destOrd="0" presId="urn:microsoft.com/office/officeart/2009/3/layout/StepUpProcess"/>
    <dgm:cxn modelId="{1D451455-1AFF-4B19-86DB-4DFAE7AC78E1}" type="presParOf" srcId="{701E96C8-06C4-4B19-9DCB-ECC09CA7BA0B}" destId="{073201D1-18EF-4B77-9754-CCB95F00B3DE}" srcOrd="1" destOrd="0" presId="urn:microsoft.com/office/officeart/2009/3/layout/StepUpProcess"/>
    <dgm:cxn modelId="{06175ECD-3CEB-43A7-85E6-4157A3F04437}" type="presParOf" srcId="{701E96C8-06C4-4B19-9DCB-ECC09CA7BA0B}" destId="{8EAD6F50-C40D-4E8B-9CA8-31650C93024F}" srcOrd="2" destOrd="0" presId="urn:microsoft.com/office/officeart/2009/3/layout/StepUpProcess"/>
    <dgm:cxn modelId="{7F3263AF-46AA-4F52-A58E-71654D296E45}" type="presParOf" srcId="{4B9D7F1B-8A83-4574-A134-779D01D0A2BC}" destId="{58FC9562-9B20-4C90-AB08-D8BB15E361D6}" srcOrd="5" destOrd="0" presId="urn:microsoft.com/office/officeart/2009/3/layout/StepUpProcess"/>
    <dgm:cxn modelId="{7DD004E8-EB9E-4099-8354-28DFCCCD7749}" type="presParOf" srcId="{58FC9562-9B20-4C90-AB08-D8BB15E361D6}" destId="{CAE7F6F7-92E4-47C6-8006-EA8C907AF884}" srcOrd="0" destOrd="0" presId="urn:microsoft.com/office/officeart/2009/3/layout/StepUpProcess"/>
    <dgm:cxn modelId="{D388DDF4-AA6D-4FAD-AB49-A700C137FFDE}" type="presParOf" srcId="{4B9D7F1B-8A83-4574-A134-779D01D0A2BC}" destId="{C9A9C9F1-8D55-4AA6-93BD-F537E13E7BB0}" srcOrd="6" destOrd="0" presId="urn:microsoft.com/office/officeart/2009/3/layout/StepUpProcess"/>
    <dgm:cxn modelId="{B1587967-38B8-4869-826E-CAFA17317527}" type="presParOf" srcId="{C9A9C9F1-8D55-4AA6-93BD-F537E13E7BB0}" destId="{CEA1E33E-5D18-4510-94EC-F4BBC091770B}" srcOrd="0" destOrd="0" presId="urn:microsoft.com/office/officeart/2009/3/layout/StepUpProcess"/>
    <dgm:cxn modelId="{39E2A439-1B20-460A-9AC4-BA306EA8616A}" type="presParOf" srcId="{C9A9C9F1-8D55-4AA6-93BD-F537E13E7BB0}" destId="{D774FDC8-C735-4238-9D65-523219BCD3E9}" srcOrd="1" destOrd="0" presId="urn:microsoft.com/office/officeart/2009/3/layout/StepUpProcess"/>
    <dgm:cxn modelId="{80615503-9855-41B3-BC92-D1AA7754218F}" type="presParOf" srcId="{C9A9C9F1-8D55-4AA6-93BD-F537E13E7BB0}" destId="{A97B1730-1D7C-4875-BEE0-068BFAB38C29}" srcOrd="2" destOrd="0" presId="urn:microsoft.com/office/officeart/2009/3/layout/StepUpProcess"/>
    <dgm:cxn modelId="{C1259CEF-4082-4D22-98DD-4E1851413939}" type="presParOf" srcId="{4B9D7F1B-8A83-4574-A134-779D01D0A2BC}" destId="{D3B83316-2356-4521-8986-B9BF142CB9FF}" srcOrd="7" destOrd="0" presId="urn:microsoft.com/office/officeart/2009/3/layout/StepUpProcess"/>
    <dgm:cxn modelId="{751DE06F-448F-4560-B5C9-CD3B9EF8C8AA}" type="presParOf" srcId="{D3B83316-2356-4521-8986-B9BF142CB9FF}" destId="{F73FD2B1-C191-41A2-B7F7-AB46AA6DA7ED}" srcOrd="0" destOrd="0" presId="urn:microsoft.com/office/officeart/2009/3/layout/StepUpProcess"/>
    <dgm:cxn modelId="{9F902456-2E0E-436F-AAB1-94DF7749BDD1}" type="presParOf" srcId="{4B9D7F1B-8A83-4574-A134-779D01D0A2BC}" destId="{2A95104B-3A69-4B6D-8E97-EB1F938EE5DB}" srcOrd="8" destOrd="0" presId="urn:microsoft.com/office/officeart/2009/3/layout/StepUpProcess"/>
    <dgm:cxn modelId="{D49595EE-8F58-4264-A9D1-6068E507386D}" type="presParOf" srcId="{2A95104B-3A69-4B6D-8E97-EB1F938EE5DB}" destId="{8827990C-BC06-4E17-9A2A-FF01976DA355}" srcOrd="0" destOrd="0" presId="urn:microsoft.com/office/officeart/2009/3/layout/StepUpProcess"/>
    <dgm:cxn modelId="{628325EA-ED23-4D73-989C-D5C495E1F997}" type="presParOf" srcId="{2A95104B-3A69-4B6D-8E97-EB1F938EE5DB}" destId="{3424BFA3-DA6C-49FE-BFDD-814FC04F82C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AEE64E-7052-4CBE-AD2C-5F4DE812A475}"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ru-RU"/>
        </a:p>
      </dgm:t>
    </dgm:pt>
    <dgm:pt modelId="{926D8BBA-FFD3-4C77-99CC-58AC0F9504D1}">
      <dgm:prSet phldrT="[Текст]" custT="1"/>
      <dgm:spPr/>
      <dgm:t>
        <a:bodyPr/>
        <a:lstStyle/>
        <a:p>
          <a:r>
            <a:rPr lang="uk-UA" sz="3200" b="1" dirty="0" smtClean="0">
              <a:solidFill>
                <a:schemeClr val="tx1">
                  <a:lumMod val="75000"/>
                  <a:lumOff val="25000"/>
                </a:schemeClr>
              </a:solidFill>
              <a:latin typeface="Times New Roman" panose="02020603050405020304" pitchFamily="18" charset="0"/>
              <a:cs typeface="Times New Roman" panose="02020603050405020304" pitchFamily="18" charset="0"/>
            </a:rPr>
            <a:t>Функції правової системи</a:t>
          </a:r>
          <a:r>
            <a:rPr lang="uk-UA" sz="3200" dirty="0" smtClean="0">
              <a:solidFill>
                <a:schemeClr val="tx1">
                  <a:lumMod val="75000"/>
                  <a:lumOff val="25000"/>
                </a:schemeClr>
              </a:solidFill>
              <a:latin typeface="Times New Roman" panose="02020603050405020304" pitchFamily="18" charset="0"/>
              <a:cs typeface="Times New Roman" panose="02020603050405020304" pitchFamily="18" charset="0"/>
            </a:rPr>
            <a:t> – це основні напрями впливу правової системи на соціальну дійсність, тенденції її розвитку, напрями взаємодії її елементів в умовах впливу на них зовнішніх і внутрішніх чинників</a:t>
          </a:r>
          <a:endParaRPr lang="ru-RU" sz="3200"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EA92F0D9-F437-495C-988B-661A58FA091F}" type="parTrans" cxnId="{67E2954A-478F-4A1D-9B51-30C8B1597A6F}">
      <dgm:prSet/>
      <dgm:spPr/>
      <dgm:t>
        <a:bodyPr/>
        <a:lstStyle/>
        <a:p>
          <a:endParaRPr lang="ru-RU"/>
        </a:p>
      </dgm:t>
    </dgm:pt>
    <dgm:pt modelId="{1A24FE62-FA86-49AC-B6AC-AB1B3F4C3867}" type="sibTrans" cxnId="{67E2954A-478F-4A1D-9B51-30C8B1597A6F}">
      <dgm:prSet/>
      <dgm:spPr/>
      <dgm:t>
        <a:bodyPr/>
        <a:lstStyle/>
        <a:p>
          <a:endParaRPr lang="ru-RU"/>
        </a:p>
      </dgm:t>
    </dgm:pt>
    <dgm:pt modelId="{D5E05086-17E3-45CA-A018-243885834AE6}">
      <dgm:prSet phldrT="[Текст]" custT="1"/>
      <dgm:spPr/>
      <dgm:t>
        <a:bodyPr/>
        <a:lstStyle/>
        <a:p>
          <a:r>
            <a:rPr lang="uk-UA" sz="3200" b="1" dirty="0" smtClean="0">
              <a:solidFill>
                <a:schemeClr val="tx1">
                  <a:lumMod val="75000"/>
                  <a:lumOff val="25000"/>
                </a:schemeClr>
              </a:solidFill>
              <a:latin typeface="Times New Roman" panose="02020603050405020304" pitchFamily="18" charset="0"/>
              <a:cs typeface="Times New Roman" panose="02020603050405020304" pitchFamily="18" charset="0"/>
            </a:rPr>
            <a:t>Функції правової системи:</a:t>
          </a:r>
          <a:endParaRPr lang="ru-RU" sz="3200"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FF9B4B7B-0807-40B3-A2A6-2C0FD1FC3CE2}" type="parTrans" cxnId="{D01972B7-9C73-4DFB-9428-CBB680337983}">
      <dgm:prSet/>
      <dgm:spPr/>
      <dgm:t>
        <a:bodyPr/>
        <a:lstStyle/>
        <a:p>
          <a:endParaRPr lang="ru-RU"/>
        </a:p>
      </dgm:t>
    </dgm:pt>
    <dgm:pt modelId="{EA6195C3-9F0F-4667-8662-26C8D35AD54B}" type="sibTrans" cxnId="{D01972B7-9C73-4DFB-9428-CBB680337983}">
      <dgm:prSet/>
      <dgm:spPr/>
      <dgm:t>
        <a:bodyPr/>
        <a:lstStyle/>
        <a:p>
          <a:endParaRPr lang="ru-RU"/>
        </a:p>
      </dgm:t>
    </dgm:pt>
    <dgm:pt modelId="{21FD94C3-A3A3-4C78-8140-3D146F0EEB2B}">
      <dgm:prSet phldrT="[Текст]" custT="1"/>
      <dgm:spPr/>
      <dgm:t>
        <a:bodyPr/>
        <a:lstStyle/>
        <a:p>
          <a:r>
            <a:rPr lang="uk-UA" sz="3200" dirty="0" smtClean="0">
              <a:solidFill>
                <a:schemeClr val="tx1">
                  <a:lumMod val="75000"/>
                  <a:lumOff val="25000"/>
                </a:schemeClr>
              </a:solidFill>
              <a:latin typeface="Times New Roman" panose="02020603050405020304" pitchFamily="18" charset="0"/>
              <a:cs typeface="Times New Roman" panose="02020603050405020304" pitchFamily="18" charset="0"/>
            </a:rPr>
            <a:t>внутрішні</a:t>
          </a:r>
          <a:endParaRPr lang="ru-RU" sz="3200"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800D384C-92DA-49F1-A9FF-33FFB998C37F}" type="parTrans" cxnId="{DF12D89F-B8A6-478B-8E22-10AFD0732928}">
      <dgm:prSet/>
      <dgm:spPr/>
      <dgm:t>
        <a:bodyPr/>
        <a:lstStyle/>
        <a:p>
          <a:endParaRPr lang="ru-RU"/>
        </a:p>
      </dgm:t>
    </dgm:pt>
    <dgm:pt modelId="{8BCB45CE-8826-4453-AF2A-348011668BA6}" type="sibTrans" cxnId="{DF12D89F-B8A6-478B-8E22-10AFD0732928}">
      <dgm:prSet/>
      <dgm:spPr/>
      <dgm:t>
        <a:bodyPr/>
        <a:lstStyle/>
        <a:p>
          <a:endParaRPr lang="ru-RU"/>
        </a:p>
      </dgm:t>
    </dgm:pt>
    <dgm:pt modelId="{596CADE1-BD86-4CA1-8D96-BE896CEF6F41}">
      <dgm:prSet custT="1"/>
      <dgm:spPr/>
      <dgm:t>
        <a:bodyPr/>
        <a:lstStyle/>
        <a:p>
          <a:r>
            <a:rPr lang="uk-UA" sz="3200" dirty="0" smtClean="0">
              <a:solidFill>
                <a:schemeClr val="tx1">
                  <a:lumMod val="75000"/>
                  <a:lumOff val="25000"/>
                </a:schemeClr>
              </a:solidFill>
              <a:latin typeface="Times New Roman" panose="02020603050405020304" pitchFamily="18" charset="0"/>
              <a:cs typeface="Times New Roman" panose="02020603050405020304" pitchFamily="18" charset="0"/>
            </a:rPr>
            <a:t>зовнішні</a:t>
          </a:r>
          <a:endParaRPr lang="uk-UA" sz="3200"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8740961E-E43A-42E1-9B9B-9FB66088F7D1}" type="parTrans" cxnId="{112B7840-7C63-48D6-9744-51EEEBA2F1CF}">
      <dgm:prSet/>
      <dgm:spPr/>
      <dgm:t>
        <a:bodyPr/>
        <a:lstStyle/>
        <a:p>
          <a:endParaRPr lang="ru-RU"/>
        </a:p>
      </dgm:t>
    </dgm:pt>
    <dgm:pt modelId="{6E146DBC-8008-4E8B-A1A8-0D434A226DF5}" type="sibTrans" cxnId="{112B7840-7C63-48D6-9744-51EEEBA2F1CF}">
      <dgm:prSet/>
      <dgm:spPr/>
      <dgm:t>
        <a:bodyPr/>
        <a:lstStyle/>
        <a:p>
          <a:endParaRPr lang="ru-RU"/>
        </a:p>
      </dgm:t>
    </dgm:pt>
    <dgm:pt modelId="{B01C8135-4B9E-49B2-BF8E-76C0EC0CE52C}" type="pres">
      <dgm:prSet presAssocID="{89AEE64E-7052-4CBE-AD2C-5F4DE812A475}" presName="Name0" presStyleCnt="0">
        <dgm:presLayoutVars>
          <dgm:dir/>
          <dgm:animLvl val="lvl"/>
          <dgm:resizeHandles val="exact"/>
        </dgm:presLayoutVars>
      </dgm:prSet>
      <dgm:spPr/>
      <dgm:t>
        <a:bodyPr/>
        <a:lstStyle/>
        <a:p>
          <a:endParaRPr lang="ru-RU"/>
        </a:p>
      </dgm:t>
    </dgm:pt>
    <dgm:pt modelId="{D33EE14A-86BD-461A-9464-960BA61A5FC2}" type="pres">
      <dgm:prSet presAssocID="{D5E05086-17E3-45CA-A018-243885834AE6}" presName="boxAndChildren" presStyleCnt="0"/>
      <dgm:spPr/>
    </dgm:pt>
    <dgm:pt modelId="{6C3B9FC4-09B7-443E-8F4B-DD77DBC7E06F}" type="pres">
      <dgm:prSet presAssocID="{D5E05086-17E3-45CA-A018-243885834AE6}" presName="parentTextBox" presStyleLbl="node1" presStyleIdx="0" presStyleCnt="2"/>
      <dgm:spPr/>
      <dgm:t>
        <a:bodyPr/>
        <a:lstStyle/>
        <a:p>
          <a:endParaRPr lang="ru-RU"/>
        </a:p>
      </dgm:t>
    </dgm:pt>
    <dgm:pt modelId="{F7089D7D-D75B-4DE5-AA3A-FA3626E1577A}" type="pres">
      <dgm:prSet presAssocID="{D5E05086-17E3-45CA-A018-243885834AE6}" presName="entireBox" presStyleLbl="node1" presStyleIdx="0" presStyleCnt="2"/>
      <dgm:spPr/>
      <dgm:t>
        <a:bodyPr/>
        <a:lstStyle/>
        <a:p>
          <a:endParaRPr lang="ru-RU"/>
        </a:p>
      </dgm:t>
    </dgm:pt>
    <dgm:pt modelId="{9A64B992-0E4A-4762-9942-7D09D41145F5}" type="pres">
      <dgm:prSet presAssocID="{D5E05086-17E3-45CA-A018-243885834AE6}" presName="descendantBox" presStyleCnt="0"/>
      <dgm:spPr/>
    </dgm:pt>
    <dgm:pt modelId="{B109F46E-A98B-4633-AC3C-16647BE50B97}" type="pres">
      <dgm:prSet presAssocID="{21FD94C3-A3A3-4C78-8140-3D146F0EEB2B}" presName="childTextBox" presStyleLbl="fgAccFollowNode1" presStyleIdx="0" presStyleCnt="2">
        <dgm:presLayoutVars>
          <dgm:bulletEnabled val="1"/>
        </dgm:presLayoutVars>
      </dgm:prSet>
      <dgm:spPr/>
      <dgm:t>
        <a:bodyPr/>
        <a:lstStyle/>
        <a:p>
          <a:endParaRPr lang="ru-RU"/>
        </a:p>
      </dgm:t>
    </dgm:pt>
    <dgm:pt modelId="{1678A90D-5604-44D8-BA59-8E44F4127B22}" type="pres">
      <dgm:prSet presAssocID="{596CADE1-BD86-4CA1-8D96-BE896CEF6F41}" presName="childTextBox" presStyleLbl="fgAccFollowNode1" presStyleIdx="1" presStyleCnt="2">
        <dgm:presLayoutVars>
          <dgm:bulletEnabled val="1"/>
        </dgm:presLayoutVars>
      </dgm:prSet>
      <dgm:spPr/>
      <dgm:t>
        <a:bodyPr/>
        <a:lstStyle/>
        <a:p>
          <a:endParaRPr lang="ru-RU"/>
        </a:p>
      </dgm:t>
    </dgm:pt>
    <dgm:pt modelId="{95DB79E0-D3ED-4A86-9F47-115E96F20F3E}" type="pres">
      <dgm:prSet presAssocID="{1A24FE62-FA86-49AC-B6AC-AB1B3F4C3867}" presName="sp" presStyleCnt="0"/>
      <dgm:spPr/>
    </dgm:pt>
    <dgm:pt modelId="{E84F7CC5-5F79-4B15-B82A-3EDB35584667}" type="pres">
      <dgm:prSet presAssocID="{926D8BBA-FFD3-4C77-99CC-58AC0F9504D1}" presName="arrowAndChildren" presStyleCnt="0"/>
      <dgm:spPr/>
    </dgm:pt>
    <dgm:pt modelId="{643277B0-0143-4AE1-94F4-7E535CF4D267}" type="pres">
      <dgm:prSet presAssocID="{926D8BBA-FFD3-4C77-99CC-58AC0F9504D1}" presName="parentTextArrow" presStyleLbl="node1" presStyleIdx="1" presStyleCnt="2" custScaleY="125021"/>
      <dgm:spPr/>
      <dgm:t>
        <a:bodyPr/>
        <a:lstStyle/>
        <a:p>
          <a:endParaRPr lang="ru-RU"/>
        </a:p>
      </dgm:t>
    </dgm:pt>
  </dgm:ptLst>
  <dgm:cxnLst>
    <dgm:cxn modelId="{2F8B0E41-7E52-455C-B601-011C963843D9}" type="presOf" srcId="{596CADE1-BD86-4CA1-8D96-BE896CEF6F41}" destId="{1678A90D-5604-44D8-BA59-8E44F4127B22}" srcOrd="0" destOrd="0" presId="urn:microsoft.com/office/officeart/2005/8/layout/process4"/>
    <dgm:cxn modelId="{5C892350-C7FE-4BDA-B3A2-79F841101651}" type="presOf" srcId="{89AEE64E-7052-4CBE-AD2C-5F4DE812A475}" destId="{B01C8135-4B9E-49B2-BF8E-76C0EC0CE52C}" srcOrd="0" destOrd="0" presId="urn:microsoft.com/office/officeart/2005/8/layout/process4"/>
    <dgm:cxn modelId="{112B7840-7C63-48D6-9744-51EEEBA2F1CF}" srcId="{D5E05086-17E3-45CA-A018-243885834AE6}" destId="{596CADE1-BD86-4CA1-8D96-BE896CEF6F41}" srcOrd="1" destOrd="0" parTransId="{8740961E-E43A-42E1-9B9B-9FB66088F7D1}" sibTransId="{6E146DBC-8008-4E8B-A1A8-0D434A226DF5}"/>
    <dgm:cxn modelId="{A2651C48-E3BF-4A59-95D4-06C56F2C2C47}" type="presOf" srcId="{21FD94C3-A3A3-4C78-8140-3D146F0EEB2B}" destId="{B109F46E-A98B-4633-AC3C-16647BE50B97}" srcOrd="0" destOrd="0" presId="urn:microsoft.com/office/officeart/2005/8/layout/process4"/>
    <dgm:cxn modelId="{DF12D89F-B8A6-478B-8E22-10AFD0732928}" srcId="{D5E05086-17E3-45CA-A018-243885834AE6}" destId="{21FD94C3-A3A3-4C78-8140-3D146F0EEB2B}" srcOrd="0" destOrd="0" parTransId="{800D384C-92DA-49F1-A9FF-33FFB998C37F}" sibTransId="{8BCB45CE-8826-4453-AF2A-348011668BA6}"/>
    <dgm:cxn modelId="{D01972B7-9C73-4DFB-9428-CBB680337983}" srcId="{89AEE64E-7052-4CBE-AD2C-5F4DE812A475}" destId="{D5E05086-17E3-45CA-A018-243885834AE6}" srcOrd="1" destOrd="0" parTransId="{FF9B4B7B-0807-40B3-A2A6-2C0FD1FC3CE2}" sibTransId="{EA6195C3-9F0F-4667-8662-26C8D35AD54B}"/>
    <dgm:cxn modelId="{67E2954A-478F-4A1D-9B51-30C8B1597A6F}" srcId="{89AEE64E-7052-4CBE-AD2C-5F4DE812A475}" destId="{926D8BBA-FFD3-4C77-99CC-58AC0F9504D1}" srcOrd="0" destOrd="0" parTransId="{EA92F0D9-F437-495C-988B-661A58FA091F}" sibTransId="{1A24FE62-FA86-49AC-B6AC-AB1B3F4C3867}"/>
    <dgm:cxn modelId="{3F614DE8-D20D-4AA1-9490-B92339493E85}" type="presOf" srcId="{926D8BBA-FFD3-4C77-99CC-58AC0F9504D1}" destId="{643277B0-0143-4AE1-94F4-7E535CF4D267}" srcOrd="0" destOrd="0" presId="urn:microsoft.com/office/officeart/2005/8/layout/process4"/>
    <dgm:cxn modelId="{0271FC11-8214-4F37-BFAA-3BA08568A2C0}" type="presOf" srcId="{D5E05086-17E3-45CA-A018-243885834AE6}" destId="{F7089D7D-D75B-4DE5-AA3A-FA3626E1577A}" srcOrd="1" destOrd="0" presId="urn:microsoft.com/office/officeart/2005/8/layout/process4"/>
    <dgm:cxn modelId="{E1E3C8F8-DF08-4ECD-8431-FA538C717A7B}" type="presOf" srcId="{D5E05086-17E3-45CA-A018-243885834AE6}" destId="{6C3B9FC4-09B7-443E-8F4B-DD77DBC7E06F}" srcOrd="0" destOrd="0" presId="urn:microsoft.com/office/officeart/2005/8/layout/process4"/>
    <dgm:cxn modelId="{CE41D604-EDF2-4302-BDA8-0BD644D44BCA}" type="presParOf" srcId="{B01C8135-4B9E-49B2-BF8E-76C0EC0CE52C}" destId="{D33EE14A-86BD-461A-9464-960BA61A5FC2}" srcOrd="0" destOrd="0" presId="urn:microsoft.com/office/officeart/2005/8/layout/process4"/>
    <dgm:cxn modelId="{C131D440-8BCB-48F2-BFE7-A180E826EA02}" type="presParOf" srcId="{D33EE14A-86BD-461A-9464-960BA61A5FC2}" destId="{6C3B9FC4-09B7-443E-8F4B-DD77DBC7E06F}" srcOrd="0" destOrd="0" presId="urn:microsoft.com/office/officeart/2005/8/layout/process4"/>
    <dgm:cxn modelId="{C37AF30A-133B-433E-8679-EF9AFBD44BDE}" type="presParOf" srcId="{D33EE14A-86BD-461A-9464-960BA61A5FC2}" destId="{F7089D7D-D75B-4DE5-AA3A-FA3626E1577A}" srcOrd="1" destOrd="0" presId="urn:microsoft.com/office/officeart/2005/8/layout/process4"/>
    <dgm:cxn modelId="{5E6F90E3-14AB-4031-8B14-C1C5FC95D3EB}" type="presParOf" srcId="{D33EE14A-86BD-461A-9464-960BA61A5FC2}" destId="{9A64B992-0E4A-4762-9942-7D09D41145F5}" srcOrd="2" destOrd="0" presId="urn:microsoft.com/office/officeart/2005/8/layout/process4"/>
    <dgm:cxn modelId="{4889FD83-DF41-4A2A-9F0D-6E33F4283468}" type="presParOf" srcId="{9A64B992-0E4A-4762-9942-7D09D41145F5}" destId="{B109F46E-A98B-4633-AC3C-16647BE50B97}" srcOrd="0" destOrd="0" presId="urn:microsoft.com/office/officeart/2005/8/layout/process4"/>
    <dgm:cxn modelId="{50413264-9C5C-426D-8131-433F24CBED2D}" type="presParOf" srcId="{9A64B992-0E4A-4762-9942-7D09D41145F5}" destId="{1678A90D-5604-44D8-BA59-8E44F4127B22}" srcOrd="1" destOrd="0" presId="urn:microsoft.com/office/officeart/2005/8/layout/process4"/>
    <dgm:cxn modelId="{C0DD6E74-3E09-4FC4-9EBF-B6E269B8B704}" type="presParOf" srcId="{B01C8135-4B9E-49B2-BF8E-76C0EC0CE52C}" destId="{95DB79E0-D3ED-4A86-9F47-115E96F20F3E}" srcOrd="1" destOrd="0" presId="urn:microsoft.com/office/officeart/2005/8/layout/process4"/>
    <dgm:cxn modelId="{9C7743AC-86F3-4946-BBFF-106258B8AFAF}" type="presParOf" srcId="{B01C8135-4B9E-49B2-BF8E-76C0EC0CE52C}" destId="{E84F7CC5-5F79-4B15-B82A-3EDB35584667}" srcOrd="2" destOrd="0" presId="urn:microsoft.com/office/officeart/2005/8/layout/process4"/>
    <dgm:cxn modelId="{A157595B-B6F3-471F-9F1C-E412AAA1FD4F}" type="presParOf" srcId="{E84F7CC5-5F79-4B15-B82A-3EDB35584667}" destId="{643277B0-0143-4AE1-94F4-7E535CF4D26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6EAB5D-3789-4C49-9ADF-A24066789441}"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ru-RU"/>
        </a:p>
      </dgm:t>
    </dgm:pt>
    <dgm:pt modelId="{98FEAFB6-60A9-47C0-BAC8-BFA6EC2C63C4}">
      <dgm:prSet phldrT="[Текст]"/>
      <dgm:spPr/>
      <dgm:t>
        <a:bodyPr/>
        <a:lstStyle/>
        <a:p>
          <a:r>
            <a:rPr lang="uk-UA" b="1" dirty="0" smtClean="0">
              <a:solidFill>
                <a:schemeClr val="tx1"/>
              </a:solidFill>
              <a:latin typeface="Times New Roman" panose="02020603050405020304" pitchFamily="18" charset="0"/>
              <a:cs typeface="Times New Roman" panose="02020603050405020304" pitchFamily="18" charset="0"/>
            </a:rPr>
            <a:t>Внутрішні функції правової системи:</a:t>
          </a:r>
          <a:endParaRPr lang="ru-RU" dirty="0">
            <a:solidFill>
              <a:schemeClr val="tx1"/>
            </a:solidFill>
            <a:latin typeface="Times New Roman" panose="02020603050405020304" pitchFamily="18" charset="0"/>
            <a:cs typeface="Times New Roman" panose="02020603050405020304" pitchFamily="18" charset="0"/>
          </a:endParaRPr>
        </a:p>
      </dgm:t>
    </dgm:pt>
    <dgm:pt modelId="{40451839-F43D-49EE-8CDE-9A85E5ACFF82}" type="parTrans" cxnId="{E8CEC76D-3BCC-4A70-8A90-46E0F02AC511}">
      <dgm:prSet/>
      <dgm:spPr/>
      <dgm:t>
        <a:bodyPr/>
        <a:lstStyle/>
        <a:p>
          <a:endParaRPr lang="ru-RU"/>
        </a:p>
      </dgm:t>
    </dgm:pt>
    <dgm:pt modelId="{E18749AF-A87C-463D-8255-546ABEF08067}" type="sibTrans" cxnId="{E8CEC76D-3BCC-4A70-8A90-46E0F02AC511}">
      <dgm:prSet/>
      <dgm:spPr/>
      <dgm:t>
        <a:bodyPr/>
        <a:lstStyle/>
        <a:p>
          <a:endParaRPr lang="ru-RU"/>
        </a:p>
      </dgm:t>
    </dgm:pt>
    <dgm:pt modelId="{AC5C4034-4A49-4F16-BA48-F3D0551598DB}">
      <dgm:prSet phldrT="[Текст]"/>
      <dgm:spPr/>
      <dgm:t>
        <a:bodyPr/>
        <a:lstStyle/>
        <a:p>
          <a:r>
            <a:rPr lang="uk-UA" b="1" dirty="0" smtClean="0">
              <a:solidFill>
                <a:schemeClr val="tx1">
                  <a:lumMod val="75000"/>
                  <a:lumOff val="25000"/>
                </a:schemeClr>
              </a:solidFill>
              <a:latin typeface="Times New Roman" panose="02020603050405020304" pitchFamily="18" charset="0"/>
              <a:cs typeface="Times New Roman" panose="02020603050405020304" pitchFamily="18" charset="0"/>
            </a:rPr>
            <a:t>Зовнішні функції</a:t>
          </a:r>
          <a:r>
            <a:rPr lang="uk-UA"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uk-UA" b="1"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правової системи:</a:t>
          </a:r>
          <a:endParaRPr lang="ru-RU" dirty="0">
            <a:solidFill>
              <a:schemeClr val="tx1">
                <a:lumMod val="75000"/>
                <a:lumOff val="25000"/>
              </a:schemeClr>
            </a:solidFill>
            <a:latin typeface="Times New Roman" panose="02020603050405020304" pitchFamily="18" charset="0"/>
            <a:cs typeface="Times New Roman" panose="02020603050405020304" pitchFamily="18" charset="0"/>
          </a:endParaRPr>
        </a:p>
      </dgm:t>
    </dgm:pt>
    <dgm:pt modelId="{BA56E1CE-B709-42F8-862A-9B318F91D1F9}" type="parTrans" cxnId="{DEEF4B52-411F-4974-A898-7D3AA486980C}">
      <dgm:prSet/>
      <dgm:spPr/>
      <dgm:t>
        <a:bodyPr/>
        <a:lstStyle/>
        <a:p>
          <a:endParaRPr lang="ru-RU"/>
        </a:p>
      </dgm:t>
    </dgm:pt>
    <dgm:pt modelId="{FA276AD0-57A5-42A1-99C2-850D001262E7}" type="sibTrans" cxnId="{DEEF4B52-411F-4974-A898-7D3AA486980C}">
      <dgm:prSet/>
      <dgm:spPr/>
      <dgm:t>
        <a:bodyPr/>
        <a:lstStyle/>
        <a:p>
          <a:endParaRPr lang="ru-RU"/>
        </a:p>
      </dgm:t>
    </dgm:pt>
    <dgm:pt modelId="{26A99668-791D-40E7-A164-9D496FA5F383}">
      <dgm:prSet/>
      <dgm:spPr/>
      <dgm:t>
        <a:bodyPr/>
        <a:lstStyle/>
        <a:p>
          <a:r>
            <a:rPr lang="uk-UA" smtClean="0">
              <a:latin typeface="Times New Roman" panose="02020603050405020304" pitchFamily="18" charset="0"/>
              <a:cs typeface="Times New Roman" panose="02020603050405020304" pitchFamily="18" charset="0"/>
            </a:rPr>
            <a:t>цільова</a:t>
          </a:r>
          <a:endParaRPr lang="uk-UA" dirty="0">
            <a:latin typeface="Times New Roman" panose="02020603050405020304" pitchFamily="18" charset="0"/>
            <a:cs typeface="Times New Roman" panose="02020603050405020304" pitchFamily="18" charset="0"/>
          </a:endParaRPr>
        </a:p>
      </dgm:t>
    </dgm:pt>
    <dgm:pt modelId="{8A9428B9-11E2-48BA-B834-D1E58AAB0A15}" type="parTrans" cxnId="{5AAF94A0-1040-49BC-9B96-EE1C85619433}">
      <dgm:prSet/>
      <dgm:spPr/>
      <dgm:t>
        <a:bodyPr/>
        <a:lstStyle/>
        <a:p>
          <a:endParaRPr lang="ru-RU"/>
        </a:p>
      </dgm:t>
    </dgm:pt>
    <dgm:pt modelId="{2DAD2388-CC96-423D-865A-0BBAF37688B0}" type="sibTrans" cxnId="{5AAF94A0-1040-49BC-9B96-EE1C85619433}">
      <dgm:prSet/>
      <dgm:spPr/>
      <dgm:t>
        <a:bodyPr/>
        <a:lstStyle/>
        <a:p>
          <a:endParaRPr lang="ru-RU"/>
        </a:p>
      </dgm:t>
    </dgm:pt>
    <dgm:pt modelId="{89AACDEB-6820-48E0-9BC5-E8CBFDB25EA1}">
      <dgm:prSet/>
      <dgm:spPr/>
      <dgm:t>
        <a:bodyPr/>
        <a:lstStyle/>
        <a:p>
          <a:r>
            <a:rPr lang="uk-UA" smtClean="0">
              <a:latin typeface="Times New Roman" panose="02020603050405020304" pitchFamily="18" charset="0"/>
              <a:cs typeface="Times New Roman" panose="02020603050405020304" pitchFamily="18" charset="0"/>
            </a:rPr>
            <a:t>регулятивна</a:t>
          </a:r>
          <a:endParaRPr lang="uk-UA" dirty="0">
            <a:latin typeface="Times New Roman" panose="02020603050405020304" pitchFamily="18" charset="0"/>
            <a:cs typeface="Times New Roman" panose="02020603050405020304" pitchFamily="18" charset="0"/>
          </a:endParaRPr>
        </a:p>
      </dgm:t>
    </dgm:pt>
    <dgm:pt modelId="{9D81F51B-2A32-4A7C-9D17-25DFD7DF0CEB}" type="parTrans" cxnId="{8F07FC9E-317B-48F0-B12E-7C4CB74484DC}">
      <dgm:prSet/>
      <dgm:spPr/>
      <dgm:t>
        <a:bodyPr/>
        <a:lstStyle/>
        <a:p>
          <a:endParaRPr lang="ru-RU"/>
        </a:p>
      </dgm:t>
    </dgm:pt>
    <dgm:pt modelId="{B29A11BB-F6E6-44F0-9E15-A0C32F46B00D}" type="sibTrans" cxnId="{8F07FC9E-317B-48F0-B12E-7C4CB74484DC}">
      <dgm:prSet/>
      <dgm:spPr/>
      <dgm:t>
        <a:bodyPr/>
        <a:lstStyle/>
        <a:p>
          <a:endParaRPr lang="ru-RU"/>
        </a:p>
      </dgm:t>
    </dgm:pt>
    <dgm:pt modelId="{AB669073-F520-4E9E-A1F1-F7B93E90C74F}">
      <dgm:prSet/>
      <dgm:spPr/>
      <dgm:t>
        <a:bodyPr/>
        <a:lstStyle/>
        <a:p>
          <a:r>
            <a:rPr lang="uk-UA" smtClean="0">
              <a:latin typeface="Times New Roman" panose="02020603050405020304" pitchFamily="18" charset="0"/>
              <a:cs typeface="Times New Roman" panose="02020603050405020304" pitchFamily="18" charset="0"/>
            </a:rPr>
            <a:t>відновлювана</a:t>
          </a:r>
          <a:endParaRPr lang="uk-UA" dirty="0">
            <a:latin typeface="Times New Roman" panose="02020603050405020304" pitchFamily="18" charset="0"/>
            <a:cs typeface="Times New Roman" panose="02020603050405020304" pitchFamily="18" charset="0"/>
          </a:endParaRPr>
        </a:p>
      </dgm:t>
    </dgm:pt>
    <dgm:pt modelId="{1E95668E-2CB1-44FC-8DBB-DBBBDC63E53D}" type="parTrans" cxnId="{AA8B5C71-813E-46D9-A0F8-5AC2066FE4A5}">
      <dgm:prSet/>
      <dgm:spPr/>
      <dgm:t>
        <a:bodyPr/>
        <a:lstStyle/>
        <a:p>
          <a:endParaRPr lang="ru-RU"/>
        </a:p>
      </dgm:t>
    </dgm:pt>
    <dgm:pt modelId="{4DF8F6D7-3F20-4DA2-885B-475DE9DE17D4}" type="sibTrans" cxnId="{AA8B5C71-813E-46D9-A0F8-5AC2066FE4A5}">
      <dgm:prSet/>
      <dgm:spPr/>
      <dgm:t>
        <a:bodyPr/>
        <a:lstStyle/>
        <a:p>
          <a:endParaRPr lang="ru-RU"/>
        </a:p>
      </dgm:t>
    </dgm:pt>
    <dgm:pt modelId="{07EB4EA0-E571-47EF-A66E-D4E4B38BD80A}">
      <dgm:prSet/>
      <dgm:spPr/>
      <dgm:t>
        <a:bodyPr/>
        <a:lstStyle/>
        <a:p>
          <a:r>
            <a:rPr lang="uk-UA" smtClean="0">
              <a:latin typeface="Times New Roman" panose="02020603050405020304" pitchFamily="18" charset="0"/>
              <a:cs typeface="Times New Roman" panose="02020603050405020304" pitchFamily="18" charset="0"/>
            </a:rPr>
            <a:t>організаційна</a:t>
          </a:r>
          <a:endParaRPr lang="uk-UA" dirty="0">
            <a:latin typeface="Times New Roman" panose="02020603050405020304" pitchFamily="18" charset="0"/>
            <a:cs typeface="Times New Roman" panose="02020603050405020304" pitchFamily="18" charset="0"/>
          </a:endParaRPr>
        </a:p>
      </dgm:t>
    </dgm:pt>
    <dgm:pt modelId="{9EBCD38C-2229-480B-ABEA-87FB2DAD8FAF}" type="parTrans" cxnId="{B2B94715-9739-4AA3-9FF0-1808EEAD8633}">
      <dgm:prSet/>
      <dgm:spPr/>
      <dgm:t>
        <a:bodyPr/>
        <a:lstStyle/>
        <a:p>
          <a:endParaRPr lang="ru-RU"/>
        </a:p>
      </dgm:t>
    </dgm:pt>
    <dgm:pt modelId="{7A2117A8-1F84-4A96-8F5F-AD91282169C4}" type="sibTrans" cxnId="{B2B94715-9739-4AA3-9FF0-1808EEAD8633}">
      <dgm:prSet/>
      <dgm:spPr/>
      <dgm:t>
        <a:bodyPr/>
        <a:lstStyle/>
        <a:p>
          <a:endParaRPr lang="ru-RU"/>
        </a:p>
      </dgm:t>
    </dgm:pt>
    <dgm:pt modelId="{AC82E134-B3E8-424E-95A5-1CA300F486D8}">
      <dgm:prSet/>
      <dgm:spPr/>
      <dgm:t>
        <a:bodyPr/>
        <a:lstStyle/>
        <a:p>
          <a:r>
            <a:rPr lang="uk-UA" smtClean="0">
              <a:latin typeface="Times New Roman" panose="02020603050405020304" pitchFamily="18" charset="0"/>
              <a:cs typeface="Times New Roman" panose="02020603050405020304" pitchFamily="18" charset="0"/>
            </a:rPr>
            <a:t>контрольна</a:t>
          </a:r>
          <a:endParaRPr lang="uk-UA" dirty="0">
            <a:latin typeface="Times New Roman" panose="02020603050405020304" pitchFamily="18" charset="0"/>
            <a:cs typeface="Times New Roman" panose="02020603050405020304" pitchFamily="18" charset="0"/>
          </a:endParaRPr>
        </a:p>
      </dgm:t>
    </dgm:pt>
    <dgm:pt modelId="{2CFC6ABD-2D85-48D9-A451-324B12B87C68}" type="parTrans" cxnId="{F9CBC593-5439-4D8F-9250-178314A3D4CF}">
      <dgm:prSet/>
      <dgm:spPr/>
      <dgm:t>
        <a:bodyPr/>
        <a:lstStyle/>
        <a:p>
          <a:endParaRPr lang="ru-RU"/>
        </a:p>
      </dgm:t>
    </dgm:pt>
    <dgm:pt modelId="{EB583BBA-B4E3-4564-8B86-D8CFFF43886C}" type="sibTrans" cxnId="{F9CBC593-5439-4D8F-9250-178314A3D4CF}">
      <dgm:prSet/>
      <dgm:spPr/>
      <dgm:t>
        <a:bodyPr/>
        <a:lstStyle/>
        <a:p>
          <a:endParaRPr lang="ru-RU"/>
        </a:p>
      </dgm:t>
    </dgm:pt>
    <dgm:pt modelId="{2C00ADCA-D837-4FDF-9E6B-1B2769B2F3DC}">
      <dgm:prSet/>
      <dgm:spPr/>
      <dgm:t>
        <a:bodyPr/>
        <a:lstStyle/>
        <a:p>
          <a:r>
            <a:rPr lang="uk-UA" smtClean="0">
              <a:latin typeface="Times New Roman" panose="02020603050405020304" pitchFamily="18" charset="0"/>
              <a:cs typeface="Times New Roman" panose="02020603050405020304" pitchFamily="18" charset="0"/>
            </a:rPr>
            <a:t>адаптаційна</a:t>
          </a:r>
          <a:endParaRPr lang="uk-UA" dirty="0">
            <a:latin typeface="Times New Roman" panose="02020603050405020304" pitchFamily="18" charset="0"/>
            <a:cs typeface="Times New Roman" panose="02020603050405020304" pitchFamily="18" charset="0"/>
          </a:endParaRPr>
        </a:p>
      </dgm:t>
    </dgm:pt>
    <dgm:pt modelId="{B32E2EC5-1CDB-4785-884A-AC9245666E4B}" type="parTrans" cxnId="{689DD0D3-CC0D-4F0C-A2BA-7B7C3132AB98}">
      <dgm:prSet/>
      <dgm:spPr/>
      <dgm:t>
        <a:bodyPr/>
        <a:lstStyle/>
        <a:p>
          <a:endParaRPr lang="ru-RU"/>
        </a:p>
      </dgm:t>
    </dgm:pt>
    <dgm:pt modelId="{DB653778-7CB9-4A8E-9382-9E9DCDDAEDC0}" type="sibTrans" cxnId="{689DD0D3-CC0D-4F0C-A2BA-7B7C3132AB98}">
      <dgm:prSet/>
      <dgm:spPr/>
      <dgm:t>
        <a:bodyPr/>
        <a:lstStyle/>
        <a:p>
          <a:endParaRPr lang="ru-RU"/>
        </a:p>
      </dgm:t>
    </dgm:pt>
    <dgm:pt modelId="{B275E1A2-1BF9-4AEF-977D-EC3133649309}">
      <dgm:prSet/>
      <dgm:spPr/>
      <dgm:t>
        <a:bodyPr/>
        <a:lstStyle/>
        <a:p>
          <a:r>
            <a:rPr lang="uk-UA" smtClean="0">
              <a:latin typeface="Times New Roman" panose="02020603050405020304" pitchFamily="18" charset="0"/>
              <a:cs typeface="Times New Roman" panose="02020603050405020304" pitchFamily="18" charset="0"/>
            </a:rPr>
            <a:t>оптимізаційна</a:t>
          </a:r>
          <a:endParaRPr lang="uk-UA" dirty="0">
            <a:latin typeface="Times New Roman" panose="02020603050405020304" pitchFamily="18" charset="0"/>
            <a:cs typeface="Times New Roman" panose="02020603050405020304" pitchFamily="18" charset="0"/>
          </a:endParaRPr>
        </a:p>
      </dgm:t>
    </dgm:pt>
    <dgm:pt modelId="{E872F378-9F54-4823-86E9-CA2F6AB86CDB}" type="parTrans" cxnId="{4FAED32B-3525-45DE-9E3F-A13D68563A1D}">
      <dgm:prSet/>
      <dgm:spPr/>
      <dgm:t>
        <a:bodyPr/>
        <a:lstStyle/>
        <a:p>
          <a:endParaRPr lang="ru-RU"/>
        </a:p>
      </dgm:t>
    </dgm:pt>
    <dgm:pt modelId="{A54DB535-3EB9-4BF7-B1BC-3C4A070ED031}" type="sibTrans" cxnId="{4FAED32B-3525-45DE-9E3F-A13D68563A1D}">
      <dgm:prSet/>
      <dgm:spPr/>
      <dgm:t>
        <a:bodyPr/>
        <a:lstStyle/>
        <a:p>
          <a:endParaRPr lang="ru-RU"/>
        </a:p>
      </dgm:t>
    </dgm:pt>
    <dgm:pt modelId="{7E1DD9A4-3271-410A-8648-52AA16B28A4D}">
      <dgm:prSet/>
      <dgm:spPr/>
      <dgm:t>
        <a:bodyPr/>
        <a:lstStyle/>
        <a:p>
          <a:r>
            <a:rPr lang="uk-UA" smtClean="0">
              <a:latin typeface="Times New Roman" panose="02020603050405020304" pitchFamily="18" charset="0"/>
              <a:cs typeface="Times New Roman" panose="02020603050405020304" pitchFamily="18" charset="0"/>
            </a:rPr>
            <a:t>інтегративна</a:t>
          </a:r>
          <a:endParaRPr lang="uk-UA" dirty="0">
            <a:latin typeface="Times New Roman" panose="02020603050405020304" pitchFamily="18" charset="0"/>
            <a:cs typeface="Times New Roman" panose="02020603050405020304" pitchFamily="18" charset="0"/>
          </a:endParaRPr>
        </a:p>
      </dgm:t>
    </dgm:pt>
    <dgm:pt modelId="{1D75A94C-4B3A-4F11-B29A-47E1B7481FC0}" type="parTrans" cxnId="{11F40B78-00B3-4376-AE96-62F7AEEE9D74}">
      <dgm:prSet/>
      <dgm:spPr/>
      <dgm:t>
        <a:bodyPr/>
        <a:lstStyle/>
        <a:p>
          <a:endParaRPr lang="ru-RU"/>
        </a:p>
      </dgm:t>
    </dgm:pt>
    <dgm:pt modelId="{03732D70-FD7A-40B6-B49D-EFA07386C487}" type="sibTrans" cxnId="{11F40B78-00B3-4376-AE96-62F7AEEE9D74}">
      <dgm:prSet/>
      <dgm:spPr/>
      <dgm:t>
        <a:bodyPr/>
        <a:lstStyle/>
        <a:p>
          <a:endParaRPr lang="ru-RU"/>
        </a:p>
      </dgm:t>
    </dgm:pt>
    <dgm:pt modelId="{D69A5FFB-F448-4EDA-8927-14A09BE1B53C}" type="pres">
      <dgm:prSet presAssocID="{DE6EAB5D-3789-4C49-9ADF-A24066789441}" presName="Name0" presStyleCnt="0">
        <dgm:presLayoutVars>
          <dgm:dir/>
          <dgm:animLvl val="lvl"/>
          <dgm:resizeHandles val="exact"/>
        </dgm:presLayoutVars>
      </dgm:prSet>
      <dgm:spPr/>
      <dgm:t>
        <a:bodyPr/>
        <a:lstStyle/>
        <a:p>
          <a:endParaRPr lang="ru-RU"/>
        </a:p>
      </dgm:t>
    </dgm:pt>
    <dgm:pt modelId="{958DE2B6-5C11-429B-964D-605248A91E01}" type="pres">
      <dgm:prSet presAssocID="{98FEAFB6-60A9-47C0-BAC8-BFA6EC2C63C4}" presName="composite" presStyleCnt="0"/>
      <dgm:spPr/>
    </dgm:pt>
    <dgm:pt modelId="{3C16531F-DD74-48FD-B2D4-04131C48B700}" type="pres">
      <dgm:prSet presAssocID="{98FEAFB6-60A9-47C0-BAC8-BFA6EC2C63C4}" presName="parTx" presStyleLbl="alignNode1" presStyleIdx="0" presStyleCnt="2">
        <dgm:presLayoutVars>
          <dgm:chMax val="0"/>
          <dgm:chPref val="0"/>
          <dgm:bulletEnabled val="1"/>
        </dgm:presLayoutVars>
      </dgm:prSet>
      <dgm:spPr/>
      <dgm:t>
        <a:bodyPr/>
        <a:lstStyle/>
        <a:p>
          <a:endParaRPr lang="ru-RU"/>
        </a:p>
      </dgm:t>
    </dgm:pt>
    <dgm:pt modelId="{A2A2DFC2-5145-416D-A900-F8AFCFA04CF8}" type="pres">
      <dgm:prSet presAssocID="{98FEAFB6-60A9-47C0-BAC8-BFA6EC2C63C4}" presName="desTx" presStyleLbl="alignAccFollowNode1" presStyleIdx="0" presStyleCnt="2">
        <dgm:presLayoutVars>
          <dgm:bulletEnabled val="1"/>
        </dgm:presLayoutVars>
      </dgm:prSet>
      <dgm:spPr/>
      <dgm:t>
        <a:bodyPr/>
        <a:lstStyle/>
        <a:p>
          <a:endParaRPr lang="ru-RU"/>
        </a:p>
      </dgm:t>
    </dgm:pt>
    <dgm:pt modelId="{0B47E6EA-A88C-403F-9D24-E47D3A157A99}" type="pres">
      <dgm:prSet presAssocID="{E18749AF-A87C-463D-8255-546ABEF08067}" presName="space" presStyleCnt="0"/>
      <dgm:spPr/>
    </dgm:pt>
    <dgm:pt modelId="{2C7A1BDE-CAF8-4D53-8464-48548C7E7B33}" type="pres">
      <dgm:prSet presAssocID="{AC5C4034-4A49-4F16-BA48-F3D0551598DB}" presName="composite" presStyleCnt="0"/>
      <dgm:spPr/>
    </dgm:pt>
    <dgm:pt modelId="{EE500784-FBA4-4724-BF14-9EC9EC8A8790}" type="pres">
      <dgm:prSet presAssocID="{AC5C4034-4A49-4F16-BA48-F3D0551598DB}" presName="parTx" presStyleLbl="alignNode1" presStyleIdx="1" presStyleCnt="2">
        <dgm:presLayoutVars>
          <dgm:chMax val="0"/>
          <dgm:chPref val="0"/>
          <dgm:bulletEnabled val="1"/>
        </dgm:presLayoutVars>
      </dgm:prSet>
      <dgm:spPr/>
      <dgm:t>
        <a:bodyPr/>
        <a:lstStyle/>
        <a:p>
          <a:endParaRPr lang="ru-RU"/>
        </a:p>
      </dgm:t>
    </dgm:pt>
    <dgm:pt modelId="{53D421F4-8317-4757-B55F-23E932E13FE0}" type="pres">
      <dgm:prSet presAssocID="{AC5C4034-4A49-4F16-BA48-F3D0551598DB}" presName="desTx" presStyleLbl="alignAccFollowNode1" presStyleIdx="1" presStyleCnt="2">
        <dgm:presLayoutVars>
          <dgm:bulletEnabled val="1"/>
        </dgm:presLayoutVars>
      </dgm:prSet>
      <dgm:spPr/>
      <dgm:t>
        <a:bodyPr/>
        <a:lstStyle/>
        <a:p>
          <a:endParaRPr lang="ru-RU"/>
        </a:p>
      </dgm:t>
    </dgm:pt>
  </dgm:ptLst>
  <dgm:cxnLst>
    <dgm:cxn modelId="{F1FA86D7-0546-4373-97DA-C0C9F0BAA9F2}" type="presOf" srcId="{89AACDEB-6820-48E0-9BC5-E8CBFDB25EA1}" destId="{A2A2DFC2-5145-416D-A900-F8AFCFA04CF8}" srcOrd="0" destOrd="1" presId="urn:microsoft.com/office/officeart/2005/8/layout/hList1"/>
    <dgm:cxn modelId="{DEEF4B52-411F-4974-A898-7D3AA486980C}" srcId="{DE6EAB5D-3789-4C49-9ADF-A24066789441}" destId="{AC5C4034-4A49-4F16-BA48-F3D0551598DB}" srcOrd="1" destOrd="0" parTransId="{BA56E1CE-B709-42F8-862A-9B318F91D1F9}" sibTransId="{FA276AD0-57A5-42A1-99C2-850D001262E7}"/>
    <dgm:cxn modelId="{E8CEC76D-3BCC-4A70-8A90-46E0F02AC511}" srcId="{DE6EAB5D-3789-4C49-9ADF-A24066789441}" destId="{98FEAFB6-60A9-47C0-BAC8-BFA6EC2C63C4}" srcOrd="0" destOrd="0" parTransId="{40451839-F43D-49EE-8CDE-9A85E5ACFF82}" sibTransId="{E18749AF-A87C-463D-8255-546ABEF08067}"/>
    <dgm:cxn modelId="{AA8B5C71-813E-46D9-A0F8-5AC2066FE4A5}" srcId="{98FEAFB6-60A9-47C0-BAC8-BFA6EC2C63C4}" destId="{AB669073-F520-4E9E-A1F1-F7B93E90C74F}" srcOrd="2" destOrd="0" parTransId="{1E95668E-2CB1-44FC-8DBB-DBBBDC63E53D}" sibTransId="{4DF8F6D7-3F20-4DA2-885B-475DE9DE17D4}"/>
    <dgm:cxn modelId="{DAB94DA2-DE32-4451-BAAD-452584C6CE06}" type="presOf" srcId="{7E1DD9A4-3271-410A-8648-52AA16B28A4D}" destId="{53D421F4-8317-4757-B55F-23E932E13FE0}" srcOrd="0" destOrd="2" presId="urn:microsoft.com/office/officeart/2005/8/layout/hList1"/>
    <dgm:cxn modelId="{2E414AEE-B336-4DF4-9CC7-0AD6C00D928E}" type="presOf" srcId="{AC82E134-B3E8-424E-95A5-1CA300F486D8}" destId="{A2A2DFC2-5145-416D-A900-F8AFCFA04CF8}" srcOrd="0" destOrd="4" presId="urn:microsoft.com/office/officeart/2005/8/layout/hList1"/>
    <dgm:cxn modelId="{3334BBBE-B9E2-42E5-84C9-B222648F90E7}" type="presOf" srcId="{AB669073-F520-4E9E-A1F1-F7B93E90C74F}" destId="{A2A2DFC2-5145-416D-A900-F8AFCFA04CF8}" srcOrd="0" destOrd="2" presId="urn:microsoft.com/office/officeart/2005/8/layout/hList1"/>
    <dgm:cxn modelId="{11F40B78-00B3-4376-AE96-62F7AEEE9D74}" srcId="{AC5C4034-4A49-4F16-BA48-F3D0551598DB}" destId="{7E1DD9A4-3271-410A-8648-52AA16B28A4D}" srcOrd="2" destOrd="0" parTransId="{1D75A94C-4B3A-4F11-B29A-47E1B7481FC0}" sibTransId="{03732D70-FD7A-40B6-B49D-EFA07386C487}"/>
    <dgm:cxn modelId="{C44AA8B8-D008-445F-A1F8-588508BEFA25}" type="presOf" srcId="{2C00ADCA-D837-4FDF-9E6B-1B2769B2F3DC}" destId="{53D421F4-8317-4757-B55F-23E932E13FE0}" srcOrd="0" destOrd="0" presId="urn:microsoft.com/office/officeart/2005/8/layout/hList1"/>
    <dgm:cxn modelId="{DE6EF899-B59D-492A-834D-ED25161A6B2F}" type="presOf" srcId="{07EB4EA0-E571-47EF-A66E-D4E4B38BD80A}" destId="{A2A2DFC2-5145-416D-A900-F8AFCFA04CF8}" srcOrd="0" destOrd="3" presId="urn:microsoft.com/office/officeart/2005/8/layout/hList1"/>
    <dgm:cxn modelId="{689DD0D3-CC0D-4F0C-A2BA-7B7C3132AB98}" srcId="{AC5C4034-4A49-4F16-BA48-F3D0551598DB}" destId="{2C00ADCA-D837-4FDF-9E6B-1B2769B2F3DC}" srcOrd="0" destOrd="0" parTransId="{B32E2EC5-1CDB-4785-884A-AC9245666E4B}" sibTransId="{DB653778-7CB9-4A8E-9382-9E9DCDDAEDC0}"/>
    <dgm:cxn modelId="{4FAED32B-3525-45DE-9E3F-A13D68563A1D}" srcId="{AC5C4034-4A49-4F16-BA48-F3D0551598DB}" destId="{B275E1A2-1BF9-4AEF-977D-EC3133649309}" srcOrd="1" destOrd="0" parTransId="{E872F378-9F54-4823-86E9-CA2F6AB86CDB}" sibTransId="{A54DB535-3EB9-4BF7-B1BC-3C4A070ED031}"/>
    <dgm:cxn modelId="{8F07FC9E-317B-48F0-B12E-7C4CB74484DC}" srcId="{98FEAFB6-60A9-47C0-BAC8-BFA6EC2C63C4}" destId="{89AACDEB-6820-48E0-9BC5-E8CBFDB25EA1}" srcOrd="1" destOrd="0" parTransId="{9D81F51B-2A32-4A7C-9D17-25DFD7DF0CEB}" sibTransId="{B29A11BB-F6E6-44F0-9E15-A0C32F46B00D}"/>
    <dgm:cxn modelId="{6C8B6F67-EF5B-4821-BA56-A05075C48E6E}" type="presOf" srcId="{26A99668-791D-40E7-A164-9D496FA5F383}" destId="{A2A2DFC2-5145-416D-A900-F8AFCFA04CF8}" srcOrd="0" destOrd="0" presId="urn:microsoft.com/office/officeart/2005/8/layout/hList1"/>
    <dgm:cxn modelId="{3D28A37C-B7DA-45C3-BB91-00AC50D4769F}" type="presOf" srcId="{98FEAFB6-60A9-47C0-BAC8-BFA6EC2C63C4}" destId="{3C16531F-DD74-48FD-B2D4-04131C48B700}" srcOrd="0" destOrd="0" presId="urn:microsoft.com/office/officeart/2005/8/layout/hList1"/>
    <dgm:cxn modelId="{B2B94715-9739-4AA3-9FF0-1808EEAD8633}" srcId="{98FEAFB6-60A9-47C0-BAC8-BFA6EC2C63C4}" destId="{07EB4EA0-E571-47EF-A66E-D4E4B38BD80A}" srcOrd="3" destOrd="0" parTransId="{9EBCD38C-2229-480B-ABEA-87FB2DAD8FAF}" sibTransId="{7A2117A8-1F84-4A96-8F5F-AD91282169C4}"/>
    <dgm:cxn modelId="{9ED0AD7E-0CBA-4126-BA8E-4B163B3ED974}" type="presOf" srcId="{B275E1A2-1BF9-4AEF-977D-EC3133649309}" destId="{53D421F4-8317-4757-B55F-23E932E13FE0}" srcOrd="0" destOrd="1" presId="urn:microsoft.com/office/officeart/2005/8/layout/hList1"/>
    <dgm:cxn modelId="{F9CBC593-5439-4D8F-9250-178314A3D4CF}" srcId="{98FEAFB6-60A9-47C0-BAC8-BFA6EC2C63C4}" destId="{AC82E134-B3E8-424E-95A5-1CA300F486D8}" srcOrd="4" destOrd="0" parTransId="{2CFC6ABD-2D85-48D9-A451-324B12B87C68}" sibTransId="{EB583BBA-B4E3-4564-8B86-D8CFFF43886C}"/>
    <dgm:cxn modelId="{5C17CCE1-6309-4F17-9174-83D710F7B430}" type="presOf" srcId="{AC5C4034-4A49-4F16-BA48-F3D0551598DB}" destId="{EE500784-FBA4-4724-BF14-9EC9EC8A8790}" srcOrd="0" destOrd="0" presId="urn:microsoft.com/office/officeart/2005/8/layout/hList1"/>
    <dgm:cxn modelId="{5AAF94A0-1040-49BC-9B96-EE1C85619433}" srcId="{98FEAFB6-60A9-47C0-BAC8-BFA6EC2C63C4}" destId="{26A99668-791D-40E7-A164-9D496FA5F383}" srcOrd="0" destOrd="0" parTransId="{8A9428B9-11E2-48BA-B834-D1E58AAB0A15}" sibTransId="{2DAD2388-CC96-423D-865A-0BBAF37688B0}"/>
    <dgm:cxn modelId="{209783F1-B7BF-4A95-9593-D653D7AF3694}" type="presOf" srcId="{DE6EAB5D-3789-4C49-9ADF-A24066789441}" destId="{D69A5FFB-F448-4EDA-8927-14A09BE1B53C}" srcOrd="0" destOrd="0" presId="urn:microsoft.com/office/officeart/2005/8/layout/hList1"/>
    <dgm:cxn modelId="{5F8C5BCB-7E05-4672-B19D-7E0535601640}" type="presParOf" srcId="{D69A5FFB-F448-4EDA-8927-14A09BE1B53C}" destId="{958DE2B6-5C11-429B-964D-605248A91E01}" srcOrd="0" destOrd="0" presId="urn:microsoft.com/office/officeart/2005/8/layout/hList1"/>
    <dgm:cxn modelId="{B15E4BF8-B9C1-4268-AABF-543436DDC07F}" type="presParOf" srcId="{958DE2B6-5C11-429B-964D-605248A91E01}" destId="{3C16531F-DD74-48FD-B2D4-04131C48B700}" srcOrd="0" destOrd="0" presId="urn:microsoft.com/office/officeart/2005/8/layout/hList1"/>
    <dgm:cxn modelId="{69460BD4-1C45-4537-96A7-B473C47193E1}" type="presParOf" srcId="{958DE2B6-5C11-429B-964D-605248A91E01}" destId="{A2A2DFC2-5145-416D-A900-F8AFCFA04CF8}" srcOrd="1" destOrd="0" presId="urn:microsoft.com/office/officeart/2005/8/layout/hList1"/>
    <dgm:cxn modelId="{0DB7257E-F2D2-42A7-A57E-C302F99DAFA4}" type="presParOf" srcId="{D69A5FFB-F448-4EDA-8927-14A09BE1B53C}" destId="{0B47E6EA-A88C-403F-9D24-E47D3A157A99}" srcOrd="1" destOrd="0" presId="urn:microsoft.com/office/officeart/2005/8/layout/hList1"/>
    <dgm:cxn modelId="{91EAB15C-56B0-4974-B359-B86E5057A7D3}" type="presParOf" srcId="{D69A5FFB-F448-4EDA-8927-14A09BE1B53C}" destId="{2C7A1BDE-CAF8-4D53-8464-48548C7E7B33}" srcOrd="2" destOrd="0" presId="urn:microsoft.com/office/officeart/2005/8/layout/hList1"/>
    <dgm:cxn modelId="{110ECA17-C8A4-40BE-BE63-D5CA76C438DE}" type="presParOf" srcId="{2C7A1BDE-CAF8-4D53-8464-48548C7E7B33}" destId="{EE500784-FBA4-4724-BF14-9EC9EC8A8790}" srcOrd="0" destOrd="0" presId="urn:microsoft.com/office/officeart/2005/8/layout/hList1"/>
    <dgm:cxn modelId="{077CE931-7A95-42FD-8A8A-1E88556D73B3}" type="presParOf" srcId="{2C7A1BDE-CAF8-4D53-8464-48548C7E7B33}" destId="{53D421F4-8317-4757-B55F-23E932E13FE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54F55-9C59-4783-834A-80D4B4487FD1}">
      <dsp:nvSpPr>
        <dsp:cNvPr id="0" name=""/>
        <dsp:cNvSpPr/>
      </dsp:nvSpPr>
      <dsp:spPr>
        <a:xfrm>
          <a:off x="452170" y="1313389"/>
          <a:ext cx="1724558" cy="172455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935562D-C292-40E2-AAC7-E1C8E55D265B}">
      <dsp:nvSpPr>
        <dsp:cNvPr id="0" name=""/>
        <dsp:cNvSpPr/>
      </dsp:nvSpPr>
      <dsp:spPr>
        <a:xfrm>
          <a:off x="1314450" y="13340"/>
          <a:ext cx="9201150" cy="4324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lvl="0" algn="l" defTabSz="1422400">
            <a:lnSpc>
              <a:spcPct val="90000"/>
            </a:lnSpc>
            <a:spcBef>
              <a:spcPct val="0"/>
            </a:spcBef>
            <a:spcAft>
              <a:spcPct val="35000"/>
            </a:spcAft>
          </a:pPr>
          <a:r>
            <a:rPr lang="uk-UA" sz="3200" kern="1200" dirty="0" smtClean="0">
              <a:latin typeface="Times New Roman" panose="02020603050405020304" pitchFamily="18" charset="0"/>
              <a:cs typeface="Times New Roman" panose="02020603050405020304" pitchFamily="18" charset="0"/>
            </a:rPr>
            <a:t>Правова система є самостійним поняттям, одним з основних у сучасній юридичній науці та суспільствознавстві. Становлення цього поняття пов’язане з розвитком наукового праворозуміння, так як останнє включає не лише поняття «право», але й низку інших загальнотеоретичних правових категорій і понять, які охоплюють усю систему правових явищ, а також філософських і соціологічних категорій, що виражають зв’язки опосередкування права та інших соціальних явищ</a:t>
          </a:r>
          <a:endParaRPr lang="ru-RU" sz="3200" kern="1200" dirty="0">
            <a:latin typeface="Times New Roman" panose="02020603050405020304" pitchFamily="18" charset="0"/>
            <a:cs typeface="Times New Roman" panose="02020603050405020304" pitchFamily="18" charset="0"/>
          </a:endParaRPr>
        </a:p>
      </dsp:txBody>
      <dsp:txXfrm>
        <a:off x="1314450" y="13340"/>
        <a:ext cx="9201150" cy="43246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F30E8-B4C3-4F1A-B655-73745DE8C807}">
      <dsp:nvSpPr>
        <dsp:cNvPr id="0" name=""/>
        <dsp:cNvSpPr/>
      </dsp:nvSpPr>
      <dsp:spPr>
        <a:xfrm>
          <a:off x="51" y="37860"/>
          <a:ext cx="4913783" cy="101181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uk-UA" sz="2900" b="1" kern="1200" dirty="0" smtClean="0">
              <a:solidFill>
                <a:schemeClr val="tx1">
                  <a:lumMod val="75000"/>
                  <a:lumOff val="25000"/>
                </a:schemeClr>
              </a:solidFill>
              <a:latin typeface="Times New Roman" panose="02020603050405020304" pitchFamily="18" charset="0"/>
              <a:cs typeface="Times New Roman" panose="02020603050405020304" pitchFamily="18" charset="0"/>
            </a:rPr>
            <a:t>Внутрішні функції</a:t>
          </a:r>
          <a:r>
            <a:rPr lang="uk-UA" sz="29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uk-UA" sz="2900" b="1" kern="1200"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правової системи:</a:t>
          </a:r>
          <a:endParaRPr lang="ru-RU" sz="29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51" y="37860"/>
        <a:ext cx="4913783" cy="1011811"/>
      </dsp:txXfrm>
    </dsp:sp>
    <dsp:sp modelId="{B12AE5D6-6059-4B42-8214-E00FE0443BB6}">
      <dsp:nvSpPr>
        <dsp:cNvPr id="0" name=""/>
        <dsp:cNvSpPr/>
      </dsp:nvSpPr>
      <dsp:spPr>
        <a:xfrm>
          <a:off x="51" y="1049672"/>
          <a:ext cx="4913783" cy="326380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uk-UA" sz="2900" kern="1200" smtClean="0">
              <a:latin typeface="Times New Roman" panose="02020603050405020304" pitchFamily="18" charset="0"/>
              <a:cs typeface="Times New Roman" panose="02020603050405020304" pitchFamily="18" charset="0"/>
            </a:rPr>
            <a:t>просторова</a:t>
          </a:r>
          <a:endParaRPr lang="ru-RU" sz="2900" kern="1200" dirty="0">
            <a:latin typeface="Times New Roman" panose="02020603050405020304" pitchFamily="18" charset="0"/>
            <a:cs typeface="Times New Roman" panose="02020603050405020304" pitchFamily="18" charset="0"/>
          </a:endParaRPr>
        </a:p>
        <a:p>
          <a:pPr marL="285750" lvl="1" indent="-285750" algn="l" defTabSz="1289050">
            <a:lnSpc>
              <a:spcPct val="90000"/>
            </a:lnSpc>
            <a:spcBef>
              <a:spcPct val="0"/>
            </a:spcBef>
            <a:spcAft>
              <a:spcPct val="15000"/>
            </a:spcAft>
            <a:buChar char="••"/>
          </a:pPr>
          <a:r>
            <a:rPr lang="uk-UA" sz="2900" kern="1200" smtClean="0">
              <a:latin typeface="Times New Roman" panose="02020603050405020304" pitchFamily="18" charset="0"/>
              <a:cs typeface="Times New Roman" panose="02020603050405020304" pitchFamily="18" charset="0"/>
            </a:rPr>
            <a:t>суб’єктна</a:t>
          </a:r>
          <a:endParaRPr lang="uk-UA" sz="2900" kern="1200" dirty="0">
            <a:latin typeface="Times New Roman" panose="02020603050405020304" pitchFamily="18" charset="0"/>
            <a:cs typeface="Times New Roman" panose="02020603050405020304" pitchFamily="18" charset="0"/>
          </a:endParaRPr>
        </a:p>
        <a:p>
          <a:pPr marL="285750" lvl="1" indent="-285750" algn="l" defTabSz="1289050">
            <a:lnSpc>
              <a:spcPct val="90000"/>
            </a:lnSpc>
            <a:spcBef>
              <a:spcPct val="0"/>
            </a:spcBef>
            <a:spcAft>
              <a:spcPct val="15000"/>
            </a:spcAft>
            <a:buChar char="••"/>
          </a:pPr>
          <a:r>
            <a:rPr lang="uk-UA" sz="2900" kern="1200" smtClean="0">
              <a:latin typeface="Times New Roman" panose="02020603050405020304" pitchFamily="18" charset="0"/>
              <a:cs typeface="Times New Roman" panose="02020603050405020304" pitchFamily="18" charset="0"/>
            </a:rPr>
            <a:t>моделююча</a:t>
          </a:r>
          <a:endParaRPr lang="uk-UA" sz="2900" kern="1200">
            <a:latin typeface="Times New Roman" panose="02020603050405020304" pitchFamily="18" charset="0"/>
            <a:cs typeface="Times New Roman" panose="02020603050405020304" pitchFamily="18" charset="0"/>
          </a:endParaRPr>
        </a:p>
        <a:p>
          <a:pPr marL="285750" lvl="1" indent="-285750" algn="l" defTabSz="1289050">
            <a:lnSpc>
              <a:spcPct val="90000"/>
            </a:lnSpc>
            <a:spcBef>
              <a:spcPct val="0"/>
            </a:spcBef>
            <a:spcAft>
              <a:spcPct val="15000"/>
            </a:spcAft>
            <a:buChar char="••"/>
          </a:pPr>
          <a:r>
            <a:rPr lang="uk-UA" sz="2900" kern="1200" smtClean="0">
              <a:latin typeface="Times New Roman" panose="02020603050405020304" pitchFamily="18" charset="0"/>
              <a:cs typeface="Times New Roman" panose="02020603050405020304" pitchFamily="18" charset="0"/>
            </a:rPr>
            <a:t>ціннісно-орієнтаційна</a:t>
          </a:r>
          <a:endParaRPr lang="uk-UA" sz="2900" kern="1200" dirty="0">
            <a:latin typeface="Times New Roman" panose="02020603050405020304" pitchFamily="18" charset="0"/>
            <a:cs typeface="Times New Roman" panose="02020603050405020304" pitchFamily="18" charset="0"/>
          </a:endParaRPr>
        </a:p>
        <a:p>
          <a:pPr marL="285750" lvl="1" indent="-285750" algn="l" defTabSz="1289050">
            <a:lnSpc>
              <a:spcPct val="90000"/>
            </a:lnSpc>
            <a:spcBef>
              <a:spcPct val="0"/>
            </a:spcBef>
            <a:spcAft>
              <a:spcPct val="15000"/>
            </a:spcAft>
            <a:buChar char="••"/>
          </a:pPr>
          <a:r>
            <a:rPr lang="uk-UA" sz="2900" kern="1200" smtClean="0">
              <a:latin typeface="Times New Roman" panose="02020603050405020304" pitchFamily="18" charset="0"/>
              <a:cs typeface="Times New Roman" panose="02020603050405020304" pitchFamily="18" charset="0"/>
            </a:rPr>
            <a:t>комунікативна</a:t>
          </a:r>
          <a:endParaRPr lang="uk-UA" sz="2900" kern="1200">
            <a:latin typeface="Times New Roman" panose="02020603050405020304" pitchFamily="18" charset="0"/>
            <a:cs typeface="Times New Roman" panose="02020603050405020304" pitchFamily="18" charset="0"/>
          </a:endParaRPr>
        </a:p>
      </dsp:txBody>
      <dsp:txXfrm>
        <a:off x="51" y="1049672"/>
        <a:ext cx="4913783" cy="3263805"/>
      </dsp:txXfrm>
    </dsp:sp>
    <dsp:sp modelId="{C963DD41-8830-4F55-9E4E-98AB76AE1AFD}">
      <dsp:nvSpPr>
        <dsp:cNvPr id="0" name=""/>
        <dsp:cNvSpPr/>
      </dsp:nvSpPr>
      <dsp:spPr>
        <a:xfrm>
          <a:off x="5601764" y="37860"/>
          <a:ext cx="4913783" cy="101181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uk-UA" sz="2900" b="1" kern="1200" dirty="0" smtClean="0">
              <a:solidFill>
                <a:schemeClr val="tx1">
                  <a:lumMod val="75000"/>
                  <a:lumOff val="25000"/>
                </a:schemeClr>
              </a:solidFill>
              <a:latin typeface="Times New Roman" panose="02020603050405020304" pitchFamily="18" charset="0"/>
              <a:cs typeface="Times New Roman" panose="02020603050405020304" pitchFamily="18" charset="0"/>
            </a:rPr>
            <a:t>Зовнішні функції</a:t>
          </a:r>
          <a:r>
            <a:rPr lang="uk-UA" sz="29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uk-UA" sz="2900" b="1" kern="1200"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правової системи:</a:t>
          </a:r>
          <a:endParaRPr lang="ru-RU" sz="29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5601764" y="37860"/>
        <a:ext cx="4913783" cy="1011811"/>
      </dsp:txXfrm>
    </dsp:sp>
    <dsp:sp modelId="{8D819B21-ABAB-401A-9BA1-0F7F67DC0F54}">
      <dsp:nvSpPr>
        <dsp:cNvPr id="0" name=""/>
        <dsp:cNvSpPr/>
      </dsp:nvSpPr>
      <dsp:spPr>
        <a:xfrm>
          <a:off x="5601764" y="1049672"/>
          <a:ext cx="4913783" cy="326380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uk-UA" sz="2900" kern="1200" dirty="0" smtClean="0">
              <a:latin typeface="Times New Roman" panose="02020603050405020304" pitchFamily="18" charset="0"/>
              <a:cs typeface="Times New Roman" panose="02020603050405020304" pitchFamily="18" charset="0"/>
            </a:rPr>
            <a:t>функція досягнення соціальної цілісності</a:t>
          </a:r>
          <a:endParaRPr lang="ru-RU" sz="2900" kern="1200" dirty="0">
            <a:latin typeface="Times New Roman" panose="02020603050405020304" pitchFamily="18" charset="0"/>
            <a:cs typeface="Times New Roman" panose="02020603050405020304" pitchFamily="18" charset="0"/>
          </a:endParaRPr>
        </a:p>
        <a:p>
          <a:pPr marL="285750" lvl="1" indent="-285750" algn="l" defTabSz="1289050">
            <a:lnSpc>
              <a:spcPct val="90000"/>
            </a:lnSpc>
            <a:spcBef>
              <a:spcPct val="0"/>
            </a:spcBef>
            <a:spcAft>
              <a:spcPct val="15000"/>
            </a:spcAft>
            <a:buChar char="••"/>
          </a:pPr>
          <a:r>
            <a:rPr lang="uk-UA" sz="2900" kern="1200" smtClean="0">
              <a:latin typeface="Times New Roman" panose="02020603050405020304" pitchFamily="18" charset="0"/>
              <a:cs typeface="Times New Roman" panose="02020603050405020304" pitchFamily="18" charset="0"/>
            </a:rPr>
            <a:t>функція правової політики</a:t>
          </a:r>
          <a:endParaRPr lang="uk-UA" sz="2900" kern="1200" dirty="0">
            <a:latin typeface="Times New Roman" panose="02020603050405020304" pitchFamily="18" charset="0"/>
            <a:cs typeface="Times New Roman" panose="02020603050405020304" pitchFamily="18" charset="0"/>
          </a:endParaRPr>
        </a:p>
        <a:p>
          <a:pPr marL="285750" lvl="1" indent="-285750" algn="l" defTabSz="1289050">
            <a:lnSpc>
              <a:spcPct val="90000"/>
            </a:lnSpc>
            <a:spcBef>
              <a:spcPct val="0"/>
            </a:spcBef>
            <a:spcAft>
              <a:spcPct val="15000"/>
            </a:spcAft>
            <a:buChar char="••"/>
          </a:pPr>
          <a:r>
            <a:rPr lang="uk-UA" sz="2900" kern="1200" smtClean="0">
              <a:latin typeface="Times New Roman" panose="02020603050405020304" pitchFamily="18" charset="0"/>
              <a:cs typeface="Times New Roman" panose="02020603050405020304" pitchFamily="18" charset="0"/>
            </a:rPr>
            <a:t>функція збереження національної своєрідності</a:t>
          </a:r>
          <a:endParaRPr lang="uk-UA" sz="2900" kern="1200" dirty="0">
            <a:latin typeface="Times New Roman" panose="02020603050405020304" pitchFamily="18" charset="0"/>
            <a:cs typeface="Times New Roman" panose="02020603050405020304" pitchFamily="18" charset="0"/>
          </a:endParaRPr>
        </a:p>
        <a:p>
          <a:pPr marL="285750" lvl="1" indent="-285750" algn="l" defTabSz="1289050">
            <a:lnSpc>
              <a:spcPct val="90000"/>
            </a:lnSpc>
            <a:spcBef>
              <a:spcPct val="0"/>
            </a:spcBef>
            <a:spcAft>
              <a:spcPct val="15000"/>
            </a:spcAft>
            <a:buChar char="••"/>
          </a:pPr>
          <a:r>
            <a:rPr lang="uk-UA" sz="2900" kern="1200" dirty="0" smtClean="0">
              <a:latin typeface="Times New Roman" panose="02020603050405020304" pitchFamily="18" charset="0"/>
              <a:cs typeface="Times New Roman" panose="02020603050405020304" pitchFamily="18" charset="0"/>
            </a:rPr>
            <a:t>функція духовної ідентифікації</a:t>
          </a:r>
          <a:endParaRPr lang="uk-UA" sz="2900" kern="1200" dirty="0">
            <a:latin typeface="Times New Roman" panose="02020603050405020304" pitchFamily="18" charset="0"/>
            <a:cs typeface="Times New Roman" panose="02020603050405020304" pitchFamily="18" charset="0"/>
          </a:endParaRPr>
        </a:p>
      </dsp:txBody>
      <dsp:txXfrm>
        <a:off x="5601764" y="1049672"/>
        <a:ext cx="4913783" cy="326380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98359-72B7-4F5A-AFF9-49971F05813A}">
      <dsp:nvSpPr>
        <dsp:cNvPr id="0" name=""/>
        <dsp:cNvSpPr/>
      </dsp:nvSpPr>
      <dsp:spPr>
        <a:xfrm>
          <a:off x="0" y="4441"/>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5578C3-2BE2-42A8-A1A7-CAF293E132A7}">
      <dsp:nvSpPr>
        <dsp:cNvPr id="0" name=""/>
        <dsp:cNvSpPr/>
      </dsp:nvSpPr>
      <dsp:spPr>
        <a:xfrm>
          <a:off x="0" y="4441"/>
          <a:ext cx="10515600" cy="3288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uk-UA" sz="38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Правова система набуває свого фактичного виміру в межах певного правового простору, визначеного територією держави, та відображає особливості національного характеру суспільства, що становить соціальну основу відповідної країни.</a:t>
          </a:r>
          <a:endParaRPr lang="ru-RU" sz="38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0" y="4441"/>
        <a:ext cx="10515600" cy="3288952"/>
      </dsp:txXfrm>
    </dsp:sp>
    <dsp:sp modelId="{DD03E625-6315-486B-9211-CFFBB82ABA28}">
      <dsp:nvSpPr>
        <dsp:cNvPr id="0" name=""/>
        <dsp:cNvSpPr/>
      </dsp:nvSpPr>
      <dsp:spPr>
        <a:xfrm>
          <a:off x="0" y="3293393"/>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B6D28A-0235-40CC-8BEF-987B6ECA5EE2}">
      <dsp:nvSpPr>
        <dsp:cNvPr id="0" name=""/>
        <dsp:cNvSpPr/>
      </dsp:nvSpPr>
      <dsp:spPr>
        <a:xfrm>
          <a:off x="0" y="3293393"/>
          <a:ext cx="10515600" cy="2178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uk-UA" sz="38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Правова система кожної держави набуває національного характеру й термінологічно може позначатися як </a:t>
          </a:r>
          <a:r>
            <a:rPr lang="uk-UA" sz="3800" b="1" kern="1200" dirty="0" smtClean="0">
              <a:solidFill>
                <a:schemeClr val="tx1">
                  <a:lumMod val="75000"/>
                  <a:lumOff val="25000"/>
                </a:schemeClr>
              </a:solidFill>
              <a:latin typeface="Times New Roman" panose="02020603050405020304" pitchFamily="18" charset="0"/>
              <a:cs typeface="Times New Roman" panose="02020603050405020304" pitchFamily="18" charset="0"/>
            </a:rPr>
            <a:t>національна правова система</a:t>
          </a:r>
          <a:endParaRPr lang="uk-UA" sz="38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0" y="3293393"/>
        <a:ext cx="10515600" cy="21784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7DE38-68C7-48BF-8B1E-219E1A2BAD5B}">
      <dsp:nvSpPr>
        <dsp:cNvPr id="0" name=""/>
        <dsp:cNvSpPr/>
      </dsp:nvSpPr>
      <dsp:spPr>
        <a:xfrm>
          <a:off x="456863" y="1482030"/>
          <a:ext cx="1722874" cy="1722874"/>
        </a:xfrm>
        <a:prstGeom prst="ellipse">
          <a:avLst/>
        </a:prstGeom>
        <a:solidFill>
          <a:schemeClr val="accent6">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8E62D3F-A084-41E4-A697-C52752E6C765}">
      <dsp:nvSpPr>
        <dsp:cNvPr id="0" name=""/>
        <dsp:cNvSpPr/>
      </dsp:nvSpPr>
      <dsp:spPr>
        <a:xfrm>
          <a:off x="1318300" y="342581"/>
          <a:ext cx="9192164" cy="4001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lvl="0" algn="l" defTabSz="1600200">
            <a:lnSpc>
              <a:spcPct val="90000"/>
            </a:lnSpc>
            <a:spcBef>
              <a:spcPct val="0"/>
            </a:spcBef>
            <a:spcAft>
              <a:spcPct val="35000"/>
            </a:spcAft>
          </a:pPr>
          <a:r>
            <a:rPr lang="uk-UA" sz="3600" b="1" kern="1200" dirty="0" err="1" smtClean="0">
              <a:latin typeface="Times New Roman" panose="02020603050405020304" pitchFamily="18" charset="0"/>
              <a:cs typeface="Times New Roman" panose="02020603050405020304" pitchFamily="18" charset="0"/>
            </a:rPr>
            <a:t>Типологізація</a:t>
          </a:r>
          <a:r>
            <a:rPr lang="uk-UA" sz="3600" b="1" kern="1200" dirty="0" smtClean="0">
              <a:latin typeface="Times New Roman" panose="02020603050405020304" pitchFamily="18" charset="0"/>
              <a:cs typeface="Times New Roman" panose="02020603050405020304" pitchFamily="18" charset="0"/>
            </a:rPr>
            <a:t> національних правових систем </a:t>
          </a:r>
          <a:r>
            <a:rPr lang="uk-UA" sz="3600" kern="1200" dirty="0" smtClean="0">
              <a:latin typeface="Times New Roman" panose="02020603050405020304" pitchFamily="18" charset="0"/>
              <a:cs typeface="Times New Roman" panose="02020603050405020304" pitchFamily="18" charset="0"/>
            </a:rPr>
            <a:t>– це науково-пізнавальний процес, результатом якого є наукове об’єднання національних правових систем при схожості їх рис за визначеним критерієм у більші за обсягом правові масиви, які термінологічно можуть позначатися як правові сім’ї, правові типи, правові кола тощо</a:t>
          </a:r>
          <a:endParaRPr lang="ru-RU" sz="3600" kern="1200" dirty="0">
            <a:latin typeface="Times New Roman" panose="02020603050405020304" pitchFamily="18" charset="0"/>
            <a:cs typeface="Times New Roman" panose="02020603050405020304" pitchFamily="18" charset="0"/>
          </a:endParaRPr>
        </a:p>
      </dsp:txBody>
      <dsp:txXfrm>
        <a:off x="1318300" y="342581"/>
        <a:ext cx="9192164" cy="40017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00E2D-9AE9-4606-A849-E808ABCFE10B}">
      <dsp:nvSpPr>
        <dsp:cNvPr id="0" name=""/>
        <dsp:cNvSpPr/>
      </dsp:nvSpPr>
      <dsp:spPr>
        <a:xfrm>
          <a:off x="0" y="0"/>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FB1291-822C-48A7-AABF-3374CF7751A0}">
      <dsp:nvSpPr>
        <dsp:cNvPr id="0" name=""/>
        <dsp:cNvSpPr/>
      </dsp:nvSpPr>
      <dsp:spPr>
        <a:xfrm>
          <a:off x="0" y="0"/>
          <a:ext cx="10515600" cy="4927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lvl="0" algn="l" defTabSz="2178050">
            <a:lnSpc>
              <a:spcPct val="90000"/>
            </a:lnSpc>
            <a:spcBef>
              <a:spcPct val="0"/>
            </a:spcBef>
            <a:spcAft>
              <a:spcPct val="35000"/>
            </a:spcAft>
          </a:pPr>
          <a:r>
            <a:rPr lang="uk-UA" sz="4900" b="1" kern="1200" dirty="0" smtClean="0">
              <a:latin typeface="Times New Roman" panose="02020603050405020304" pitchFamily="18" charset="0"/>
              <a:cs typeface="Times New Roman" panose="02020603050405020304" pitchFamily="18" charset="0"/>
            </a:rPr>
            <a:t>Правова сім’я</a:t>
          </a:r>
          <a:r>
            <a:rPr lang="uk-UA" sz="4900" kern="1200" dirty="0" smtClean="0">
              <a:latin typeface="Times New Roman" panose="02020603050405020304" pitchFamily="18" charset="0"/>
              <a:cs typeface="Times New Roman" panose="02020603050405020304" pitchFamily="18" charset="0"/>
            </a:rPr>
            <a:t> – це теоретична побудова, конструкція, модель, звільнена від окремих варіантів і відступів, створена дослідником шляхом узагальнення спостережень над правовим матеріалом конкретних національних правових систем</a:t>
          </a:r>
          <a:endParaRPr lang="ru-RU" sz="4900" kern="1200" dirty="0">
            <a:latin typeface="Times New Roman" panose="02020603050405020304" pitchFamily="18" charset="0"/>
            <a:cs typeface="Times New Roman" panose="02020603050405020304" pitchFamily="18" charset="0"/>
          </a:endParaRPr>
        </a:p>
      </dsp:txBody>
      <dsp:txXfrm>
        <a:off x="0" y="0"/>
        <a:ext cx="10515600" cy="49272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1D88D-3E62-4F74-9FFB-FD0DBD8F7685}">
      <dsp:nvSpPr>
        <dsp:cNvPr id="0" name=""/>
        <dsp:cNvSpPr/>
      </dsp:nvSpPr>
      <dsp:spPr>
        <a:xfrm>
          <a:off x="3256252" y="1650773"/>
          <a:ext cx="4124984" cy="352066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uk-UA" sz="2700" b="1" kern="1200" dirty="0" smtClean="0">
              <a:solidFill>
                <a:schemeClr val="tx1"/>
              </a:solidFill>
              <a:latin typeface="Times New Roman" panose="02020603050405020304" pitchFamily="18" charset="0"/>
              <a:cs typeface="Times New Roman" panose="02020603050405020304" pitchFamily="18" charset="0"/>
            </a:rPr>
            <a:t>На І Міжнародному конгресі порівняльного права в 1900 р. у Парижі розглядалася класифікація, згідно з якою виокремлювалися такі правові сім’ї:</a:t>
          </a:r>
          <a:endParaRPr lang="ru-RU" sz="2700" b="1" kern="1200" dirty="0">
            <a:solidFill>
              <a:schemeClr val="tx1"/>
            </a:solidFill>
            <a:latin typeface="Times New Roman" panose="02020603050405020304" pitchFamily="18" charset="0"/>
            <a:cs typeface="Times New Roman" panose="02020603050405020304" pitchFamily="18" charset="0"/>
          </a:endParaRPr>
        </a:p>
      </dsp:txBody>
      <dsp:txXfrm>
        <a:off x="3428117" y="1822638"/>
        <a:ext cx="3781254" cy="3176933"/>
      </dsp:txXfrm>
    </dsp:sp>
    <dsp:sp modelId="{5BCDD8C9-C3AB-4F2F-8E96-9B7BF442B574}">
      <dsp:nvSpPr>
        <dsp:cNvPr id="0" name=""/>
        <dsp:cNvSpPr/>
      </dsp:nvSpPr>
      <dsp:spPr>
        <a:xfrm rot="16212115">
          <a:off x="5003464" y="1328153"/>
          <a:ext cx="645243" cy="0"/>
        </a:xfrm>
        <a:custGeom>
          <a:avLst/>
          <a:gdLst/>
          <a:ahLst/>
          <a:cxnLst/>
          <a:rect l="0" t="0" r="0" b="0"/>
          <a:pathLst>
            <a:path>
              <a:moveTo>
                <a:pt x="0" y="0"/>
              </a:moveTo>
              <a:lnTo>
                <a:pt x="645243"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527DF06-257D-4F20-83F3-188109727623}">
      <dsp:nvSpPr>
        <dsp:cNvPr id="0" name=""/>
        <dsp:cNvSpPr/>
      </dsp:nvSpPr>
      <dsp:spPr>
        <a:xfrm>
          <a:off x="4194673" y="44896"/>
          <a:ext cx="2268483" cy="96063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uk-UA" sz="2400" kern="1200" dirty="0" smtClean="0">
              <a:solidFill>
                <a:schemeClr val="tx1"/>
              </a:solidFill>
              <a:latin typeface="Times New Roman" panose="02020603050405020304" pitchFamily="18" charset="0"/>
              <a:cs typeface="Times New Roman" panose="02020603050405020304" pitchFamily="18" charset="0"/>
            </a:rPr>
            <a:t>французька</a:t>
          </a:r>
          <a:endParaRPr lang="uk-UA" sz="2400" kern="1200" dirty="0">
            <a:solidFill>
              <a:schemeClr val="tx1"/>
            </a:solidFill>
            <a:latin typeface="Times New Roman" panose="02020603050405020304" pitchFamily="18" charset="0"/>
            <a:cs typeface="Times New Roman" panose="02020603050405020304" pitchFamily="18" charset="0"/>
          </a:endParaRPr>
        </a:p>
      </dsp:txBody>
      <dsp:txXfrm>
        <a:off x="4241567" y="91790"/>
        <a:ext cx="2174695" cy="866849"/>
      </dsp:txXfrm>
    </dsp:sp>
    <dsp:sp modelId="{8FF44052-9B06-4CD3-B7C1-E9AB733B637C}">
      <dsp:nvSpPr>
        <dsp:cNvPr id="0" name=""/>
        <dsp:cNvSpPr/>
      </dsp:nvSpPr>
      <dsp:spPr>
        <a:xfrm rot="20457897">
          <a:off x="7361255" y="2580339"/>
          <a:ext cx="730840" cy="0"/>
        </a:xfrm>
        <a:custGeom>
          <a:avLst/>
          <a:gdLst/>
          <a:ahLst/>
          <a:cxnLst/>
          <a:rect l="0" t="0" r="0" b="0"/>
          <a:pathLst>
            <a:path>
              <a:moveTo>
                <a:pt x="0" y="0"/>
              </a:moveTo>
              <a:lnTo>
                <a:pt x="730840"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F8C1C049-700B-46EA-A807-D746AECE7F5B}">
      <dsp:nvSpPr>
        <dsp:cNvPr id="0" name=""/>
        <dsp:cNvSpPr/>
      </dsp:nvSpPr>
      <dsp:spPr>
        <a:xfrm>
          <a:off x="8072114" y="1589512"/>
          <a:ext cx="2268483" cy="96063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uk-UA" sz="2400" kern="1200" dirty="0" smtClean="0">
              <a:solidFill>
                <a:schemeClr val="tx1"/>
              </a:solidFill>
              <a:latin typeface="Times New Roman" panose="02020603050405020304" pitchFamily="18" charset="0"/>
              <a:cs typeface="Times New Roman" panose="02020603050405020304" pitchFamily="18" charset="0"/>
            </a:rPr>
            <a:t>англо-американська</a:t>
          </a:r>
          <a:endParaRPr lang="uk-UA" sz="2400" kern="1200" dirty="0">
            <a:solidFill>
              <a:schemeClr val="tx1"/>
            </a:solidFill>
            <a:latin typeface="Times New Roman" panose="02020603050405020304" pitchFamily="18" charset="0"/>
            <a:cs typeface="Times New Roman" panose="02020603050405020304" pitchFamily="18" charset="0"/>
          </a:endParaRPr>
        </a:p>
      </dsp:txBody>
      <dsp:txXfrm>
        <a:off x="8119008" y="1636406"/>
        <a:ext cx="2174695" cy="866849"/>
      </dsp:txXfrm>
    </dsp:sp>
    <dsp:sp modelId="{E03B8E2A-11AC-4EAE-9A96-4EA764A30EB0}">
      <dsp:nvSpPr>
        <dsp:cNvPr id="0" name=""/>
        <dsp:cNvSpPr/>
      </dsp:nvSpPr>
      <dsp:spPr>
        <a:xfrm rot="1251425">
          <a:off x="7357248" y="4327264"/>
          <a:ext cx="732172" cy="0"/>
        </a:xfrm>
        <a:custGeom>
          <a:avLst/>
          <a:gdLst/>
          <a:ahLst/>
          <a:cxnLst/>
          <a:rect l="0" t="0" r="0" b="0"/>
          <a:pathLst>
            <a:path>
              <a:moveTo>
                <a:pt x="0" y="0"/>
              </a:moveTo>
              <a:lnTo>
                <a:pt x="732172"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209ADFCB-5B2B-428B-AEA8-AAF8F0A4404B}">
      <dsp:nvSpPr>
        <dsp:cNvPr id="0" name=""/>
        <dsp:cNvSpPr/>
      </dsp:nvSpPr>
      <dsp:spPr>
        <a:xfrm>
          <a:off x="8065431" y="4409438"/>
          <a:ext cx="2268483" cy="9606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uk-UA" sz="2400" kern="1200" dirty="0" smtClean="0">
              <a:solidFill>
                <a:schemeClr val="tx1"/>
              </a:solidFill>
              <a:latin typeface="Times New Roman" panose="02020603050405020304" pitchFamily="18" charset="0"/>
              <a:cs typeface="Times New Roman" panose="02020603050405020304" pitchFamily="18" charset="0"/>
            </a:rPr>
            <a:t>германська</a:t>
          </a:r>
          <a:endParaRPr lang="uk-UA" sz="2400" kern="1200" dirty="0">
            <a:solidFill>
              <a:schemeClr val="tx1"/>
            </a:solidFill>
            <a:latin typeface="Times New Roman" panose="02020603050405020304" pitchFamily="18" charset="0"/>
            <a:cs typeface="Times New Roman" panose="02020603050405020304" pitchFamily="18" charset="0"/>
          </a:endParaRPr>
        </a:p>
      </dsp:txBody>
      <dsp:txXfrm>
        <a:off x="8112325" y="4456332"/>
        <a:ext cx="2174695" cy="866849"/>
      </dsp:txXfrm>
    </dsp:sp>
    <dsp:sp modelId="{746032DC-AB65-494E-BB94-DC219FAF077E}">
      <dsp:nvSpPr>
        <dsp:cNvPr id="0" name=""/>
        <dsp:cNvSpPr/>
      </dsp:nvSpPr>
      <dsp:spPr>
        <a:xfrm rot="9566311">
          <a:off x="2401717" y="4339761"/>
          <a:ext cx="882649" cy="0"/>
        </a:xfrm>
        <a:custGeom>
          <a:avLst/>
          <a:gdLst/>
          <a:ahLst/>
          <a:cxnLst/>
          <a:rect l="0" t="0" r="0" b="0"/>
          <a:pathLst>
            <a:path>
              <a:moveTo>
                <a:pt x="0" y="0"/>
              </a:moveTo>
              <a:lnTo>
                <a:pt x="882649"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3F462EC-1E10-46F9-9C50-8875AA34D462}">
      <dsp:nvSpPr>
        <dsp:cNvPr id="0" name=""/>
        <dsp:cNvSpPr/>
      </dsp:nvSpPr>
      <dsp:spPr>
        <a:xfrm>
          <a:off x="161348" y="4439904"/>
          <a:ext cx="2268483" cy="96063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uk-UA" sz="2400" kern="1200" dirty="0" smtClean="0">
              <a:solidFill>
                <a:schemeClr val="tx1"/>
              </a:solidFill>
              <a:latin typeface="Times New Roman" panose="02020603050405020304" pitchFamily="18" charset="0"/>
              <a:cs typeface="Times New Roman" panose="02020603050405020304" pitchFamily="18" charset="0"/>
            </a:rPr>
            <a:t>слов’янська</a:t>
          </a:r>
          <a:endParaRPr lang="uk-UA" sz="2400" kern="1200" dirty="0">
            <a:solidFill>
              <a:schemeClr val="tx1"/>
            </a:solidFill>
            <a:latin typeface="Times New Roman" panose="02020603050405020304" pitchFamily="18" charset="0"/>
            <a:cs typeface="Times New Roman" panose="02020603050405020304" pitchFamily="18" charset="0"/>
          </a:endParaRPr>
        </a:p>
      </dsp:txBody>
      <dsp:txXfrm>
        <a:off x="208242" y="4486798"/>
        <a:ext cx="2174695" cy="866849"/>
      </dsp:txXfrm>
    </dsp:sp>
    <dsp:sp modelId="{68B0399D-616C-40A3-AB48-408E761BCE21}">
      <dsp:nvSpPr>
        <dsp:cNvPr id="0" name=""/>
        <dsp:cNvSpPr/>
      </dsp:nvSpPr>
      <dsp:spPr>
        <a:xfrm rot="11920128">
          <a:off x="2400029" y="2573501"/>
          <a:ext cx="879356" cy="0"/>
        </a:xfrm>
        <a:custGeom>
          <a:avLst/>
          <a:gdLst/>
          <a:ahLst/>
          <a:cxnLst/>
          <a:rect l="0" t="0" r="0" b="0"/>
          <a:pathLst>
            <a:path>
              <a:moveTo>
                <a:pt x="0" y="0"/>
              </a:moveTo>
              <a:lnTo>
                <a:pt x="879356"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9431DF7-89FC-4FF9-813B-492E1760085F}">
      <dsp:nvSpPr>
        <dsp:cNvPr id="0" name=""/>
        <dsp:cNvSpPr/>
      </dsp:nvSpPr>
      <dsp:spPr>
        <a:xfrm>
          <a:off x="154680" y="1569211"/>
          <a:ext cx="2268483" cy="9606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uk-UA" sz="2400" kern="1200" dirty="0" smtClean="0">
              <a:solidFill>
                <a:schemeClr val="tx1"/>
              </a:solidFill>
              <a:latin typeface="Times New Roman" panose="02020603050405020304" pitchFamily="18" charset="0"/>
              <a:cs typeface="Times New Roman" panose="02020603050405020304" pitchFamily="18" charset="0"/>
            </a:rPr>
            <a:t>мусульманська</a:t>
          </a:r>
          <a:endParaRPr lang="uk-UA" sz="2400" kern="1200" dirty="0">
            <a:solidFill>
              <a:schemeClr val="tx1"/>
            </a:solidFill>
            <a:latin typeface="Times New Roman" panose="02020603050405020304" pitchFamily="18" charset="0"/>
            <a:cs typeface="Times New Roman" panose="02020603050405020304" pitchFamily="18" charset="0"/>
          </a:endParaRPr>
        </a:p>
      </dsp:txBody>
      <dsp:txXfrm>
        <a:off x="201574" y="1616105"/>
        <a:ext cx="2174695" cy="8668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EA405-CFA5-43DC-88BE-1A83AACE4A8A}">
      <dsp:nvSpPr>
        <dsp:cNvPr id="0" name=""/>
        <dsp:cNvSpPr/>
      </dsp:nvSpPr>
      <dsp:spPr>
        <a:xfrm>
          <a:off x="5783" y="0"/>
          <a:ext cx="3470148" cy="2618689"/>
        </a:xfrm>
        <a:prstGeom prst="upArrow">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85ACAE-9610-415A-9A57-81AF5FF7980E}">
      <dsp:nvSpPr>
        <dsp:cNvPr id="0" name=""/>
        <dsp:cNvSpPr/>
      </dsp:nvSpPr>
      <dsp:spPr>
        <a:xfrm>
          <a:off x="3580036" y="0"/>
          <a:ext cx="5888736" cy="261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0" rIns="227584" bIns="227584" numCol="1" spcCol="1270" anchor="ctr" anchorCtr="0">
          <a:noAutofit/>
        </a:bodyPr>
        <a:lstStyle/>
        <a:p>
          <a:pPr lvl="0" algn="l" defTabSz="1422400">
            <a:lnSpc>
              <a:spcPct val="90000"/>
            </a:lnSpc>
            <a:spcBef>
              <a:spcPct val="0"/>
            </a:spcBef>
            <a:spcAft>
              <a:spcPct val="35000"/>
            </a:spcAft>
          </a:pPr>
          <a:r>
            <a:rPr lang="uk-UA" sz="3200" kern="1200" dirty="0" smtClean="0">
              <a:latin typeface="Times New Roman" panose="02020603050405020304" pitchFamily="18" charset="0"/>
              <a:cs typeface="Times New Roman" panose="02020603050405020304" pitchFamily="18" charset="0"/>
            </a:rPr>
            <a:t>Французький учений Р. Давид виокремив такі </a:t>
          </a:r>
          <a:r>
            <a:rPr lang="uk-UA" sz="3200" b="1" kern="1200" dirty="0" smtClean="0">
              <a:latin typeface="Times New Roman" panose="02020603050405020304" pitchFamily="18" charset="0"/>
              <a:cs typeface="Times New Roman" panose="02020603050405020304" pitchFamily="18" charset="0"/>
            </a:rPr>
            <a:t>основні правові сім’ї:</a:t>
          </a:r>
          <a:endParaRPr lang="ru-RU" sz="3200" kern="1200" dirty="0">
            <a:latin typeface="Times New Roman" panose="02020603050405020304" pitchFamily="18" charset="0"/>
            <a:cs typeface="Times New Roman" panose="02020603050405020304" pitchFamily="18" charset="0"/>
          </a:endParaRPr>
        </a:p>
        <a:p>
          <a:pPr marL="285750" lvl="1" indent="-285750" algn="l" defTabSz="1600200">
            <a:lnSpc>
              <a:spcPct val="90000"/>
            </a:lnSpc>
            <a:spcBef>
              <a:spcPct val="0"/>
            </a:spcBef>
            <a:spcAft>
              <a:spcPct val="15000"/>
            </a:spcAft>
            <a:buChar char="••"/>
          </a:pPr>
          <a:r>
            <a:rPr lang="uk-UA" sz="3600" kern="1200" dirty="0" smtClean="0">
              <a:latin typeface="Times New Roman" panose="02020603050405020304" pitchFamily="18" charset="0"/>
              <a:cs typeface="Times New Roman" panose="02020603050405020304" pitchFamily="18" charset="0"/>
            </a:rPr>
            <a:t>романо-германську</a:t>
          </a:r>
          <a:endParaRPr lang="uk-UA" sz="3600" kern="1200" dirty="0">
            <a:latin typeface="Times New Roman" panose="02020603050405020304" pitchFamily="18" charset="0"/>
            <a:cs typeface="Times New Roman" panose="02020603050405020304" pitchFamily="18" charset="0"/>
          </a:endParaRPr>
        </a:p>
        <a:p>
          <a:pPr marL="285750" lvl="1" indent="-285750" algn="l" defTabSz="1600200">
            <a:lnSpc>
              <a:spcPct val="90000"/>
            </a:lnSpc>
            <a:spcBef>
              <a:spcPct val="0"/>
            </a:spcBef>
            <a:spcAft>
              <a:spcPct val="15000"/>
            </a:spcAft>
            <a:buChar char="••"/>
          </a:pPr>
          <a:r>
            <a:rPr lang="uk-UA" sz="3600" kern="1200" dirty="0" smtClean="0">
              <a:latin typeface="Times New Roman" panose="02020603050405020304" pitchFamily="18" charset="0"/>
              <a:cs typeface="Times New Roman" panose="02020603050405020304" pitchFamily="18" charset="0"/>
            </a:rPr>
            <a:t>англосаксонську</a:t>
          </a:r>
          <a:endParaRPr lang="uk-UA" sz="3600" kern="1200" dirty="0">
            <a:latin typeface="Times New Roman" panose="02020603050405020304" pitchFamily="18" charset="0"/>
            <a:cs typeface="Times New Roman" panose="02020603050405020304" pitchFamily="18" charset="0"/>
          </a:endParaRPr>
        </a:p>
        <a:p>
          <a:pPr marL="285750" lvl="1" indent="-285750" algn="l" defTabSz="1600200">
            <a:lnSpc>
              <a:spcPct val="90000"/>
            </a:lnSpc>
            <a:spcBef>
              <a:spcPct val="0"/>
            </a:spcBef>
            <a:spcAft>
              <a:spcPct val="15000"/>
            </a:spcAft>
            <a:buChar char="••"/>
          </a:pPr>
          <a:r>
            <a:rPr lang="uk-UA" sz="3600" kern="1200" dirty="0" smtClean="0">
              <a:latin typeface="Times New Roman" panose="02020603050405020304" pitchFamily="18" charset="0"/>
              <a:cs typeface="Times New Roman" panose="02020603050405020304" pitchFamily="18" charset="0"/>
            </a:rPr>
            <a:t>соціалістичну,</a:t>
          </a:r>
          <a:endParaRPr lang="uk-UA" sz="3600" kern="1200" dirty="0">
            <a:latin typeface="Times New Roman" panose="02020603050405020304" pitchFamily="18" charset="0"/>
            <a:cs typeface="Times New Roman" panose="02020603050405020304" pitchFamily="18" charset="0"/>
          </a:endParaRPr>
        </a:p>
      </dsp:txBody>
      <dsp:txXfrm>
        <a:off x="3580036" y="0"/>
        <a:ext cx="5888736" cy="2618689"/>
      </dsp:txXfrm>
    </dsp:sp>
    <dsp:sp modelId="{875C6711-E992-4837-A58B-29A35737BC3F}">
      <dsp:nvSpPr>
        <dsp:cNvPr id="0" name=""/>
        <dsp:cNvSpPr/>
      </dsp:nvSpPr>
      <dsp:spPr>
        <a:xfrm>
          <a:off x="1046827" y="2836913"/>
          <a:ext cx="3470148" cy="2618689"/>
        </a:xfrm>
        <a:prstGeom prst="downArrow">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71B1A2-2FBA-46AC-9794-C24A80BE042D}">
      <dsp:nvSpPr>
        <dsp:cNvPr id="0" name=""/>
        <dsp:cNvSpPr/>
      </dsp:nvSpPr>
      <dsp:spPr>
        <a:xfrm>
          <a:off x="4621080" y="2836913"/>
          <a:ext cx="5888736" cy="261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0" rIns="206248" bIns="206248" numCol="1" spcCol="1270" anchor="ctr" anchorCtr="0">
          <a:noAutofit/>
        </a:bodyPr>
        <a:lstStyle/>
        <a:p>
          <a:pPr lvl="0" algn="l" defTabSz="1289050">
            <a:lnSpc>
              <a:spcPct val="90000"/>
            </a:lnSpc>
            <a:spcBef>
              <a:spcPct val="0"/>
            </a:spcBef>
            <a:spcAft>
              <a:spcPct val="35000"/>
            </a:spcAft>
          </a:pPr>
          <a:r>
            <a:rPr lang="uk-UA" sz="2900" i="1" kern="1200" dirty="0" smtClean="0">
              <a:latin typeface="Times New Roman" panose="02020603050405020304" pitchFamily="18" charset="0"/>
              <a:cs typeface="Times New Roman" panose="02020603050405020304" pitchFamily="18" charset="0"/>
            </a:rPr>
            <a:t>а також </a:t>
          </a:r>
          <a:r>
            <a:rPr lang="uk-UA" sz="2900" kern="1200" dirty="0" smtClean="0">
              <a:latin typeface="Times New Roman" panose="02020603050405020304" pitchFamily="18" charset="0"/>
              <a:cs typeface="Times New Roman" panose="02020603050405020304" pitchFamily="18" charset="0"/>
            </a:rPr>
            <a:t>релігійні та традиційні (мусульманське право, право Індії, правові системи Далекого Сходу, правові системи Африки та Мадагаскару), що прилучаються до основних правових сімей</a:t>
          </a:r>
          <a:endParaRPr lang="uk-UA" sz="2900" kern="1200" dirty="0">
            <a:latin typeface="Times New Roman" panose="02020603050405020304" pitchFamily="18" charset="0"/>
            <a:cs typeface="Times New Roman" panose="02020603050405020304" pitchFamily="18" charset="0"/>
          </a:endParaRPr>
        </a:p>
      </dsp:txBody>
      <dsp:txXfrm>
        <a:off x="4621080" y="2836913"/>
        <a:ext cx="5888736" cy="261868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0A4D3-3490-45ED-909A-0A1590A1D601}">
      <dsp:nvSpPr>
        <dsp:cNvPr id="0" name=""/>
        <dsp:cNvSpPr/>
      </dsp:nvSpPr>
      <dsp:spPr>
        <a:xfrm>
          <a:off x="2753" y="1469580"/>
          <a:ext cx="4402520" cy="1412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lvl="0" algn="r" defTabSz="1600200">
            <a:lnSpc>
              <a:spcPct val="90000"/>
            </a:lnSpc>
            <a:spcBef>
              <a:spcPct val="0"/>
            </a:spcBef>
            <a:spcAft>
              <a:spcPct val="35000"/>
            </a:spcAft>
          </a:pPr>
          <a:r>
            <a:rPr lang="uk-UA" sz="3600" kern="1200" dirty="0" smtClean="0">
              <a:latin typeface="Times New Roman" panose="02020603050405020304" pitchFamily="18" charset="0"/>
              <a:cs typeface="Times New Roman" panose="02020603050405020304" pitchFamily="18" charset="0"/>
            </a:rPr>
            <a:t>На основі такого критерію ними </a:t>
          </a:r>
          <a:r>
            <a:rPr lang="uk-UA" sz="3600" kern="1200" dirty="0" smtClean="0">
              <a:latin typeface="Times New Roman" panose="02020603050405020304" pitchFamily="18" charset="0"/>
              <a:cs typeface="Times New Roman" panose="02020603050405020304" pitchFamily="18" charset="0"/>
            </a:rPr>
            <a:t>виділяються такі </a:t>
          </a:r>
          <a:r>
            <a:rPr lang="uk-UA" sz="3600" b="1" kern="1200" dirty="0" smtClean="0">
              <a:latin typeface="Times New Roman" panose="02020603050405020304" pitchFamily="18" charset="0"/>
              <a:cs typeface="Times New Roman" panose="02020603050405020304" pitchFamily="18" charset="0"/>
            </a:rPr>
            <a:t>правові кола:</a:t>
          </a:r>
          <a:endParaRPr lang="ru-RU" sz="3600" kern="1200" dirty="0">
            <a:latin typeface="Times New Roman" panose="02020603050405020304" pitchFamily="18" charset="0"/>
            <a:cs typeface="Times New Roman" panose="02020603050405020304" pitchFamily="18" charset="0"/>
          </a:endParaRPr>
        </a:p>
      </dsp:txBody>
      <dsp:txXfrm>
        <a:off x="2753" y="1469580"/>
        <a:ext cx="4402520" cy="1412176"/>
      </dsp:txXfrm>
    </dsp:sp>
    <dsp:sp modelId="{E2A19649-34F8-46B6-87A6-A91335095AC9}">
      <dsp:nvSpPr>
        <dsp:cNvPr id="0" name=""/>
        <dsp:cNvSpPr/>
      </dsp:nvSpPr>
      <dsp:spPr>
        <a:xfrm>
          <a:off x="4405274" y="243190"/>
          <a:ext cx="407171" cy="3864956"/>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8634D1-AD6A-490B-93CC-2DB09066E1C8}">
      <dsp:nvSpPr>
        <dsp:cNvPr id="0" name=""/>
        <dsp:cNvSpPr/>
      </dsp:nvSpPr>
      <dsp:spPr>
        <a:xfrm>
          <a:off x="4975314" y="2124"/>
          <a:ext cx="5537531" cy="434708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285750" lvl="1" indent="-285750" algn="l" defTabSz="1333500">
            <a:lnSpc>
              <a:spcPct val="90000"/>
            </a:lnSpc>
            <a:spcBef>
              <a:spcPct val="0"/>
            </a:spcBef>
            <a:spcAft>
              <a:spcPct val="15000"/>
            </a:spcAft>
            <a:buChar char="••"/>
          </a:pPr>
          <a:r>
            <a:rPr lang="uk-UA" sz="3000" kern="1200" dirty="0" smtClean="0">
              <a:solidFill>
                <a:schemeClr val="tx1"/>
              </a:solidFill>
              <a:latin typeface="Times New Roman" panose="02020603050405020304" pitchFamily="18" charset="0"/>
              <a:cs typeface="Times New Roman" panose="02020603050405020304" pitchFamily="18" charset="0"/>
            </a:rPr>
            <a:t>романське</a:t>
          </a:r>
          <a:endParaRPr lang="uk-UA" sz="3000" kern="1200" dirty="0">
            <a:solidFill>
              <a:schemeClr val="tx1"/>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uk-UA" sz="3000" kern="1200" dirty="0" smtClean="0">
              <a:solidFill>
                <a:schemeClr val="tx1"/>
              </a:solidFill>
              <a:latin typeface="Times New Roman" panose="02020603050405020304" pitchFamily="18" charset="0"/>
              <a:cs typeface="Times New Roman" panose="02020603050405020304" pitchFamily="18" charset="0"/>
            </a:rPr>
            <a:t>германське</a:t>
          </a:r>
          <a:endParaRPr lang="uk-UA" sz="3000" kern="1200" dirty="0">
            <a:solidFill>
              <a:schemeClr val="tx1"/>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uk-UA" sz="3000" kern="1200" dirty="0" smtClean="0">
              <a:solidFill>
                <a:schemeClr val="tx1"/>
              </a:solidFill>
              <a:latin typeface="Times New Roman" panose="02020603050405020304" pitchFamily="18" charset="0"/>
              <a:cs typeface="Times New Roman" panose="02020603050405020304" pitchFamily="18" charset="0"/>
            </a:rPr>
            <a:t>скандинавське</a:t>
          </a:r>
          <a:endParaRPr lang="uk-UA" sz="3000" kern="1200" dirty="0">
            <a:solidFill>
              <a:schemeClr val="tx1"/>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uk-UA" sz="3000" kern="1200" dirty="0" smtClean="0">
              <a:solidFill>
                <a:schemeClr val="tx1"/>
              </a:solidFill>
              <a:latin typeface="Times New Roman" panose="02020603050405020304" pitchFamily="18" charset="0"/>
              <a:cs typeface="Times New Roman" panose="02020603050405020304" pitchFamily="18" charset="0"/>
            </a:rPr>
            <a:t>англо-американське</a:t>
          </a:r>
          <a:endParaRPr lang="uk-UA" sz="3000" kern="1200" dirty="0">
            <a:solidFill>
              <a:schemeClr val="tx1"/>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uk-UA" sz="3000" kern="1200" dirty="0" smtClean="0">
              <a:solidFill>
                <a:schemeClr val="tx1"/>
              </a:solidFill>
              <a:latin typeface="Times New Roman" panose="02020603050405020304" pitchFamily="18" charset="0"/>
              <a:cs typeface="Times New Roman" panose="02020603050405020304" pitchFamily="18" charset="0"/>
            </a:rPr>
            <a:t>соціалістичне</a:t>
          </a:r>
          <a:endParaRPr lang="uk-UA" sz="3000" kern="1200" dirty="0">
            <a:solidFill>
              <a:schemeClr val="tx1"/>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uk-UA" sz="3000" kern="1200" dirty="0" smtClean="0">
              <a:solidFill>
                <a:schemeClr val="tx1"/>
              </a:solidFill>
              <a:latin typeface="Times New Roman" panose="02020603050405020304" pitchFamily="18" charset="0"/>
              <a:cs typeface="Times New Roman" panose="02020603050405020304" pitchFamily="18" charset="0"/>
            </a:rPr>
            <a:t>ісламське</a:t>
          </a:r>
          <a:endParaRPr lang="uk-UA" sz="3000" kern="1200" dirty="0">
            <a:solidFill>
              <a:schemeClr val="tx1"/>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uk-UA" sz="3000" kern="1200" dirty="0" smtClean="0">
              <a:solidFill>
                <a:schemeClr val="tx1"/>
              </a:solidFill>
              <a:latin typeface="Times New Roman" panose="02020603050405020304" pitchFamily="18" charset="0"/>
              <a:cs typeface="Times New Roman" panose="02020603050405020304" pitchFamily="18" charset="0"/>
            </a:rPr>
            <a:t>індуське</a:t>
          </a:r>
          <a:endParaRPr lang="uk-UA" sz="3000" kern="1200" dirty="0">
            <a:solidFill>
              <a:schemeClr val="tx1"/>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uk-UA" sz="3000" kern="1200" dirty="0" smtClean="0">
              <a:solidFill>
                <a:schemeClr val="tx1"/>
              </a:solidFill>
              <a:latin typeface="Times New Roman" panose="02020603050405020304" pitchFamily="18" charset="0"/>
              <a:cs typeface="Times New Roman" panose="02020603050405020304" pitchFamily="18" charset="0"/>
            </a:rPr>
            <a:t>далекосхідне</a:t>
          </a:r>
          <a:endParaRPr lang="uk-UA" sz="3000" kern="1200" dirty="0">
            <a:solidFill>
              <a:schemeClr val="tx1"/>
            </a:solidFill>
            <a:latin typeface="Times New Roman" panose="02020603050405020304" pitchFamily="18" charset="0"/>
            <a:cs typeface="Times New Roman" panose="02020603050405020304" pitchFamily="18" charset="0"/>
          </a:endParaRPr>
        </a:p>
      </dsp:txBody>
      <dsp:txXfrm>
        <a:off x="4975314" y="2124"/>
        <a:ext cx="5537531" cy="434708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DB661-2D61-4DE0-B62D-21F497D517CB}">
      <dsp:nvSpPr>
        <dsp:cNvPr id="0" name=""/>
        <dsp:cNvSpPr/>
      </dsp:nvSpPr>
      <dsp:spPr>
        <a:xfrm>
          <a:off x="0" y="0"/>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CD371B-4670-4557-BE7D-EC89926EFF81}">
      <dsp:nvSpPr>
        <dsp:cNvPr id="0" name=""/>
        <dsp:cNvSpPr/>
      </dsp:nvSpPr>
      <dsp:spPr>
        <a:xfrm>
          <a:off x="0" y="0"/>
          <a:ext cx="4653827" cy="56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uk-UA" sz="2900" kern="1200" dirty="0" smtClean="0">
              <a:latin typeface="Times New Roman" panose="02020603050405020304" pitchFamily="18" charset="0"/>
              <a:cs typeface="Times New Roman" panose="02020603050405020304" pitchFamily="18" charset="0"/>
            </a:rPr>
            <a:t>На підставі використання </a:t>
          </a:r>
          <a:r>
            <a:rPr lang="uk-UA" sz="2900" b="1" kern="1200" dirty="0" smtClean="0">
              <a:latin typeface="Times New Roman" panose="02020603050405020304" pitchFamily="18" charset="0"/>
              <a:cs typeface="Times New Roman" panose="02020603050405020304" pitchFamily="18" charset="0"/>
            </a:rPr>
            <a:t>сукупного критерію</a:t>
          </a:r>
          <a:r>
            <a:rPr lang="uk-UA" sz="2900" kern="1200" dirty="0" smtClean="0">
              <a:latin typeface="Times New Roman" panose="02020603050405020304" pitchFamily="18" charset="0"/>
              <a:cs typeface="Times New Roman" panose="02020603050405020304" pitchFamily="18" charset="0"/>
            </a:rPr>
            <a:t> (спільність історичних коренів виникнення і розвитку правових систем, єдність у структурі системи права, єдину природу норми права, спільність основного джерела права, принципів правового регулювання, єдність юридичної техніки) виокремлюють такі </a:t>
          </a:r>
          <a:r>
            <a:rPr lang="uk-UA" sz="2900" b="1" kern="1200" dirty="0" smtClean="0">
              <a:latin typeface="Times New Roman" panose="02020603050405020304" pitchFamily="18" charset="0"/>
              <a:cs typeface="Times New Roman" panose="02020603050405020304" pitchFamily="18" charset="0"/>
            </a:rPr>
            <a:t>правові сім’ї:</a:t>
          </a:r>
          <a:endParaRPr lang="ru-RU" sz="2900" kern="1200" dirty="0">
            <a:latin typeface="Times New Roman" panose="02020603050405020304" pitchFamily="18" charset="0"/>
            <a:cs typeface="Times New Roman" panose="02020603050405020304" pitchFamily="18" charset="0"/>
          </a:endParaRPr>
        </a:p>
      </dsp:txBody>
      <dsp:txXfrm>
        <a:off x="0" y="0"/>
        <a:ext cx="4653827" cy="5669280"/>
      </dsp:txXfrm>
    </dsp:sp>
    <dsp:sp modelId="{A7D9E6AA-AAC2-47EF-A7C0-3133D8954C25}">
      <dsp:nvSpPr>
        <dsp:cNvPr id="0" name=""/>
        <dsp:cNvSpPr/>
      </dsp:nvSpPr>
      <dsp:spPr>
        <a:xfrm>
          <a:off x="4763655" y="44637"/>
          <a:ext cx="5747689" cy="892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uk-UA" sz="2600" b="1" kern="1200" dirty="0" smtClean="0">
              <a:latin typeface="Times New Roman" panose="02020603050405020304" pitchFamily="18" charset="0"/>
              <a:cs typeface="Times New Roman" panose="02020603050405020304" pitchFamily="18" charset="0"/>
            </a:rPr>
            <a:t>романо-германську (континентального права)</a:t>
          </a:r>
          <a:endParaRPr lang="uk-UA" sz="2600" b="1" kern="1200" dirty="0">
            <a:latin typeface="Times New Roman" panose="02020603050405020304" pitchFamily="18" charset="0"/>
            <a:cs typeface="Times New Roman" panose="02020603050405020304" pitchFamily="18" charset="0"/>
          </a:endParaRPr>
        </a:p>
      </dsp:txBody>
      <dsp:txXfrm>
        <a:off x="4763655" y="44637"/>
        <a:ext cx="5747689" cy="892745"/>
      </dsp:txXfrm>
    </dsp:sp>
    <dsp:sp modelId="{4E8280D0-51FB-4722-BBFE-FFA8DB64D06A}">
      <dsp:nvSpPr>
        <dsp:cNvPr id="0" name=""/>
        <dsp:cNvSpPr/>
      </dsp:nvSpPr>
      <dsp:spPr>
        <a:xfrm>
          <a:off x="4653827" y="937382"/>
          <a:ext cx="5857517"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A64B88-6D6C-4950-A5BF-D71ECCB6071E}">
      <dsp:nvSpPr>
        <dsp:cNvPr id="0" name=""/>
        <dsp:cNvSpPr/>
      </dsp:nvSpPr>
      <dsp:spPr>
        <a:xfrm>
          <a:off x="4763655" y="982020"/>
          <a:ext cx="5747689" cy="892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uk-UA" sz="2600" b="1" kern="1200" dirty="0" smtClean="0">
              <a:latin typeface="Times New Roman" panose="02020603050405020304" pitchFamily="18" charset="0"/>
              <a:cs typeface="Times New Roman" panose="02020603050405020304" pitchFamily="18" charset="0"/>
            </a:rPr>
            <a:t>англо-американську (загального права)</a:t>
          </a:r>
          <a:endParaRPr lang="uk-UA" sz="2600" b="1" kern="1200" dirty="0">
            <a:latin typeface="Times New Roman" panose="02020603050405020304" pitchFamily="18" charset="0"/>
            <a:cs typeface="Times New Roman" panose="02020603050405020304" pitchFamily="18" charset="0"/>
          </a:endParaRPr>
        </a:p>
      </dsp:txBody>
      <dsp:txXfrm>
        <a:off x="4763655" y="982020"/>
        <a:ext cx="5747689" cy="892745"/>
      </dsp:txXfrm>
    </dsp:sp>
    <dsp:sp modelId="{6E8CAEFB-62E3-4185-9068-3EDB4BAA37EF}">
      <dsp:nvSpPr>
        <dsp:cNvPr id="0" name=""/>
        <dsp:cNvSpPr/>
      </dsp:nvSpPr>
      <dsp:spPr>
        <a:xfrm>
          <a:off x="4653827" y="1874765"/>
          <a:ext cx="5857517"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881B5E-ABFF-478D-90E3-3F80AF96E432}">
      <dsp:nvSpPr>
        <dsp:cNvPr id="0" name=""/>
        <dsp:cNvSpPr/>
      </dsp:nvSpPr>
      <dsp:spPr>
        <a:xfrm>
          <a:off x="4763655" y="1919402"/>
          <a:ext cx="5747689" cy="892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uk-UA" sz="2600" b="1" kern="1200" dirty="0" smtClean="0">
              <a:latin typeface="Times New Roman" panose="02020603050405020304" pitchFamily="18" charset="0"/>
              <a:cs typeface="Times New Roman" panose="02020603050405020304" pitchFamily="18" charset="0"/>
            </a:rPr>
            <a:t>релігійну (мусульманське, індуське, іудейське, канонічне право)</a:t>
          </a:r>
          <a:endParaRPr lang="uk-UA" sz="2600" b="1" kern="1200" dirty="0">
            <a:latin typeface="Times New Roman" panose="02020603050405020304" pitchFamily="18" charset="0"/>
            <a:cs typeface="Times New Roman" panose="02020603050405020304" pitchFamily="18" charset="0"/>
          </a:endParaRPr>
        </a:p>
      </dsp:txBody>
      <dsp:txXfrm>
        <a:off x="4763655" y="1919402"/>
        <a:ext cx="5747689" cy="892745"/>
      </dsp:txXfrm>
    </dsp:sp>
    <dsp:sp modelId="{14A8CF80-F3DE-41BE-A8EA-940CD73A18BC}">
      <dsp:nvSpPr>
        <dsp:cNvPr id="0" name=""/>
        <dsp:cNvSpPr/>
      </dsp:nvSpPr>
      <dsp:spPr>
        <a:xfrm>
          <a:off x="4653827" y="2812148"/>
          <a:ext cx="5857517"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7D3457-F6B8-4BA1-AD3F-94C2086560F9}">
      <dsp:nvSpPr>
        <dsp:cNvPr id="0" name=""/>
        <dsp:cNvSpPr/>
      </dsp:nvSpPr>
      <dsp:spPr>
        <a:xfrm>
          <a:off x="4763655" y="2856785"/>
          <a:ext cx="5747689" cy="892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uk-UA" sz="2600" b="1" kern="1200" dirty="0" smtClean="0">
              <a:latin typeface="Times New Roman" panose="02020603050405020304" pitchFamily="18" charset="0"/>
              <a:cs typeface="Times New Roman" panose="02020603050405020304" pitchFamily="18" charset="0"/>
            </a:rPr>
            <a:t>традиційну (далекосхідне право)</a:t>
          </a:r>
          <a:endParaRPr lang="uk-UA" sz="2600" b="1" kern="1200" dirty="0">
            <a:latin typeface="Times New Roman" panose="02020603050405020304" pitchFamily="18" charset="0"/>
            <a:cs typeface="Times New Roman" panose="02020603050405020304" pitchFamily="18" charset="0"/>
          </a:endParaRPr>
        </a:p>
      </dsp:txBody>
      <dsp:txXfrm>
        <a:off x="4763655" y="2856785"/>
        <a:ext cx="5747689" cy="892745"/>
      </dsp:txXfrm>
    </dsp:sp>
    <dsp:sp modelId="{A513AA50-A294-4B82-9B25-8B362C8606F8}">
      <dsp:nvSpPr>
        <dsp:cNvPr id="0" name=""/>
        <dsp:cNvSpPr/>
      </dsp:nvSpPr>
      <dsp:spPr>
        <a:xfrm>
          <a:off x="4653827" y="3749531"/>
          <a:ext cx="5857517"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261EE2-8E78-4BB8-847E-CAFF0B5B9F20}">
      <dsp:nvSpPr>
        <dsp:cNvPr id="0" name=""/>
        <dsp:cNvSpPr/>
      </dsp:nvSpPr>
      <dsp:spPr>
        <a:xfrm>
          <a:off x="4763655" y="3794168"/>
          <a:ext cx="5747689" cy="892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uk-UA" sz="2600" b="1" kern="1200" dirty="0" smtClean="0">
              <a:latin typeface="Times New Roman" panose="02020603050405020304" pitchFamily="18" charset="0"/>
              <a:cs typeface="Times New Roman" panose="02020603050405020304" pitchFamily="18" charset="0"/>
            </a:rPr>
            <a:t>звичаєву (африканське право)</a:t>
          </a:r>
          <a:endParaRPr lang="uk-UA" sz="2600" b="1" kern="1200" dirty="0">
            <a:latin typeface="Times New Roman" panose="02020603050405020304" pitchFamily="18" charset="0"/>
            <a:cs typeface="Times New Roman" panose="02020603050405020304" pitchFamily="18" charset="0"/>
          </a:endParaRPr>
        </a:p>
      </dsp:txBody>
      <dsp:txXfrm>
        <a:off x="4763655" y="3794168"/>
        <a:ext cx="5747689" cy="892745"/>
      </dsp:txXfrm>
    </dsp:sp>
    <dsp:sp modelId="{6AE16AE3-FB01-41BE-AEAF-EC7F6C911BA0}">
      <dsp:nvSpPr>
        <dsp:cNvPr id="0" name=""/>
        <dsp:cNvSpPr/>
      </dsp:nvSpPr>
      <dsp:spPr>
        <a:xfrm>
          <a:off x="4653827" y="4686913"/>
          <a:ext cx="5857517"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C55CE3-BD59-41E3-B1EC-4CAEA8118D47}">
      <dsp:nvSpPr>
        <dsp:cNvPr id="0" name=""/>
        <dsp:cNvSpPr/>
      </dsp:nvSpPr>
      <dsp:spPr>
        <a:xfrm>
          <a:off x="4763655" y="4731551"/>
          <a:ext cx="5747689" cy="892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uk-UA" sz="2600" b="1" kern="1200" dirty="0" smtClean="0">
              <a:latin typeface="Times New Roman" panose="02020603050405020304" pitchFamily="18" charset="0"/>
              <a:cs typeface="Times New Roman" panose="02020603050405020304" pitchFamily="18" charset="0"/>
            </a:rPr>
            <a:t>групу змішаних правових систем</a:t>
          </a:r>
          <a:endParaRPr lang="uk-UA" sz="2600" b="1" kern="1200" dirty="0">
            <a:latin typeface="Times New Roman" panose="02020603050405020304" pitchFamily="18" charset="0"/>
            <a:cs typeface="Times New Roman" panose="02020603050405020304" pitchFamily="18" charset="0"/>
          </a:endParaRPr>
        </a:p>
      </dsp:txBody>
      <dsp:txXfrm>
        <a:off x="4763655" y="4731551"/>
        <a:ext cx="5747689" cy="892745"/>
      </dsp:txXfrm>
    </dsp:sp>
    <dsp:sp modelId="{C15F5425-AA9A-430F-A7D6-6919D13C17DB}">
      <dsp:nvSpPr>
        <dsp:cNvPr id="0" name=""/>
        <dsp:cNvSpPr/>
      </dsp:nvSpPr>
      <dsp:spPr>
        <a:xfrm>
          <a:off x="4653827" y="5624296"/>
          <a:ext cx="5857517" cy="0"/>
        </a:xfrm>
        <a:prstGeom prst="line">
          <a:avLst/>
        </a:prstGeom>
        <a:solidFill>
          <a:schemeClr val="dk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78647-2C91-46B5-9A62-6C34E568A27A}">
      <dsp:nvSpPr>
        <dsp:cNvPr id="0" name=""/>
        <dsp:cNvSpPr/>
      </dsp:nvSpPr>
      <dsp:spPr>
        <a:xfrm rot="16200000">
          <a:off x="2423318" y="-2423318"/>
          <a:ext cx="5668963" cy="10515600"/>
        </a:xfrm>
        <a:prstGeom prst="flowChartManualOperation">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2484" bIns="0" numCol="1" spcCol="1270" anchor="ctr" anchorCtr="0">
          <a:noAutofit/>
        </a:bodyPr>
        <a:lstStyle/>
        <a:p>
          <a:pPr lvl="0" algn="ctr" defTabSz="1333500">
            <a:lnSpc>
              <a:spcPct val="90000"/>
            </a:lnSpc>
            <a:spcBef>
              <a:spcPct val="0"/>
            </a:spcBef>
            <a:spcAft>
              <a:spcPct val="35000"/>
            </a:spcAft>
          </a:pPr>
          <a:r>
            <a:rPr lang="uk-UA" sz="3000" b="1" kern="1200" dirty="0" smtClean="0">
              <a:solidFill>
                <a:schemeClr val="tx1"/>
              </a:solidFill>
              <a:latin typeface="Times New Roman" panose="02020603050405020304" pitchFamily="18" charset="0"/>
              <a:cs typeface="Times New Roman" panose="02020603050405020304" pitchFamily="18" charset="0"/>
            </a:rPr>
            <a:t>Національна правова система</a:t>
          </a:r>
          <a:r>
            <a:rPr lang="uk-UA" sz="3000" kern="1200" dirty="0" smtClean="0">
              <a:solidFill>
                <a:schemeClr val="tx1"/>
              </a:solidFill>
              <a:latin typeface="Times New Roman" panose="02020603050405020304" pitchFamily="18" charset="0"/>
              <a:cs typeface="Times New Roman" panose="02020603050405020304" pitchFamily="18" charset="0"/>
            </a:rPr>
            <a:t> – це сукупність взаємопов’язаних правових явищ та юридичних процесів, зумовлених об’єктивними закономірностями та історичним шляхом розвитку конкретного суспільства, що має унікальні (властиві лише певній національній правовій системі), особливі (характерні певній групі (сукупності) національних правових систем) і загальні (притаманні всім правовим системам як надбанню людства) риси та характеристики</a:t>
          </a:r>
          <a:endParaRPr lang="ru-RU" sz="3000" kern="1200" dirty="0">
            <a:solidFill>
              <a:schemeClr val="tx1"/>
            </a:solidFill>
            <a:latin typeface="Times New Roman" panose="02020603050405020304" pitchFamily="18" charset="0"/>
            <a:cs typeface="Times New Roman" panose="02020603050405020304" pitchFamily="18" charset="0"/>
          </a:endParaRPr>
        </a:p>
      </dsp:txBody>
      <dsp:txXfrm rot="5400000">
        <a:off x="0" y="1133793"/>
        <a:ext cx="10515600" cy="340137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85030-6A33-489C-B2FE-8BFF811EC53A}">
      <dsp:nvSpPr>
        <dsp:cNvPr id="0" name=""/>
        <dsp:cNvSpPr/>
      </dsp:nvSpPr>
      <dsp:spPr>
        <a:xfrm>
          <a:off x="0" y="0"/>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0A9AAE-5691-4475-93FA-3195C3B3E686}">
      <dsp:nvSpPr>
        <dsp:cNvPr id="0" name=""/>
        <dsp:cNvSpPr/>
      </dsp:nvSpPr>
      <dsp:spPr>
        <a:xfrm>
          <a:off x="0" y="0"/>
          <a:ext cx="10515600" cy="119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Давид Р. Основные правовые системы современности / Р. Давид, К. </a:t>
          </a:r>
          <a:r>
            <a:rPr lang="ru-RU" sz="2400" kern="1200" dirty="0" err="1" smtClean="0">
              <a:latin typeface="Times New Roman" panose="02020603050405020304" pitchFamily="18" charset="0"/>
              <a:cs typeface="Times New Roman" panose="02020603050405020304" pitchFamily="18" charset="0"/>
            </a:rPr>
            <a:t>Жоффре-Спинози</a:t>
          </a:r>
          <a:r>
            <a:rPr lang="ru-RU" sz="2400" kern="1200" dirty="0" smtClean="0">
              <a:latin typeface="Times New Roman" panose="02020603050405020304" pitchFamily="18" charset="0"/>
              <a:cs typeface="Times New Roman" panose="02020603050405020304" pitchFamily="18" charset="0"/>
            </a:rPr>
            <a:t> ; пер. с фр. В. А. Туманова. – М. : Международные отношения, 2003. – 400 с.</a:t>
          </a:r>
          <a:endParaRPr lang="ru-RU" sz="2400" kern="1200" dirty="0">
            <a:latin typeface="Times New Roman" panose="02020603050405020304" pitchFamily="18" charset="0"/>
            <a:cs typeface="Times New Roman" panose="02020603050405020304" pitchFamily="18" charset="0"/>
          </a:endParaRPr>
        </a:p>
      </dsp:txBody>
      <dsp:txXfrm>
        <a:off x="0" y="0"/>
        <a:ext cx="10515600" cy="1198879"/>
      </dsp:txXfrm>
    </dsp:sp>
    <dsp:sp modelId="{94EB5EDE-224C-4286-B670-5178CF0F8884}">
      <dsp:nvSpPr>
        <dsp:cNvPr id="0" name=""/>
        <dsp:cNvSpPr/>
      </dsp:nvSpPr>
      <dsp:spPr>
        <a:xfrm>
          <a:off x="0" y="119887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B752DB-3EF7-4B71-800C-CFB953F45C08}">
      <dsp:nvSpPr>
        <dsp:cNvPr id="0" name=""/>
        <dsp:cNvSpPr/>
      </dsp:nvSpPr>
      <dsp:spPr>
        <a:xfrm>
          <a:off x="0" y="1198879"/>
          <a:ext cx="10515600" cy="119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kern="1200" dirty="0" smtClean="0">
              <a:latin typeface="Times New Roman" panose="02020603050405020304" pitchFamily="18" charset="0"/>
              <a:cs typeface="Times New Roman" panose="02020603050405020304" pitchFamily="18" charset="0"/>
            </a:rPr>
            <a:t>Луць Л. А. Сучасні правові системи світу</a:t>
          </a:r>
          <a:r>
            <a:rPr lang="en-US" sz="2400" kern="1200" dirty="0" smtClean="0">
              <a:latin typeface="Times New Roman" panose="02020603050405020304" pitchFamily="18" charset="0"/>
              <a:cs typeface="Times New Roman" panose="02020603050405020304" pitchFamily="18" charset="0"/>
            </a:rPr>
            <a:t> </a:t>
          </a:r>
          <a:r>
            <a:rPr lang="uk-UA" sz="2400" kern="1200" dirty="0" smtClean="0">
              <a:latin typeface="Times New Roman" panose="02020603050405020304" pitchFamily="18" charset="0"/>
              <a:cs typeface="Times New Roman" panose="02020603050405020304" pitchFamily="18" charset="0"/>
            </a:rPr>
            <a:t>: </a:t>
          </a:r>
          <a:r>
            <a:rPr lang="uk-UA" sz="2400" kern="1200" dirty="0" err="1" smtClean="0">
              <a:latin typeface="Times New Roman" panose="02020603050405020304" pitchFamily="18" charset="0"/>
              <a:cs typeface="Times New Roman" panose="02020603050405020304" pitchFamily="18" charset="0"/>
            </a:rPr>
            <a:t>навч</a:t>
          </a:r>
          <a:r>
            <a:rPr lang="uk-UA" sz="2400" kern="1200" dirty="0" smtClean="0">
              <a:latin typeface="Times New Roman" panose="02020603050405020304" pitchFamily="18" charset="0"/>
              <a:cs typeface="Times New Roman" panose="02020603050405020304" pitchFamily="18" charset="0"/>
            </a:rPr>
            <a:t>. </a:t>
          </a:r>
          <a:r>
            <a:rPr lang="uk-UA" sz="2400" kern="1200" dirty="0" err="1" smtClean="0">
              <a:latin typeface="Times New Roman" panose="02020603050405020304" pitchFamily="18" charset="0"/>
              <a:cs typeface="Times New Roman" panose="02020603050405020304" pitchFamily="18" charset="0"/>
            </a:rPr>
            <a:t>посіб</a:t>
          </a:r>
          <a:r>
            <a:rPr lang="uk-UA" sz="2400" kern="1200" dirty="0" smtClean="0">
              <a:latin typeface="Times New Roman" panose="02020603050405020304" pitchFamily="18" charset="0"/>
              <a:cs typeface="Times New Roman" panose="02020603050405020304" pitchFamily="18" charset="0"/>
            </a:rPr>
            <a:t>. / Л. А. Луць. – Л. : Вид-во ЛНУ ім. І. Франка, 2003. – 241 с.</a:t>
          </a:r>
          <a:endParaRPr lang="uk-UA" sz="2400" kern="1200" dirty="0">
            <a:latin typeface="Times New Roman" panose="02020603050405020304" pitchFamily="18" charset="0"/>
            <a:cs typeface="Times New Roman" panose="02020603050405020304" pitchFamily="18" charset="0"/>
          </a:endParaRPr>
        </a:p>
      </dsp:txBody>
      <dsp:txXfrm>
        <a:off x="0" y="1198879"/>
        <a:ext cx="10515600" cy="1198879"/>
      </dsp:txXfrm>
    </dsp:sp>
    <dsp:sp modelId="{FB856FF5-6D55-4136-91EF-6773EE35DEA8}">
      <dsp:nvSpPr>
        <dsp:cNvPr id="0" name=""/>
        <dsp:cNvSpPr/>
      </dsp:nvSpPr>
      <dsp:spPr>
        <a:xfrm>
          <a:off x="0" y="239775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9D74B-C300-4066-8040-5472543BE0B2}">
      <dsp:nvSpPr>
        <dsp:cNvPr id="0" name=""/>
        <dsp:cNvSpPr/>
      </dsp:nvSpPr>
      <dsp:spPr>
        <a:xfrm>
          <a:off x="0" y="2397759"/>
          <a:ext cx="10515600" cy="119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kern="1200" dirty="0" smtClean="0">
              <a:latin typeface="Times New Roman" panose="02020603050405020304" pitchFamily="18" charset="0"/>
              <a:cs typeface="Times New Roman" panose="02020603050405020304" pitchFamily="18" charset="0"/>
            </a:rPr>
            <a:t>Правові системи сучасності : </a:t>
          </a:r>
          <a:r>
            <a:rPr lang="uk-UA" sz="2400" kern="1200" dirty="0" err="1" smtClean="0">
              <a:latin typeface="Times New Roman" panose="02020603050405020304" pitchFamily="18" charset="0"/>
              <a:cs typeface="Times New Roman" panose="02020603050405020304" pitchFamily="18" charset="0"/>
            </a:rPr>
            <a:t>навч</a:t>
          </a:r>
          <a:r>
            <a:rPr lang="uk-UA" sz="2400" kern="1200" dirty="0" smtClean="0">
              <a:latin typeface="Times New Roman" panose="02020603050405020304" pitchFamily="18" charset="0"/>
              <a:cs typeface="Times New Roman" panose="02020603050405020304" pitchFamily="18" charset="0"/>
            </a:rPr>
            <a:t>. </a:t>
          </a:r>
          <a:r>
            <a:rPr lang="uk-UA" sz="2400" kern="1200" dirty="0" err="1" smtClean="0">
              <a:latin typeface="Times New Roman" panose="02020603050405020304" pitchFamily="18" charset="0"/>
              <a:cs typeface="Times New Roman" panose="02020603050405020304" pitchFamily="18" charset="0"/>
            </a:rPr>
            <a:t>посіб</a:t>
          </a:r>
          <a:r>
            <a:rPr lang="uk-UA" sz="2400" kern="1200" dirty="0" smtClean="0">
              <a:latin typeface="Times New Roman" panose="02020603050405020304" pitchFamily="18" charset="0"/>
              <a:cs typeface="Times New Roman" panose="02020603050405020304" pitchFamily="18" charset="0"/>
            </a:rPr>
            <a:t>. для </a:t>
          </a:r>
          <a:r>
            <a:rPr lang="uk-UA" sz="2400" kern="1200" dirty="0" err="1" smtClean="0">
              <a:latin typeface="Times New Roman" panose="02020603050405020304" pitchFamily="18" charset="0"/>
              <a:cs typeface="Times New Roman" panose="02020603050405020304" pitchFamily="18" charset="0"/>
            </a:rPr>
            <a:t>магіст</a:t>
          </a:r>
          <a:r>
            <a:rPr lang="uk-UA" sz="2400" kern="1200" dirty="0" smtClean="0">
              <a:latin typeface="Times New Roman" panose="02020603050405020304" pitchFamily="18" charset="0"/>
              <a:cs typeface="Times New Roman" panose="02020603050405020304" pitchFamily="18" charset="0"/>
            </a:rPr>
            <a:t>. права / [Ю. С. Шемшученко, Н. М. Оніщенко, О. В. Зайчук та ін.] ; відп. ред. Ю. С. Шемшученко. – К. : Юридична думка, 2012. – 492 с.</a:t>
          </a:r>
          <a:endParaRPr lang="uk-UA" sz="2400" kern="1200" dirty="0">
            <a:latin typeface="Times New Roman" panose="02020603050405020304" pitchFamily="18" charset="0"/>
            <a:cs typeface="Times New Roman" panose="02020603050405020304" pitchFamily="18" charset="0"/>
          </a:endParaRPr>
        </a:p>
      </dsp:txBody>
      <dsp:txXfrm>
        <a:off x="0" y="2397759"/>
        <a:ext cx="10515600" cy="1198879"/>
      </dsp:txXfrm>
    </dsp:sp>
    <dsp:sp modelId="{20160A94-15A2-472E-BB9D-86B7C70EF746}">
      <dsp:nvSpPr>
        <dsp:cNvPr id="0" name=""/>
        <dsp:cNvSpPr/>
      </dsp:nvSpPr>
      <dsp:spPr>
        <a:xfrm>
          <a:off x="0" y="359663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10F40B-D784-4497-83E9-BE8928C2FC14}">
      <dsp:nvSpPr>
        <dsp:cNvPr id="0" name=""/>
        <dsp:cNvSpPr/>
      </dsp:nvSpPr>
      <dsp:spPr>
        <a:xfrm>
          <a:off x="0" y="3596639"/>
          <a:ext cx="10515600" cy="119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kern="1200" dirty="0" err="1" smtClean="0">
              <a:latin typeface="Times New Roman" panose="02020603050405020304" pitchFamily="18" charset="0"/>
              <a:cs typeface="Times New Roman" panose="02020603050405020304" pitchFamily="18" charset="0"/>
            </a:rPr>
            <a:t>Цвайгерт</a:t>
          </a:r>
          <a:r>
            <a:rPr lang="uk-UA" sz="2400" kern="1200" dirty="0" smtClean="0">
              <a:latin typeface="Times New Roman" panose="02020603050405020304" pitchFamily="18" charset="0"/>
              <a:cs typeface="Times New Roman" panose="02020603050405020304" pitchFamily="18" charset="0"/>
            </a:rPr>
            <a:t> К. </a:t>
          </a:r>
          <a:r>
            <a:rPr lang="uk-UA" sz="2400" kern="1200" dirty="0" err="1" smtClean="0">
              <a:latin typeface="Times New Roman" panose="02020603050405020304" pitchFamily="18" charset="0"/>
              <a:cs typeface="Times New Roman" panose="02020603050405020304" pitchFamily="18" charset="0"/>
            </a:rPr>
            <a:t>Введение</a:t>
          </a:r>
          <a:r>
            <a:rPr lang="uk-UA" sz="2400" kern="1200" dirty="0" smtClean="0">
              <a:latin typeface="Times New Roman" panose="02020603050405020304" pitchFamily="18" charset="0"/>
              <a:cs typeface="Times New Roman" panose="02020603050405020304" pitchFamily="18" charset="0"/>
            </a:rPr>
            <a:t> в </a:t>
          </a:r>
          <a:r>
            <a:rPr lang="uk-UA" sz="2400" kern="1200" dirty="0" err="1" smtClean="0">
              <a:latin typeface="Times New Roman" panose="02020603050405020304" pitchFamily="18" charset="0"/>
              <a:cs typeface="Times New Roman" panose="02020603050405020304" pitchFamily="18" charset="0"/>
            </a:rPr>
            <a:t>сравнительное</a:t>
          </a:r>
          <a:r>
            <a:rPr lang="uk-UA" sz="2400" kern="1200" dirty="0" smtClean="0">
              <a:latin typeface="Times New Roman" panose="02020603050405020304" pitchFamily="18" charset="0"/>
              <a:cs typeface="Times New Roman" panose="02020603050405020304" pitchFamily="18" charset="0"/>
            </a:rPr>
            <a:t> </a:t>
          </a:r>
          <a:r>
            <a:rPr lang="uk-UA" sz="2400" kern="1200" dirty="0" err="1" smtClean="0">
              <a:latin typeface="Times New Roman" panose="02020603050405020304" pitchFamily="18" charset="0"/>
              <a:cs typeface="Times New Roman" panose="02020603050405020304" pitchFamily="18" charset="0"/>
            </a:rPr>
            <a:t>правоведение</a:t>
          </a:r>
          <a:r>
            <a:rPr lang="uk-UA" sz="2400" kern="1200" dirty="0" smtClean="0">
              <a:latin typeface="Times New Roman" panose="02020603050405020304" pitchFamily="18" charset="0"/>
              <a:cs typeface="Times New Roman" panose="02020603050405020304" pitchFamily="18" charset="0"/>
            </a:rPr>
            <a:t> в </a:t>
          </a:r>
          <a:r>
            <a:rPr lang="uk-UA" sz="2400" kern="1200" dirty="0" err="1" smtClean="0">
              <a:latin typeface="Times New Roman" panose="02020603050405020304" pitchFamily="18" charset="0"/>
              <a:cs typeface="Times New Roman" panose="02020603050405020304" pitchFamily="18" charset="0"/>
            </a:rPr>
            <a:t>сфере</a:t>
          </a:r>
          <a:r>
            <a:rPr lang="uk-UA" sz="2400" kern="1200" dirty="0" smtClean="0">
              <a:latin typeface="Times New Roman" panose="02020603050405020304" pitchFamily="18" charset="0"/>
              <a:cs typeface="Times New Roman" panose="02020603050405020304" pitchFamily="18" charset="0"/>
            </a:rPr>
            <a:t> частого права. Т. 1 : </a:t>
          </a:r>
          <a:r>
            <a:rPr lang="uk-UA" sz="2400" kern="1200" dirty="0" err="1" smtClean="0">
              <a:latin typeface="Times New Roman" panose="02020603050405020304" pitchFamily="18" charset="0"/>
              <a:cs typeface="Times New Roman" panose="02020603050405020304" pitchFamily="18" charset="0"/>
            </a:rPr>
            <a:t>Основы</a:t>
          </a:r>
          <a:r>
            <a:rPr lang="uk-UA" sz="2400" kern="1200" dirty="0" smtClean="0">
              <a:latin typeface="Times New Roman" panose="02020603050405020304" pitchFamily="18" charset="0"/>
              <a:cs typeface="Times New Roman" panose="02020603050405020304" pitchFamily="18" charset="0"/>
            </a:rPr>
            <a:t> / К. </a:t>
          </a:r>
          <a:r>
            <a:rPr lang="uk-UA" sz="2400" kern="1200" dirty="0" err="1" smtClean="0">
              <a:latin typeface="Times New Roman" panose="02020603050405020304" pitchFamily="18" charset="0"/>
              <a:cs typeface="Times New Roman" panose="02020603050405020304" pitchFamily="18" charset="0"/>
            </a:rPr>
            <a:t>Цвайгерт</a:t>
          </a:r>
          <a:r>
            <a:rPr lang="uk-UA" sz="2400" kern="1200" dirty="0" smtClean="0">
              <a:latin typeface="Times New Roman" panose="02020603050405020304" pitchFamily="18" charset="0"/>
              <a:cs typeface="Times New Roman" panose="02020603050405020304" pitchFamily="18" charset="0"/>
            </a:rPr>
            <a:t>, Х. </a:t>
          </a:r>
          <a:r>
            <a:rPr lang="uk-UA" sz="2400" kern="1200" dirty="0" err="1" smtClean="0">
              <a:latin typeface="Times New Roman" panose="02020603050405020304" pitchFamily="18" charset="0"/>
              <a:cs typeface="Times New Roman" panose="02020603050405020304" pitchFamily="18" charset="0"/>
            </a:rPr>
            <a:t>Кетц</a:t>
          </a:r>
          <a:r>
            <a:rPr lang="uk-UA" sz="2400" kern="1200" dirty="0" smtClean="0">
              <a:latin typeface="Times New Roman" panose="02020603050405020304" pitchFamily="18" charset="0"/>
              <a:cs typeface="Times New Roman" panose="02020603050405020304" pitchFamily="18" charset="0"/>
            </a:rPr>
            <a:t>. – М., 1998. – 480 с.</a:t>
          </a:r>
          <a:endParaRPr lang="uk-UA" sz="2400" kern="1200" dirty="0">
            <a:latin typeface="Times New Roman" panose="02020603050405020304" pitchFamily="18" charset="0"/>
            <a:cs typeface="Times New Roman" panose="02020603050405020304" pitchFamily="18" charset="0"/>
          </a:endParaRPr>
        </a:p>
      </dsp:txBody>
      <dsp:txXfrm>
        <a:off x="0" y="3596639"/>
        <a:ext cx="10515600" cy="1198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F293D-D087-4A9B-B485-830D485A2982}">
      <dsp:nvSpPr>
        <dsp:cNvPr id="0" name=""/>
        <dsp:cNvSpPr/>
      </dsp:nvSpPr>
      <dsp:spPr>
        <a:xfrm>
          <a:off x="3080" y="184497"/>
          <a:ext cx="2444055" cy="18689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uk-UA" sz="36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Правова система</a:t>
          </a:r>
          <a:endParaRPr lang="ru-RU" sz="36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3080" y="184497"/>
        <a:ext cx="2444055" cy="1868969"/>
      </dsp:txXfrm>
    </dsp:sp>
    <dsp:sp modelId="{2B152488-9EB0-4DBE-9305-681EE6B95B30}">
      <dsp:nvSpPr>
        <dsp:cNvPr id="0" name=""/>
        <dsp:cNvSpPr/>
      </dsp:nvSpPr>
      <dsp:spPr>
        <a:xfrm>
          <a:off x="2691541" y="184497"/>
          <a:ext cx="2444055" cy="186896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uk-UA" sz="36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Правова сім’я</a:t>
          </a:r>
          <a:endParaRPr lang="ru-RU" sz="36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2691541" y="184497"/>
        <a:ext cx="2444055" cy="1868969"/>
      </dsp:txXfrm>
    </dsp:sp>
    <dsp:sp modelId="{BA9D9351-7C0B-4719-B04A-3438CE528FDD}">
      <dsp:nvSpPr>
        <dsp:cNvPr id="0" name=""/>
        <dsp:cNvSpPr/>
      </dsp:nvSpPr>
      <dsp:spPr>
        <a:xfrm>
          <a:off x="5380002" y="184497"/>
          <a:ext cx="2444055" cy="186896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uk-UA" sz="36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Структура правової системи</a:t>
          </a:r>
          <a:endParaRPr lang="ru-RU" sz="36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5380002" y="184497"/>
        <a:ext cx="2444055" cy="1868969"/>
      </dsp:txXfrm>
    </dsp:sp>
    <dsp:sp modelId="{60F7874C-C27D-4604-95F4-FC9C74D63240}">
      <dsp:nvSpPr>
        <dsp:cNvPr id="0" name=""/>
        <dsp:cNvSpPr/>
      </dsp:nvSpPr>
      <dsp:spPr>
        <a:xfrm>
          <a:off x="8068463" y="184497"/>
          <a:ext cx="2444055" cy="186896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uk-UA" sz="3600" kern="1200" dirty="0" smtClean="0">
              <a:solidFill>
                <a:schemeClr val="tx1"/>
              </a:solidFill>
              <a:latin typeface="Times New Roman" panose="02020603050405020304" pitchFamily="18" charset="0"/>
              <a:cs typeface="Times New Roman" panose="02020603050405020304" pitchFamily="18" charset="0"/>
            </a:rPr>
            <a:t>Функції правової системи</a:t>
          </a:r>
          <a:endParaRPr lang="ru-RU" sz="3600" kern="1200" dirty="0">
            <a:solidFill>
              <a:schemeClr val="tx1"/>
            </a:solidFill>
            <a:latin typeface="Times New Roman" panose="02020603050405020304" pitchFamily="18" charset="0"/>
            <a:cs typeface="Times New Roman" panose="02020603050405020304" pitchFamily="18" charset="0"/>
          </a:endParaRPr>
        </a:p>
      </dsp:txBody>
      <dsp:txXfrm>
        <a:off x="8068463" y="184497"/>
        <a:ext cx="2444055" cy="1868969"/>
      </dsp:txXfrm>
    </dsp:sp>
    <dsp:sp modelId="{AD311A9D-0148-4B55-B174-98AB522075E5}">
      <dsp:nvSpPr>
        <dsp:cNvPr id="0" name=""/>
        <dsp:cNvSpPr/>
      </dsp:nvSpPr>
      <dsp:spPr>
        <a:xfrm>
          <a:off x="707824" y="2297871"/>
          <a:ext cx="2444055" cy="186896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uk-UA" sz="36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Типологія правових систем</a:t>
          </a:r>
          <a:endParaRPr lang="ru-RU" sz="36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707824" y="2297871"/>
        <a:ext cx="2444055" cy="1868969"/>
      </dsp:txXfrm>
    </dsp:sp>
    <dsp:sp modelId="{3E74F399-11C7-4CA4-A0E0-1582F714975E}">
      <dsp:nvSpPr>
        <dsp:cNvPr id="0" name=""/>
        <dsp:cNvSpPr/>
      </dsp:nvSpPr>
      <dsp:spPr>
        <a:xfrm>
          <a:off x="3396285" y="2297871"/>
          <a:ext cx="3334718" cy="18689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uk-UA" sz="36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Порівняльне правознавство</a:t>
          </a:r>
          <a:endParaRPr lang="ru-RU" sz="36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3396285" y="2297871"/>
        <a:ext cx="3334718" cy="1868969"/>
      </dsp:txXfrm>
    </dsp:sp>
    <dsp:sp modelId="{DDECC763-F674-441D-B11B-7023019A24D4}">
      <dsp:nvSpPr>
        <dsp:cNvPr id="0" name=""/>
        <dsp:cNvSpPr/>
      </dsp:nvSpPr>
      <dsp:spPr>
        <a:xfrm>
          <a:off x="6975408" y="2297871"/>
          <a:ext cx="2832367" cy="186896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uk-UA" sz="36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Національна правова система</a:t>
          </a:r>
          <a:endParaRPr lang="ru-RU" sz="36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6975408" y="2297871"/>
        <a:ext cx="2832367" cy="18689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1BBC1-A84D-4748-A7CE-6D8E47349871}">
      <dsp:nvSpPr>
        <dsp:cNvPr id="0" name=""/>
        <dsp:cNvSpPr/>
      </dsp:nvSpPr>
      <dsp:spPr>
        <a:xfrm>
          <a:off x="0" y="2626"/>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437040-39D4-4E18-B173-F7B8AF76520F}">
      <dsp:nvSpPr>
        <dsp:cNvPr id="0" name=""/>
        <dsp:cNvSpPr/>
      </dsp:nvSpPr>
      <dsp:spPr>
        <a:xfrm>
          <a:off x="0" y="2626"/>
          <a:ext cx="10505330" cy="1724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uk-UA" sz="3600" kern="1200" dirty="0" smtClean="0">
              <a:latin typeface="Times New Roman" panose="02020603050405020304" pitchFamily="18" charset="0"/>
              <a:cs typeface="Times New Roman" panose="02020603050405020304" pitchFamily="18" charset="0"/>
            </a:rPr>
            <a:t>1.1 Поняття правової системи. Співвідношення правової системи з близькими за змістом правовими категоріями</a:t>
          </a:r>
          <a:endParaRPr lang="ru-RU" sz="3600" kern="1200" dirty="0">
            <a:latin typeface="Times New Roman" panose="02020603050405020304" pitchFamily="18" charset="0"/>
            <a:cs typeface="Times New Roman" panose="02020603050405020304" pitchFamily="18" charset="0"/>
          </a:endParaRPr>
        </a:p>
      </dsp:txBody>
      <dsp:txXfrm>
        <a:off x="0" y="2626"/>
        <a:ext cx="10505330" cy="1724234"/>
      </dsp:txXfrm>
    </dsp:sp>
    <dsp:sp modelId="{17E9FAF6-7DC3-4777-956F-2042D2E2E062}">
      <dsp:nvSpPr>
        <dsp:cNvPr id="0" name=""/>
        <dsp:cNvSpPr/>
      </dsp:nvSpPr>
      <dsp:spPr>
        <a:xfrm>
          <a:off x="0" y="1726860"/>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526F37-D742-43E5-BBE6-771DC73DB3DA}">
      <dsp:nvSpPr>
        <dsp:cNvPr id="0" name=""/>
        <dsp:cNvSpPr/>
      </dsp:nvSpPr>
      <dsp:spPr>
        <a:xfrm>
          <a:off x="0" y="1726860"/>
          <a:ext cx="10515600" cy="1310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uk-UA" sz="3600" kern="1200" smtClean="0">
              <a:latin typeface="Times New Roman" panose="02020603050405020304" pitchFamily="18" charset="0"/>
              <a:cs typeface="Times New Roman" panose="02020603050405020304" pitchFamily="18" charset="0"/>
            </a:rPr>
            <a:t>1.2 Підходи до структури правової системи. Функції правової системи</a:t>
          </a:r>
          <a:endParaRPr lang="uk-UA" sz="3600" kern="1200" dirty="0">
            <a:latin typeface="Times New Roman" panose="02020603050405020304" pitchFamily="18" charset="0"/>
            <a:cs typeface="Times New Roman" panose="02020603050405020304" pitchFamily="18" charset="0"/>
          </a:endParaRPr>
        </a:p>
      </dsp:txBody>
      <dsp:txXfrm>
        <a:off x="0" y="1726860"/>
        <a:ext cx="10515600" cy="1310925"/>
      </dsp:txXfrm>
    </dsp:sp>
    <dsp:sp modelId="{47402900-3607-423C-9486-4E073AEF6945}">
      <dsp:nvSpPr>
        <dsp:cNvPr id="0" name=""/>
        <dsp:cNvSpPr/>
      </dsp:nvSpPr>
      <dsp:spPr>
        <a:xfrm>
          <a:off x="0" y="3037786"/>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92C30E-BCCF-41F1-9DCE-57E7CACE3B7A}">
      <dsp:nvSpPr>
        <dsp:cNvPr id="0" name=""/>
        <dsp:cNvSpPr/>
      </dsp:nvSpPr>
      <dsp:spPr>
        <a:xfrm>
          <a:off x="0" y="3037786"/>
          <a:ext cx="10515600" cy="1310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uk-UA" sz="3600" kern="1200" dirty="0" smtClean="0">
              <a:latin typeface="Times New Roman" panose="02020603050405020304" pitchFamily="18" charset="0"/>
              <a:cs typeface="Times New Roman" panose="02020603050405020304" pitchFamily="18" charset="0"/>
            </a:rPr>
            <a:t>1.3 Типологія (класифікація) національних правових систем світу</a:t>
          </a:r>
          <a:endParaRPr lang="uk-UA" sz="3600" kern="1200" dirty="0">
            <a:latin typeface="Times New Roman" panose="02020603050405020304" pitchFamily="18" charset="0"/>
            <a:cs typeface="Times New Roman" panose="02020603050405020304" pitchFamily="18" charset="0"/>
          </a:endParaRPr>
        </a:p>
      </dsp:txBody>
      <dsp:txXfrm>
        <a:off x="0" y="3037786"/>
        <a:ext cx="10515600" cy="13109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82CEF-5147-47A6-B3D7-47EA1DAB7A6D}">
      <dsp:nvSpPr>
        <dsp:cNvPr id="0" name=""/>
        <dsp:cNvSpPr/>
      </dsp:nvSpPr>
      <dsp:spPr>
        <a:xfrm>
          <a:off x="0" y="294637"/>
          <a:ext cx="10515599" cy="3596961"/>
        </a:xfrm>
        <a:prstGeom prst="roundRect">
          <a:avLst>
            <a:gd name="adj" fmla="val 10000"/>
          </a:avLst>
        </a:prstGeom>
        <a:solidFill>
          <a:schemeClr val="accent6">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uk-UA" sz="3500" b="1" kern="1200" dirty="0" smtClean="0">
              <a:latin typeface="Times New Roman" panose="02020603050405020304" pitchFamily="18" charset="0"/>
              <a:cs typeface="Times New Roman" panose="02020603050405020304" pitchFamily="18" charset="0"/>
            </a:rPr>
            <a:t>Правова система</a:t>
          </a:r>
          <a:r>
            <a:rPr lang="uk-UA" sz="3500" kern="1200" dirty="0" smtClean="0">
              <a:latin typeface="Times New Roman" panose="02020603050405020304" pitchFamily="18" charset="0"/>
              <a:cs typeface="Times New Roman" panose="02020603050405020304" pitchFamily="18" charset="0"/>
            </a:rPr>
            <a:t> – це комплекс взаємопов’язаних, взаємоузгоджених і взаємозалежних між собою правових явищ і процесів, які розвиваються системно, циклічно та послідовно, а також правових інститутів, які здійснюють управлінський вплив на суспільні відносини у відповідності з чітко визначеною процедурою</a:t>
          </a:r>
          <a:endParaRPr lang="ru-RU" sz="3500" kern="1200" dirty="0">
            <a:latin typeface="Times New Roman" panose="02020603050405020304" pitchFamily="18" charset="0"/>
            <a:cs typeface="Times New Roman" panose="02020603050405020304" pitchFamily="18" charset="0"/>
          </a:endParaRPr>
        </a:p>
      </dsp:txBody>
      <dsp:txXfrm>
        <a:off x="105351" y="399988"/>
        <a:ext cx="10304897" cy="33862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83D5A-0235-405B-B129-B141519C7A0A}">
      <dsp:nvSpPr>
        <dsp:cNvPr id="0" name=""/>
        <dsp:cNvSpPr/>
      </dsp:nvSpPr>
      <dsp:spPr>
        <a:xfrm>
          <a:off x="1775" y="98303"/>
          <a:ext cx="2248941" cy="19649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системність</a:t>
          </a:r>
          <a:endParaRPr lang="ru-RU" sz="26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1775" y="98303"/>
        <a:ext cx="2248941" cy="1964918"/>
      </dsp:txXfrm>
    </dsp:sp>
    <dsp:sp modelId="{EBF456E9-D283-4456-8CDB-8476A8043C0C}">
      <dsp:nvSpPr>
        <dsp:cNvPr id="0" name=""/>
        <dsp:cNvSpPr/>
      </dsp:nvSpPr>
      <dsp:spPr>
        <a:xfrm>
          <a:off x="2475611" y="98303"/>
          <a:ext cx="2530149" cy="19649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циклічність функціонування</a:t>
          </a:r>
          <a:endParaRPr lang="uk-UA" sz="26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2475611" y="98303"/>
        <a:ext cx="2530149" cy="1964918"/>
      </dsp:txXfrm>
    </dsp:sp>
    <dsp:sp modelId="{358A1D93-4F3F-45F4-8F71-05D9196F7347}">
      <dsp:nvSpPr>
        <dsp:cNvPr id="0" name=""/>
        <dsp:cNvSpPr/>
      </dsp:nvSpPr>
      <dsp:spPr>
        <a:xfrm>
          <a:off x="5230655" y="98303"/>
          <a:ext cx="2809333" cy="196491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послідовність розвитку правових процесів у системі</a:t>
          </a:r>
          <a:endParaRPr lang="uk-UA" sz="26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5230655" y="98303"/>
        <a:ext cx="2809333" cy="1964918"/>
      </dsp:txXfrm>
    </dsp:sp>
    <dsp:sp modelId="{0A49F683-786C-4867-8307-B7BEFF49A7C0}">
      <dsp:nvSpPr>
        <dsp:cNvPr id="0" name=""/>
        <dsp:cNvSpPr/>
      </dsp:nvSpPr>
      <dsp:spPr>
        <a:xfrm>
          <a:off x="8264882" y="98303"/>
          <a:ext cx="2248941" cy="19649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solidFill>
                <a:schemeClr val="tx1"/>
              </a:solidFill>
              <a:latin typeface="Times New Roman" panose="02020603050405020304" pitchFamily="18" charset="0"/>
              <a:cs typeface="Times New Roman" panose="02020603050405020304" pitchFamily="18" charset="0"/>
            </a:rPr>
            <a:t>поєднання статики та динаміки</a:t>
          </a:r>
          <a:endParaRPr lang="uk-UA" sz="2600" kern="1200" dirty="0">
            <a:solidFill>
              <a:schemeClr val="tx1"/>
            </a:solidFill>
            <a:latin typeface="Times New Roman" panose="02020603050405020304" pitchFamily="18" charset="0"/>
            <a:cs typeface="Times New Roman" panose="02020603050405020304" pitchFamily="18" charset="0"/>
          </a:endParaRPr>
        </a:p>
      </dsp:txBody>
      <dsp:txXfrm>
        <a:off x="8264882" y="98303"/>
        <a:ext cx="2248941" cy="1964918"/>
      </dsp:txXfrm>
    </dsp:sp>
    <dsp:sp modelId="{763702B6-0E5E-4B58-8829-BFE9C2D04315}">
      <dsp:nvSpPr>
        <dsp:cNvPr id="0" name=""/>
        <dsp:cNvSpPr/>
      </dsp:nvSpPr>
      <dsp:spPr>
        <a:xfrm>
          <a:off x="187830" y="2288116"/>
          <a:ext cx="2442260" cy="19649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інтегративність</a:t>
          </a:r>
          <a:endParaRPr lang="uk-UA" sz="26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187830" y="2288116"/>
        <a:ext cx="2442260" cy="1964918"/>
      </dsp:txXfrm>
    </dsp:sp>
    <dsp:sp modelId="{E8101508-E42D-4644-8F7E-3E909BD0C689}">
      <dsp:nvSpPr>
        <dsp:cNvPr id="0" name=""/>
        <dsp:cNvSpPr/>
      </dsp:nvSpPr>
      <dsp:spPr>
        <a:xfrm>
          <a:off x="2854985" y="2288116"/>
          <a:ext cx="2248941" cy="19649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постійність</a:t>
          </a:r>
          <a:endParaRPr lang="uk-UA" sz="26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2854985" y="2288116"/>
        <a:ext cx="2248941" cy="1964918"/>
      </dsp:txXfrm>
    </dsp:sp>
    <dsp:sp modelId="{9C59CC21-A9F8-4876-B237-7B3BB59FDECE}">
      <dsp:nvSpPr>
        <dsp:cNvPr id="0" name=""/>
        <dsp:cNvSpPr/>
      </dsp:nvSpPr>
      <dsp:spPr>
        <a:xfrm>
          <a:off x="5328821" y="2288116"/>
          <a:ext cx="2248941" cy="19649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чіткість</a:t>
          </a:r>
          <a:endParaRPr lang="uk-UA" sz="26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5328821" y="2288116"/>
        <a:ext cx="2248941" cy="1964918"/>
      </dsp:txXfrm>
    </dsp:sp>
    <dsp:sp modelId="{C499498C-7A4B-4920-819F-09D09760A466}">
      <dsp:nvSpPr>
        <dsp:cNvPr id="0" name=""/>
        <dsp:cNvSpPr/>
      </dsp:nvSpPr>
      <dsp:spPr>
        <a:xfrm>
          <a:off x="7802657" y="2288116"/>
          <a:ext cx="2525111" cy="196491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внутрішня впорядкованість</a:t>
          </a:r>
          <a:endParaRPr lang="uk-UA" sz="26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7802657" y="2288116"/>
        <a:ext cx="2525111" cy="19649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EFD0D-AA94-4209-9529-2E2DED4CAEA9}">
      <dsp:nvSpPr>
        <dsp:cNvPr id="0" name=""/>
        <dsp:cNvSpPr/>
      </dsp:nvSpPr>
      <dsp:spPr>
        <a:xfrm>
          <a:off x="51" y="73878"/>
          <a:ext cx="4913783" cy="96657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uk-UA" sz="2800" b="1" kern="1200" dirty="0" smtClean="0">
              <a:solidFill>
                <a:schemeClr val="tx1"/>
              </a:solidFill>
              <a:latin typeface="Times New Roman" panose="02020603050405020304" pitchFamily="18" charset="0"/>
              <a:cs typeface="Times New Roman" panose="02020603050405020304" pitchFamily="18" charset="0"/>
            </a:rPr>
            <a:t>Постійні елементи правової системи:</a:t>
          </a:r>
          <a:endParaRPr lang="ru-RU" sz="2800" kern="1200" dirty="0">
            <a:solidFill>
              <a:schemeClr val="tx1"/>
            </a:solidFill>
            <a:latin typeface="Times New Roman" panose="02020603050405020304" pitchFamily="18" charset="0"/>
            <a:cs typeface="Times New Roman" panose="02020603050405020304" pitchFamily="18" charset="0"/>
          </a:endParaRPr>
        </a:p>
      </dsp:txBody>
      <dsp:txXfrm>
        <a:off x="51" y="73878"/>
        <a:ext cx="4913783" cy="966578"/>
      </dsp:txXfrm>
    </dsp:sp>
    <dsp:sp modelId="{AB2D4931-2A06-49EC-8410-377EDDAFC587}">
      <dsp:nvSpPr>
        <dsp:cNvPr id="0" name=""/>
        <dsp:cNvSpPr/>
      </dsp:nvSpPr>
      <dsp:spPr>
        <a:xfrm>
          <a:off x="51" y="1040456"/>
          <a:ext cx="4913783" cy="362340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uk-UA" sz="22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суб’єкти права</a:t>
          </a:r>
          <a:endParaRPr lang="uk-UA" sz="22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15000"/>
            </a:spcAft>
            <a:buChar char="••"/>
          </a:pPr>
          <a:r>
            <a:rPr lang="uk-UA" sz="22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система права</a:t>
          </a:r>
          <a:endParaRPr lang="uk-UA" sz="22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15000"/>
            </a:spcAft>
            <a:buChar char="••"/>
          </a:pPr>
          <a:r>
            <a:rPr lang="uk-UA" sz="22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система законодавства</a:t>
          </a:r>
          <a:endParaRPr lang="uk-UA" sz="22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15000"/>
            </a:spcAft>
            <a:buChar char="••"/>
          </a:pPr>
          <a:r>
            <a:rPr lang="uk-UA" sz="22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правові принципи</a:t>
          </a:r>
          <a:endParaRPr lang="uk-UA" sz="22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15000"/>
            </a:spcAft>
            <a:buChar char="••"/>
          </a:pPr>
          <a:r>
            <a:rPr lang="uk-UA" sz="22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правова культура</a:t>
          </a:r>
          <a:endParaRPr lang="uk-UA" sz="22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15000"/>
            </a:spcAft>
            <a:buChar char="••"/>
          </a:pPr>
          <a:r>
            <a:rPr lang="uk-UA" sz="22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правова свідомість</a:t>
          </a:r>
          <a:endParaRPr lang="uk-UA" sz="22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15000"/>
            </a:spcAft>
            <a:buChar char="••"/>
          </a:pPr>
          <a:r>
            <a:rPr lang="uk-UA" sz="22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юридичні установи</a:t>
          </a:r>
          <a:endParaRPr lang="uk-UA" sz="22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15000"/>
            </a:spcAft>
            <a:buChar char="••"/>
          </a:pPr>
          <a:r>
            <a:rPr lang="uk-UA" sz="22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юридична техніка</a:t>
          </a:r>
          <a:endParaRPr lang="uk-UA" sz="22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15000"/>
            </a:spcAft>
            <a:buChar char="••"/>
          </a:pPr>
          <a:r>
            <a:rPr lang="uk-UA" sz="22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юридичні терміни</a:t>
          </a:r>
          <a:endParaRPr lang="uk-UA" sz="22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15000"/>
            </a:spcAft>
            <a:buChar char="••"/>
          </a:pPr>
          <a:r>
            <a:rPr lang="uk-UA" sz="22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правова політика</a:t>
          </a:r>
          <a:endParaRPr lang="uk-UA" sz="22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51" y="1040456"/>
        <a:ext cx="4913783" cy="3623400"/>
      </dsp:txXfrm>
    </dsp:sp>
    <dsp:sp modelId="{254D1495-9574-4AFB-883C-855D0A60234C}">
      <dsp:nvSpPr>
        <dsp:cNvPr id="0" name=""/>
        <dsp:cNvSpPr/>
      </dsp:nvSpPr>
      <dsp:spPr>
        <a:xfrm>
          <a:off x="5601764" y="73878"/>
          <a:ext cx="4913783" cy="966578"/>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uk-UA" sz="2800" b="1" kern="1200" dirty="0" smtClean="0">
              <a:solidFill>
                <a:schemeClr val="tx1">
                  <a:lumMod val="75000"/>
                  <a:lumOff val="25000"/>
                </a:schemeClr>
              </a:solidFill>
              <a:latin typeface="Times New Roman" panose="02020603050405020304" pitchFamily="18" charset="0"/>
              <a:cs typeface="Times New Roman" panose="02020603050405020304" pitchFamily="18" charset="0"/>
            </a:rPr>
            <a:t>Змінні елементи правової системи:</a:t>
          </a:r>
          <a:endParaRPr lang="uk-UA" sz="28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5601764" y="73878"/>
        <a:ext cx="4913783" cy="966578"/>
      </dsp:txXfrm>
    </dsp:sp>
    <dsp:sp modelId="{9941D7CD-0018-4D22-B32A-EAD87B180DDE}">
      <dsp:nvSpPr>
        <dsp:cNvPr id="0" name=""/>
        <dsp:cNvSpPr/>
      </dsp:nvSpPr>
      <dsp:spPr>
        <a:xfrm>
          <a:off x="5601764" y="1040456"/>
          <a:ext cx="4913783" cy="3623400"/>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uk-UA" sz="22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правотворчість</a:t>
          </a:r>
          <a:endParaRPr lang="uk-UA" sz="22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15000"/>
            </a:spcAft>
            <a:buChar char="••"/>
          </a:pPr>
          <a:r>
            <a:rPr lang="uk-UA" sz="22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правореалізація</a:t>
          </a:r>
          <a:endParaRPr lang="uk-UA" sz="22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15000"/>
            </a:spcAft>
            <a:buChar char="••"/>
          </a:pPr>
          <a:r>
            <a:rPr lang="uk-UA" sz="22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правовідносини</a:t>
          </a:r>
          <a:endParaRPr lang="uk-UA" sz="2200" kern="1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15000"/>
            </a:spcAft>
            <a:buChar char="••"/>
          </a:pPr>
          <a:r>
            <a:rPr lang="uk-UA" sz="22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юридична практика</a:t>
          </a:r>
          <a:endParaRPr lang="uk-UA" sz="22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5601764" y="1040456"/>
        <a:ext cx="4913783" cy="3623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47E99-414E-4126-A04C-90C842932249}">
      <dsp:nvSpPr>
        <dsp:cNvPr id="0" name=""/>
        <dsp:cNvSpPr/>
      </dsp:nvSpPr>
      <dsp:spPr>
        <a:xfrm rot="5400000">
          <a:off x="387510" y="1985930"/>
          <a:ext cx="1165208" cy="1938880"/>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440CC-E294-4E6E-A0EC-B6A32B071972}">
      <dsp:nvSpPr>
        <dsp:cNvPr id="0" name=""/>
        <dsp:cNvSpPr/>
      </dsp:nvSpPr>
      <dsp:spPr>
        <a:xfrm>
          <a:off x="193008" y="2565237"/>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uk-UA" sz="2200" kern="1200" dirty="0" smtClean="0">
              <a:latin typeface="Times New Roman" panose="02020603050405020304" pitchFamily="18" charset="0"/>
              <a:cs typeface="Times New Roman" panose="02020603050405020304" pitchFamily="18" charset="0"/>
            </a:rPr>
            <a:t>суб’єктивно-сутнісний</a:t>
          </a:r>
          <a:endParaRPr lang="ru-RU" sz="2200" kern="1200" dirty="0">
            <a:latin typeface="Times New Roman" panose="02020603050405020304" pitchFamily="18" charset="0"/>
            <a:cs typeface="Times New Roman" panose="02020603050405020304" pitchFamily="18" charset="0"/>
          </a:endParaRPr>
        </a:p>
      </dsp:txBody>
      <dsp:txXfrm>
        <a:off x="193008" y="2565237"/>
        <a:ext cx="1750432" cy="1534356"/>
      </dsp:txXfrm>
    </dsp:sp>
    <dsp:sp modelId="{8660858E-B1B5-4493-9463-6839E31D8F47}">
      <dsp:nvSpPr>
        <dsp:cNvPr id="0" name=""/>
        <dsp:cNvSpPr/>
      </dsp:nvSpPr>
      <dsp:spPr>
        <a:xfrm>
          <a:off x="1613170" y="1843187"/>
          <a:ext cx="330270" cy="330270"/>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D48DEF-7C83-4C69-9A04-9600F73A67DD}">
      <dsp:nvSpPr>
        <dsp:cNvPr id="0" name=""/>
        <dsp:cNvSpPr/>
      </dsp:nvSpPr>
      <dsp:spPr>
        <a:xfrm rot="5400000">
          <a:off x="2530381" y="1455674"/>
          <a:ext cx="1165208" cy="1938880"/>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C6BBE-FE07-43D5-A3C0-3A156A521700}">
      <dsp:nvSpPr>
        <dsp:cNvPr id="0" name=""/>
        <dsp:cNvSpPr/>
      </dsp:nvSpPr>
      <dsp:spPr>
        <a:xfrm>
          <a:off x="2292171" y="2075627"/>
          <a:ext cx="2122364"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uk-UA" sz="2200" kern="1200" dirty="0" smtClean="0">
              <a:latin typeface="Times New Roman" panose="02020603050405020304" pitchFamily="18" charset="0"/>
              <a:cs typeface="Times New Roman" panose="02020603050405020304" pitchFamily="18" charset="0"/>
            </a:rPr>
            <a:t>інтелектуально-психологічний</a:t>
          </a:r>
          <a:endParaRPr lang="uk-UA" sz="2200" kern="1200" dirty="0">
            <a:latin typeface="Times New Roman" panose="02020603050405020304" pitchFamily="18" charset="0"/>
            <a:cs typeface="Times New Roman" panose="02020603050405020304" pitchFamily="18" charset="0"/>
          </a:endParaRPr>
        </a:p>
      </dsp:txBody>
      <dsp:txXfrm>
        <a:off x="2292171" y="2075627"/>
        <a:ext cx="2122364" cy="1534356"/>
      </dsp:txXfrm>
    </dsp:sp>
    <dsp:sp modelId="{82D70F0B-BA12-4C42-A6DA-679F0ACAA72C}">
      <dsp:nvSpPr>
        <dsp:cNvPr id="0" name=""/>
        <dsp:cNvSpPr/>
      </dsp:nvSpPr>
      <dsp:spPr>
        <a:xfrm>
          <a:off x="3756041" y="1312931"/>
          <a:ext cx="330270" cy="330270"/>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AA49E3-903F-47DB-986C-BBAFBBA47E86}">
      <dsp:nvSpPr>
        <dsp:cNvPr id="0" name=""/>
        <dsp:cNvSpPr/>
      </dsp:nvSpPr>
      <dsp:spPr>
        <a:xfrm rot="5400000">
          <a:off x="4673253" y="925418"/>
          <a:ext cx="1165208" cy="1938880"/>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3201D1-18EF-4B77-9754-CCB95F00B3DE}">
      <dsp:nvSpPr>
        <dsp:cNvPr id="0" name=""/>
        <dsp:cNvSpPr/>
      </dsp:nvSpPr>
      <dsp:spPr>
        <a:xfrm>
          <a:off x="4454446" y="1514883"/>
          <a:ext cx="1859991"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uk-UA" sz="2200" kern="1200" dirty="0" smtClean="0">
              <a:latin typeface="Times New Roman" panose="02020603050405020304" pitchFamily="18" charset="0"/>
              <a:cs typeface="Times New Roman" panose="02020603050405020304" pitchFamily="18" charset="0"/>
            </a:rPr>
            <a:t>нормативно-регулятивний</a:t>
          </a:r>
          <a:endParaRPr lang="uk-UA" sz="2200" kern="1200" dirty="0">
            <a:latin typeface="Times New Roman" panose="02020603050405020304" pitchFamily="18" charset="0"/>
            <a:cs typeface="Times New Roman" panose="02020603050405020304" pitchFamily="18" charset="0"/>
          </a:endParaRPr>
        </a:p>
      </dsp:txBody>
      <dsp:txXfrm>
        <a:off x="4454446" y="1514883"/>
        <a:ext cx="1859991" cy="1534356"/>
      </dsp:txXfrm>
    </dsp:sp>
    <dsp:sp modelId="{8EAD6F50-C40D-4E8B-9CA8-31650C93024F}">
      <dsp:nvSpPr>
        <dsp:cNvPr id="0" name=""/>
        <dsp:cNvSpPr/>
      </dsp:nvSpPr>
      <dsp:spPr>
        <a:xfrm>
          <a:off x="5898912" y="782676"/>
          <a:ext cx="330270" cy="330270"/>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1E33E-5D18-4510-94EC-F4BBC091770B}">
      <dsp:nvSpPr>
        <dsp:cNvPr id="0" name=""/>
        <dsp:cNvSpPr/>
      </dsp:nvSpPr>
      <dsp:spPr>
        <a:xfrm rot="5400000">
          <a:off x="6816124" y="395163"/>
          <a:ext cx="1165208" cy="1938880"/>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4FDC8-C735-4238-9D65-523219BCD3E9}">
      <dsp:nvSpPr>
        <dsp:cNvPr id="0" name=""/>
        <dsp:cNvSpPr/>
      </dsp:nvSpPr>
      <dsp:spPr>
        <a:xfrm>
          <a:off x="6596441" y="984628"/>
          <a:ext cx="1983677"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uk-UA" sz="2200" kern="1200" dirty="0" smtClean="0">
              <a:latin typeface="Times New Roman" panose="02020603050405020304" pitchFamily="18" charset="0"/>
              <a:cs typeface="Times New Roman" panose="02020603050405020304" pitchFamily="18" charset="0"/>
            </a:rPr>
            <a:t>організаційно-діяльнісний</a:t>
          </a:r>
          <a:endParaRPr lang="uk-UA" sz="2200" kern="1200" dirty="0">
            <a:latin typeface="Times New Roman" panose="02020603050405020304" pitchFamily="18" charset="0"/>
            <a:cs typeface="Times New Roman" panose="02020603050405020304" pitchFamily="18" charset="0"/>
          </a:endParaRPr>
        </a:p>
      </dsp:txBody>
      <dsp:txXfrm>
        <a:off x="6596441" y="984628"/>
        <a:ext cx="1983677" cy="1534356"/>
      </dsp:txXfrm>
    </dsp:sp>
    <dsp:sp modelId="{A97B1730-1D7C-4875-BEE0-068BFAB38C29}">
      <dsp:nvSpPr>
        <dsp:cNvPr id="0" name=""/>
        <dsp:cNvSpPr/>
      </dsp:nvSpPr>
      <dsp:spPr>
        <a:xfrm>
          <a:off x="8041783" y="252420"/>
          <a:ext cx="330270" cy="330270"/>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27990C-BC06-4E17-9A2A-FF01976DA355}">
      <dsp:nvSpPr>
        <dsp:cNvPr id="0" name=""/>
        <dsp:cNvSpPr/>
      </dsp:nvSpPr>
      <dsp:spPr>
        <a:xfrm rot="5400000">
          <a:off x="8958995" y="-135092"/>
          <a:ext cx="1165208" cy="1938880"/>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4BFA3-DA6C-49FE-BFDD-814FC04F82CF}">
      <dsp:nvSpPr>
        <dsp:cNvPr id="0" name=""/>
        <dsp:cNvSpPr/>
      </dsp:nvSpPr>
      <dsp:spPr>
        <a:xfrm>
          <a:off x="8764492" y="444215"/>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uk-UA" sz="2100" kern="1200" dirty="0" smtClean="0">
              <a:latin typeface="Times New Roman" panose="02020603050405020304" pitchFamily="18" charset="0"/>
              <a:cs typeface="Times New Roman" panose="02020603050405020304" pitchFamily="18" charset="0"/>
            </a:rPr>
            <a:t>соціально-регулятивний</a:t>
          </a:r>
          <a:endParaRPr lang="uk-UA" sz="2100" kern="1200" dirty="0">
            <a:latin typeface="Times New Roman" panose="02020603050405020304" pitchFamily="18" charset="0"/>
            <a:cs typeface="Times New Roman" panose="02020603050405020304" pitchFamily="18" charset="0"/>
          </a:endParaRPr>
        </a:p>
      </dsp:txBody>
      <dsp:txXfrm>
        <a:off x="8764492" y="444215"/>
        <a:ext cx="1750432" cy="15343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89D7D-D75B-4DE5-AA3A-FA3626E1577A}">
      <dsp:nvSpPr>
        <dsp:cNvPr id="0" name=""/>
        <dsp:cNvSpPr/>
      </dsp:nvSpPr>
      <dsp:spPr>
        <a:xfrm>
          <a:off x="0" y="2943140"/>
          <a:ext cx="10515600" cy="15421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uk-UA" sz="3200" b="1" kern="1200" dirty="0" smtClean="0">
              <a:solidFill>
                <a:schemeClr val="tx1">
                  <a:lumMod val="75000"/>
                  <a:lumOff val="25000"/>
                </a:schemeClr>
              </a:solidFill>
              <a:latin typeface="Times New Roman" panose="02020603050405020304" pitchFamily="18" charset="0"/>
              <a:cs typeface="Times New Roman" panose="02020603050405020304" pitchFamily="18" charset="0"/>
            </a:rPr>
            <a:t>Функції правової системи:</a:t>
          </a:r>
          <a:endParaRPr lang="ru-RU" sz="32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0" y="2943140"/>
        <a:ext cx="10515600" cy="832764"/>
      </dsp:txXfrm>
    </dsp:sp>
    <dsp:sp modelId="{B109F46E-A98B-4633-AC3C-16647BE50B97}">
      <dsp:nvSpPr>
        <dsp:cNvPr id="0" name=""/>
        <dsp:cNvSpPr/>
      </dsp:nvSpPr>
      <dsp:spPr>
        <a:xfrm>
          <a:off x="0" y="3745061"/>
          <a:ext cx="5257799" cy="70939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lvl="0" algn="ctr" defTabSz="1422400">
            <a:lnSpc>
              <a:spcPct val="90000"/>
            </a:lnSpc>
            <a:spcBef>
              <a:spcPct val="0"/>
            </a:spcBef>
            <a:spcAft>
              <a:spcPct val="35000"/>
            </a:spcAft>
          </a:pPr>
          <a:r>
            <a:rPr lang="uk-UA" sz="32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внутрішні</a:t>
          </a:r>
          <a:endParaRPr lang="ru-RU" sz="32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0" y="3745061"/>
        <a:ext cx="5257799" cy="709392"/>
      </dsp:txXfrm>
    </dsp:sp>
    <dsp:sp modelId="{1678A90D-5604-44D8-BA59-8E44F4127B22}">
      <dsp:nvSpPr>
        <dsp:cNvPr id="0" name=""/>
        <dsp:cNvSpPr/>
      </dsp:nvSpPr>
      <dsp:spPr>
        <a:xfrm>
          <a:off x="5257800" y="3745061"/>
          <a:ext cx="5257799" cy="70939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lvl="0" algn="ctr" defTabSz="1422400">
            <a:lnSpc>
              <a:spcPct val="90000"/>
            </a:lnSpc>
            <a:spcBef>
              <a:spcPct val="0"/>
            </a:spcBef>
            <a:spcAft>
              <a:spcPct val="35000"/>
            </a:spcAft>
          </a:pPr>
          <a:r>
            <a:rPr lang="uk-UA" sz="32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зовнішні</a:t>
          </a:r>
          <a:endParaRPr lang="uk-UA" sz="32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5257800" y="3745061"/>
        <a:ext cx="5257799" cy="709392"/>
      </dsp:txXfrm>
    </dsp:sp>
    <dsp:sp modelId="{643277B0-0143-4AE1-94F4-7E535CF4D267}">
      <dsp:nvSpPr>
        <dsp:cNvPr id="0" name=""/>
        <dsp:cNvSpPr/>
      </dsp:nvSpPr>
      <dsp:spPr>
        <a:xfrm rot="10800000">
          <a:off x="0" y="977"/>
          <a:ext cx="10515600" cy="2965294"/>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uk-UA" sz="3200" b="1" kern="1200" dirty="0" smtClean="0">
              <a:solidFill>
                <a:schemeClr val="tx1">
                  <a:lumMod val="75000"/>
                  <a:lumOff val="25000"/>
                </a:schemeClr>
              </a:solidFill>
              <a:latin typeface="Times New Roman" panose="02020603050405020304" pitchFamily="18" charset="0"/>
              <a:cs typeface="Times New Roman" panose="02020603050405020304" pitchFamily="18" charset="0"/>
            </a:rPr>
            <a:t>Функції правової системи</a:t>
          </a:r>
          <a:r>
            <a:rPr lang="uk-UA" sz="32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 – це основні напрями впливу правової системи на соціальну дійсність, тенденції її розвитку, напрями взаємодії її елементів в умовах впливу на них зовнішніх і внутрішніх чинників</a:t>
          </a:r>
          <a:endParaRPr lang="ru-RU" sz="32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rot="10800000">
        <a:off x="0" y="977"/>
        <a:ext cx="10515600" cy="19267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6531F-DD74-48FD-B2D4-04131C48B700}">
      <dsp:nvSpPr>
        <dsp:cNvPr id="0" name=""/>
        <dsp:cNvSpPr/>
      </dsp:nvSpPr>
      <dsp:spPr>
        <a:xfrm>
          <a:off x="51" y="29740"/>
          <a:ext cx="4913783" cy="121745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a:lnSpc>
              <a:spcPct val="90000"/>
            </a:lnSpc>
            <a:spcBef>
              <a:spcPct val="0"/>
            </a:spcBef>
            <a:spcAft>
              <a:spcPct val="35000"/>
            </a:spcAft>
          </a:pPr>
          <a:r>
            <a:rPr lang="uk-UA" sz="3500" b="1" kern="1200" dirty="0" smtClean="0">
              <a:solidFill>
                <a:schemeClr val="tx1"/>
              </a:solidFill>
              <a:latin typeface="Times New Roman" panose="02020603050405020304" pitchFamily="18" charset="0"/>
              <a:cs typeface="Times New Roman" panose="02020603050405020304" pitchFamily="18" charset="0"/>
            </a:rPr>
            <a:t>Внутрішні функції правової системи:</a:t>
          </a:r>
          <a:endParaRPr lang="ru-RU" sz="3500" kern="1200" dirty="0">
            <a:solidFill>
              <a:schemeClr val="tx1"/>
            </a:solidFill>
            <a:latin typeface="Times New Roman" panose="02020603050405020304" pitchFamily="18" charset="0"/>
            <a:cs typeface="Times New Roman" panose="02020603050405020304" pitchFamily="18" charset="0"/>
          </a:endParaRPr>
        </a:p>
      </dsp:txBody>
      <dsp:txXfrm>
        <a:off x="51" y="29740"/>
        <a:ext cx="4913783" cy="1217456"/>
      </dsp:txXfrm>
    </dsp:sp>
    <dsp:sp modelId="{A2A2DFC2-5145-416D-A900-F8AFCFA04CF8}">
      <dsp:nvSpPr>
        <dsp:cNvPr id="0" name=""/>
        <dsp:cNvSpPr/>
      </dsp:nvSpPr>
      <dsp:spPr>
        <a:xfrm>
          <a:off x="51" y="1247197"/>
          <a:ext cx="4913783" cy="30743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uk-UA" sz="3500" kern="1200" smtClean="0">
              <a:latin typeface="Times New Roman" panose="02020603050405020304" pitchFamily="18" charset="0"/>
              <a:cs typeface="Times New Roman" panose="02020603050405020304" pitchFamily="18" charset="0"/>
            </a:rPr>
            <a:t>цільова</a:t>
          </a:r>
          <a:endParaRPr lang="uk-UA" sz="3500" kern="1200" dirty="0">
            <a:latin typeface="Times New Roman" panose="02020603050405020304" pitchFamily="18" charset="0"/>
            <a:cs typeface="Times New Roman" panose="02020603050405020304" pitchFamily="18" charset="0"/>
          </a:endParaRPr>
        </a:p>
        <a:p>
          <a:pPr marL="285750" lvl="1" indent="-285750" algn="l" defTabSz="1555750">
            <a:lnSpc>
              <a:spcPct val="90000"/>
            </a:lnSpc>
            <a:spcBef>
              <a:spcPct val="0"/>
            </a:spcBef>
            <a:spcAft>
              <a:spcPct val="15000"/>
            </a:spcAft>
            <a:buChar char="••"/>
          </a:pPr>
          <a:r>
            <a:rPr lang="uk-UA" sz="3500" kern="1200" smtClean="0">
              <a:latin typeface="Times New Roman" panose="02020603050405020304" pitchFamily="18" charset="0"/>
              <a:cs typeface="Times New Roman" panose="02020603050405020304" pitchFamily="18" charset="0"/>
            </a:rPr>
            <a:t>регулятивна</a:t>
          </a:r>
          <a:endParaRPr lang="uk-UA" sz="3500" kern="1200" dirty="0">
            <a:latin typeface="Times New Roman" panose="02020603050405020304" pitchFamily="18" charset="0"/>
            <a:cs typeface="Times New Roman" panose="02020603050405020304" pitchFamily="18" charset="0"/>
          </a:endParaRPr>
        </a:p>
        <a:p>
          <a:pPr marL="285750" lvl="1" indent="-285750" algn="l" defTabSz="1555750">
            <a:lnSpc>
              <a:spcPct val="90000"/>
            </a:lnSpc>
            <a:spcBef>
              <a:spcPct val="0"/>
            </a:spcBef>
            <a:spcAft>
              <a:spcPct val="15000"/>
            </a:spcAft>
            <a:buChar char="••"/>
          </a:pPr>
          <a:r>
            <a:rPr lang="uk-UA" sz="3500" kern="1200" smtClean="0">
              <a:latin typeface="Times New Roman" panose="02020603050405020304" pitchFamily="18" charset="0"/>
              <a:cs typeface="Times New Roman" panose="02020603050405020304" pitchFamily="18" charset="0"/>
            </a:rPr>
            <a:t>відновлювана</a:t>
          </a:r>
          <a:endParaRPr lang="uk-UA" sz="3500" kern="1200" dirty="0">
            <a:latin typeface="Times New Roman" panose="02020603050405020304" pitchFamily="18" charset="0"/>
            <a:cs typeface="Times New Roman" panose="02020603050405020304" pitchFamily="18" charset="0"/>
          </a:endParaRPr>
        </a:p>
        <a:p>
          <a:pPr marL="285750" lvl="1" indent="-285750" algn="l" defTabSz="1555750">
            <a:lnSpc>
              <a:spcPct val="90000"/>
            </a:lnSpc>
            <a:spcBef>
              <a:spcPct val="0"/>
            </a:spcBef>
            <a:spcAft>
              <a:spcPct val="15000"/>
            </a:spcAft>
            <a:buChar char="••"/>
          </a:pPr>
          <a:r>
            <a:rPr lang="uk-UA" sz="3500" kern="1200" smtClean="0">
              <a:latin typeface="Times New Roman" panose="02020603050405020304" pitchFamily="18" charset="0"/>
              <a:cs typeface="Times New Roman" panose="02020603050405020304" pitchFamily="18" charset="0"/>
            </a:rPr>
            <a:t>організаційна</a:t>
          </a:r>
          <a:endParaRPr lang="uk-UA" sz="3500" kern="1200" dirty="0">
            <a:latin typeface="Times New Roman" panose="02020603050405020304" pitchFamily="18" charset="0"/>
            <a:cs typeface="Times New Roman" panose="02020603050405020304" pitchFamily="18" charset="0"/>
          </a:endParaRPr>
        </a:p>
        <a:p>
          <a:pPr marL="285750" lvl="1" indent="-285750" algn="l" defTabSz="1555750">
            <a:lnSpc>
              <a:spcPct val="90000"/>
            </a:lnSpc>
            <a:spcBef>
              <a:spcPct val="0"/>
            </a:spcBef>
            <a:spcAft>
              <a:spcPct val="15000"/>
            </a:spcAft>
            <a:buChar char="••"/>
          </a:pPr>
          <a:r>
            <a:rPr lang="uk-UA" sz="3500" kern="1200" smtClean="0">
              <a:latin typeface="Times New Roman" panose="02020603050405020304" pitchFamily="18" charset="0"/>
              <a:cs typeface="Times New Roman" panose="02020603050405020304" pitchFamily="18" charset="0"/>
            </a:rPr>
            <a:t>контрольна</a:t>
          </a:r>
          <a:endParaRPr lang="uk-UA" sz="3500" kern="1200" dirty="0">
            <a:latin typeface="Times New Roman" panose="02020603050405020304" pitchFamily="18" charset="0"/>
            <a:cs typeface="Times New Roman" panose="02020603050405020304" pitchFamily="18" charset="0"/>
          </a:endParaRPr>
        </a:p>
      </dsp:txBody>
      <dsp:txXfrm>
        <a:off x="51" y="1247197"/>
        <a:ext cx="4913783" cy="3074399"/>
      </dsp:txXfrm>
    </dsp:sp>
    <dsp:sp modelId="{EE500784-FBA4-4724-BF14-9EC9EC8A8790}">
      <dsp:nvSpPr>
        <dsp:cNvPr id="0" name=""/>
        <dsp:cNvSpPr/>
      </dsp:nvSpPr>
      <dsp:spPr>
        <a:xfrm>
          <a:off x="5601764" y="29740"/>
          <a:ext cx="4913783" cy="1217456"/>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a:lnSpc>
              <a:spcPct val="90000"/>
            </a:lnSpc>
            <a:spcBef>
              <a:spcPct val="0"/>
            </a:spcBef>
            <a:spcAft>
              <a:spcPct val="35000"/>
            </a:spcAft>
          </a:pPr>
          <a:r>
            <a:rPr lang="uk-UA" sz="3500" b="1" kern="1200" dirty="0" smtClean="0">
              <a:solidFill>
                <a:schemeClr val="tx1">
                  <a:lumMod val="75000"/>
                  <a:lumOff val="25000"/>
                </a:schemeClr>
              </a:solidFill>
              <a:latin typeface="Times New Roman" panose="02020603050405020304" pitchFamily="18" charset="0"/>
              <a:cs typeface="Times New Roman" panose="02020603050405020304" pitchFamily="18" charset="0"/>
            </a:rPr>
            <a:t>Зовнішні функції</a:t>
          </a:r>
          <a:r>
            <a:rPr lang="uk-UA" sz="3500" kern="1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uk-UA" sz="3500" b="1" kern="1200" dirty="0" smtClean="0">
              <a:solidFill>
                <a:schemeClr val="tx1">
                  <a:lumMod val="75000"/>
                  <a:lumOff val="25000"/>
                </a:schemeClr>
              </a:solidFill>
              <a:latin typeface="Times New Roman" panose="02020603050405020304" pitchFamily="18" charset="0"/>
              <a:cs typeface="Times New Roman" panose="02020603050405020304" pitchFamily="18" charset="0"/>
            </a:rPr>
            <a:t>правової системи:</a:t>
          </a:r>
          <a:endParaRPr lang="ru-RU" sz="3500" kern="1200" dirty="0">
            <a:solidFill>
              <a:schemeClr val="tx1">
                <a:lumMod val="75000"/>
                <a:lumOff val="25000"/>
              </a:schemeClr>
            </a:solidFill>
            <a:latin typeface="Times New Roman" panose="02020603050405020304" pitchFamily="18" charset="0"/>
            <a:cs typeface="Times New Roman" panose="02020603050405020304" pitchFamily="18" charset="0"/>
          </a:endParaRPr>
        </a:p>
      </dsp:txBody>
      <dsp:txXfrm>
        <a:off x="5601764" y="29740"/>
        <a:ext cx="4913783" cy="1217456"/>
      </dsp:txXfrm>
    </dsp:sp>
    <dsp:sp modelId="{53D421F4-8317-4757-B55F-23E932E13FE0}">
      <dsp:nvSpPr>
        <dsp:cNvPr id="0" name=""/>
        <dsp:cNvSpPr/>
      </dsp:nvSpPr>
      <dsp:spPr>
        <a:xfrm>
          <a:off x="5601764" y="1247197"/>
          <a:ext cx="4913783" cy="3074399"/>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uk-UA" sz="3500" kern="1200" smtClean="0">
              <a:latin typeface="Times New Roman" panose="02020603050405020304" pitchFamily="18" charset="0"/>
              <a:cs typeface="Times New Roman" panose="02020603050405020304" pitchFamily="18" charset="0"/>
            </a:rPr>
            <a:t>адаптаційна</a:t>
          </a:r>
          <a:endParaRPr lang="uk-UA" sz="3500" kern="1200" dirty="0">
            <a:latin typeface="Times New Roman" panose="02020603050405020304" pitchFamily="18" charset="0"/>
            <a:cs typeface="Times New Roman" panose="02020603050405020304" pitchFamily="18" charset="0"/>
          </a:endParaRPr>
        </a:p>
        <a:p>
          <a:pPr marL="285750" lvl="1" indent="-285750" algn="l" defTabSz="1555750">
            <a:lnSpc>
              <a:spcPct val="90000"/>
            </a:lnSpc>
            <a:spcBef>
              <a:spcPct val="0"/>
            </a:spcBef>
            <a:spcAft>
              <a:spcPct val="15000"/>
            </a:spcAft>
            <a:buChar char="••"/>
          </a:pPr>
          <a:r>
            <a:rPr lang="uk-UA" sz="3500" kern="1200" smtClean="0">
              <a:latin typeface="Times New Roman" panose="02020603050405020304" pitchFamily="18" charset="0"/>
              <a:cs typeface="Times New Roman" panose="02020603050405020304" pitchFamily="18" charset="0"/>
            </a:rPr>
            <a:t>оптимізаційна</a:t>
          </a:r>
          <a:endParaRPr lang="uk-UA" sz="3500" kern="1200" dirty="0">
            <a:latin typeface="Times New Roman" panose="02020603050405020304" pitchFamily="18" charset="0"/>
            <a:cs typeface="Times New Roman" panose="02020603050405020304" pitchFamily="18" charset="0"/>
          </a:endParaRPr>
        </a:p>
        <a:p>
          <a:pPr marL="285750" lvl="1" indent="-285750" algn="l" defTabSz="1555750">
            <a:lnSpc>
              <a:spcPct val="90000"/>
            </a:lnSpc>
            <a:spcBef>
              <a:spcPct val="0"/>
            </a:spcBef>
            <a:spcAft>
              <a:spcPct val="15000"/>
            </a:spcAft>
            <a:buChar char="••"/>
          </a:pPr>
          <a:r>
            <a:rPr lang="uk-UA" sz="3500" kern="1200" smtClean="0">
              <a:latin typeface="Times New Roman" panose="02020603050405020304" pitchFamily="18" charset="0"/>
              <a:cs typeface="Times New Roman" panose="02020603050405020304" pitchFamily="18" charset="0"/>
            </a:rPr>
            <a:t>інтегративна</a:t>
          </a:r>
          <a:endParaRPr lang="uk-UA" sz="3500" kern="1200" dirty="0">
            <a:latin typeface="Times New Roman" panose="02020603050405020304" pitchFamily="18" charset="0"/>
            <a:cs typeface="Times New Roman" panose="02020603050405020304" pitchFamily="18" charset="0"/>
          </a:endParaRPr>
        </a:p>
      </dsp:txBody>
      <dsp:txXfrm>
        <a:off x="5601764" y="1247197"/>
        <a:ext cx="4913783" cy="307439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diagrams.loki3.com/BracketList+Icon">
  <dgm:title val="Список с вертикальной скобкой"/>
  <dgm:desc val="Служит для отображения сгруппированных блоков данных.  Хорошо подходит для размещения большого количества текста уровня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133DA6C-FC20-48A2-8724-ADB0D56549FC}" type="datetimeFigureOut">
              <a:rPr lang="ru-RU" smtClean="0"/>
              <a:t>09.05.2017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275564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33DA6C-FC20-48A2-8724-ADB0D56549FC}" type="datetimeFigureOut">
              <a:rPr lang="ru-RU" smtClean="0"/>
              <a:t>09.05.2017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651966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33DA6C-FC20-48A2-8724-ADB0D56549FC}" type="datetimeFigureOut">
              <a:rPr lang="ru-RU" smtClean="0"/>
              <a:t>09.05.2017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96906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33DA6C-FC20-48A2-8724-ADB0D56549FC}" type="datetimeFigureOut">
              <a:rPr lang="ru-RU" smtClean="0"/>
              <a:t>09.05.2017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231252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133DA6C-FC20-48A2-8724-ADB0D56549FC}" type="datetimeFigureOut">
              <a:rPr lang="ru-RU" smtClean="0"/>
              <a:t>09.05.2017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72147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33DA6C-FC20-48A2-8724-ADB0D56549FC}" type="datetimeFigureOut">
              <a:rPr lang="ru-RU" smtClean="0"/>
              <a:t>09.05.2017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112340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133DA6C-FC20-48A2-8724-ADB0D56549FC}" type="datetimeFigureOut">
              <a:rPr lang="ru-RU" smtClean="0"/>
              <a:t>09.05.2017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33036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133DA6C-FC20-48A2-8724-ADB0D56549FC}" type="datetimeFigureOut">
              <a:rPr lang="ru-RU" smtClean="0"/>
              <a:t>09.05.2017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306999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133DA6C-FC20-48A2-8724-ADB0D56549FC}" type="datetimeFigureOut">
              <a:rPr lang="ru-RU" smtClean="0"/>
              <a:t>09.05.2017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289122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133DA6C-FC20-48A2-8724-ADB0D56549FC}" type="datetimeFigureOut">
              <a:rPr lang="ru-RU" smtClean="0"/>
              <a:t>09.05.2017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323609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133DA6C-FC20-48A2-8724-ADB0D56549FC}" type="datetimeFigureOut">
              <a:rPr lang="ru-RU" smtClean="0"/>
              <a:t>09.05.2017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283071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6000">
              <a:schemeClr val="accent4">
                <a:alpha val="81000"/>
                <a:lumMod val="89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3DA6C-FC20-48A2-8724-ADB0D56549FC}" type="datetimeFigureOut">
              <a:rPr lang="ru-RU" smtClean="0"/>
              <a:t>09.05.2017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1489E-78A5-4883-A19C-12BF56C26DB7}" type="slidenum">
              <a:rPr lang="ru-RU" smtClean="0"/>
              <a:t>‹#›</a:t>
            </a:fld>
            <a:endParaRPr lang="ru-RU"/>
          </a:p>
        </p:txBody>
      </p:sp>
    </p:spTree>
    <p:extLst>
      <p:ext uri="{BB962C8B-B14F-4D97-AF65-F5344CB8AC3E}">
        <p14:creationId xmlns:p14="http://schemas.microsoft.com/office/powerpoint/2010/main" val="5984024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4465" y="357709"/>
            <a:ext cx="10289540" cy="1058184"/>
          </a:xfrm>
        </p:spPr>
        <p:txBody>
          <a:bodyPr>
            <a:normAutofit/>
          </a:bodyPr>
          <a:lstStyle/>
          <a:p>
            <a:r>
              <a:rPr lang="uk-UA" sz="3200" b="1" dirty="0" smtClean="0">
                <a:solidFill>
                  <a:schemeClr val="tx1">
                    <a:lumMod val="75000"/>
                    <a:lumOff val="25000"/>
                  </a:schemeClr>
                </a:solidFill>
                <a:latin typeface="Times New Roman" panose="02020603050405020304" pitchFamily="18" charset="0"/>
                <a:cs typeface="Times New Roman" panose="02020603050405020304" pitchFamily="18" charset="0"/>
              </a:rPr>
              <a:t>Національна </a:t>
            </a:r>
            <a:r>
              <a:rPr lang="uk-UA" sz="3200" b="1" dirty="0">
                <a:solidFill>
                  <a:schemeClr val="tx1">
                    <a:lumMod val="75000"/>
                    <a:lumOff val="25000"/>
                  </a:schemeClr>
                </a:solidFill>
                <a:latin typeface="Times New Roman" panose="02020603050405020304" pitchFamily="18" charset="0"/>
                <a:cs typeface="Times New Roman" panose="02020603050405020304" pitchFamily="18" charset="0"/>
              </a:rPr>
              <a:t>академія внутрішніх </a:t>
            </a:r>
            <a:r>
              <a:rPr lang="uk-UA" sz="3200" b="1" dirty="0" smtClean="0">
                <a:solidFill>
                  <a:schemeClr val="tx1">
                    <a:lumMod val="75000"/>
                    <a:lumOff val="25000"/>
                  </a:schemeClr>
                </a:solidFill>
                <a:latin typeface="Times New Roman" panose="02020603050405020304" pitchFamily="18" charset="0"/>
                <a:cs typeface="Times New Roman" panose="02020603050405020304" pitchFamily="18" charset="0"/>
              </a:rPr>
              <a:t>справ</a:t>
            </a:r>
            <a:br>
              <a:rPr lang="uk-UA" sz="3200" b="1" dirty="0" smtClean="0">
                <a:solidFill>
                  <a:schemeClr val="tx1">
                    <a:lumMod val="75000"/>
                    <a:lumOff val="25000"/>
                  </a:schemeClr>
                </a:solidFill>
                <a:latin typeface="Times New Roman" panose="02020603050405020304" pitchFamily="18" charset="0"/>
                <a:cs typeface="Times New Roman" panose="02020603050405020304" pitchFamily="18" charset="0"/>
              </a:rPr>
            </a:br>
            <a:r>
              <a:rPr lang="uk-UA" sz="3200" b="1" dirty="0" smtClean="0">
                <a:solidFill>
                  <a:schemeClr val="tx1">
                    <a:lumMod val="75000"/>
                    <a:lumOff val="25000"/>
                  </a:schemeClr>
                </a:solidFill>
                <a:latin typeface="Times New Roman" panose="02020603050405020304" pitchFamily="18" charset="0"/>
                <a:cs typeface="Times New Roman" panose="02020603050405020304" pitchFamily="18" charset="0"/>
              </a:rPr>
              <a:t>Кафедра теорії держави та права</a:t>
            </a:r>
            <a:endParaRPr lang="ru-RU" sz="3200" b="1" dirty="0">
              <a:solidFill>
                <a:schemeClr val="tx1">
                  <a:lumMod val="75000"/>
                  <a:lumOff val="25000"/>
                </a:schemeClr>
              </a:solidFill>
            </a:endParaRPr>
          </a:p>
        </p:txBody>
      </p:sp>
      <p:sp>
        <p:nvSpPr>
          <p:cNvPr id="3" name="Подзаголовок 2"/>
          <p:cNvSpPr>
            <a:spLocks noGrp="1"/>
          </p:cNvSpPr>
          <p:nvPr>
            <p:ph type="subTitle" idx="1"/>
          </p:nvPr>
        </p:nvSpPr>
        <p:spPr>
          <a:xfrm>
            <a:off x="1524000" y="2204720"/>
            <a:ext cx="9144000" cy="4257040"/>
          </a:xfrm>
        </p:spPr>
        <p:txBody>
          <a:bodyPr/>
          <a:lstStyle/>
          <a:p>
            <a:endParaRPr lang="ru-RU" dirty="0"/>
          </a:p>
        </p:txBody>
      </p:sp>
      <p:pic>
        <p:nvPicPr>
          <p:cNvPr id="4"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3600" y="1482062"/>
            <a:ext cx="7908711" cy="5003018"/>
          </a:xfrm>
          <a:prstGeom prst="rect">
            <a:avLst/>
          </a:prstGeom>
          <a:ln>
            <a:noFill/>
          </a:ln>
          <a:effectLst>
            <a:softEdge rad="112500"/>
          </a:effectLst>
        </p:spPr>
      </p:pic>
      <p:pic>
        <p:nvPicPr>
          <p:cNvPr id="5" name="Рисунок 92" descr="http://www.naiau.kiev.ua/images/template/95_roki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322" y="1680379"/>
            <a:ext cx="929887" cy="10020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gerb_14-01-2013_e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4413" y="2031563"/>
            <a:ext cx="1895689" cy="26333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Заголовок 1"/>
          <p:cNvSpPr txBox="1">
            <a:spLocks/>
          </p:cNvSpPr>
          <p:nvPr/>
        </p:nvSpPr>
        <p:spPr>
          <a:xfrm>
            <a:off x="9355532" y="4862817"/>
            <a:ext cx="2277667" cy="146989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Bef>
                <a:spcPts val="1200"/>
              </a:spcBef>
            </a:pPr>
            <a:r>
              <a:rPr lang="uk-UA" sz="2000" b="1" dirty="0" smtClean="0">
                <a:latin typeface="Times New Roman" panose="02020603050405020304" pitchFamily="18" charset="0"/>
                <a:cs typeface="Times New Roman" panose="02020603050405020304" pitchFamily="18" charset="0"/>
              </a:rPr>
              <a:t>Виконали:</a:t>
            </a:r>
            <a:endParaRPr lang="ru-RU" sz="2000" b="1" dirty="0" smtClean="0">
              <a:latin typeface="Times New Roman" panose="02020603050405020304" pitchFamily="18" charset="0"/>
              <a:cs typeface="Times New Roman" panose="02020603050405020304" pitchFamily="18" charset="0"/>
            </a:endParaRPr>
          </a:p>
          <a:p>
            <a:pPr>
              <a:spcBef>
                <a:spcPts val="600"/>
              </a:spcBef>
            </a:pPr>
            <a:r>
              <a:rPr lang="ru-RU" sz="2000" b="1" dirty="0" smtClean="0">
                <a:latin typeface="Times New Roman" panose="02020603050405020304" pitchFamily="18" charset="0"/>
                <a:cs typeface="Times New Roman" panose="02020603050405020304" pitchFamily="18" charset="0"/>
              </a:rPr>
              <a:t>Завальний </a:t>
            </a:r>
            <a:r>
              <a:rPr lang="ru-RU" sz="2000" b="1" dirty="0">
                <a:latin typeface="Times New Roman" panose="02020603050405020304" pitchFamily="18" charset="0"/>
                <a:cs typeface="Times New Roman" panose="02020603050405020304" pitchFamily="18" charset="0"/>
              </a:rPr>
              <a:t>А.М.,</a:t>
            </a:r>
          </a:p>
          <a:p>
            <a:pPr>
              <a:spcBef>
                <a:spcPts val="600"/>
              </a:spcBef>
            </a:pPr>
            <a:r>
              <a:rPr lang="ru-RU" sz="2000" b="1" dirty="0">
                <a:latin typeface="Times New Roman" panose="02020603050405020304" pitchFamily="18" charset="0"/>
                <a:cs typeface="Times New Roman" panose="02020603050405020304" pitchFamily="18" charset="0"/>
              </a:rPr>
              <a:t>Тюріна О.В.,</a:t>
            </a:r>
          </a:p>
          <a:p>
            <a:pPr>
              <a:spcBef>
                <a:spcPts val="600"/>
              </a:spcBef>
            </a:pPr>
            <a:r>
              <a:rPr lang="ru-RU" sz="2000" b="1" dirty="0">
                <a:latin typeface="Times New Roman" panose="02020603050405020304" pitchFamily="18" charset="0"/>
                <a:cs typeface="Times New Roman" panose="02020603050405020304" pitchFamily="18" charset="0"/>
              </a:rPr>
              <a:t>Кривицький Ю.В</a:t>
            </a:r>
            <a:r>
              <a:rPr lang="ru-RU" sz="2000" b="1" dirty="0"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p:txBody>
      </p:sp>
      <p:sp>
        <p:nvSpPr>
          <p:cNvPr id="8" name="Заголовок 1"/>
          <p:cNvSpPr txBox="1">
            <a:spLocks/>
          </p:cNvSpPr>
          <p:nvPr/>
        </p:nvSpPr>
        <p:spPr>
          <a:xfrm>
            <a:off x="4883293" y="6120252"/>
            <a:ext cx="1515763" cy="42491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Bef>
                <a:spcPts val="1200"/>
              </a:spcBef>
            </a:pPr>
            <a:r>
              <a:rPr lang="uk-UA" sz="2000" b="1" dirty="0" smtClean="0">
                <a:solidFill>
                  <a:srgbClr val="3494BA">
                    <a:lumMod val="50000"/>
                  </a:srgbClr>
                </a:solidFill>
                <a:latin typeface="Times New Roman" panose="02020603050405020304" pitchFamily="18" charset="0"/>
                <a:cs typeface="Times New Roman" panose="02020603050405020304" pitchFamily="18" charset="0"/>
              </a:rPr>
              <a:t>Київ – 2017</a:t>
            </a:r>
          </a:p>
        </p:txBody>
      </p:sp>
    </p:spTree>
    <p:extLst>
      <p:ext uri="{BB962C8B-B14F-4D97-AF65-F5344CB8AC3E}">
        <p14:creationId xmlns:p14="http://schemas.microsoft.com/office/powerpoint/2010/main" val="1932277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prstClr val="black">
                    <a:lumMod val="75000"/>
                    <a:lumOff val="25000"/>
                  </a:prstClr>
                </a:solidFill>
                <a:latin typeface="Times New Roman" panose="02020603050405020304" pitchFamily="18" charset="0"/>
                <a:cs typeface="Times New Roman" panose="02020603050405020304" pitchFamily="18" charset="0"/>
              </a:rPr>
              <a:t>Функції правової </a:t>
            </a:r>
            <a:r>
              <a:rPr lang="uk-UA" b="1" dirty="0" smtClean="0">
                <a:solidFill>
                  <a:prstClr val="black">
                    <a:lumMod val="75000"/>
                    <a:lumOff val="25000"/>
                  </a:prstClr>
                </a:solidFill>
                <a:latin typeface="Times New Roman" panose="02020603050405020304" pitchFamily="18" charset="0"/>
                <a:cs typeface="Times New Roman" panose="02020603050405020304" pitchFamily="18" charset="0"/>
              </a:rPr>
              <a:t>системи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0479970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8054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800" dirty="0" smtClean="0">
                <a:effectLst/>
                <a:latin typeface="Times New Roman" panose="02020603050405020304" pitchFamily="18" charset="0"/>
                <a:ea typeface="Calibri" panose="020F0502020204030204" pitchFamily="34" charset="0"/>
              </a:rPr>
              <a:t>Відповідно до іншого підходу до </a:t>
            </a:r>
            <a:r>
              <a:rPr lang="uk-UA" sz="3800" b="1" dirty="0" smtClean="0">
                <a:effectLst/>
                <a:latin typeface="Times New Roman" panose="02020603050405020304" pitchFamily="18" charset="0"/>
                <a:ea typeface="Calibri" panose="020F0502020204030204" pitchFamily="34" charset="0"/>
              </a:rPr>
              <a:t>внутрішніх </a:t>
            </a:r>
            <a:r>
              <a:rPr lang="uk-UA" sz="3800" b="1" dirty="0" smtClean="0">
                <a:latin typeface="Times New Roman" panose="02020603050405020304" pitchFamily="18" charset="0"/>
                <a:ea typeface="Calibri" panose="020F0502020204030204" pitchFamily="34" charset="0"/>
              </a:rPr>
              <a:t>і зовнішніх </a:t>
            </a:r>
            <a:r>
              <a:rPr lang="uk-UA" sz="3800" b="1" dirty="0" smtClean="0">
                <a:effectLst/>
                <a:latin typeface="Times New Roman" panose="02020603050405020304" pitchFamily="18" charset="0"/>
                <a:ea typeface="Calibri" panose="020F0502020204030204" pitchFamily="34" charset="0"/>
              </a:rPr>
              <a:t>функцій правової системи</a:t>
            </a:r>
            <a:r>
              <a:rPr lang="uk-UA" sz="3800" dirty="0" smtClean="0">
                <a:effectLst/>
                <a:latin typeface="Times New Roman" panose="02020603050405020304" pitchFamily="18" charset="0"/>
                <a:ea typeface="Calibri" panose="020F0502020204030204" pitchFamily="34" charset="0"/>
              </a:rPr>
              <a:t> належать:</a:t>
            </a:r>
            <a:endParaRPr lang="ru-RU" sz="3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0205743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7375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36578889"/>
              </p:ext>
            </p:extLst>
          </p:nvPr>
        </p:nvGraphicFramePr>
        <p:xfrm>
          <a:off x="858520" y="965200"/>
          <a:ext cx="10515600" cy="5476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0630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chemeClr val="tx1">
                    <a:lumMod val="75000"/>
                    <a:lumOff val="25000"/>
                  </a:schemeClr>
                </a:solidFill>
                <a:latin typeface="Times New Roman" panose="02020603050405020304" pitchFamily="18" charset="0"/>
                <a:cs typeface="Times New Roman" panose="02020603050405020304" pitchFamily="18" charset="0"/>
              </a:rPr>
              <a:t>1.3 Типологія (класифікація) національних правових систем світу</a:t>
            </a:r>
            <a:endParaRPr lang="ru-RU"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349001280"/>
              </p:ext>
            </p:extLst>
          </p:nvPr>
        </p:nvGraphicFramePr>
        <p:xfrm>
          <a:off x="635000" y="1690688"/>
          <a:ext cx="10515600" cy="4686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8808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463738502"/>
              </p:ext>
            </p:extLst>
          </p:nvPr>
        </p:nvGraphicFramePr>
        <p:xfrm>
          <a:off x="838200" y="1249680"/>
          <a:ext cx="10515600" cy="4927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0726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654320865"/>
              </p:ext>
            </p:extLst>
          </p:nvPr>
        </p:nvGraphicFramePr>
        <p:xfrm>
          <a:off x="838200" y="538480"/>
          <a:ext cx="10515600" cy="5638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2326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829884506"/>
              </p:ext>
            </p:extLst>
          </p:nvPr>
        </p:nvGraphicFramePr>
        <p:xfrm>
          <a:off x="838200" y="721360"/>
          <a:ext cx="10515600" cy="5455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2231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27685"/>
            <a:ext cx="10515600" cy="1325563"/>
          </a:xfrm>
        </p:spPr>
        <p:txBody>
          <a:bodyPr>
            <a:noAutofit/>
          </a:bodyPr>
          <a:lstStyle/>
          <a:p>
            <a:r>
              <a:rPr lang="uk-UA" sz="3600" dirty="0">
                <a:latin typeface="Times New Roman" panose="02020603050405020304" pitchFamily="18" charset="0"/>
                <a:cs typeface="Times New Roman" panose="02020603050405020304" pitchFamily="18" charset="0"/>
              </a:rPr>
              <a:t>Німецькі вчені К. </a:t>
            </a:r>
            <a:r>
              <a:rPr lang="uk-UA" sz="3600" dirty="0" err="1">
                <a:latin typeface="Times New Roman" panose="02020603050405020304" pitchFamily="18" charset="0"/>
                <a:cs typeface="Times New Roman" panose="02020603050405020304" pitchFamily="18" charset="0"/>
              </a:rPr>
              <a:t>Цвайгерт</a:t>
            </a:r>
            <a:r>
              <a:rPr lang="uk-UA" sz="3600" dirty="0">
                <a:latin typeface="Times New Roman" panose="02020603050405020304" pitchFamily="18" charset="0"/>
                <a:cs typeface="Times New Roman" panose="02020603050405020304" pitchFamily="18" charset="0"/>
              </a:rPr>
              <a:t> і Х. </a:t>
            </a:r>
            <a:r>
              <a:rPr lang="uk-UA" sz="3600" dirty="0" err="1">
                <a:latin typeface="Times New Roman" panose="02020603050405020304" pitchFamily="18" charset="0"/>
                <a:cs typeface="Times New Roman" panose="02020603050405020304" pitchFamily="18" charset="0"/>
              </a:rPr>
              <a:t>Кьотц</a:t>
            </a:r>
            <a:r>
              <a:rPr lang="uk-UA" sz="3600" dirty="0">
                <a:latin typeface="Times New Roman" panose="02020603050405020304" pitchFamily="18" charset="0"/>
                <a:cs typeface="Times New Roman" panose="02020603050405020304" pitchFamily="18" charset="0"/>
              </a:rPr>
              <a:t> в якості критерія класифікації правових систем виокремлюють поняття </a:t>
            </a:r>
            <a:r>
              <a:rPr lang="uk-UA" sz="3600" b="1" dirty="0">
                <a:latin typeface="Times New Roman" panose="02020603050405020304" pitchFamily="18" charset="0"/>
                <a:cs typeface="Times New Roman" panose="02020603050405020304" pitchFamily="18" charset="0"/>
              </a:rPr>
              <a:t>«правовий стиль</a:t>
            </a:r>
            <a:r>
              <a:rPr lang="uk-UA" sz="3600" b="1" dirty="0" smtClean="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205275013"/>
              </p:ext>
            </p:extLst>
          </p:nvPr>
        </p:nvGraphicFramePr>
        <p:xfrm>
          <a:off x="838200" y="20288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9439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979127979"/>
              </p:ext>
            </p:extLst>
          </p:nvPr>
        </p:nvGraphicFramePr>
        <p:xfrm>
          <a:off x="838200" y="650240"/>
          <a:ext cx="10515600" cy="566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7577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875103542"/>
              </p:ext>
            </p:extLst>
          </p:nvPr>
        </p:nvGraphicFramePr>
        <p:xfrm>
          <a:off x="838200" y="508000"/>
          <a:ext cx="10515600" cy="5668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7068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chemeClr val="tx1">
                    <a:lumMod val="75000"/>
                    <a:lumOff val="25000"/>
                  </a:schemeClr>
                </a:solidFill>
                <a:effectLst/>
                <a:latin typeface="Times New Roman" panose="02020603050405020304" pitchFamily="18" charset="0"/>
                <a:ea typeface="Calibri" panose="020F0502020204030204" pitchFamily="34" charset="0"/>
              </a:rPr>
              <a:t>ТЕМА 1. ЗАГАЛЬНЕ ВЧЕННЯ</a:t>
            </a:r>
            <a:br>
              <a:rPr lang="uk-UA" b="1" dirty="0" smtClean="0">
                <a:solidFill>
                  <a:schemeClr val="tx1">
                    <a:lumMod val="75000"/>
                    <a:lumOff val="25000"/>
                  </a:schemeClr>
                </a:solidFill>
                <a:effectLst/>
                <a:latin typeface="Times New Roman" panose="02020603050405020304" pitchFamily="18" charset="0"/>
                <a:ea typeface="Calibri" panose="020F0502020204030204" pitchFamily="34" charset="0"/>
              </a:rPr>
            </a:br>
            <a:r>
              <a:rPr lang="uk-UA" b="1" dirty="0" smtClean="0">
                <a:solidFill>
                  <a:schemeClr val="tx1">
                    <a:lumMod val="75000"/>
                    <a:lumOff val="25000"/>
                  </a:schemeClr>
                </a:solidFill>
                <a:effectLst/>
                <a:latin typeface="Times New Roman" panose="02020603050405020304" pitchFamily="18" charset="0"/>
                <a:ea typeface="Calibri" panose="020F0502020204030204" pitchFamily="34" charset="0"/>
              </a:rPr>
              <a:t>ПРО ПРАВОВУ СИСТЕМУ</a:t>
            </a:r>
            <a:endParaRPr lang="ru-RU" dirty="0">
              <a:solidFill>
                <a:schemeClr val="tx1">
                  <a:lumMod val="75000"/>
                  <a:lumOff val="2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0208146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9167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a:latin typeface="Times New Roman" panose="02020603050405020304" pitchFamily="18" charset="0"/>
                <a:cs typeface="Times New Roman" panose="02020603050405020304" pitchFamily="18" charset="0"/>
              </a:rPr>
              <a:t>Список використаних джерел</a:t>
            </a:r>
            <a:endParaRPr lang="ru-RU" sz="4000" dirty="0">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793842626"/>
              </p:ext>
            </p:extLst>
          </p:nvPr>
        </p:nvGraphicFramePr>
        <p:xfrm>
          <a:off x="838200" y="1595120"/>
          <a:ext cx="10515600" cy="4795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3681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chemeClr val="tx1">
                    <a:lumMod val="75000"/>
                    <a:lumOff val="25000"/>
                  </a:schemeClr>
                </a:solidFill>
                <a:effectLst/>
                <a:latin typeface="Times New Roman" panose="02020603050405020304" pitchFamily="18" charset="0"/>
                <a:ea typeface="Times New Roman" panose="02020603050405020304" pitchFamily="18" charset="0"/>
              </a:rPr>
              <a:t>Основні терміни теми</a:t>
            </a:r>
            <a:endParaRPr lang="ru-RU" dirty="0">
              <a:solidFill>
                <a:schemeClr val="tx1">
                  <a:lumMod val="75000"/>
                  <a:lumOff val="2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8913420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0414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chemeClr val="tx1">
                    <a:lumMod val="75000"/>
                    <a:lumOff val="25000"/>
                  </a:schemeClr>
                </a:solidFill>
                <a:effectLst/>
                <a:latin typeface="Times New Roman" panose="02020603050405020304" pitchFamily="18" charset="0"/>
                <a:ea typeface="Calibri" panose="020F0502020204030204" pitchFamily="34" charset="0"/>
              </a:rPr>
              <a:t>Навчальні питання теми</a:t>
            </a:r>
            <a:endParaRPr lang="ru-RU" dirty="0">
              <a:solidFill>
                <a:schemeClr val="tx1">
                  <a:lumMod val="75000"/>
                  <a:lumOff val="2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2107718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0585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144395"/>
          </a:xfrm>
        </p:spPr>
        <p:txBody>
          <a:bodyPr>
            <a:normAutofit/>
          </a:bodyPr>
          <a:lstStyle/>
          <a:p>
            <a:r>
              <a:rPr lang="uk-UA" sz="3600" b="1" dirty="0" smtClean="0">
                <a:solidFill>
                  <a:schemeClr val="tx1">
                    <a:lumMod val="75000"/>
                    <a:lumOff val="25000"/>
                  </a:schemeClr>
                </a:solidFill>
                <a:effectLst/>
                <a:latin typeface="Times New Roman" panose="02020603050405020304" pitchFamily="18" charset="0"/>
                <a:ea typeface="Calibri" panose="020F0502020204030204" pitchFamily="34" charset="0"/>
              </a:rPr>
              <a:t>1.1 Поняття правової системи.</a:t>
            </a:r>
            <a:br>
              <a:rPr lang="uk-UA" sz="3600" b="1" dirty="0" smtClean="0">
                <a:solidFill>
                  <a:schemeClr val="tx1">
                    <a:lumMod val="75000"/>
                    <a:lumOff val="25000"/>
                  </a:schemeClr>
                </a:solidFill>
                <a:effectLst/>
                <a:latin typeface="Times New Roman" panose="02020603050405020304" pitchFamily="18" charset="0"/>
                <a:ea typeface="Calibri" panose="020F0502020204030204" pitchFamily="34" charset="0"/>
              </a:rPr>
            </a:br>
            <a:r>
              <a:rPr lang="uk-UA" sz="3600" b="1" dirty="0" smtClean="0">
                <a:solidFill>
                  <a:schemeClr val="tx1">
                    <a:lumMod val="75000"/>
                    <a:lumOff val="25000"/>
                  </a:schemeClr>
                </a:solidFill>
                <a:effectLst/>
                <a:latin typeface="Times New Roman" panose="02020603050405020304" pitchFamily="18" charset="0"/>
                <a:ea typeface="Calibri" panose="020F0502020204030204" pitchFamily="34" charset="0"/>
              </a:rPr>
              <a:t>Співвідношення правової системи з близькими за змістом правовими категоріями</a:t>
            </a:r>
            <a:endParaRPr lang="ru-RU" sz="3600" dirty="0">
              <a:solidFill>
                <a:schemeClr val="tx1">
                  <a:lumMod val="75000"/>
                  <a:lumOff val="2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591509844"/>
              </p:ext>
            </p:extLst>
          </p:nvPr>
        </p:nvGraphicFramePr>
        <p:xfrm>
          <a:off x="838200" y="2214562"/>
          <a:ext cx="10515600" cy="4186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1489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effectLst/>
                <a:latin typeface="Times New Roman" panose="02020603050405020304" pitchFamily="18" charset="0"/>
                <a:ea typeface="Calibri" panose="020F0502020204030204" pitchFamily="34" charset="0"/>
              </a:rPr>
              <a:t>Основні ознаки правової системи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07858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5165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chemeClr val="tx1">
                    <a:lumMod val="75000"/>
                    <a:lumOff val="25000"/>
                  </a:schemeClr>
                </a:solidFill>
                <a:effectLst/>
                <a:latin typeface="Times New Roman" panose="02020603050405020304" pitchFamily="18" charset="0"/>
                <a:ea typeface="Calibri" panose="020F0502020204030204" pitchFamily="34" charset="0"/>
              </a:rPr>
              <a:t>1.2 Підходи до структури правової системи. Функції правової системи</a:t>
            </a:r>
            <a:endParaRPr lang="ru-RU" dirty="0">
              <a:solidFill>
                <a:schemeClr val="tx1">
                  <a:lumMod val="75000"/>
                  <a:lumOff val="2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207042511"/>
              </p:ext>
            </p:extLst>
          </p:nvPr>
        </p:nvGraphicFramePr>
        <p:xfrm>
          <a:off x="838200" y="1825624"/>
          <a:ext cx="10515600" cy="4737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1588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chemeClr val="tx1">
                    <a:lumMod val="75000"/>
                    <a:lumOff val="25000"/>
                  </a:schemeClr>
                </a:solidFill>
                <a:effectLst/>
                <a:latin typeface="Times New Roman" panose="02020603050405020304" pitchFamily="18" charset="0"/>
                <a:ea typeface="Calibri" panose="020F0502020204030204" pitchFamily="34" charset="0"/>
              </a:rPr>
              <a:t>Рівні правової системи</a:t>
            </a:r>
            <a:endParaRPr lang="ru-RU" dirty="0">
              <a:solidFill>
                <a:schemeClr val="tx1">
                  <a:lumMod val="75000"/>
                  <a:lumOff val="2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5840026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7174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uk-UA" b="1" dirty="0" smtClean="0">
                <a:solidFill>
                  <a:schemeClr val="tx1">
                    <a:lumMod val="75000"/>
                    <a:lumOff val="25000"/>
                  </a:schemeClr>
                </a:solidFill>
                <a:latin typeface="Times New Roman" panose="02020603050405020304" pitchFamily="18" charset="0"/>
                <a:cs typeface="Times New Roman" panose="02020603050405020304" pitchFamily="18" charset="0"/>
              </a:rPr>
              <a:t>Функції правової системи</a:t>
            </a:r>
            <a:r>
              <a:rPr lang="uk-UA" dirty="0" smtClean="0">
                <a:solidFill>
                  <a:schemeClr val="tx1">
                    <a:lumMod val="75000"/>
                    <a:lumOff val="25000"/>
                  </a:schemeClr>
                </a:solidFill>
                <a:latin typeface="Times New Roman" panose="02020603050405020304" pitchFamily="18" charset="0"/>
                <a:cs typeface="Times New Roman" panose="02020603050405020304" pitchFamily="18" charset="0"/>
              </a:rPr>
              <a:t> </a:t>
            </a:r>
            <a:endParaRPr lang="ru-RU"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573669475"/>
              </p:ext>
            </p:extLst>
          </p:nvPr>
        </p:nvGraphicFramePr>
        <p:xfrm>
          <a:off x="838200" y="1690688"/>
          <a:ext cx="1051560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0717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TotalTime>
  <Words>662</Words>
  <Application>Microsoft Office PowerPoint</Application>
  <PresentationFormat>Широкоэкранный</PresentationFormat>
  <Paragraphs>121</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Calibri Light</vt:lpstr>
      <vt:lpstr>Times New Roman</vt:lpstr>
      <vt:lpstr>Тема Office</vt:lpstr>
      <vt:lpstr>Національна академія внутрішніх справ Кафедра теорії держави та права</vt:lpstr>
      <vt:lpstr>ТЕМА 1. ЗАГАЛЬНЕ ВЧЕННЯ ПРО ПРАВОВУ СИСТЕМУ</vt:lpstr>
      <vt:lpstr>Основні терміни теми</vt:lpstr>
      <vt:lpstr>Навчальні питання теми</vt:lpstr>
      <vt:lpstr>1.1 Поняття правової системи. Співвідношення правової системи з близькими за змістом правовими категоріями</vt:lpstr>
      <vt:lpstr>Основні ознаки правової системи</vt:lpstr>
      <vt:lpstr>1.2 Підходи до структури правової системи. Функції правової системи</vt:lpstr>
      <vt:lpstr>Рівні правової системи</vt:lpstr>
      <vt:lpstr>Функції правової системи </vt:lpstr>
      <vt:lpstr>Функції правової системи</vt:lpstr>
      <vt:lpstr>Відповідно до іншого підходу до внутрішніх і зовнішніх функцій правової системи належать:</vt:lpstr>
      <vt:lpstr>Презентация PowerPoint</vt:lpstr>
      <vt:lpstr>1.3 Типологія (класифікація) національних правових систем світу</vt:lpstr>
      <vt:lpstr>Презентация PowerPoint</vt:lpstr>
      <vt:lpstr>Презентация PowerPoint</vt:lpstr>
      <vt:lpstr>Презентация PowerPoint</vt:lpstr>
      <vt:lpstr>Німецькі вчені К. Цвайгерт і Х. Кьотц в якості критерія класифікації правових систем виокремлюють поняття «правовий стиль»</vt:lpstr>
      <vt:lpstr>Презентация PowerPoint</vt:lpstr>
      <vt:lpstr>Презентация PowerPoint</vt:lpstr>
      <vt:lpstr>Список використаних джерел</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Національна академія внутрішніх справ Кафедра теорії держави та права</dc:title>
  <dc:creator>Юрій Кривицький</dc:creator>
  <cp:lastModifiedBy>Юрій Кривицький</cp:lastModifiedBy>
  <cp:revision>22</cp:revision>
  <dcterms:created xsi:type="dcterms:W3CDTF">2017-05-03T11:47:46Z</dcterms:created>
  <dcterms:modified xsi:type="dcterms:W3CDTF">2017-05-09T19:37:04Z</dcterms:modified>
</cp:coreProperties>
</file>