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8" r:id="rId1"/>
  </p:sldMasterIdLst>
  <p:notesMasterIdLst>
    <p:notesMasterId r:id="rId10"/>
  </p:notesMasterIdLst>
  <p:sldIdLst>
    <p:sldId id="280" r:id="rId2"/>
    <p:sldId id="385" r:id="rId3"/>
    <p:sldId id="408" r:id="rId4"/>
    <p:sldId id="409" r:id="rId5"/>
    <p:sldId id="411" r:id="rId6"/>
    <p:sldId id="410" r:id="rId7"/>
    <p:sldId id="412" r:id="rId8"/>
    <p:sldId id="413" r:id="rId9"/>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00"/>
    <a:srgbClr val="0000FF"/>
    <a:srgbClr val="9900FF"/>
    <a:srgbClr val="C40C5B"/>
    <a:srgbClr val="00CC00"/>
    <a:srgbClr val="FF0066"/>
    <a:srgbClr val="41124E"/>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34593" autoAdjust="0"/>
    <p:restoredTop sz="86467" autoAdjust="0"/>
  </p:normalViewPr>
  <p:slideViewPr>
    <p:cSldViewPr>
      <p:cViewPr>
        <p:scale>
          <a:sx n="75" d="100"/>
          <a:sy n="75" d="100"/>
        </p:scale>
        <p:origin x="-184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mn-cs"/>
              </a:defRPr>
            </a:lvl1pPr>
          </a:lstStyle>
          <a:p>
            <a:pPr>
              <a:defRPr/>
            </a:pPr>
            <a:fld id="{EB563940-7B50-414C-94AA-A441D9E141EC}" type="datetimeFigureOut">
              <a:rPr lang="ru-RU"/>
              <a:pPr>
                <a:defRPr/>
              </a:pPr>
              <a:t>11.09.2017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cs typeface="+mn-cs"/>
              </a:defRPr>
            </a:lvl1pPr>
          </a:lstStyle>
          <a:p>
            <a:pPr>
              <a:defRPr/>
            </a:pPr>
            <a:fld id="{3097BAA0-B713-4851-85C3-D0A7999A28F1}"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cs typeface="+mn-cs"/>
            </a:endParaRPr>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lang="ru-RU" smtClean="0"/>
              <a:t>Образец заголовка</a:t>
            </a:r>
            <a:endParaRPr lang="en-US"/>
          </a:p>
        </p:txBody>
      </p:sp>
      <p:sp>
        <p:nvSpPr>
          <p:cNvPr id="5" name="Дата 18"/>
          <p:cNvSpPr>
            <a:spLocks noGrp="1"/>
          </p:cNvSpPr>
          <p:nvPr>
            <p:ph type="dt" sz="half" idx="10"/>
          </p:nvPr>
        </p:nvSpPr>
        <p:spPr/>
        <p:txBody>
          <a:bodyPr/>
          <a:lstStyle>
            <a:lvl1pPr>
              <a:defRPr/>
            </a:lvl1pPr>
          </a:lstStyle>
          <a:p>
            <a:pPr>
              <a:defRPr/>
            </a:pPr>
            <a:endParaRPr lang="ru-RU"/>
          </a:p>
        </p:txBody>
      </p:sp>
      <p:sp>
        <p:nvSpPr>
          <p:cNvPr id="7" name="Нижний колонтитул 10"/>
          <p:cNvSpPr>
            <a:spLocks noGrp="1"/>
          </p:cNvSpPr>
          <p:nvPr>
            <p:ph type="ftr" sz="quarter" idx="11"/>
          </p:nvPr>
        </p:nvSpPr>
        <p:spPr/>
        <p:txBody>
          <a:bodyPr/>
          <a:lstStyle>
            <a:lvl1pPr>
              <a:defRPr/>
            </a:lvl1pPr>
          </a:lstStyle>
          <a:p>
            <a:pPr>
              <a:defRPr/>
            </a:pPr>
            <a:endParaRPr lang="ru-RU"/>
          </a:p>
        </p:txBody>
      </p:sp>
      <p:sp>
        <p:nvSpPr>
          <p:cNvPr id="9" name="Номер слайда 15"/>
          <p:cNvSpPr>
            <a:spLocks noGrp="1"/>
          </p:cNvSpPr>
          <p:nvPr>
            <p:ph type="sldNum" sz="quarter" idx="12"/>
          </p:nvPr>
        </p:nvSpPr>
        <p:spPr/>
        <p:txBody>
          <a:bodyPr/>
          <a:lstStyle>
            <a:lvl1pPr>
              <a:defRPr/>
            </a:lvl1pPr>
          </a:lstStyle>
          <a:p>
            <a:pPr>
              <a:defRPr/>
            </a:pPr>
            <a:fld id="{C31B74E5-9B7A-4143-9F6D-8CBE7BA338F2}"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lang="ru-RU" smtClean="0"/>
              <a:t>Образец заголовка</a:t>
            </a:r>
            <a:endParaRPr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0"/>
          <p:cNvSpPr>
            <a:spLocks noGrp="1"/>
          </p:cNvSpPr>
          <p:nvPr>
            <p:ph type="dt" sz="half" idx="10"/>
          </p:nvPr>
        </p:nvSpPr>
        <p:spPr/>
        <p:txBody>
          <a:bodyPr/>
          <a:lstStyle>
            <a:lvl1pPr>
              <a:defRPr/>
            </a:lvl1pPr>
          </a:lstStyle>
          <a:p>
            <a:pPr>
              <a:defRPr/>
            </a:pPr>
            <a:endParaRPr lang="ru-RU"/>
          </a:p>
        </p:txBody>
      </p:sp>
      <p:sp>
        <p:nvSpPr>
          <p:cNvPr id="6" name="Нижний колонтитул 27"/>
          <p:cNvSpPr>
            <a:spLocks noGrp="1"/>
          </p:cNvSpPr>
          <p:nvPr>
            <p:ph type="ftr" sz="quarter" idx="11"/>
          </p:nvPr>
        </p:nvSpPr>
        <p:spPr/>
        <p:txBody>
          <a:bodyPr/>
          <a:lstStyle>
            <a:lvl1pPr>
              <a:defRPr/>
            </a:lvl1pPr>
          </a:lstStyle>
          <a:p>
            <a:pPr>
              <a:defRPr/>
            </a:pPr>
            <a:endParaRPr lang="ru-RU"/>
          </a:p>
        </p:txBody>
      </p:sp>
      <p:sp>
        <p:nvSpPr>
          <p:cNvPr id="7" name="Номер слайда 4"/>
          <p:cNvSpPr>
            <a:spLocks noGrp="1"/>
          </p:cNvSpPr>
          <p:nvPr>
            <p:ph type="sldNum" sz="quarter" idx="12"/>
          </p:nvPr>
        </p:nvSpPr>
        <p:spPr/>
        <p:txBody>
          <a:bodyPr/>
          <a:lstStyle>
            <a:lvl1pPr>
              <a:defRPr/>
            </a:lvl1pPr>
          </a:lstStyle>
          <a:p>
            <a:pPr>
              <a:defRPr/>
            </a:pPr>
            <a:fld id="{E5A9B5D9-6965-42B5-82C5-2CF419C34D89}"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7"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cs typeface="+mn-cs"/>
            </a:endParaRPr>
          </a:p>
        </p:txBody>
      </p:sp>
      <p:sp>
        <p:nvSpPr>
          <p:cNvPr id="29" name="Заголовок 28"/>
          <p:cNvSpPr>
            <a:spLocks noGrp="1"/>
          </p:cNvSpPr>
          <p:nvPr>
            <p:ph type="title"/>
          </p:nvPr>
        </p:nvSpPr>
        <p:spPr>
          <a:xfrm>
            <a:off x="304800" y="5410200"/>
            <a:ext cx="8610600" cy="882650"/>
          </a:xfrm>
        </p:spPr>
        <p:txBody>
          <a:bodyPr/>
          <a:lstStyle>
            <a:lvl1pPr>
              <a:defRPr/>
            </a:lvl1pPr>
          </a:lstStyle>
          <a:p>
            <a:r>
              <a:rPr lang="ru-RU" smtClean="0"/>
              <a:t>Образец заголовка</a:t>
            </a:r>
            <a:endParaRPr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8" name="Дата 9"/>
          <p:cNvSpPr>
            <a:spLocks noGrp="1"/>
          </p:cNvSpPr>
          <p:nvPr>
            <p:ph type="dt" sz="half" idx="10"/>
          </p:nvPr>
        </p:nvSpPr>
        <p:spPr/>
        <p:txBody>
          <a:bodyPr/>
          <a:lstStyle>
            <a:lvl1pPr>
              <a:defRPr/>
            </a:lvl1pPr>
          </a:lstStyle>
          <a:p>
            <a:pPr>
              <a:defRPr/>
            </a:pPr>
            <a:endParaRPr lang="ru-RU"/>
          </a:p>
        </p:txBody>
      </p:sp>
      <p:sp>
        <p:nvSpPr>
          <p:cNvPr id="9" name="Нижний колонтитул 5"/>
          <p:cNvSpPr>
            <a:spLocks noGrp="1"/>
          </p:cNvSpPr>
          <p:nvPr>
            <p:ph type="ftr" sz="quarter" idx="11"/>
          </p:nvPr>
        </p:nvSpPr>
        <p:spPr/>
        <p:txBody>
          <a:bodyPr/>
          <a:lstStyle>
            <a:lvl1pPr>
              <a:defRPr/>
            </a:lvl1pPr>
          </a:lstStyle>
          <a:p>
            <a:pPr>
              <a:defRPr/>
            </a:pPr>
            <a:endParaRPr lang="ru-RU"/>
          </a:p>
        </p:txBody>
      </p:sp>
      <p:sp>
        <p:nvSpPr>
          <p:cNvPr id="10" name="Номер слайда 6"/>
          <p:cNvSpPr>
            <a:spLocks noGrp="1"/>
          </p:cNvSpPr>
          <p:nvPr>
            <p:ph type="sldNum" sz="quarter" idx="12"/>
          </p:nvPr>
        </p:nvSpPr>
        <p:spPr>
          <a:xfrm>
            <a:off x="8229600" y="6477000"/>
            <a:ext cx="762000" cy="247650"/>
          </a:xfrm>
        </p:spPr>
        <p:txBody>
          <a:bodyPr/>
          <a:lstStyle>
            <a:lvl1pPr>
              <a:defRPr/>
            </a:lvl1pPr>
          </a:lstStyle>
          <a:p>
            <a:pPr>
              <a:defRPr/>
            </a:pPr>
            <a:fld id="{D4304C0C-9CAB-4B96-AC66-034CB3A1DBF2}"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lang="ru-RU" smtClean="0"/>
              <a:t>Образец заголовка</a:t>
            </a:r>
            <a:endParaRPr lang="en-US"/>
          </a:p>
        </p:txBody>
      </p:sp>
      <p:sp>
        <p:nvSpPr>
          <p:cNvPr id="3" name="Дата 10"/>
          <p:cNvSpPr>
            <a:spLocks noGrp="1"/>
          </p:cNvSpPr>
          <p:nvPr>
            <p:ph type="dt" sz="half" idx="10"/>
          </p:nvPr>
        </p:nvSpPr>
        <p:spPr/>
        <p:txBody>
          <a:bodyPr/>
          <a:lstStyle>
            <a:lvl1pPr>
              <a:defRPr/>
            </a:lvl1pPr>
          </a:lstStyle>
          <a:p>
            <a:pPr>
              <a:defRPr/>
            </a:pPr>
            <a:endParaRPr lang="ru-RU"/>
          </a:p>
        </p:txBody>
      </p:sp>
      <p:sp>
        <p:nvSpPr>
          <p:cNvPr id="4" name="Нижний колонтитул 27"/>
          <p:cNvSpPr>
            <a:spLocks noGrp="1"/>
          </p:cNvSpPr>
          <p:nvPr>
            <p:ph type="ftr" sz="quarter" idx="11"/>
          </p:nvPr>
        </p:nvSpPr>
        <p:spPr/>
        <p:txBody>
          <a:bodyPr/>
          <a:lstStyle>
            <a:lvl1pPr>
              <a:defRPr/>
            </a:lvl1pPr>
          </a:lstStyle>
          <a:p>
            <a:pPr>
              <a:defRPr/>
            </a:pPr>
            <a:endParaRPr lang="ru-RU"/>
          </a:p>
        </p:txBody>
      </p:sp>
      <p:sp>
        <p:nvSpPr>
          <p:cNvPr id="5" name="Номер слайда 4"/>
          <p:cNvSpPr>
            <a:spLocks noGrp="1"/>
          </p:cNvSpPr>
          <p:nvPr>
            <p:ph type="sldNum" sz="quarter" idx="12"/>
          </p:nvPr>
        </p:nvSpPr>
        <p:spPr/>
        <p:txBody>
          <a:bodyPr/>
          <a:lstStyle>
            <a:lvl1pPr>
              <a:defRPr/>
            </a:lvl1pPr>
          </a:lstStyle>
          <a:p>
            <a:pPr>
              <a:defRPr/>
            </a:pPr>
            <a:fld id="{F1BA75BE-43FC-4E08-BCB7-26F601E61C0F}"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2"/>
          <p:cNvSpPr>
            <a:spLocks noGrp="1"/>
          </p:cNvSpPr>
          <p:nvPr>
            <p:ph type="dt" sz="half" idx="10"/>
          </p:nvPr>
        </p:nvSpPr>
        <p:spPr/>
        <p:txBody>
          <a:bodyPr/>
          <a:lstStyle>
            <a:lvl1pPr>
              <a:defRPr/>
            </a:lvl1pPr>
          </a:lstStyle>
          <a:p>
            <a:pPr>
              <a:defRPr/>
            </a:pPr>
            <a:endParaRPr lang="ru-RU"/>
          </a:p>
        </p:txBody>
      </p:sp>
      <p:sp>
        <p:nvSpPr>
          <p:cNvPr id="3" name="Нижний колонтитул 23"/>
          <p:cNvSpPr>
            <a:spLocks noGrp="1"/>
          </p:cNvSpPr>
          <p:nvPr>
            <p:ph type="ftr" sz="quarter" idx="11"/>
          </p:nvPr>
        </p:nvSpPr>
        <p:spPr/>
        <p:txBody>
          <a:bodyPr/>
          <a:lstStyle>
            <a:lvl1pPr>
              <a:defRPr/>
            </a:lvl1pPr>
          </a:lstStyle>
          <a:p>
            <a:pPr>
              <a:defRPr/>
            </a:pPr>
            <a:endParaRPr lang="ru-RU"/>
          </a:p>
        </p:txBody>
      </p:sp>
      <p:sp>
        <p:nvSpPr>
          <p:cNvPr id="4" name="Номер слайда 6"/>
          <p:cNvSpPr>
            <a:spLocks noGrp="1"/>
          </p:cNvSpPr>
          <p:nvPr>
            <p:ph type="sldNum" sz="quarter" idx="12"/>
          </p:nvPr>
        </p:nvSpPr>
        <p:spPr/>
        <p:txBody>
          <a:bodyPr/>
          <a:lstStyle>
            <a:lvl1pPr>
              <a:defRPr/>
            </a:lvl1pPr>
          </a:lstStyle>
          <a:p>
            <a:pPr>
              <a:defRPr/>
            </a:pPr>
            <a:fld id="{5D4AA450-17F3-4103-980C-D6B0A28311D1}"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cs typeface="+mn-cs"/>
            </a:endParaRPr>
          </a:p>
        </p:txBody>
      </p:sp>
      <p:sp>
        <p:nvSpPr>
          <p:cNvPr id="12" name="Заголовок 11"/>
          <p:cNvSpPr>
            <a:spLocks noGrp="1"/>
          </p:cNvSpPr>
          <p:nvPr>
            <p:ph type="title"/>
          </p:nvPr>
        </p:nvSpPr>
        <p:spPr>
          <a:xfrm>
            <a:off x="457200" y="5486400"/>
            <a:ext cx="8458200" cy="520700"/>
          </a:xfrm>
        </p:spPr>
        <p:txBody>
          <a:bodyPr/>
          <a:lstStyle>
            <a:lvl1pPr algn="l">
              <a:buNone/>
              <a:defRPr sz="2000" b="1"/>
            </a:lvl1pPr>
          </a:lstStyle>
          <a:p>
            <a:r>
              <a:rPr lang="ru-RU" smtClean="0"/>
              <a:t>Образец заголовка</a:t>
            </a:r>
            <a:endParaRPr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Дата 24"/>
          <p:cNvSpPr>
            <a:spLocks noGrp="1"/>
          </p:cNvSpPr>
          <p:nvPr>
            <p:ph type="dt" sz="half" idx="10"/>
          </p:nvPr>
        </p:nvSpPr>
        <p:spPr/>
        <p:txBody>
          <a:bodyPr/>
          <a:lstStyle>
            <a:lvl1pPr>
              <a:defRPr/>
            </a:lvl1pPr>
          </a:lstStyle>
          <a:p>
            <a:pPr>
              <a:defRPr/>
            </a:pPr>
            <a:endParaRPr lang="ru-RU"/>
          </a:p>
        </p:txBody>
      </p:sp>
      <p:sp>
        <p:nvSpPr>
          <p:cNvPr id="7" name="Нижний колонтитул 28"/>
          <p:cNvSpPr>
            <a:spLocks noGrp="1"/>
          </p:cNvSpPr>
          <p:nvPr>
            <p:ph type="ftr" sz="quarter" idx="11"/>
          </p:nvPr>
        </p:nvSpPr>
        <p:spPr/>
        <p:txBody>
          <a:bodyPr/>
          <a:lstStyle>
            <a:lvl1pPr>
              <a:defRPr/>
            </a:lvl1pPr>
          </a:lstStyle>
          <a:p>
            <a:pPr>
              <a:defRPr/>
            </a:pPr>
            <a:endParaRPr lang="ru-RU"/>
          </a:p>
        </p:txBody>
      </p:sp>
      <p:sp>
        <p:nvSpPr>
          <p:cNvPr id="8" name="Номер слайда 6"/>
          <p:cNvSpPr>
            <a:spLocks noGrp="1"/>
          </p:cNvSpPr>
          <p:nvPr>
            <p:ph type="sldNum" sz="quarter" idx="12"/>
          </p:nvPr>
        </p:nvSpPr>
        <p:spPr/>
        <p:txBody>
          <a:bodyPr/>
          <a:lstStyle>
            <a:lvl1pPr>
              <a:defRPr/>
            </a:lvl1pPr>
          </a:lstStyle>
          <a:p>
            <a:pPr>
              <a:defRPr/>
            </a:pPr>
            <a:fld id="{BCA7A1E5-8B36-4421-BC0A-A061FB0D706F}"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ru-RU" noProof="0" smtClean="0"/>
              <a:t>Вставка рисунка</a:t>
            </a:r>
            <a:endParaRPr lang="en-US" noProof="0" dirty="0"/>
          </a:p>
        </p:txBody>
      </p:sp>
      <p:sp>
        <p:nvSpPr>
          <p:cNvPr id="17" name="Заголовок 16"/>
          <p:cNvSpPr>
            <a:spLocks noGrp="1"/>
          </p:cNvSpPr>
          <p:nvPr>
            <p:ph type="title"/>
          </p:nvPr>
        </p:nvSpPr>
        <p:spPr>
          <a:xfrm>
            <a:off x="381000" y="4993760"/>
            <a:ext cx="5867400" cy="522288"/>
          </a:xfrm>
        </p:spPr>
        <p:txBody>
          <a:bodyPr/>
          <a:lstStyle>
            <a:lvl1pPr algn="l">
              <a:buNone/>
              <a:defRPr sz="2000" b="1"/>
            </a:lvl1pPr>
          </a:lstStyle>
          <a:p>
            <a:r>
              <a:rPr lang="ru-RU" smtClean="0"/>
              <a:t>Образец заголовка</a:t>
            </a:r>
            <a:endParaRPr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ru-RU" smtClean="0"/>
              <a:t>Образец текста</a:t>
            </a:r>
          </a:p>
        </p:txBody>
      </p:sp>
      <p:sp>
        <p:nvSpPr>
          <p:cNvPr id="5" name="Дата 6"/>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30"/>
          <p:cNvSpPr>
            <a:spLocks noGrp="1"/>
          </p:cNvSpPr>
          <p:nvPr>
            <p:ph type="sldNum" sz="quarter" idx="12"/>
          </p:nvPr>
        </p:nvSpPr>
        <p:spPr/>
        <p:txBody>
          <a:bodyPr/>
          <a:lstStyle>
            <a:lvl1pPr>
              <a:defRPr/>
            </a:lvl1pPr>
          </a:lstStyle>
          <a:p>
            <a:pPr>
              <a:defRPr/>
            </a:pPr>
            <a:fld id="{789D1202-B2CD-4F94-9AD6-CA6EE8FACC90}"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0"/>
          <p:cNvSpPr>
            <a:spLocks noGrp="1"/>
          </p:cNvSpPr>
          <p:nvPr>
            <p:ph type="dt" sz="half" idx="10"/>
          </p:nvPr>
        </p:nvSpPr>
        <p:spPr/>
        <p:txBody>
          <a:bodyPr/>
          <a:lstStyle>
            <a:lvl1pPr>
              <a:defRPr/>
            </a:lvl1pPr>
          </a:lstStyle>
          <a:p>
            <a:pPr>
              <a:defRPr/>
            </a:pPr>
            <a:endParaRPr lang="ru-RU"/>
          </a:p>
        </p:txBody>
      </p:sp>
      <p:sp>
        <p:nvSpPr>
          <p:cNvPr id="5" name="Нижний колонтитул 27"/>
          <p:cNvSpPr>
            <a:spLocks noGrp="1"/>
          </p:cNvSpPr>
          <p:nvPr>
            <p:ph type="ftr" sz="quarter" idx="11"/>
          </p:nvPr>
        </p:nvSpPr>
        <p:spPr/>
        <p:txBody>
          <a:bodyPr/>
          <a:lstStyle>
            <a:lvl1pPr>
              <a:defRPr/>
            </a:lvl1pPr>
          </a:lstStyle>
          <a:p>
            <a:pPr>
              <a:defRPr/>
            </a:pPr>
            <a:endParaRPr lang="ru-RU"/>
          </a:p>
        </p:txBody>
      </p:sp>
      <p:sp>
        <p:nvSpPr>
          <p:cNvPr id="6" name="Номер слайда 4"/>
          <p:cNvSpPr>
            <a:spLocks noGrp="1"/>
          </p:cNvSpPr>
          <p:nvPr>
            <p:ph type="sldNum" sz="quarter" idx="12"/>
          </p:nvPr>
        </p:nvSpPr>
        <p:spPr/>
        <p:txBody>
          <a:bodyPr/>
          <a:lstStyle>
            <a:lvl1pPr>
              <a:defRPr/>
            </a:lvl1pPr>
          </a:lstStyle>
          <a:p>
            <a:pPr>
              <a:defRPr/>
            </a:pPr>
            <a:fld id="{85519379-3D60-4FF6-ADCD-92EEC3C3B410}"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88CF53B-456C-4ED7-BC39-DE3F39DDA40C}"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cs typeface="+mn-cs"/>
            </a:endParaRPr>
          </a:p>
        </p:txBody>
      </p:sp>
      <p:sp>
        <p:nvSpPr>
          <p:cNvPr id="1029" name="Текст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cs typeface="+mn-cs"/>
              </a:defRPr>
            </a:lvl1pPr>
          </a:lstStyle>
          <a:p>
            <a:pPr>
              <a:defRPr/>
            </a:pPr>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cs typeface="+mn-cs"/>
              </a:defRPr>
            </a:lvl1pPr>
          </a:lstStyle>
          <a:p>
            <a:pPr>
              <a:defRPr/>
            </a:pPr>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cs typeface="+mn-cs"/>
              </a:defRPr>
            </a:lvl1pPr>
          </a:lstStyle>
          <a:p>
            <a:pPr>
              <a:defRPr/>
            </a:pPr>
            <a:fld id="{663DBA5F-E4D7-42E7-A403-4B463430B94D}" type="slidenum">
              <a:rPr lang="ru-RU"/>
              <a:pPr>
                <a:defRPr/>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lang="ru-RU" smtClean="0"/>
              <a:t>Образец заголовка</a:t>
            </a:r>
            <a:endParaRPr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cs typeface="+mn-cs"/>
            </a:endParaRPr>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768" r:id="rId1"/>
    <p:sldLayoutId id="2147483767" r:id="rId2"/>
    <p:sldLayoutId id="2147483769" r:id="rId3"/>
    <p:sldLayoutId id="2147483766" r:id="rId4"/>
    <p:sldLayoutId id="2147483770" r:id="rId5"/>
    <p:sldLayoutId id="2147483771" r:id="rId6"/>
    <p:sldLayoutId id="2147483772" r:id="rId7"/>
    <p:sldLayoutId id="2147483765" r:id="rId8"/>
    <p:sldLayoutId id="2147483773" r:id="rId9"/>
  </p:sldLayoutIdLst>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defRPr>
      </a:lvl2pPr>
      <a:lvl3pPr algn="l" rtl="0" eaLnBrk="0" fontAlgn="base" hangingPunct="0">
        <a:spcBef>
          <a:spcPct val="0"/>
        </a:spcBef>
        <a:spcAft>
          <a:spcPct val="0"/>
        </a:spcAft>
        <a:defRPr sz="3600">
          <a:solidFill>
            <a:schemeClr val="tx2"/>
          </a:solidFill>
          <a:latin typeface="Franklin Gothic Medium" pitchFamily="34" charset="0"/>
        </a:defRPr>
      </a:lvl3pPr>
      <a:lvl4pPr algn="l" rtl="0" eaLnBrk="0" fontAlgn="base" hangingPunct="0">
        <a:spcBef>
          <a:spcPct val="0"/>
        </a:spcBef>
        <a:spcAft>
          <a:spcPct val="0"/>
        </a:spcAft>
        <a:defRPr sz="3600">
          <a:solidFill>
            <a:schemeClr val="tx2"/>
          </a:solidFill>
          <a:latin typeface="Franklin Gothic Medium" pitchFamily="34" charset="0"/>
        </a:defRPr>
      </a:lvl4pPr>
      <a:lvl5pPr algn="l" rtl="0" eaLnBrk="0" fontAlgn="base" hangingPunct="0">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3"/>
          <p:cNvSpPr>
            <a:spLocks noGrp="1" noChangeArrowheads="1"/>
          </p:cNvSpPr>
          <p:nvPr>
            <p:ph idx="4294967295"/>
          </p:nvPr>
        </p:nvSpPr>
        <p:spPr>
          <a:xfrm>
            <a:off x="323850" y="404813"/>
            <a:ext cx="8358188" cy="6024562"/>
          </a:xfrm>
        </p:spPr>
        <p:txBody>
          <a:bodyPr/>
          <a:lstStyle/>
          <a:p>
            <a:pPr algn="ctr">
              <a:buFont typeface="Wingdings 2" pitchFamily="18" charset="2"/>
              <a:buNone/>
            </a:pPr>
            <a:endParaRPr lang="uk-UA" sz="1600" b="1" i="1" smtClean="0">
              <a:solidFill>
                <a:srgbClr val="C40C5B"/>
              </a:solidFill>
              <a:latin typeface="Arial" charset="0"/>
            </a:endParaRPr>
          </a:p>
          <a:p>
            <a:pPr algn="ctr">
              <a:buFont typeface="Wingdings 2" pitchFamily="18" charset="2"/>
              <a:buNone/>
            </a:pPr>
            <a:endParaRPr lang="uk-UA" sz="1600" b="1" i="1" smtClean="0">
              <a:solidFill>
                <a:srgbClr val="C40C5B"/>
              </a:solidFill>
              <a:latin typeface="Arial" charset="0"/>
            </a:endParaRPr>
          </a:p>
          <a:p>
            <a:pPr algn="ctr">
              <a:buFont typeface="Wingdings 2" pitchFamily="18" charset="2"/>
              <a:buNone/>
            </a:pPr>
            <a:endParaRPr lang="uk-UA" sz="1600" b="1" i="1" smtClean="0">
              <a:solidFill>
                <a:srgbClr val="C40C5B"/>
              </a:solidFill>
              <a:latin typeface="Arial" charset="0"/>
            </a:endParaRPr>
          </a:p>
          <a:p>
            <a:pPr algn="ctr">
              <a:buFont typeface="Wingdings 2" pitchFamily="18" charset="2"/>
              <a:buNone/>
            </a:pPr>
            <a:endParaRPr lang="uk-UA" sz="1600" b="1" i="1" smtClean="0">
              <a:solidFill>
                <a:srgbClr val="C40C5B"/>
              </a:solidFill>
              <a:latin typeface="Arial" charset="0"/>
            </a:endParaRPr>
          </a:p>
          <a:p>
            <a:pPr algn="ctr">
              <a:buFont typeface="Wingdings 2" pitchFamily="18" charset="2"/>
              <a:buNone/>
            </a:pPr>
            <a:endParaRPr lang="uk-UA" sz="1600" b="1" i="1" smtClean="0">
              <a:solidFill>
                <a:srgbClr val="C40C5B"/>
              </a:solidFill>
              <a:latin typeface="Arial" charset="0"/>
            </a:endParaRPr>
          </a:p>
          <a:p>
            <a:pPr algn="ctr">
              <a:buFont typeface="Wingdings 2" pitchFamily="18" charset="2"/>
              <a:buNone/>
            </a:pPr>
            <a:endParaRPr lang="uk-UA" sz="1600" b="1" i="1" smtClean="0">
              <a:solidFill>
                <a:srgbClr val="C40C5B"/>
              </a:solidFill>
              <a:latin typeface="Arial" charset="0"/>
            </a:endParaRPr>
          </a:p>
          <a:p>
            <a:pPr algn="ctr">
              <a:buFont typeface="Wingdings 2" pitchFamily="18" charset="2"/>
              <a:buNone/>
            </a:pPr>
            <a:r>
              <a:rPr lang="uk-UA" sz="5400" b="1" i="1" smtClean="0">
                <a:solidFill>
                  <a:srgbClr val="0000FF"/>
                </a:solidFill>
                <a:latin typeface="Arial" charset="0"/>
              </a:rPr>
              <a:t>ПРАКТИЧНІ </a:t>
            </a:r>
          </a:p>
          <a:p>
            <a:pPr algn="ctr">
              <a:buFont typeface="Wingdings 2" pitchFamily="18" charset="2"/>
              <a:buNone/>
            </a:pPr>
            <a:r>
              <a:rPr lang="uk-UA" sz="5400" b="1" i="1" smtClean="0">
                <a:solidFill>
                  <a:srgbClr val="0000FF"/>
                </a:solidFill>
                <a:latin typeface="Arial" charset="0"/>
              </a:rPr>
              <a:t>ЗАДАЧІ</a:t>
            </a:r>
          </a:p>
          <a:p>
            <a:pPr>
              <a:buFont typeface="Wingdings 2" pitchFamily="18" charset="2"/>
              <a:buNone/>
            </a:pPr>
            <a:r>
              <a:rPr lang="uk-UA" b="1" i="1" smtClean="0">
                <a:solidFill>
                  <a:srgbClr val="9900FF"/>
                </a:solidFill>
                <a:latin typeface="Arial" charset="0"/>
              </a:rPr>
              <a:t>                                                         </a:t>
            </a:r>
          </a:p>
        </p:txBody>
      </p:sp>
      <p:sp>
        <p:nvSpPr>
          <p:cNvPr id="4" name="Rectangle 3"/>
          <p:cNvSpPr txBox="1">
            <a:spLocks noChangeArrowheads="1"/>
          </p:cNvSpPr>
          <p:nvPr/>
        </p:nvSpPr>
        <p:spPr bwMode="auto">
          <a:xfrm>
            <a:off x="179388" y="981075"/>
            <a:ext cx="8785225" cy="5688013"/>
          </a:xfrm>
          <a:prstGeom prst="rect">
            <a:avLst/>
          </a:prstGeom>
          <a:noFill/>
          <a:ln w="9525">
            <a:noFill/>
            <a:miter lim="800000"/>
            <a:headEnd/>
            <a:tailEnd/>
          </a:ln>
          <a:effectLst/>
        </p:spPr>
        <p:txBody>
          <a:bodyPr/>
          <a:lstStyle/>
          <a:p>
            <a:pPr marL="342900" indent="-342900" algn="ctr">
              <a:spcBef>
                <a:spcPct val="20000"/>
              </a:spcBef>
              <a:buClr>
                <a:schemeClr val="hlink"/>
              </a:buClr>
              <a:buSzPct val="80000"/>
              <a:buFont typeface="Wingdings" pitchFamily="2" charset="2"/>
              <a:buChar char="Ø"/>
              <a:defRPr/>
            </a:pPr>
            <a:endParaRPr lang="ru-RU" sz="2800" dirty="0">
              <a:effectLst>
                <a:outerShdw blurRad="38100" dist="38100" dir="2700000" algn="tl">
                  <a:srgbClr val="C0C0C0"/>
                </a:outerShdw>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3"/>
          <p:cNvSpPr>
            <a:spLocks noGrp="1" noChangeArrowheads="1"/>
          </p:cNvSpPr>
          <p:nvPr>
            <p:ph idx="4294967295"/>
          </p:nvPr>
        </p:nvSpPr>
        <p:spPr>
          <a:xfrm>
            <a:off x="395288" y="428625"/>
            <a:ext cx="8358187" cy="6429375"/>
          </a:xfrm>
        </p:spPr>
        <p:txBody>
          <a:bodyPr/>
          <a:lstStyle/>
          <a:p>
            <a:pPr marL="609600" indent="-609600">
              <a:buFont typeface="Wingdings 2" pitchFamily="18" charset="2"/>
              <a:buNone/>
            </a:pPr>
            <a:r>
              <a:rPr lang="uk-UA" sz="2000" b="1" i="1" smtClean="0">
                <a:solidFill>
                  <a:schemeClr val="tx1"/>
                </a:solidFill>
                <a:latin typeface="Arial" charset="0"/>
              </a:rPr>
              <a:t>     </a:t>
            </a:r>
          </a:p>
        </p:txBody>
      </p:sp>
      <p:sp>
        <p:nvSpPr>
          <p:cNvPr id="4" name="Rectangle 3"/>
          <p:cNvSpPr txBox="1">
            <a:spLocks noChangeArrowheads="1"/>
          </p:cNvSpPr>
          <p:nvPr/>
        </p:nvSpPr>
        <p:spPr bwMode="auto">
          <a:xfrm>
            <a:off x="250825" y="1169988"/>
            <a:ext cx="8534400" cy="5688012"/>
          </a:xfrm>
          <a:prstGeom prst="rect">
            <a:avLst/>
          </a:prstGeom>
          <a:noFill/>
          <a:ln w="9525">
            <a:noFill/>
            <a:miter lim="800000"/>
            <a:headEnd/>
            <a:tailEnd/>
          </a:ln>
          <a:effectLst/>
        </p:spPr>
        <p:txBody>
          <a:bodyPr/>
          <a:lstStyle/>
          <a:p>
            <a:pPr marL="342900" indent="-342900" algn="ctr">
              <a:spcBef>
                <a:spcPct val="20000"/>
              </a:spcBef>
              <a:buClr>
                <a:schemeClr val="hlink"/>
              </a:buClr>
              <a:buSzPct val="80000"/>
              <a:buFont typeface="Wingdings" pitchFamily="2" charset="2"/>
              <a:buChar char="Ø"/>
              <a:defRPr/>
            </a:pPr>
            <a:endParaRPr lang="ru-RU" sz="2800" dirty="0">
              <a:effectLst>
                <a:outerShdw blurRad="38100" dist="38100" dir="2700000" algn="tl">
                  <a:srgbClr val="C0C0C0"/>
                </a:outerShdw>
              </a:effectLst>
              <a:latin typeface="Times New Roman" pitchFamily="18" charset="0"/>
              <a:cs typeface="Times New Roman" pitchFamily="18" charset="0"/>
            </a:endParaRPr>
          </a:p>
        </p:txBody>
      </p:sp>
      <p:sp>
        <p:nvSpPr>
          <p:cNvPr id="13315" name="Rectangle 3"/>
          <p:cNvSpPr>
            <a:spLocks noChangeArrowheads="1"/>
          </p:cNvSpPr>
          <p:nvPr/>
        </p:nvSpPr>
        <p:spPr bwMode="auto">
          <a:xfrm>
            <a:off x="395288" y="428625"/>
            <a:ext cx="8358187" cy="6169025"/>
          </a:xfrm>
          <a:prstGeom prst="rect">
            <a:avLst/>
          </a:prstGeom>
          <a:noFill/>
          <a:ln w="9525">
            <a:noFill/>
            <a:miter lim="800000"/>
            <a:headEnd/>
            <a:tailEnd/>
          </a:ln>
        </p:spPr>
        <p:txBody>
          <a:bodyPr/>
          <a:lstStyle/>
          <a:p>
            <a:pPr marL="609600" indent="-609600" algn="ctr" eaLnBrk="0" hangingPunct="0">
              <a:spcBef>
                <a:spcPct val="20000"/>
              </a:spcBef>
              <a:buClr>
                <a:schemeClr val="accent1"/>
              </a:buClr>
              <a:buSzPct val="70000"/>
              <a:buFont typeface="Wingdings 2" pitchFamily="18" charset="2"/>
              <a:buNone/>
            </a:pPr>
            <a:r>
              <a:rPr lang="uk-UA" sz="2000" b="1" i="1"/>
              <a:t>     </a:t>
            </a:r>
            <a:r>
              <a:rPr lang="uk-UA" sz="2400" b="1"/>
              <a:t>Задача 1</a:t>
            </a:r>
            <a:r>
              <a:rPr lang="uk-UA" sz="2400" b="1" i="1"/>
              <a:t>. </a:t>
            </a:r>
          </a:p>
          <a:p>
            <a:pPr marL="609600" indent="-609600" eaLnBrk="0" hangingPunct="0">
              <a:spcBef>
                <a:spcPct val="20000"/>
              </a:spcBef>
              <a:buClr>
                <a:schemeClr val="accent1"/>
              </a:buClr>
              <a:buSzPct val="70000"/>
              <a:buFont typeface="Wingdings 2" pitchFamily="18" charset="2"/>
              <a:buNone/>
            </a:pPr>
            <a:endParaRPr lang="uk-UA" sz="2400" b="1" i="1"/>
          </a:p>
          <a:p>
            <a:pPr marL="609600" indent="-609600" eaLnBrk="0" hangingPunct="0">
              <a:spcBef>
                <a:spcPct val="20000"/>
              </a:spcBef>
              <a:buClr>
                <a:schemeClr val="accent1"/>
              </a:buClr>
              <a:buSzPct val="70000"/>
              <a:buFont typeface="Wingdings 2" pitchFamily="18" charset="2"/>
              <a:buNone/>
            </a:pPr>
            <a:r>
              <a:rPr lang="uk-UA" sz="2200" b="1" i="1"/>
              <a:t>    Змоделюйте такі типові ситуації: </a:t>
            </a:r>
          </a:p>
          <a:p>
            <a:pPr marL="609600" indent="-609600" eaLnBrk="0" hangingPunct="0">
              <a:spcBef>
                <a:spcPct val="20000"/>
              </a:spcBef>
              <a:buClr>
                <a:schemeClr val="accent1"/>
              </a:buClr>
              <a:buSzPct val="70000"/>
              <a:buFont typeface="Wingdings 2" pitchFamily="18" charset="2"/>
              <a:buNone/>
            </a:pPr>
            <a:r>
              <a:rPr lang="uk-UA" sz="2200" b="1" i="1"/>
              <a:t>а) прийняття пропозиції неправомірної</a:t>
            </a:r>
          </a:p>
          <a:p>
            <a:pPr marL="609600" indent="-609600" eaLnBrk="0" hangingPunct="0">
              <a:spcBef>
                <a:spcPct val="20000"/>
              </a:spcBef>
              <a:buClr>
                <a:schemeClr val="accent1"/>
              </a:buClr>
              <a:buSzPct val="70000"/>
              <a:buFont typeface="Wingdings 2" pitchFamily="18" charset="2"/>
              <a:buNone/>
            </a:pPr>
            <a:r>
              <a:rPr lang="uk-UA" sz="2200" b="1" i="1"/>
              <a:t>вигоди; </a:t>
            </a:r>
          </a:p>
          <a:p>
            <a:pPr marL="609600" indent="-609600" eaLnBrk="0" hangingPunct="0">
              <a:spcBef>
                <a:spcPct val="20000"/>
              </a:spcBef>
              <a:buClr>
                <a:schemeClr val="accent1"/>
              </a:buClr>
              <a:buSzPct val="70000"/>
              <a:buFont typeface="Wingdings 2" pitchFamily="18" charset="2"/>
              <a:buNone/>
            </a:pPr>
            <a:r>
              <a:rPr lang="uk-UA" sz="2200" b="1" i="1"/>
              <a:t>б) прийняття обіцянки неправомірної вигоди; </a:t>
            </a:r>
          </a:p>
          <a:p>
            <a:pPr marL="609600" indent="-609600" eaLnBrk="0" hangingPunct="0">
              <a:spcBef>
                <a:spcPct val="20000"/>
              </a:spcBef>
              <a:buClr>
                <a:schemeClr val="accent1"/>
              </a:buClr>
              <a:buSzPct val="70000"/>
              <a:buFont typeface="Wingdings 2" pitchFamily="18" charset="2"/>
              <a:buNone/>
            </a:pPr>
            <a:r>
              <a:rPr lang="uk-UA" sz="2200" b="1" i="1"/>
              <a:t>в) одержання неправомірної вигоди; </a:t>
            </a:r>
          </a:p>
          <a:p>
            <a:pPr marL="609600" indent="-609600" eaLnBrk="0" hangingPunct="0">
              <a:spcBef>
                <a:spcPct val="20000"/>
              </a:spcBef>
              <a:buClr>
                <a:schemeClr val="accent1"/>
              </a:buClr>
              <a:buSzPct val="70000"/>
              <a:buFont typeface="Wingdings 2" pitchFamily="18" charset="2"/>
              <a:buNone/>
            </a:pPr>
            <a:r>
              <a:rPr lang="uk-UA" sz="2200" b="1" i="1"/>
              <a:t>г) прохання надати неправомірну вигоду; </a:t>
            </a:r>
          </a:p>
          <a:p>
            <a:pPr marL="609600" indent="-609600" eaLnBrk="0" hangingPunct="0">
              <a:spcBef>
                <a:spcPct val="20000"/>
              </a:spcBef>
              <a:buClr>
                <a:schemeClr val="accent1"/>
              </a:buClr>
              <a:buSzPct val="70000"/>
              <a:buFont typeface="Wingdings 2" pitchFamily="18" charset="2"/>
              <a:buNone/>
            </a:pPr>
            <a:r>
              <a:rPr lang="uk-UA" sz="2200" b="1" i="1"/>
              <a:t>ґ) вимагання неправомірної вигоди.</a:t>
            </a:r>
          </a:p>
          <a:p>
            <a:pPr marL="609600" indent="-609600" eaLnBrk="0" hangingPunct="0">
              <a:spcBef>
                <a:spcPct val="20000"/>
              </a:spcBef>
              <a:buClr>
                <a:schemeClr val="accent1"/>
              </a:buClr>
              <a:buSzPct val="70000"/>
              <a:buFont typeface="Wingdings 2" pitchFamily="18" charset="2"/>
              <a:buNone/>
            </a:pPr>
            <a:endParaRPr lang="uk-UA" sz="2200" b="1" i="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3"/>
          <p:cNvSpPr>
            <a:spLocks noGrp="1" noChangeArrowheads="1"/>
          </p:cNvSpPr>
          <p:nvPr>
            <p:ph idx="4294967295"/>
          </p:nvPr>
        </p:nvSpPr>
        <p:spPr>
          <a:xfrm>
            <a:off x="395288" y="188913"/>
            <a:ext cx="8358187" cy="6669087"/>
          </a:xfrm>
        </p:spPr>
        <p:txBody>
          <a:bodyPr/>
          <a:lstStyle/>
          <a:p>
            <a:pPr marL="609600" indent="-609600">
              <a:buFont typeface="Wingdings 2" pitchFamily="18" charset="2"/>
              <a:buNone/>
            </a:pPr>
            <a:r>
              <a:rPr lang="uk-UA" sz="2000" b="1" i="1" smtClean="0">
                <a:solidFill>
                  <a:schemeClr val="tx1"/>
                </a:solidFill>
                <a:latin typeface="Arial" charset="0"/>
              </a:rPr>
              <a:t>     </a:t>
            </a:r>
          </a:p>
        </p:txBody>
      </p:sp>
      <p:sp>
        <p:nvSpPr>
          <p:cNvPr id="4" name="Rectangle 3"/>
          <p:cNvSpPr txBox="1">
            <a:spLocks noChangeArrowheads="1"/>
          </p:cNvSpPr>
          <p:nvPr/>
        </p:nvSpPr>
        <p:spPr bwMode="auto">
          <a:xfrm>
            <a:off x="250825" y="1169988"/>
            <a:ext cx="8534400" cy="5688012"/>
          </a:xfrm>
          <a:prstGeom prst="rect">
            <a:avLst/>
          </a:prstGeom>
          <a:noFill/>
          <a:ln w="9525">
            <a:noFill/>
            <a:miter lim="800000"/>
            <a:headEnd/>
            <a:tailEnd/>
          </a:ln>
          <a:effectLst/>
        </p:spPr>
        <p:txBody>
          <a:bodyPr/>
          <a:lstStyle/>
          <a:p>
            <a:pPr marL="342900" indent="-342900" algn="ctr">
              <a:spcBef>
                <a:spcPct val="20000"/>
              </a:spcBef>
              <a:buClr>
                <a:schemeClr val="hlink"/>
              </a:buClr>
              <a:buSzPct val="80000"/>
              <a:buFont typeface="Wingdings" pitchFamily="2" charset="2"/>
              <a:buChar char="Ø"/>
              <a:defRPr/>
            </a:pPr>
            <a:endParaRPr lang="ru-RU" sz="2800" dirty="0">
              <a:effectLst>
                <a:outerShdw blurRad="38100" dist="38100" dir="2700000" algn="tl">
                  <a:srgbClr val="C0C0C0"/>
                </a:outerShdw>
              </a:effectLst>
              <a:latin typeface="Times New Roman" pitchFamily="18" charset="0"/>
              <a:cs typeface="Times New Roman" pitchFamily="18" charset="0"/>
            </a:endParaRPr>
          </a:p>
        </p:txBody>
      </p:sp>
      <p:sp>
        <p:nvSpPr>
          <p:cNvPr id="14339" name="Rectangle 3"/>
          <p:cNvSpPr>
            <a:spLocks noChangeArrowheads="1"/>
          </p:cNvSpPr>
          <p:nvPr/>
        </p:nvSpPr>
        <p:spPr bwMode="auto">
          <a:xfrm>
            <a:off x="0" y="188913"/>
            <a:ext cx="8609013" cy="6384925"/>
          </a:xfrm>
          <a:prstGeom prst="rect">
            <a:avLst/>
          </a:prstGeom>
          <a:noFill/>
          <a:ln w="9525">
            <a:noFill/>
            <a:miter lim="800000"/>
            <a:headEnd/>
            <a:tailEnd/>
          </a:ln>
        </p:spPr>
        <p:txBody>
          <a:bodyPr/>
          <a:lstStyle/>
          <a:p>
            <a:pPr marL="609600" indent="-609600" algn="ctr" eaLnBrk="0" hangingPunct="0">
              <a:spcBef>
                <a:spcPct val="20000"/>
              </a:spcBef>
              <a:buClr>
                <a:schemeClr val="accent1"/>
              </a:buClr>
              <a:buSzPct val="70000"/>
              <a:buFont typeface="Wingdings 2" pitchFamily="18" charset="2"/>
              <a:buNone/>
            </a:pPr>
            <a:r>
              <a:rPr lang="uk-UA" sz="2000" b="1" i="1"/>
              <a:t>     </a:t>
            </a:r>
            <a:r>
              <a:rPr lang="uk-UA" sz="2400" b="1"/>
              <a:t>Задача 2</a:t>
            </a:r>
            <a:r>
              <a:rPr lang="uk-UA" sz="2400" b="1" i="1"/>
              <a:t>. </a:t>
            </a:r>
          </a:p>
          <a:p>
            <a:pPr marL="609600" indent="-609600" eaLnBrk="0" hangingPunct="0">
              <a:spcBef>
                <a:spcPct val="20000"/>
              </a:spcBef>
              <a:buClr>
                <a:schemeClr val="accent1"/>
              </a:buClr>
              <a:buSzPct val="70000"/>
              <a:buFont typeface="Wingdings 2" pitchFamily="18" charset="2"/>
              <a:buNone/>
            </a:pPr>
            <a:r>
              <a:rPr lang="uk-UA" sz="2400" b="1" i="1"/>
              <a:t>        </a:t>
            </a:r>
            <a:r>
              <a:rPr lang="uk-UA" sz="2200" b="1" i="1"/>
              <a:t>Під час проведення обшуку на одному з державних комбінатів у межах кримінального провадження слідчий старший лейтенант поліції Б. в особистих інтересах, прагнучи отримати неправомірну вигоду, організував навмисну детальну довготривалу перевірку морозильних камер, в яких зберігалася м’ясо-молочна продукція. Цим самим Б. намагався створити ситуацію, за якої керівник комбінату надав би Б. неправомірну вигоду за пришвидшення обшуку, оскільки довготривала перевірка зазвичай призводить до псування продукції через різні причини (відключення електроенергії, недодержання санітарних правил тощо). Однак керівник комбінату не вчинив ніяких протиправних дій. Наслідком дій слідчого стало спричинення зазначеному вище комбінату матеріальної шкоди на суму 95 тис. гривень. </a:t>
            </a:r>
          </a:p>
          <a:p>
            <a:pPr marL="609600" indent="-609600" eaLnBrk="0" hangingPunct="0">
              <a:spcBef>
                <a:spcPct val="20000"/>
              </a:spcBef>
              <a:buClr>
                <a:schemeClr val="accent1"/>
              </a:buClr>
              <a:buSzPct val="70000"/>
              <a:buFont typeface="Wingdings 2" pitchFamily="18" charset="2"/>
              <a:buNone/>
            </a:pPr>
            <a:r>
              <a:rPr lang="uk-UA" sz="2200" b="1" i="1"/>
              <a:t>        Кваліфікуйте дії слідчого Б. та поясність відповідь.</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idx="4294967295"/>
          </p:nvPr>
        </p:nvSpPr>
        <p:spPr>
          <a:xfrm>
            <a:off x="395288" y="188913"/>
            <a:ext cx="8358187" cy="6669087"/>
          </a:xfrm>
        </p:spPr>
        <p:txBody>
          <a:bodyPr/>
          <a:lstStyle/>
          <a:p>
            <a:pPr marL="609600" indent="-609600">
              <a:buFont typeface="Wingdings 2" pitchFamily="18" charset="2"/>
              <a:buNone/>
            </a:pPr>
            <a:r>
              <a:rPr lang="uk-UA" sz="2000" b="1" i="1" smtClean="0">
                <a:solidFill>
                  <a:schemeClr val="tx1"/>
                </a:solidFill>
                <a:latin typeface="Arial" charset="0"/>
              </a:rPr>
              <a:t>     </a:t>
            </a:r>
          </a:p>
        </p:txBody>
      </p:sp>
      <p:sp>
        <p:nvSpPr>
          <p:cNvPr id="4" name="Rectangle 3"/>
          <p:cNvSpPr txBox="1">
            <a:spLocks noChangeArrowheads="1"/>
          </p:cNvSpPr>
          <p:nvPr/>
        </p:nvSpPr>
        <p:spPr bwMode="auto">
          <a:xfrm>
            <a:off x="250825" y="1169988"/>
            <a:ext cx="8534400" cy="5688012"/>
          </a:xfrm>
          <a:prstGeom prst="rect">
            <a:avLst/>
          </a:prstGeom>
          <a:noFill/>
          <a:ln w="9525">
            <a:noFill/>
            <a:miter lim="800000"/>
            <a:headEnd/>
            <a:tailEnd/>
          </a:ln>
          <a:effectLst/>
        </p:spPr>
        <p:txBody>
          <a:bodyPr/>
          <a:lstStyle/>
          <a:p>
            <a:pPr marL="342900" indent="-342900" algn="ctr">
              <a:spcBef>
                <a:spcPct val="20000"/>
              </a:spcBef>
              <a:buClr>
                <a:schemeClr val="hlink"/>
              </a:buClr>
              <a:buSzPct val="80000"/>
              <a:buFont typeface="Wingdings" pitchFamily="2" charset="2"/>
              <a:buChar char="Ø"/>
              <a:defRPr/>
            </a:pPr>
            <a:endParaRPr lang="ru-RU" sz="2800" dirty="0">
              <a:effectLst>
                <a:outerShdw blurRad="38100" dist="38100" dir="2700000" algn="tl">
                  <a:srgbClr val="C0C0C0"/>
                </a:outerShdw>
              </a:effectLst>
              <a:latin typeface="Times New Roman" pitchFamily="18" charset="0"/>
              <a:cs typeface="Times New Roman" pitchFamily="18" charset="0"/>
            </a:endParaRPr>
          </a:p>
        </p:txBody>
      </p:sp>
      <p:sp>
        <p:nvSpPr>
          <p:cNvPr id="15363" name="Rectangle 3"/>
          <p:cNvSpPr>
            <a:spLocks noChangeArrowheads="1"/>
          </p:cNvSpPr>
          <p:nvPr/>
        </p:nvSpPr>
        <p:spPr bwMode="auto">
          <a:xfrm>
            <a:off x="0" y="188913"/>
            <a:ext cx="8609013" cy="6384925"/>
          </a:xfrm>
          <a:prstGeom prst="rect">
            <a:avLst/>
          </a:prstGeom>
          <a:noFill/>
          <a:ln w="9525">
            <a:noFill/>
            <a:miter lim="800000"/>
            <a:headEnd/>
            <a:tailEnd/>
          </a:ln>
        </p:spPr>
        <p:txBody>
          <a:bodyPr/>
          <a:lstStyle/>
          <a:p>
            <a:pPr marL="609600" indent="-609600" algn="ctr" eaLnBrk="0" hangingPunct="0">
              <a:spcBef>
                <a:spcPct val="20000"/>
              </a:spcBef>
              <a:buClr>
                <a:schemeClr val="accent1"/>
              </a:buClr>
              <a:buSzPct val="70000"/>
              <a:buFont typeface="Wingdings 2" pitchFamily="18" charset="2"/>
              <a:buNone/>
            </a:pPr>
            <a:r>
              <a:rPr lang="uk-UA" sz="2000" b="1" i="1"/>
              <a:t>     </a:t>
            </a:r>
            <a:r>
              <a:rPr lang="uk-UA" sz="2400" b="1"/>
              <a:t>Задача 3</a:t>
            </a:r>
            <a:r>
              <a:rPr lang="uk-UA" sz="2400" b="1" i="1"/>
              <a:t>. </a:t>
            </a:r>
          </a:p>
          <a:p>
            <a:pPr marL="609600" indent="-609600" eaLnBrk="0" hangingPunct="0">
              <a:spcBef>
                <a:spcPct val="20000"/>
              </a:spcBef>
              <a:buClr>
                <a:schemeClr val="accent1"/>
              </a:buClr>
              <a:buSzPct val="70000"/>
              <a:buFont typeface="Wingdings 2" pitchFamily="18" charset="2"/>
              <a:buNone/>
            </a:pPr>
            <a:r>
              <a:rPr lang="uk-UA" sz="2400" b="1" i="1"/>
              <a:t>       </a:t>
            </a:r>
          </a:p>
          <a:p>
            <a:pPr marL="609600" indent="-609600" eaLnBrk="0" hangingPunct="0">
              <a:spcBef>
                <a:spcPct val="20000"/>
              </a:spcBef>
              <a:buClr>
                <a:schemeClr val="accent1"/>
              </a:buClr>
              <a:buSzPct val="70000"/>
              <a:buFont typeface="Wingdings 2" pitchFamily="18" charset="2"/>
              <a:buNone/>
            </a:pPr>
            <a:r>
              <a:rPr lang="uk-UA" sz="2400" b="1" i="1"/>
              <a:t>           </a:t>
            </a:r>
            <a:r>
              <a:rPr lang="uk-UA" sz="2200" b="1" i="1"/>
              <a:t>Керівник відділу карного розшуку майор поліції Ш. на початку цього року звернувся до директора одного з  приватних підприємств із клопотанням про надання йому неправомірної вигоди за вчинення в інтересах такого підприємця відповідних дій з використанням наданої йому влади. Директор приватного підприємства, усвідомлюючи протиправність дій Ш., взяв певний час на обмірковування зазначеного клопотання.</a:t>
            </a:r>
          </a:p>
          <a:p>
            <a:pPr marL="609600" indent="-609600" eaLnBrk="0" hangingPunct="0">
              <a:spcBef>
                <a:spcPct val="20000"/>
              </a:spcBef>
              <a:buClr>
                <a:schemeClr val="accent1"/>
              </a:buClr>
              <a:buSzPct val="70000"/>
              <a:buFont typeface="Wingdings 2" pitchFamily="18" charset="2"/>
              <a:buNone/>
            </a:pPr>
            <a:r>
              <a:rPr lang="uk-UA" sz="2200" b="1" i="1"/>
              <a:t>            Кваліфікуйте дії майора поліції Ш. та поясність відповідь.</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3"/>
          <p:cNvSpPr>
            <a:spLocks noGrp="1" noChangeArrowheads="1"/>
          </p:cNvSpPr>
          <p:nvPr>
            <p:ph idx="4294967295"/>
          </p:nvPr>
        </p:nvSpPr>
        <p:spPr>
          <a:xfrm>
            <a:off x="395288" y="188913"/>
            <a:ext cx="8358187" cy="6669087"/>
          </a:xfrm>
        </p:spPr>
        <p:txBody>
          <a:bodyPr/>
          <a:lstStyle/>
          <a:p>
            <a:pPr marL="609600" indent="-609600">
              <a:buFont typeface="Wingdings 2" pitchFamily="18" charset="2"/>
              <a:buNone/>
            </a:pPr>
            <a:r>
              <a:rPr lang="uk-UA" sz="2000" b="1" i="1" smtClean="0">
                <a:solidFill>
                  <a:schemeClr val="tx1"/>
                </a:solidFill>
                <a:latin typeface="Arial" charset="0"/>
              </a:rPr>
              <a:t>     </a:t>
            </a:r>
          </a:p>
        </p:txBody>
      </p:sp>
      <p:sp>
        <p:nvSpPr>
          <p:cNvPr id="4" name="Rectangle 3"/>
          <p:cNvSpPr txBox="1">
            <a:spLocks noChangeArrowheads="1"/>
          </p:cNvSpPr>
          <p:nvPr/>
        </p:nvSpPr>
        <p:spPr bwMode="auto">
          <a:xfrm>
            <a:off x="250825" y="1169988"/>
            <a:ext cx="8534400" cy="5688012"/>
          </a:xfrm>
          <a:prstGeom prst="rect">
            <a:avLst/>
          </a:prstGeom>
          <a:noFill/>
          <a:ln w="9525">
            <a:noFill/>
            <a:miter lim="800000"/>
            <a:headEnd/>
            <a:tailEnd/>
          </a:ln>
          <a:effectLst/>
        </p:spPr>
        <p:txBody>
          <a:bodyPr/>
          <a:lstStyle/>
          <a:p>
            <a:pPr marL="342900" indent="-342900" algn="ctr">
              <a:spcBef>
                <a:spcPct val="20000"/>
              </a:spcBef>
              <a:buClr>
                <a:schemeClr val="hlink"/>
              </a:buClr>
              <a:buSzPct val="80000"/>
              <a:buFont typeface="Wingdings" pitchFamily="2" charset="2"/>
              <a:buChar char="Ø"/>
              <a:defRPr/>
            </a:pPr>
            <a:endParaRPr lang="ru-RU" sz="2800" dirty="0">
              <a:effectLst>
                <a:outerShdw blurRad="38100" dist="38100" dir="2700000" algn="tl">
                  <a:srgbClr val="C0C0C0"/>
                </a:outerShdw>
              </a:effectLst>
              <a:latin typeface="Times New Roman" pitchFamily="18" charset="0"/>
              <a:cs typeface="Times New Roman" pitchFamily="18" charset="0"/>
            </a:endParaRPr>
          </a:p>
        </p:txBody>
      </p:sp>
      <p:sp>
        <p:nvSpPr>
          <p:cNvPr id="16387" name="Rectangle 3"/>
          <p:cNvSpPr>
            <a:spLocks noChangeArrowheads="1"/>
          </p:cNvSpPr>
          <p:nvPr/>
        </p:nvSpPr>
        <p:spPr bwMode="auto">
          <a:xfrm>
            <a:off x="0" y="188913"/>
            <a:ext cx="8609013" cy="6384925"/>
          </a:xfrm>
          <a:prstGeom prst="rect">
            <a:avLst/>
          </a:prstGeom>
          <a:noFill/>
          <a:ln w="9525">
            <a:noFill/>
            <a:miter lim="800000"/>
            <a:headEnd/>
            <a:tailEnd/>
          </a:ln>
        </p:spPr>
        <p:txBody>
          <a:bodyPr/>
          <a:lstStyle/>
          <a:p>
            <a:pPr marL="609600" indent="-609600" algn="ctr" eaLnBrk="0" hangingPunct="0">
              <a:spcBef>
                <a:spcPct val="20000"/>
              </a:spcBef>
              <a:buClr>
                <a:schemeClr val="accent1"/>
              </a:buClr>
              <a:buSzPct val="70000"/>
              <a:buFont typeface="Wingdings 2" pitchFamily="18" charset="2"/>
              <a:buNone/>
            </a:pPr>
            <a:r>
              <a:rPr lang="uk-UA" sz="2000" b="1" i="1"/>
              <a:t>     </a:t>
            </a:r>
            <a:r>
              <a:rPr lang="uk-UA" sz="2400" b="1"/>
              <a:t>Задача 4</a:t>
            </a:r>
            <a:r>
              <a:rPr lang="uk-UA" sz="2400" b="1" i="1"/>
              <a:t>. </a:t>
            </a:r>
          </a:p>
          <a:p>
            <a:pPr marL="609600" indent="-609600" eaLnBrk="0" hangingPunct="0">
              <a:spcBef>
                <a:spcPct val="20000"/>
              </a:spcBef>
              <a:buClr>
                <a:schemeClr val="accent1"/>
              </a:buClr>
              <a:buSzPct val="70000"/>
              <a:buFont typeface="Wingdings 2" pitchFamily="18" charset="2"/>
              <a:buNone/>
            </a:pPr>
            <a:r>
              <a:rPr lang="uk-UA" sz="2400" b="1" i="1"/>
              <a:t>       </a:t>
            </a:r>
          </a:p>
          <a:p>
            <a:pPr marL="609600" indent="-609600" eaLnBrk="0" hangingPunct="0">
              <a:spcBef>
                <a:spcPct val="20000"/>
              </a:spcBef>
              <a:buClr>
                <a:schemeClr val="accent1"/>
              </a:buClr>
              <a:buSzPct val="70000"/>
              <a:buFont typeface="Wingdings 2" pitchFamily="18" charset="2"/>
              <a:buNone/>
            </a:pPr>
            <a:r>
              <a:rPr lang="uk-UA" sz="2200" b="1" i="1"/>
              <a:t>         До громадянина Я., який працював водієм заступника міністра одного з міністерств України, звернулася громадянка А. Під час зустрічі, яка відбулася в м. Києві у службовому автомобілі, яким керував Я., А. попросила останнього організувати зустріч з відповідальними особами міністерства для подальшого працевлаштування у це міністерство її сина. В якості «подяки» за відповідні дії, А. пообіцяла Я. грошову винагороду в сумі 3 тис. доларів США. Громадянин Я. погодився на таку пропозицію та повідомив, що через два тижні питання буде остаточно вирішено. Ці дві особи домовилися про місце, час і спосіб передачі коштів для Я. Через кілька днів, одразу після передачі йому обумовленої суми, громадянин Я. був затриманий.</a:t>
            </a:r>
          </a:p>
          <a:p>
            <a:pPr marL="609600" indent="-609600" eaLnBrk="0" hangingPunct="0">
              <a:spcBef>
                <a:spcPct val="20000"/>
              </a:spcBef>
              <a:buClr>
                <a:schemeClr val="accent1"/>
              </a:buClr>
              <a:buSzPct val="70000"/>
              <a:buFont typeface="Wingdings 2" pitchFamily="18" charset="2"/>
              <a:buNone/>
            </a:pPr>
            <a:r>
              <a:rPr lang="uk-UA" sz="2200" b="1" i="1"/>
              <a:t>        Кваліфікуйте дії Я. та поясність відповідь.</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idx="4294967295"/>
          </p:nvPr>
        </p:nvSpPr>
        <p:spPr>
          <a:xfrm>
            <a:off x="395288" y="188913"/>
            <a:ext cx="8358187" cy="6669087"/>
          </a:xfrm>
        </p:spPr>
        <p:txBody>
          <a:bodyPr/>
          <a:lstStyle/>
          <a:p>
            <a:pPr marL="609600" indent="-609600">
              <a:buFont typeface="Wingdings 2" pitchFamily="18" charset="2"/>
              <a:buNone/>
            </a:pPr>
            <a:r>
              <a:rPr lang="uk-UA" sz="2000" b="1" i="1" smtClean="0">
                <a:solidFill>
                  <a:schemeClr val="tx1"/>
                </a:solidFill>
                <a:latin typeface="Arial" charset="0"/>
              </a:rPr>
              <a:t>     </a:t>
            </a:r>
          </a:p>
        </p:txBody>
      </p:sp>
      <p:sp>
        <p:nvSpPr>
          <p:cNvPr id="4" name="Rectangle 3"/>
          <p:cNvSpPr txBox="1">
            <a:spLocks noChangeArrowheads="1"/>
          </p:cNvSpPr>
          <p:nvPr/>
        </p:nvSpPr>
        <p:spPr bwMode="auto">
          <a:xfrm>
            <a:off x="250825" y="1169988"/>
            <a:ext cx="8534400" cy="5688012"/>
          </a:xfrm>
          <a:prstGeom prst="rect">
            <a:avLst/>
          </a:prstGeom>
          <a:noFill/>
          <a:ln w="9525">
            <a:noFill/>
            <a:miter lim="800000"/>
            <a:headEnd/>
            <a:tailEnd/>
          </a:ln>
          <a:effectLst/>
        </p:spPr>
        <p:txBody>
          <a:bodyPr/>
          <a:lstStyle/>
          <a:p>
            <a:pPr marL="342900" indent="-342900" algn="ctr">
              <a:spcBef>
                <a:spcPct val="20000"/>
              </a:spcBef>
              <a:buClr>
                <a:schemeClr val="hlink"/>
              </a:buClr>
              <a:buSzPct val="80000"/>
              <a:buFont typeface="Wingdings" pitchFamily="2" charset="2"/>
              <a:buChar char="Ø"/>
              <a:defRPr/>
            </a:pPr>
            <a:endParaRPr lang="ru-RU" sz="2800" dirty="0">
              <a:effectLst>
                <a:outerShdw blurRad="38100" dist="38100" dir="2700000" algn="tl">
                  <a:srgbClr val="C0C0C0"/>
                </a:outerShdw>
              </a:effectLst>
              <a:latin typeface="Times New Roman" pitchFamily="18" charset="0"/>
              <a:cs typeface="Times New Roman" pitchFamily="18" charset="0"/>
            </a:endParaRPr>
          </a:p>
        </p:txBody>
      </p:sp>
      <p:sp>
        <p:nvSpPr>
          <p:cNvPr id="17411" name="Rectangle 3"/>
          <p:cNvSpPr>
            <a:spLocks noChangeArrowheads="1"/>
          </p:cNvSpPr>
          <p:nvPr/>
        </p:nvSpPr>
        <p:spPr bwMode="auto">
          <a:xfrm>
            <a:off x="0" y="188913"/>
            <a:ext cx="8609013" cy="6384925"/>
          </a:xfrm>
          <a:prstGeom prst="rect">
            <a:avLst/>
          </a:prstGeom>
          <a:noFill/>
          <a:ln w="9525">
            <a:noFill/>
            <a:miter lim="800000"/>
            <a:headEnd/>
            <a:tailEnd/>
          </a:ln>
        </p:spPr>
        <p:txBody>
          <a:bodyPr/>
          <a:lstStyle/>
          <a:p>
            <a:pPr marL="609600" indent="-609600" algn="ctr" eaLnBrk="0" hangingPunct="0">
              <a:spcBef>
                <a:spcPct val="20000"/>
              </a:spcBef>
              <a:buClr>
                <a:schemeClr val="accent1"/>
              </a:buClr>
              <a:buSzPct val="70000"/>
              <a:buFont typeface="Wingdings 2" pitchFamily="18" charset="2"/>
              <a:buNone/>
            </a:pPr>
            <a:r>
              <a:rPr lang="uk-UA" sz="2000" b="1" i="1"/>
              <a:t>     </a:t>
            </a:r>
            <a:r>
              <a:rPr lang="uk-UA" sz="2400" b="1"/>
              <a:t>Задача 5</a:t>
            </a:r>
            <a:r>
              <a:rPr lang="uk-UA" sz="2400" b="1" i="1"/>
              <a:t>. </a:t>
            </a:r>
          </a:p>
          <a:p>
            <a:pPr marL="609600" indent="-609600" eaLnBrk="0" hangingPunct="0">
              <a:spcBef>
                <a:spcPct val="20000"/>
              </a:spcBef>
              <a:buClr>
                <a:schemeClr val="accent1"/>
              </a:buClr>
              <a:buSzPct val="70000"/>
              <a:buFont typeface="Wingdings 2" pitchFamily="18" charset="2"/>
              <a:buNone/>
            </a:pPr>
            <a:endParaRPr lang="uk-UA" sz="2200" b="1" i="1"/>
          </a:p>
          <a:p>
            <a:pPr marL="609600" indent="-609600" eaLnBrk="0" hangingPunct="0">
              <a:spcBef>
                <a:spcPct val="20000"/>
              </a:spcBef>
              <a:buClr>
                <a:schemeClr val="accent1"/>
              </a:buClr>
              <a:buSzPct val="70000"/>
              <a:buFont typeface="Wingdings 2" pitchFamily="18" charset="2"/>
              <a:buNone/>
            </a:pPr>
            <a:r>
              <a:rPr lang="uk-UA" sz="2200" b="1" i="1"/>
              <a:t>            Директор елеватора АТ “Геліос” П. два місяці тому назад отримав на відповідальне зберігання зерно державного резерву. Проте, маючи заборгованість за кредитами, реалізував частину ввіреного йому зерна для погашення кредиторської заборгованості, сподіваючись надалі компенсувати витрачену кількість зерна державного резерву. Однак під час перевірки підприємства була виявлена нестача зерна державного резерву на суму 270 тис. гривень.</a:t>
            </a:r>
          </a:p>
          <a:p>
            <a:pPr marL="609600" indent="-609600" eaLnBrk="0" hangingPunct="0">
              <a:spcBef>
                <a:spcPct val="20000"/>
              </a:spcBef>
              <a:buClr>
                <a:schemeClr val="accent1"/>
              </a:buClr>
              <a:buSzPct val="70000"/>
              <a:buFont typeface="Wingdings 2" pitchFamily="18" charset="2"/>
              <a:buNone/>
            </a:pPr>
            <a:r>
              <a:rPr lang="uk-UA" sz="2200" b="1" i="1"/>
              <a:t>           Кваліфікуйте дії П. та поясність відповідь.</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3"/>
          <p:cNvSpPr>
            <a:spLocks noGrp="1" noChangeArrowheads="1"/>
          </p:cNvSpPr>
          <p:nvPr>
            <p:ph idx="4294967295"/>
          </p:nvPr>
        </p:nvSpPr>
        <p:spPr>
          <a:xfrm>
            <a:off x="395288" y="188913"/>
            <a:ext cx="8358187" cy="6669087"/>
          </a:xfrm>
        </p:spPr>
        <p:txBody>
          <a:bodyPr/>
          <a:lstStyle/>
          <a:p>
            <a:pPr marL="609600" indent="-609600">
              <a:buFont typeface="Wingdings 2" pitchFamily="18" charset="2"/>
              <a:buNone/>
            </a:pPr>
            <a:r>
              <a:rPr lang="uk-UA" sz="2000" b="1" i="1" smtClean="0">
                <a:solidFill>
                  <a:schemeClr val="tx1"/>
                </a:solidFill>
                <a:latin typeface="Arial" charset="0"/>
              </a:rPr>
              <a:t>     </a:t>
            </a:r>
          </a:p>
        </p:txBody>
      </p:sp>
      <p:sp>
        <p:nvSpPr>
          <p:cNvPr id="4" name="Rectangle 3"/>
          <p:cNvSpPr txBox="1">
            <a:spLocks noChangeArrowheads="1"/>
          </p:cNvSpPr>
          <p:nvPr/>
        </p:nvSpPr>
        <p:spPr bwMode="auto">
          <a:xfrm>
            <a:off x="250825" y="1169988"/>
            <a:ext cx="8534400" cy="5688012"/>
          </a:xfrm>
          <a:prstGeom prst="rect">
            <a:avLst/>
          </a:prstGeom>
          <a:noFill/>
          <a:ln w="9525">
            <a:noFill/>
            <a:miter lim="800000"/>
            <a:headEnd/>
            <a:tailEnd/>
          </a:ln>
          <a:effectLst/>
        </p:spPr>
        <p:txBody>
          <a:bodyPr/>
          <a:lstStyle/>
          <a:p>
            <a:pPr marL="342900" indent="-342900" algn="ctr">
              <a:spcBef>
                <a:spcPct val="20000"/>
              </a:spcBef>
              <a:buClr>
                <a:schemeClr val="hlink"/>
              </a:buClr>
              <a:buSzPct val="80000"/>
              <a:buFont typeface="Wingdings" pitchFamily="2" charset="2"/>
              <a:buChar char="Ø"/>
              <a:defRPr/>
            </a:pPr>
            <a:endParaRPr lang="ru-RU" sz="2800" dirty="0">
              <a:effectLst>
                <a:outerShdw blurRad="38100" dist="38100" dir="2700000" algn="tl">
                  <a:srgbClr val="C0C0C0"/>
                </a:outerShdw>
              </a:effectLst>
              <a:latin typeface="Times New Roman" pitchFamily="18" charset="0"/>
              <a:cs typeface="Times New Roman" pitchFamily="18" charset="0"/>
            </a:endParaRPr>
          </a:p>
        </p:txBody>
      </p:sp>
      <p:sp>
        <p:nvSpPr>
          <p:cNvPr id="18435" name="Rectangle 3"/>
          <p:cNvSpPr>
            <a:spLocks noChangeArrowheads="1"/>
          </p:cNvSpPr>
          <p:nvPr/>
        </p:nvSpPr>
        <p:spPr bwMode="auto">
          <a:xfrm>
            <a:off x="0" y="188913"/>
            <a:ext cx="8609013" cy="6384925"/>
          </a:xfrm>
          <a:prstGeom prst="rect">
            <a:avLst/>
          </a:prstGeom>
          <a:noFill/>
          <a:ln w="9525">
            <a:noFill/>
            <a:miter lim="800000"/>
            <a:headEnd/>
            <a:tailEnd/>
          </a:ln>
        </p:spPr>
        <p:txBody>
          <a:bodyPr/>
          <a:lstStyle/>
          <a:p>
            <a:pPr marL="609600" indent="-609600" algn="ctr" eaLnBrk="0" hangingPunct="0">
              <a:spcBef>
                <a:spcPct val="20000"/>
              </a:spcBef>
              <a:buClr>
                <a:schemeClr val="accent1"/>
              </a:buClr>
              <a:buSzPct val="70000"/>
              <a:buFont typeface="Wingdings 2" pitchFamily="18" charset="2"/>
              <a:buNone/>
            </a:pPr>
            <a:r>
              <a:rPr lang="uk-UA" sz="2000" b="1" i="1"/>
              <a:t>     </a:t>
            </a:r>
            <a:r>
              <a:rPr lang="uk-UA" sz="2400" b="1"/>
              <a:t>Задача 6</a:t>
            </a:r>
            <a:r>
              <a:rPr lang="uk-UA" sz="2400" b="1" i="1"/>
              <a:t>. </a:t>
            </a:r>
          </a:p>
          <a:p>
            <a:pPr marL="609600" indent="-609600" eaLnBrk="0" hangingPunct="0">
              <a:spcBef>
                <a:spcPct val="20000"/>
              </a:spcBef>
              <a:buClr>
                <a:schemeClr val="accent1"/>
              </a:buClr>
              <a:buSzPct val="70000"/>
              <a:buFont typeface="Wingdings 2" pitchFamily="18" charset="2"/>
              <a:buNone/>
            </a:pPr>
            <a:r>
              <a:rPr lang="uk-UA" sz="2400" b="1" i="1"/>
              <a:t>        </a:t>
            </a:r>
          </a:p>
          <a:p>
            <a:pPr marL="609600" indent="-609600" eaLnBrk="0" hangingPunct="0">
              <a:spcBef>
                <a:spcPct val="20000"/>
              </a:spcBef>
              <a:buClr>
                <a:schemeClr val="accent1"/>
              </a:buClr>
              <a:buSzPct val="70000"/>
              <a:buFont typeface="Wingdings 2" pitchFamily="18" charset="2"/>
              <a:buNone/>
            </a:pPr>
            <a:r>
              <a:rPr lang="uk-UA" sz="2400" b="1" i="1"/>
              <a:t>           </a:t>
            </a:r>
            <a:r>
              <a:rPr lang="uk-UA" sz="2200" b="1" i="1"/>
              <a:t>К. було оголошено підозру у вчиненні крадіжки з проникненням у приміщення та щодо нього застосовано запобіжний захід у виді тримання під вартою. Брат цього підозрюваного Ф., на прийомі у слідчого Н., який вів кримінальне провадження щодо К., запропонував йому 5 тис. доларів США за “розвалювання” зазначеного провадження. Слідчий погодився вчинити протиправні дії.</a:t>
            </a:r>
          </a:p>
          <a:p>
            <a:pPr marL="609600" indent="-609600"/>
            <a:r>
              <a:rPr lang="uk-UA" sz="2200" b="1" i="1"/>
              <a:t>             Кваліфікуйте дії Ф. та Н., відповідь поясніть.</a:t>
            </a:r>
          </a:p>
          <a:p>
            <a:pPr marL="609600" indent="-609600" eaLnBrk="0" hangingPunct="0">
              <a:spcBef>
                <a:spcPct val="20000"/>
              </a:spcBef>
              <a:buClr>
                <a:schemeClr val="accent1"/>
              </a:buClr>
              <a:buSzPct val="70000"/>
              <a:buFont typeface="Wingdings 2" pitchFamily="18" charset="2"/>
              <a:buNone/>
            </a:pPr>
            <a:endParaRPr lang="uk-UA" sz="2200" b="1" i="1"/>
          </a:p>
          <a:p>
            <a:pPr marL="609600" indent="-609600" eaLnBrk="0" hangingPunct="0">
              <a:spcBef>
                <a:spcPct val="20000"/>
              </a:spcBef>
              <a:buClr>
                <a:schemeClr val="accent1"/>
              </a:buClr>
              <a:buSzPct val="70000"/>
              <a:buFont typeface="Wingdings 2" pitchFamily="18" charset="2"/>
              <a:buNone/>
            </a:pPr>
            <a:r>
              <a:rPr lang="uk-UA" sz="2200" b="1" i="1"/>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idx="4294967295"/>
          </p:nvPr>
        </p:nvSpPr>
        <p:spPr>
          <a:xfrm>
            <a:off x="395288" y="188913"/>
            <a:ext cx="8358187" cy="6669087"/>
          </a:xfrm>
        </p:spPr>
        <p:txBody>
          <a:bodyPr/>
          <a:lstStyle/>
          <a:p>
            <a:pPr marL="609600" indent="-609600">
              <a:buFont typeface="Wingdings 2" pitchFamily="18" charset="2"/>
              <a:buNone/>
            </a:pPr>
            <a:r>
              <a:rPr lang="uk-UA" sz="2000" b="1" i="1" smtClean="0">
                <a:solidFill>
                  <a:schemeClr val="tx1"/>
                </a:solidFill>
                <a:latin typeface="Arial" charset="0"/>
              </a:rPr>
              <a:t>     </a:t>
            </a:r>
          </a:p>
        </p:txBody>
      </p:sp>
      <p:sp>
        <p:nvSpPr>
          <p:cNvPr id="4" name="Rectangle 3"/>
          <p:cNvSpPr txBox="1">
            <a:spLocks noChangeArrowheads="1"/>
          </p:cNvSpPr>
          <p:nvPr/>
        </p:nvSpPr>
        <p:spPr bwMode="auto">
          <a:xfrm>
            <a:off x="250825" y="1169988"/>
            <a:ext cx="8534400" cy="5688012"/>
          </a:xfrm>
          <a:prstGeom prst="rect">
            <a:avLst/>
          </a:prstGeom>
          <a:noFill/>
          <a:ln w="9525">
            <a:noFill/>
            <a:miter lim="800000"/>
            <a:headEnd/>
            <a:tailEnd/>
          </a:ln>
          <a:effectLst/>
        </p:spPr>
        <p:txBody>
          <a:bodyPr/>
          <a:lstStyle/>
          <a:p>
            <a:pPr marL="342900" indent="-342900" algn="ctr">
              <a:spcBef>
                <a:spcPct val="20000"/>
              </a:spcBef>
              <a:buClr>
                <a:schemeClr val="hlink"/>
              </a:buClr>
              <a:buSzPct val="80000"/>
              <a:buFont typeface="Wingdings" pitchFamily="2" charset="2"/>
              <a:buChar char="Ø"/>
              <a:defRPr/>
            </a:pPr>
            <a:endParaRPr lang="ru-RU" sz="2800" dirty="0">
              <a:effectLst>
                <a:outerShdw blurRad="38100" dist="38100" dir="2700000" algn="tl">
                  <a:srgbClr val="C0C0C0"/>
                </a:outerShdw>
              </a:effectLst>
              <a:latin typeface="Times New Roman" pitchFamily="18" charset="0"/>
              <a:cs typeface="Times New Roman" pitchFamily="18" charset="0"/>
            </a:endParaRPr>
          </a:p>
        </p:txBody>
      </p:sp>
      <p:sp>
        <p:nvSpPr>
          <p:cNvPr id="19459" name="Rectangle 3"/>
          <p:cNvSpPr>
            <a:spLocks noChangeArrowheads="1"/>
          </p:cNvSpPr>
          <p:nvPr/>
        </p:nvSpPr>
        <p:spPr bwMode="auto">
          <a:xfrm>
            <a:off x="0" y="188913"/>
            <a:ext cx="8609013" cy="6384925"/>
          </a:xfrm>
          <a:prstGeom prst="rect">
            <a:avLst/>
          </a:prstGeom>
          <a:noFill/>
          <a:ln w="9525">
            <a:noFill/>
            <a:miter lim="800000"/>
            <a:headEnd/>
            <a:tailEnd/>
          </a:ln>
        </p:spPr>
        <p:txBody>
          <a:bodyPr/>
          <a:lstStyle/>
          <a:p>
            <a:pPr marL="609600" indent="-609600" algn="ctr" eaLnBrk="0" hangingPunct="0">
              <a:spcBef>
                <a:spcPct val="20000"/>
              </a:spcBef>
              <a:buClr>
                <a:schemeClr val="accent1"/>
              </a:buClr>
              <a:buSzPct val="70000"/>
              <a:buFont typeface="Wingdings 2" pitchFamily="18" charset="2"/>
              <a:buNone/>
            </a:pPr>
            <a:r>
              <a:rPr lang="uk-UA" sz="2000" b="1" i="1"/>
              <a:t>     </a:t>
            </a:r>
            <a:r>
              <a:rPr lang="uk-UA" sz="2400" b="1"/>
              <a:t>Задача 7</a:t>
            </a:r>
            <a:r>
              <a:rPr lang="uk-UA" sz="2400" b="1" i="1"/>
              <a:t>. </a:t>
            </a:r>
          </a:p>
          <a:p>
            <a:pPr marL="609600" indent="-609600" eaLnBrk="0" hangingPunct="0">
              <a:spcBef>
                <a:spcPct val="20000"/>
              </a:spcBef>
              <a:buClr>
                <a:schemeClr val="accent1"/>
              </a:buClr>
              <a:buSzPct val="70000"/>
              <a:buFont typeface="Wingdings 2" pitchFamily="18" charset="2"/>
              <a:buNone/>
            </a:pPr>
            <a:r>
              <a:rPr lang="uk-UA" sz="2400" b="1" i="1"/>
              <a:t>        </a:t>
            </a:r>
          </a:p>
          <a:p>
            <a:pPr marL="609600" indent="-609600" eaLnBrk="0" hangingPunct="0">
              <a:spcBef>
                <a:spcPct val="20000"/>
              </a:spcBef>
              <a:buClr>
                <a:schemeClr val="accent1"/>
              </a:buClr>
              <a:buSzPct val="70000"/>
              <a:buFont typeface="Wingdings 2" pitchFamily="18" charset="2"/>
              <a:buNone/>
            </a:pPr>
            <a:r>
              <a:rPr lang="uk-UA" sz="2200" b="1" i="1"/>
              <a:t>             Секретар приймальні однієї з районних державних адміністрацій Т., маючи злочинний умисел, спрямований на одержання нею неправомірної вигоди у вигляді грошових коштів, пообіцяла здійснити вплив на прийняття рішення головою районної державної адміністрації щодо призначення на посаду одного з керівників структурних підрозділів свого знайомого К. Наступного дня, під час зустрічі з К., вона отримала від нього неправомірну вигоду у розмірі 120 тис. гривень. </a:t>
            </a:r>
          </a:p>
          <a:p>
            <a:pPr marL="609600" indent="-609600"/>
            <a:r>
              <a:rPr lang="uk-UA" sz="2200" b="1" i="1"/>
              <a:t>               Кваліфікуйте дії Т. та поясність відповідь.</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3828</TotalTime>
  <Words>502</Words>
  <Application>Microsoft Office PowerPoint</Application>
  <PresentationFormat>Екран (4:3)</PresentationFormat>
  <Paragraphs>50</Paragraphs>
  <Slides>8</Slides>
  <Notes>0</Notes>
  <HiddenSlides>0</HiddenSlides>
  <MMClips>0</MMClips>
  <ScaleCrop>false</ScaleCrop>
  <HeadingPairs>
    <vt:vector size="6" baseType="variant">
      <vt:variant>
        <vt:lpstr>Использованные шрифты</vt:lpstr>
      </vt:variant>
      <vt:variant>
        <vt:i4>7</vt:i4>
      </vt:variant>
      <vt:variant>
        <vt:lpstr>Шаблон оформления</vt:lpstr>
      </vt:variant>
      <vt:variant>
        <vt:i4>7</vt:i4>
      </vt:variant>
      <vt:variant>
        <vt:lpstr>Заголовки слайдов</vt:lpstr>
      </vt:variant>
      <vt:variant>
        <vt:i4>8</vt:i4>
      </vt:variant>
    </vt:vector>
  </HeadingPairs>
  <TitlesOfParts>
    <vt:vector size="22" baseType="lpstr">
      <vt:lpstr>Arial</vt:lpstr>
      <vt:lpstr>Franklin Gothic Medium</vt:lpstr>
      <vt:lpstr>Franklin Gothic Book</vt:lpstr>
      <vt:lpstr>Wingdings 2</vt:lpstr>
      <vt:lpstr>Calibri</vt:lpstr>
      <vt:lpstr>Times New Roman</vt:lpstr>
      <vt:lpstr>Wingdings</vt:lpstr>
      <vt:lpstr>Трек</vt:lpstr>
      <vt:lpstr>Трек</vt:lpstr>
      <vt:lpstr>Трек</vt:lpstr>
      <vt:lpstr>Трек</vt:lpstr>
      <vt:lpstr>Трек</vt:lpstr>
      <vt:lpstr>Трек</vt:lpstr>
      <vt:lpstr>Трек</vt:lpstr>
      <vt:lpstr>Слайд 1</vt:lpstr>
      <vt:lpstr>Слайд 2</vt:lpstr>
      <vt:lpstr>Слайд 3</vt:lpstr>
      <vt:lpstr>Слайд 4</vt:lpstr>
      <vt:lpstr>Слайд 5</vt:lpstr>
      <vt:lpstr>Слайд 6</vt:lpstr>
      <vt:lpstr>Слайд 7</vt:lpstr>
      <vt:lpstr>Слайд 8</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КВАЛІФІКАЦІЯ ЗЛОЧИНІВ ПІДСЛІДНИХ АНТИКОРУПЦІЙНОМУ БЮРО  УКРАЇНИ</dc:title>
  <dc:creator>Admin</dc:creator>
  <cp:lastModifiedBy>Andrii</cp:lastModifiedBy>
  <cp:revision>371</cp:revision>
  <dcterms:created xsi:type="dcterms:W3CDTF">2015-07-21T13:35:48Z</dcterms:created>
  <dcterms:modified xsi:type="dcterms:W3CDTF">2017-09-11T13:19:51Z</dcterms:modified>
</cp:coreProperties>
</file>