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8"/>
  </p:notesMasterIdLst>
  <p:sldIdLst>
    <p:sldId id="256" r:id="rId2"/>
    <p:sldId id="257" r:id="rId3"/>
    <p:sldId id="259" r:id="rId4"/>
    <p:sldId id="271" r:id="rId5"/>
    <p:sldId id="264" r:id="rId6"/>
    <p:sldId id="265" r:id="rId7"/>
    <p:sldId id="266" r:id="rId8"/>
    <p:sldId id="267" r:id="rId9"/>
    <p:sldId id="262" r:id="rId10"/>
    <p:sldId id="263" r:id="rId11"/>
    <p:sldId id="260" r:id="rId12"/>
    <p:sldId id="272" r:id="rId13"/>
    <p:sldId id="273" r:id="rId14"/>
    <p:sldId id="328" r:id="rId15"/>
    <p:sldId id="277" r:id="rId16"/>
    <p:sldId id="275" r:id="rId17"/>
    <p:sldId id="278" r:id="rId18"/>
    <p:sldId id="276" r:id="rId19"/>
    <p:sldId id="330" r:id="rId20"/>
    <p:sldId id="331" r:id="rId21"/>
    <p:sldId id="274" r:id="rId22"/>
    <p:sldId id="283" r:id="rId23"/>
    <p:sldId id="281" r:id="rId24"/>
    <p:sldId id="350" r:id="rId25"/>
    <p:sldId id="287" r:id="rId26"/>
    <p:sldId id="351" r:id="rId27"/>
    <p:sldId id="284" r:id="rId28"/>
    <p:sldId id="285" r:id="rId29"/>
    <p:sldId id="286"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296" r:id="rId43"/>
    <p:sldId id="297" r:id="rId44"/>
    <p:sldId id="298" r:id="rId45"/>
    <p:sldId id="333" r:id="rId46"/>
    <p:sldId id="299" r:id="rId47"/>
    <p:sldId id="300" r:id="rId48"/>
    <p:sldId id="301" r:id="rId49"/>
    <p:sldId id="334" r:id="rId50"/>
    <p:sldId id="335" r:id="rId51"/>
    <p:sldId id="303" r:id="rId52"/>
    <p:sldId id="336" r:id="rId53"/>
    <p:sldId id="337" r:id="rId54"/>
    <p:sldId id="307" r:id="rId55"/>
    <p:sldId id="308" r:id="rId56"/>
    <p:sldId id="309"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5" autoAdjust="0"/>
    <p:restoredTop sz="92593" autoAdjust="0"/>
  </p:normalViewPr>
  <p:slideViewPr>
    <p:cSldViewPr>
      <p:cViewPr>
        <p:scale>
          <a:sx n="91" d="100"/>
          <a:sy n="91" d="100"/>
        </p:scale>
        <p:origin x="-15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5.xml.rels><?xml version="1.0" encoding="UTF-8" standalone="yes"?>
<Relationships xmlns="http://schemas.openxmlformats.org/package/2006/relationships"><Relationship Id="rId1" Type="http://schemas.openxmlformats.org/officeDocument/2006/relationships/image" Target="../media/image6.png"/></Relationships>
</file>

<file path=ppt/diagrams/_rels/data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24.xml.rels><?xml version="1.0" encoding="UTF-8" standalone="yes"?>
<Relationships xmlns="http://schemas.openxmlformats.org/package/2006/relationships"><Relationship Id="rId1" Type="http://schemas.openxmlformats.org/officeDocument/2006/relationships/image" Target="../media/image21.png"/></Relationships>
</file>

<file path=ppt/diagrams/_rels/data25.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043F2-34C6-43A1-B9B3-DD17884E3E9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7602DC0F-E218-4341-93B3-7FC4B8055FBF}">
      <dgm:prSet phldrT="[Текст]"/>
      <dgm:spPr>
        <a:solidFill>
          <a:srgbClr val="0070C0"/>
        </a:solidFill>
        <a:ln>
          <a:solidFill>
            <a:srgbClr val="0070C0"/>
          </a:solidFill>
        </a:ln>
      </dgm:spPr>
      <dgm:t>
        <a:bodyPr/>
        <a:lstStyle/>
        <a:p>
          <a:r>
            <a:rPr lang="ru-RU" dirty="0" smtClean="0"/>
            <a:t>ПОЛІТИЧНА ПАРТІЯ </a:t>
          </a:r>
          <a:endParaRPr lang="ru-RU" dirty="0"/>
        </a:p>
      </dgm:t>
    </dgm:pt>
    <dgm:pt modelId="{63262549-CADF-495D-AD10-B37FF8DF523C}" type="parTrans" cxnId="{86AF8492-784F-4148-8A18-1207748C6083}">
      <dgm:prSet/>
      <dgm:spPr/>
      <dgm:t>
        <a:bodyPr/>
        <a:lstStyle/>
        <a:p>
          <a:endParaRPr lang="ru-RU"/>
        </a:p>
      </dgm:t>
    </dgm:pt>
    <dgm:pt modelId="{6C875061-C1EC-4B0E-8F37-7E2EBC96FCDD}" type="sibTrans" cxnId="{86AF8492-784F-4148-8A18-1207748C6083}">
      <dgm:prSet/>
      <dgm:spPr/>
      <dgm:t>
        <a:bodyPr/>
        <a:lstStyle/>
        <a:p>
          <a:endParaRPr lang="ru-RU"/>
        </a:p>
      </dgm:t>
    </dgm:pt>
    <dgm:pt modelId="{05BD97D5-8A2D-4056-AECB-184070DB5173}">
      <dgm:prSet phldrT="[Текст]"/>
      <dgm:spPr/>
      <dgm:t>
        <a:bodyPr/>
        <a:lstStyle/>
        <a:p>
          <a:r>
            <a:rPr lang="uk-UA" noProof="0" dirty="0" smtClean="0"/>
            <a:t>добровільне та організаційно оформлене об’єднання громадян, яке виражає інтереси частини суспільства і прагне до їх задоволення шляхом здобуття, утримання і використання державної влади</a:t>
          </a:r>
          <a:endParaRPr lang="uk-UA" noProof="0" dirty="0"/>
        </a:p>
      </dgm:t>
    </dgm:pt>
    <dgm:pt modelId="{298082D1-A9BA-455D-B36E-A5B7FC572EA8}" type="parTrans" cxnId="{4FDAB269-6172-4A61-8329-C9FFEFE79E80}">
      <dgm:prSet/>
      <dgm:spPr/>
      <dgm:t>
        <a:bodyPr/>
        <a:lstStyle/>
        <a:p>
          <a:endParaRPr lang="ru-RU"/>
        </a:p>
      </dgm:t>
    </dgm:pt>
    <dgm:pt modelId="{8F6D71B3-88AE-4B4F-A26B-DD15AA2CE99F}" type="sibTrans" cxnId="{4FDAB269-6172-4A61-8329-C9FFEFE79E80}">
      <dgm:prSet/>
      <dgm:spPr/>
      <dgm:t>
        <a:bodyPr/>
        <a:lstStyle/>
        <a:p>
          <a:endParaRPr lang="ru-RU"/>
        </a:p>
      </dgm:t>
    </dgm:pt>
    <dgm:pt modelId="{B0FFAD27-89A7-4A62-9F30-6E6ACB0B9936}" type="pres">
      <dgm:prSet presAssocID="{DCC043F2-34C6-43A1-B9B3-DD17884E3E98}" presName="Name0" presStyleCnt="0">
        <dgm:presLayoutVars>
          <dgm:dir/>
          <dgm:animLvl val="lvl"/>
          <dgm:resizeHandles val="exact"/>
        </dgm:presLayoutVars>
      </dgm:prSet>
      <dgm:spPr/>
      <dgm:t>
        <a:bodyPr/>
        <a:lstStyle/>
        <a:p>
          <a:endParaRPr lang="ru-RU"/>
        </a:p>
      </dgm:t>
    </dgm:pt>
    <dgm:pt modelId="{D31CFE3F-7953-4E0C-9981-1FEF056264B7}" type="pres">
      <dgm:prSet presAssocID="{7602DC0F-E218-4341-93B3-7FC4B8055FBF}" presName="linNode" presStyleCnt="0"/>
      <dgm:spPr/>
    </dgm:pt>
    <dgm:pt modelId="{3DC989FC-3F4D-46A6-AC97-DB530D289047}" type="pres">
      <dgm:prSet presAssocID="{7602DC0F-E218-4341-93B3-7FC4B8055FBF}" presName="parentText" presStyleLbl="node1" presStyleIdx="0" presStyleCnt="1" custScaleX="108532" custLinFactNeighborX="709" custLinFactNeighborY="1188">
        <dgm:presLayoutVars>
          <dgm:chMax val="1"/>
          <dgm:bulletEnabled val="1"/>
        </dgm:presLayoutVars>
      </dgm:prSet>
      <dgm:spPr/>
      <dgm:t>
        <a:bodyPr/>
        <a:lstStyle/>
        <a:p>
          <a:endParaRPr lang="ru-RU"/>
        </a:p>
      </dgm:t>
    </dgm:pt>
    <dgm:pt modelId="{6E5A6B06-831E-4F53-8AFA-C729ABE506A1}" type="pres">
      <dgm:prSet presAssocID="{7602DC0F-E218-4341-93B3-7FC4B8055FBF}" presName="descendantText" presStyleLbl="alignAccFollowNode1" presStyleIdx="0" presStyleCnt="1" custScaleX="97513" custLinFactNeighborX="-85" custLinFactNeighborY="-1452">
        <dgm:presLayoutVars>
          <dgm:bulletEnabled val="1"/>
        </dgm:presLayoutVars>
      </dgm:prSet>
      <dgm:spPr/>
      <dgm:t>
        <a:bodyPr/>
        <a:lstStyle/>
        <a:p>
          <a:endParaRPr lang="ru-RU"/>
        </a:p>
      </dgm:t>
    </dgm:pt>
  </dgm:ptLst>
  <dgm:cxnLst>
    <dgm:cxn modelId="{15D7F53D-1D6E-441E-8A5F-D65119410AA1}" type="presOf" srcId="{DCC043F2-34C6-43A1-B9B3-DD17884E3E98}" destId="{B0FFAD27-89A7-4A62-9F30-6E6ACB0B9936}" srcOrd="0" destOrd="0" presId="urn:microsoft.com/office/officeart/2005/8/layout/vList5"/>
    <dgm:cxn modelId="{4FDAB269-6172-4A61-8329-C9FFEFE79E80}" srcId="{7602DC0F-E218-4341-93B3-7FC4B8055FBF}" destId="{05BD97D5-8A2D-4056-AECB-184070DB5173}" srcOrd="0" destOrd="0" parTransId="{298082D1-A9BA-455D-B36E-A5B7FC572EA8}" sibTransId="{8F6D71B3-88AE-4B4F-A26B-DD15AA2CE99F}"/>
    <dgm:cxn modelId="{D88B921E-AC23-4472-847A-58CF8B62B5E0}" type="presOf" srcId="{7602DC0F-E218-4341-93B3-7FC4B8055FBF}" destId="{3DC989FC-3F4D-46A6-AC97-DB530D289047}" srcOrd="0" destOrd="0" presId="urn:microsoft.com/office/officeart/2005/8/layout/vList5"/>
    <dgm:cxn modelId="{86AF8492-784F-4148-8A18-1207748C6083}" srcId="{DCC043F2-34C6-43A1-B9B3-DD17884E3E98}" destId="{7602DC0F-E218-4341-93B3-7FC4B8055FBF}" srcOrd="0" destOrd="0" parTransId="{63262549-CADF-495D-AD10-B37FF8DF523C}" sibTransId="{6C875061-C1EC-4B0E-8F37-7E2EBC96FCDD}"/>
    <dgm:cxn modelId="{863BD688-8D5E-44CB-977F-CD1B18FA0796}" type="presOf" srcId="{05BD97D5-8A2D-4056-AECB-184070DB5173}" destId="{6E5A6B06-831E-4F53-8AFA-C729ABE506A1}" srcOrd="0" destOrd="0" presId="urn:microsoft.com/office/officeart/2005/8/layout/vList5"/>
    <dgm:cxn modelId="{2F48CF9E-9D96-4D39-B370-510A2371AC59}" type="presParOf" srcId="{B0FFAD27-89A7-4A62-9F30-6E6ACB0B9936}" destId="{D31CFE3F-7953-4E0C-9981-1FEF056264B7}" srcOrd="0" destOrd="0" presId="urn:microsoft.com/office/officeart/2005/8/layout/vList5"/>
    <dgm:cxn modelId="{FDE773BB-7687-4703-B862-4CC782ADF911}" type="presParOf" srcId="{D31CFE3F-7953-4E0C-9981-1FEF056264B7}" destId="{3DC989FC-3F4D-46A6-AC97-DB530D289047}" srcOrd="0" destOrd="0" presId="urn:microsoft.com/office/officeart/2005/8/layout/vList5"/>
    <dgm:cxn modelId="{2AEF1C44-76A9-45CD-925B-B8722B11270A}" type="presParOf" srcId="{D31CFE3F-7953-4E0C-9981-1FEF056264B7}" destId="{6E5A6B06-831E-4F53-8AFA-C729ABE506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BF4654-09C9-4642-8DBA-9FF7FDA08ECD}"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CB851F09-8B55-4EDC-BB0D-B0214513F7A8}">
      <dgm:prSet phldrT="[Текст]"/>
      <dgm:spPr/>
      <dgm:t>
        <a:bodyPr/>
        <a:lstStyle/>
        <a:p>
          <a:r>
            <a:rPr lang="uk-UA" dirty="0" smtClean="0"/>
            <a:t>Ідеологічна спрямованість</a:t>
          </a:r>
          <a:endParaRPr lang="ru-RU" dirty="0"/>
        </a:p>
      </dgm:t>
    </dgm:pt>
    <dgm:pt modelId="{494CD6E2-29AE-470D-B837-731AA6236D28}" type="parTrans" cxnId="{94D23883-0DBC-498E-BDE4-AE2187C7A64E}">
      <dgm:prSet/>
      <dgm:spPr/>
      <dgm:t>
        <a:bodyPr/>
        <a:lstStyle/>
        <a:p>
          <a:endParaRPr lang="ru-RU"/>
        </a:p>
      </dgm:t>
    </dgm:pt>
    <dgm:pt modelId="{3AFB1E20-DD76-4846-A079-317B17CA41DC}" type="sibTrans" cxnId="{94D23883-0DBC-498E-BDE4-AE2187C7A64E}">
      <dgm:prSet/>
      <dgm:spPr/>
      <dgm:t>
        <a:bodyPr/>
        <a:lstStyle/>
        <a:p>
          <a:endParaRPr lang="ru-RU"/>
        </a:p>
      </dgm:t>
    </dgm:pt>
    <dgm:pt modelId="{01D0C148-D5F5-422E-9534-DC3632A42EC9}">
      <dgm:prSet phldrT="[Текст]"/>
      <dgm:spPr/>
      <dgm:t>
        <a:bodyPr/>
        <a:lstStyle/>
        <a:p>
          <a:r>
            <a:rPr lang="uk-UA" b="1" dirty="0" smtClean="0"/>
            <a:t>Соціал-демократична</a:t>
          </a:r>
          <a:endParaRPr lang="ru-RU" b="1" dirty="0"/>
        </a:p>
      </dgm:t>
    </dgm:pt>
    <dgm:pt modelId="{986809FC-24B8-4291-A326-6CFE6D33A2DF}" type="parTrans" cxnId="{8471FEDA-06AF-456D-8B1A-08488DFFC031}">
      <dgm:prSet/>
      <dgm:spPr/>
      <dgm:t>
        <a:bodyPr/>
        <a:lstStyle/>
        <a:p>
          <a:endParaRPr lang="ru-RU"/>
        </a:p>
      </dgm:t>
    </dgm:pt>
    <dgm:pt modelId="{EAF21C4C-41A9-4030-AB32-BFA0562B85A2}" type="sibTrans" cxnId="{8471FEDA-06AF-456D-8B1A-08488DFFC031}">
      <dgm:prSet/>
      <dgm:spPr/>
      <dgm:t>
        <a:bodyPr/>
        <a:lstStyle/>
        <a:p>
          <a:endParaRPr lang="ru-RU"/>
        </a:p>
      </dgm:t>
    </dgm:pt>
    <dgm:pt modelId="{272DE07C-4F20-48FE-91DD-6B2E210E073A}">
      <dgm:prSet phldrT="[Текст]"/>
      <dgm:spPr/>
      <dgm:t>
        <a:bodyPr/>
        <a:lstStyle/>
        <a:p>
          <a:r>
            <a:rPr lang="uk-UA" dirty="0" smtClean="0"/>
            <a:t>Відношення до політичної влади</a:t>
          </a:r>
          <a:endParaRPr lang="ru-RU" dirty="0"/>
        </a:p>
      </dgm:t>
    </dgm:pt>
    <dgm:pt modelId="{9ACE6AC0-4CCF-4284-BA1F-2D8FCE54D859}" type="parTrans" cxnId="{94DAD69F-A0AB-417F-B518-4BB4C77E5641}">
      <dgm:prSet/>
      <dgm:spPr/>
      <dgm:t>
        <a:bodyPr/>
        <a:lstStyle/>
        <a:p>
          <a:endParaRPr lang="ru-RU"/>
        </a:p>
      </dgm:t>
    </dgm:pt>
    <dgm:pt modelId="{94F02E63-CA97-4C8E-A827-10B30D4434FB}" type="sibTrans" cxnId="{94DAD69F-A0AB-417F-B518-4BB4C77E5641}">
      <dgm:prSet/>
      <dgm:spPr/>
      <dgm:t>
        <a:bodyPr/>
        <a:lstStyle/>
        <a:p>
          <a:endParaRPr lang="ru-RU"/>
        </a:p>
      </dgm:t>
    </dgm:pt>
    <dgm:pt modelId="{2A2D6732-ED8F-4E51-941E-73AF16756443}">
      <dgm:prSet/>
      <dgm:spPr/>
      <dgm:t>
        <a:bodyPr/>
        <a:lstStyle/>
        <a:p>
          <a:r>
            <a:rPr lang="uk-UA" b="1" smtClean="0"/>
            <a:t>Комуністичні </a:t>
          </a:r>
          <a:endParaRPr lang="ru-RU" b="1" dirty="0"/>
        </a:p>
      </dgm:t>
    </dgm:pt>
    <dgm:pt modelId="{E9291753-0A64-4F14-9664-40BF9E765A93}" type="parTrans" cxnId="{DF7C547E-ADEA-40A0-A9A4-34DBF86F0ACB}">
      <dgm:prSet/>
      <dgm:spPr/>
      <dgm:t>
        <a:bodyPr/>
        <a:lstStyle/>
        <a:p>
          <a:endParaRPr lang="ru-RU"/>
        </a:p>
      </dgm:t>
    </dgm:pt>
    <dgm:pt modelId="{BD64F573-5EDE-4FB2-A56D-3ACFA2DC4D2D}" type="sibTrans" cxnId="{DF7C547E-ADEA-40A0-A9A4-34DBF86F0ACB}">
      <dgm:prSet/>
      <dgm:spPr/>
      <dgm:t>
        <a:bodyPr/>
        <a:lstStyle/>
        <a:p>
          <a:endParaRPr lang="ru-RU"/>
        </a:p>
      </dgm:t>
    </dgm:pt>
    <dgm:pt modelId="{8D5945A9-E38C-4D7C-8C67-F7A717C0141C}">
      <dgm:prSet/>
      <dgm:spPr/>
      <dgm:t>
        <a:bodyPr/>
        <a:lstStyle/>
        <a:p>
          <a:r>
            <a:rPr lang="uk-UA" b="1" dirty="0" smtClean="0"/>
            <a:t>Ліберальні</a:t>
          </a:r>
          <a:endParaRPr lang="ru-RU" b="1" dirty="0"/>
        </a:p>
      </dgm:t>
    </dgm:pt>
    <dgm:pt modelId="{56F6C651-EBCF-4EC6-B1DB-03CF66D91CDE}" type="parTrans" cxnId="{9B1B25FC-07D8-4C94-8207-A481ADEE17E9}">
      <dgm:prSet/>
      <dgm:spPr/>
      <dgm:t>
        <a:bodyPr/>
        <a:lstStyle/>
        <a:p>
          <a:endParaRPr lang="ru-RU"/>
        </a:p>
      </dgm:t>
    </dgm:pt>
    <dgm:pt modelId="{DAF626FA-810A-4B9E-BB48-C9AC3B6D1FCC}" type="sibTrans" cxnId="{9B1B25FC-07D8-4C94-8207-A481ADEE17E9}">
      <dgm:prSet/>
      <dgm:spPr/>
      <dgm:t>
        <a:bodyPr/>
        <a:lstStyle/>
        <a:p>
          <a:endParaRPr lang="ru-RU"/>
        </a:p>
      </dgm:t>
    </dgm:pt>
    <dgm:pt modelId="{340A2546-1DEA-49FF-9CC6-47ED06DFDC93}">
      <dgm:prSet/>
      <dgm:spPr/>
      <dgm:t>
        <a:bodyPr/>
        <a:lstStyle/>
        <a:p>
          <a:r>
            <a:rPr lang="uk-UA" b="1" dirty="0" smtClean="0"/>
            <a:t>Консервативні</a:t>
          </a:r>
          <a:endParaRPr lang="ru-RU" b="1" dirty="0"/>
        </a:p>
      </dgm:t>
    </dgm:pt>
    <dgm:pt modelId="{BD01B3CD-CC64-47E0-B706-F9E96B49C2C5}" type="parTrans" cxnId="{A4EDD15C-120A-4306-81BE-2C51AAEFBBCB}">
      <dgm:prSet/>
      <dgm:spPr/>
      <dgm:t>
        <a:bodyPr/>
        <a:lstStyle/>
        <a:p>
          <a:endParaRPr lang="ru-RU"/>
        </a:p>
      </dgm:t>
    </dgm:pt>
    <dgm:pt modelId="{8943DA6E-2788-4E3A-8E71-77E0E1FE819C}" type="sibTrans" cxnId="{A4EDD15C-120A-4306-81BE-2C51AAEFBBCB}">
      <dgm:prSet/>
      <dgm:spPr/>
      <dgm:t>
        <a:bodyPr/>
        <a:lstStyle/>
        <a:p>
          <a:endParaRPr lang="ru-RU"/>
        </a:p>
      </dgm:t>
    </dgm:pt>
    <dgm:pt modelId="{C7820B65-3C91-4188-81EC-9DEF1D0EB2F0}">
      <dgm:prSet/>
      <dgm:spPr/>
      <dgm:t>
        <a:bodyPr/>
        <a:lstStyle/>
        <a:p>
          <a:r>
            <a:rPr lang="uk-UA" b="1" smtClean="0"/>
            <a:t>Конфесіональні</a:t>
          </a:r>
          <a:endParaRPr lang="ru-RU" b="1" dirty="0"/>
        </a:p>
      </dgm:t>
    </dgm:pt>
    <dgm:pt modelId="{E1AFE498-52BE-4832-9D59-BC28672B6B87}" type="parTrans" cxnId="{A102E554-D65D-4328-8B92-4BA63CA089FD}">
      <dgm:prSet/>
      <dgm:spPr/>
      <dgm:t>
        <a:bodyPr/>
        <a:lstStyle/>
        <a:p>
          <a:endParaRPr lang="ru-RU"/>
        </a:p>
      </dgm:t>
    </dgm:pt>
    <dgm:pt modelId="{0F68D1CF-F4C0-4011-88B1-54BDA2F0F5F6}" type="sibTrans" cxnId="{A102E554-D65D-4328-8B92-4BA63CA089FD}">
      <dgm:prSet/>
      <dgm:spPr/>
      <dgm:t>
        <a:bodyPr/>
        <a:lstStyle/>
        <a:p>
          <a:endParaRPr lang="ru-RU"/>
        </a:p>
      </dgm:t>
    </dgm:pt>
    <dgm:pt modelId="{63D75DF1-BFB9-41BD-8245-4C952FAE0042}">
      <dgm:prSet/>
      <dgm:spPr/>
      <dgm:t>
        <a:bodyPr/>
        <a:lstStyle/>
        <a:p>
          <a:r>
            <a:rPr lang="uk-UA" b="1" dirty="0" smtClean="0"/>
            <a:t>Монархістські</a:t>
          </a:r>
          <a:endParaRPr lang="ru-RU" b="1" dirty="0"/>
        </a:p>
      </dgm:t>
    </dgm:pt>
    <dgm:pt modelId="{A16199EC-4FD0-465E-817E-A35D5556B019}" type="parTrans" cxnId="{6FE8819B-C09A-4E4B-8702-C9A057885F9A}">
      <dgm:prSet/>
      <dgm:spPr/>
      <dgm:t>
        <a:bodyPr/>
        <a:lstStyle/>
        <a:p>
          <a:endParaRPr lang="ru-RU"/>
        </a:p>
      </dgm:t>
    </dgm:pt>
    <dgm:pt modelId="{EB1D4600-9A33-4935-A8BA-2A531F58890B}" type="sibTrans" cxnId="{6FE8819B-C09A-4E4B-8702-C9A057885F9A}">
      <dgm:prSet/>
      <dgm:spPr/>
      <dgm:t>
        <a:bodyPr/>
        <a:lstStyle/>
        <a:p>
          <a:endParaRPr lang="ru-RU"/>
        </a:p>
      </dgm:t>
    </dgm:pt>
    <dgm:pt modelId="{B92895A7-1C9A-4165-9B04-178FBAF2EF33}">
      <dgm:prSet/>
      <dgm:spPr/>
      <dgm:t>
        <a:bodyPr/>
        <a:lstStyle/>
        <a:p>
          <a:r>
            <a:rPr lang="uk-UA" b="1" smtClean="0"/>
            <a:t>Націоналістичні</a:t>
          </a:r>
          <a:endParaRPr lang="ru-RU" b="1" dirty="0"/>
        </a:p>
      </dgm:t>
    </dgm:pt>
    <dgm:pt modelId="{317FE114-D9AE-47DC-8335-CAA168306586}" type="parTrans" cxnId="{760F3A9D-A88C-4A2C-BF85-DFC6AD650626}">
      <dgm:prSet/>
      <dgm:spPr/>
      <dgm:t>
        <a:bodyPr/>
        <a:lstStyle/>
        <a:p>
          <a:endParaRPr lang="ru-RU"/>
        </a:p>
      </dgm:t>
    </dgm:pt>
    <dgm:pt modelId="{88266B5C-C1FF-48B3-BA89-250544E60AE4}" type="sibTrans" cxnId="{760F3A9D-A88C-4A2C-BF85-DFC6AD650626}">
      <dgm:prSet/>
      <dgm:spPr/>
      <dgm:t>
        <a:bodyPr/>
        <a:lstStyle/>
        <a:p>
          <a:endParaRPr lang="ru-RU"/>
        </a:p>
      </dgm:t>
    </dgm:pt>
    <dgm:pt modelId="{CF64D5C7-DF66-4BA1-9FFB-F188AA528793}">
      <dgm:prSet/>
      <dgm:spPr/>
      <dgm:t>
        <a:bodyPr/>
        <a:lstStyle/>
        <a:p>
          <a:r>
            <a:rPr lang="uk-UA" b="1" dirty="0" smtClean="0"/>
            <a:t>Фашистські</a:t>
          </a:r>
          <a:endParaRPr lang="ru-RU" b="1" dirty="0"/>
        </a:p>
      </dgm:t>
    </dgm:pt>
    <dgm:pt modelId="{36CFAA20-2427-4112-8323-B5C660491FD1}" type="parTrans" cxnId="{AB9F3D04-9E1E-4645-A456-08D521CBE702}">
      <dgm:prSet/>
      <dgm:spPr/>
      <dgm:t>
        <a:bodyPr/>
        <a:lstStyle/>
        <a:p>
          <a:endParaRPr lang="ru-RU"/>
        </a:p>
      </dgm:t>
    </dgm:pt>
    <dgm:pt modelId="{E78D6C64-CE45-49B6-A7D2-26FE6594FECF}" type="sibTrans" cxnId="{AB9F3D04-9E1E-4645-A456-08D521CBE702}">
      <dgm:prSet/>
      <dgm:spPr/>
      <dgm:t>
        <a:bodyPr/>
        <a:lstStyle/>
        <a:p>
          <a:endParaRPr lang="ru-RU"/>
        </a:p>
      </dgm:t>
    </dgm:pt>
    <dgm:pt modelId="{9D185E7A-D825-4C97-8AD1-602DCA1F4FF3}">
      <dgm:prSet/>
      <dgm:spPr/>
      <dgm:t>
        <a:bodyPr/>
        <a:lstStyle/>
        <a:p>
          <a:r>
            <a:rPr lang="uk-UA" b="1" dirty="0" smtClean="0"/>
            <a:t>Прагматичні</a:t>
          </a:r>
          <a:endParaRPr lang="ru-RU" b="1" dirty="0"/>
        </a:p>
      </dgm:t>
    </dgm:pt>
    <dgm:pt modelId="{85CA5C80-4856-40B5-BED4-E7266946D8BF}" type="parTrans" cxnId="{E61A529A-E4FE-4BAF-AA95-E512C8177E91}">
      <dgm:prSet/>
      <dgm:spPr/>
      <dgm:t>
        <a:bodyPr/>
        <a:lstStyle/>
        <a:p>
          <a:endParaRPr lang="ru-RU"/>
        </a:p>
      </dgm:t>
    </dgm:pt>
    <dgm:pt modelId="{2A66BEB9-A59A-4A7D-A378-4AFA75B42888}" type="sibTrans" cxnId="{E61A529A-E4FE-4BAF-AA95-E512C8177E91}">
      <dgm:prSet/>
      <dgm:spPr/>
      <dgm:t>
        <a:bodyPr/>
        <a:lstStyle/>
        <a:p>
          <a:endParaRPr lang="ru-RU"/>
        </a:p>
      </dgm:t>
    </dgm:pt>
    <dgm:pt modelId="{907C4E81-2984-449E-BA60-2FB76927E0F8}">
      <dgm:prSet phldrT="[Текст]"/>
      <dgm:spPr/>
      <dgm:t>
        <a:bodyPr/>
        <a:lstStyle/>
        <a:p>
          <a:r>
            <a:rPr lang="uk-UA" b="1" dirty="0" smtClean="0"/>
            <a:t>Правлячі</a:t>
          </a:r>
          <a:endParaRPr lang="ru-RU" b="1" dirty="0"/>
        </a:p>
      </dgm:t>
    </dgm:pt>
    <dgm:pt modelId="{4D5D5A5D-3DEA-45BE-B53E-1B1B87941D07}" type="sibTrans" cxnId="{40F3ECC7-AC27-4571-BC74-D6B220D7AA50}">
      <dgm:prSet/>
      <dgm:spPr/>
      <dgm:t>
        <a:bodyPr/>
        <a:lstStyle/>
        <a:p>
          <a:endParaRPr lang="ru-RU"/>
        </a:p>
      </dgm:t>
    </dgm:pt>
    <dgm:pt modelId="{6A95095A-E4FC-443D-B0FB-A34348E157DA}" type="parTrans" cxnId="{40F3ECC7-AC27-4571-BC74-D6B220D7AA50}">
      <dgm:prSet/>
      <dgm:spPr/>
      <dgm:t>
        <a:bodyPr/>
        <a:lstStyle/>
        <a:p>
          <a:endParaRPr lang="ru-RU"/>
        </a:p>
      </dgm:t>
    </dgm:pt>
    <dgm:pt modelId="{9316A56D-A14C-4151-AC25-7D2EEC0649C5}">
      <dgm:prSet phldrT="[Текст]"/>
      <dgm:spPr/>
      <dgm:t>
        <a:bodyPr/>
        <a:lstStyle/>
        <a:p>
          <a:r>
            <a:rPr lang="uk-UA" b="1" dirty="0" smtClean="0"/>
            <a:t>Опозиційні</a:t>
          </a:r>
          <a:endParaRPr lang="ru-RU" b="1" dirty="0"/>
        </a:p>
      </dgm:t>
    </dgm:pt>
    <dgm:pt modelId="{B2783CB2-DE41-4EDD-8C16-139158839EE8}" type="parTrans" cxnId="{EC360073-D469-4259-9981-FF54EC8F0D94}">
      <dgm:prSet/>
      <dgm:spPr/>
      <dgm:t>
        <a:bodyPr/>
        <a:lstStyle/>
        <a:p>
          <a:endParaRPr lang="uk-UA"/>
        </a:p>
      </dgm:t>
    </dgm:pt>
    <dgm:pt modelId="{BB844E29-EC99-4A33-83A0-39A5152EA672}" type="sibTrans" cxnId="{EC360073-D469-4259-9981-FF54EC8F0D94}">
      <dgm:prSet/>
      <dgm:spPr/>
      <dgm:t>
        <a:bodyPr/>
        <a:lstStyle/>
        <a:p>
          <a:endParaRPr lang="uk-UA"/>
        </a:p>
      </dgm:t>
    </dgm:pt>
    <dgm:pt modelId="{90EB4528-2074-4703-B9E3-562B3AE34F9B}">
      <dgm:prSet phldrT="[Текст]"/>
      <dgm:spPr/>
      <dgm:t>
        <a:bodyPr/>
        <a:lstStyle/>
        <a:p>
          <a:r>
            <a:rPr lang="uk-UA" b="1" dirty="0" smtClean="0"/>
            <a:t>Легальні</a:t>
          </a:r>
          <a:endParaRPr lang="ru-RU" b="1" dirty="0"/>
        </a:p>
      </dgm:t>
    </dgm:pt>
    <dgm:pt modelId="{BBB7C1E6-C588-4507-B37B-182989689032}" type="parTrans" cxnId="{BFBB420D-42CD-4406-BA62-DA94037F3845}">
      <dgm:prSet/>
      <dgm:spPr/>
      <dgm:t>
        <a:bodyPr/>
        <a:lstStyle/>
        <a:p>
          <a:endParaRPr lang="uk-UA"/>
        </a:p>
      </dgm:t>
    </dgm:pt>
    <dgm:pt modelId="{E36F56AC-7AE3-44A4-81DC-37A5D842BEFF}" type="sibTrans" cxnId="{BFBB420D-42CD-4406-BA62-DA94037F3845}">
      <dgm:prSet/>
      <dgm:spPr/>
      <dgm:t>
        <a:bodyPr/>
        <a:lstStyle/>
        <a:p>
          <a:endParaRPr lang="uk-UA"/>
        </a:p>
      </dgm:t>
    </dgm:pt>
    <dgm:pt modelId="{DA4A13D0-C581-4185-ACCA-571B152D6773}">
      <dgm:prSet phldrT="[Текст]"/>
      <dgm:spPr/>
      <dgm:t>
        <a:bodyPr/>
        <a:lstStyle/>
        <a:p>
          <a:r>
            <a:rPr lang="uk-UA" b="1" dirty="0" smtClean="0"/>
            <a:t>Напівлегальні</a:t>
          </a:r>
          <a:endParaRPr lang="ru-RU" b="1" dirty="0"/>
        </a:p>
      </dgm:t>
    </dgm:pt>
    <dgm:pt modelId="{6AD7FE7C-5DFC-4BFE-AC00-92084B193979}" type="parTrans" cxnId="{D31F33CA-FD1E-41CB-8A65-454DA76B8E67}">
      <dgm:prSet/>
      <dgm:spPr/>
      <dgm:t>
        <a:bodyPr/>
        <a:lstStyle/>
        <a:p>
          <a:endParaRPr lang="uk-UA"/>
        </a:p>
      </dgm:t>
    </dgm:pt>
    <dgm:pt modelId="{F93FACFB-B1C7-4EFC-82A4-45C8B1EE6DD2}" type="sibTrans" cxnId="{D31F33CA-FD1E-41CB-8A65-454DA76B8E67}">
      <dgm:prSet/>
      <dgm:spPr/>
      <dgm:t>
        <a:bodyPr/>
        <a:lstStyle/>
        <a:p>
          <a:endParaRPr lang="uk-UA"/>
        </a:p>
      </dgm:t>
    </dgm:pt>
    <dgm:pt modelId="{CF845389-74F1-4B06-863B-48859C965432}">
      <dgm:prSet phldrT="[Текст]"/>
      <dgm:spPr/>
      <dgm:t>
        <a:bodyPr/>
        <a:lstStyle/>
        <a:p>
          <a:r>
            <a:rPr lang="uk-UA" b="1" dirty="0" smtClean="0"/>
            <a:t>Нелегальні</a:t>
          </a:r>
          <a:endParaRPr lang="ru-RU" b="1" dirty="0"/>
        </a:p>
      </dgm:t>
    </dgm:pt>
    <dgm:pt modelId="{DD581B39-887F-4EBF-B280-844909F8CC82}" type="parTrans" cxnId="{FCFB93A4-104A-4715-ACDD-5AC890F2B6EE}">
      <dgm:prSet/>
      <dgm:spPr/>
      <dgm:t>
        <a:bodyPr/>
        <a:lstStyle/>
        <a:p>
          <a:endParaRPr lang="uk-UA"/>
        </a:p>
      </dgm:t>
    </dgm:pt>
    <dgm:pt modelId="{433C2F81-4B39-490D-B794-3C00FB83D9C5}" type="sibTrans" cxnId="{FCFB93A4-104A-4715-ACDD-5AC890F2B6EE}">
      <dgm:prSet/>
      <dgm:spPr/>
      <dgm:t>
        <a:bodyPr/>
        <a:lstStyle/>
        <a:p>
          <a:endParaRPr lang="uk-UA"/>
        </a:p>
      </dgm:t>
    </dgm:pt>
    <dgm:pt modelId="{42A93681-556E-43C7-BDED-3BD7FB0A2584}" type="pres">
      <dgm:prSet presAssocID="{BBBF4654-09C9-4642-8DBA-9FF7FDA08ECD}" presName="Name0" presStyleCnt="0">
        <dgm:presLayoutVars>
          <dgm:dir/>
          <dgm:animLvl val="lvl"/>
          <dgm:resizeHandles val="exact"/>
        </dgm:presLayoutVars>
      </dgm:prSet>
      <dgm:spPr/>
      <dgm:t>
        <a:bodyPr/>
        <a:lstStyle/>
        <a:p>
          <a:endParaRPr lang="ru-RU"/>
        </a:p>
      </dgm:t>
    </dgm:pt>
    <dgm:pt modelId="{CC7C63BD-F43A-44F1-9FB7-A4A2181DC0A8}" type="pres">
      <dgm:prSet presAssocID="{CB851F09-8B55-4EDC-BB0D-B0214513F7A8}" presName="linNode" presStyleCnt="0"/>
      <dgm:spPr/>
    </dgm:pt>
    <dgm:pt modelId="{086FF7B3-6F4E-4E5F-A5F3-98629321EBD9}" type="pres">
      <dgm:prSet presAssocID="{CB851F09-8B55-4EDC-BB0D-B0214513F7A8}" presName="parentText" presStyleLbl="node1" presStyleIdx="0" presStyleCnt="2">
        <dgm:presLayoutVars>
          <dgm:chMax val="1"/>
          <dgm:bulletEnabled val="1"/>
        </dgm:presLayoutVars>
      </dgm:prSet>
      <dgm:spPr/>
      <dgm:t>
        <a:bodyPr/>
        <a:lstStyle/>
        <a:p>
          <a:endParaRPr lang="ru-RU"/>
        </a:p>
      </dgm:t>
    </dgm:pt>
    <dgm:pt modelId="{3FB47D5E-EC2E-4378-A4A4-83B24A933AC0}" type="pres">
      <dgm:prSet presAssocID="{CB851F09-8B55-4EDC-BB0D-B0214513F7A8}" presName="descendantText" presStyleLbl="alignAccFollowNode1" presStyleIdx="0" presStyleCnt="2">
        <dgm:presLayoutVars>
          <dgm:bulletEnabled val="1"/>
        </dgm:presLayoutVars>
      </dgm:prSet>
      <dgm:spPr/>
      <dgm:t>
        <a:bodyPr/>
        <a:lstStyle/>
        <a:p>
          <a:endParaRPr lang="ru-RU"/>
        </a:p>
      </dgm:t>
    </dgm:pt>
    <dgm:pt modelId="{8932487F-B109-4901-8F50-8BF43AD519F4}" type="pres">
      <dgm:prSet presAssocID="{3AFB1E20-DD76-4846-A079-317B17CA41DC}" presName="sp" presStyleCnt="0"/>
      <dgm:spPr/>
    </dgm:pt>
    <dgm:pt modelId="{0F9DDD63-BDD8-41DE-A370-0A6CCD1573B3}" type="pres">
      <dgm:prSet presAssocID="{272DE07C-4F20-48FE-91DD-6B2E210E073A}" presName="linNode" presStyleCnt="0"/>
      <dgm:spPr/>
    </dgm:pt>
    <dgm:pt modelId="{05E67016-994C-4D78-BF59-B2FD404023E0}" type="pres">
      <dgm:prSet presAssocID="{272DE07C-4F20-48FE-91DD-6B2E210E073A}" presName="parentText" presStyleLbl="node1" presStyleIdx="1" presStyleCnt="2">
        <dgm:presLayoutVars>
          <dgm:chMax val="1"/>
          <dgm:bulletEnabled val="1"/>
        </dgm:presLayoutVars>
      </dgm:prSet>
      <dgm:spPr/>
      <dgm:t>
        <a:bodyPr/>
        <a:lstStyle/>
        <a:p>
          <a:endParaRPr lang="ru-RU"/>
        </a:p>
      </dgm:t>
    </dgm:pt>
    <dgm:pt modelId="{9C8B7031-E2CD-469C-B252-A1F2DF140D6F}" type="pres">
      <dgm:prSet presAssocID="{272DE07C-4F20-48FE-91DD-6B2E210E073A}" presName="descendantText" presStyleLbl="alignAccFollowNode1" presStyleIdx="1" presStyleCnt="2">
        <dgm:presLayoutVars>
          <dgm:bulletEnabled val="1"/>
        </dgm:presLayoutVars>
      </dgm:prSet>
      <dgm:spPr/>
      <dgm:t>
        <a:bodyPr/>
        <a:lstStyle/>
        <a:p>
          <a:endParaRPr lang="ru-RU"/>
        </a:p>
      </dgm:t>
    </dgm:pt>
  </dgm:ptLst>
  <dgm:cxnLst>
    <dgm:cxn modelId="{9B1B25FC-07D8-4C94-8207-A481ADEE17E9}" srcId="{CB851F09-8B55-4EDC-BB0D-B0214513F7A8}" destId="{8D5945A9-E38C-4D7C-8C67-F7A717C0141C}" srcOrd="2" destOrd="0" parTransId="{56F6C651-EBCF-4EC6-B1DB-03CF66D91CDE}" sibTransId="{DAF626FA-810A-4B9E-BB48-C9AC3B6D1FCC}"/>
    <dgm:cxn modelId="{D31F33CA-FD1E-41CB-8A65-454DA76B8E67}" srcId="{272DE07C-4F20-48FE-91DD-6B2E210E073A}" destId="{DA4A13D0-C581-4185-ACCA-571B152D6773}" srcOrd="3" destOrd="0" parTransId="{6AD7FE7C-5DFC-4BFE-AC00-92084B193979}" sibTransId="{F93FACFB-B1C7-4EFC-82A4-45C8B1EE6DD2}"/>
    <dgm:cxn modelId="{4BDD8D7D-3461-4372-83AC-8CE05B9D7832}" type="presOf" srcId="{272DE07C-4F20-48FE-91DD-6B2E210E073A}" destId="{05E67016-994C-4D78-BF59-B2FD404023E0}" srcOrd="0" destOrd="0" presId="urn:microsoft.com/office/officeart/2005/8/layout/vList5"/>
    <dgm:cxn modelId="{155E081C-982F-4CF8-9C49-40AAFD253E22}" type="presOf" srcId="{B92895A7-1C9A-4165-9B04-178FBAF2EF33}" destId="{3FB47D5E-EC2E-4378-A4A4-83B24A933AC0}" srcOrd="0" destOrd="6" presId="urn:microsoft.com/office/officeart/2005/8/layout/vList5"/>
    <dgm:cxn modelId="{BCE7390C-BCEA-462B-9C0F-AC970C0C93D6}" type="presOf" srcId="{CF64D5C7-DF66-4BA1-9FFB-F188AA528793}" destId="{3FB47D5E-EC2E-4378-A4A4-83B24A933AC0}" srcOrd="0" destOrd="7" presId="urn:microsoft.com/office/officeart/2005/8/layout/vList5"/>
    <dgm:cxn modelId="{2A9F5093-8F0E-492B-B980-E4572C7D41BA}" type="presOf" srcId="{01D0C148-D5F5-422E-9534-DC3632A42EC9}" destId="{3FB47D5E-EC2E-4378-A4A4-83B24A933AC0}" srcOrd="0" destOrd="0" presId="urn:microsoft.com/office/officeart/2005/8/layout/vList5"/>
    <dgm:cxn modelId="{0F8F304E-A7A7-41FF-B1DA-1FDBA994E007}" type="presOf" srcId="{907C4E81-2984-449E-BA60-2FB76927E0F8}" destId="{9C8B7031-E2CD-469C-B252-A1F2DF140D6F}" srcOrd="0" destOrd="0" presId="urn:microsoft.com/office/officeart/2005/8/layout/vList5"/>
    <dgm:cxn modelId="{574F2458-C088-4843-91F6-552B0C4CC928}" type="presOf" srcId="{90EB4528-2074-4703-B9E3-562B3AE34F9B}" destId="{9C8B7031-E2CD-469C-B252-A1F2DF140D6F}" srcOrd="0" destOrd="2" presId="urn:microsoft.com/office/officeart/2005/8/layout/vList5"/>
    <dgm:cxn modelId="{40F3ECC7-AC27-4571-BC74-D6B220D7AA50}" srcId="{272DE07C-4F20-48FE-91DD-6B2E210E073A}" destId="{907C4E81-2984-449E-BA60-2FB76927E0F8}" srcOrd="0" destOrd="0" parTransId="{6A95095A-E4FC-443D-B0FB-A34348E157DA}" sibTransId="{4D5D5A5D-3DEA-45BE-B53E-1B1B87941D07}"/>
    <dgm:cxn modelId="{A4EDD15C-120A-4306-81BE-2C51AAEFBBCB}" srcId="{CB851F09-8B55-4EDC-BB0D-B0214513F7A8}" destId="{340A2546-1DEA-49FF-9CC6-47ED06DFDC93}" srcOrd="3" destOrd="0" parTransId="{BD01B3CD-CC64-47E0-B706-F9E96B49C2C5}" sibTransId="{8943DA6E-2788-4E3A-8E71-77E0E1FE819C}"/>
    <dgm:cxn modelId="{A71BB9F5-2B81-4DEA-B453-7FA9C0A392B2}" type="presOf" srcId="{C7820B65-3C91-4188-81EC-9DEF1D0EB2F0}" destId="{3FB47D5E-EC2E-4378-A4A4-83B24A933AC0}" srcOrd="0" destOrd="4" presId="urn:microsoft.com/office/officeart/2005/8/layout/vList5"/>
    <dgm:cxn modelId="{9616DFDD-B701-4A02-90D0-434F6819DAF4}" type="presOf" srcId="{2A2D6732-ED8F-4E51-941E-73AF16756443}" destId="{3FB47D5E-EC2E-4378-A4A4-83B24A933AC0}" srcOrd="0" destOrd="1" presId="urn:microsoft.com/office/officeart/2005/8/layout/vList5"/>
    <dgm:cxn modelId="{F9C231FF-1CCF-4CDD-8DA1-45CDDAA91603}" type="presOf" srcId="{9D185E7A-D825-4C97-8AD1-602DCA1F4FF3}" destId="{3FB47D5E-EC2E-4378-A4A4-83B24A933AC0}" srcOrd="0" destOrd="8" presId="urn:microsoft.com/office/officeart/2005/8/layout/vList5"/>
    <dgm:cxn modelId="{52878DA7-1DA0-402A-AF7A-7852AC73A01B}" type="presOf" srcId="{340A2546-1DEA-49FF-9CC6-47ED06DFDC93}" destId="{3FB47D5E-EC2E-4378-A4A4-83B24A933AC0}" srcOrd="0" destOrd="3" presId="urn:microsoft.com/office/officeart/2005/8/layout/vList5"/>
    <dgm:cxn modelId="{EC360073-D469-4259-9981-FF54EC8F0D94}" srcId="{272DE07C-4F20-48FE-91DD-6B2E210E073A}" destId="{9316A56D-A14C-4151-AC25-7D2EEC0649C5}" srcOrd="1" destOrd="0" parTransId="{B2783CB2-DE41-4EDD-8C16-139158839EE8}" sibTransId="{BB844E29-EC99-4A33-83A0-39A5152EA672}"/>
    <dgm:cxn modelId="{94DAD69F-A0AB-417F-B518-4BB4C77E5641}" srcId="{BBBF4654-09C9-4642-8DBA-9FF7FDA08ECD}" destId="{272DE07C-4F20-48FE-91DD-6B2E210E073A}" srcOrd="1" destOrd="0" parTransId="{9ACE6AC0-4CCF-4284-BA1F-2D8FCE54D859}" sibTransId="{94F02E63-CA97-4C8E-A827-10B30D4434FB}"/>
    <dgm:cxn modelId="{6FE8819B-C09A-4E4B-8702-C9A057885F9A}" srcId="{CB851F09-8B55-4EDC-BB0D-B0214513F7A8}" destId="{63D75DF1-BFB9-41BD-8245-4C952FAE0042}" srcOrd="5" destOrd="0" parTransId="{A16199EC-4FD0-465E-817E-A35D5556B019}" sibTransId="{EB1D4600-9A33-4935-A8BA-2A531F58890B}"/>
    <dgm:cxn modelId="{94D23883-0DBC-498E-BDE4-AE2187C7A64E}" srcId="{BBBF4654-09C9-4642-8DBA-9FF7FDA08ECD}" destId="{CB851F09-8B55-4EDC-BB0D-B0214513F7A8}" srcOrd="0" destOrd="0" parTransId="{494CD6E2-29AE-470D-B837-731AA6236D28}" sibTransId="{3AFB1E20-DD76-4846-A079-317B17CA41DC}"/>
    <dgm:cxn modelId="{760F3A9D-A88C-4A2C-BF85-DFC6AD650626}" srcId="{CB851F09-8B55-4EDC-BB0D-B0214513F7A8}" destId="{B92895A7-1C9A-4165-9B04-178FBAF2EF33}" srcOrd="6" destOrd="0" parTransId="{317FE114-D9AE-47DC-8335-CAA168306586}" sibTransId="{88266B5C-C1FF-48B3-BA89-250544E60AE4}"/>
    <dgm:cxn modelId="{BFBB420D-42CD-4406-BA62-DA94037F3845}" srcId="{272DE07C-4F20-48FE-91DD-6B2E210E073A}" destId="{90EB4528-2074-4703-B9E3-562B3AE34F9B}" srcOrd="2" destOrd="0" parTransId="{BBB7C1E6-C588-4507-B37B-182989689032}" sibTransId="{E36F56AC-7AE3-44A4-81DC-37A5D842BEFF}"/>
    <dgm:cxn modelId="{C09B7C32-E7E1-49AA-80A9-B0587AB6F602}" type="presOf" srcId="{DA4A13D0-C581-4185-ACCA-571B152D6773}" destId="{9C8B7031-E2CD-469C-B252-A1F2DF140D6F}" srcOrd="0" destOrd="3" presId="urn:microsoft.com/office/officeart/2005/8/layout/vList5"/>
    <dgm:cxn modelId="{E61A529A-E4FE-4BAF-AA95-E512C8177E91}" srcId="{CB851F09-8B55-4EDC-BB0D-B0214513F7A8}" destId="{9D185E7A-D825-4C97-8AD1-602DCA1F4FF3}" srcOrd="8" destOrd="0" parTransId="{85CA5C80-4856-40B5-BED4-E7266946D8BF}" sibTransId="{2A66BEB9-A59A-4A7D-A378-4AFA75B42888}"/>
    <dgm:cxn modelId="{A102E554-D65D-4328-8B92-4BA63CA089FD}" srcId="{CB851F09-8B55-4EDC-BB0D-B0214513F7A8}" destId="{C7820B65-3C91-4188-81EC-9DEF1D0EB2F0}" srcOrd="4" destOrd="0" parTransId="{E1AFE498-52BE-4832-9D59-BC28672B6B87}" sibTransId="{0F68D1CF-F4C0-4011-88B1-54BDA2F0F5F6}"/>
    <dgm:cxn modelId="{9A70D817-329F-4A70-96BD-C653E38DD794}" type="presOf" srcId="{8D5945A9-E38C-4D7C-8C67-F7A717C0141C}" destId="{3FB47D5E-EC2E-4378-A4A4-83B24A933AC0}" srcOrd="0" destOrd="2" presId="urn:microsoft.com/office/officeart/2005/8/layout/vList5"/>
    <dgm:cxn modelId="{FCFB93A4-104A-4715-ACDD-5AC890F2B6EE}" srcId="{272DE07C-4F20-48FE-91DD-6B2E210E073A}" destId="{CF845389-74F1-4B06-863B-48859C965432}" srcOrd="4" destOrd="0" parTransId="{DD581B39-887F-4EBF-B280-844909F8CC82}" sibTransId="{433C2F81-4B39-490D-B794-3C00FB83D9C5}"/>
    <dgm:cxn modelId="{410AA0F8-562C-49F6-9F08-31B424FF77E3}" type="presOf" srcId="{CB851F09-8B55-4EDC-BB0D-B0214513F7A8}" destId="{086FF7B3-6F4E-4E5F-A5F3-98629321EBD9}" srcOrd="0" destOrd="0" presId="urn:microsoft.com/office/officeart/2005/8/layout/vList5"/>
    <dgm:cxn modelId="{8471FEDA-06AF-456D-8B1A-08488DFFC031}" srcId="{CB851F09-8B55-4EDC-BB0D-B0214513F7A8}" destId="{01D0C148-D5F5-422E-9534-DC3632A42EC9}" srcOrd="0" destOrd="0" parTransId="{986809FC-24B8-4291-A326-6CFE6D33A2DF}" sibTransId="{EAF21C4C-41A9-4030-AB32-BFA0562B85A2}"/>
    <dgm:cxn modelId="{2406D61F-8102-4442-8C05-2AA362FF1DDA}" type="presOf" srcId="{9316A56D-A14C-4151-AC25-7D2EEC0649C5}" destId="{9C8B7031-E2CD-469C-B252-A1F2DF140D6F}" srcOrd="0" destOrd="1" presId="urn:microsoft.com/office/officeart/2005/8/layout/vList5"/>
    <dgm:cxn modelId="{08D3F423-0CDD-43BE-9869-41C7502924D3}" type="presOf" srcId="{BBBF4654-09C9-4642-8DBA-9FF7FDA08ECD}" destId="{42A93681-556E-43C7-BDED-3BD7FB0A2584}" srcOrd="0" destOrd="0" presId="urn:microsoft.com/office/officeart/2005/8/layout/vList5"/>
    <dgm:cxn modelId="{DF7C547E-ADEA-40A0-A9A4-34DBF86F0ACB}" srcId="{CB851F09-8B55-4EDC-BB0D-B0214513F7A8}" destId="{2A2D6732-ED8F-4E51-941E-73AF16756443}" srcOrd="1" destOrd="0" parTransId="{E9291753-0A64-4F14-9664-40BF9E765A93}" sibTransId="{BD64F573-5EDE-4FB2-A56D-3ACFA2DC4D2D}"/>
    <dgm:cxn modelId="{AB9F3D04-9E1E-4645-A456-08D521CBE702}" srcId="{CB851F09-8B55-4EDC-BB0D-B0214513F7A8}" destId="{CF64D5C7-DF66-4BA1-9FFB-F188AA528793}" srcOrd="7" destOrd="0" parTransId="{36CFAA20-2427-4112-8323-B5C660491FD1}" sibTransId="{E78D6C64-CE45-49B6-A7D2-26FE6594FECF}"/>
    <dgm:cxn modelId="{5BE82CBC-C552-49FB-B85B-62BD76F02EF6}" type="presOf" srcId="{63D75DF1-BFB9-41BD-8245-4C952FAE0042}" destId="{3FB47D5E-EC2E-4378-A4A4-83B24A933AC0}" srcOrd="0" destOrd="5" presId="urn:microsoft.com/office/officeart/2005/8/layout/vList5"/>
    <dgm:cxn modelId="{7EFD25B6-5C34-4061-8C43-15D7F65958FE}" type="presOf" srcId="{CF845389-74F1-4B06-863B-48859C965432}" destId="{9C8B7031-E2CD-469C-B252-A1F2DF140D6F}" srcOrd="0" destOrd="4" presId="urn:microsoft.com/office/officeart/2005/8/layout/vList5"/>
    <dgm:cxn modelId="{0E2EB52C-5D45-4C83-9E5A-6C554466B024}" type="presParOf" srcId="{42A93681-556E-43C7-BDED-3BD7FB0A2584}" destId="{CC7C63BD-F43A-44F1-9FB7-A4A2181DC0A8}" srcOrd="0" destOrd="0" presId="urn:microsoft.com/office/officeart/2005/8/layout/vList5"/>
    <dgm:cxn modelId="{05BF0946-9DCC-40B0-B853-367285F70181}" type="presParOf" srcId="{CC7C63BD-F43A-44F1-9FB7-A4A2181DC0A8}" destId="{086FF7B3-6F4E-4E5F-A5F3-98629321EBD9}" srcOrd="0" destOrd="0" presId="urn:microsoft.com/office/officeart/2005/8/layout/vList5"/>
    <dgm:cxn modelId="{B3B7FF94-9B76-4D8D-BA04-4A19E465FA5B}" type="presParOf" srcId="{CC7C63BD-F43A-44F1-9FB7-A4A2181DC0A8}" destId="{3FB47D5E-EC2E-4378-A4A4-83B24A933AC0}" srcOrd="1" destOrd="0" presId="urn:microsoft.com/office/officeart/2005/8/layout/vList5"/>
    <dgm:cxn modelId="{FC8EAC9F-AECA-4810-8B85-45A761F104BD}" type="presParOf" srcId="{42A93681-556E-43C7-BDED-3BD7FB0A2584}" destId="{8932487F-B109-4901-8F50-8BF43AD519F4}" srcOrd="1" destOrd="0" presId="urn:microsoft.com/office/officeart/2005/8/layout/vList5"/>
    <dgm:cxn modelId="{D7B56AFD-FBBA-4983-92CE-26579EA16712}" type="presParOf" srcId="{42A93681-556E-43C7-BDED-3BD7FB0A2584}" destId="{0F9DDD63-BDD8-41DE-A370-0A6CCD1573B3}" srcOrd="2" destOrd="0" presId="urn:microsoft.com/office/officeart/2005/8/layout/vList5"/>
    <dgm:cxn modelId="{BC9122FC-5C0A-4D05-8965-0EB7BE87520D}" type="presParOf" srcId="{0F9DDD63-BDD8-41DE-A370-0A6CCD1573B3}" destId="{05E67016-994C-4D78-BF59-B2FD404023E0}" srcOrd="0" destOrd="0" presId="urn:microsoft.com/office/officeart/2005/8/layout/vList5"/>
    <dgm:cxn modelId="{945B1C94-E6DC-463C-B426-261C0D092F88}" type="presParOf" srcId="{0F9DDD63-BDD8-41DE-A370-0A6CCD1573B3}" destId="{9C8B7031-E2CD-469C-B252-A1F2DF140D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62A680-BF75-4D1A-9550-F45C80EE3FF2}"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9DF4917F-99CA-42D0-AC56-028F16B540A2}">
      <dgm:prSet phldrT="[Текст]"/>
      <dgm:spPr/>
      <dgm:t>
        <a:bodyPr/>
        <a:lstStyle/>
        <a:p>
          <a:r>
            <a:rPr lang="uk-UA" dirty="0" smtClean="0"/>
            <a:t>Політичний темперамент</a:t>
          </a:r>
          <a:endParaRPr lang="ru-RU" dirty="0"/>
        </a:p>
      </dgm:t>
    </dgm:pt>
    <dgm:pt modelId="{A0B0E117-1F0A-4EA9-A605-A4C0B8F119DE}" type="parTrans" cxnId="{51094D74-030C-4009-8087-5D1C4A1F5439}">
      <dgm:prSet/>
      <dgm:spPr/>
      <dgm:t>
        <a:bodyPr/>
        <a:lstStyle/>
        <a:p>
          <a:endParaRPr lang="ru-RU"/>
        </a:p>
      </dgm:t>
    </dgm:pt>
    <dgm:pt modelId="{88BF620B-2C30-415C-A33A-8132C7D87571}" type="sibTrans" cxnId="{51094D74-030C-4009-8087-5D1C4A1F5439}">
      <dgm:prSet/>
      <dgm:spPr/>
      <dgm:t>
        <a:bodyPr/>
        <a:lstStyle/>
        <a:p>
          <a:endParaRPr lang="ru-RU"/>
        </a:p>
      </dgm:t>
    </dgm:pt>
    <dgm:pt modelId="{5B9E9774-4C9F-43B7-9025-D45D9A92A3A8}">
      <dgm:prSet phldrT="[Текст]"/>
      <dgm:spPr/>
      <dgm:t>
        <a:bodyPr/>
        <a:lstStyle/>
        <a:p>
          <a:r>
            <a:rPr lang="uk-UA" dirty="0" smtClean="0"/>
            <a:t>Праві</a:t>
          </a:r>
          <a:endParaRPr lang="ru-RU" dirty="0"/>
        </a:p>
      </dgm:t>
    </dgm:pt>
    <dgm:pt modelId="{26FBC1F5-AD58-435D-83E0-1E5C615D9CC2}" type="parTrans" cxnId="{7884EE15-79DE-4CA4-974B-B68A9F2EE6D1}">
      <dgm:prSet/>
      <dgm:spPr/>
      <dgm:t>
        <a:bodyPr/>
        <a:lstStyle/>
        <a:p>
          <a:endParaRPr lang="ru-RU"/>
        </a:p>
      </dgm:t>
    </dgm:pt>
    <dgm:pt modelId="{25F9EA15-B9C0-47A6-B889-A180BCDFB768}" type="sibTrans" cxnId="{7884EE15-79DE-4CA4-974B-B68A9F2EE6D1}">
      <dgm:prSet/>
      <dgm:spPr/>
      <dgm:t>
        <a:bodyPr/>
        <a:lstStyle/>
        <a:p>
          <a:endParaRPr lang="ru-RU"/>
        </a:p>
      </dgm:t>
    </dgm:pt>
    <dgm:pt modelId="{77B6AE89-9C18-4AF4-B212-F20B965A0232}">
      <dgm:prSet phldrT="[Текст]"/>
      <dgm:spPr/>
      <dgm:t>
        <a:bodyPr/>
        <a:lstStyle/>
        <a:p>
          <a:r>
            <a:rPr lang="uk-UA" dirty="0" smtClean="0"/>
            <a:t>Соціальна база</a:t>
          </a:r>
          <a:endParaRPr lang="ru-RU" dirty="0"/>
        </a:p>
      </dgm:t>
    </dgm:pt>
    <dgm:pt modelId="{AC88858D-A4AE-4E6B-B6A7-1AA31BE847E2}" type="parTrans" cxnId="{A06D83CA-8A4D-4B39-A121-26A6AD00D15B}">
      <dgm:prSet/>
      <dgm:spPr/>
      <dgm:t>
        <a:bodyPr/>
        <a:lstStyle/>
        <a:p>
          <a:endParaRPr lang="ru-RU"/>
        </a:p>
      </dgm:t>
    </dgm:pt>
    <dgm:pt modelId="{1BD4B4AA-F051-4E0B-8DFE-6811C0BEBD92}" type="sibTrans" cxnId="{A06D83CA-8A4D-4B39-A121-26A6AD00D15B}">
      <dgm:prSet/>
      <dgm:spPr/>
      <dgm:t>
        <a:bodyPr/>
        <a:lstStyle/>
        <a:p>
          <a:endParaRPr lang="ru-RU"/>
        </a:p>
      </dgm:t>
    </dgm:pt>
    <dgm:pt modelId="{FB4FCC51-43FB-46FF-88AF-95A47443983A}">
      <dgm:prSet phldrT="[Текст]"/>
      <dgm:spPr/>
      <dgm:t>
        <a:bodyPr/>
        <a:lstStyle/>
        <a:p>
          <a:r>
            <a:rPr lang="uk-UA" dirty="0" smtClean="0"/>
            <a:t>Класові,</a:t>
          </a:r>
          <a:r>
            <a:rPr lang="uk-UA" dirty="0" err="1" smtClean="0"/>
            <a:t>міжкласові</a:t>
          </a:r>
          <a:endParaRPr lang="ru-RU" dirty="0"/>
        </a:p>
      </dgm:t>
    </dgm:pt>
    <dgm:pt modelId="{700F792E-30D4-448A-9E88-04886F7175DD}" type="parTrans" cxnId="{EA3838B7-0BE4-4F7D-8614-181689CC1459}">
      <dgm:prSet/>
      <dgm:spPr/>
      <dgm:t>
        <a:bodyPr/>
        <a:lstStyle/>
        <a:p>
          <a:endParaRPr lang="ru-RU"/>
        </a:p>
      </dgm:t>
    </dgm:pt>
    <dgm:pt modelId="{D9D0437A-7EFB-47F2-9202-BC831606427D}" type="sibTrans" cxnId="{EA3838B7-0BE4-4F7D-8614-181689CC1459}">
      <dgm:prSet/>
      <dgm:spPr/>
      <dgm:t>
        <a:bodyPr/>
        <a:lstStyle/>
        <a:p>
          <a:endParaRPr lang="ru-RU"/>
        </a:p>
      </dgm:t>
    </dgm:pt>
    <dgm:pt modelId="{D19D714F-54A4-4713-AE88-073240C68D93}">
      <dgm:prSet phldrT="[Текст]"/>
      <dgm:spPr/>
      <dgm:t>
        <a:bodyPr/>
        <a:lstStyle/>
        <a:p>
          <a:r>
            <a:rPr lang="uk-UA" dirty="0" smtClean="0"/>
            <a:t>Центристські</a:t>
          </a:r>
          <a:endParaRPr lang="ru-RU" dirty="0"/>
        </a:p>
      </dgm:t>
    </dgm:pt>
    <dgm:pt modelId="{2675AA18-2BDE-4D93-91CF-BF0C37F3BB0D}" type="parTrans" cxnId="{222DED7D-9420-4F08-A691-053FC7F9BF3B}">
      <dgm:prSet/>
      <dgm:spPr/>
      <dgm:t>
        <a:bodyPr/>
        <a:lstStyle/>
        <a:p>
          <a:endParaRPr lang="ru-RU"/>
        </a:p>
      </dgm:t>
    </dgm:pt>
    <dgm:pt modelId="{CBDBF75E-A264-4718-A2D9-E54899DDD9A4}" type="sibTrans" cxnId="{222DED7D-9420-4F08-A691-053FC7F9BF3B}">
      <dgm:prSet/>
      <dgm:spPr/>
      <dgm:t>
        <a:bodyPr/>
        <a:lstStyle/>
        <a:p>
          <a:endParaRPr lang="ru-RU"/>
        </a:p>
      </dgm:t>
    </dgm:pt>
    <dgm:pt modelId="{8984CB47-C075-4349-B2F3-54B381D6F5F1}">
      <dgm:prSet phldrT="[Текст]"/>
      <dgm:spPr/>
      <dgm:t>
        <a:bodyPr/>
        <a:lstStyle/>
        <a:p>
          <a:r>
            <a:rPr lang="uk-UA" dirty="0" smtClean="0"/>
            <a:t>Ліві</a:t>
          </a:r>
          <a:endParaRPr lang="ru-RU" dirty="0"/>
        </a:p>
      </dgm:t>
    </dgm:pt>
    <dgm:pt modelId="{5D1A3A6B-CACE-4140-AC99-B4E29EF3C973}" type="parTrans" cxnId="{825D6E1B-F4E6-48A0-8178-966C2E196D2B}">
      <dgm:prSet/>
      <dgm:spPr/>
      <dgm:t>
        <a:bodyPr/>
        <a:lstStyle/>
        <a:p>
          <a:endParaRPr lang="ru-RU"/>
        </a:p>
      </dgm:t>
    </dgm:pt>
    <dgm:pt modelId="{6A88FD3E-1ACC-4877-8759-CA2E90E29ECF}" type="sibTrans" cxnId="{825D6E1B-F4E6-48A0-8178-966C2E196D2B}">
      <dgm:prSet/>
      <dgm:spPr/>
      <dgm:t>
        <a:bodyPr/>
        <a:lstStyle/>
        <a:p>
          <a:endParaRPr lang="ru-RU"/>
        </a:p>
      </dgm:t>
    </dgm:pt>
    <dgm:pt modelId="{D3FCAAB6-A877-47D0-AB0F-197D3395303A}">
      <dgm:prSet phldrT="[Текст]"/>
      <dgm:spPr/>
      <dgm:t>
        <a:bodyPr/>
        <a:lstStyle/>
        <a:p>
          <a:r>
            <a:rPr lang="uk-UA" dirty="0" smtClean="0"/>
            <a:t>Прошарки соціальних груп</a:t>
          </a:r>
          <a:endParaRPr lang="ru-RU" dirty="0"/>
        </a:p>
      </dgm:t>
    </dgm:pt>
    <dgm:pt modelId="{382A85C6-FB6D-471C-911C-BED110F66843}" type="parTrans" cxnId="{1A1CDAB2-ACA8-4E58-B5AA-E8CA3CDBC687}">
      <dgm:prSet/>
      <dgm:spPr/>
      <dgm:t>
        <a:bodyPr/>
        <a:lstStyle/>
        <a:p>
          <a:endParaRPr lang="ru-RU"/>
        </a:p>
      </dgm:t>
    </dgm:pt>
    <dgm:pt modelId="{DC071A9A-385D-48DF-90B6-9AB82333E233}" type="sibTrans" cxnId="{1A1CDAB2-ACA8-4E58-B5AA-E8CA3CDBC687}">
      <dgm:prSet/>
      <dgm:spPr/>
      <dgm:t>
        <a:bodyPr/>
        <a:lstStyle/>
        <a:p>
          <a:endParaRPr lang="ru-RU"/>
        </a:p>
      </dgm:t>
    </dgm:pt>
    <dgm:pt modelId="{A4C90D6E-7990-4E8A-A3DB-CBE5A36EDC0C}">
      <dgm:prSet phldrT="[Текст]"/>
      <dgm:spPr/>
      <dgm:t>
        <a:bodyPr/>
        <a:lstStyle/>
        <a:p>
          <a:r>
            <a:rPr lang="uk-UA" dirty="0" smtClean="0"/>
            <a:t>За статтю, віковими, професійними ознаками</a:t>
          </a:r>
          <a:endParaRPr lang="ru-RU" dirty="0"/>
        </a:p>
      </dgm:t>
    </dgm:pt>
    <dgm:pt modelId="{46849790-D911-44CE-AE01-1D1CD9D3F47A}" type="parTrans" cxnId="{A3403D11-6626-4A71-BF79-E969F14A9F3C}">
      <dgm:prSet/>
      <dgm:spPr/>
      <dgm:t>
        <a:bodyPr/>
        <a:lstStyle/>
        <a:p>
          <a:endParaRPr lang="ru-RU"/>
        </a:p>
      </dgm:t>
    </dgm:pt>
    <dgm:pt modelId="{977381E4-0576-48B0-8CD5-A4CCCA81372C}" type="sibTrans" cxnId="{A3403D11-6626-4A71-BF79-E969F14A9F3C}">
      <dgm:prSet/>
      <dgm:spPr/>
      <dgm:t>
        <a:bodyPr/>
        <a:lstStyle/>
        <a:p>
          <a:endParaRPr lang="ru-RU"/>
        </a:p>
      </dgm:t>
    </dgm:pt>
    <dgm:pt modelId="{63A977A3-53C3-4B24-ABF3-F45128FA7243}" type="pres">
      <dgm:prSet presAssocID="{E762A680-BF75-4D1A-9550-F45C80EE3FF2}" presName="Name0" presStyleCnt="0">
        <dgm:presLayoutVars>
          <dgm:dir/>
          <dgm:animLvl val="lvl"/>
          <dgm:resizeHandles val="exact"/>
        </dgm:presLayoutVars>
      </dgm:prSet>
      <dgm:spPr/>
      <dgm:t>
        <a:bodyPr/>
        <a:lstStyle/>
        <a:p>
          <a:endParaRPr lang="ru-RU"/>
        </a:p>
      </dgm:t>
    </dgm:pt>
    <dgm:pt modelId="{EDCB73A2-6FB7-4F84-8681-D7516DCCEFC4}" type="pres">
      <dgm:prSet presAssocID="{9DF4917F-99CA-42D0-AC56-028F16B540A2}" presName="linNode" presStyleCnt="0"/>
      <dgm:spPr/>
    </dgm:pt>
    <dgm:pt modelId="{415B76EC-539D-4EF8-A526-E82D3E4A8C8E}" type="pres">
      <dgm:prSet presAssocID="{9DF4917F-99CA-42D0-AC56-028F16B540A2}" presName="parentText" presStyleLbl="node1" presStyleIdx="0" presStyleCnt="2">
        <dgm:presLayoutVars>
          <dgm:chMax val="1"/>
          <dgm:bulletEnabled val="1"/>
        </dgm:presLayoutVars>
      </dgm:prSet>
      <dgm:spPr/>
      <dgm:t>
        <a:bodyPr/>
        <a:lstStyle/>
        <a:p>
          <a:endParaRPr lang="ru-RU"/>
        </a:p>
      </dgm:t>
    </dgm:pt>
    <dgm:pt modelId="{62B9760C-BD7C-47EB-81A1-C58A2DFE68EB}" type="pres">
      <dgm:prSet presAssocID="{9DF4917F-99CA-42D0-AC56-028F16B540A2}" presName="descendantText" presStyleLbl="alignAccFollowNode1" presStyleIdx="0" presStyleCnt="2">
        <dgm:presLayoutVars>
          <dgm:bulletEnabled val="1"/>
        </dgm:presLayoutVars>
      </dgm:prSet>
      <dgm:spPr/>
      <dgm:t>
        <a:bodyPr/>
        <a:lstStyle/>
        <a:p>
          <a:endParaRPr lang="ru-RU"/>
        </a:p>
      </dgm:t>
    </dgm:pt>
    <dgm:pt modelId="{4C2C7A86-B850-4D36-98E4-41C25B90DC02}" type="pres">
      <dgm:prSet presAssocID="{88BF620B-2C30-415C-A33A-8132C7D87571}" presName="sp" presStyleCnt="0"/>
      <dgm:spPr/>
    </dgm:pt>
    <dgm:pt modelId="{3AF91DE8-8545-4802-8A5F-5E27B63AC348}" type="pres">
      <dgm:prSet presAssocID="{77B6AE89-9C18-4AF4-B212-F20B965A0232}" presName="linNode" presStyleCnt="0"/>
      <dgm:spPr/>
    </dgm:pt>
    <dgm:pt modelId="{4D477A36-9D13-410A-91B3-2A0D4A65E2E1}" type="pres">
      <dgm:prSet presAssocID="{77B6AE89-9C18-4AF4-B212-F20B965A0232}" presName="parentText" presStyleLbl="node1" presStyleIdx="1" presStyleCnt="2">
        <dgm:presLayoutVars>
          <dgm:chMax val="1"/>
          <dgm:bulletEnabled val="1"/>
        </dgm:presLayoutVars>
      </dgm:prSet>
      <dgm:spPr/>
      <dgm:t>
        <a:bodyPr/>
        <a:lstStyle/>
        <a:p>
          <a:endParaRPr lang="ru-RU"/>
        </a:p>
      </dgm:t>
    </dgm:pt>
    <dgm:pt modelId="{87D348D0-7D20-4801-BE3B-665D4EF8AA99}" type="pres">
      <dgm:prSet presAssocID="{77B6AE89-9C18-4AF4-B212-F20B965A0232}" presName="descendantText" presStyleLbl="alignAccFollowNode1" presStyleIdx="1" presStyleCnt="2">
        <dgm:presLayoutVars>
          <dgm:bulletEnabled val="1"/>
        </dgm:presLayoutVars>
      </dgm:prSet>
      <dgm:spPr/>
      <dgm:t>
        <a:bodyPr/>
        <a:lstStyle/>
        <a:p>
          <a:endParaRPr lang="ru-RU"/>
        </a:p>
      </dgm:t>
    </dgm:pt>
  </dgm:ptLst>
  <dgm:cxnLst>
    <dgm:cxn modelId="{A3403D11-6626-4A71-BF79-E969F14A9F3C}" srcId="{77B6AE89-9C18-4AF4-B212-F20B965A0232}" destId="{A4C90D6E-7990-4E8A-A3DB-CBE5A36EDC0C}" srcOrd="2" destOrd="0" parTransId="{46849790-D911-44CE-AE01-1D1CD9D3F47A}" sibTransId="{977381E4-0576-48B0-8CD5-A4CCCA81372C}"/>
    <dgm:cxn modelId="{EA3838B7-0BE4-4F7D-8614-181689CC1459}" srcId="{77B6AE89-9C18-4AF4-B212-F20B965A0232}" destId="{FB4FCC51-43FB-46FF-88AF-95A47443983A}" srcOrd="0" destOrd="0" parTransId="{700F792E-30D4-448A-9E88-04886F7175DD}" sibTransId="{D9D0437A-7EFB-47F2-9202-BC831606427D}"/>
    <dgm:cxn modelId="{170E891E-572A-469B-B2C6-FD42C665758C}" type="presOf" srcId="{77B6AE89-9C18-4AF4-B212-F20B965A0232}" destId="{4D477A36-9D13-410A-91B3-2A0D4A65E2E1}" srcOrd="0" destOrd="0" presId="urn:microsoft.com/office/officeart/2005/8/layout/vList5"/>
    <dgm:cxn modelId="{7884EE15-79DE-4CA4-974B-B68A9F2EE6D1}" srcId="{9DF4917F-99CA-42D0-AC56-028F16B540A2}" destId="{5B9E9774-4C9F-43B7-9025-D45D9A92A3A8}" srcOrd="0" destOrd="0" parTransId="{26FBC1F5-AD58-435D-83E0-1E5C615D9CC2}" sibTransId="{25F9EA15-B9C0-47A6-B889-A180BCDFB768}"/>
    <dgm:cxn modelId="{F525049F-4CA9-46FF-A3D4-72563342616F}" type="presOf" srcId="{9DF4917F-99CA-42D0-AC56-028F16B540A2}" destId="{415B76EC-539D-4EF8-A526-E82D3E4A8C8E}" srcOrd="0" destOrd="0" presId="urn:microsoft.com/office/officeart/2005/8/layout/vList5"/>
    <dgm:cxn modelId="{375751E9-46FE-4C0E-8F9F-8E2E54D55B96}" type="presOf" srcId="{5B9E9774-4C9F-43B7-9025-D45D9A92A3A8}" destId="{62B9760C-BD7C-47EB-81A1-C58A2DFE68EB}" srcOrd="0" destOrd="0" presId="urn:microsoft.com/office/officeart/2005/8/layout/vList5"/>
    <dgm:cxn modelId="{187C2B3E-ADDD-485C-8740-6A9B841D32E0}" type="presOf" srcId="{FB4FCC51-43FB-46FF-88AF-95A47443983A}" destId="{87D348D0-7D20-4801-BE3B-665D4EF8AA99}" srcOrd="0" destOrd="0" presId="urn:microsoft.com/office/officeart/2005/8/layout/vList5"/>
    <dgm:cxn modelId="{AF93CED9-12F1-475E-959E-A8FA93461D09}" type="presOf" srcId="{D3FCAAB6-A877-47D0-AB0F-197D3395303A}" destId="{87D348D0-7D20-4801-BE3B-665D4EF8AA99}" srcOrd="0" destOrd="1" presId="urn:microsoft.com/office/officeart/2005/8/layout/vList5"/>
    <dgm:cxn modelId="{8E33B9D4-6E3D-4A04-8C3C-5862E47D9831}" type="presOf" srcId="{8984CB47-C075-4349-B2F3-54B381D6F5F1}" destId="{62B9760C-BD7C-47EB-81A1-C58A2DFE68EB}" srcOrd="0" destOrd="2" presId="urn:microsoft.com/office/officeart/2005/8/layout/vList5"/>
    <dgm:cxn modelId="{5053F388-76BB-44AE-9C97-968BBC6CBB18}" type="presOf" srcId="{E762A680-BF75-4D1A-9550-F45C80EE3FF2}" destId="{63A977A3-53C3-4B24-ABF3-F45128FA7243}" srcOrd="0" destOrd="0" presId="urn:microsoft.com/office/officeart/2005/8/layout/vList5"/>
    <dgm:cxn modelId="{52BE5E1D-30B0-4A19-835A-BB36D3D432C5}" type="presOf" srcId="{D19D714F-54A4-4713-AE88-073240C68D93}" destId="{62B9760C-BD7C-47EB-81A1-C58A2DFE68EB}" srcOrd="0" destOrd="1" presId="urn:microsoft.com/office/officeart/2005/8/layout/vList5"/>
    <dgm:cxn modelId="{222DED7D-9420-4F08-A691-053FC7F9BF3B}" srcId="{9DF4917F-99CA-42D0-AC56-028F16B540A2}" destId="{D19D714F-54A4-4713-AE88-073240C68D93}" srcOrd="1" destOrd="0" parTransId="{2675AA18-2BDE-4D93-91CF-BF0C37F3BB0D}" sibTransId="{CBDBF75E-A264-4718-A2D9-E54899DDD9A4}"/>
    <dgm:cxn modelId="{1A1CDAB2-ACA8-4E58-B5AA-E8CA3CDBC687}" srcId="{77B6AE89-9C18-4AF4-B212-F20B965A0232}" destId="{D3FCAAB6-A877-47D0-AB0F-197D3395303A}" srcOrd="1" destOrd="0" parTransId="{382A85C6-FB6D-471C-911C-BED110F66843}" sibTransId="{DC071A9A-385D-48DF-90B6-9AB82333E233}"/>
    <dgm:cxn modelId="{51094D74-030C-4009-8087-5D1C4A1F5439}" srcId="{E762A680-BF75-4D1A-9550-F45C80EE3FF2}" destId="{9DF4917F-99CA-42D0-AC56-028F16B540A2}" srcOrd="0" destOrd="0" parTransId="{A0B0E117-1F0A-4EA9-A605-A4C0B8F119DE}" sibTransId="{88BF620B-2C30-415C-A33A-8132C7D87571}"/>
    <dgm:cxn modelId="{B4539672-1179-45EC-A97C-3DD4A9E93B94}" type="presOf" srcId="{A4C90D6E-7990-4E8A-A3DB-CBE5A36EDC0C}" destId="{87D348D0-7D20-4801-BE3B-665D4EF8AA99}" srcOrd="0" destOrd="2" presId="urn:microsoft.com/office/officeart/2005/8/layout/vList5"/>
    <dgm:cxn modelId="{A06D83CA-8A4D-4B39-A121-26A6AD00D15B}" srcId="{E762A680-BF75-4D1A-9550-F45C80EE3FF2}" destId="{77B6AE89-9C18-4AF4-B212-F20B965A0232}" srcOrd="1" destOrd="0" parTransId="{AC88858D-A4AE-4E6B-B6A7-1AA31BE847E2}" sibTransId="{1BD4B4AA-F051-4E0B-8DFE-6811C0BEBD92}"/>
    <dgm:cxn modelId="{825D6E1B-F4E6-48A0-8178-966C2E196D2B}" srcId="{9DF4917F-99CA-42D0-AC56-028F16B540A2}" destId="{8984CB47-C075-4349-B2F3-54B381D6F5F1}" srcOrd="2" destOrd="0" parTransId="{5D1A3A6B-CACE-4140-AC99-B4E29EF3C973}" sibTransId="{6A88FD3E-1ACC-4877-8759-CA2E90E29ECF}"/>
    <dgm:cxn modelId="{89A799B1-4536-48C3-ADE0-43396823CEDA}" type="presParOf" srcId="{63A977A3-53C3-4B24-ABF3-F45128FA7243}" destId="{EDCB73A2-6FB7-4F84-8681-D7516DCCEFC4}" srcOrd="0" destOrd="0" presId="urn:microsoft.com/office/officeart/2005/8/layout/vList5"/>
    <dgm:cxn modelId="{BEBE95A4-D49C-4EEC-BEF7-A9C730E81748}" type="presParOf" srcId="{EDCB73A2-6FB7-4F84-8681-D7516DCCEFC4}" destId="{415B76EC-539D-4EF8-A526-E82D3E4A8C8E}" srcOrd="0" destOrd="0" presId="urn:microsoft.com/office/officeart/2005/8/layout/vList5"/>
    <dgm:cxn modelId="{1EB4306E-E0DD-4335-95A7-1C527C58722A}" type="presParOf" srcId="{EDCB73A2-6FB7-4F84-8681-D7516DCCEFC4}" destId="{62B9760C-BD7C-47EB-81A1-C58A2DFE68EB}" srcOrd="1" destOrd="0" presId="urn:microsoft.com/office/officeart/2005/8/layout/vList5"/>
    <dgm:cxn modelId="{50FFE709-E673-4882-B7FF-0AFE969FB215}" type="presParOf" srcId="{63A977A3-53C3-4B24-ABF3-F45128FA7243}" destId="{4C2C7A86-B850-4D36-98E4-41C25B90DC02}" srcOrd="1" destOrd="0" presId="urn:microsoft.com/office/officeart/2005/8/layout/vList5"/>
    <dgm:cxn modelId="{AC3B8466-AB83-42F4-9D9F-42ED00A578AE}" type="presParOf" srcId="{63A977A3-53C3-4B24-ABF3-F45128FA7243}" destId="{3AF91DE8-8545-4802-8A5F-5E27B63AC348}" srcOrd="2" destOrd="0" presId="urn:microsoft.com/office/officeart/2005/8/layout/vList5"/>
    <dgm:cxn modelId="{82EA4EC0-5CFA-4EBC-955C-1C1459574728}" type="presParOf" srcId="{3AF91DE8-8545-4802-8A5F-5E27B63AC348}" destId="{4D477A36-9D13-410A-91B3-2A0D4A65E2E1}" srcOrd="0" destOrd="0" presId="urn:microsoft.com/office/officeart/2005/8/layout/vList5"/>
    <dgm:cxn modelId="{BDF81FB6-82D7-4027-8449-9D93C0600C38}" type="presParOf" srcId="{3AF91DE8-8545-4802-8A5F-5E27B63AC348}" destId="{87D348D0-7D20-4801-BE3B-665D4EF8AA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2A077B-E3E6-484C-82B0-8B7F7DC14F9D}"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2D7EC347-4942-406E-B212-4F7AC90F871A}">
      <dgm:prSet phldrT="[Текст]"/>
      <dgm:spPr/>
      <dgm:t>
        <a:bodyPr/>
        <a:lstStyle/>
        <a:p>
          <a:r>
            <a:rPr lang="uk-UA" dirty="0" smtClean="0"/>
            <a:t>Характер організаційних структур</a:t>
          </a:r>
          <a:endParaRPr lang="ru-RU" dirty="0"/>
        </a:p>
      </dgm:t>
    </dgm:pt>
    <dgm:pt modelId="{6C4A46CC-287F-48C5-AF93-4A1E5A04AA17}" type="parTrans" cxnId="{B79C8B50-13C1-40EB-8680-30912AF5DFF7}">
      <dgm:prSet/>
      <dgm:spPr/>
      <dgm:t>
        <a:bodyPr/>
        <a:lstStyle/>
        <a:p>
          <a:endParaRPr lang="ru-RU"/>
        </a:p>
      </dgm:t>
    </dgm:pt>
    <dgm:pt modelId="{9A056BD8-E93E-4792-8FB8-4D7A5C0CE9F5}" type="sibTrans" cxnId="{B79C8B50-13C1-40EB-8680-30912AF5DFF7}">
      <dgm:prSet/>
      <dgm:spPr/>
      <dgm:t>
        <a:bodyPr/>
        <a:lstStyle/>
        <a:p>
          <a:endParaRPr lang="ru-RU"/>
        </a:p>
      </dgm:t>
    </dgm:pt>
    <dgm:pt modelId="{1C1A2762-061D-4FE3-898B-03E2F3AA3BE8}">
      <dgm:prSet phldrT="[Текст]"/>
      <dgm:spPr/>
      <dgm:t>
        <a:bodyPr/>
        <a:lstStyle/>
        <a:p>
          <a:r>
            <a:rPr lang="uk-UA" b="1" dirty="0" smtClean="0"/>
            <a:t>Кадрові</a:t>
          </a:r>
          <a:endParaRPr lang="ru-RU" b="1" dirty="0"/>
        </a:p>
      </dgm:t>
    </dgm:pt>
    <dgm:pt modelId="{E8420F23-A307-4ACE-8606-9917E4F8176C}" type="parTrans" cxnId="{04F63CDB-3A4B-41C1-8626-494A6E2C6FE2}">
      <dgm:prSet/>
      <dgm:spPr/>
      <dgm:t>
        <a:bodyPr/>
        <a:lstStyle/>
        <a:p>
          <a:endParaRPr lang="ru-RU"/>
        </a:p>
      </dgm:t>
    </dgm:pt>
    <dgm:pt modelId="{2C13A1FC-2E3B-4A7E-96BE-C52F7D43D992}" type="sibTrans" cxnId="{04F63CDB-3A4B-41C1-8626-494A6E2C6FE2}">
      <dgm:prSet/>
      <dgm:spPr/>
      <dgm:t>
        <a:bodyPr/>
        <a:lstStyle/>
        <a:p>
          <a:endParaRPr lang="ru-RU"/>
        </a:p>
      </dgm:t>
    </dgm:pt>
    <dgm:pt modelId="{7B4CC95D-3D88-447D-92AA-4AF7CE754388}">
      <dgm:prSet phldrT="[Текст]"/>
      <dgm:spPr/>
      <dgm:t>
        <a:bodyPr/>
        <a:lstStyle/>
        <a:p>
          <a:r>
            <a:rPr lang="uk-UA" dirty="0" smtClean="0"/>
            <a:t>Особливість статусу і ролі у політичній системі</a:t>
          </a:r>
          <a:endParaRPr lang="ru-RU" dirty="0"/>
        </a:p>
      </dgm:t>
    </dgm:pt>
    <dgm:pt modelId="{7E93C636-9A8D-4F30-91AC-C0FEE2F7AF8B}" type="parTrans" cxnId="{E1B88042-6550-4256-B454-6DCC6F2D20EF}">
      <dgm:prSet/>
      <dgm:spPr/>
      <dgm:t>
        <a:bodyPr/>
        <a:lstStyle/>
        <a:p>
          <a:endParaRPr lang="ru-RU"/>
        </a:p>
      </dgm:t>
    </dgm:pt>
    <dgm:pt modelId="{544D8A6A-04B4-45FE-B2F4-5CB2288B686C}" type="sibTrans" cxnId="{E1B88042-6550-4256-B454-6DCC6F2D20EF}">
      <dgm:prSet/>
      <dgm:spPr/>
      <dgm:t>
        <a:bodyPr/>
        <a:lstStyle/>
        <a:p>
          <a:endParaRPr lang="ru-RU"/>
        </a:p>
      </dgm:t>
    </dgm:pt>
    <dgm:pt modelId="{7CF41DEB-6043-4FE4-B0CC-059ABBA47D26}">
      <dgm:prSet phldrT="[Текст]"/>
      <dgm:spPr/>
      <dgm:t>
        <a:bodyPr/>
        <a:lstStyle/>
        <a:p>
          <a:r>
            <a:rPr lang="uk-UA" b="1" dirty="0" smtClean="0"/>
            <a:t>Єдині</a:t>
          </a:r>
          <a:endParaRPr lang="ru-RU" b="1" dirty="0"/>
        </a:p>
      </dgm:t>
    </dgm:pt>
    <dgm:pt modelId="{711E3B0A-1754-4093-854F-207D14824798}" type="parTrans" cxnId="{78049403-C56A-4306-836A-A0F95A61A472}">
      <dgm:prSet/>
      <dgm:spPr/>
      <dgm:t>
        <a:bodyPr/>
        <a:lstStyle/>
        <a:p>
          <a:endParaRPr lang="ru-RU"/>
        </a:p>
      </dgm:t>
    </dgm:pt>
    <dgm:pt modelId="{EEB0030A-5062-451F-987E-A6076407C3DE}" type="sibTrans" cxnId="{78049403-C56A-4306-836A-A0F95A61A472}">
      <dgm:prSet/>
      <dgm:spPr/>
      <dgm:t>
        <a:bodyPr/>
        <a:lstStyle/>
        <a:p>
          <a:endParaRPr lang="ru-RU"/>
        </a:p>
      </dgm:t>
    </dgm:pt>
    <dgm:pt modelId="{26DE46C8-F9FC-4717-90F7-47ED5661F78D}">
      <dgm:prSet phldrT="[Текст]"/>
      <dgm:spPr/>
      <dgm:t>
        <a:bodyPr/>
        <a:lstStyle/>
        <a:p>
          <a:r>
            <a:rPr lang="uk-UA" b="1" dirty="0" smtClean="0"/>
            <a:t>Масові</a:t>
          </a:r>
          <a:endParaRPr lang="ru-RU" b="1" dirty="0"/>
        </a:p>
      </dgm:t>
    </dgm:pt>
    <dgm:pt modelId="{37647CD0-BDE9-40BA-8798-84019D9752CE}" type="parTrans" cxnId="{BED2FBDB-4BC4-47B3-91F8-6E580058B3A6}">
      <dgm:prSet/>
      <dgm:spPr/>
      <dgm:t>
        <a:bodyPr/>
        <a:lstStyle/>
        <a:p>
          <a:endParaRPr lang="ru-RU"/>
        </a:p>
      </dgm:t>
    </dgm:pt>
    <dgm:pt modelId="{1FB404AD-2DB1-4ED5-A2F3-EFCAE078CB7B}" type="sibTrans" cxnId="{BED2FBDB-4BC4-47B3-91F8-6E580058B3A6}">
      <dgm:prSet/>
      <dgm:spPr/>
      <dgm:t>
        <a:bodyPr/>
        <a:lstStyle/>
        <a:p>
          <a:endParaRPr lang="ru-RU"/>
        </a:p>
      </dgm:t>
    </dgm:pt>
    <dgm:pt modelId="{9D216F06-2615-42ED-AF61-A6422FD6A35B}">
      <dgm:prSet phldrT="[Текст]"/>
      <dgm:spPr/>
      <dgm:t>
        <a:bodyPr/>
        <a:lstStyle/>
        <a:p>
          <a:r>
            <a:rPr lang="uk-UA" b="1" dirty="0" smtClean="0"/>
            <a:t>Аморфні</a:t>
          </a:r>
          <a:endParaRPr lang="ru-RU" b="1" dirty="0"/>
        </a:p>
      </dgm:t>
    </dgm:pt>
    <dgm:pt modelId="{DDA15564-62FA-4D09-9987-5A6D2F140E6A}" type="parTrans" cxnId="{543372D6-E6D8-412D-AB1D-351FC677052C}">
      <dgm:prSet/>
      <dgm:spPr/>
      <dgm:t>
        <a:bodyPr/>
        <a:lstStyle/>
        <a:p>
          <a:endParaRPr lang="ru-RU"/>
        </a:p>
      </dgm:t>
    </dgm:pt>
    <dgm:pt modelId="{0E347F1A-450A-4A7E-B9C2-8A1241E73C0A}" type="sibTrans" cxnId="{543372D6-E6D8-412D-AB1D-351FC677052C}">
      <dgm:prSet/>
      <dgm:spPr/>
      <dgm:t>
        <a:bodyPr/>
        <a:lstStyle/>
        <a:p>
          <a:endParaRPr lang="ru-RU"/>
        </a:p>
      </dgm:t>
    </dgm:pt>
    <dgm:pt modelId="{51C3C432-1472-4945-8213-7AF9309CE37C}">
      <dgm:prSet phldrT="[Текст]"/>
      <dgm:spPr/>
      <dgm:t>
        <a:bodyPr/>
        <a:lstStyle/>
        <a:p>
          <a:r>
            <a:rPr lang="uk-UA" b="1" dirty="0" smtClean="0"/>
            <a:t>Централізовані</a:t>
          </a:r>
          <a:endParaRPr lang="ru-RU" b="1" dirty="0"/>
        </a:p>
      </dgm:t>
    </dgm:pt>
    <dgm:pt modelId="{2E8AF5E3-1051-40ED-B5FD-49055CAA16F7}" type="parTrans" cxnId="{46C93201-1E61-4E51-86F3-CB119C28036D}">
      <dgm:prSet/>
      <dgm:spPr/>
      <dgm:t>
        <a:bodyPr/>
        <a:lstStyle/>
        <a:p>
          <a:endParaRPr lang="ru-RU"/>
        </a:p>
      </dgm:t>
    </dgm:pt>
    <dgm:pt modelId="{CA7D38B0-ED80-4B28-A8CF-D1301AAAFC9B}" type="sibTrans" cxnId="{46C93201-1E61-4E51-86F3-CB119C28036D}">
      <dgm:prSet/>
      <dgm:spPr/>
      <dgm:t>
        <a:bodyPr/>
        <a:lstStyle/>
        <a:p>
          <a:endParaRPr lang="ru-RU"/>
        </a:p>
      </dgm:t>
    </dgm:pt>
    <dgm:pt modelId="{373C7091-D9EA-483C-96F6-662EE7580B64}">
      <dgm:prSet phldrT="[Текст]"/>
      <dgm:spPr/>
      <dgm:t>
        <a:bodyPr/>
        <a:lstStyle/>
        <a:p>
          <a:r>
            <a:rPr lang="uk-UA" b="1" dirty="0" smtClean="0"/>
            <a:t>Демократичні</a:t>
          </a:r>
          <a:endParaRPr lang="ru-RU" b="1" dirty="0"/>
        </a:p>
      </dgm:t>
    </dgm:pt>
    <dgm:pt modelId="{4070BF99-FE7F-4C4A-AB3F-AA4A728474CB}" type="parTrans" cxnId="{98010E88-C29D-469B-85ED-129974EC39D1}">
      <dgm:prSet/>
      <dgm:spPr/>
      <dgm:t>
        <a:bodyPr/>
        <a:lstStyle/>
        <a:p>
          <a:endParaRPr lang="ru-RU"/>
        </a:p>
      </dgm:t>
    </dgm:pt>
    <dgm:pt modelId="{CDB384D2-F036-409E-97CF-F5AFBF2CA809}" type="sibTrans" cxnId="{98010E88-C29D-469B-85ED-129974EC39D1}">
      <dgm:prSet/>
      <dgm:spPr/>
      <dgm:t>
        <a:bodyPr/>
        <a:lstStyle/>
        <a:p>
          <a:endParaRPr lang="ru-RU"/>
        </a:p>
      </dgm:t>
    </dgm:pt>
    <dgm:pt modelId="{AF4AB327-6AD5-40E6-80C5-C47E8B371B34}">
      <dgm:prSet phldrT="[Текст]"/>
      <dgm:spPr/>
      <dgm:t>
        <a:bodyPr/>
        <a:lstStyle/>
        <a:p>
          <a:r>
            <a:rPr lang="uk-UA" b="1" dirty="0" smtClean="0"/>
            <a:t>Недемократичні</a:t>
          </a:r>
          <a:endParaRPr lang="ru-RU" b="1" dirty="0"/>
        </a:p>
      </dgm:t>
    </dgm:pt>
    <dgm:pt modelId="{E60A1F31-95E7-42F0-81FB-8151D2789B86}" type="parTrans" cxnId="{21B8BC1A-087C-4957-AC82-3B88638308AD}">
      <dgm:prSet/>
      <dgm:spPr/>
      <dgm:t>
        <a:bodyPr/>
        <a:lstStyle/>
        <a:p>
          <a:endParaRPr lang="ru-RU"/>
        </a:p>
      </dgm:t>
    </dgm:pt>
    <dgm:pt modelId="{FF16EB7F-D27E-4976-8AE1-7903993BA548}" type="sibTrans" cxnId="{21B8BC1A-087C-4957-AC82-3B88638308AD}">
      <dgm:prSet/>
      <dgm:spPr/>
      <dgm:t>
        <a:bodyPr/>
        <a:lstStyle/>
        <a:p>
          <a:endParaRPr lang="ru-RU"/>
        </a:p>
      </dgm:t>
    </dgm:pt>
    <dgm:pt modelId="{4B8D554B-9B2F-4B9E-BA02-1D2AC9CDBDFC}">
      <dgm:prSet phldrT="[Текст]"/>
      <dgm:spPr/>
      <dgm:t>
        <a:bodyPr/>
        <a:lstStyle/>
        <a:p>
          <a:r>
            <a:rPr lang="uk-UA" b="1" dirty="0" smtClean="0"/>
            <a:t>Партії-гегемони</a:t>
          </a:r>
          <a:endParaRPr lang="ru-RU" b="1" dirty="0"/>
        </a:p>
      </dgm:t>
    </dgm:pt>
    <dgm:pt modelId="{1DA8B6B9-1027-4221-8C1B-0185101EBD46}" type="parTrans" cxnId="{2E789B36-6D48-4A97-9B9D-DFC6C0DAA15C}">
      <dgm:prSet/>
      <dgm:spPr/>
      <dgm:t>
        <a:bodyPr/>
        <a:lstStyle/>
        <a:p>
          <a:endParaRPr lang="ru-RU"/>
        </a:p>
      </dgm:t>
    </dgm:pt>
    <dgm:pt modelId="{15D149E4-71DD-41F2-943A-C4F689772A33}" type="sibTrans" cxnId="{2E789B36-6D48-4A97-9B9D-DFC6C0DAA15C}">
      <dgm:prSet/>
      <dgm:spPr/>
      <dgm:t>
        <a:bodyPr/>
        <a:lstStyle/>
        <a:p>
          <a:endParaRPr lang="ru-RU"/>
        </a:p>
      </dgm:t>
    </dgm:pt>
    <dgm:pt modelId="{2E3191A1-DF53-4531-AE03-AD10D5D1A95D}">
      <dgm:prSet phldrT="[Текст]"/>
      <dgm:spPr/>
      <dgm:t>
        <a:bodyPr/>
        <a:lstStyle/>
        <a:p>
          <a:r>
            <a:rPr lang="uk-UA" b="1" dirty="0" smtClean="0"/>
            <a:t>Партії-союзники</a:t>
          </a:r>
          <a:endParaRPr lang="ru-RU" b="1" dirty="0"/>
        </a:p>
      </dgm:t>
    </dgm:pt>
    <dgm:pt modelId="{674B848B-76C3-485E-8442-A4EAE4BCBB01}" type="parTrans" cxnId="{EDA901BF-905F-4144-ABB4-3818CE53D36C}">
      <dgm:prSet/>
      <dgm:spPr/>
      <dgm:t>
        <a:bodyPr/>
        <a:lstStyle/>
        <a:p>
          <a:endParaRPr lang="ru-RU"/>
        </a:p>
      </dgm:t>
    </dgm:pt>
    <dgm:pt modelId="{1D7585C5-3D69-4281-A2FF-7281588B602A}" type="sibTrans" cxnId="{EDA901BF-905F-4144-ABB4-3818CE53D36C}">
      <dgm:prSet/>
      <dgm:spPr/>
      <dgm:t>
        <a:bodyPr/>
        <a:lstStyle/>
        <a:p>
          <a:endParaRPr lang="ru-RU"/>
        </a:p>
      </dgm:t>
    </dgm:pt>
    <dgm:pt modelId="{E514C66F-1E5F-44AF-B979-A6105CCD31FB}">
      <dgm:prSet phldrT="[Текст]"/>
      <dgm:spPr/>
      <dgm:t>
        <a:bodyPr/>
        <a:lstStyle/>
        <a:p>
          <a:r>
            <a:rPr lang="uk-UA" b="1" dirty="0" smtClean="0"/>
            <a:t>Міжнародні</a:t>
          </a:r>
          <a:endParaRPr lang="ru-RU" b="1" dirty="0"/>
        </a:p>
      </dgm:t>
    </dgm:pt>
    <dgm:pt modelId="{A4EC631D-C20A-4457-A5E3-FBC28A63E23A}" type="parTrans" cxnId="{229FFFDA-B0DA-41EA-BC39-25A7380C70F4}">
      <dgm:prSet/>
      <dgm:spPr/>
      <dgm:t>
        <a:bodyPr/>
        <a:lstStyle/>
        <a:p>
          <a:endParaRPr lang="ru-RU"/>
        </a:p>
      </dgm:t>
    </dgm:pt>
    <dgm:pt modelId="{7CDEF6A3-80C6-427D-B48F-333EDBD53B74}" type="sibTrans" cxnId="{229FFFDA-B0DA-41EA-BC39-25A7380C70F4}">
      <dgm:prSet/>
      <dgm:spPr/>
      <dgm:t>
        <a:bodyPr/>
        <a:lstStyle/>
        <a:p>
          <a:endParaRPr lang="ru-RU"/>
        </a:p>
      </dgm:t>
    </dgm:pt>
    <dgm:pt modelId="{B073594D-BA13-465A-A3E7-4721E5E6563E}">
      <dgm:prSet phldrT="[Текст]"/>
      <dgm:spPr/>
      <dgm:t>
        <a:bodyPr/>
        <a:lstStyle/>
        <a:p>
          <a:r>
            <a:rPr lang="uk-UA" b="1" dirty="0" smtClean="0"/>
            <a:t>Загальнонаціональні</a:t>
          </a:r>
          <a:endParaRPr lang="ru-RU" b="1" dirty="0"/>
        </a:p>
      </dgm:t>
    </dgm:pt>
    <dgm:pt modelId="{92305EAA-3213-4B3D-A5C1-A28D1EC6132D}" type="parTrans" cxnId="{8AAD7D09-8CF7-4AED-8C48-AD587D7809A2}">
      <dgm:prSet/>
      <dgm:spPr/>
      <dgm:t>
        <a:bodyPr/>
        <a:lstStyle/>
        <a:p>
          <a:endParaRPr lang="ru-RU"/>
        </a:p>
      </dgm:t>
    </dgm:pt>
    <dgm:pt modelId="{F9A40F5A-B9C3-4A9F-AF98-182ACEA4CA79}" type="sibTrans" cxnId="{8AAD7D09-8CF7-4AED-8C48-AD587D7809A2}">
      <dgm:prSet/>
      <dgm:spPr/>
      <dgm:t>
        <a:bodyPr/>
        <a:lstStyle/>
        <a:p>
          <a:endParaRPr lang="ru-RU"/>
        </a:p>
      </dgm:t>
    </dgm:pt>
    <dgm:pt modelId="{E2A2B4C9-4597-49E8-BBC7-ED5168B90853}">
      <dgm:prSet phldrT="[Текст]"/>
      <dgm:spPr/>
      <dgm:t>
        <a:bodyPr/>
        <a:lstStyle/>
        <a:p>
          <a:r>
            <a:rPr lang="uk-UA" b="1" dirty="0" smtClean="0"/>
            <a:t>Регіональні</a:t>
          </a:r>
          <a:endParaRPr lang="ru-RU" b="1" dirty="0"/>
        </a:p>
      </dgm:t>
    </dgm:pt>
    <dgm:pt modelId="{51A95D5A-7476-49B1-A2A8-17E006E55BD5}" type="parTrans" cxnId="{9821858C-E7B7-4FB0-93AD-A729BF7226AD}">
      <dgm:prSet/>
      <dgm:spPr/>
      <dgm:t>
        <a:bodyPr/>
        <a:lstStyle/>
        <a:p>
          <a:endParaRPr lang="ru-RU"/>
        </a:p>
      </dgm:t>
    </dgm:pt>
    <dgm:pt modelId="{A60B55DE-7FE6-4C77-8297-897BB2D762E6}" type="sibTrans" cxnId="{9821858C-E7B7-4FB0-93AD-A729BF7226AD}">
      <dgm:prSet/>
      <dgm:spPr/>
      <dgm:t>
        <a:bodyPr/>
        <a:lstStyle/>
        <a:p>
          <a:endParaRPr lang="ru-RU"/>
        </a:p>
      </dgm:t>
    </dgm:pt>
    <dgm:pt modelId="{0DC41E86-E670-4630-BD0F-7E3D6E16BDD0}">
      <dgm:prSet phldrT="[Текст]"/>
      <dgm:spPr/>
      <dgm:t>
        <a:bodyPr/>
        <a:lstStyle/>
        <a:p>
          <a:r>
            <a:rPr lang="uk-UA" b="1" dirty="0" smtClean="0"/>
            <a:t>Локальні</a:t>
          </a:r>
          <a:endParaRPr lang="ru-RU" b="1" dirty="0"/>
        </a:p>
      </dgm:t>
    </dgm:pt>
    <dgm:pt modelId="{1A3FEEDF-D2F3-4431-BFEC-29C6D5892CEE}" type="parTrans" cxnId="{2393C670-3FCA-4427-B6B9-9AEAC8A29DDA}">
      <dgm:prSet/>
      <dgm:spPr/>
      <dgm:t>
        <a:bodyPr/>
        <a:lstStyle/>
        <a:p>
          <a:endParaRPr lang="ru-RU"/>
        </a:p>
      </dgm:t>
    </dgm:pt>
    <dgm:pt modelId="{2EC1ADE6-72D0-4B56-9448-5FCFC131AD2C}" type="sibTrans" cxnId="{2393C670-3FCA-4427-B6B9-9AEAC8A29DDA}">
      <dgm:prSet/>
      <dgm:spPr/>
      <dgm:t>
        <a:bodyPr/>
        <a:lstStyle/>
        <a:p>
          <a:endParaRPr lang="ru-RU"/>
        </a:p>
      </dgm:t>
    </dgm:pt>
    <dgm:pt modelId="{DE21B7E6-BAFB-4123-A9B2-12668BB060C4}">
      <dgm:prSet phldrT="[Текст]"/>
      <dgm:spPr/>
      <dgm:t>
        <a:bodyPr/>
        <a:lstStyle/>
        <a:p>
          <a:r>
            <a:rPr lang="uk-UA" b="1" dirty="0" smtClean="0"/>
            <a:t>Авангардистські</a:t>
          </a:r>
          <a:endParaRPr lang="ru-RU" b="1" dirty="0"/>
        </a:p>
      </dgm:t>
    </dgm:pt>
    <dgm:pt modelId="{38E59CA6-B25C-40EC-8099-A7097E582920}" type="parTrans" cxnId="{4056E74F-ED0D-4EA2-A48D-4D981435720D}">
      <dgm:prSet/>
      <dgm:spPr/>
      <dgm:t>
        <a:bodyPr/>
        <a:lstStyle/>
        <a:p>
          <a:endParaRPr lang="ru-RU"/>
        </a:p>
      </dgm:t>
    </dgm:pt>
    <dgm:pt modelId="{0220D6F3-6F8E-4B66-B1F7-27A2900571D7}" type="sibTrans" cxnId="{4056E74F-ED0D-4EA2-A48D-4D981435720D}">
      <dgm:prSet/>
      <dgm:spPr/>
      <dgm:t>
        <a:bodyPr/>
        <a:lstStyle/>
        <a:p>
          <a:endParaRPr lang="ru-RU"/>
        </a:p>
      </dgm:t>
    </dgm:pt>
    <dgm:pt modelId="{5190378D-A284-4B05-B4A2-CD8962754B60}">
      <dgm:prSet phldrT="[Текст]"/>
      <dgm:spPr/>
      <dgm:t>
        <a:bodyPr/>
        <a:lstStyle/>
        <a:p>
          <a:r>
            <a:rPr lang="uk-UA" b="1" dirty="0" smtClean="0"/>
            <a:t>Парламентські</a:t>
          </a:r>
          <a:endParaRPr lang="ru-RU" b="1" dirty="0"/>
        </a:p>
      </dgm:t>
    </dgm:pt>
    <dgm:pt modelId="{3FBDA995-B339-4889-BB2C-115E38D3EE61}" type="parTrans" cxnId="{27785CE5-9F1C-45C7-8E6D-035BE157AB05}">
      <dgm:prSet/>
      <dgm:spPr/>
      <dgm:t>
        <a:bodyPr/>
        <a:lstStyle/>
        <a:p>
          <a:endParaRPr lang="ru-RU"/>
        </a:p>
      </dgm:t>
    </dgm:pt>
    <dgm:pt modelId="{2C1654A0-BA30-4545-B691-9F52F170BE2C}" type="sibTrans" cxnId="{27785CE5-9F1C-45C7-8E6D-035BE157AB05}">
      <dgm:prSet/>
      <dgm:spPr/>
      <dgm:t>
        <a:bodyPr/>
        <a:lstStyle/>
        <a:p>
          <a:endParaRPr lang="ru-RU"/>
        </a:p>
      </dgm:t>
    </dgm:pt>
    <dgm:pt modelId="{378CC07B-2AFA-4E89-9E76-08E55B704375}" type="pres">
      <dgm:prSet presAssocID="{A92A077B-E3E6-484C-82B0-8B7F7DC14F9D}" presName="Name0" presStyleCnt="0">
        <dgm:presLayoutVars>
          <dgm:dir/>
          <dgm:animLvl val="lvl"/>
          <dgm:resizeHandles val="exact"/>
        </dgm:presLayoutVars>
      </dgm:prSet>
      <dgm:spPr/>
      <dgm:t>
        <a:bodyPr/>
        <a:lstStyle/>
        <a:p>
          <a:endParaRPr lang="ru-RU"/>
        </a:p>
      </dgm:t>
    </dgm:pt>
    <dgm:pt modelId="{88CE0413-1910-4EFC-AC18-AC336160AD76}" type="pres">
      <dgm:prSet presAssocID="{2D7EC347-4942-406E-B212-4F7AC90F871A}" presName="linNode" presStyleCnt="0"/>
      <dgm:spPr/>
    </dgm:pt>
    <dgm:pt modelId="{C94ACB8B-833A-4EAD-8189-ABAB05DAF801}" type="pres">
      <dgm:prSet presAssocID="{2D7EC347-4942-406E-B212-4F7AC90F871A}" presName="parentText" presStyleLbl="node1" presStyleIdx="0" presStyleCnt="2">
        <dgm:presLayoutVars>
          <dgm:chMax val="1"/>
          <dgm:bulletEnabled val="1"/>
        </dgm:presLayoutVars>
      </dgm:prSet>
      <dgm:spPr/>
      <dgm:t>
        <a:bodyPr/>
        <a:lstStyle/>
        <a:p>
          <a:endParaRPr lang="ru-RU"/>
        </a:p>
      </dgm:t>
    </dgm:pt>
    <dgm:pt modelId="{BAA57D5E-E274-4696-B53D-DD9472D6310B}" type="pres">
      <dgm:prSet presAssocID="{2D7EC347-4942-406E-B212-4F7AC90F871A}" presName="descendantText" presStyleLbl="alignAccFollowNode1" presStyleIdx="0" presStyleCnt="2">
        <dgm:presLayoutVars>
          <dgm:bulletEnabled val="1"/>
        </dgm:presLayoutVars>
      </dgm:prSet>
      <dgm:spPr/>
      <dgm:t>
        <a:bodyPr/>
        <a:lstStyle/>
        <a:p>
          <a:endParaRPr lang="ru-RU"/>
        </a:p>
      </dgm:t>
    </dgm:pt>
    <dgm:pt modelId="{6B8A1942-0DFD-4ADE-9829-BF868BF98CB7}" type="pres">
      <dgm:prSet presAssocID="{9A056BD8-E93E-4792-8FB8-4D7A5C0CE9F5}" presName="sp" presStyleCnt="0"/>
      <dgm:spPr/>
    </dgm:pt>
    <dgm:pt modelId="{E6FB56A8-E049-448E-ACA9-499A1240B66E}" type="pres">
      <dgm:prSet presAssocID="{7B4CC95D-3D88-447D-92AA-4AF7CE754388}" presName="linNode" presStyleCnt="0"/>
      <dgm:spPr/>
    </dgm:pt>
    <dgm:pt modelId="{E90A6BAA-7F03-4046-8D93-5045F25726D9}" type="pres">
      <dgm:prSet presAssocID="{7B4CC95D-3D88-447D-92AA-4AF7CE754388}" presName="parentText" presStyleLbl="node1" presStyleIdx="1" presStyleCnt="2">
        <dgm:presLayoutVars>
          <dgm:chMax val="1"/>
          <dgm:bulletEnabled val="1"/>
        </dgm:presLayoutVars>
      </dgm:prSet>
      <dgm:spPr/>
      <dgm:t>
        <a:bodyPr/>
        <a:lstStyle/>
        <a:p>
          <a:endParaRPr lang="ru-RU"/>
        </a:p>
      </dgm:t>
    </dgm:pt>
    <dgm:pt modelId="{844110D0-578E-4FFE-8B30-F08AFF35EFAD}" type="pres">
      <dgm:prSet presAssocID="{7B4CC95D-3D88-447D-92AA-4AF7CE754388}" presName="descendantText" presStyleLbl="alignAccFollowNode1" presStyleIdx="1" presStyleCnt="2">
        <dgm:presLayoutVars>
          <dgm:bulletEnabled val="1"/>
        </dgm:presLayoutVars>
      </dgm:prSet>
      <dgm:spPr/>
      <dgm:t>
        <a:bodyPr/>
        <a:lstStyle/>
        <a:p>
          <a:endParaRPr lang="ru-RU"/>
        </a:p>
      </dgm:t>
    </dgm:pt>
  </dgm:ptLst>
  <dgm:cxnLst>
    <dgm:cxn modelId="{229FFFDA-B0DA-41EA-BC39-25A7380C70F4}" srcId="{7B4CC95D-3D88-447D-92AA-4AF7CE754388}" destId="{E514C66F-1E5F-44AF-B979-A6105CCD31FB}" srcOrd="3" destOrd="0" parTransId="{A4EC631D-C20A-4457-A5E3-FBC28A63E23A}" sibTransId="{7CDEF6A3-80C6-427D-B48F-333EDBD53B74}"/>
    <dgm:cxn modelId="{E1B88042-6550-4256-B454-6DCC6F2D20EF}" srcId="{A92A077B-E3E6-484C-82B0-8B7F7DC14F9D}" destId="{7B4CC95D-3D88-447D-92AA-4AF7CE754388}" srcOrd="1" destOrd="0" parTransId="{7E93C636-9A8D-4F30-91AC-C0FEE2F7AF8B}" sibTransId="{544D8A6A-04B4-45FE-B2F4-5CB2288B686C}"/>
    <dgm:cxn modelId="{EDA901BF-905F-4144-ABB4-3818CE53D36C}" srcId="{7B4CC95D-3D88-447D-92AA-4AF7CE754388}" destId="{2E3191A1-DF53-4531-AE03-AD10D5D1A95D}" srcOrd="2" destOrd="0" parTransId="{674B848B-76C3-485E-8442-A4EAE4BCBB01}" sibTransId="{1D7585C5-3D69-4281-A2FF-7281588B602A}"/>
    <dgm:cxn modelId="{04F63CDB-3A4B-41C1-8626-494A6E2C6FE2}" srcId="{2D7EC347-4942-406E-B212-4F7AC90F871A}" destId="{1C1A2762-061D-4FE3-898B-03E2F3AA3BE8}" srcOrd="0" destOrd="0" parTransId="{E8420F23-A307-4ACE-8606-9917E4F8176C}" sibTransId="{2C13A1FC-2E3B-4A7E-96BE-C52F7D43D992}"/>
    <dgm:cxn modelId="{9821858C-E7B7-4FB0-93AD-A729BF7226AD}" srcId="{7B4CC95D-3D88-447D-92AA-4AF7CE754388}" destId="{E2A2B4C9-4597-49E8-BBC7-ED5168B90853}" srcOrd="5" destOrd="0" parTransId="{51A95D5A-7476-49B1-A2A8-17E006E55BD5}" sibTransId="{A60B55DE-7FE6-4C77-8297-897BB2D762E6}"/>
    <dgm:cxn modelId="{14DB61C3-B064-48C3-BF7D-2FBAD6AC958B}" type="presOf" srcId="{373C7091-D9EA-483C-96F6-662EE7580B64}" destId="{BAA57D5E-E274-4696-B53D-DD9472D6310B}" srcOrd="0" destOrd="4" presId="urn:microsoft.com/office/officeart/2005/8/layout/vList5"/>
    <dgm:cxn modelId="{FD24450B-FE86-49B1-B301-12A669F1E55C}" type="presOf" srcId="{2E3191A1-DF53-4531-AE03-AD10D5D1A95D}" destId="{844110D0-578E-4FFE-8B30-F08AFF35EFAD}" srcOrd="0" destOrd="2" presId="urn:microsoft.com/office/officeart/2005/8/layout/vList5"/>
    <dgm:cxn modelId="{BED2FBDB-4BC4-47B3-91F8-6E580058B3A6}" srcId="{2D7EC347-4942-406E-B212-4F7AC90F871A}" destId="{26DE46C8-F9FC-4717-90F7-47ED5661F78D}" srcOrd="1" destOrd="0" parTransId="{37647CD0-BDE9-40BA-8798-84019D9752CE}" sibTransId="{1FB404AD-2DB1-4ED5-A2F3-EFCAE078CB7B}"/>
    <dgm:cxn modelId="{8B900028-DC63-4D73-9677-9C78E1A1E674}" type="presOf" srcId="{E514C66F-1E5F-44AF-B979-A6105CCD31FB}" destId="{844110D0-578E-4FFE-8B30-F08AFF35EFAD}" srcOrd="0" destOrd="3" presId="urn:microsoft.com/office/officeart/2005/8/layout/vList5"/>
    <dgm:cxn modelId="{0BCC4962-1CA4-4C49-91B5-9793D5DC3EEA}" type="presOf" srcId="{4B8D554B-9B2F-4B9E-BA02-1D2AC9CDBDFC}" destId="{844110D0-578E-4FFE-8B30-F08AFF35EFAD}" srcOrd="0" destOrd="1" presId="urn:microsoft.com/office/officeart/2005/8/layout/vList5"/>
    <dgm:cxn modelId="{8DB81DC0-DB22-45A8-9C9A-B83FEB25FB94}" type="presOf" srcId="{A92A077B-E3E6-484C-82B0-8B7F7DC14F9D}" destId="{378CC07B-2AFA-4E89-9E76-08E55B704375}" srcOrd="0" destOrd="0" presId="urn:microsoft.com/office/officeart/2005/8/layout/vList5"/>
    <dgm:cxn modelId="{2E789B36-6D48-4A97-9B9D-DFC6C0DAA15C}" srcId="{7B4CC95D-3D88-447D-92AA-4AF7CE754388}" destId="{4B8D554B-9B2F-4B9E-BA02-1D2AC9CDBDFC}" srcOrd="1" destOrd="0" parTransId="{1DA8B6B9-1027-4221-8C1B-0185101EBD46}" sibTransId="{15D149E4-71DD-41F2-943A-C4F689772A33}"/>
    <dgm:cxn modelId="{2393C670-3FCA-4427-B6B9-9AEAC8A29DDA}" srcId="{7B4CC95D-3D88-447D-92AA-4AF7CE754388}" destId="{0DC41E86-E670-4630-BD0F-7E3D6E16BDD0}" srcOrd="6" destOrd="0" parTransId="{1A3FEEDF-D2F3-4431-BFEC-29C6D5892CEE}" sibTransId="{2EC1ADE6-72D0-4B56-9448-5FCFC131AD2C}"/>
    <dgm:cxn modelId="{F891281F-5AF1-42ED-A128-DB86543652BD}" type="presOf" srcId="{26DE46C8-F9FC-4717-90F7-47ED5661F78D}" destId="{BAA57D5E-E274-4696-B53D-DD9472D6310B}" srcOrd="0" destOrd="1" presId="urn:microsoft.com/office/officeart/2005/8/layout/vList5"/>
    <dgm:cxn modelId="{B9B678CE-2215-421D-9F80-44C9093EE197}" type="presOf" srcId="{B073594D-BA13-465A-A3E7-4721E5E6563E}" destId="{844110D0-578E-4FFE-8B30-F08AFF35EFAD}" srcOrd="0" destOrd="4" presId="urn:microsoft.com/office/officeart/2005/8/layout/vList5"/>
    <dgm:cxn modelId="{B79C8B50-13C1-40EB-8680-30912AF5DFF7}" srcId="{A92A077B-E3E6-484C-82B0-8B7F7DC14F9D}" destId="{2D7EC347-4942-406E-B212-4F7AC90F871A}" srcOrd="0" destOrd="0" parTransId="{6C4A46CC-287F-48C5-AF93-4A1E5A04AA17}" sibTransId="{9A056BD8-E93E-4792-8FB8-4D7A5C0CE9F5}"/>
    <dgm:cxn modelId="{AF9E9103-509D-486F-B31D-C10B09A3D863}" type="presOf" srcId="{2D7EC347-4942-406E-B212-4F7AC90F871A}" destId="{C94ACB8B-833A-4EAD-8189-ABAB05DAF801}" srcOrd="0" destOrd="0" presId="urn:microsoft.com/office/officeart/2005/8/layout/vList5"/>
    <dgm:cxn modelId="{C520F9AB-AA90-4DAD-B09D-49617EB59FCE}" type="presOf" srcId="{AF4AB327-6AD5-40E6-80C5-C47E8B371B34}" destId="{BAA57D5E-E274-4696-B53D-DD9472D6310B}" srcOrd="0" destOrd="5" presId="urn:microsoft.com/office/officeart/2005/8/layout/vList5"/>
    <dgm:cxn modelId="{98010E88-C29D-469B-85ED-129974EC39D1}" srcId="{2D7EC347-4942-406E-B212-4F7AC90F871A}" destId="{373C7091-D9EA-483C-96F6-662EE7580B64}" srcOrd="4" destOrd="0" parTransId="{4070BF99-FE7F-4C4A-AB3F-AA4A728474CB}" sibTransId="{CDB384D2-F036-409E-97CF-F5AFBF2CA809}"/>
    <dgm:cxn modelId="{C05064C9-D031-40C5-85C8-30245CF06B79}" type="presOf" srcId="{1C1A2762-061D-4FE3-898B-03E2F3AA3BE8}" destId="{BAA57D5E-E274-4696-B53D-DD9472D6310B}" srcOrd="0" destOrd="0" presId="urn:microsoft.com/office/officeart/2005/8/layout/vList5"/>
    <dgm:cxn modelId="{D7C414BF-8657-4AAF-9F78-4A6A881AFC23}" type="presOf" srcId="{5190378D-A284-4B05-B4A2-CD8962754B60}" destId="{844110D0-578E-4FFE-8B30-F08AFF35EFAD}" srcOrd="0" destOrd="8" presId="urn:microsoft.com/office/officeart/2005/8/layout/vList5"/>
    <dgm:cxn modelId="{5ABB017A-11FD-48D7-A445-C75CC03D3B7B}" type="presOf" srcId="{E2A2B4C9-4597-49E8-BBC7-ED5168B90853}" destId="{844110D0-578E-4FFE-8B30-F08AFF35EFAD}" srcOrd="0" destOrd="5" presId="urn:microsoft.com/office/officeart/2005/8/layout/vList5"/>
    <dgm:cxn modelId="{DF49D332-7ED3-4470-B531-08129EC06532}" type="presOf" srcId="{7B4CC95D-3D88-447D-92AA-4AF7CE754388}" destId="{E90A6BAA-7F03-4046-8D93-5045F25726D9}" srcOrd="0" destOrd="0" presId="urn:microsoft.com/office/officeart/2005/8/layout/vList5"/>
    <dgm:cxn modelId="{3D2EA9BE-0348-4285-B229-ECF563BE6E8C}" type="presOf" srcId="{0DC41E86-E670-4630-BD0F-7E3D6E16BDD0}" destId="{844110D0-578E-4FFE-8B30-F08AFF35EFAD}" srcOrd="0" destOrd="6" presId="urn:microsoft.com/office/officeart/2005/8/layout/vList5"/>
    <dgm:cxn modelId="{0BD1F3CA-EF35-4BBC-9625-13E09F4D6CE8}" type="presOf" srcId="{DE21B7E6-BAFB-4123-A9B2-12668BB060C4}" destId="{844110D0-578E-4FFE-8B30-F08AFF35EFAD}" srcOrd="0" destOrd="7" presId="urn:microsoft.com/office/officeart/2005/8/layout/vList5"/>
    <dgm:cxn modelId="{543372D6-E6D8-412D-AB1D-351FC677052C}" srcId="{2D7EC347-4942-406E-B212-4F7AC90F871A}" destId="{9D216F06-2615-42ED-AF61-A6422FD6A35B}" srcOrd="2" destOrd="0" parTransId="{DDA15564-62FA-4D09-9987-5A6D2F140E6A}" sibTransId="{0E347F1A-450A-4A7E-B9C2-8A1241E73C0A}"/>
    <dgm:cxn modelId="{2A3DB2E0-9E3A-4869-BD19-9265735880BC}" type="presOf" srcId="{9D216F06-2615-42ED-AF61-A6422FD6A35B}" destId="{BAA57D5E-E274-4696-B53D-DD9472D6310B}" srcOrd="0" destOrd="2" presId="urn:microsoft.com/office/officeart/2005/8/layout/vList5"/>
    <dgm:cxn modelId="{78049403-C56A-4306-836A-A0F95A61A472}" srcId="{7B4CC95D-3D88-447D-92AA-4AF7CE754388}" destId="{7CF41DEB-6043-4FE4-B0CC-059ABBA47D26}" srcOrd="0" destOrd="0" parTransId="{711E3B0A-1754-4093-854F-207D14824798}" sibTransId="{EEB0030A-5062-451F-987E-A6076407C3DE}"/>
    <dgm:cxn modelId="{27785CE5-9F1C-45C7-8E6D-035BE157AB05}" srcId="{7B4CC95D-3D88-447D-92AA-4AF7CE754388}" destId="{5190378D-A284-4B05-B4A2-CD8962754B60}" srcOrd="8" destOrd="0" parTransId="{3FBDA995-B339-4889-BB2C-115E38D3EE61}" sibTransId="{2C1654A0-BA30-4545-B691-9F52F170BE2C}"/>
    <dgm:cxn modelId="{8AAD7D09-8CF7-4AED-8C48-AD587D7809A2}" srcId="{7B4CC95D-3D88-447D-92AA-4AF7CE754388}" destId="{B073594D-BA13-465A-A3E7-4721E5E6563E}" srcOrd="4" destOrd="0" parTransId="{92305EAA-3213-4B3D-A5C1-A28D1EC6132D}" sibTransId="{F9A40F5A-B9C3-4A9F-AF98-182ACEA4CA79}"/>
    <dgm:cxn modelId="{61E5AD0F-2DA1-4410-A259-5E450FEA176A}" type="presOf" srcId="{7CF41DEB-6043-4FE4-B0CC-059ABBA47D26}" destId="{844110D0-578E-4FFE-8B30-F08AFF35EFAD}" srcOrd="0" destOrd="0" presId="urn:microsoft.com/office/officeart/2005/8/layout/vList5"/>
    <dgm:cxn modelId="{36E30628-6AE9-4132-87B7-E75B16533F7B}" type="presOf" srcId="{51C3C432-1472-4945-8213-7AF9309CE37C}" destId="{BAA57D5E-E274-4696-B53D-DD9472D6310B}" srcOrd="0" destOrd="3" presId="urn:microsoft.com/office/officeart/2005/8/layout/vList5"/>
    <dgm:cxn modelId="{4056E74F-ED0D-4EA2-A48D-4D981435720D}" srcId="{7B4CC95D-3D88-447D-92AA-4AF7CE754388}" destId="{DE21B7E6-BAFB-4123-A9B2-12668BB060C4}" srcOrd="7" destOrd="0" parTransId="{38E59CA6-B25C-40EC-8099-A7097E582920}" sibTransId="{0220D6F3-6F8E-4B66-B1F7-27A2900571D7}"/>
    <dgm:cxn modelId="{21B8BC1A-087C-4957-AC82-3B88638308AD}" srcId="{2D7EC347-4942-406E-B212-4F7AC90F871A}" destId="{AF4AB327-6AD5-40E6-80C5-C47E8B371B34}" srcOrd="5" destOrd="0" parTransId="{E60A1F31-95E7-42F0-81FB-8151D2789B86}" sibTransId="{FF16EB7F-D27E-4976-8AE1-7903993BA548}"/>
    <dgm:cxn modelId="{46C93201-1E61-4E51-86F3-CB119C28036D}" srcId="{2D7EC347-4942-406E-B212-4F7AC90F871A}" destId="{51C3C432-1472-4945-8213-7AF9309CE37C}" srcOrd="3" destOrd="0" parTransId="{2E8AF5E3-1051-40ED-B5FD-49055CAA16F7}" sibTransId="{CA7D38B0-ED80-4B28-A8CF-D1301AAAFC9B}"/>
    <dgm:cxn modelId="{D748E9C9-CD97-4A58-AC08-3C2346CF3E2D}" type="presParOf" srcId="{378CC07B-2AFA-4E89-9E76-08E55B704375}" destId="{88CE0413-1910-4EFC-AC18-AC336160AD76}" srcOrd="0" destOrd="0" presId="urn:microsoft.com/office/officeart/2005/8/layout/vList5"/>
    <dgm:cxn modelId="{FBB807E2-2128-4BCC-A9D9-814837305AA2}" type="presParOf" srcId="{88CE0413-1910-4EFC-AC18-AC336160AD76}" destId="{C94ACB8B-833A-4EAD-8189-ABAB05DAF801}" srcOrd="0" destOrd="0" presId="urn:microsoft.com/office/officeart/2005/8/layout/vList5"/>
    <dgm:cxn modelId="{294CBCE1-6C48-4DB9-B822-8C44EF8FD9DC}" type="presParOf" srcId="{88CE0413-1910-4EFC-AC18-AC336160AD76}" destId="{BAA57D5E-E274-4696-B53D-DD9472D6310B}" srcOrd="1" destOrd="0" presId="urn:microsoft.com/office/officeart/2005/8/layout/vList5"/>
    <dgm:cxn modelId="{6EAD1AA0-EDB9-4835-9D62-17AB4D1E9198}" type="presParOf" srcId="{378CC07B-2AFA-4E89-9E76-08E55B704375}" destId="{6B8A1942-0DFD-4ADE-9829-BF868BF98CB7}" srcOrd="1" destOrd="0" presId="urn:microsoft.com/office/officeart/2005/8/layout/vList5"/>
    <dgm:cxn modelId="{1612412D-EA69-4B08-A823-C00DDEFFCB99}" type="presParOf" srcId="{378CC07B-2AFA-4E89-9E76-08E55B704375}" destId="{E6FB56A8-E049-448E-ACA9-499A1240B66E}" srcOrd="2" destOrd="0" presId="urn:microsoft.com/office/officeart/2005/8/layout/vList5"/>
    <dgm:cxn modelId="{0B5CF156-2D8D-4224-B261-E443717C0BB7}" type="presParOf" srcId="{E6FB56A8-E049-448E-ACA9-499A1240B66E}" destId="{E90A6BAA-7F03-4046-8D93-5045F25726D9}" srcOrd="0" destOrd="0" presId="urn:microsoft.com/office/officeart/2005/8/layout/vList5"/>
    <dgm:cxn modelId="{49F43A28-B281-4851-A610-E836D220EDE7}" type="presParOf" srcId="{E6FB56A8-E049-448E-ACA9-499A1240B66E}" destId="{844110D0-578E-4FFE-8B30-F08AFF35EF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798CC4-C622-419B-841D-E0C9A823AE6F}"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4A904020-0720-4C30-969E-0744061D3AAE}">
      <dgm:prSet phldrT="[Текст]"/>
      <dgm:spPr/>
      <dgm:t>
        <a:bodyPr/>
        <a:lstStyle/>
        <a:p>
          <a:r>
            <a:rPr lang="uk-UA" noProof="0" dirty="0" smtClean="0"/>
            <a:t>ГРОМАДСЬКА ОРГАНІЗАЦІЯ </a:t>
          </a:r>
          <a:endParaRPr lang="uk-UA" noProof="0" dirty="0"/>
        </a:p>
      </dgm:t>
    </dgm:pt>
    <dgm:pt modelId="{B09C788F-23C4-4F78-95DA-9F3810D5DADD}" type="parTrans" cxnId="{E6191B11-1E08-4DCF-BE05-75E6BDAFC33B}">
      <dgm:prSet/>
      <dgm:spPr/>
      <dgm:t>
        <a:bodyPr/>
        <a:lstStyle/>
        <a:p>
          <a:endParaRPr lang="ru-RU"/>
        </a:p>
      </dgm:t>
    </dgm:pt>
    <dgm:pt modelId="{B08C6124-5980-43C6-AA23-59A7618D610A}" type="sibTrans" cxnId="{E6191B11-1E08-4DCF-BE05-75E6BDAFC33B}">
      <dgm:prSet/>
      <dgm:spPr/>
      <dgm:t>
        <a:bodyPr/>
        <a:lstStyle/>
        <a:p>
          <a:endParaRPr lang="ru-RU"/>
        </a:p>
      </dgm:t>
    </dgm:pt>
    <dgm:pt modelId="{F79E26A2-10B5-4A76-9670-A8780A336DA4}">
      <dgm:prSet phldrT="[Текст]"/>
      <dgm:spPr/>
      <dgm:t>
        <a:bodyPr/>
        <a:lstStyle/>
        <a:p>
          <a:r>
            <a:rPr lang="uk-UA" noProof="0" dirty="0" smtClean="0"/>
            <a:t>об’єднання, створені з метою реалізації та захисту громадянських, політичних, економічних, соціальних і культурних прав, інтересів людини, які сприяють розвитку творчої активності й самостійності громадян, їх участі в управлінні державними та громадськими справами</a:t>
          </a:r>
          <a:r>
            <a:rPr lang="ru-RU" dirty="0" smtClean="0"/>
            <a:t>.</a:t>
          </a:r>
          <a:endParaRPr lang="ru-RU" dirty="0"/>
        </a:p>
      </dgm:t>
    </dgm:pt>
    <dgm:pt modelId="{080ECC37-AAE8-42B1-95AD-17B82E14FAEF}" type="parTrans" cxnId="{2831C15F-9717-4018-8CF0-1951F3762162}">
      <dgm:prSet/>
      <dgm:spPr/>
      <dgm:t>
        <a:bodyPr/>
        <a:lstStyle/>
        <a:p>
          <a:endParaRPr lang="ru-RU"/>
        </a:p>
      </dgm:t>
    </dgm:pt>
    <dgm:pt modelId="{DE1D4F55-B02F-46A0-A170-0ABE5D2CD5A0}" type="sibTrans" cxnId="{2831C15F-9717-4018-8CF0-1951F3762162}">
      <dgm:prSet/>
      <dgm:spPr/>
      <dgm:t>
        <a:bodyPr/>
        <a:lstStyle/>
        <a:p>
          <a:endParaRPr lang="ru-RU"/>
        </a:p>
      </dgm:t>
    </dgm:pt>
    <dgm:pt modelId="{21EED2FF-1D2E-4F2B-B790-A5CEEC15186F}">
      <dgm:prSet phldrT="[Текст]"/>
      <dgm:spPr/>
      <dgm:t>
        <a:bodyPr/>
        <a:lstStyle/>
        <a:p>
          <a:r>
            <a:rPr lang="uk-UA" noProof="0" dirty="0" smtClean="0"/>
            <a:t>ГРОМАДСЬКИЙ</a:t>
          </a:r>
          <a:r>
            <a:rPr lang="ru-RU" dirty="0" smtClean="0"/>
            <a:t> </a:t>
          </a:r>
          <a:r>
            <a:rPr lang="ru-RU" dirty="0" smtClean="0"/>
            <a:t>РУХ</a:t>
          </a:r>
          <a:endParaRPr lang="ru-RU" dirty="0"/>
        </a:p>
      </dgm:t>
    </dgm:pt>
    <dgm:pt modelId="{3E3D8888-AABB-4598-859F-88148CDCAAC2}" type="parTrans" cxnId="{C9D49793-C214-4342-B0DB-84B68D7600BF}">
      <dgm:prSet/>
      <dgm:spPr/>
      <dgm:t>
        <a:bodyPr/>
        <a:lstStyle/>
        <a:p>
          <a:endParaRPr lang="uk-UA"/>
        </a:p>
      </dgm:t>
    </dgm:pt>
    <dgm:pt modelId="{63816847-DC1D-4446-88FF-2EA413186BBB}" type="sibTrans" cxnId="{C9D49793-C214-4342-B0DB-84B68D7600BF}">
      <dgm:prSet/>
      <dgm:spPr/>
      <dgm:t>
        <a:bodyPr/>
        <a:lstStyle/>
        <a:p>
          <a:endParaRPr lang="uk-UA"/>
        </a:p>
      </dgm:t>
    </dgm:pt>
    <dgm:pt modelId="{C8B7E746-57A9-485C-865A-6E604C2889DF}">
      <dgm:prSet phldrT="[Текст]"/>
      <dgm:spPr/>
      <dgm:t>
        <a:bodyPr/>
        <a:lstStyle/>
        <a:p>
          <a:r>
            <a:rPr lang="uk-UA" dirty="0" smtClean="0"/>
            <a:t>структурно неоформлені масові об’єднання громадян і організації різних соціально-політичних орієнтацій, діяльність яких, як правило, має тимчасовий характер і найчастіше спрямована на виконання певних тактичних завдань, після чого вони або розпадаються, або консолідуються в нові політичні партії чи організації.</a:t>
          </a:r>
          <a:endParaRPr lang="ru-RU" dirty="0"/>
        </a:p>
      </dgm:t>
    </dgm:pt>
    <dgm:pt modelId="{73B80DB6-91FD-4ED7-B238-D9AB5AAAE46A}" type="parTrans" cxnId="{61328CE5-16EF-45DB-AAC7-9038571201D5}">
      <dgm:prSet/>
      <dgm:spPr/>
      <dgm:t>
        <a:bodyPr/>
        <a:lstStyle/>
        <a:p>
          <a:endParaRPr lang="uk-UA"/>
        </a:p>
      </dgm:t>
    </dgm:pt>
    <dgm:pt modelId="{7DF8ED42-52A7-4A15-A18C-75155F7D7BBB}" type="sibTrans" cxnId="{61328CE5-16EF-45DB-AAC7-9038571201D5}">
      <dgm:prSet/>
      <dgm:spPr/>
      <dgm:t>
        <a:bodyPr/>
        <a:lstStyle/>
        <a:p>
          <a:endParaRPr lang="uk-UA"/>
        </a:p>
      </dgm:t>
    </dgm:pt>
    <dgm:pt modelId="{F68FE474-8405-4478-91AF-369E6F569E79}" type="pres">
      <dgm:prSet presAssocID="{D5798CC4-C622-419B-841D-E0C9A823AE6F}" presName="Name0" presStyleCnt="0">
        <dgm:presLayoutVars>
          <dgm:dir/>
          <dgm:animLvl val="lvl"/>
          <dgm:resizeHandles val="exact"/>
        </dgm:presLayoutVars>
      </dgm:prSet>
      <dgm:spPr/>
      <dgm:t>
        <a:bodyPr/>
        <a:lstStyle/>
        <a:p>
          <a:endParaRPr lang="ru-RU"/>
        </a:p>
      </dgm:t>
    </dgm:pt>
    <dgm:pt modelId="{0930DEDA-B158-4CFC-BADF-7F89F389A0D3}" type="pres">
      <dgm:prSet presAssocID="{4A904020-0720-4C30-969E-0744061D3AAE}" presName="linNode" presStyleCnt="0"/>
      <dgm:spPr/>
    </dgm:pt>
    <dgm:pt modelId="{3E8F40FE-E0F0-44CC-823E-8CC3229EB106}" type="pres">
      <dgm:prSet presAssocID="{4A904020-0720-4C30-969E-0744061D3AAE}" presName="parentText" presStyleLbl="node1" presStyleIdx="0" presStyleCnt="2" custScaleX="72900" custScaleY="44441" custLinFactNeighborX="-2541" custLinFactNeighborY="-29990">
        <dgm:presLayoutVars>
          <dgm:chMax val="1"/>
          <dgm:bulletEnabled val="1"/>
        </dgm:presLayoutVars>
      </dgm:prSet>
      <dgm:spPr/>
      <dgm:t>
        <a:bodyPr/>
        <a:lstStyle/>
        <a:p>
          <a:endParaRPr lang="ru-RU"/>
        </a:p>
      </dgm:t>
    </dgm:pt>
    <dgm:pt modelId="{74A238D8-DF67-4995-85AD-B5DFC2E364F6}" type="pres">
      <dgm:prSet presAssocID="{4A904020-0720-4C30-969E-0744061D3AAE}" presName="descendantText" presStyleLbl="alignAccFollowNode1" presStyleIdx="0" presStyleCnt="2" custScaleX="110162" custScaleY="52316" custLinFactNeighborX="-5150" custLinFactNeighborY="-34993">
        <dgm:presLayoutVars>
          <dgm:bulletEnabled val="1"/>
        </dgm:presLayoutVars>
      </dgm:prSet>
      <dgm:spPr/>
      <dgm:t>
        <a:bodyPr/>
        <a:lstStyle/>
        <a:p>
          <a:endParaRPr lang="ru-RU"/>
        </a:p>
      </dgm:t>
    </dgm:pt>
    <dgm:pt modelId="{7AFCBA15-86D8-4CBC-A3FF-2043ED91AF1A}" type="pres">
      <dgm:prSet presAssocID="{B08C6124-5980-43C6-AA23-59A7618D610A}" presName="sp" presStyleCnt="0"/>
      <dgm:spPr/>
    </dgm:pt>
    <dgm:pt modelId="{367938BF-AEC8-455C-AF69-2F7E348AE9D9}" type="pres">
      <dgm:prSet presAssocID="{21EED2FF-1D2E-4F2B-B790-A5CEEC15186F}" presName="linNode" presStyleCnt="0"/>
      <dgm:spPr/>
    </dgm:pt>
    <dgm:pt modelId="{C95DC008-2CFE-49CD-BEDC-F7602FE04B5C}" type="pres">
      <dgm:prSet presAssocID="{21EED2FF-1D2E-4F2B-B790-A5CEEC15186F}" presName="parentText" presStyleLbl="node1" presStyleIdx="1" presStyleCnt="2" custScaleX="72900" custScaleY="44441" custLinFactNeighborX="-2541" custLinFactNeighborY="-7358">
        <dgm:presLayoutVars>
          <dgm:chMax val="1"/>
          <dgm:bulletEnabled val="1"/>
        </dgm:presLayoutVars>
      </dgm:prSet>
      <dgm:spPr/>
      <dgm:t>
        <a:bodyPr/>
        <a:lstStyle/>
        <a:p>
          <a:endParaRPr lang="uk-UA"/>
        </a:p>
      </dgm:t>
    </dgm:pt>
    <dgm:pt modelId="{83A99D76-74B3-4D6F-B68D-A80DB6AE060E}" type="pres">
      <dgm:prSet presAssocID="{21EED2FF-1D2E-4F2B-B790-A5CEEC15186F}" presName="descendantText" presStyleLbl="alignAccFollowNode1" presStyleIdx="1" presStyleCnt="2" custScaleX="110162" custScaleY="48704" custLinFactNeighborX="-5150" custLinFactNeighborY="-6702">
        <dgm:presLayoutVars>
          <dgm:bulletEnabled val="1"/>
        </dgm:presLayoutVars>
      </dgm:prSet>
      <dgm:spPr/>
      <dgm:t>
        <a:bodyPr/>
        <a:lstStyle/>
        <a:p>
          <a:endParaRPr lang="uk-UA"/>
        </a:p>
      </dgm:t>
    </dgm:pt>
  </dgm:ptLst>
  <dgm:cxnLst>
    <dgm:cxn modelId="{E6191B11-1E08-4DCF-BE05-75E6BDAFC33B}" srcId="{D5798CC4-C622-419B-841D-E0C9A823AE6F}" destId="{4A904020-0720-4C30-969E-0744061D3AAE}" srcOrd="0" destOrd="0" parTransId="{B09C788F-23C4-4F78-95DA-9F3810D5DADD}" sibTransId="{B08C6124-5980-43C6-AA23-59A7618D610A}"/>
    <dgm:cxn modelId="{CDBFCE86-DD4A-4AAD-9721-38AD3A7EAAD2}" type="presOf" srcId="{21EED2FF-1D2E-4F2B-B790-A5CEEC15186F}" destId="{C95DC008-2CFE-49CD-BEDC-F7602FE04B5C}" srcOrd="0" destOrd="0" presId="urn:microsoft.com/office/officeart/2005/8/layout/vList5"/>
    <dgm:cxn modelId="{A6743949-A153-4093-B3D3-4429CE245D7B}" type="presOf" srcId="{D5798CC4-C622-419B-841D-E0C9A823AE6F}" destId="{F68FE474-8405-4478-91AF-369E6F569E79}" srcOrd="0" destOrd="0" presId="urn:microsoft.com/office/officeart/2005/8/layout/vList5"/>
    <dgm:cxn modelId="{62BC2BCA-3641-4404-B173-419646D1BF0D}" type="presOf" srcId="{F79E26A2-10B5-4A76-9670-A8780A336DA4}" destId="{74A238D8-DF67-4995-85AD-B5DFC2E364F6}" srcOrd="0" destOrd="0" presId="urn:microsoft.com/office/officeart/2005/8/layout/vList5"/>
    <dgm:cxn modelId="{5D3EA595-8367-4B68-9669-1F71D65765D4}" type="presOf" srcId="{C8B7E746-57A9-485C-865A-6E604C2889DF}" destId="{83A99D76-74B3-4D6F-B68D-A80DB6AE060E}" srcOrd="0" destOrd="0" presId="urn:microsoft.com/office/officeart/2005/8/layout/vList5"/>
    <dgm:cxn modelId="{C9D49793-C214-4342-B0DB-84B68D7600BF}" srcId="{D5798CC4-C622-419B-841D-E0C9A823AE6F}" destId="{21EED2FF-1D2E-4F2B-B790-A5CEEC15186F}" srcOrd="1" destOrd="0" parTransId="{3E3D8888-AABB-4598-859F-88148CDCAAC2}" sibTransId="{63816847-DC1D-4446-88FF-2EA413186BBB}"/>
    <dgm:cxn modelId="{DF02FDBF-C116-4DA0-A459-5B6EA33D5CB6}" type="presOf" srcId="{4A904020-0720-4C30-969E-0744061D3AAE}" destId="{3E8F40FE-E0F0-44CC-823E-8CC3229EB106}" srcOrd="0" destOrd="0" presId="urn:microsoft.com/office/officeart/2005/8/layout/vList5"/>
    <dgm:cxn modelId="{61328CE5-16EF-45DB-AAC7-9038571201D5}" srcId="{21EED2FF-1D2E-4F2B-B790-A5CEEC15186F}" destId="{C8B7E746-57A9-485C-865A-6E604C2889DF}" srcOrd="0" destOrd="0" parTransId="{73B80DB6-91FD-4ED7-B238-D9AB5AAAE46A}" sibTransId="{7DF8ED42-52A7-4A15-A18C-75155F7D7BBB}"/>
    <dgm:cxn modelId="{2831C15F-9717-4018-8CF0-1951F3762162}" srcId="{4A904020-0720-4C30-969E-0744061D3AAE}" destId="{F79E26A2-10B5-4A76-9670-A8780A336DA4}" srcOrd="0" destOrd="0" parTransId="{080ECC37-AAE8-42B1-95AD-17B82E14FAEF}" sibTransId="{DE1D4F55-B02F-46A0-A170-0ABE5D2CD5A0}"/>
    <dgm:cxn modelId="{5CF84C40-09E1-4F7D-9C9E-02F4FF0676E8}" type="presParOf" srcId="{F68FE474-8405-4478-91AF-369E6F569E79}" destId="{0930DEDA-B158-4CFC-BADF-7F89F389A0D3}" srcOrd="0" destOrd="0" presId="urn:microsoft.com/office/officeart/2005/8/layout/vList5"/>
    <dgm:cxn modelId="{36C53A60-87F3-4544-86D6-232DC11FB812}" type="presParOf" srcId="{0930DEDA-B158-4CFC-BADF-7F89F389A0D3}" destId="{3E8F40FE-E0F0-44CC-823E-8CC3229EB106}" srcOrd="0" destOrd="0" presId="urn:microsoft.com/office/officeart/2005/8/layout/vList5"/>
    <dgm:cxn modelId="{45C25A22-912B-4F24-89EF-061A1AB1778F}" type="presParOf" srcId="{0930DEDA-B158-4CFC-BADF-7F89F389A0D3}" destId="{74A238D8-DF67-4995-85AD-B5DFC2E364F6}" srcOrd="1" destOrd="0" presId="urn:microsoft.com/office/officeart/2005/8/layout/vList5"/>
    <dgm:cxn modelId="{0BBE9768-2F76-4B02-B498-E1E64AF4A5B7}" type="presParOf" srcId="{F68FE474-8405-4478-91AF-369E6F569E79}" destId="{7AFCBA15-86D8-4CBC-A3FF-2043ED91AF1A}" srcOrd="1" destOrd="0" presId="urn:microsoft.com/office/officeart/2005/8/layout/vList5"/>
    <dgm:cxn modelId="{31604014-9E18-4FBE-B322-DC2AA15BEEAD}" type="presParOf" srcId="{F68FE474-8405-4478-91AF-369E6F569E79}" destId="{367938BF-AEC8-455C-AF69-2F7E348AE9D9}" srcOrd="2" destOrd="0" presId="urn:microsoft.com/office/officeart/2005/8/layout/vList5"/>
    <dgm:cxn modelId="{A3DFA84A-AB53-45F3-8103-700ACE906B7B}" type="presParOf" srcId="{367938BF-AEC8-455C-AF69-2F7E348AE9D9}" destId="{C95DC008-2CFE-49CD-BEDC-F7602FE04B5C}" srcOrd="0" destOrd="0" presId="urn:microsoft.com/office/officeart/2005/8/layout/vList5"/>
    <dgm:cxn modelId="{F2193054-CB4C-4EEB-BB53-E98AEC0BED44}" type="presParOf" srcId="{367938BF-AEC8-455C-AF69-2F7E348AE9D9}" destId="{83A99D76-74B3-4D6F-B68D-A80DB6AE06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6AD8DE-4A9E-48F0-A3EF-58F0C0D736C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2AEB759F-F6A8-4C25-A4F4-E3FD0C40D105}">
      <dgm:prSet phldrT="[Текст]"/>
      <dgm:spPr/>
      <dgm:t>
        <a:bodyPr/>
        <a:lstStyle/>
        <a:p>
          <a:r>
            <a:rPr lang="ru-RU" dirty="0" smtClean="0"/>
            <a:t>ПОЛІТИЧНЕ ЛІДЕРСТВО</a:t>
          </a:r>
          <a:endParaRPr lang="ru-RU" dirty="0"/>
        </a:p>
      </dgm:t>
    </dgm:pt>
    <dgm:pt modelId="{4B959204-1248-4640-A44F-DCAF2FA6E2BD}" type="parTrans" cxnId="{65262D92-EEA3-4E00-966B-172FA0DD2562}">
      <dgm:prSet/>
      <dgm:spPr/>
      <dgm:t>
        <a:bodyPr/>
        <a:lstStyle/>
        <a:p>
          <a:endParaRPr lang="ru-RU"/>
        </a:p>
      </dgm:t>
    </dgm:pt>
    <dgm:pt modelId="{930D1278-9CA4-4E1F-85DE-D5FCAED66195}" type="sibTrans" cxnId="{65262D92-EEA3-4E00-966B-172FA0DD2562}">
      <dgm:prSet/>
      <dgm:spPr/>
      <dgm:t>
        <a:bodyPr/>
        <a:lstStyle/>
        <a:p>
          <a:endParaRPr lang="ru-RU"/>
        </a:p>
      </dgm:t>
    </dgm:pt>
    <dgm:pt modelId="{E78C2486-469A-4B4D-86BD-92FBCA602CF5}">
      <dgm:prSet phldrT="[Текст]"/>
      <dgm:spPr/>
      <dgm:t>
        <a:bodyPr/>
        <a:lstStyle/>
        <a:p>
          <a:r>
            <a:rPr lang="uk-UA" noProof="0" dirty="0" smtClean="0"/>
            <a:t>процес міжособистісної взаємодії, в ході якого авторитетні люди, наділені реальною владою, здійснюють легітимний вплив на все суспільство, чи певну його частину, котра добровільно віддає їм частину своїх політико-владних повноважень і прав.</a:t>
          </a:r>
          <a:endParaRPr lang="uk-UA" noProof="0" dirty="0"/>
        </a:p>
      </dgm:t>
    </dgm:pt>
    <dgm:pt modelId="{51680139-19A2-4055-AFA7-31185D06DD37}" type="parTrans" cxnId="{7344527B-C128-4918-83EE-1DA1B6F896EE}">
      <dgm:prSet/>
      <dgm:spPr/>
      <dgm:t>
        <a:bodyPr/>
        <a:lstStyle/>
        <a:p>
          <a:endParaRPr lang="ru-RU"/>
        </a:p>
      </dgm:t>
    </dgm:pt>
    <dgm:pt modelId="{3D896868-2553-457F-8289-8522453016A6}" type="sibTrans" cxnId="{7344527B-C128-4918-83EE-1DA1B6F896EE}">
      <dgm:prSet/>
      <dgm:spPr/>
      <dgm:t>
        <a:bodyPr/>
        <a:lstStyle/>
        <a:p>
          <a:endParaRPr lang="ru-RU"/>
        </a:p>
      </dgm:t>
    </dgm:pt>
    <dgm:pt modelId="{C5FE1298-F95F-4FE7-B332-3849759193F4}" type="pres">
      <dgm:prSet presAssocID="{EB6AD8DE-4A9E-48F0-A3EF-58F0C0D736C8}" presName="Name0" presStyleCnt="0">
        <dgm:presLayoutVars>
          <dgm:dir/>
          <dgm:animLvl val="lvl"/>
          <dgm:resizeHandles val="exact"/>
        </dgm:presLayoutVars>
      </dgm:prSet>
      <dgm:spPr/>
      <dgm:t>
        <a:bodyPr/>
        <a:lstStyle/>
        <a:p>
          <a:endParaRPr lang="ru-RU"/>
        </a:p>
      </dgm:t>
    </dgm:pt>
    <dgm:pt modelId="{519CD3D4-049B-43DF-8D32-70B5D1464A19}" type="pres">
      <dgm:prSet presAssocID="{2AEB759F-F6A8-4C25-A4F4-E3FD0C40D105}" presName="linNode" presStyleCnt="0"/>
      <dgm:spPr/>
    </dgm:pt>
    <dgm:pt modelId="{23659399-663B-45EE-B540-C5583C6E8F9F}" type="pres">
      <dgm:prSet presAssocID="{2AEB759F-F6A8-4C25-A4F4-E3FD0C40D105}" presName="parentText" presStyleLbl="node1" presStyleIdx="0" presStyleCnt="1">
        <dgm:presLayoutVars>
          <dgm:chMax val="1"/>
          <dgm:bulletEnabled val="1"/>
        </dgm:presLayoutVars>
      </dgm:prSet>
      <dgm:spPr/>
      <dgm:t>
        <a:bodyPr/>
        <a:lstStyle/>
        <a:p>
          <a:endParaRPr lang="ru-RU"/>
        </a:p>
      </dgm:t>
    </dgm:pt>
    <dgm:pt modelId="{434C77C1-B070-410E-96A4-E6BAB142957E}" type="pres">
      <dgm:prSet presAssocID="{2AEB759F-F6A8-4C25-A4F4-E3FD0C40D105}" presName="descendantText" presStyleLbl="alignAccFollowNode1" presStyleIdx="0" presStyleCnt="1">
        <dgm:presLayoutVars>
          <dgm:bulletEnabled val="1"/>
        </dgm:presLayoutVars>
      </dgm:prSet>
      <dgm:spPr/>
      <dgm:t>
        <a:bodyPr/>
        <a:lstStyle/>
        <a:p>
          <a:endParaRPr lang="ru-RU"/>
        </a:p>
      </dgm:t>
    </dgm:pt>
  </dgm:ptLst>
  <dgm:cxnLst>
    <dgm:cxn modelId="{C8EF0875-787E-4220-B75D-243806872B51}" type="presOf" srcId="{2AEB759F-F6A8-4C25-A4F4-E3FD0C40D105}" destId="{23659399-663B-45EE-B540-C5583C6E8F9F}" srcOrd="0" destOrd="0" presId="urn:microsoft.com/office/officeart/2005/8/layout/vList5"/>
    <dgm:cxn modelId="{7344527B-C128-4918-83EE-1DA1B6F896EE}" srcId="{2AEB759F-F6A8-4C25-A4F4-E3FD0C40D105}" destId="{E78C2486-469A-4B4D-86BD-92FBCA602CF5}" srcOrd="0" destOrd="0" parTransId="{51680139-19A2-4055-AFA7-31185D06DD37}" sibTransId="{3D896868-2553-457F-8289-8522453016A6}"/>
    <dgm:cxn modelId="{93FF23BC-A695-4032-846A-2CAC11CFC52F}" type="presOf" srcId="{E78C2486-469A-4B4D-86BD-92FBCA602CF5}" destId="{434C77C1-B070-410E-96A4-E6BAB142957E}" srcOrd="0" destOrd="0" presId="urn:microsoft.com/office/officeart/2005/8/layout/vList5"/>
    <dgm:cxn modelId="{65262D92-EEA3-4E00-966B-172FA0DD2562}" srcId="{EB6AD8DE-4A9E-48F0-A3EF-58F0C0D736C8}" destId="{2AEB759F-F6A8-4C25-A4F4-E3FD0C40D105}" srcOrd="0" destOrd="0" parTransId="{4B959204-1248-4640-A44F-DCAF2FA6E2BD}" sibTransId="{930D1278-9CA4-4E1F-85DE-D5FCAED66195}"/>
    <dgm:cxn modelId="{2805AFB4-DB25-4637-8730-10DA1FFD4539}" type="presOf" srcId="{EB6AD8DE-4A9E-48F0-A3EF-58F0C0D736C8}" destId="{C5FE1298-F95F-4FE7-B332-3849759193F4}" srcOrd="0" destOrd="0" presId="urn:microsoft.com/office/officeart/2005/8/layout/vList5"/>
    <dgm:cxn modelId="{92CA19CF-2F4F-4865-B473-AEEE8E236F8D}" type="presParOf" srcId="{C5FE1298-F95F-4FE7-B332-3849759193F4}" destId="{519CD3D4-049B-43DF-8D32-70B5D1464A19}" srcOrd="0" destOrd="0" presId="urn:microsoft.com/office/officeart/2005/8/layout/vList5"/>
    <dgm:cxn modelId="{4FBDA43B-251B-4E7D-AD85-444C6F98FEC7}" type="presParOf" srcId="{519CD3D4-049B-43DF-8D32-70B5D1464A19}" destId="{23659399-663B-45EE-B540-C5583C6E8F9F}" srcOrd="0" destOrd="0" presId="urn:microsoft.com/office/officeart/2005/8/layout/vList5"/>
    <dgm:cxn modelId="{7BCA0951-B54B-415A-9FC8-77DEBE11DECF}" type="presParOf" srcId="{519CD3D4-049B-43DF-8D32-70B5D1464A19}" destId="{434C77C1-B070-410E-96A4-E6BAB14295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0AC22C-D284-4E14-BD11-EC0377D78192}" type="doc">
      <dgm:prSet loTypeId="urn:microsoft.com/office/officeart/2005/8/layout/vList3#3" loCatId="list" qsTypeId="urn:microsoft.com/office/officeart/2005/8/quickstyle/3d2" qsCatId="3D" csTypeId="urn:microsoft.com/office/officeart/2005/8/colors/accent1_2" csCatId="accent1" phldr="1"/>
      <dgm:spPr/>
    </dgm:pt>
    <dgm:pt modelId="{16BDD8E9-00FA-463F-9245-F76B7367ECD5}">
      <dgm:prSet phldrT="[Текст]" custT="1"/>
      <dgm:spPr/>
      <dgm:t>
        <a:bodyPr/>
        <a:lstStyle/>
        <a:p>
          <a:r>
            <a:rPr lang="uk-UA" sz="1800" noProof="0" dirty="0" smtClean="0">
              <a:solidFill>
                <a:schemeClr val="bg2">
                  <a:lumMod val="25000"/>
                </a:schemeClr>
              </a:solidFill>
            </a:rPr>
            <a:t>Теорія рис (Ф. </a:t>
          </a:r>
          <a:r>
            <a:rPr lang="uk-UA" sz="1800" noProof="0" dirty="0" err="1" smtClean="0">
              <a:solidFill>
                <a:schemeClr val="bg2">
                  <a:lumMod val="25000"/>
                </a:schemeClr>
              </a:solidFill>
            </a:rPr>
            <a:t>Гальтон</a:t>
          </a:r>
          <a:r>
            <a:rPr lang="uk-UA" sz="1800" noProof="0" dirty="0" smtClean="0">
              <a:solidFill>
                <a:schemeClr val="bg2">
                  <a:lumMod val="25000"/>
                </a:schemeClr>
              </a:solidFill>
            </a:rPr>
            <a:t> та ін.) пояснює природу політичного лідерства видатними індивідуальними якостями людини, що приводять його до влади. Серед рис, властивих лідеру, називають розвинений інтелект, силу волі, цілеспрямованість, організаторські здібності, компетентність та ін. У цивілізованих країнах до обов'язкових якостей політичних лідерів добавляють зовнішню привабливість, комунікабельність і високу моральність.</a:t>
          </a:r>
          <a:endParaRPr lang="uk-UA" sz="1800" noProof="0" dirty="0">
            <a:solidFill>
              <a:schemeClr val="bg2">
                <a:lumMod val="25000"/>
              </a:schemeClr>
            </a:solidFill>
          </a:endParaRPr>
        </a:p>
      </dgm:t>
    </dgm:pt>
    <dgm:pt modelId="{FD018009-72D2-419E-9A9D-2CF37B69778B}" type="parTrans" cxnId="{EEFAFFA3-A720-419A-9B99-D21AF35FCD21}">
      <dgm:prSet/>
      <dgm:spPr/>
      <dgm:t>
        <a:bodyPr/>
        <a:lstStyle/>
        <a:p>
          <a:endParaRPr lang="ru-RU"/>
        </a:p>
      </dgm:t>
    </dgm:pt>
    <dgm:pt modelId="{FB612360-71A9-4D7B-8A71-F87B9B6805E0}" type="sibTrans" cxnId="{EEFAFFA3-A720-419A-9B99-D21AF35FCD21}">
      <dgm:prSet/>
      <dgm:spPr/>
      <dgm:t>
        <a:bodyPr/>
        <a:lstStyle/>
        <a:p>
          <a:endParaRPr lang="ru-RU"/>
        </a:p>
      </dgm:t>
    </dgm:pt>
    <dgm:pt modelId="{9DB724E8-3BFE-480E-A388-44FBBE9D270D}" type="pres">
      <dgm:prSet presAssocID="{510AC22C-D284-4E14-BD11-EC0377D78192}" presName="linearFlow" presStyleCnt="0">
        <dgm:presLayoutVars>
          <dgm:dir/>
          <dgm:resizeHandles val="exact"/>
        </dgm:presLayoutVars>
      </dgm:prSet>
      <dgm:spPr/>
    </dgm:pt>
    <dgm:pt modelId="{6EFFF5B1-0B9C-4916-9059-A73EF305EB9A}" type="pres">
      <dgm:prSet presAssocID="{16BDD8E9-00FA-463F-9245-F76B7367ECD5}" presName="composite" presStyleCnt="0"/>
      <dgm:spPr/>
    </dgm:pt>
    <dgm:pt modelId="{D9A26168-B28B-4EAD-A535-BBD33B53E97D}" type="pres">
      <dgm:prSet presAssocID="{16BDD8E9-00FA-463F-9245-F76B7367ECD5}" presName="imgShp" presStyleLbl="fgImgPlace1" presStyleIdx="0" presStyleCnt="1" custScaleX="97356" custScaleY="130599" custLinFactNeighborX="-17944" custLinFactNeighborY="-16324"/>
      <dgm:spPr>
        <a:blipFill rotWithShape="0">
          <a:blip xmlns:r="http://schemas.openxmlformats.org/officeDocument/2006/relationships" r:embed="rId1"/>
          <a:stretch>
            <a:fillRect/>
          </a:stretch>
        </a:blipFill>
      </dgm:spPr>
      <dgm:t>
        <a:bodyPr/>
        <a:lstStyle/>
        <a:p>
          <a:endParaRPr lang="ru-RU"/>
        </a:p>
      </dgm:t>
    </dgm:pt>
    <dgm:pt modelId="{1BDBC864-8386-4D7A-85FF-71B16766F383}" type="pres">
      <dgm:prSet presAssocID="{16BDD8E9-00FA-463F-9245-F76B7367ECD5}" presName="txShp" presStyleLbl="node1" presStyleIdx="0" presStyleCnt="1" custScaleX="108707" custScaleY="108430" custLinFactNeighborX="1534" custLinFactNeighborY="-11660">
        <dgm:presLayoutVars>
          <dgm:bulletEnabled val="1"/>
        </dgm:presLayoutVars>
      </dgm:prSet>
      <dgm:spPr/>
      <dgm:t>
        <a:bodyPr/>
        <a:lstStyle/>
        <a:p>
          <a:endParaRPr lang="ru-RU"/>
        </a:p>
      </dgm:t>
    </dgm:pt>
  </dgm:ptLst>
  <dgm:cxnLst>
    <dgm:cxn modelId="{EEFAFFA3-A720-419A-9B99-D21AF35FCD21}" srcId="{510AC22C-D284-4E14-BD11-EC0377D78192}" destId="{16BDD8E9-00FA-463F-9245-F76B7367ECD5}" srcOrd="0" destOrd="0" parTransId="{FD018009-72D2-419E-9A9D-2CF37B69778B}" sibTransId="{FB612360-71A9-4D7B-8A71-F87B9B6805E0}"/>
    <dgm:cxn modelId="{9E9E8059-D05A-42FB-9878-5AF73288B35D}" type="presOf" srcId="{510AC22C-D284-4E14-BD11-EC0377D78192}" destId="{9DB724E8-3BFE-480E-A388-44FBBE9D270D}" srcOrd="0" destOrd="0" presId="urn:microsoft.com/office/officeart/2005/8/layout/vList3#3"/>
    <dgm:cxn modelId="{A6EEF7AD-7E2D-41FB-B189-A0EEDB884D27}" type="presOf" srcId="{16BDD8E9-00FA-463F-9245-F76B7367ECD5}" destId="{1BDBC864-8386-4D7A-85FF-71B16766F383}" srcOrd="0" destOrd="0" presId="urn:microsoft.com/office/officeart/2005/8/layout/vList3#3"/>
    <dgm:cxn modelId="{F355486F-DD96-42FB-A19E-9BE053125B4B}" type="presParOf" srcId="{9DB724E8-3BFE-480E-A388-44FBBE9D270D}" destId="{6EFFF5B1-0B9C-4916-9059-A73EF305EB9A}" srcOrd="0" destOrd="0" presId="urn:microsoft.com/office/officeart/2005/8/layout/vList3#3"/>
    <dgm:cxn modelId="{B7D57BAA-9E16-41F5-8FBC-A535ACB7CA27}" type="presParOf" srcId="{6EFFF5B1-0B9C-4916-9059-A73EF305EB9A}" destId="{D9A26168-B28B-4EAD-A535-BBD33B53E97D}" srcOrd="0" destOrd="0" presId="urn:microsoft.com/office/officeart/2005/8/layout/vList3#3"/>
    <dgm:cxn modelId="{AC6EC256-69C3-4060-B267-916482B1179D}" type="presParOf" srcId="{6EFFF5B1-0B9C-4916-9059-A73EF305EB9A}" destId="{1BDBC864-8386-4D7A-85FF-71B16766F38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F3A82D-C668-42D5-97C5-64C4C788D176}" type="doc">
      <dgm:prSet loTypeId="urn:microsoft.com/office/officeart/2005/8/layout/vList3#4" loCatId="list" qsTypeId="urn:microsoft.com/office/officeart/2005/8/quickstyle/3d1" qsCatId="3D" csTypeId="urn:microsoft.com/office/officeart/2005/8/colors/accent1_2" csCatId="accent1" phldr="1"/>
      <dgm:spPr/>
    </dgm:pt>
    <dgm:pt modelId="{1A582C9E-9952-497B-9035-D459117CFCC7}">
      <dgm:prSet phldrT="[Текст]" custT="1"/>
      <dgm:spPr/>
      <dgm:t>
        <a:bodyPr/>
        <a:lstStyle/>
        <a:p>
          <a:r>
            <a:rPr lang="uk-UA" sz="1400" noProof="0" dirty="0" smtClean="0"/>
            <a:t>Психологічні теорії про політичне лідерство одержали свій подальший розвиток у працях Є. </a:t>
          </a:r>
          <a:r>
            <a:rPr lang="uk-UA" sz="1400" noProof="0" dirty="0" err="1" smtClean="0"/>
            <a:t>Фромма</a:t>
          </a:r>
          <a:r>
            <a:rPr lang="uk-UA" sz="1400" noProof="0" dirty="0" smtClean="0"/>
            <a:t> і Т. Адорно. Вони виявили психологічні особливості індивідів, що визначають авторитарний тип політичного лідера. Індивіди, для яких влада є внутрішньою інстинктивною потребою, при певних соціальних умовах перетворюються в авторитарних вождів. Така особистість формується найчастіше в суспільствах, які знаходяться в стані глибокої загальної кризи, що породжує масові фрустрації і розпач. У цих умовах народ шукає рятівника і готовий довірити йому свою долю</a:t>
          </a:r>
          <a:r>
            <a:rPr lang="uk-UA" sz="900" dirty="0" smtClean="0"/>
            <a:t>.</a:t>
          </a:r>
          <a:endParaRPr lang="uk-UA" sz="900" dirty="0"/>
        </a:p>
      </dgm:t>
    </dgm:pt>
    <dgm:pt modelId="{7735C8BE-54F8-45BF-B2EE-557D748CD78C}" type="parTrans" cxnId="{901F18D3-2900-4DDF-98AC-A6E121BF064D}">
      <dgm:prSet/>
      <dgm:spPr/>
      <dgm:t>
        <a:bodyPr/>
        <a:lstStyle/>
        <a:p>
          <a:endParaRPr lang="ru-RU"/>
        </a:p>
      </dgm:t>
    </dgm:pt>
    <dgm:pt modelId="{2E075686-2696-43C1-965B-A23D889E0472}" type="sibTrans" cxnId="{901F18D3-2900-4DDF-98AC-A6E121BF064D}">
      <dgm:prSet/>
      <dgm:spPr/>
      <dgm:t>
        <a:bodyPr/>
        <a:lstStyle/>
        <a:p>
          <a:endParaRPr lang="ru-RU"/>
        </a:p>
      </dgm:t>
    </dgm:pt>
    <dgm:pt modelId="{5EA35531-CF3C-4FA7-B1C2-E7CA7DB82A52}">
      <dgm:prSet phldrT="[Текст]" custT="1"/>
      <dgm:spPr/>
      <dgm:t>
        <a:bodyPr/>
        <a:lstStyle/>
        <a:p>
          <a:r>
            <a:rPr lang="uk-UA" sz="1400" noProof="0" dirty="0" smtClean="0"/>
            <a:t>Теорію лідера-надлюдини розвинув німецький філософ Фрідріх Ніцше (1844—1900). Лідер, за його концепцією, — вищий біологічний тип людини, що ігнорує встановлені мораль, культуру, політичні цінності. </a:t>
          </a:r>
          <a:endParaRPr lang="uk-UA" sz="1400" noProof="0" dirty="0"/>
        </a:p>
      </dgm:t>
    </dgm:pt>
    <dgm:pt modelId="{48624311-EC21-440D-AF33-D339C994B077}" type="parTrans" cxnId="{715CC0E3-DA7E-4015-81A4-28348C8484D2}">
      <dgm:prSet/>
      <dgm:spPr/>
      <dgm:t>
        <a:bodyPr/>
        <a:lstStyle/>
        <a:p>
          <a:endParaRPr lang="ru-RU"/>
        </a:p>
      </dgm:t>
    </dgm:pt>
    <dgm:pt modelId="{E1451115-BDFD-44EA-94E3-92FC4149EE54}" type="sibTrans" cxnId="{715CC0E3-DA7E-4015-81A4-28348C8484D2}">
      <dgm:prSet/>
      <dgm:spPr/>
      <dgm:t>
        <a:bodyPr/>
        <a:lstStyle/>
        <a:p>
          <a:endParaRPr lang="ru-RU"/>
        </a:p>
      </dgm:t>
    </dgm:pt>
    <dgm:pt modelId="{6E77FD41-0432-4D78-B1F6-0886279C2D61}">
      <dgm:prSet phldrT="[Текст]" custT="1"/>
      <dgm:spPr/>
      <dgm:t>
        <a:bodyPr/>
        <a:lstStyle/>
        <a:p>
          <a:pPr algn="l"/>
          <a:r>
            <a:rPr lang="uk-UA" sz="1400" dirty="0" smtClean="0"/>
            <a:t>Французький соціолог Габріель </a:t>
          </a:r>
          <a:r>
            <a:rPr lang="uk-UA" sz="1400" dirty="0" err="1" smtClean="0"/>
            <a:t>Тард</a:t>
          </a:r>
          <a:r>
            <a:rPr lang="uk-UA" sz="1400" dirty="0" smtClean="0"/>
            <a:t> (1843—1904) вважав, що лідер є рушієм суспільного процесу, силою, що спонукає та певною мірою скеровує розвиток людської історії. На його думку, більшість населення не здатна до творчості, розуміння сутності історичного, політичного, соціального розвитку, і тому цю роль виконує лідер.</a:t>
          </a:r>
          <a:br>
            <a:rPr lang="uk-UA" sz="1400" dirty="0" smtClean="0"/>
          </a:br>
          <a:endParaRPr lang="ru-RU" sz="1400" dirty="0"/>
        </a:p>
      </dgm:t>
    </dgm:pt>
    <dgm:pt modelId="{F580E835-1CED-417B-9E51-C9C8C8F22EE8}" type="parTrans" cxnId="{BD5AFA45-618F-45F3-94C7-83ED91C7E4CF}">
      <dgm:prSet/>
      <dgm:spPr/>
      <dgm:t>
        <a:bodyPr/>
        <a:lstStyle/>
        <a:p>
          <a:endParaRPr lang="ru-RU"/>
        </a:p>
      </dgm:t>
    </dgm:pt>
    <dgm:pt modelId="{956EC17C-F7D1-4D0D-AC8A-4F9CF19BC645}" type="sibTrans" cxnId="{BD5AFA45-618F-45F3-94C7-83ED91C7E4CF}">
      <dgm:prSet/>
      <dgm:spPr/>
      <dgm:t>
        <a:bodyPr/>
        <a:lstStyle/>
        <a:p>
          <a:endParaRPr lang="ru-RU"/>
        </a:p>
      </dgm:t>
    </dgm:pt>
    <dgm:pt modelId="{E0CF8399-D24C-453D-BB12-F7BF729A7104}" type="pres">
      <dgm:prSet presAssocID="{CAF3A82D-C668-42D5-97C5-64C4C788D176}" presName="linearFlow" presStyleCnt="0">
        <dgm:presLayoutVars>
          <dgm:dir/>
          <dgm:resizeHandles val="exact"/>
        </dgm:presLayoutVars>
      </dgm:prSet>
      <dgm:spPr/>
    </dgm:pt>
    <dgm:pt modelId="{1B09FF05-613D-4BAC-AC29-56761CD6989F}" type="pres">
      <dgm:prSet presAssocID="{1A582C9E-9952-497B-9035-D459117CFCC7}" presName="composite" presStyleCnt="0"/>
      <dgm:spPr/>
    </dgm:pt>
    <dgm:pt modelId="{B30546CB-F0D1-455E-8933-2DFE41707659}" type="pres">
      <dgm:prSet presAssocID="{1A582C9E-9952-497B-9035-D459117CFCC7}" presName="imgShp" presStyleLbl="fgImgPlace1" presStyleIdx="0" presStyleCnt="3" custScaleX="129992" custScaleY="134081" custLinFactNeighborX="-26756" custLinFactNeighborY="-97"/>
      <dgm:spPr>
        <a:blipFill rotWithShape="0">
          <a:blip xmlns:r="http://schemas.openxmlformats.org/officeDocument/2006/relationships" r:embed="rId1"/>
          <a:stretch>
            <a:fillRect/>
          </a:stretch>
        </a:blipFill>
      </dgm:spPr>
    </dgm:pt>
    <dgm:pt modelId="{82B39007-7FE9-4FFC-B2E4-ACBD2CEA2704}" type="pres">
      <dgm:prSet presAssocID="{1A582C9E-9952-497B-9035-D459117CFCC7}" presName="txShp" presStyleLbl="node1" presStyleIdx="0" presStyleCnt="3" custScaleX="123988" custScaleY="152946" custLinFactNeighborX="5132" custLinFactNeighborY="4874">
        <dgm:presLayoutVars>
          <dgm:bulletEnabled val="1"/>
        </dgm:presLayoutVars>
      </dgm:prSet>
      <dgm:spPr/>
      <dgm:t>
        <a:bodyPr/>
        <a:lstStyle/>
        <a:p>
          <a:endParaRPr lang="ru-RU"/>
        </a:p>
      </dgm:t>
    </dgm:pt>
    <dgm:pt modelId="{97151D56-9D5C-4CA0-A032-FFA1F378B48B}" type="pres">
      <dgm:prSet presAssocID="{2E075686-2696-43C1-965B-A23D889E0472}" presName="spacing" presStyleCnt="0"/>
      <dgm:spPr/>
    </dgm:pt>
    <dgm:pt modelId="{FB246728-1E4A-4A98-BB5B-68F522828893}" type="pres">
      <dgm:prSet presAssocID="{5EA35531-CF3C-4FA7-B1C2-E7CA7DB82A52}" presName="composite" presStyleCnt="0"/>
      <dgm:spPr/>
    </dgm:pt>
    <dgm:pt modelId="{8BBE0E14-0254-4B68-B661-CBB131274481}" type="pres">
      <dgm:prSet presAssocID="{5EA35531-CF3C-4FA7-B1C2-E7CA7DB82A52}" presName="imgShp" presStyleLbl="fgImgPlace1" presStyleIdx="1" presStyleCnt="3" custScaleX="134922" custScaleY="139647" custLinFactNeighborX="-28958"/>
      <dgm:spPr>
        <a:blipFill rotWithShape="0">
          <a:blip xmlns:r="http://schemas.openxmlformats.org/officeDocument/2006/relationships" r:embed="rId2"/>
          <a:stretch>
            <a:fillRect/>
          </a:stretch>
        </a:blipFill>
      </dgm:spPr>
    </dgm:pt>
    <dgm:pt modelId="{98402B07-649D-4B15-ACB0-C351B7C4AF37}" type="pres">
      <dgm:prSet presAssocID="{5EA35531-CF3C-4FA7-B1C2-E7CA7DB82A52}" presName="txShp" presStyleLbl="node1" presStyleIdx="1" presStyleCnt="3" custScaleX="126116" custScaleY="103997" custLinFactNeighborX="5464">
        <dgm:presLayoutVars>
          <dgm:bulletEnabled val="1"/>
        </dgm:presLayoutVars>
      </dgm:prSet>
      <dgm:spPr/>
      <dgm:t>
        <a:bodyPr/>
        <a:lstStyle/>
        <a:p>
          <a:endParaRPr lang="ru-RU"/>
        </a:p>
      </dgm:t>
    </dgm:pt>
    <dgm:pt modelId="{0AE46AC6-1F07-445B-9590-61EC85817C69}" type="pres">
      <dgm:prSet presAssocID="{E1451115-BDFD-44EA-94E3-92FC4149EE54}" presName="spacing" presStyleCnt="0"/>
      <dgm:spPr/>
    </dgm:pt>
    <dgm:pt modelId="{7F079AAA-18FB-4A63-AFD9-E7591515D303}" type="pres">
      <dgm:prSet presAssocID="{6E77FD41-0432-4D78-B1F6-0886279C2D61}" presName="composite" presStyleCnt="0"/>
      <dgm:spPr/>
    </dgm:pt>
    <dgm:pt modelId="{B1F52A1C-311F-4118-AE9A-8A3A5D553869}" type="pres">
      <dgm:prSet presAssocID="{6E77FD41-0432-4D78-B1F6-0886279C2D61}" presName="imgShp" presStyleLbl="fgImgPlace1" presStyleIdx="2" presStyleCnt="3" custScaleX="139918" custScaleY="134265" custLinFactNeighborX="-21504" custLinFactNeighborY="4812"/>
      <dgm:spPr>
        <a:blipFill rotWithShape="0">
          <a:blip xmlns:r="http://schemas.openxmlformats.org/officeDocument/2006/relationships" r:embed="rId3"/>
          <a:stretch>
            <a:fillRect/>
          </a:stretch>
        </a:blipFill>
      </dgm:spPr>
    </dgm:pt>
    <dgm:pt modelId="{307D5181-75D3-4602-906D-75CE41F095C9}" type="pres">
      <dgm:prSet presAssocID="{6E77FD41-0432-4D78-B1F6-0886279C2D61}" presName="txShp" presStyleLbl="node1" presStyleIdx="2" presStyleCnt="3" custScaleX="120231" custScaleY="100219" custLinFactNeighborX="7408">
        <dgm:presLayoutVars>
          <dgm:bulletEnabled val="1"/>
        </dgm:presLayoutVars>
      </dgm:prSet>
      <dgm:spPr/>
      <dgm:t>
        <a:bodyPr/>
        <a:lstStyle/>
        <a:p>
          <a:endParaRPr lang="ru-RU"/>
        </a:p>
      </dgm:t>
    </dgm:pt>
  </dgm:ptLst>
  <dgm:cxnLst>
    <dgm:cxn modelId="{A2EE504F-AA01-4CA7-91A3-CCAB64E39306}" type="presOf" srcId="{CAF3A82D-C668-42D5-97C5-64C4C788D176}" destId="{E0CF8399-D24C-453D-BB12-F7BF729A7104}" srcOrd="0" destOrd="0" presId="urn:microsoft.com/office/officeart/2005/8/layout/vList3#4"/>
    <dgm:cxn modelId="{BD5AFA45-618F-45F3-94C7-83ED91C7E4CF}" srcId="{CAF3A82D-C668-42D5-97C5-64C4C788D176}" destId="{6E77FD41-0432-4D78-B1F6-0886279C2D61}" srcOrd="2" destOrd="0" parTransId="{F580E835-1CED-417B-9E51-C9C8C8F22EE8}" sibTransId="{956EC17C-F7D1-4D0D-AC8A-4F9CF19BC645}"/>
    <dgm:cxn modelId="{9B7AA1B7-6221-4ED8-8E3D-433DA2AEB640}" type="presOf" srcId="{1A582C9E-9952-497B-9035-D459117CFCC7}" destId="{82B39007-7FE9-4FFC-B2E4-ACBD2CEA2704}" srcOrd="0" destOrd="0" presId="urn:microsoft.com/office/officeart/2005/8/layout/vList3#4"/>
    <dgm:cxn modelId="{6F7DBD0E-425A-4EF1-B2C8-5639328A7DE7}" type="presOf" srcId="{5EA35531-CF3C-4FA7-B1C2-E7CA7DB82A52}" destId="{98402B07-649D-4B15-ACB0-C351B7C4AF37}" srcOrd="0" destOrd="0" presId="urn:microsoft.com/office/officeart/2005/8/layout/vList3#4"/>
    <dgm:cxn modelId="{A45A3D6C-3134-4559-8D7F-C6E9502B092A}" type="presOf" srcId="{6E77FD41-0432-4D78-B1F6-0886279C2D61}" destId="{307D5181-75D3-4602-906D-75CE41F095C9}" srcOrd="0" destOrd="0" presId="urn:microsoft.com/office/officeart/2005/8/layout/vList3#4"/>
    <dgm:cxn modelId="{901F18D3-2900-4DDF-98AC-A6E121BF064D}" srcId="{CAF3A82D-C668-42D5-97C5-64C4C788D176}" destId="{1A582C9E-9952-497B-9035-D459117CFCC7}" srcOrd="0" destOrd="0" parTransId="{7735C8BE-54F8-45BF-B2EE-557D748CD78C}" sibTransId="{2E075686-2696-43C1-965B-A23D889E0472}"/>
    <dgm:cxn modelId="{715CC0E3-DA7E-4015-81A4-28348C8484D2}" srcId="{CAF3A82D-C668-42D5-97C5-64C4C788D176}" destId="{5EA35531-CF3C-4FA7-B1C2-E7CA7DB82A52}" srcOrd="1" destOrd="0" parTransId="{48624311-EC21-440D-AF33-D339C994B077}" sibTransId="{E1451115-BDFD-44EA-94E3-92FC4149EE54}"/>
    <dgm:cxn modelId="{39B7FE40-6D5A-4BFF-A88E-17643F369F13}" type="presParOf" srcId="{E0CF8399-D24C-453D-BB12-F7BF729A7104}" destId="{1B09FF05-613D-4BAC-AC29-56761CD6989F}" srcOrd="0" destOrd="0" presId="urn:microsoft.com/office/officeart/2005/8/layout/vList3#4"/>
    <dgm:cxn modelId="{46F0C0BF-A811-4156-A0CF-4DFD3154C4C9}" type="presParOf" srcId="{1B09FF05-613D-4BAC-AC29-56761CD6989F}" destId="{B30546CB-F0D1-455E-8933-2DFE41707659}" srcOrd="0" destOrd="0" presId="urn:microsoft.com/office/officeart/2005/8/layout/vList3#4"/>
    <dgm:cxn modelId="{B096AEE7-904E-42CB-B092-E24851AE06BC}" type="presParOf" srcId="{1B09FF05-613D-4BAC-AC29-56761CD6989F}" destId="{82B39007-7FE9-4FFC-B2E4-ACBD2CEA2704}" srcOrd="1" destOrd="0" presId="urn:microsoft.com/office/officeart/2005/8/layout/vList3#4"/>
    <dgm:cxn modelId="{D1E052B7-896F-435F-8E5E-FBD710D320E8}" type="presParOf" srcId="{E0CF8399-D24C-453D-BB12-F7BF729A7104}" destId="{97151D56-9D5C-4CA0-A032-FFA1F378B48B}" srcOrd="1" destOrd="0" presId="urn:microsoft.com/office/officeart/2005/8/layout/vList3#4"/>
    <dgm:cxn modelId="{DE79435D-7614-41E8-9C6A-0208343F71C5}" type="presParOf" srcId="{E0CF8399-D24C-453D-BB12-F7BF729A7104}" destId="{FB246728-1E4A-4A98-BB5B-68F522828893}" srcOrd="2" destOrd="0" presId="urn:microsoft.com/office/officeart/2005/8/layout/vList3#4"/>
    <dgm:cxn modelId="{E803EC40-EFD9-4990-BFF1-74CEB118C2AF}" type="presParOf" srcId="{FB246728-1E4A-4A98-BB5B-68F522828893}" destId="{8BBE0E14-0254-4B68-B661-CBB131274481}" srcOrd="0" destOrd="0" presId="urn:microsoft.com/office/officeart/2005/8/layout/vList3#4"/>
    <dgm:cxn modelId="{91955BF8-7236-4AA7-B6F5-CC21195B13AA}" type="presParOf" srcId="{FB246728-1E4A-4A98-BB5B-68F522828893}" destId="{98402B07-649D-4B15-ACB0-C351B7C4AF37}" srcOrd="1" destOrd="0" presId="urn:microsoft.com/office/officeart/2005/8/layout/vList3#4"/>
    <dgm:cxn modelId="{6C606B94-ACEE-426C-BC8D-ECE2F68E1CEC}" type="presParOf" srcId="{E0CF8399-D24C-453D-BB12-F7BF729A7104}" destId="{0AE46AC6-1F07-445B-9590-61EC85817C69}" srcOrd="3" destOrd="0" presId="urn:microsoft.com/office/officeart/2005/8/layout/vList3#4"/>
    <dgm:cxn modelId="{05E64A69-FC48-452A-86AE-E8D4F5B9E449}" type="presParOf" srcId="{E0CF8399-D24C-453D-BB12-F7BF729A7104}" destId="{7F079AAA-18FB-4A63-AFD9-E7591515D303}" srcOrd="4" destOrd="0" presId="urn:microsoft.com/office/officeart/2005/8/layout/vList3#4"/>
    <dgm:cxn modelId="{DC4C984C-BB0A-429D-8BCF-31E609A5EF1A}" type="presParOf" srcId="{7F079AAA-18FB-4A63-AFD9-E7591515D303}" destId="{B1F52A1C-311F-4118-AE9A-8A3A5D553869}" srcOrd="0" destOrd="0" presId="urn:microsoft.com/office/officeart/2005/8/layout/vList3#4"/>
    <dgm:cxn modelId="{200FF41F-5070-45B6-97AD-FB619F17FD64}" type="presParOf" srcId="{7F079AAA-18FB-4A63-AFD9-E7591515D303}" destId="{307D5181-75D3-4602-906D-75CE41F095C9}"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A751F6-8BAD-460F-BD56-2D304BC65538}" type="doc">
      <dgm:prSet loTypeId="urn:microsoft.com/office/officeart/2005/8/layout/vList3#5" loCatId="list" qsTypeId="urn:microsoft.com/office/officeart/2005/8/quickstyle/3d1" qsCatId="3D" csTypeId="urn:microsoft.com/office/officeart/2005/8/colors/accent1_2" csCatId="accent1" phldr="1"/>
      <dgm:spPr/>
    </dgm:pt>
    <dgm:pt modelId="{3FE99567-D5B4-4576-A496-5BC95262835B}">
      <dgm:prSet phldrT="[Текст]" custT="1"/>
      <dgm:spPr/>
      <dgm:t>
        <a:bodyPr/>
        <a:lstStyle/>
        <a:p>
          <a:pPr marL="0" indent="0" algn="l"/>
          <a:r>
            <a:rPr lang="uk-UA" sz="2400" noProof="0" dirty="0" smtClean="0"/>
            <a:t>Австрійський лікар-психіатр і психолог 3. Фрейд пояснював лідерство несвідомим потягом індивіда до панування над іншими. </a:t>
          </a:r>
          <a:endParaRPr lang="uk-UA" sz="2400" noProof="0" dirty="0"/>
        </a:p>
      </dgm:t>
    </dgm:pt>
    <dgm:pt modelId="{D19650AE-0A7F-4FAE-9C21-58F2E82F9E2E}" type="parTrans" cxnId="{E665DB53-33DA-4A72-94B3-C14C5137B51A}">
      <dgm:prSet/>
      <dgm:spPr/>
      <dgm:t>
        <a:bodyPr/>
        <a:lstStyle/>
        <a:p>
          <a:endParaRPr lang="ru-RU"/>
        </a:p>
      </dgm:t>
    </dgm:pt>
    <dgm:pt modelId="{FF17A8C8-C2CC-4A58-9AE6-B4577EBBB6B0}" type="sibTrans" cxnId="{E665DB53-33DA-4A72-94B3-C14C5137B51A}">
      <dgm:prSet/>
      <dgm:spPr/>
      <dgm:t>
        <a:bodyPr/>
        <a:lstStyle/>
        <a:p>
          <a:endParaRPr lang="ru-RU"/>
        </a:p>
      </dgm:t>
    </dgm:pt>
    <dgm:pt modelId="{FFECD604-7A38-4257-B3D0-C4757F854E9B}">
      <dgm:prSet phldrT="[Текст]"/>
      <dgm:spPr/>
      <dgm:t>
        <a:bodyPr/>
        <a:lstStyle/>
        <a:p>
          <a:pPr algn="l"/>
          <a:r>
            <a:rPr lang="uk-UA" noProof="0" dirty="0" smtClean="0"/>
            <a:t>Французький дослідник психології мас Г. </a:t>
          </a:r>
          <a:r>
            <a:rPr lang="uk-UA" noProof="0" dirty="0" err="1" smtClean="0"/>
            <a:t>Лебон</a:t>
          </a:r>
          <a:r>
            <a:rPr lang="uk-UA" noProof="0" dirty="0" smtClean="0"/>
            <a:t> (1841—1931) поділяє народ на лідерів і натовп. Значення лідерів у громадському житті </a:t>
          </a:r>
          <a:r>
            <a:rPr lang="uk-UA" noProof="0" dirty="0" err="1" smtClean="0"/>
            <a:t>Лебон</a:t>
          </a:r>
          <a:r>
            <a:rPr lang="uk-UA" noProof="0" dirty="0" smtClean="0"/>
            <a:t> перебільшує, а натовпу — навпаки, недооцінює. На його думку, лідери можуть усе, досить тільки їм навчитися володіти психологією мас. </a:t>
          </a:r>
          <a:endParaRPr lang="uk-UA" noProof="0" dirty="0"/>
        </a:p>
      </dgm:t>
    </dgm:pt>
    <dgm:pt modelId="{14DC5A83-829A-471A-A546-EF5012D94061}" type="parTrans" cxnId="{96B3CE99-3260-46E5-BBC9-73B38535C738}">
      <dgm:prSet/>
      <dgm:spPr/>
      <dgm:t>
        <a:bodyPr/>
        <a:lstStyle/>
        <a:p>
          <a:endParaRPr lang="ru-RU"/>
        </a:p>
      </dgm:t>
    </dgm:pt>
    <dgm:pt modelId="{DE2862D5-EE99-4CDA-A99A-8D49B2A7BBA3}" type="sibTrans" cxnId="{96B3CE99-3260-46E5-BBC9-73B38535C738}">
      <dgm:prSet/>
      <dgm:spPr/>
      <dgm:t>
        <a:bodyPr/>
        <a:lstStyle/>
        <a:p>
          <a:endParaRPr lang="ru-RU"/>
        </a:p>
      </dgm:t>
    </dgm:pt>
    <dgm:pt modelId="{ED3FF069-AE03-454B-BDD2-795BA2F568F2}" type="pres">
      <dgm:prSet presAssocID="{56A751F6-8BAD-460F-BD56-2D304BC65538}" presName="linearFlow" presStyleCnt="0">
        <dgm:presLayoutVars>
          <dgm:dir/>
          <dgm:resizeHandles val="exact"/>
        </dgm:presLayoutVars>
      </dgm:prSet>
      <dgm:spPr/>
    </dgm:pt>
    <dgm:pt modelId="{D89D6261-E113-44AD-82FE-0CE968934443}" type="pres">
      <dgm:prSet presAssocID="{3FE99567-D5B4-4576-A496-5BC95262835B}" presName="composite" presStyleCnt="0"/>
      <dgm:spPr/>
    </dgm:pt>
    <dgm:pt modelId="{BCA0E616-E6DD-49D5-8B3B-644291D613B6}" type="pres">
      <dgm:prSet presAssocID="{3FE99567-D5B4-4576-A496-5BC95262835B}" presName="imgShp" presStyleLbl="fgImgPlace1" presStyleIdx="0" presStyleCnt="2" custLinFactNeighborX="-11984" custLinFactNeighborY="7139"/>
      <dgm:spPr>
        <a:blipFill rotWithShape="0">
          <a:blip xmlns:r="http://schemas.openxmlformats.org/officeDocument/2006/relationships" r:embed="rId1"/>
          <a:stretch>
            <a:fillRect/>
          </a:stretch>
        </a:blipFill>
      </dgm:spPr>
    </dgm:pt>
    <dgm:pt modelId="{CF7F908D-A7D1-4FA5-9392-1B77F27269B7}" type="pres">
      <dgm:prSet presAssocID="{3FE99567-D5B4-4576-A496-5BC95262835B}" presName="txShp" presStyleLbl="node1" presStyleIdx="0" presStyleCnt="2" custScaleY="67668" custLinFactNeighborX="1319" custLinFactNeighborY="7139">
        <dgm:presLayoutVars>
          <dgm:bulletEnabled val="1"/>
        </dgm:presLayoutVars>
      </dgm:prSet>
      <dgm:spPr/>
      <dgm:t>
        <a:bodyPr/>
        <a:lstStyle/>
        <a:p>
          <a:endParaRPr lang="ru-RU"/>
        </a:p>
      </dgm:t>
    </dgm:pt>
    <dgm:pt modelId="{F7AEC23D-7587-43CF-9636-AD711DBF27B4}" type="pres">
      <dgm:prSet presAssocID="{FF17A8C8-C2CC-4A58-9AE6-B4577EBBB6B0}" presName="spacing" presStyleCnt="0"/>
      <dgm:spPr/>
    </dgm:pt>
    <dgm:pt modelId="{ACBAD4AB-1C0F-44F9-A12A-50F513E337E5}" type="pres">
      <dgm:prSet presAssocID="{FFECD604-7A38-4257-B3D0-C4757F854E9B}" presName="composite" presStyleCnt="0"/>
      <dgm:spPr/>
    </dgm:pt>
    <dgm:pt modelId="{A8AAAD10-C40E-4D55-A86B-2F62210EB235}" type="pres">
      <dgm:prSet presAssocID="{FFECD604-7A38-4257-B3D0-C4757F854E9B}" presName="imgShp" presStyleLbl="fgImgPlace1" presStyleIdx="1" presStyleCnt="2" custLinFactNeighborX="-11984" custLinFactNeighborY="46"/>
      <dgm:spPr>
        <a:blipFill rotWithShape="0">
          <a:blip xmlns:r="http://schemas.openxmlformats.org/officeDocument/2006/relationships" r:embed="rId2"/>
          <a:stretch>
            <a:fillRect/>
          </a:stretch>
        </a:blipFill>
      </dgm:spPr>
    </dgm:pt>
    <dgm:pt modelId="{77551EF9-9833-4494-B75A-ED29988813FA}" type="pres">
      <dgm:prSet presAssocID="{FFECD604-7A38-4257-B3D0-C4757F854E9B}" presName="txShp" presStyleLbl="node1" presStyleIdx="1" presStyleCnt="2" custScaleY="66561" custLinFactNeighborX="144" custLinFactNeighborY="-506">
        <dgm:presLayoutVars>
          <dgm:bulletEnabled val="1"/>
        </dgm:presLayoutVars>
      </dgm:prSet>
      <dgm:spPr/>
      <dgm:t>
        <a:bodyPr/>
        <a:lstStyle/>
        <a:p>
          <a:endParaRPr lang="ru-RU"/>
        </a:p>
      </dgm:t>
    </dgm:pt>
  </dgm:ptLst>
  <dgm:cxnLst>
    <dgm:cxn modelId="{159AFA7F-E360-4770-AEFA-FD954820A7D9}" type="presOf" srcId="{FFECD604-7A38-4257-B3D0-C4757F854E9B}" destId="{77551EF9-9833-4494-B75A-ED29988813FA}" srcOrd="0" destOrd="0" presId="urn:microsoft.com/office/officeart/2005/8/layout/vList3#5"/>
    <dgm:cxn modelId="{AFA8955A-F4BB-4559-86D2-6C5D9A603C30}" type="presOf" srcId="{56A751F6-8BAD-460F-BD56-2D304BC65538}" destId="{ED3FF069-AE03-454B-BDD2-795BA2F568F2}" srcOrd="0" destOrd="0" presId="urn:microsoft.com/office/officeart/2005/8/layout/vList3#5"/>
    <dgm:cxn modelId="{08C33092-D247-4BF0-B2CD-977B631D7B6C}" type="presOf" srcId="{3FE99567-D5B4-4576-A496-5BC95262835B}" destId="{CF7F908D-A7D1-4FA5-9392-1B77F27269B7}" srcOrd="0" destOrd="0" presId="urn:microsoft.com/office/officeart/2005/8/layout/vList3#5"/>
    <dgm:cxn modelId="{96B3CE99-3260-46E5-BBC9-73B38535C738}" srcId="{56A751F6-8BAD-460F-BD56-2D304BC65538}" destId="{FFECD604-7A38-4257-B3D0-C4757F854E9B}" srcOrd="1" destOrd="0" parTransId="{14DC5A83-829A-471A-A546-EF5012D94061}" sibTransId="{DE2862D5-EE99-4CDA-A99A-8D49B2A7BBA3}"/>
    <dgm:cxn modelId="{E665DB53-33DA-4A72-94B3-C14C5137B51A}" srcId="{56A751F6-8BAD-460F-BD56-2D304BC65538}" destId="{3FE99567-D5B4-4576-A496-5BC95262835B}" srcOrd="0" destOrd="0" parTransId="{D19650AE-0A7F-4FAE-9C21-58F2E82F9E2E}" sibTransId="{FF17A8C8-C2CC-4A58-9AE6-B4577EBBB6B0}"/>
    <dgm:cxn modelId="{7E0D5BD6-7626-42FA-9245-F2C09A5378A8}" type="presParOf" srcId="{ED3FF069-AE03-454B-BDD2-795BA2F568F2}" destId="{D89D6261-E113-44AD-82FE-0CE968934443}" srcOrd="0" destOrd="0" presId="urn:microsoft.com/office/officeart/2005/8/layout/vList3#5"/>
    <dgm:cxn modelId="{C13D8222-88EF-42E5-A27E-6E81B37E0C80}" type="presParOf" srcId="{D89D6261-E113-44AD-82FE-0CE968934443}" destId="{BCA0E616-E6DD-49D5-8B3B-644291D613B6}" srcOrd="0" destOrd="0" presId="urn:microsoft.com/office/officeart/2005/8/layout/vList3#5"/>
    <dgm:cxn modelId="{D2B2C945-AC46-43C0-A701-E14C902BC8A5}" type="presParOf" srcId="{D89D6261-E113-44AD-82FE-0CE968934443}" destId="{CF7F908D-A7D1-4FA5-9392-1B77F27269B7}" srcOrd="1" destOrd="0" presId="urn:microsoft.com/office/officeart/2005/8/layout/vList3#5"/>
    <dgm:cxn modelId="{A19E03A2-DA5B-4B1B-AC60-C086F0514E47}" type="presParOf" srcId="{ED3FF069-AE03-454B-BDD2-795BA2F568F2}" destId="{F7AEC23D-7587-43CF-9636-AD711DBF27B4}" srcOrd="1" destOrd="0" presId="urn:microsoft.com/office/officeart/2005/8/layout/vList3#5"/>
    <dgm:cxn modelId="{A6E3B21A-0046-4D84-BA7D-36235E25DB06}" type="presParOf" srcId="{ED3FF069-AE03-454B-BDD2-795BA2F568F2}" destId="{ACBAD4AB-1C0F-44F9-A12A-50F513E337E5}" srcOrd="2" destOrd="0" presId="urn:microsoft.com/office/officeart/2005/8/layout/vList3#5"/>
    <dgm:cxn modelId="{83890CFD-A147-4E23-9651-0E91C8CB4F24}" type="presParOf" srcId="{ACBAD4AB-1C0F-44F9-A12A-50F513E337E5}" destId="{A8AAAD10-C40E-4D55-A86B-2F62210EB235}" srcOrd="0" destOrd="0" presId="urn:microsoft.com/office/officeart/2005/8/layout/vList3#5"/>
    <dgm:cxn modelId="{7A790321-899E-4BA5-A3D1-957E6C4E9098}" type="presParOf" srcId="{ACBAD4AB-1C0F-44F9-A12A-50F513E337E5}" destId="{77551EF9-9833-4494-B75A-ED29988813FA}"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1C5975-FE7D-4101-BB14-6D13C3E00F94}"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9CDA2C70-002B-4E33-B4C6-2BCF2B2DB1F0}">
      <dgm:prSet phldrT="[Текст]"/>
      <dgm:spPr/>
      <dgm:t>
        <a:bodyPr/>
        <a:lstStyle/>
        <a:p>
          <a:r>
            <a:rPr lang="ru-RU" dirty="0" smtClean="0"/>
            <a:t>ПОЛІТИЧНА ЕЛІТА</a:t>
          </a:r>
          <a:endParaRPr lang="ru-RU" dirty="0"/>
        </a:p>
      </dgm:t>
    </dgm:pt>
    <dgm:pt modelId="{E1B42D68-F137-488E-9F71-E25815F43ABC}" type="parTrans" cxnId="{9EA8DDEB-F9DC-4619-AE61-FB67EB32BA88}">
      <dgm:prSet/>
      <dgm:spPr/>
      <dgm:t>
        <a:bodyPr/>
        <a:lstStyle/>
        <a:p>
          <a:endParaRPr lang="ru-RU"/>
        </a:p>
      </dgm:t>
    </dgm:pt>
    <dgm:pt modelId="{677F7B71-4236-40B7-A792-0D03681FF60A}" type="sibTrans" cxnId="{9EA8DDEB-F9DC-4619-AE61-FB67EB32BA88}">
      <dgm:prSet/>
      <dgm:spPr/>
      <dgm:t>
        <a:bodyPr/>
        <a:lstStyle/>
        <a:p>
          <a:endParaRPr lang="ru-RU"/>
        </a:p>
      </dgm:t>
    </dgm:pt>
    <dgm:pt modelId="{772E5169-5B58-4A98-AB12-60BB67AEBB0A}">
      <dgm:prSet phldrT="[Текст]"/>
      <dgm:spPr/>
      <dgm:t>
        <a:bodyPr/>
        <a:lstStyle/>
        <a:p>
          <a:r>
            <a:rPr lang="uk-UA" noProof="0" dirty="0" smtClean="0"/>
            <a:t>самостійна, вища, відносно привілейована група людей, наділена особливими психологічними, соціальними і політичними якостями, яка бере безпосередню участь у затвердженні і здійсненні рішень, пов’язаних з використанням державної влади або впливом на неї.</a:t>
          </a:r>
          <a:endParaRPr lang="uk-UA" noProof="0" dirty="0"/>
        </a:p>
      </dgm:t>
    </dgm:pt>
    <dgm:pt modelId="{B4580E24-F180-4D56-A8CF-60614E481DE1}" type="parTrans" cxnId="{21D0F06C-F9BC-4FC2-A689-4DCEB46687E7}">
      <dgm:prSet/>
      <dgm:spPr/>
      <dgm:t>
        <a:bodyPr/>
        <a:lstStyle/>
        <a:p>
          <a:endParaRPr lang="ru-RU"/>
        </a:p>
      </dgm:t>
    </dgm:pt>
    <dgm:pt modelId="{EABAF863-7906-4876-9C8A-157BB1D24DF2}" type="sibTrans" cxnId="{21D0F06C-F9BC-4FC2-A689-4DCEB46687E7}">
      <dgm:prSet/>
      <dgm:spPr/>
      <dgm:t>
        <a:bodyPr/>
        <a:lstStyle/>
        <a:p>
          <a:endParaRPr lang="ru-RU"/>
        </a:p>
      </dgm:t>
    </dgm:pt>
    <dgm:pt modelId="{ADBBE884-DA5E-41D6-A308-D60B8137CFC4}" type="pres">
      <dgm:prSet presAssocID="{841C5975-FE7D-4101-BB14-6D13C3E00F94}" presName="Name0" presStyleCnt="0">
        <dgm:presLayoutVars>
          <dgm:dir/>
          <dgm:animLvl val="lvl"/>
          <dgm:resizeHandles val="exact"/>
        </dgm:presLayoutVars>
      </dgm:prSet>
      <dgm:spPr/>
      <dgm:t>
        <a:bodyPr/>
        <a:lstStyle/>
        <a:p>
          <a:endParaRPr lang="ru-RU"/>
        </a:p>
      </dgm:t>
    </dgm:pt>
    <dgm:pt modelId="{72B02373-DD3E-4F17-9AB3-1EFE7F7C84DD}" type="pres">
      <dgm:prSet presAssocID="{9CDA2C70-002B-4E33-B4C6-2BCF2B2DB1F0}" presName="linNode" presStyleCnt="0"/>
      <dgm:spPr/>
    </dgm:pt>
    <dgm:pt modelId="{B142229D-43C6-41ED-9B5C-2989288B8A9C}" type="pres">
      <dgm:prSet presAssocID="{9CDA2C70-002B-4E33-B4C6-2BCF2B2DB1F0}" presName="parentText" presStyleLbl="node1" presStyleIdx="0" presStyleCnt="1">
        <dgm:presLayoutVars>
          <dgm:chMax val="1"/>
          <dgm:bulletEnabled val="1"/>
        </dgm:presLayoutVars>
      </dgm:prSet>
      <dgm:spPr/>
      <dgm:t>
        <a:bodyPr/>
        <a:lstStyle/>
        <a:p>
          <a:endParaRPr lang="ru-RU"/>
        </a:p>
      </dgm:t>
    </dgm:pt>
    <dgm:pt modelId="{5A533218-1979-41B0-A005-50193EC0A69E}" type="pres">
      <dgm:prSet presAssocID="{9CDA2C70-002B-4E33-B4C6-2BCF2B2DB1F0}" presName="descendantText" presStyleLbl="alignAccFollowNode1" presStyleIdx="0" presStyleCnt="1">
        <dgm:presLayoutVars>
          <dgm:bulletEnabled val="1"/>
        </dgm:presLayoutVars>
      </dgm:prSet>
      <dgm:spPr/>
      <dgm:t>
        <a:bodyPr/>
        <a:lstStyle/>
        <a:p>
          <a:endParaRPr lang="ru-RU"/>
        </a:p>
      </dgm:t>
    </dgm:pt>
  </dgm:ptLst>
  <dgm:cxnLst>
    <dgm:cxn modelId="{F5437634-02A9-4B94-B27C-B66497ABBC33}" type="presOf" srcId="{841C5975-FE7D-4101-BB14-6D13C3E00F94}" destId="{ADBBE884-DA5E-41D6-A308-D60B8137CFC4}" srcOrd="0" destOrd="0" presId="urn:microsoft.com/office/officeart/2005/8/layout/vList5"/>
    <dgm:cxn modelId="{C67D7FF9-677C-4947-B23E-AE8199594FEA}" type="presOf" srcId="{9CDA2C70-002B-4E33-B4C6-2BCF2B2DB1F0}" destId="{B142229D-43C6-41ED-9B5C-2989288B8A9C}" srcOrd="0" destOrd="0" presId="urn:microsoft.com/office/officeart/2005/8/layout/vList5"/>
    <dgm:cxn modelId="{761B925E-BC63-4CC7-B493-AFB4492263C4}" type="presOf" srcId="{772E5169-5B58-4A98-AB12-60BB67AEBB0A}" destId="{5A533218-1979-41B0-A005-50193EC0A69E}" srcOrd="0" destOrd="0" presId="urn:microsoft.com/office/officeart/2005/8/layout/vList5"/>
    <dgm:cxn modelId="{9EA8DDEB-F9DC-4619-AE61-FB67EB32BA88}" srcId="{841C5975-FE7D-4101-BB14-6D13C3E00F94}" destId="{9CDA2C70-002B-4E33-B4C6-2BCF2B2DB1F0}" srcOrd="0" destOrd="0" parTransId="{E1B42D68-F137-488E-9F71-E25815F43ABC}" sibTransId="{677F7B71-4236-40B7-A792-0D03681FF60A}"/>
    <dgm:cxn modelId="{21D0F06C-F9BC-4FC2-A689-4DCEB46687E7}" srcId="{9CDA2C70-002B-4E33-B4C6-2BCF2B2DB1F0}" destId="{772E5169-5B58-4A98-AB12-60BB67AEBB0A}" srcOrd="0" destOrd="0" parTransId="{B4580E24-F180-4D56-A8CF-60614E481DE1}" sibTransId="{EABAF863-7906-4876-9C8A-157BB1D24DF2}"/>
    <dgm:cxn modelId="{3DED38A1-6078-46A7-B379-7F8B4D67E72D}" type="presParOf" srcId="{ADBBE884-DA5E-41D6-A308-D60B8137CFC4}" destId="{72B02373-DD3E-4F17-9AB3-1EFE7F7C84DD}" srcOrd="0" destOrd="0" presId="urn:microsoft.com/office/officeart/2005/8/layout/vList5"/>
    <dgm:cxn modelId="{486D8970-2969-4EAF-B6F6-75E368526707}" type="presParOf" srcId="{72B02373-DD3E-4F17-9AB3-1EFE7F7C84DD}" destId="{B142229D-43C6-41ED-9B5C-2989288B8A9C}" srcOrd="0" destOrd="0" presId="urn:microsoft.com/office/officeart/2005/8/layout/vList5"/>
    <dgm:cxn modelId="{BDF65F57-504B-4C87-85CB-3FE59B16DF34}" type="presParOf" srcId="{72B02373-DD3E-4F17-9AB3-1EFE7F7C84DD}" destId="{5A533218-1979-41B0-A005-50193EC0A6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1130FB-5D10-4D4F-9778-5223920FAF7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6FC69596-93C3-47A6-99C5-570D59BC11D0}">
      <dgm:prSet phldrT="[Текст]"/>
      <dgm:spPr/>
      <dgm:t>
        <a:bodyPr/>
        <a:lstStyle/>
        <a:p>
          <a:r>
            <a:rPr lang="ru-RU" dirty="0" smtClean="0"/>
            <a:t>ЗНАЧЕННЯ ПОЛІТИЧНОЇ ЕЛІТИ</a:t>
          </a:r>
          <a:endParaRPr lang="ru-RU" dirty="0"/>
        </a:p>
      </dgm:t>
    </dgm:pt>
    <dgm:pt modelId="{26478B96-7B18-4E90-83F9-FD02F4FD4717}" type="parTrans" cxnId="{813F781B-AA89-4B97-9A4A-E10578C7797E}">
      <dgm:prSet/>
      <dgm:spPr/>
      <dgm:t>
        <a:bodyPr/>
        <a:lstStyle/>
        <a:p>
          <a:endParaRPr lang="ru-RU"/>
        </a:p>
      </dgm:t>
    </dgm:pt>
    <dgm:pt modelId="{4DE76FD0-0D23-465E-AA1E-C48CB30624D2}" type="sibTrans" cxnId="{813F781B-AA89-4B97-9A4A-E10578C7797E}">
      <dgm:prSet/>
      <dgm:spPr/>
      <dgm:t>
        <a:bodyPr/>
        <a:lstStyle/>
        <a:p>
          <a:endParaRPr lang="ru-RU"/>
        </a:p>
      </dgm:t>
    </dgm:pt>
    <dgm:pt modelId="{62EB224F-7142-4BF1-B456-CE281447F31A}">
      <dgm:prSet phldrT="[Текст]"/>
      <dgm:spPr/>
      <dgm:t>
        <a:bodyPr/>
        <a:lstStyle/>
        <a:p>
          <a:r>
            <a:rPr lang="uk-UA" noProof="0" dirty="0" smtClean="0"/>
            <a:t>відіграє надзвичайно важливу роль у досягненні політичного успіху і соціально позитивної спрямованості політичних процесів. Зумовлено це тим, що вона уособлює найважливіші риси політики: владу, авторитет, вплив, керівництво, представництво і відображення суспільно-політичних інтересів.</a:t>
          </a:r>
          <a:endParaRPr lang="uk-UA" noProof="0" dirty="0"/>
        </a:p>
      </dgm:t>
    </dgm:pt>
    <dgm:pt modelId="{0098FEE1-A489-4383-AB1F-CFA864A3F889}" type="parTrans" cxnId="{2790023A-0289-453B-AB89-F045D5E08363}">
      <dgm:prSet/>
      <dgm:spPr/>
      <dgm:t>
        <a:bodyPr/>
        <a:lstStyle/>
        <a:p>
          <a:endParaRPr lang="ru-RU"/>
        </a:p>
      </dgm:t>
    </dgm:pt>
    <dgm:pt modelId="{8734F5EF-BD47-4997-9265-EC73F8259756}" type="sibTrans" cxnId="{2790023A-0289-453B-AB89-F045D5E08363}">
      <dgm:prSet/>
      <dgm:spPr/>
      <dgm:t>
        <a:bodyPr/>
        <a:lstStyle/>
        <a:p>
          <a:endParaRPr lang="ru-RU"/>
        </a:p>
      </dgm:t>
    </dgm:pt>
    <dgm:pt modelId="{21A56D62-D538-4069-B6E2-367814C3CEEE}" type="pres">
      <dgm:prSet presAssocID="{3A1130FB-5D10-4D4F-9778-5223920FAF70}" presName="Name0" presStyleCnt="0">
        <dgm:presLayoutVars>
          <dgm:dir/>
          <dgm:animLvl val="lvl"/>
          <dgm:resizeHandles val="exact"/>
        </dgm:presLayoutVars>
      </dgm:prSet>
      <dgm:spPr/>
      <dgm:t>
        <a:bodyPr/>
        <a:lstStyle/>
        <a:p>
          <a:endParaRPr lang="ru-RU"/>
        </a:p>
      </dgm:t>
    </dgm:pt>
    <dgm:pt modelId="{00544F8D-1D7A-4680-AF5A-2F5E2DEA379B}" type="pres">
      <dgm:prSet presAssocID="{6FC69596-93C3-47A6-99C5-570D59BC11D0}" presName="linNode" presStyleCnt="0"/>
      <dgm:spPr/>
    </dgm:pt>
    <dgm:pt modelId="{8D266CB7-79AD-4A0E-87D6-A72E50AE987E}" type="pres">
      <dgm:prSet presAssocID="{6FC69596-93C3-47A6-99C5-570D59BC11D0}" presName="parentText" presStyleLbl="node1" presStyleIdx="0" presStyleCnt="1">
        <dgm:presLayoutVars>
          <dgm:chMax val="1"/>
          <dgm:bulletEnabled val="1"/>
        </dgm:presLayoutVars>
      </dgm:prSet>
      <dgm:spPr/>
      <dgm:t>
        <a:bodyPr/>
        <a:lstStyle/>
        <a:p>
          <a:endParaRPr lang="ru-RU"/>
        </a:p>
      </dgm:t>
    </dgm:pt>
    <dgm:pt modelId="{2745FF72-0884-4A70-ADBA-81A9B506184F}" type="pres">
      <dgm:prSet presAssocID="{6FC69596-93C3-47A6-99C5-570D59BC11D0}" presName="descendantText" presStyleLbl="alignAccFollowNode1" presStyleIdx="0" presStyleCnt="1">
        <dgm:presLayoutVars>
          <dgm:bulletEnabled val="1"/>
        </dgm:presLayoutVars>
      </dgm:prSet>
      <dgm:spPr/>
      <dgm:t>
        <a:bodyPr/>
        <a:lstStyle/>
        <a:p>
          <a:endParaRPr lang="ru-RU"/>
        </a:p>
      </dgm:t>
    </dgm:pt>
  </dgm:ptLst>
  <dgm:cxnLst>
    <dgm:cxn modelId="{7DE12AA8-D4A2-446D-9701-AB8AC1D23F53}" type="presOf" srcId="{3A1130FB-5D10-4D4F-9778-5223920FAF70}" destId="{21A56D62-D538-4069-B6E2-367814C3CEEE}" srcOrd="0" destOrd="0" presId="urn:microsoft.com/office/officeart/2005/8/layout/vList5"/>
    <dgm:cxn modelId="{2790023A-0289-453B-AB89-F045D5E08363}" srcId="{6FC69596-93C3-47A6-99C5-570D59BC11D0}" destId="{62EB224F-7142-4BF1-B456-CE281447F31A}" srcOrd="0" destOrd="0" parTransId="{0098FEE1-A489-4383-AB1F-CFA864A3F889}" sibTransId="{8734F5EF-BD47-4997-9265-EC73F8259756}"/>
    <dgm:cxn modelId="{BB76282C-76BF-4F22-945B-72EB53C7E8F3}" type="presOf" srcId="{62EB224F-7142-4BF1-B456-CE281447F31A}" destId="{2745FF72-0884-4A70-ADBA-81A9B506184F}" srcOrd="0" destOrd="0" presId="urn:microsoft.com/office/officeart/2005/8/layout/vList5"/>
    <dgm:cxn modelId="{9969ABB7-AF70-4BDE-ACCD-4DD1074F29C6}" type="presOf" srcId="{6FC69596-93C3-47A6-99C5-570D59BC11D0}" destId="{8D266CB7-79AD-4A0E-87D6-A72E50AE987E}" srcOrd="0" destOrd="0" presId="urn:microsoft.com/office/officeart/2005/8/layout/vList5"/>
    <dgm:cxn modelId="{813F781B-AA89-4B97-9A4A-E10578C7797E}" srcId="{3A1130FB-5D10-4D4F-9778-5223920FAF70}" destId="{6FC69596-93C3-47A6-99C5-570D59BC11D0}" srcOrd="0" destOrd="0" parTransId="{26478B96-7B18-4E90-83F9-FD02F4FD4717}" sibTransId="{4DE76FD0-0D23-465E-AA1E-C48CB30624D2}"/>
    <dgm:cxn modelId="{8C7539C8-6A71-4B30-92CB-DE2398A126C2}" type="presParOf" srcId="{21A56D62-D538-4069-B6E2-367814C3CEEE}" destId="{00544F8D-1D7A-4680-AF5A-2F5E2DEA379B}" srcOrd="0" destOrd="0" presId="urn:microsoft.com/office/officeart/2005/8/layout/vList5"/>
    <dgm:cxn modelId="{CDE23138-132B-438D-B17A-670508863E2A}" type="presParOf" srcId="{00544F8D-1D7A-4680-AF5A-2F5E2DEA379B}" destId="{8D266CB7-79AD-4A0E-87D6-A72E50AE987E}" srcOrd="0" destOrd="0" presId="urn:microsoft.com/office/officeart/2005/8/layout/vList5"/>
    <dgm:cxn modelId="{3093A0A4-AB14-4F98-949C-DCF9DCF5F876}" type="presParOf" srcId="{00544F8D-1D7A-4680-AF5A-2F5E2DEA379B}" destId="{2745FF72-0884-4A70-ADBA-81A9B50618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10921-4FAF-4140-A835-39A16B8D3F92}" type="doc">
      <dgm:prSet loTypeId="urn:microsoft.com/office/officeart/2005/8/layout/pyramid1" loCatId="pyramid" qsTypeId="urn:microsoft.com/office/officeart/2005/8/quickstyle/3d7" qsCatId="3D" csTypeId="urn:microsoft.com/office/officeart/2005/8/colors/accent1_2" csCatId="accent1" phldr="1"/>
      <dgm:spPr/>
    </dgm:pt>
    <dgm:pt modelId="{EBF06457-EC81-4B88-BF4A-386105CDB86E}">
      <dgm:prSet phldrT="[Текст]"/>
      <dgm:spPr>
        <a:solidFill>
          <a:srgbClr val="0070C0"/>
        </a:solidFill>
      </dgm:spPr>
      <dgm:t>
        <a:bodyPr/>
        <a:lstStyle/>
        <a:p>
          <a:r>
            <a:rPr lang="uk-UA" noProof="0" dirty="0" smtClean="0"/>
            <a:t>4) партії найбільш політично активні під час виборів</a:t>
          </a:r>
          <a:endParaRPr lang="uk-UA" noProof="0" dirty="0"/>
        </a:p>
      </dgm:t>
    </dgm:pt>
    <dgm:pt modelId="{5DD971A8-AF0B-47AC-B7FA-AC3C9946478D}" type="parTrans" cxnId="{A24225B1-D2B4-4CD5-9A42-5061AC244424}">
      <dgm:prSet/>
      <dgm:spPr/>
      <dgm:t>
        <a:bodyPr/>
        <a:lstStyle/>
        <a:p>
          <a:endParaRPr lang="ru-RU"/>
        </a:p>
      </dgm:t>
    </dgm:pt>
    <dgm:pt modelId="{7B6C74E0-4256-4A5B-83E0-70B360D257AC}" type="sibTrans" cxnId="{A24225B1-D2B4-4CD5-9A42-5061AC244424}">
      <dgm:prSet/>
      <dgm:spPr/>
      <dgm:t>
        <a:bodyPr/>
        <a:lstStyle/>
        <a:p>
          <a:endParaRPr lang="ru-RU"/>
        </a:p>
      </dgm:t>
    </dgm:pt>
    <dgm:pt modelId="{75311EF6-129F-4F6B-B91D-359C0E226236}">
      <dgm:prSet phldrT="[Текст]"/>
      <dgm:spPr>
        <a:solidFill>
          <a:srgbClr val="0070C0"/>
        </a:solidFill>
      </dgm:spPr>
      <dgm:t>
        <a:bodyPr/>
        <a:lstStyle/>
        <a:p>
          <a:r>
            <a:rPr lang="uk-UA" noProof="0" dirty="0" smtClean="0"/>
            <a:t>3) партії займаються забезпеченням громадської політики</a:t>
          </a:r>
          <a:endParaRPr lang="uk-UA" noProof="0" dirty="0"/>
        </a:p>
      </dgm:t>
    </dgm:pt>
    <dgm:pt modelId="{E7C44E41-53F8-4C37-9485-EE987B1ACCFF}" type="parTrans" cxnId="{6CF21B3A-FEEA-4926-861A-AD8765240F7A}">
      <dgm:prSet/>
      <dgm:spPr/>
      <dgm:t>
        <a:bodyPr/>
        <a:lstStyle/>
        <a:p>
          <a:endParaRPr lang="ru-RU"/>
        </a:p>
      </dgm:t>
    </dgm:pt>
    <dgm:pt modelId="{0B5DCA6C-F426-4F69-90FE-27C577AB80CF}" type="sibTrans" cxnId="{6CF21B3A-FEEA-4926-861A-AD8765240F7A}">
      <dgm:prSet/>
      <dgm:spPr/>
      <dgm:t>
        <a:bodyPr/>
        <a:lstStyle/>
        <a:p>
          <a:endParaRPr lang="ru-RU"/>
        </a:p>
      </dgm:t>
    </dgm:pt>
    <dgm:pt modelId="{1C43CFA4-6996-436B-9FAE-D01B2FE427E4}">
      <dgm:prSet phldrT="[Текст]"/>
      <dgm:spPr>
        <a:solidFill>
          <a:srgbClr val="0070C0"/>
        </a:solidFill>
      </dgm:spPr>
      <dgm:t>
        <a:bodyPr/>
        <a:lstStyle/>
        <a:p>
          <a:r>
            <a:rPr lang="uk-UA" noProof="0" dirty="0" smtClean="0"/>
            <a:t>1) партії – це організації</a:t>
          </a:r>
          <a:endParaRPr lang="uk-UA" noProof="0" dirty="0"/>
        </a:p>
      </dgm:t>
    </dgm:pt>
    <dgm:pt modelId="{60CE2466-1ED8-412B-9B44-224F6A6C22D3}" type="parTrans" cxnId="{19D8E0AD-537A-4F66-92E8-FEB78A2A6033}">
      <dgm:prSet/>
      <dgm:spPr/>
      <dgm:t>
        <a:bodyPr/>
        <a:lstStyle/>
        <a:p>
          <a:endParaRPr lang="ru-RU"/>
        </a:p>
      </dgm:t>
    </dgm:pt>
    <dgm:pt modelId="{55EA398A-C35D-49C9-988F-08B2DAB15FDE}" type="sibTrans" cxnId="{19D8E0AD-537A-4F66-92E8-FEB78A2A6033}">
      <dgm:prSet/>
      <dgm:spPr/>
      <dgm:t>
        <a:bodyPr/>
        <a:lstStyle/>
        <a:p>
          <a:endParaRPr lang="ru-RU"/>
        </a:p>
      </dgm:t>
    </dgm:pt>
    <dgm:pt modelId="{E1615F56-3310-4D69-83AF-84165251AFE8}">
      <dgm:prSet/>
      <dgm:spPr>
        <a:solidFill>
          <a:srgbClr val="0070C0"/>
        </a:solidFill>
      </dgm:spPr>
      <dgm:t>
        <a:bodyPr/>
        <a:lstStyle/>
        <a:p>
          <a:r>
            <a:rPr lang="uk-UA" noProof="0" dirty="0" smtClean="0"/>
            <a:t>2) партії займаються забезпеченням діяльності урядових лідерів</a:t>
          </a:r>
          <a:endParaRPr lang="uk-UA" noProof="0" dirty="0"/>
        </a:p>
      </dgm:t>
    </dgm:pt>
    <dgm:pt modelId="{C075686C-E647-4024-83E7-1D0232346C9B}" type="parTrans" cxnId="{6712283C-0E49-4EC3-9A16-1B84BFEE7A6F}">
      <dgm:prSet/>
      <dgm:spPr/>
      <dgm:t>
        <a:bodyPr/>
        <a:lstStyle/>
        <a:p>
          <a:endParaRPr lang="ru-RU"/>
        </a:p>
      </dgm:t>
    </dgm:pt>
    <dgm:pt modelId="{4A73AAF1-58BE-492A-A295-44BDA8BE7ECA}" type="sibTrans" cxnId="{6712283C-0E49-4EC3-9A16-1B84BFEE7A6F}">
      <dgm:prSet/>
      <dgm:spPr/>
      <dgm:t>
        <a:bodyPr/>
        <a:lstStyle/>
        <a:p>
          <a:endParaRPr lang="ru-RU"/>
        </a:p>
      </dgm:t>
    </dgm:pt>
    <dgm:pt modelId="{56CF7A0E-6538-4107-8ADC-9CE9E446943C}">
      <dgm:prSet phldrT="[Текст]"/>
      <dgm:spPr>
        <a:solidFill>
          <a:srgbClr val="0070C0"/>
        </a:solidFill>
      </dgm:spPr>
      <dgm:t>
        <a:bodyPr/>
        <a:lstStyle/>
        <a:p>
          <a:r>
            <a:rPr lang="uk-UA" noProof="0" dirty="0" smtClean="0">
              <a:solidFill>
                <a:schemeClr val="tx1"/>
              </a:solidFill>
            </a:rPr>
            <a:t>5) партії відіграють тривалу роль у політичному житті.</a:t>
          </a:r>
          <a:endParaRPr lang="uk-UA" noProof="0" dirty="0">
            <a:solidFill>
              <a:schemeClr val="tx1"/>
            </a:solidFill>
          </a:endParaRPr>
        </a:p>
      </dgm:t>
    </dgm:pt>
    <dgm:pt modelId="{71AB06F5-AAF8-4A90-B27F-79DC0AB32628}" type="parTrans" cxnId="{75893ECD-4330-4D6D-A4F8-1448C4B59840}">
      <dgm:prSet/>
      <dgm:spPr/>
      <dgm:t>
        <a:bodyPr/>
        <a:lstStyle/>
        <a:p>
          <a:endParaRPr lang="ru-RU"/>
        </a:p>
      </dgm:t>
    </dgm:pt>
    <dgm:pt modelId="{09A8DD48-0A8F-437E-B277-C05D26B16718}" type="sibTrans" cxnId="{75893ECD-4330-4D6D-A4F8-1448C4B59840}">
      <dgm:prSet/>
      <dgm:spPr/>
      <dgm:t>
        <a:bodyPr/>
        <a:lstStyle/>
        <a:p>
          <a:endParaRPr lang="ru-RU"/>
        </a:p>
      </dgm:t>
    </dgm:pt>
    <dgm:pt modelId="{E6712F56-6668-4C31-AE4E-091D84A9D906}" type="pres">
      <dgm:prSet presAssocID="{18D10921-4FAF-4140-A835-39A16B8D3F92}" presName="Name0" presStyleCnt="0">
        <dgm:presLayoutVars>
          <dgm:dir/>
          <dgm:animLvl val="lvl"/>
          <dgm:resizeHandles val="exact"/>
        </dgm:presLayoutVars>
      </dgm:prSet>
      <dgm:spPr/>
    </dgm:pt>
    <dgm:pt modelId="{97249357-565B-4ED6-9B84-D457E09A2CA9}" type="pres">
      <dgm:prSet presAssocID="{56CF7A0E-6538-4107-8ADC-9CE9E446943C}" presName="Name8" presStyleCnt="0"/>
      <dgm:spPr/>
    </dgm:pt>
    <dgm:pt modelId="{302BF5A8-2D8C-40D8-BD36-62FE936AB74D}" type="pres">
      <dgm:prSet presAssocID="{56CF7A0E-6538-4107-8ADC-9CE9E446943C}" presName="level" presStyleLbl="node1" presStyleIdx="0" presStyleCnt="5">
        <dgm:presLayoutVars>
          <dgm:chMax val="1"/>
          <dgm:bulletEnabled val="1"/>
        </dgm:presLayoutVars>
      </dgm:prSet>
      <dgm:spPr/>
      <dgm:t>
        <a:bodyPr/>
        <a:lstStyle/>
        <a:p>
          <a:endParaRPr lang="ru-RU"/>
        </a:p>
      </dgm:t>
    </dgm:pt>
    <dgm:pt modelId="{FA78A672-2C83-446B-87DF-53E275A2E0B9}" type="pres">
      <dgm:prSet presAssocID="{56CF7A0E-6538-4107-8ADC-9CE9E446943C}" presName="levelTx" presStyleLbl="revTx" presStyleIdx="0" presStyleCnt="0">
        <dgm:presLayoutVars>
          <dgm:chMax val="1"/>
          <dgm:bulletEnabled val="1"/>
        </dgm:presLayoutVars>
      </dgm:prSet>
      <dgm:spPr/>
      <dgm:t>
        <a:bodyPr/>
        <a:lstStyle/>
        <a:p>
          <a:endParaRPr lang="ru-RU"/>
        </a:p>
      </dgm:t>
    </dgm:pt>
    <dgm:pt modelId="{3D9F5374-2BE5-44C1-9601-C45B97622689}" type="pres">
      <dgm:prSet presAssocID="{EBF06457-EC81-4B88-BF4A-386105CDB86E}" presName="Name8" presStyleCnt="0"/>
      <dgm:spPr/>
    </dgm:pt>
    <dgm:pt modelId="{1FBE5CA4-613D-44C9-921C-12A5D270C8DA}" type="pres">
      <dgm:prSet presAssocID="{EBF06457-EC81-4B88-BF4A-386105CDB86E}" presName="level" presStyleLbl="node1" presStyleIdx="1" presStyleCnt="5">
        <dgm:presLayoutVars>
          <dgm:chMax val="1"/>
          <dgm:bulletEnabled val="1"/>
        </dgm:presLayoutVars>
      </dgm:prSet>
      <dgm:spPr/>
      <dgm:t>
        <a:bodyPr/>
        <a:lstStyle/>
        <a:p>
          <a:endParaRPr lang="ru-RU"/>
        </a:p>
      </dgm:t>
    </dgm:pt>
    <dgm:pt modelId="{8628A057-E130-49A2-847B-83CF4CD1B5DA}" type="pres">
      <dgm:prSet presAssocID="{EBF06457-EC81-4B88-BF4A-386105CDB86E}" presName="levelTx" presStyleLbl="revTx" presStyleIdx="0" presStyleCnt="0">
        <dgm:presLayoutVars>
          <dgm:chMax val="1"/>
          <dgm:bulletEnabled val="1"/>
        </dgm:presLayoutVars>
      </dgm:prSet>
      <dgm:spPr/>
      <dgm:t>
        <a:bodyPr/>
        <a:lstStyle/>
        <a:p>
          <a:endParaRPr lang="ru-RU"/>
        </a:p>
      </dgm:t>
    </dgm:pt>
    <dgm:pt modelId="{0B9DF26C-27FE-48B8-B7CE-62421411FE38}" type="pres">
      <dgm:prSet presAssocID="{75311EF6-129F-4F6B-B91D-359C0E226236}" presName="Name8" presStyleCnt="0"/>
      <dgm:spPr/>
    </dgm:pt>
    <dgm:pt modelId="{DFD0236D-64CC-4015-8991-B1DB44DCBE2F}" type="pres">
      <dgm:prSet presAssocID="{75311EF6-129F-4F6B-B91D-359C0E226236}" presName="level" presStyleLbl="node1" presStyleIdx="2" presStyleCnt="5" custLinFactNeighborX="793" custLinFactNeighborY="1205">
        <dgm:presLayoutVars>
          <dgm:chMax val="1"/>
          <dgm:bulletEnabled val="1"/>
        </dgm:presLayoutVars>
      </dgm:prSet>
      <dgm:spPr/>
      <dgm:t>
        <a:bodyPr/>
        <a:lstStyle/>
        <a:p>
          <a:endParaRPr lang="ru-RU"/>
        </a:p>
      </dgm:t>
    </dgm:pt>
    <dgm:pt modelId="{941AC5EC-31C7-428A-9685-D5BEFDEE842D}" type="pres">
      <dgm:prSet presAssocID="{75311EF6-129F-4F6B-B91D-359C0E226236}" presName="levelTx" presStyleLbl="revTx" presStyleIdx="0" presStyleCnt="0">
        <dgm:presLayoutVars>
          <dgm:chMax val="1"/>
          <dgm:bulletEnabled val="1"/>
        </dgm:presLayoutVars>
      </dgm:prSet>
      <dgm:spPr/>
      <dgm:t>
        <a:bodyPr/>
        <a:lstStyle/>
        <a:p>
          <a:endParaRPr lang="ru-RU"/>
        </a:p>
      </dgm:t>
    </dgm:pt>
    <dgm:pt modelId="{3576FC67-6B3C-46B6-9CE9-9D47F5FF73D1}" type="pres">
      <dgm:prSet presAssocID="{E1615F56-3310-4D69-83AF-84165251AFE8}" presName="Name8" presStyleCnt="0"/>
      <dgm:spPr/>
    </dgm:pt>
    <dgm:pt modelId="{5BEAC3E9-70E8-4591-A196-7A2FE2A0123C}" type="pres">
      <dgm:prSet presAssocID="{E1615F56-3310-4D69-83AF-84165251AFE8}" presName="level" presStyleLbl="node1" presStyleIdx="3" presStyleCnt="5">
        <dgm:presLayoutVars>
          <dgm:chMax val="1"/>
          <dgm:bulletEnabled val="1"/>
        </dgm:presLayoutVars>
      </dgm:prSet>
      <dgm:spPr/>
      <dgm:t>
        <a:bodyPr/>
        <a:lstStyle/>
        <a:p>
          <a:endParaRPr lang="ru-RU"/>
        </a:p>
      </dgm:t>
    </dgm:pt>
    <dgm:pt modelId="{72FF1ADB-EF40-4805-9A56-2800D7094936}" type="pres">
      <dgm:prSet presAssocID="{E1615F56-3310-4D69-83AF-84165251AFE8}" presName="levelTx" presStyleLbl="revTx" presStyleIdx="0" presStyleCnt="0">
        <dgm:presLayoutVars>
          <dgm:chMax val="1"/>
          <dgm:bulletEnabled val="1"/>
        </dgm:presLayoutVars>
      </dgm:prSet>
      <dgm:spPr/>
      <dgm:t>
        <a:bodyPr/>
        <a:lstStyle/>
        <a:p>
          <a:endParaRPr lang="ru-RU"/>
        </a:p>
      </dgm:t>
    </dgm:pt>
    <dgm:pt modelId="{A7EB27E4-0B56-4169-BA04-319BE3EE506F}" type="pres">
      <dgm:prSet presAssocID="{1C43CFA4-6996-436B-9FAE-D01B2FE427E4}" presName="Name8" presStyleCnt="0"/>
      <dgm:spPr/>
    </dgm:pt>
    <dgm:pt modelId="{09997007-09AB-4C0C-B0BE-CF5B8FD6862E}" type="pres">
      <dgm:prSet presAssocID="{1C43CFA4-6996-436B-9FAE-D01B2FE427E4}" presName="level" presStyleLbl="node1" presStyleIdx="4" presStyleCnt="5">
        <dgm:presLayoutVars>
          <dgm:chMax val="1"/>
          <dgm:bulletEnabled val="1"/>
        </dgm:presLayoutVars>
      </dgm:prSet>
      <dgm:spPr/>
      <dgm:t>
        <a:bodyPr/>
        <a:lstStyle/>
        <a:p>
          <a:endParaRPr lang="ru-RU"/>
        </a:p>
      </dgm:t>
    </dgm:pt>
    <dgm:pt modelId="{5EF3AEB9-9885-49C6-BE4A-8725C8026BC3}" type="pres">
      <dgm:prSet presAssocID="{1C43CFA4-6996-436B-9FAE-D01B2FE427E4}" presName="levelTx" presStyleLbl="revTx" presStyleIdx="0" presStyleCnt="0">
        <dgm:presLayoutVars>
          <dgm:chMax val="1"/>
          <dgm:bulletEnabled val="1"/>
        </dgm:presLayoutVars>
      </dgm:prSet>
      <dgm:spPr/>
      <dgm:t>
        <a:bodyPr/>
        <a:lstStyle/>
        <a:p>
          <a:endParaRPr lang="ru-RU"/>
        </a:p>
      </dgm:t>
    </dgm:pt>
  </dgm:ptLst>
  <dgm:cxnLst>
    <dgm:cxn modelId="{6712283C-0E49-4EC3-9A16-1B84BFEE7A6F}" srcId="{18D10921-4FAF-4140-A835-39A16B8D3F92}" destId="{E1615F56-3310-4D69-83AF-84165251AFE8}" srcOrd="3" destOrd="0" parTransId="{C075686C-E647-4024-83E7-1D0232346C9B}" sibTransId="{4A73AAF1-58BE-492A-A295-44BDA8BE7ECA}"/>
    <dgm:cxn modelId="{19D8E0AD-537A-4F66-92E8-FEB78A2A6033}" srcId="{18D10921-4FAF-4140-A835-39A16B8D3F92}" destId="{1C43CFA4-6996-436B-9FAE-D01B2FE427E4}" srcOrd="4" destOrd="0" parTransId="{60CE2466-1ED8-412B-9B44-224F6A6C22D3}" sibTransId="{55EA398A-C35D-49C9-988F-08B2DAB15FDE}"/>
    <dgm:cxn modelId="{36C31227-BB97-4B57-A9E4-0EA156C65C2E}" type="presOf" srcId="{56CF7A0E-6538-4107-8ADC-9CE9E446943C}" destId="{302BF5A8-2D8C-40D8-BD36-62FE936AB74D}" srcOrd="0" destOrd="0" presId="urn:microsoft.com/office/officeart/2005/8/layout/pyramid1"/>
    <dgm:cxn modelId="{BDC194E3-0D3B-49C0-BBE0-D8C3FDFA5380}" type="presOf" srcId="{56CF7A0E-6538-4107-8ADC-9CE9E446943C}" destId="{FA78A672-2C83-446B-87DF-53E275A2E0B9}" srcOrd="1" destOrd="0" presId="urn:microsoft.com/office/officeart/2005/8/layout/pyramid1"/>
    <dgm:cxn modelId="{4C6C3A2F-0DE2-45E3-9682-CE1CAC23EEAB}" type="presOf" srcId="{75311EF6-129F-4F6B-B91D-359C0E226236}" destId="{941AC5EC-31C7-428A-9685-D5BEFDEE842D}" srcOrd="1" destOrd="0" presId="urn:microsoft.com/office/officeart/2005/8/layout/pyramid1"/>
    <dgm:cxn modelId="{A24225B1-D2B4-4CD5-9A42-5061AC244424}" srcId="{18D10921-4FAF-4140-A835-39A16B8D3F92}" destId="{EBF06457-EC81-4B88-BF4A-386105CDB86E}" srcOrd="1" destOrd="0" parTransId="{5DD971A8-AF0B-47AC-B7FA-AC3C9946478D}" sibTransId="{7B6C74E0-4256-4A5B-83E0-70B360D257AC}"/>
    <dgm:cxn modelId="{550289C0-901D-45DA-9D4C-E7FEC1BB38D3}" type="presOf" srcId="{E1615F56-3310-4D69-83AF-84165251AFE8}" destId="{72FF1ADB-EF40-4805-9A56-2800D7094936}" srcOrd="1" destOrd="0" presId="urn:microsoft.com/office/officeart/2005/8/layout/pyramid1"/>
    <dgm:cxn modelId="{A0FE6D9F-2CCC-447E-BC42-4A004CB24448}" type="presOf" srcId="{18D10921-4FAF-4140-A835-39A16B8D3F92}" destId="{E6712F56-6668-4C31-AE4E-091D84A9D906}" srcOrd="0" destOrd="0" presId="urn:microsoft.com/office/officeart/2005/8/layout/pyramid1"/>
    <dgm:cxn modelId="{6CF21B3A-FEEA-4926-861A-AD8765240F7A}" srcId="{18D10921-4FAF-4140-A835-39A16B8D3F92}" destId="{75311EF6-129F-4F6B-B91D-359C0E226236}" srcOrd="2" destOrd="0" parTransId="{E7C44E41-53F8-4C37-9485-EE987B1ACCFF}" sibTransId="{0B5DCA6C-F426-4F69-90FE-27C577AB80CF}"/>
    <dgm:cxn modelId="{964A34AC-AAE9-418D-88F9-DE2E6793B3DB}" type="presOf" srcId="{E1615F56-3310-4D69-83AF-84165251AFE8}" destId="{5BEAC3E9-70E8-4591-A196-7A2FE2A0123C}" srcOrd="0" destOrd="0" presId="urn:microsoft.com/office/officeart/2005/8/layout/pyramid1"/>
    <dgm:cxn modelId="{BC9EC9E2-F170-4683-8ED7-0ABBC523AF08}" type="presOf" srcId="{EBF06457-EC81-4B88-BF4A-386105CDB86E}" destId="{1FBE5CA4-613D-44C9-921C-12A5D270C8DA}" srcOrd="0" destOrd="0" presId="urn:microsoft.com/office/officeart/2005/8/layout/pyramid1"/>
    <dgm:cxn modelId="{14D32BA8-C6E1-4163-81A5-F5B0F5960B2C}" type="presOf" srcId="{EBF06457-EC81-4B88-BF4A-386105CDB86E}" destId="{8628A057-E130-49A2-847B-83CF4CD1B5DA}" srcOrd="1" destOrd="0" presId="urn:microsoft.com/office/officeart/2005/8/layout/pyramid1"/>
    <dgm:cxn modelId="{75F96FF0-F949-4591-91A2-017C0EB3679F}" type="presOf" srcId="{75311EF6-129F-4F6B-B91D-359C0E226236}" destId="{DFD0236D-64CC-4015-8991-B1DB44DCBE2F}" srcOrd="0" destOrd="0" presId="urn:microsoft.com/office/officeart/2005/8/layout/pyramid1"/>
    <dgm:cxn modelId="{DAECA504-DFA1-4FFA-82B6-1C5012D47A82}" type="presOf" srcId="{1C43CFA4-6996-436B-9FAE-D01B2FE427E4}" destId="{09997007-09AB-4C0C-B0BE-CF5B8FD6862E}" srcOrd="0" destOrd="0" presId="urn:microsoft.com/office/officeart/2005/8/layout/pyramid1"/>
    <dgm:cxn modelId="{75893ECD-4330-4D6D-A4F8-1448C4B59840}" srcId="{18D10921-4FAF-4140-A835-39A16B8D3F92}" destId="{56CF7A0E-6538-4107-8ADC-9CE9E446943C}" srcOrd="0" destOrd="0" parTransId="{71AB06F5-AAF8-4A90-B27F-79DC0AB32628}" sibTransId="{09A8DD48-0A8F-437E-B277-C05D26B16718}"/>
    <dgm:cxn modelId="{C8201155-5D3A-41AA-B068-24525092B951}" type="presOf" srcId="{1C43CFA4-6996-436B-9FAE-D01B2FE427E4}" destId="{5EF3AEB9-9885-49C6-BE4A-8725C8026BC3}" srcOrd="1" destOrd="0" presId="urn:microsoft.com/office/officeart/2005/8/layout/pyramid1"/>
    <dgm:cxn modelId="{0F7CEE57-1D20-459D-A03B-EBE4F80F22AA}" type="presParOf" srcId="{E6712F56-6668-4C31-AE4E-091D84A9D906}" destId="{97249357-565B-4ED6-9B84-D457E09A2CA9}" srcOrd="0" destOrd="0" presId="urn:microsoft.com/office/officeart/2005/8/layout/pyramid1"/>
    <dgm:cxn modelId="{50BE3C63-5487-4737-B0B9-6B85A685258C}" type="presParOf" srcId="{97249357-565B-4ED6-9B84-D457E09A2CA9}" destId="{302BF5A8-2D8C-40D8-BD36-62FE936AB74D}" srcOrd="0" destOrd="0" presId="urn:microsoft.com/office/officeart/2005/8/layout/pyramid1"/>
    <dgm:cxn modelId="{DDDF92D1-C960-44E6-ABC9-734EFE7C416A}" type="presParOf" srcId="{97249357-565B-4ED6-9B84-D457E09A2CA9}" destId="{FA78A672-2C83-446B-87DF-53E275A2E0B9}" srcOrd="1" destOrd="0" presId="urn:microsoft.com/office/officeart/2005/8/layout/pyramid1"/>
    <dgm:cxn modelId="{3C9F2C35-C63B-4FC3-9CE4-43ACC7C63B52}" type="presParOf" srcId="{E6712F56-6668-4C31-AE4E-091D84A9D906}" destId="{3D9F5374-2BE5-44C1-9601-C45B97622689}" srcOrd="1" destOrd="0" presId="urn:microsoft.com/office/officeart/2005/8/layout/pyramid1"/>
    <dgm:cxn modelId="{5B751210-C9A3-4C4D-8004-E328683F6C6C}" type="presParOf" srcId="{3D9F5374-2BE5-44C1-9601-C45B97622689}" destId="{1FBE5CA4-613D-44C9-921C-12A5D270C8DA}" srcOrd="0" destOrd="0" presId="urn:microsoft.com/office/officeart/2005/8/layout/pyramid1"/>
    <dgm:cxn modelId="{D63F8924-4D66-42CF-AB26-6D81B96C9314}" type="presParOf" srcId="{3D9F5374-2BE5-44C1-9601-C45B97622689}" destId="{8628A057-E130-49A2-847B-83CF4CD1B5DA}" srcOrd="1" destOrd="0" presId="urn:microsoft.com/office/officeart/2005/8/layout/pyramid1"/>
    <dgm:cxn modelId="{F91DAB20-30AB-42C8-98E9-1E8C6B59705B}" type="presParOf" srcId="{E6712F56-6668-4C31-AE4E-091D84A9D906}" destId="{0B9DF26C-27FE-48B8-B7CE-62421411FE38}" srcOrd="2" destOrd="0" presId="urn:microsoft.com/office/officeart/2005/8/layout/pyramid1"/>
    <dgm:cxn modelId="{0AE859D1-E0D0-4531-A327-D7145717A65F}" type="presParOf" srcId="{0B9DF26C-27FE-48B8-B7CE-62421411FE38}" destId="{DFD0236D-64CC-4015-8991-B1DB44DCBE2F}" srcOrd="0" destOrd="0" presId="urn:microsoft.com/office/officeart/2005/8/layout/pyramid1"/>
    <dgm:cxn modelId="{317D53B4-FAD0-4336-8218-B268F54726B2}" type="presParOf" srcId="{0B9DF26C-27FE-48B8-B7CE-62421411FE38}" destId="{941AC5EC-31C7-428A-9685-D5BEFDEE842D}" srcOrd="1" destOrd="0" presId="urn:microsoft.com/office/officeart/2005/8/layout/pyramid1"/>
    <dgm:cxn modelId="{1FC74BC0-0CE9-483E-9338-DE6E45F4171D}" type="presParOf" srcId="{E6712F56-6668-4C31-AE4E-091D84A9D906}" destId="{3576FC67-6B3C-46B6-9CE9-9D47F5FF73D1}" srcOrd="3" destOrd="0" presId="urn:microsoft.com/office/officeart/2005/8/layout/pyramid1"/>
    <dgm:cxn modelId="{BA8888B1-0D2D-4CAD-B63D-CDA7283BCCCA}" type="presParOf" srcId="{3576FC67-6B3C-46B6-9CE9-9D47F5FF73D1}" destId="{5BEAC3E9-70E8-4591-A196-7A2FE2A0123C}" srcOrd="0" destOrd="0" presId="urn:microsoft.com/office/officeart/2005/8/layout/pyramid1"/>
    <dgm:cxn modelId="{6450A051-C99F-4F9E-AAE0-BACF3877822B}" type="presParOf" srcId="{3576FC67-6B3C-46B6-9CE9-9D47F5FF73D1}" destId="{72FF1ADB-EF40-4805-9A56-2800D7094936}" srcOrd="1" destOrd="0" presId="urn:microsoft.com/office/officeart/2005/8/layout/pyramid1"/>
    <dgm:cxn modelId="{08157A54-3364-4010-8652-EBE8E2132BC9}" type="presParOf" srcId="{E6712F56-6668-4C31-AE4E-091D84A9D906}" destId="{A7EB27E4-0B56-4169-BA04-319BE3EE506F}" srcOrd="4" destOrd="0" presId="urn:microsoft.com/office/officeart/2005/8/layout/pyramid1"/>
    <dgm:cxn modelId="{212C2FD4-2137-4AFB-BA17-FAECA22B9BD9}" type="presParOf" srcId="{A7EB27E4-0B56-4169-BA04-319BE3EE506F}" destId="{09997007-09AB-4C0C-B0BE-CF5B8FD6862E}" srcOrd="0" destOrd="0" presId="urn:microsoft.com/office/officeart/2005/8/layout/pyramid1"/>
    <dgm:cxn modelId="{70531C29-1052-4C82-8B22-8F4BF94EE40D}" type="presParOf" srcId="{A7EB27E4-0B56-4169-BA04-319BE3EE506F}" destId="{5EF3AEB9-9885-49C6-BE4A-8725C8026BC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67C4BEB-CEB4-41FE-BC5C-9DF0A49BF64C}" type="doc">
      <dgm:prSet loTypeId="urn:microsoft.com/office/officeart/2005/8/layout/vList3#6" loCatId="list" qsTypeId="urn:microsoft.com/office/officeart/2005/8/quickstyle/3d1" qsCatId="3D" csTypeId="urn:microsoft.com/office/officeart/2005/8/colors/accent1_2" csCatId="accent1" phldr="1"/>
      <dgm:spPr/>
    </dgm:pt>
    <dgm:pt modelId="{6ADC760F-556A-4BAC-B357-44A947694637}">
      <dgm:prSet phldrT="[Текст]"/>
      <dgm:spPr/>
      <dgm:t>
        <a:bodyPr/>
        <a:lstStyle/>
        <a:p>
          <a:r>
            <a:rPr lang="uk-UA" dirty="0" smtClean="0"/>
            <a:t>Платон: державні </a:t>
          </a:r>
          <a:r>
            <a:rPr lang="uk-UA" dirty="0" smtClean="0"/>
            <a:t>функції можуть виконувати тільки вибрані — ті, хто отримав особливе виховання і має досвід управління державними справами. </a:t>
          </a:r>
          <a:endParaRPr lang="ru-RU" dirty="0"/>
        </a:p>
      </dgm:t>
    </dgm:pt>
    <dgm:pt modelId="{3835A733-5024-4045-AB27-49DCB460FB99}" type="parTrans" cxnId="{7F1D8D7F-0E34-48D3-9F36-A24ED8830602}">
      <dgm:prSet/>
      <dgm:spPr/>
      <dgm:t>
        <a:bodyPr/>
        <a:lstStyle/>
        <a:p>
          <a:endParaRPr lang="ru-RU"/>
        </a:p>
      </dgm:t>
    </dgm:pt>
    <dgm:pt modelId="{3B435387-CDB0-4DA8-96F3-A42BCB16CE21}" type="sibTrans" cxnId="{7F1D8D7F-0E34-48D3-9F36-A24ED8830602}">
      <dgm:prSet/>
      <dgm:spPr/>
      <dgm:t>
        <a:bodyPr/>
        <a:lstStyle/>
        <a:p>
          <a:endParaRPr lang="ru-RU"/>
        </a:p>
      </dgm:t>
    </dgm:pt>
    <dgm:pt modelId="{2EA81FEE-D682-4D3B-88E1-B8D74B8D1BFD}">
      <dgm:prSet phldrT="[Текст]" custT="1"/>
      <dgm:spPr/>
      <dgm:t>
        <a:bodyPr/>
        <a:lstStyle/>
        <a:p>
          <a:r>
            <a:rPr lang="uk-UA" sz="2400" dirty="0" smtClean="0"/>
            <a:t>Жан </a:t>
          </a:r>
          <a:r>
            <a:rPr lang="uk-UA" sz="2400" dirty="0" err="1" smtClean="0"/>
            <a:t>Боден</a:t>
          </a:r>
          <a:endParaRPr lang="uk-UA" sz="2400" dirty="0" smtClean="0"/>
        </a:p>
        <a:p>
          <a:r>
            <a:rPr lang="uk-UA" sz="2400" dirty="0" smtClean="0"/>
            <a:t>Еліта – творча меншість суспільства</a:t>
          </a:r>
          <a:endParaRPr lang="ru-RU" sz="2400" dirty="0"/>
        </a:p>
      </dgm:t>
    </dgm:pt>
    <dgm:pt modelId="{D990D66B-E35E-44D1-814A-AF947B113983}" type="parTrans" cxnId="{6F94B28B-E6A0-4A1A-8B81-DC38F65E75D0}">
      <dgm:prSet/>
      <dgm:spPr/>
      <dgm:t>
        <a:bodyPr/>
        <a:lstStyle/>
        <a:p>
          <a:endParaRPr lang="ru-RU"/>
        </a:p>
      </dgm:t>
    </dgm:pt>
    <dgm:pt modelId="{39AD2ACC-CEB6-47C2-BA44-F8116FFA59D7}" type="sibTrans" cxnId="{6F94B28B-E6A0-4A1A-8B81-DC38F65E75D0}">
      <dgm:prSet/>
      <dgm:spPr/>
      <dgm:t>
        <a:bodyPr/>
        <a:lstStyle/>
        <a:p>
          <a:endParaRPr lang="ru-RU"/>
        </a:p>
      </dgm:t>
    </dgm:pt>
    <dgm:pt modelId="{0324813E-BD75-4EA6-A43B-DED37554E196}" type="pres">
      <dgm:prSet presAssocID="{767C4BEB-CEB4-41FE-BC5C-9DF0A49BF64C}" presName="linearFlow" presStyleCnt="0">
        <dgm:presLayoutVars>
          <dgm:dir/>
          <dgm:resizeHandles val="exact"/>
        </dgm:presLayoutVars>
      </dgm:prSet>
      <dgm:spPr/>
    </dgm:pt>
    <dgm:pt modelId="{55684A59-8444-4709-BE87-B5857C6DFC8E}" type="pres">
      <dgm:prSet presAssocID="{6ADC760F-556A-4BAC-B357-44A947694637}" presName="composite" presStyleCnt="0"/>
      <dgm:spPr/>
    </dgm:pt>
    <dgm:pt modelId="{DC00DA45-69BB-4E0E-9AB1-525D01842A51}" type="pres">
      <dgm:prSet presAssocID="{6ADC760F-556A-4BAC-B357-44A947694637}" presName="imgShp" presStyleLbl="fgImgPlace1" presStyleIdx="0" presStyleCnt="2" custScaleX="115009" custScaleY="125041" custLinFactNeighborX="-22655" custLinFactNeighborY="1491"/>
      <dgm:spPr>
        <a:blipFill rotWithShape="0">
          <a:blip xmlns:r="http://schemas.openxmlformats.org/officeDocument/2006/relationships" r:embed="rId1"/>
          <a:stretch>
            <a:fillRect/>
          </a:stretch>
        </a:blipFill>
      </dgm:spPr>
    </dgm:pt>
    <dgm:pt modelId="{BC8669D5-27EF-450E-A70B-575CC47928CB}" type="pres">
      <dgm:prSet presAssocID="{6ADC760F-556A-4BAC-B357-44A947694637}" presName="txShp" presStyleLbl="node1" presStyleIdx="0" presStyleCnt="2" custScaleX="124310" custScaleY="99485">
        <dgm:presLayoutVars>
          <dgm:bulletEnabled val="1"/>
        </dgm:presLayoutVars>
      </dgm:prSet>
      <dgm:spPr/>
      <dgm:t>
        <a:bodyPr/>
        <a:lstStyle/>
        <a:p>
          <a:endParaRPr lang="ru-RU"/>
        </a:p>
      </dgm:t>
    </dgm:pt>
    <dgm:pt modelId="{18F97A4E-D98C-4B6D-B914-4D799FCCDE35}" type="pres">
      <dgm:prSet presAssocID="{3B435387-CDB0-4DA8-96F3-A42BCB16CE21}" presName="spacing" presStyleCnt="0"/>
      <dgm:spPr/>
    </dgm:pt>
    <dgm:pt modelId="{0B0C2587-91C6-4898-A72A-E32402E6D90A}" type="pres">
      <dgm:prSet presAssocID="{2EA81FEE-D682-4D3B-88E1-B8D74B8D1BFD}" presName="composite" presStyleCnt="0"/>
      <dgm:spPr/>
    </dgm:pt>
    <dgm:pt modelId="{A3F87514-2909-4038-B6C7-14A701795BE8}" type="pres">
      <dgm:prSet presAssocID="{2EA81FEE-D682-4D3B-88E1-B8D74B8D1BFD}" presName="imgShp" presStyleLbl="fgImgPlace1" presStyleIdx="1" presStyleCnt="2" custScaleX="123124" custScaleY="124262" custLinFactNeighborX="-33557" custLinFactNeighborY="-15740"/>
      <dgm:spPr>
        <a:blipFill rotWithShape="0">
          <a:blip xmlns:r="http://schemas.openxmlformats.org/officeDocument/2006/relationships" r:embed="rId2"/>
          <a:stretch>
            <a:fillRect/>
          </a:stretch>
        </a:blipFill>
      </dgm:spPr>
    </dgm:pt>
    <dgm:pt modelId="{07813865-5AE5-4B8C-9569-FEA826E5B65C}" type="pres">
      <dgm:prSet presAssocID="{2EA81FEE-D682-4D3B-88E1-B8D74B8D1BFD}" presName="txShp" presStyleLbl="node1" presStyleIdx="1" presStyleCnt="2" custScaleX="108563" custScaleY="86493" custLinFactNeighborX="3763" custLinFactNeighborY="-15990">
        <dgm:presLayoutVars>
          <dgm:bulletEnabled val="1"/>
        </dgm:presLayoutVars>
      </dgm:prSet>
      <dgm:spPr/>
      <dgm:t>
        <a:bodyPr/>
        <a:lstStyle/>
        <a:p>
          <a:endParaRPr lang="ru-RU"/>
        </a:p>
      </dgm:t>
    </dgm:pt>
  </dgm:ptLst>
  <dgm:cxnLst>
    <dgm:cxn modelId="{1CC9E9A5-C96B-48F0-8F00-45E70B8BBAC7}" type="presOf" srcId="{2EA81FEE-D682-4D3B-88E1-B8D74B8D1BFD}" destId="{07813865-5AE5-4B8C-9569-FEA826E5B65C}" srcOrd="0" destOrd="0" presId="urn:microsoft.com/office/officeart/2005/8/layout/vList3#6"/>
    <dgm:cxn modelId="{6F94B28B-E6A0-4A1A-8B81-DC38F65E75D0}" srcId="{767C4BEB-CEB4-41FE-BC5C-9DF0A49BF64C}" destId="{2EA81FEE-D682-4D3B-88E1-B8D74B8D1BFD}" srcOrd="1" destOrd="0" parTransId="{D990D66B-E35E-44D1-814A-AF947B113983}" sibTransId="{39AD2ACC-CEB6-47C2-BA44-F8116FFA59D7}"/>
    <dgm:cxn modelId="{8226FF58-E647-4D7E-8779-2BA217A523DC}" type="presOf" srcId="{767C4BEB-CEB4-41FE-BC5C-9DF0A49BF64C}" destId="{0324813E-BD75-4EA6-A43B-DED37554E196}" srcOrd="0" destOrd="0" presId="urn:microsoft.com/office/officeart/2005/8/layout/vList3#6"/>
    <dgm:cxn modelId="{5CB65CB1-C780-4799-BDD0-30BE5E45006A}" type="presOf" srcId="{6ADC760F-556A-4BAC-B357-44A947694637}" destId="{BC8669D5-27EF-450E-A70B-575CC47928CB}" srcOrd="0" destOrd="0" presId="urn:microsoft.com/office/officeart/2005/8/layout/vList3#6"/>
    <dgm:cxn modelId="{7F1D8D7F-0E34-48D3-9F36-A24ED8830602}" srcId="{767C4BEB-CEB4-41FE-BC5C-9DF0A49BF64C}" destId="{6ADC760F-556A-4BAC-B357-44A947694637}" srcOrd="0" destOrd="0" parTransId="{3835A733-5024-4045-AB27-49DCB460FB99}" sibTransId="{3B435387-CDB0-4DA8-96F3-A42BCB16CE21}"/>
    <dgm:cxn modelId="{92758924-95D2-4007-AD53-1280A62C4800}" type="presParOf" srcId="{0324813E-BD75-4EA6-A43B-DED37554E196}" destId="{55684A59-8444-4709-BE87-B5857C6DFC8E}" srcOrd="0" destOrd="0" presId="urn:microsoft.com/office/officeart/2005/8/layout/vList3#6"/>
    <dgm:cxn modelId="{95B6B1A5-CFC2-4E7A-BB0E-048DEEB4BD5A}" type="presParOf" srcId="{55684A59-8444-4709-BE87-B5857C6DFC8E}" destId="{DC00DA45-69BB-4E0E-9AB1-525D01842A51}" srcOrd="0" destOrd="0" presId="urn:microsoft.com/office/officeart/2005/8/layout/vList3#6"/>
    <dgm:cxn modelId="{790B2771-1CBC-433D-A15A-1CEE4C028AA1}" type="presParOf" srcId="{55684A59-8444-4709-BE87-B5857C6DFC8E}" destId="{BC8669D5-27EF-450E-A70B-575CC47928CB}" srcOrd="1" destOrd="0" presId="urn:microsoft.com/office/officeart/2005/8/layout/vList3#6"/>
    <dgm:cxn modelId="{7A6E2E69-2415-40F0-829E-3514D79FC1D0}" type="presParOf" srcId="{0324813E-BD75-4EA6-A43B-DED37554E196}" destId="{18F97A4E-D98C-4B6D-B914-4D799FCCDE35}" srcOrd="1" destOrd="0" presId="urn:microsoft.com/office/officeart/2005/8/layout/vList3#6"/>
    <dgm:cxn modelId="{64CA2A74-934F-4898-A197-D2B2F05B8058}" type="presParOf" srcId="{0324813E-BD75-4EA6-A43B-DED37554E196}" destId="{0B0C2587-91C6-4898-A72A-E32402E6D90A}" srcOrd="2" destOrd="0" presId="urn:microsoft.com/office/officeart/2005/8/layout/vList3#6"/>
    <dgm:cxn modelId="{A08CC6CE-A1AC-4E56-A405-775751066A8D}" type="presParOf" srcId="{0B0C2587-91C6-4898-A72A-E32402E6D90A}" destId="{A3F87514-2909-4038-B6C7-14A701795BE8}" srcOrd="0" destOrd="0" presId="urn:microsoft.com/office/officeart/2005/8/layout/vList3#6"/>
    <dgm:cxn modelId="{1106E2F4-A56B-4634-86BC-17F7E494EBEB}" type="presParOf" srcId="{0B0C2587-91C6-4898-A72A-E32402E6D90A}" destId="{07813865-5AE5-4B8C-9569-FEA826E5B65C}"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BCFA239-150D-4A65-9BE4-6C55C1BFE848}" type="doc">
      <dgm:prSet loTypeId="urn:microsoft.com/office/officeart/2005/8/layout/vList3#7" loCatId="list" qsTypeId="urn:microsoft.com/office/officeart/2005/8/quickstyle/3d1" qsCatId="3D" csTypeId="urn:microsoft.com/office/officeart/2005/8/colors/accent1_2" csCatId="accent1" phldr="1"/>
      <dgm:spPr/>
    </dgm:pt>
    <dgm:pt modelId="{CE2BB772-1504-4646-8169-1234E3AA9082}">
      <dgm:prSet phldrT="[Текст]" custT="1"/>
      <dgm:spPr/>
      <dgm:t>
        <a:bodyPr/>
        <a:lstStyle/>
        <a:p>
          <a:r>
            <a:rPr lang="uk-UA" sz="2000" dirty="0" smtClean="0"/>
            <a:t>М.Вебер </a:t>
          </a:r>
        </a:p>
        <a:p>
          <a:r>
            <a:rPr lang="uk-UA" sz="2000" dirty="0" smtClean="0"/>
            <a:t>Еліта-особистості, наділені харизмою.</a:t>
          </a:r>
          <a:endParaRPr lang="ru-RU" sz="2000" dirty="0"/>
        </a:p>
      </dgm:t>
    </dgm:pt>
    <dgm:pt modelId="{EA04A0BA-D0ED-49B9-90B0-E6AA6F3D5F8F}" type="parTrans" cxnId="{868C0F57-0A20-4E9F-9AC6-C1D43687E95A}">
      <dgm:prSet/>
      <dgm:spPr/>
      <dgm:t>
        <a:bodyPr/>
        <a:lstStyle/>
        <a:p>
          <a:endParaRPr lang="ru-RU"/>
        </a:p>
      </dgm:t>
    </dgm:pt>
    <dgm:pt modelId="{FB8D1F61-67B6-4DBD-860E-843974A1206D}" type="sibTrans" cxnId="{868C0F57-0A20-4E9F-9AC6-C1D43687E95A}">
      <dgm:prSet/>
      <dgm:spPr/>
      <dgm:t>
        <a:bodyPr/>
        <a:lstStyle/>
        <a:p>
          <a:endParaRPr lang="ru-RU"/>
        </a:p>
      </dgm:t>
    </dgm:pt>
    <dgm:pt modelId="{068741CD-2FEB-43D1-816B-0C2AE2BD269F}">
      <dgm:prSet phldrT="[Текст]"/>
      <dgm:spPr/>
      <dgm:t>
        <a:bodyPr/>
        <a:lstStyle/>
        <a:p>
          <a:r>
            <a:rPr lang="uk-UA" dirty="0" smtClean="0"/>
            <a:t>Г. </a:t>
          </a:r>
          <a:r>
            <a:rPr lang="uk-UA" dirty="0" err="1" smtClean="0"/>
            <a:t>Моска</a:t>
          </a:r>
          <a:r>
            <a:rPr lang="uk-UA" dirty="0" smtClean="0"/>
            <a:t> </a:t>
          </a:r>
        </a:p>
        <a:p>
          <a:r>
            <a:rPr lang="uk-UA" dirty="0" smtClean="0"/>
            <a:t>Еліта – найактивніші в політичному відношенні люди, орієнтовані на владу</a:t>
          </a:r>
          <a:endParaRPr lang="ru-RU" dirty="0"/>
        </a:p>
      </dgm:t>
    </dgm:pt>
    <dgm:pt modelId="{7A5BFFCF-B8B6-427F-B493-32D8B924ABDD}" type="sibTrans" cxnId="{5A430BBA-7994-49E1-BE0D-94954F6FFEB6}">
      <dgm:prSet/>
      <dgm:spPr/>
      <dgm:t>
        <a:bodyPr/>
        <a:lstStyle/>
        <a:p>
          <a:endParaRPr lang="ru-RU"/>
        </a:p>
      </dgm:t>
    </dgm:pt>
    <dgm:pt modelId="{19743A94-9BDC-4319-BC5F-5AD1238D96E1}" type="parTrans" cxnId="{5A430BBA-7994-49E1-BE0D-94954F6FFEB6}">
      <dgm:prSet/>
      <dgm:spPr/>
      <dgm:t>
        <a:bodyPr/>
        <a:lstStyle/>
        <a:p>
          <a:endParaRPr lang="ru-RU"/>
        </a:p>
      </dgm:t>
    </dgm:pt>
    <dgm:pt modelId="{F0F4134F-E5B8-4DE3-BD1F-4DAFDEB2A456}">
      <dgm:prSet phldrT="[Текст]" custT="1"/>
      <dgm:spPr/>
      <dgm:t>
        <a:bodyPr/>
        <a:lstStyle/>
        <a:p>
          <a:r>
            <a:rPr lang="uk-UA" sz="1800" dirty="0" smtClean="0"/>
            <a:t>В. </a:t>
          </a:r>
          <a:r>
            <a:rPr lang="uk-UA" sz="1800" dirty="0" err="1" smtClean="0"/>
            <a:t>Парето</a:t>
          </a:r>
          <a:r>
            <a:rPr lang="uk-UA" sz="1800" dirty="0" smtClean="0"/>
            <a:t> визначав еліту як групу, до якої належать найпродуктивніші та </a:t>
          </a:r>
          <a:r>
            <a:rPr lang="uk-UA" sz="1800" dirty="0" err="1" smtClean="0"/>
            <a:t>найздібніші</a:t>
          </a:r>
          <a:r>
            <a:rPr lang="uk-UA" sz="1800" dirty="0" smtClean="0"/>
            <a:t> в різних сферах діяльності особи, які отримали «найвищий індекс» у своїй діяльності.</a:t>
          </a:r>
        </a:p>
        <a:p>
          <a:endParaRPr lang="ru-RU" sz="1800" dirty="0"/>
        </a:p>
      </dgm:t>
    </dgm:pt>
    <dgm:pt modelId="{2622C5FA-C391-41F2-AECB-E6B4BBAF1D65}" type="sibTrans" cxnId="{DB74FE3D-448E-4994-854B-3344E6254E12}">
      <dgm:prSet/>
      <dgm:spPr/>
      <dgm:t>
        <a:bodyPr/>
        <a:lstStyle/>
        <a:p>
          <a:endParaRPr lang="ru-RU"/>
        </a:p>
      </dgm:t>
    </dgm:pt>
    <dgm:pt modelId="{11864F88-5559-47E7-B527-D645A7A37AA5}" type="parTrans" cxnId="{DB74FE3D-448E-4994-854B-3344E6254E12}">
      <dgm:prSet/>
      <dgm:spPr/>
      <dgm:t>
        <a:bodyPr/>
        <a:lstStyle/>
        <a:p>
          <a:endParaRPr lang="ru-RU"/>
        </a:p>
      </dgm:t>
    </dgm:pt>
    <dgm:pt modelId="{D805CD7B-EF2D-483F-8992-69451341C361}" type="pres">
      <dgm:prSet presAssocID="{0BCFA239-150D-4A65-9BE4-6C55C1BFE848}" presName="linearFlow" presStyleCnt="0">
        <dgm:presLayoutVars>
          <dgm:dir/>
          <dgm:resizeHandles val="exact"/>
        </dgm:presLayoutVars>
      </dgm:prSet>
      <dgm:spPr/>
    </dgm:pt>
    <dgm:pt modelId="{1A0BFD12-2732-4B9F-946A-CB120A8A1E23}" type="pres">
      <dgm:prSet presAssocID="{CE2BB772-1504-4646-8169-1234E3AA9082}" presName="composite" presStyleCnt="0"/>
      <dgm:spPr/>
    </dgm:pt>
    <dgm:pt modelId="{4F9EBC32-9464-4690-B378-0932C5DB1365}" type="pres">
      <dgm:prSet presAssocID="{CE2BB772-1504-4646-8169-1234E3AA9082}" presName="imgShp" presStyleLbl="fgImgPlace1" presStyleIdx="0" presStyleCnt="3" custScaleX="165041" custScaleY="190443"/>
      <dgm:spPr>
        <a:blipFill rotWithShape="0">
          <a:blip xmlns:r="http://schemas.openxmlformats.org/officeDocument/2006/relationships" r:embed="rId1"/>
          <a:stretch>
            <a:fillRect/>
          </a:stretch>
        </a:blipFill>
      </dgm:spPr>
    </dgm:pt>
    <dgm:pt modelId="{02083FB3-47E9-4761-8696-E63363432734}" type="pres">
      <dgm:prSet presAssocID="{CE2BB772-1504-4646-8169-1234E3AA9082}" presName="txShp" presStyleLbl="node1" presStyleIdx="0" presStyleCnt="3" custScaleY="91509" custLinFactNeighborX="8854" custLinFactNeighborY="-2487">
        <dgm:presLayoutVars>
          <dgm:bulletEnabled val="1"/>
        </dgm:presLayoutVars>
      </dgm:prSet>
      <dgm:spPr/>
      <dgm:t>
        <a:bodyPr/>
        <a:lstStyle/>
        <a:p>
          <a:endParaRPr lang="ru-RU"/>
        </a:p>
      </dgm:t>
    </dgm:pt>
    <dgm:pt modelId="{3E0A316B-EFE2-407F-BB12-6A33D0F4C095}" type="pres">
      <dgm:prSet presAssocID="{FB8D1F61-67B6-4DBD-860E-843974A1206D}" presName="spacing" presStyleCnt="0"/>
      <dgm:spPr/>
    </dgm:pt>
    <dgm:pt modelId="{C7804A24-7354-4584-8263-FDD9B8597C21}" type="pres">
      <dgm:prSet presAssocID="{F0F4134F-E5B8-4DE3-BD1F-4DAFDEB2A456}" presName="composite" presStyleCnt="0"/>
      <dgm:spPr/>
    </dgm:pt>
    <dgm:pt modelId="{C293239B-B732-496B-BA11-06CECE9B518A}" type="pres">
      <dgm:prSet presAssocID="{F0F4134F-E5B8-4DE3-BD1F-4DAFDEB2A456}" presName="imgShp" presStyleLbl="fgImgPlace1" presStyleIdx="1" presStyleCnt="3" custScaleX="167814" custScaleY="197840" custLinFactNeighborX="-1188" custLinFactNeighborY="-6207"/>
      <dgm:spPr>
        <a:blipFill rotWithShape="0">
          <a:blip xmlns:r="http://schemas.openxmlformats.org/officeDocument/2006/relationships" r:embed="rId2"/>
          <a:stretch>
            <a:fillRect/>
          </a:stretch>
        </a:blipFill>
      </dgm:spPr>
    </dgm:pt>
    <dgm:pt modelId="{EACE8188-C6F3-48B0-91BC-8882B56064C3}" type="pres">
      <dgm:prSet presAssocID="{F0F4134F-E5B8-4DE3-BD1F-4DAFDEB2A456}" presName="txShp" presStyleLbl="node1" presStyleIdx="1" presStyleCnt="3" custScaleX="98420" custScaleY="144401" custLinFactNeighborX="9747" custLinFactNeighborY="-6773">
        <dgm:presLayoutVars>
          <dgm:bulletEnabled val="1"/>
        </dgm:presLayoutVars>
      </dgm:prSet>
      <dgm:spPr/>
      <dgm:t>
        <a:bodyPr/>
        <a:lstStyle/>
        <a:p>
          <a:endParaRPr lang="ru-RU"/>
        </a:p>
      </dgm:t>
    </dgm:pt>
    <dgm:pt modelId="{11B69F99-3C82-4AE6-A429-39CEA834D943}" type="pres">
      <dgm:prSet presAssocID="{2622C5FA-C391-41F2-AECB-E6B4BBAF1D65}" presName="spacing" presStyleCnt="0"/>
      <dgm:spPr/>
    </dgm:pt>
    <dgm:pt modelId="{E1F82FF0-6F38-44E7-A50A-CE9706679214}" type="pres">
      <dgm:prSet presAssocID="{068741CD-2FEB-43D1-816B-0C2AE2BD269F}" presName="composite" presStyleCnt="0"/>
      <dgm:spPr/>
    </dgm:pt>
    <dgm:pt modelId="{121B75DB-D41B-4D69-B653-5A7ADACE3F73}" type="pres">
      <dgm:prSet presAssocID="{068741CD-2FEB-43D1-816B-0C2AE2BD269F}" presName="imgShp" presStyleLbl="fgImgPlace1" presStyleIdx="2" presStyleCnt="3" custScaleX="176243" custScaleY="194547" custLinFactNeighborX="-3194" custLinFactNeighborY="-21260"/>
      <dgm:spPr>
        <a:blipFill rotWithShape="0">
          <a:blip xmlns:r="http://schemas.openxmlformats.org/officeDocument/2006/relationships" r:embed="rId3"/>
          <a:stretch>
            <a:fillRect/>
          </a:stretch>
        </a:blipFill>
      </dgm:spPr>
    </dgm:pt>
    <dgm:pt modelId="{FA991365-2E35-4ABC-ADA1-CBCD406563B1}" type="pres">
      <dgm:prSet presAssocID="{068741CD-2FEB-43D1-816B-0C2AE2BD269F}" presName="txShp" presStyleLbl="node1" presStyleIdx="2" presStyleCnt="3" custScaleY="99737" custLinFactNeighborX="8955" custLinFactNeighborY="-17855">
        <dgm:presLayoutVars>
          <dgm:bulletEnabled val="1"/>
        </dgm:presLayoutVars>
      </dgm:prSet>
      <dgm:spPr/>
      <dgm:t>
        <a:bodyPr/>
        <a:lstStyle/>
        <a:p>
          <a:endParaRPr lang="ru-RU"/>
        </a:p>
      </dgm:t>
    </dgm:pt>
  </dgm:ptLst>
  <dgm:cxnLst>
    <dgm:cxn modelId="{DB74FE3D-448E-4994-854B-3344E6254E12}" srcId="{0BCFA239-150D-4A65-9BE4-6C55C1BFE848}" destId="{F0F4134F-E5B8-4DE3-BD1F-4DAFDEB2A456}" srcOrd="1" destOrd="0" parTransId="{11864F88-5559-47E7-B527-D645A7A37AA5}" sibTransId="{2622C5FA-C391-41F2-AECB-E6B4BBAF1D65}"/>
    <dgm:cxn modelId="{5A430BBA-7994-49E1-BE0D-94954F6FFEB6}" srcId="{0BCFA239-150D-4A65-9BE4-6C55C1BFE848}" destId="{068741CD-2FEB-43D1-816B-0C2AE2BD269F}" srcOrd="2" destOrd="0" parTransId="{19743A94-9BDC-4319-BC5F-5AD1238D96E1}" sibTransId="{7A5BFFCF-B8B6-427F-B493-32D8B924ABDD}"/>
    <dgm:cxn modelId="{868C0F57-0A20-4E9F-9AC6-C1D43687E95A}" srcId="{0BCFA239-150D-4A65-9BE4-6C55C1BFE848}" destId="{CE2BB772-1504-4646-8169-1234E3AA9082}" srcOrd="0" destOrd="0" parTransId="{EA04A0BA-D0ED-49B9-90B0-E6AA6F3D5F8F}" sibTransId="{FB8D1F61-67B6-4DBD-860E-843974A1206D}"/>
    <dgm:cxn modelId="{A2C3D35C-5F51-4F43-B905-E8938811EF03}" type="presOf" srcId="{0BCFA239-150D-4A65-9BE4-6C55C1BFE848}" destId="{D805CD7B-EF2D-483F-8992-69451341C361}" srcOrd="0" destOrd="0" presId="urn:microsoft.com/office/officeart/2005/8/layout/vList3#7"/>
    <dgm:cxn modelId="{D101E149-FD77-4440-A65E-A68ED7EDEE78}" type="presOf" srcId="{CE2BB772-1504-4646-8169-1234E3AA9082}" destId="{02083FB3-47E9-4761-8696-E63363432734}" srcOrd="0" destOrd="0" presId="urn:microsoft.com/office/officeart/2005/8/layout/vList3#7"/>
    <dgm:cxn modelId="{39D2D2F9-36E7-4FBB-80DB-08E38FCD1EF8}" type="presOf" srcId="{F0F4134F-E5B8-4DE3-BD1F-4DAFDEB2A456}" destId="{EACE8188-C6F3-48B0-91BC-8882B56064C3}" srcOrd="0" destOrd="0" presId="urn:microsoft.com/office/officeart/2005/8/layout/vList3#7"/>
    <dgm:cxn modelId="{380FF1C4-7D76-4A90-B8D0-8B9AE2D179BF}" type="presOf" srcId="{068741CD-2FEB-43D1-816B-0C2AE2BD269F}" destId="{FA991365-2E35-4ABC-ADA1-CBCD406563B1}" srcOrd="0" destOrd="0" presId="urn:microsoft.com/office/officeart/2005/8/layout/vList3#7"/>
    <dgm:cxn modelId="{D48E345B-FBA7-4995-8415-7B89216E6B44}" type="presParOf" srcId="{D805CD7B-EF2D-483F-8992-69451341C361}" destId="{1A0BFD12-2732-4B9F-946A-CB120A8A1E23}" srcOrd="0" destOrd="0" presId="urn:microsoft.com/office/officeart/2005/8/layout/vList3#7"/>
    <dgm:cxn modelId="{A6A0A6CD-BDD9-48E5-9444-1BECFC1255A7}" type="presParOf" srcId="{1A0BFD12-2732-4B9F-946A-CB120A8A1E23}" destId="{4F9EBC32-9464-4690-B378-0932C5DB1365}" srcOrd="0" destOrd="0" presId="urn:microsoft.com/office/officeart/2005/8/layout/vList3#7"/>
    <dgm:cxn modelId="{764FD8CC-5E87-4568-A572-9666E149601F}" type="presParOf" srcId="{1A0BFD12-2732-4B9F-946A-CB120A8A1E23}" destId="{02083FB3-47E9-4761-8696-E63363432734}" srcOrd="1" destOrd="0" presId="urn:microsoft.com/office/officeart/2005/8/layout/vList3#7"/>
    <dgm:cxn modelId="{2DE661FE-298C-4BD4-93CF-3EF3FFA7DAED}" type="presParOf" srcId="{D805CD7B-EF2D-483F-8992-69451341C361}" destId="{3E0A316B-EFE2-407F-BB12-6A33D0F4C095}" srcOrd="1" destOrd="0" presId="urn:microsoft.com/office/officeart/2005/8/layout/vList3#7"/>
    <dgm:cxn modelId="{6F59396C-B0DC-4B30-B68B-3AE5289FA593}" type="presParOf" srcId="{D805CD7B-EF2D-483F-8992-69451341C361}" destId="{C7804A24-7354-4584-8263-FDD9B8597C21}" srcOrd="2" destOrd="0" presId="urn:microsoft.com/office/officeart/2005/8/layout/vList3#7"/>
    <dgm:cxn modelId="{1795BAB0-CEA4-40A8-BA1B-883A6D52B8FD}" type="presParOf" srcId="{C7804A24-7354-4584-8263-FDD9B8597C21}" destId="{C293239B-B732-496B-BA11-06CECE9B518A}" srcOrd="0" destOrd="0" presId="urn:microsoft.com/office/officeart/2005/8/layout/vList3#7"/>
    <dgm:cxn modelId="{84CD0F0E-6C00-47A2-9A4E-4D7BDC4D2EDC}" type="presParOf" srcId="{C7804A24-7354-4584-8263-FDD9B8597C21}" destId="{EACE8188-C6F3-48B0-91BC-8882B56064C3}" srcOrd="1" destOrd="0" presId="urn:microsoft.com/office/officeart/2005/8/layout/vList3#7"/>
    <dgm:cxn modelId="{9A78CB29-8FDE-4543-A9C2-530E6E21A4E6}" type="presParOf" srcId="{D805CD7B-EF2D-483F-8992-69451341C361}" destId="{11B69F99-3C82-4AE6-A429-39CEA834D943}" srcOrd="3" destOrd="0" presId="urn:microsoft.com/office/officeart/2005/8/layout/vList3#7"/>
    <dgm:cxn modelId="{433692E0-A231-4CEA-977B-9ADAE2A7878B}" type="presParOf" srcId="{D805CD7B-EF2D-483F-8992-69451341C361}" destId="{E1F82FF0-6F38-44E7-A50A-CE9706679214}" srcOrd="4" destOrd="0" presId="urn:microsoft.com/office/officeart/2005/8/layout/vList3#7"/>
    <dgm:cxn modelId="{7F390CD1-DCF5-442F-B57B-48DC372A1C58}" type="presParOf" srcId="{E1F82FF0-6F38-44E7-A50A-CE9706679214}" destId="{121B75DB-D41B-4D69-B653-5A7ADACE3F73}" srcOrd="0" destOrd="0" presId="urn:microsoft.com/office/officeart/2005/8/layout/vList3#7"/>
    <dgm:cxn modelId="{AD896435-B8F1-430F-883E-ACD20D4741ED}" type="presParOf" srcId="{E1F82FF0-6F38-44E7-A50A-CE9706679214}" destId="{FA991365-2E35-4ABC-ADA1-CBCD406563B1}"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2A659F-EC77-49C6-B436-37EC5371F7FB}" type="doc">
      <dgm:prSet loTypeId="urn:microsoft.com/office/officeart/2005/8/layout/vList3#8" loCatId="list" qsTypeId="urn:microsoft.com/office/officeart/2005/8/quickstyle/3d1" qsCatId="3D" csTypeId="urn:microsoft.com/office/officeart/2005/8/colors/accent1_2" csCatId="accent1" phldr="1"/>
      <dgm:spPr/>
    </dgm:pt>
    <dgm:pt modelId="{460A1084-714B-4D30-A136-10233260D58D}">
      <dgm:prSet phldrT="[Текст]"/>
      <dgm:spPr/>
      <dgm:t>
        <a:bodyPr/>
        <a:lstStyle/>
        <a:p>
          <a:r>
            <a:rPr lang="uk-UA" dirty="0" smtClean="0"/>
            <a:t>Х. Ортега-і-Гассет</a:t>
          </a:r>
        </a:p>
        <a:p>
          <a:r>
            <a:rPr lang="uk-UA" dirty="0" smtClean="0"/>
            <a:t>Еліта – особи, що морально і інтелектуально стоять над масою і володіють найвищим почуттям відповідальності.</a:t>
          </a:r>
          <a:endParaRPr lang="ru-RU" dirty="0"/>
        </a:p>
      </dgm:t>
    </dgm:pt>
    <dgm:pt modelId="{C6DCFF7E-3E45-46ED-9BE0-E738C76C850B}" type="parTrans" cxnId="{F959220F-0E60-4AF2-8491-66FDC842FE55}">
      <dgm:prSet/>
      <dgm:spPr/>
      <dgm:t>
        <a:bodyPr/>
        <a:lstStyle/>
        <a:p>
          <a:endParaRPr lang="ru-RU"/>
        </a:p>
      </dgm:t>
    </dgm:pt>
    <dgm:pt modelId="{41EB3A2B-CFA9-4875-8B2C-6A664E3B4735}" type="sibTrans" cxnId="{F959220F-0E60-4AF2-8491-66FDC842FE55}">
      <dgm:prSet/>
      <dgm:spPr/>
      <dgm:t>
        <a:bodyPr/>
        <a:lstStyle/>
        <a:p>
          <a:endParaRPr lang="ru-RU"/>
        </a:p>
      </dgm:t>
    </dgm:pt>
    <dgm:pt modelId="{ACAA7C68-B394-4D2D-AD9A-0066986EAD97}">
      <dgm:prSet phldrT="[Текст]"/>
      <dgm:spPr/>
      <dgm:t>
        <a:bodyPr/>
        <a:lstStyle/>
        <a:p>
          <a:r>
            <a:rPr lang="uk-UA" dirty="0" smtClean="0"/>
            <a:t>Г. </a:t>
          </a:r>
          <a:r>
            <a:rPr lang="uk-UA" dirty="0" err="1" smtClean="0"/>
            <a:t>Лассуел</a:t>
          </a:r>
          <a:endParaRPr lang="uk-UA" dirty="0" smtClean="0"/>
        </a:p>
        <a:p>
          <a:r>
            <a:rPr lang="uk-UA" dirty="0" smtClean="0"/>
            <a:t>Еліта-особи, які отримали  матеріальні і нематеріальні цінності в максимальному розмірі.</a:t>
          </a:r>
          <a:endParaRPr lang="ru-RU" dirty="0"/>
        </a:p>
      </dgm:t>
    </dgm:pt>
    <dgm:pt modelId="{C8D9DEB7-205D-4F02-9A4D-81A7AE658539}" type="parTrans" cxnId="{C76AD29D-B301-496D-8719-73CF340E2820}">
      <dgm:prSet/>
      <dgm:spPr/>
      <dgm:t>
        <a:bodyPr/>
        <a:lstStyle/>
        <a:p>
          <a:endParaRPr lang="ru-RU"/>
        </a:p>
      </dgm:t>
    </dgm:pt>
    <dgm:pt modelId="{C7A5E89C-E776-415F-917C-4C2280C8A014}" type="sibTrans" cxnId="{C76AD29D-B301-496D-8719-73CF340E2820}">
      <dgm:prSet/>
      <dgm:spPr/>
      <dgm:t>
        <a:bodyPr/>
        <a:lstStyle/>
        <a:p>
          <a:endParaRPr lang="ru-RU"/>
        </a:p>
      </dgm:t>
    </dgm:pt>
    <dgm:pt modelId="{6E1605DD-F62F-4072-BEDA-AD0BBCA61341}" type="pres">
      <dgm:prSet presAssocID="{D42A659F-EC77-49C6-B436-37EC5371F7FB}" presName="linearFlow" presStyleCnt="0">
        <dgm:presLayoutVars>
          <dgm:dir/>
          <dgm:resizeHandles val="exact"/>
        </dgm:presLayoutVars>
      </dgm:prSet>
      <dgm:spPr/>
    </dgm:pt>
    <dgm:pt modelId="{C5C40B94-ADD4-4642-8873-0BC7813A17B3}" type="pres">
      <dgm:prSet presAssocID="{460A1084-714B-4D30-A136-10233260D58D}" presName="composite" presStyleCnt="0"/>
      <dgm:spPr/>
    </dgm:pt>
    <dgm:pt modelId="{847798F2-5C0E-4403-95A5-1FBA0D65928D}" type="pres">
      <dgm:prSet presAssocID="{460A1084-714B-4D30-A136-10233260D58D}" presName="imgShp" presStyleLbl="fgImgPlace1" presStyleIdx="0" presStyleCnt="2" custScaleX="81270" custScaleY="93711" custLinFactNeighborX="-984" custLinFactNeighborY="9168"/>
      <dgm:spPr>
        <a:blipFill rotWithShape="0">
          <a:blip xmlns:r="http://schemas.openxmlformats.org/officeDocument/2006/relationships" r:embed="rId1"/>
          <a:stretch>
            <a:fillRect/>
          </a:stretch>
        </a:blipFill>
      </dgm:spPr>
    </dgm:pt>
    <dgm:pt modelId="{74D73463-636A-4C39-AA9E-F09A2538EFF7}" type="pres">
      <dgm:prSet presAssocID="{460A1084-714B-4D30-A136-10233260D58D}" presName="txShp" presStyleLbl="node1" presStyleIdx="0" presStyleCnt="2" custScaleY="49761" custLinFactNeighborX="12243" custLinFactNeighborY="8182">
        <dgm:presLayoutVars>
          <dgm:bulletEnabled val="1"/>
        </dgm:presLayoutVars>
      </dgm:prSet>
      <dgm:spPr/>
      <dgm:t>
        <a:bodyPr/>
        <a:lstStyle/>
        <a:p>
          <a:endParaRPr lang="ru-RU"/>
        </a:p>
      </dgm:t>
    </dgm:pt>
    <dgm:pt modelId="{D3EE9F96-4F77-43FC-A9B6-5DB1564DA9B0}" type="pres">
      <dgm:prSet presAssocID="{41EB3A2B-CFA9-4875-8B2C-6A664E3B4735}" presName="spacing" presStyleCnt="0"/>
      <dgm:spPr/>
    </dgm:pt>
    <dgm:pt modelId="{63311E8F-EACF-4FAD-954B-4F38A705135E}" type="pres">
      <dgm:prSet presAssocID="{ACAA7C68-B394-4D2D-AD9A-0066986EAD97}" presName="composite" presStyleCnt="0"/>
      <dgm:spPr/>
    </dgm:pt>
    <dgm:pt modelId="{61FA3750-E930-43D7-95CD-A8AAD0220CB9}" type="pres">
      <dgm:prSet presAssocID="{ACAA7C68-B394-4D2D-AD9A-0066986EAD97}" presName="imgShp" presStyleLbl="fgImgPlace1" presStyleIdx="1" presStyleCnt="2" custScaleX="78938" custLinFactNeighborX="652" custLinFactNeighborY="-11781"/>
      <dgm:spPr>
        <a:blipFill rotWithShape="0">
          <a:blip xmlns:r="http://schemas.openxmlformats.org/officeDocument/2006/relationships" r:embed="rId2"/>
          <a:stretch>
            <a:fillRect/>
          </a:stretch>
        </a:blipFill>
      </dgm:spPr>
    </dgm:pt>
    <dgm:pt modelId="{640232B9-81EB-4C07-A295-87F3ADAE5725}" type="pres">
      <dgm:prSet presAssocID="{ACAA7C68-B394-4D2D-AD9A-0066986EAD97}" presName="txShp" presStyleLbl="node1" presStyleIdx="1" presStyleCnt="2" custScaleY="52485" custLinFactNeighborX="12594" custLinFactNeighborY="-12217">
        <dgm:presLayoutVars>
          <dgm:bulletEnabled val="1"/>
        </dgm:presLayoutVars>
      </dgm:prSet>
      <dgm:spPr/>
      <dgm:t>
        <a:bodyPr/>
        <a:lstStyle/>
        <a:p>
          <a:endParaRPr lang="ru-RU"/>
        </a:p>
      </dgm:t>
    </dgm:pt>
  </dgm:ptLst>
  <dgm:cxnLst>
    <dgm:cxn modelId="{D653FFE3-1453-460C-97D3-8585C0D3A076}" type="presOf" srcId="{D42A659F-EC77-49C6-B436-37EC5371F7FB}" destId="{6E1605DD-F62F-4072-BEDA-AD0BBCA61341}" srcOrd="0" destOrd="0" presId="urn:microsoft.com/office/officeart/2005/8/layout/vList3#8"/>
    <dgm:cxn modelId="{F959220F-0E60-4AF2-8491-66FDC842FE55}" srcId="{D42A659F-EC77-49C6-B436-37EC5371F7FB}" destId="{460A1084-714B-4D30-A136-10233260D58D}" srcOrd="0" destOrd="0" parTransId="{C6DCFF7E-3E45-46ED-9BE0-E738C76C850B}" sibTransId="{41EB3A2B-CFA9-4875-8B2C-6A664E3B4735}"/>
    <dgm:cxn modelId="{61CD3357-1932-4FF2-9DB0-CFDE09A2AC44}" type="presOf" srcId="{ACAA7C68-B394-4D2D-AD9A-0066986EAD97}" destId="{640232B9-81EB-4C07-A295-87F3ADAE5725}" srcOrd="0" destOrd="0" presId="urn:microsoft.com/office/officeart/2005/8/layout/vList3#8"/>
    <dgm:cxn modelId="{C76AD29D-B301-496D-8719-73CF340E2820}" srcId="{D42A659F-EC77-49C6-B436-37EC5371F7FB}" destId="{ACAA7C68-B394-4D2D-AD9A-0066986EAD97}" srcOrd="1" destOrd="0" parTransId="{C8D9DEB7-205D-4F02-9A4D-81A7AE658539}" sibTransId="{C7A5E89C-E776-415F-917C-4C2280C8A014}"/>
    <dgm:cxn modelId="{FAA184BC-C36A-4CD9-B15D-938C6F73A1E6}" type="presOf" srcId="{460A1084-714B-4D30-A136-10233260D58D}" destId="{74D73463-636A-4C39-AA9E-F09A2538EFF7}" srcOrd="0" destOrd="0" presId="urn:microsoft.com/office/officeart/2005/8/layout/vList3#8"/>
    <dgm:cxn modelId="{FE24BF49-07AD-4B85-9320-A66A928D5192}" type="presParOf" srcId="{6E1605DD-F62F-4072-BEDA-AD0BBCA61341}" destId="{C5C40B94-ADD4-4642-8873-0BC7813A17B3}" srcOrd="0" destOrd="0" presId="urn:microsoft.com/office/officeart/2005/8/layout/vList3#8"/>
    <dgm:cxn modelId="{63B98513-18E3-4920-9EC4-E07914CAD8B7}" type="presParOf" srcId="{C5C40B94-ADD4-4642-8873-0BC7813A17B3}" destId="{847798F2-5C0E-4403-95A5-1FBA0D65928D}" srcOrd="0" destOrd="0" presId="urn:microsoft.com/office/officeart/2005/8/layout/vList3#8"/>
    <dgm:cxn modelId="{5D19FC3E-6D5D-4172-9E35-BAC53DFF48FE}" type="presParOf" srcId="{C5C40B94-ADD4-4642-8873-0BC7813A17B3}" destId="{74D73463-636A-4C39-AA9E-F09A2538EFF7}" srcOrd="1" destOrd="0" presId="urn:microsoft.com/office/officeart/2005/8/layout/vList3#8"/>
    <dgm:cxn modelId="{839FAD98-061A-47DA-9344-726F31967C89}" type="presParOf" srcId="{6E1605DD-F62F-4072-BEDA-AD0BBCA61341}" destId="{D3EE9F96-4F77-43FC-A9B6-5DB1564DA9B0}" srcOrd="1" destOrd="0" presId="urn:microsoft.com/office/officeart/2005/8/layout/vList3#8"/>
    <dgm:cxn modelId="{E1B85B58-5AB4-4027-B352-F18F065635FF}" type="presParOf" srcId="{6E1605DD-F62F-4072-BEDA-AD0BBCA61341}" destId="{63311E8F-EACF-4FAD-954B-4F38A705135E}" srcOrd="2" destOrd="0" presId="urn:microsoft.com/office/officeart/2005/8/layout/vList3#8"/>
    <dgm:cxn modelId="{91706334-24E5-4BB2-ADFA-2FA5191CE948}" type="presParOf" srcId="{63311E8F-EACF-4FAD-954B-4F38A705135E}" destId="{61FA3750-E930-43D7-95CD-A8AAD0220CB9}" srcOrd="0" destOrd="0" presId="urn:microsoft.com/office/officeart/2005/8/layout/vList3#8"/>
    <dgm:cxn modelId="{AA20206D-177E-4399-B361-02CB870EB2D2}" type="presParOf" srcId="{63311E8F-EACF-4FAD-954B-4F38A705135E}" destId="{640232B9-81EB-4C07-A295-87F3ADAE5725}"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18A050-2E0C-4D96-A162-3DD07315DD65}" type="doc">
      <dgm:prSet loTypeId="urn:microsoft.com/office/officeart/2005/8/layout/vList3#9" loCatId="list" qsTypeId="urn:microsoft.com/office/officeart/2005/8/quickstyle/3d1" qsCatId="3D" csTypeId="urn:microsoft.com/office/officeart/2005/8/colors/accent1_2" csCatId="accent1" phldr="1"/>
      <dgm:spPr/>
    </dgm:pt>
    <dgm:pt modelId="{499DB807-494E-4A89-B438-39E135C03A5F}">
      <dgm:prSet phldrT="[Текст]" custT="1"/>
      <dgm:spPr/>
      <dgm:t>
        <a:bodyPr/>
        <a:lstStyle/>
        <a:p>
          <a:pPr algn="l"/>
          <a:r>
            <a:rPr lang="uk-UA" sz="1800" dirty="0" smtClean="0"/>
            <a:t>Концепція </a:t>
          </a:r>
          <a:r>
            <a:rPr lang="uk-UA" sz="1800" dirty="0" smtClean="0"/>
            <a:t>«національної аристократії» В. </a:t>
          </a:r>
          <a:r>
            <a:rPr lang="uk-UA" sz="1800" dirty="0" err="1" smtClean="0"/>
            <a:t>Липинського</a:t>
          </a:r>
          <a:r>
            <a:rPr lang="uk-UA" sz="1800" dirty="0" smtClean="0"/>
            <a:t>. Він обґрунтовував існування еліти відповідно до потреб національного відродження, вважав, що ні етнографічна маса людей, ні окрема територія та мова не створять нації автоматично. Щоб сформувалася нація, потрібна активна група людей, здатна лідирувати в розвитку та пропагуванні сутнісних для нації політичних, державних, культурних цінностей.</a:t>
          </a:r>
          <a:endParaRPr lang="ru-RU" sz="1800" dirty="0"/>
        </a:p>
      </dgm:t>
    </dgm:pt>
    <dgm:pt modelId="{5005A072-1BA0-4522-8F8E-76E52A009746}" type="parTrans" cxnId="{6090C0F4-3452-4E33-B349-426FECB5B44E}">
      <dgm:prSet/>
      <dgm:spPr/>
      <dgm:t>
        <a:bodyPr/>
        <a:lstStyle/>
        <a:p>
          <a:endParaRPr lang="ru-RU"/>
        </a:p>
      </dgm:t>
    </dgm:pt>
    <dgm:pt modelId="{E3E1CBAE-6A8A-43F5-A80C-B9BE12DB7F04}" type="sibTrans" cxnId="{6090C0F4-3452-4E33-B349-426FECB5B44E}">
      <dgm:prSet/>
      <dgm:spPr/>
      <dgm:t>
        <a:bodyPr/>
        <a:lstStyle/>
        <a:p>
          <a:endParaRPr lang="ru-RU"/>
        </a:p>
      </dgm:t>
    </dgm:pt>
    <dgm:pt modelId="{63B23E6C-7776-417A-9734-21028617616F}">
      <dgm:prSet phldrT="[Текст]"/>
      <dgm:spPr/>
      <dgm:t>
        <a:bodyPr/>
        <a:lstStyle/>
        <a:p>
          <a:r>
            <a:rPr lang="uk-UA" dirty="0" smtClean="0"/>
            <a:t>3</a:t>
          </a:r>
          <a:r>
            <a:rPr lang="uk-UA" dirty="0" smtClean="0"/>
            <a:t>. </a:t>
          </a:r>
          <a:r>
            <a:rPr lang="uk-UA" dirty="0" smtClean="0"/>
            <a:t>Фрейд: диференціація </a:t>
          </a:r>
          <a:r>
            <a:rPr lang="uk-UA" dirty="0" smtClean="0"/>
            <a:t>суспільства на еліту і масу виникла з родового авторитету. Людській масі та окремій людині властива потреба в авторитетові як втіленню батьківської </a:t>
          </a:r>
          <a:r>
            <a:rPr lang="uk-UA" dirty="0" smtClean="0"/>
            <a:t>опіки. Масу </a:t>
          </a:r>
          <a:r>
            <a:rPr lang="uk-UA" dirty="0" smtClean="0"/>
            <a:t>Фрейд розглядав як вияв агресії первісної орди, тому насилля, що чинить еліта, є благом для маси.</a:t>
          </a:r>
          <a:br>
            <a:rPr lang="uk-UA" dirty="0" smtClean="0"/>
          </a:br>
          <a:endParaRPr lang="ru-RU" dirty="0"/>
        </a:p>
      </dgm:t>
    </dgm:pt>
    <dgm:pt modelId="{E056FD9E-F209-437A-8C30-91593024E807}" type="sibTrans" cxnId="{05238EB5-D7E9-472D-AA60-D57A031A6346}">
      <dgm:prSet/>
      <dgm:spPr/>
      <dgm:t>
        <a:bodyPr/>
        <a:lstStyle/>
        <a:p>
          <a:endParaRPr lang="ru-RU"/>
        </a:p>
      </dgm:t>
    </dgm:pt>
    <dgm:pt modelId="{00FC99EF-FE17-45E7-A031-09B2C93071DE}" type="parTrans" cxnId="{05238EB5-D7E9-472D-AA60-D57A031A6346}">
      <dgm:prSet/>
      <dgm:spPr/>
      <dgm:t>
        <a:bodyPr/>
        <a:lstStyle/>
        <a:p>
          <a:endParaRPr lang="ru-RU"/>
        </a:p>
      </dgm:t>
    </dgm:pt>
    <dgm:pt modelId="{EA2AC5D8-F9FB-4328-A8E8-001617A81A08}" type="pres">
      <dgm:prSet presAssocID="{4018A050-2E0C-4D96-A162-3DD07315DD65}" presName="linearFlow" presStyleCnt="0">
        <dgm:presLayoutVars>
          <dgm:dir/>
          <dgm:resizeHandles val="exact"/>
        </dgm:presLayoutVars>
      </dgm:prSet>
      <dgm:spPr/>
    </dgm:pt>
    <dgm:pt modelId="{63E50535-28FC-4B9C-B40D-CB4A73262B7B}" type="pres">
      <dgm:prSet presAssocID="{499DB807-494E-4A89-B438-39E135C03A5F}" presName="composite" presStyleCnt="0"/>
      <dgm:spPr/>
    </dgm:pt>
    <dgm:pt modelId="{22A518FE-9023-47B2-829C-301AAB759F1E}" type="pres">
      <dgm:prSet presAssocID="{499DB807-494E-4A89-B438-39E135C03A5F}" presName="imgShp" presStyleLbl="fgImgPlace1" presStyleIdx="0" presStyleCnt="2" custScaleX="82472"/>
      <dgm:spPr>
        <a:blipFill rotWithShape="0">
          <a:blip xmlns:r="http://schemas.openxmlformats.org/officeDocument/2006/relationships" r:embed="rId1"/>
          <a:stretch>
            <a:fillRect/>
          </a:stretch>
        </a:blipFill>
      </dgm:spPr>
    </dgm:pt>
    <dgm:pt modelId="{50C0D9C3-D3D8-4E8F-A267-7CF2CB44F8CD}" type="pres">
      <dgm:prSet presAssocID="{499DB807-494E-4A89-B438-39E135C03A5F}" presName="txShp" presStyleLbl="node1" presStyleIdx="0" presStyleCnt="2" custScaleX="119948">
        <dgm:presLayoutVars>
          <dgm:bulletEnabled val="1"/>
        </dgm:presLayoutVars>
      </dgm:prSet>
      <dgm:spPr/>
      <dgm:t>
        <a:bodyPr/>
        <a:lstStyle/>
        <a:p>
          <a:endParaRPr lang="ru-RU"/>
        </a:p>
      </dgm:t>
    </dgm:pt>
    <dgm:pt modelId="{DFD8823C-28D5-4B9C-A446-DFA2836543E0}" type="pres">
      <dgm:prSet presAssocID="{E3E1CBAE-6A8A-43F5-A80C-B9BE12DB7F04}" presName="spacing" presStyleCnt="0"/>
      <dgm:spPr/>
    </dgm:pt>
    <dgm:pt modelId="{DDBA8CCA-D0DF-4761-A31A-69AF4C88C5C2}" type="pres">
      <dgm:prSet presAssocID="{63B23E6C-7776-417A-9734-21028617616F}" presName="composite" presStyleCnt="0"/>
      <dgm:spPr/>
    </dgm:pt>
    <dgm:pt modelId="{88C1B8DB-7CA7-4319-887D-5FB4E03CD8CC}" type="pres">
      <dgm:prSet presAssocID="{63B23E6C-7776-417A-9734-21028617616F}" presName="imgShp" presStyleLbl="fgImgPlace1" presStyleIdx="1" presStyleCnt="2" custScaleX="83493" custLinFactNeighborX="-10678" custLinFactNeighborY="46"/>
      <dgm:spPr>
        <a:blipFill rotWithShape="0">
          <a:blip xmlns:r="http://schemas.openxmlformats.org/officeDocument/2006/relationships" r:embed="rId2"/>
          <a:stretch>
            <a:fillRect/>
          </a:stretch>
        </a:blipFill>
      </dgm:spPr>
    </dgm:pt>
    <dgm:pt modelId="{69D18A24-3776-4380-881A-FFDE7F3926BC}" type="pres">
      <dgm:prSet presAssocID="{63B23E6C-7776-417A-9734-21028617616F}" presName="txShp" presStyleLbl="node1" presStyleIdx="1" presStyleCnt="2" custScaleX="118231">
        <dgm:presLayoutVars>
          <dgm:bulletEnabled val="1"/>
        </dgm:presLayoutVars>
      </dgm:prSet>
      <dgm:spPr/>
      <dgm:t>
        <a:bodyPr/>
        <a:lstStyle/>
        <a:p>
          <a:endParaRPr lang="ru-RU"/>
        </a:p>
      </dgm:t>
    </dgm:pt>
  </dgm:ptLst>
  <dgm:cxnLst>
    <dgm:cxn modelId="{2E0BBC80-FC47-4B14-96EE-330621D3F955}" type="presOf" srcId="{63B23E6C-7776-417A-9734-21028617616F}" destId="{69D18A24-3776-4380-881A-FFDE7F3926BC}" srcOrd="0" destOrd="0" presId="urn:microsoft.com/office/officeart/2005/8/layout/vList3#9"/>
    <dgm:cxn modelId="{05238EB5-D7E9-472D-AA60-D57A031A6346}" srcId="{4018A050-2E0C-4D96-A162-3DD07315DD65}" destId="{63B23E6C-7776-417A-9734-21028617616F}" srcOrd="1" destOrd="0" parTransId="{00FC99EF-FE17-45E7-A031-09B2C93071DE}" sibTransId="{E056FD9E-F209-437A-8C30-91593024E807}"/>
    <dgm:cxn modelId="{749662AE-41E7-4721-B187-312050D328AD}" type="presOf" srcId="{499DB807-494E-4A89-B438-39E135C03A5F}" destId="{50C0D9C3-D3D8-4E8F-A267-7CF2CB44F8CD}" srcOrd="0" destOrd="0" presId="urn:microsoft.com/office/officeart/2005/8/layout/vList3#9"/>
    <dgm:cxn modelId="{6090C0F4-3452-4E33-B349-426FECB5B44E}" srcId="{4018A050-2E0C-4D96-A162-3DD07315DD65}" destId="{499DB807-494E-4A89-B438-39E135C03A5F}" srcOrd="0" destOrd="0" parTransId="{5005A072-1BA0-4522-8F8E-76E52A009746}" sibTransId="{E3E1CBAE-6A8A-43F5-A80C-B9BE12DB7F04}"/>
    <dgm:cxn modelId="{8F098302-0C9F-4EB7-BCC5-8B593BD1DFA3}" type="presOf" srcId="{4018A050-2E0C-4D96-A162-3DD07315DD65}" destId="{EA2AC5D8-F9FB-4328-A8E8-001617A81A08}" srcOrd="0" destOrd="0" presId="urn:microsoft.com/office/officeart/2005/8/layout/vList3#9"/>
    <dgm:cxn modelId="{872E144F-1B8A-4EAB-A311-919F124DC184}" type="presParOf" srcId="{EA2AC5D8-F9FB-4328-A8E8-001617A81A08}" destId="{63E50535-28FC-4B9C-B40D-CB4A73262B7B}" srcOrd="0" destOrd="0" presId="urn:microsoft.com/office/officeart/2005/8/layout/vList3#9"/>
    <dgm:cxn modelId="{EADA3389-9A5C-4E55-8D4A-E93EFC7A8924}" type="presParOf" srcId="{63E50535-28FC-4B9C-B40D-CB4A73262B7B}" destId="{22A518FE-9023-47B2-829C-301AAB759F1E}" srcOrd="0" destOrd="0" presId="urn:microsoft.com/office/officeart/2005/8/layout/vList3#9"/>
    <dgm:cxn modelId="{2DFFEF2A-CA4D-4728-BD49-A8F82BDD5932}" type="presParOf" srcId="{63E50535-28FC-4B9C-B40D-CB4A73262B7B}" destId="{50C0D9C3-D3D8-4E8F-A267-7CF2CB44F8CD}" srcOrd="1" destOrd="0" presId="urn:microsoft.com/office/officeart/2005/8/layout/vList3#9"/>
    <dgm:cxn modelId="{94AB4AF6-35E2-4DF2-BFCC-A85279A2E720}" type="presParOf" srcId="{EA2AC5D8-F9FB-4328-A8E8-001617A81A08}" destId="{DFD8823C-28D5-4B9C-A446-DFA2836543E0}" srcOrd="1" destOrd="0" presId="urn:microsoft.com/office/officeart/2005/8/layout/vList3#9"/>
    <dgm:cxn modelId="{3187755F-8945-4AAD-9164-AAD6D12BD065}" type="presParOf" srcId="{EA2AC5D8-F9FB-4328-A8E8-001617A81A08}" destId="{DDBA8CCA-D0DF-4761-A31A-69AF4C88C5C2}" srcOrd="2" destOrd="0" presId="urn:microsoft.com/office/officeart/2005/8/layout/vList3#9"/>
    <dgm:cxn modelId="{8D90F8A1-1BBC-4B4E-9097-C9993686522B}" type="presParOf" srcId="{DDBA8CCA-D0DF-4761-A31A-69AF4C88C5C2}" destId="{88C1B8DB-7CA7-4319-887D-5FB4E03CD8CC}" srcOrd="0" destOrd="0" presId="urn:microsoft.com/office/officeart/2005/8/layout/vList3#9"/>
    <dgm:cxn modelId="{2BD2123E-F522-41D8-B595-ECBDD7F3A193}" type="presParOf" srcId="{DDBA8CCA-D0DF-4761-A31A-69AF4C88C5C2}" destId="{69D18A24-3776-4380-881A-FFDE7F3926BC}"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311461-4ACB-4C40-89C9-178E25C39D28}" type="doc">
      <dgm:prSet loTypeId="urn:microsoft.com/office/officeart/2005/8/layout/vList3#10" loCatId="list" qsTypeId="urn:microsoft.com/office/officeart/2005/8/quickstyle/3d1" qsCatId="3D" csTypeId="urn:microsoft.com/office/officeart/2005/8/colors/accent1_2" csCatId="accent1" phldr="1"/>
      <dgm:spPr/>
    </dgm:pt>
    <dgm:pt modelId="{E7605C56-1943-4809-9990-7B4CE0D7CA7A}">
      <dgm:prSet phldrT="[Текст]"/>
      <dgm:spPr/>
      <dgm:t>
        <a:bodyPr/>
        <a:lstStyle/>
        <a:p>
          <a:r>
            <a:rPr lang="uk-UA" dirty="0" err="1" smtClean="0"/>
            <a:t>Функціонально-технократичний</a:t>
          </a:r>
          <a:r>
            <a:rPr lang="uk-UA" dirty="0" smtClean="0"/>
            <a:t> підхід. Його представники пояснюють існування еліти як функції соціальних відносин, забезпечення потреб суспільства в управлінні. Цей принцип знайшов відображення в працях Дж. </a:t>
          </a:r>
          <a:r>
            <a:rPr lang="uk-UA" dirty="0" err="1" smtClean="0"/>
            <a:t>Бернхема</a:t>
          </a:r>
          <a:r>
            <a:rPr lang="uk-UA" dirty="0" smtClean="0"/>
            <a:t>, А. Фріша та ін. Вони вважають, що формування еліти залежить від функцій, які в певну епоху відіграють у суспільстві головну роль. </a:t>
          </a:r>
          <a:endParaRPr lang="ru-RU" dirty="0"/>
        </a:p>
      </dgm:t>
    </dgm:pt>
    <dgm:pt modelId="{7521C2D3-9F75-46D7-A295-ADB4DB616315}" type="parTrans" cxnId="{EC291891-3FB9-45FA-85E6-DE4974BBA950}">
      <dgm:prSet/>
      <dgm:spPr/>
      <dgm:t>
        <a:bodyPr/>
        <a:lstStyle/>
        <a:p>
          <a:endParaRPr lang="ru-RU"/>
        </a:p>
      </dgm:t>
    </dgm:pt>
    <dgm:pt modelId="{A7EF686D-E37D-4AE9-95A4-0F57C9016C62}" type="sibTrans" cxnId="{EC291891-3FB9-45FA-85E6-DE4974BBA950}">
      <dgm:prSet/>
      <dgm:spPr/>
      <dgm:t>
        <a:bodyPr/>
        <a:lstStyle/>
        <a:p>
          <a:endParaRPr lang="ru-RU"/>
        </a:p>
      </dgm:t>
    </dgm:pt>
    <dgm:pt modelId="{F2770A88-F48C-4C44-90C1-29353E252C9A}" type="pres">
      <dgm:prSet presAssocID="{71311461-4ACB-4C40-89C9-178E25C39D28}" presName="linearFlow" presStyleCnt="0">
        <dgm:presLayoutVars>
          <dgm:dir/>
          <dgm:resizeHandles val="exact"/>
        </dgm:presLayoutVars>
      </dgm:prSet>
      <dgm:spPr/>
    </dgm:pt>
    <dgm:pt modelId="{81AE9B60-3BDF-41AD-86B6-278470BEDA6B}" type="pres">
      <dgm:prSet presAssocID="{E7605C56-1943-4809-9990-7B4CE0D7CA7A}" presName="composite" presStyleCnt="0"/>
      <dgm:spPr/>
    </dgm:pt>
    <dgm:pt modelId="{A2E04A96-2B5D-4845-90A4-F99F41F31FAE}" type="pres">
      <dgm:prSet presAssocID="{E7605C56-1943-4809-9990-7B4CE0D7CA7A}" presName="imgShp" presStyleLbl="fgImgPlace1" presStyleIdx="0" presStyleCnt="1" custLinFactNeighborX="-25000" custLinFactNeighborY="-61940"/>
      <dgm:spPr>
        <a:blipFill rotWithShape="0">
          <a:blip xmlns:r="http://schemas.openxmlformats.org/officeDocument/2006/relationships" r:embed="rId1"/>
          <a:stretch>
            <a:fillRect/>
          </a:stretch>
        </a:blipFill>
      </dgm:spPr>
      <dgm:t>
        <a:bodyPr/>
        <a:lstStyle/>
        <a:p>
          <a:endParaRPr lang="ru-RU"/>
        </a:p>
      </dgm:t>
    </dgm:pt>
    <dgm:pt modelId="{540D712C-275D-406D-B6DD-B16F34CA4D9C}" type="pres">
      <dgm:prSet presAssocID="{E7605C56-1943-4809-9990-7B4CE0D7CA7A}" presName="txShp" presStyleLbl="node1" presStyleIdx="0" presStyleCnt="1" custScaleY="81344" custLinFactNeighborX="-3713" custLinFactNeighborY="-59609">
        <dgm:presLayoutVars>
          <dgm:bulletEnabled val="1"/>
        </dgm:presLayoutVars>
      </dgm:prSet>
      <dgm:spPr/>
      <dgm:t>
        <a:bodyPr/>
        <a:lstStyle/>
        <a:p>
          <a:endParaRPr lang="ru-RU"/>
        </a:p>
      </dgm:t>
    </dgm:pt>
  </dgm:ptLst>
  <dgm:cxnLst>
    <dgm:cxn modelId="{1A2026D6-BFE4-4365-B6B1-8CC662A2DAD2}" type="presOf" srcId="{E7605C56-1943-4809-9990-7B4CE0D7CA7A}" destId="{540D712C-275D-406D-B6DD-B16F34CA4D9C}" srcOrd="0" destOrd="0" presId="urn:microsoft.com/office/officeart/2005/8/layout/vList3#10"/>
    <dgm:cxn modelId="{EC291891-3FB9-45FA-85E6-DE4974BBA950}" srcId="{71311461-4ACB-4C40-89C9-178E25C39D28}" destId="{E7605C56-1943-4809-9990-7B4CE0D7CA7A}" srcOrd="0" destOrd="0" parTransId="{7521C2D3-9F75-46D7-A295-ADB4DB616315}" sibTransId="{A7EF686D-E37D-4AE9-95A4-0F57C9016C62}"/>
    <dgm:cxn modelId="{901F861B-1C26-454B-9F23-B75116A36942}" type="presOf" srcId="{71311461-4ACB-4C40-89C9-178E25C39D28}" destId="{F2770A88-F48C-4C44-90C1-29353E252C9A}" srcOrd="0" destOrd="0" presId="urn:microsoft.com/office/officeart/2005/8/layout/vList3#10"/>
    <dgm:cxn modelId="{380B8B0E-CB83-4FBE-BE12-0E74643BE511}" type="presParOf" srcId="{F2770A88-F48C-4C44-90C1-29353E252C9A}" destId="{81AE9B60-3BDF-41AD-86B6-278470BEDA6B}" srcOrd="0" destOrd="0" presId="urn:microsoft.com/office/officeart/2005/8/layout/vList3#10"/>
    <dgm:cxn modelId="{3BF9B1BD-F108-4ED8-921F-FD9AE3EAE709}" type="presParOf" srcId="{81AE9B60-3BDF-41AD-86B6-278470BEDA6B}" destId="{A2E04A96-2B5D-4845-90A4-F99F41F31FAE}" srcOrd="0" destOrd="0" presId="urn:microsoft.com/office/officeart/2005/8/layout/vList3#10"/>
    <dgm:cxn modelId="{2439AB0C-00E5-49E5-81CF-0A99BF0A257F}" type="presParOf" srcId="{81AE9B60-3BDF-41AD-86B6-278470BEDA6B}" destId="{540D712C-275D-406D-B6DD-B16F34CA4D9C}" srcOrd="1" destOrd="0" presId="urn:microsoft.com/office/officeart/2005/8/layout/vList3#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311461-4ACB-4C40-89C9-178E25C39D28}" type="doc">
      <dgm:prSet loTypeId="urn:microsoft.com/office/officeart/2005/8/layout/vList3#11" loCatId="list" qsTypeId="urn:microsoft.com/office/officeart/2005/8/quickstyle/3d1" qsCatId="3D" csTypeId="urn:microsoft.com/office/officeart/2005/8/colors/accent1_2" csCatId="accent1" phldr="1"/>
      <dgm:spPr/>
    </dgm:pt>
    <dgm:pt modelId="{E7605C56-1943-4809-9990-7B4CE0D7CA7A}">
      <dgm:prSet phldrT="[Текст]"/>
      <dgm:spPr/>
      <dgm:t>
        <a:bodyPr/>
        <a:lstStyle/>
        <a:p>
          <a:r>
            <a:rPr lang="uk-UA" dirty="0" smtClean="0"/>
            <a:t>Теорії демократичного </a:t>
          </a:r>
          <a:r>
            <a:rPr lang="uk-UA" dirty="0" err="1" smtClean="0"/>
            <a:t>елітизму</a:t>
          </a:r>
          <a:r>
            <a:rPr lang="uk-UA" dirty="0" smtClean="0"/>
            <a:t>. Згідно з ними керівна група не лише наділена певними якостями, а й здатна виконувати функцію захисту демократичних цінностей (свободи особистості, слова, друку, політичної конкуренції).</a:t>
          </a:r>
          <a:br>
            <a:rPr lang="uk-UA" dirty="0" smtClean="0"/>
          </a:br>
          <a:endParaRPr lang="ru-RU" dirty="0"/>
        </a:p>
      </dgm:t>
    </dgm:pt>
    <dgm:pt modelId="{7521C2D3-9F75-46D7-A295-ADB4DB616315}" type="parTrans" cxnId="{EC291891-3FB9-45FA-85E6-DE4974BBA950}">
      <dgm:prSet/>
      <dgm:spPr/>
      <dgm:t>
        <a:bodyPr/>
        <a:lstStyle/>
        <a:p>
          <a:endParaRPr lang="ru-RU"/>
        </a:p>
      </dgm:t>
    </dgm:pt>
    <dgm:pt modelId="{A7EF686D-E37D-4AE9-95A4-0F57C9016C62}" type="sibTrans" cxnId="{EC291891-3FB9-45FA-85E6-DE4974BBA950}">
      <dgm:prSet/>
      <dgm:spPr/>
      <dgm:t>
        <a:bodyPr/>
        <a:lstStyle/>
        <a:p>
          <a:endParaRPr lang="ru-RU"/>
        </a:p>
      </dgm:t>
    </dgm:pt>
    <dgm:pt modelId="{F2770A88-F48C-4C44-90C1-29353E252C9A}" type="pres">
      <dgm:prSet presAssocID="{71311461-4ACB-4C40-89C9-178E25C39D28}" presName="linearFlow" presStyleCnt="0">
        <dgm:presLayoutVars>
          <dgm:dir/>
          <dgm:resizeHandles val="exact"/>
        </dgm:presLayoutVars>
      </dgm:prSet>
      <dgm:spPr/>
    </dgm:pt>
    <dgm:pt modelId="{81AE9B60-3BDF-41AD-86B6-278470BEDA6B}" type="pres">
      <dgm:prSet presAssocID="{E7605C56-1943-4809-9990-7B4CE0D7CA7A}" presName="composite" presStyleCnt="0"/>
      <dgm:spPr/>
    </dgm:pt>
    <dgm:pt modelId="{A2E04A96-2B5D-4845-90A4-F99F41F31FAE}" type="pres">
      <dgm:prSet presAssocID="{E7605C56-1943-4809-9990-7B4CE0D7CA7A}" presName="imgShp" presStyleLbl="fgImgPlace1" presStyleIdx="0" presStyleCnt="1" custLinFactNeighborX="-29975" custLinFactNeighborY="42693"/>
      <dgm:spPr>
        <a:blipFill rotWithShape="0">
          <a:blip xmlns:r="http://schemas.openxmlformats.org/officeDocument/2006/relationships" r:embed="rId1"/>
          <a:stretch>
            <a:fillRect/>
          </a:stretch>
        </a:blipFill>
      </dgm:spPr>
      <dgm:t>
        <a:bodyPr/>
        <a:lstStyle/>
        <a:p>
          <a:endParaRPr lang="ru-RU"/>
        </a:p>
      </dgm:t>
    </dgm:pt>
    <dgm:pt modelId="{540D712C-275D-406D-B6DD-B16F34CA4D9C}" type="pres">
      <dgm:prSet presAssocID="{E7605C56-1943-4809-9990-7B4CE0D7CA7A}" presName="txShp" presStyleLbl="node1" presStyleIdx="0" presStyleCnt="1" custScaleY="81344" custLinFactNeighborX="-6219" custLinFactNeighborY="40361">
        <dgm:presLayoutVars>
          <dgm:bulletEnabled val="1"/>
        </dgm:presLayoutVars>
      </dgm:prSet>
      <dgm:spPr/>
      <dgm:t>
        <a:bodyPr/>
        <a:lstStyle/>
        <a:p>
          <a:endParaRPr lang="ru-RU"/>
        </a:p>
      </dgm:t>
    </dgm:pt>
  </dgm:ptLst>
  <dgm:cxnLst>
    <dgm:cxn modelId="{9E10E8F4-C3DA-400E-8A3C-DB5E62E7DF62}" type="presOf" srcId="{71311461-4ACB-4C40-89C9-178E25C39D28}" destId="{F2770A88-F48C-4C44-90C1-29353E252C9A}" srcOrd="0" destOrd="0" presId="urn:microsoft.com/office/officeart/2005/8/layout/vList3#11"/>
    <dgm:cxn modelId="{DA2EE14B-50C2-492A-981B-9A60455D9205}" type="presOf" srcId="{E7605C56-1943-4809-9990-7B4CE0D7CA7A}" destId="{540D712C-275D-406D-B6DD-B16F34CA4D9C}" srcOrd="0" destOrd="0" presId="urn:microsoft.com/office/officeart/2005/8/layout/vList3#11"/>
    <dgm:cxn modelId="{EC291891-3FB9-45FA-85E6-DE4974BBA950}" srcId="{71311461-4ACB-4C40-89C9-178E25C39D28}" destId="{E7605C56-1943-4809-9990-7B4CE0D7CA7A}" srcOrd="0" destOrd="0" parTransId="{7521C2D3-9F75-46D7-A295-ADB4DB616315}" sibTransId="{A7EF686D-E37D-4AE9-95A4-0F57C9016C62}"/>
    <dgm:cxn modelId="{249FD393-160C-4550-9CD0-318BDE7FEE2E}" type="presParOf" srcId="{F2770A88-F48C-4C44-90C1-29353E252C9A}" destId="{81AE9B60-3BDF-41AD-86B6-278470BEDA6B}" srcOrd="0" destOrd="0" presId="urn:microsoft.com/office/officeart/2005/8/layout/vList3#11"/>
    <dgm:cxn modelId="{ED44BDB1-C551-4968-9A9A-A7F3400721AC}" type="presParOf" srcId="{81AE9B60-3BDF-41AD-86B6-278470BEDA6B}" destId="{A2E04A96-2B5D-4845-90A4-F99F41F31FAE}" srcOrd="0" destOrd="0" presId="urn:microsoft.com/office/officeart/2005/8/layout/vList3#11"/>
    <dgm:cxn modelId="{CD70D011-DD5D-4326-B08C-0A48113D9508}" type="presParOf" srcId="{81AE9B60-3BDF-41AD-86B6-278470BEDA6B}" destId="{540D712C-275D-406D-B6DD-B16F34CA4D9C}" srcOrd="1" destOrd="0" presId="urn:microsoft.com/office/officeart/2005/8/layout/vList3#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674AD-1CC1-4131-A09F-7DA32FE9C08D}" type="doc">
      <dgm:prSet loTypeId="urn:microsoft.com/office/officeart/2005/8/layout/vList3#1" loCatId="list" qsTypeId="urn:microsoft.com/office/officeart/2005/8/quickstyle/3d3" qsCatId="3D" csTypeId="urn:microsoft.com/office/officeart/2005/8/colors/accent1_2" csCatId="accent1" phldr="1"/>
      <dgm:spPr/>
    </dgm:pt>
    <dgm:pt modelId="{476B3EB9-F42E-4D6B-B372-74FD9CED6F17}">
      <dgm:prSet phldrT="[Текст]"/>
      <dgm:spPr/>
      <dgm:t>
        <a:bodyPr/>
        <a:lstStyle/>
        <a:p>
          <a:r>
            <a:rPr lang="uk-UA" noProof="0" dirty="0" smtClean="0"/>
            <a:t>Поняття “партія” використовувалося ще Аристотелем, однак політичні партії ведуть родовід з XVIII сторіччя</a:t>
          </a:r>
          <a:r>
            <a:rPr lang="ru-RU" dirty="0" smtClean="0"/>
            <a:t>.</a:t>
          </a:r>
          <a:endParaRPr lang="ru-RU" dirty="0"/>
        </a:p>
      </dgm:t>
    </dgm:pt>
    <dgm:pt modelId="{59999A3A-01B1-4B9D-B98A-FD1971D63050}" type="parTrans" cxnId="{9B454FBE-855D-4889-919B-918DE09761EB}">
      <dgm:prSet/>
      <dgm:spPr/>
      <dgm:t>
        <a:bodyPr/>
        <a:lstStyle/>
        <a:p>
          <a:endParaRPr lang="ru-RU"/>
        </a:p>
      </dgm:t>
    </dgm:pt>
    <dgm:pt modelId="{BC60A12C-9954-43D6-A1E5-504E418A4154}" type="sibTrans" cxnId="{9B454FBE-855D-4889-919B-918DE09761EB}">
      <dgm:prSet/>
      <dgm:spPr/>
      <dgm:t>
        <a:bodyPr/>
        <a:lstStyle/>
        <a:p>
          <a:endParaRPr lang="ru-RU"/>
        </a:p>
      </dgm:t>
    </dgm:pt>
    <dgm:pt modelId="{CE6AC7FC-97C0-4ADA-947B-B31AEAA34E15}" type="pres">
      <dgm:prSet presAssocID="{6AB674AD-1CC1-4131-A09F-7DA32FE9C08D}" presName="linearFlow" presStyleCnt="0">
        <dgm:presLayoutVars>
          <dgm:dir/>
          <dgm:resizeHandles val="exact"/>
        </dgm:presLayoutVars>
      </dgm:prSet>
      <dgm:spPr/>
    </dgm:pt>
    <dgm:pt modelId="{3F82D02A-1982-41F9-9D23-8F8B25973A1B}" type="pres">
      <dgm:prSet presAssocID="{476B3EB9-F42E-4D6B-B372-74FD9CED6F17}" presName="composite" presStyleCnt="0"/>
      <dgm:spPr/>
    </dgm:pt>
    <dgm:pt modelId="{9A71AC4B-1B08-47A5-ADC5-EF62B81F9573}" type="pres">
      <dgm:prSet presAssocID="{476B3EB9-F42E-4D6B-B372-74FD9CED6F17}" presName="imgShp" presStyleLbl="fgImgPlace1" presStyleIdx="0" presStyleCnt="1" custScaleX="136009" custScaleY="153919"/>
      <dgm:spPr>
        <a:blipFill rotWithShape="0">
          <a:blip xmlns:r="http://schemas.openxmlformats.org/officeDocument/2006/relationships" r:embed="rId1"/>
          <a:stretch>
            <a:fillRect/>
          </a:stretch>
        </a:blipFill>
      </dgm:spPr>
    </dgm:pt>
    <dgm:pt modelId="{C5DAF5E0-212D-4EB2-90A8-1888F726E41E}" type="pres">
      <dgm:prSet presAssocID="{476B3EB9-F42E-4D6B-B372-74FD9CED6F17}" presName="txShp" presStyleLbl="node1" presStyleIdx="0" presStyleCnt="1">
        <dgm:presLayoutVars>
          <dgm:bulletEnabled val="1"/>
        </dgm:presLayoutVars>
      </dgm:prSet>
      <dgm:spPr/>
      <dgm:t>
        <a:bodyPr/>
        <a:lstStyle/>
        <a:p>
          <a:endParaRPr lang="ru-RU"/>
        </a:p>
      </dgm:t>
    </dgm:pt>
  </dgm:ptLst>
  <dgm:cxnLst>
    <dgm:cxn modelId="{9B454FBE-855D-4889-919B-918DE09761EB}" srcId="{6AB674AD-1CC1-4131-A09F-7DA32FE9C08D}" destId="{476B3EB9-F42E-4D6B-B372-74FD9CED6F17}" srcOrd="0" destOrd="0" parTransId="{59999A3A-01B1-4B9D-B98A-FD1971D63050}" sibTransId="{BC60A12C-9954-43D6-A1E5-504E418A4154}"/>
    <dgm:cxn modelId="{EE54F836-3D57-49FD-851D-3A019AC777D5}" type="presOf" srcId="{6AB674AD-1CC1-4131-A09F-7DA32FE9C08D}" destId="{CE6AC7FC-97C0-4ADA-947B-B31AEAA34E15}" srcOrd="0" destOrd="0" presId="urn:microsoft.com/office/officeart/2005/8/layout/vList3#1"/>
    <dgm:cxn modelId="{F866087C-1C78-4163-84B0-92412CC587D0}" type="presOf" srcId="{476B3EB9-F42E-4D6B-B372-74FD9CED6F17}" destId="{C5DAF5E0-212D-4EB2-90A8-1888F726E41E}" srcOrd="0" destOrd="0" presId="urn:microsoft.com/office/officeart/2005/8/layout/vList3#1"/>
    <dgm:cxn modelId="{75E04B09-319D-4F99-BC01-4C2DC495ECF5}" type="presParOf" srcId="{CE6AC7FC-97C0-4ADA-947B-B31AEAA34E15}" destId="{3F82D02A-1982-41F9-9D23-8F8B25973A1B}" srcOrd="0" destOrd="0" presId="urn:microsoft.com/office/officeart/2005/8/layout/vList3#1"/>
    <dgm:cxn modelId="{1F85EF6A-4936-4CA9-82B5-900A3B851F64}" type="presParOf" srcId="{3F82D02A-1982-41F9-9D23-8F8B25973A1B}" destId="{9A71AC4B-1B08-47A5-ADC5-EF62B81F9573}" srcOrd="0" destOrd="0" presId="urn:microsoft.com/office/officeart/2005/8/layout/vList3#1"/>
    <dgm:cxn modelId="{D546E3B5-1025-4843-96B4-BA8269D70E78}" type="presParOf" srcId="{3F82D02A-1982-41F9-9D23-8F8B25973A1B}" destId="{C5DAF5E0-212D-4EB2-90A8-1888F726E41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914E6-088A-4493-9C28-23B41E3EEEA2}" type="doc">
      <dgm:prSet loTypeId="urn:microsoft.com/office/officeart/2005/8/layout/vList3#2" loCatId="list" qsTypeId="urn:microsoft.com/office/officeart/2005/8/quickstyle/3d3" qsCatId="3D" csTypeId="urn:microsoft.com/office/officeart/2005/8/colors/accent1_2" csCatId="accent1" phldr="1"/>
      <dgm:spPr/>
    </dgm:pt>
    <dgm:pt modelId="{CF01A1D3-C3E6-4323-BA6E-5D72EFFB0CE1}">
      <dgm:prSet phldrT="[Текст]"/>
      <dgm:spPr/>
      <dgm:t>
        <a:bodyPr/>
        <a:lstStyle/>
        <a:p>
          <a:r>
            <a:rPr lang="uk-UA" noProof="0" dirty="0" smtClean="0"/>
            <a:t>Свого часу М. Вебер в історії становлення партії вирізняв три етапи:</a:t>
          </a:r>
          <a:endParaRPr lang="uk-UA" noProof="0" dirty="0"/>
        </a:p>
      </dgm:t>
    </dgm:pt>
    <dgm:pt modelId="{2B73251A-54AA-43D8-950F-A05FC449F317}" type="parTrans" cxnId="{70D434B5-3CF2-47FE-9FD7-CB77BF8DA487}">
      <dgm:prSet/>
      <dgm:spPr/>
      <dgm:t>
        <a:bodyPr/>
        <a:lstStyle/>
        <a:p>
          <a:endParaRPr lang="ru-RU"/>
        </a:p>
      </dgm:t>
    </dgm:pt>
    <dgm:pt modelId="{6296A49D-F0A5-48B0-841F-3934FE60DC32}" type="sibTrans" cxnId="{70D434B5-3CF2-47FE-9FD7-CB77BF8DA487}">
      <dgm:prSet/>
      <dgm:spPr/>
      <dgm:t>
        <a:bodyPr/>
        <a:lstStyle/>
        <a:p>
          <a:endParaRPr lang="ru-RU"/>
        </a:p>
      </dgm:t>
    </dgm:pt>
    <dgm:pt modelId="{EF22073A-D8EB-4D7C-8ED2-9F8EACD811E8}" type="pres">
      <dgm:prSet presAssocID="{A1C914E6-088A-4493-9C28-23B41E3EEEA2}" presName="linearFlow" presStyleCnt="0">
        <dgm:presLayoutVars>
          <dgm:dir/>
          <dgm:resizeHandles val="exact"/>
        </dgm:presLayoutVars>
      </dgm:prSet>
      <dgm:spPr/>
    </dgm:pt>
    <dgm:pt modelId="{6B019265-D47D-420D-8C66-891A58373A05}" type="pres">
      <dgm:prSet presAssocID="{CF01A1D3-C3E6-4323-BA6E-5D72EFFB0CE1}" presName="composite" presStyleCnt="0"/>
      <dgm:spPr/>
    </dgm:pt>
    <dgm:pt modelId="{6BD4CE85-5613-4499-802E-50B348B4F4DF}" type="pres">
      <dgm:prSet presAssocID="{CF01A1D3-C3E6-4323-BA6E-5D72EFFB0CE1}" presName="imgShp" presStyleLbl="fgImgPlace1" presStyleIdx="0" presStyleCnt="1" custScaleX="140864" custScaleY="154648"/>
      <dgm:spPr>
        <a:blipFill rotWithShape="0">
          <a:blip xmlns:r="http://schemas.openxmlformats.org/officeDocument/2006/relationships" r:embed="rId1"/>
          <a:stretch>
            <a:fillRect/>
          </a:stretch>
        </a:blipFill>
      </dgm:spPr>
    </dgm:pt>
    <dgm:pt modelId="{6CBB42CB-1DC3-4F6A-8211-EE4361055C09}" type="pres">
      <dgm:prSet presAssocID="{CF01A1D3-C3E6-4323-BA6E-5D72EFFB0CE1}" presName="txShp" presStyleLbl="node1" presStyleIdx="0" presStyleCnt="1" custScaleX="112211" custLinFactNeighborX="10611" custLinFactNeighborY="986">
        <dgm:presLayoutVars>
          <dgm:bulletEnabled val="1"/>
        </dgm:presLayoutVars>
      </dgm:prSet>
      <dgm:spPr/>
      <dgm:t>
        <a:bodyPr/>
        <a:lstStyle/>
        <a:p>
          <a:endParaRPr lang="ru-RU"/>
        </a:p>
      </dgm:t>
    </dgm:pt>
  </dgm:ptLst>
  <dgm:cxnLst>
    <dgm:cxn modelId="{70D434B5-3CF2-47FE-9FD7-CB77BF8DA487}" srcId="{A1C914E6-088A-4493-9C28-23B41E3EEEA2}" destId="{CF01A1D3-C3E6-4323-BA6E-5D72EFFB0CE1}" srcOrd="0" destOrd="0" parTransId="{2B73251A-54AA-43D8-950F-A05FC449F317}" sibTransId="{6296A49D-F0A5-48B0-841F-3934FE60DC32}"/>
    <dgm:cxn modelId="{71EB0018-610E-486B-AD95-8C0E208E00F5}" type="presOf" srcId="{A1C914E6-088A-4493-9C28-23B41E3EEEA2}" destId="{EF22073A-D8EB-4D7C-8ED2-9F8EACD811E8}" srcOrd="0" destOrd="0" presId="urn:microsoft.com/office/officeart/2005/8/layout/vList3#2"/>
    <dgm:cxn modelId="{385F34C4-ECF9-4260-B713-FA66CD1B369F}" type="presOf" srcId="{CF01A1D3-C3E6-4323-BA6E-5D72EFFB0CE1}" destId="{6CBB42CB-1DC3-4F6A-8211-EE4361055C09}" srcOrd="0" destOrd="0" presId="urn:microsoft.com/office/officeart/2005/8/layout/vList3#2"/>
    <dgm:cxn modelId="{82EF412F-2604-4146-BA99-366DE8CBDEA5}" type="presParOf" srcId="{EF22073A-D8EB-4D7C-8ED2-9F8EACD811E8}" destId="{6B019265-D47D-420D-8C66-891A58373A05}" srcOrd="0" destOrd="0" presId="urn:microsoft.com/office/officeart/2005/8/layout/vList3#2"/>
    <dgm:cxn modelId="{DD2DAB72-F9A0-4FB2-95CC-CA3E3A90EC1D}" type="presParOf" srcId="{6B019265-D47D-420D-8C66-891A58373A05}" destId="{6BD4CE85-5613-4499-802E-50B348B4F4DF}" srcOrd="0" destOrd="0" presId="urn:microsoft.com/office/officeart/2005/8/layout/vList3#2"/>
    <dgm:cxn modelId="{D8F7E778-A167-4E1B-B093-A47244FAE06C}" type="presParOf" srcId="{6B019265-D47D-420D-8C66-891A58373A05}" destId="{6CBB42CB-1DC3-4F6A-8211-EE4361055C09}"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AE865-A0BA-40BD-BD6E-D7371293D6C6}"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45393E55-CED2-4823-97E1-57BC2066D78A}">
      <dgm:prSet phldrT="[Текст]"/>
      <dgm:spPr/>
      <dgm:t>
        <a:bodyPr/>
        <a:lstStyle/>
        <a:p>
          <a:r>
            <a:rPr lang="en-US" dirty="0" smtClean="0"/>
            <a:t>I-</a:t>
          </a:r>
          <a:r>
            <a:rPr lang="ru-RU" dirty="0" err="1" smtClean="0"/>
            <a:t>етап</a:t>
          </a:r>
          <a:endParaRPr lang="ru-RU" dirty="0"/>
        </a:p>
      </dgm:t>
    </dgm:pt>
    <dgm:pt modelId="{7FBE7053-33B2-4488-A106-900CBD9C32D8}" type="parTrans" cxnId="{0E1637DF-1998-4AD4-AC71-850848EA932D}">
      <dgm:prSet/>
      <dgm:spPr/>
      <dgm:t>
        <a:bodyPr/>
        <a:lstStyle/>
        <a:p>
          <a:endParaRPr lang="ru-RU"/>
        </a:p>
      </dgm:t>
    </dgm:pt>
    <dgm:pt modelId="{D6995051-E20F-4D1D-81B3-79FC2A5855E8}" type="sibTrans" cxnId="{0E1637DF-1998-4AD4-AC71-850848EA932D}">
      <dgm:prSet/>
      <dgm:spPr/>
      <dgm:t>
        <a:bodyPr/>
        <a:lstStyle/>
        <a:p>
          <a:endParaRPr lang="ru-RU"/>
        </a:p>
      </dgm:t>
    </dgm:pt>
    <dgm:pt modelId="{BDEB87E8-5F3D-4333-9D23-342EF512EEB0}">
      <dgm:prSet phldrT="[Текст]"/>
      <dgm:spPr/>
      <dgm:t>
        <a:bodyPr/>
        <a:lstStyle/>
        <a:p>
          <a:r>
            <a:rPr lang="ru-RU" dirty="0" smtClean="0"/>
            <a:t>аристократичнее </a:t>
          </a:r>
          <a:r>
            <a:rPr lang="uk-UA" noProof="0" dirty="0" smtClean="0"/>
            <a:t>угруповання</a:t>
          </a:r>
          <a:endParaRPr lang="uk-UA" noProof="0" dirty="0"/>
        </a:p>
      </dgm:t>
    </dgm:pt>
    <dgm:pt modelId="{ED422554-773D-43E2-A0E5-BB3F5FB22CA4}" type="parTrans" cxnId="{4ACCAAF8-C2B4-47B3-B1F9-2434BDFE5BC4}">
      <dgm:prSet/>
      <dgm:spPr/>
      <dgm:t>
        <a:bodyPr/>
        <a:lstStyle/>
        <a:p>
          <a:endParaRPr lang="ru-RU"/>
        </a:p>
      </dgm:t>
    </dgm:pt>
    <dgm:pt modelId="{23A601B3-A7A7-48A7-9BDF-945A0B2706C8}" type="sibTrans" cxnId="{4ACCAAF8-C2B4-47B3-B1F9-2434BDFE5BC4}">
      <dgm:prSet/>
      <dgm:spPr/>
      <dgm:t>
        <a:bodyPr/>
        <a:lstStyle/>
        <a:p>
          <a:endParaRPr lang="ru-RU"/>
        </a:p>
      </dgm:t>
    </dgm:pt>
    <dgm:pt modelId="{30995C13-B5F1-48BC-9E1F-BF5D95E610B0}">
      <dgm:prSet phldrT="[Текст]"/>
      <dgm:spPr/>
      <dgm:t>
        <a:bodyPr/>
        <a:lstStyle/>
        <a:p>
          <a:r>
            <a:rPr lang="en-US" dirty="0" smtClean="0"/>
            <a:t>II-</a:t>
          </a:r>
          <a:r>
            <a:rPr lang="ru-RU" dirty="0" err="1" smtClean="0"/>
            <a:t>етап</a:t>
          </a:r>
          <a:endParaRPr lang="ru-RU" dirty="0"/>
        </a:p>
      </dgm:t>
    </dgm:pt>
    <dgm:pt modelId="{3B19712E-03A5-4EDD-BF6C-B6FEABE00E5D}" type="parTrans" cxnId="{72559E86-C0B1-40A0-A32F-4C3F871D621C}">
      <dgm:prSet/>
      <dgm:spPr/>
      <dgm:t>
        <a:bodyPr/>
        <a:lstStyle/>
        <a:p>
          <a:endParaRPr lang="ru-RU"/>
        </a:p>
      </dgm:t>
    </dgm:pt>
    <dgm:pt modelId="{A8848936-7BA2-43F5-98CB-64C7D8890787}" type="sibTrans" cxnId="{72559E86-C0B1-40A0-A32F-4C3F871D621C}">
      <dgm:prSet/>
      <dgm:spPr/>
      <dgm:t>
        <a:bodyPr/>
        <a:lstStyle/>
        <a:p>
          <a:endParaRPr lang="ru-RU"/>
        </a:p>
      </dgm:t>
    </dgm:pt>
    <dgm:pt modelId="{BAF8E0C1-6C80-4ADD-BEFE-47A5B8D0C835}">
      <dgm:prSet phldrT="[Текст]"/>
      <dgm:spPr/>
      <dgm:t>
        <a:bodyPr/>
        <a:lstStyle/>
        <a:p>
          <a:r>
            <a:rPr lang="uk-UA" noProof="0" dirty="0" smtClean="0"/>
            <a:t>політичний</a:t>
          </a:r>
          <a:r>
            <a:rPr lang="ru-RU" dirty="0" smtClean="0"/>
            <a:t> </a:t>
          </a:r>
          <a:r>
            <a:rPr lang="ru-RU" dirty="0" smtClean="0"/>
            <a:t>клуб</a:t>
          </a:r>
          <a:endParaRPr lang="ru-RU" dirty="0"/>
        </a:p>
      </dgm:t>
    </dgm:pt>
    <dgm:pt modelId="{C60F45A1-9F7F-492D-A820-14838EE812CA}" type="parTrans" cxnId="{8278CA83-78F1-4B09-9765-9AEFFB9A166E}">
      <dgm:prSet/>
      <dgm:spPr/>
      <dgm:t>
        <a:bodyPr/>
        <a:lstStyle/>
        <a:p>
          <a:endParaRPr lang="ru-RU"/>
        </a:p>
      </dgm:t>
    </dgm:pt>
    <dgm:pt modelId="{C190AC98-407A-4DC0-BCFD-83E101BF662F}" type="sibTrans" cxnId="{8278CA83-78F1-4B09-9765-9AEFFB9A166E}">
      <dgm:prSet/>
      <dgm:spPr/>
      <dgm:t>
        <a:bodyPr/>
        <a:lstStyle/>
        <a:p>
          <a:endParaRPr lang="ru-RU"/>
        </a:p>
      </dgm:t>
    </dgm:pt>
    <dgm:pt modelId="{CECAEDDA-9FEB-456B-B973-AF76F03E9785}">
      <dgm:prSet phldrT="[Текст]"/>
      <dgm:spPr/>
      <dgm:t>
        <a:bodyPr/>
        <a:lstStyle/>
        <a:p>
          <a:r>
            <a:rPr lang="en-US" dirty="0" smtClean="0"/>
            <a:t>II</a:t>
          </a:r>
          <a:r>
            <a:rPr lang="uk-UA" dirty="0" smtClean="0"/>
            <a:t>І</a:t>
          </a:r>
          <a:r>
            <a:rPr lang="en-US" dirty="0" smtClean="0"/>
            <a:t>-</a:t>
          </a:r>
          <a:r>
            <a:rPr lang="ru-RU" dirty="0" err="1" smtClean="0"/>
            <a:t>етап</a:t>
          </a:r>
          <a:endParaRPr lang="ru-RU" dirty="0"/>
        </a:p>
      </dgm:t>
    </dgm:pt>
    <dgm:pt modelId="{554B9696-6B41-4D52-BC9B-BE747D67FC91}" type="parTrans" cxnId="{82371AC4-4698-46F5-AFCB-127A5E97DDAA}">
      <dgm:prSet/>
      <dgm:spPr/>
      <dgm:t>
        <a:bodyPr/>
        <a:lstStyle/>
        <a:p>
          <a:endParaRPr lang="ru-RU"/>
        </a:p>
      </dgm:t>
    </dgm:pt>
    <dgm:pt modelId="{0124ED79-5248-41FC-9ACC-C27F59E0352D}" type="sibTrans" cxnId="{82371AC4-4698-46F5-AFCB-127A5E97DDAA}">
      <dgm:prSet/>
      <dgm:spPr/>
      <dgm:t>
        <a:bodyPr/>
        <a:lstStyle/>
        <a:p>
          <a:endParaRPr lang="ru-RU"/>
        </a:p>
      </dgm:t>
    </dgm:pt>
    <dgm:pt modelId="{7A9D9F51-D40C-4CE7-9496-5004487D3FB2}">
      <dgm:prSet phldrT="[Текст]"/>
      <dgm:spPr/>
      <dgm:t>
        <a:bodyPr/>
        <a:lstStyle/>
        <a:p>
          <a:r>
            <a:rPr lang="uk-UA" noProof="0" dirty="0" smtClean="0"/>
            <a:t>масова партія</a:t>
          </a:r>
          <a:endParaRPr lang="uk-UA" noProof="0" dirty="0"/>
        </a:p>
      </dgm:t>
    </dgm:pt>
    <dgm:pt modelId="{E1877583-4872-4946-A6E4-2B0E49049321}" type="parTrans" cxnId="{0520982F-0B4A-4563-ADFC-C33785221BCD}">
      <dgm:prSet/>
      <dgm:spPr/>
      <dgm:t>
        <a:bodyPr/>
        <a:lstStyle/>
        <a:p>
          <a:endParaRPr lang="ru-RU"/>
        </a:p>
      </dgm:t>
    </dgm:pt>
    <dgm:pt modelId="{D59B8C8A-9BB6-4F04-8341-993B6FFDF2CF}" type="sibTrans" cxnId="{0520982F-0B4A-4563-ADFC-C33785221BCD}">
      <dgm:prSet/>
      <dgm:spPr/>
      <dgm:t>
        <a:bodyPr/>
        <a:lstStyle/>
        <a:p>
          <a:endParaRPr lang="ru-RU"/>
        </a:p>
      </dgm:t>
    </dgm:pt>
    <dgm:pt modelId="{2E9D031F-D64C-4D39-B9D7-A403EC4E1570}" type="pres">
      <dgm:prSet presAssocID="{B9FAE865-A0BA-40BD-BD6E-D7371293D6C6}" presName="Name0" presStyleCnt="0">
        <dgm:presLayoutVars>
          <dgm:dir/>
          <dgm:animLvl val="lvl"/>
          <dgm:resizeHandles val="exact"/>
        </dgm:presLayoutVars>
      </dgm:prSet>
      <dgm:spPr/>
      <dgm:t>
        <a:bodyPr/>
        <a:lstStyle/>
        <a:p>
          <a:endParaRPr lang="ru-RU"/>
        </a:p>
      </dgm:t>
    </dgm:pt>
    <dgm:pt modelId="{1C60A346-5211-4773-8CEB-D49440490103}" type="pres">
      <dgm:prSet presAssocID="{45393E55-CED2-4823-97E1-57BC2066D78A}" presName="linNode" presStyleCnt="0"/>
      <dgm:spPr/>
    </dgm:pt>
    <dgm:pt modelId="{DB2251EE-ABFA-47BE-A254-01C1FD285069}" type="pres">
      <dgm:prSet presAssocID="{45393E55-CED2-4823-97E1-57BC2066D78A}" presName="parentText" presStyleLbl="node1" presStyleIdx="0" presStyleCnt="3">
        <dgm:presLayoutVars>
          <dgm:chMax val="1"/>
          <dgm:bulletEnabled val="1"/>
        </dgm:presLayoutVars>
      </dgm:prSet>
      <dgm:spPr/>
      <dgm:t>
        <a:bodyPr/>
        <a:lstStyle/>
        <a:p>
          <a:endParaRPr lang="ru-RU"/>
        </a:p>
      </dgm:t>
    </dgm:pt>
    <dgm:pt modelId="{AA087C2B-65FC-4275-B846-89EE0A2905C7}" type="pres">
      <dgm:prSet presAssocID="{45393E55-CED2-4823-97E1-57BC2066D78A}" presName="descendantText" presStyleLbl="alignAccFollowNode1" presStyleIdx="0" presStyleCnt="3">
        <dgm:presLayoutVars>
          <dgm:bulletEnabled val="1"/>
        </dgm:presLayoutVars>
      </dgm:prSet>
      <dgm:spPr/>
      <dgm:t>
        <a:bodyPr/>
        <a:lstStyle/>
        <a:p>
          <a:endParaRPr lang="ru-RU"/>
        </a:p>
      </dgm:t>
    </dgm:pt>
    <dgm:pt modelId="{12D9B6D6-B3DE-4B5B-8918-FD4A83399DAC}" type="pres">
      <dgm:prSet presAssocID="{D6995051-E20F-4D1D-81B3-79FC2A5855E8}" presName="sp" presStyleCnt="0"/>
      <dgm:spPr/>
    </dgm:pt>
    <dgm:pt modelId="{91BF3BE4-654F-4381-BF0A-BE05DC14177D}" type="pres">
      <dgm:prSet presAssocID="{30995C13-B5F1-48BC-9E1F-BF5D95E610B0}" presName="linNode" presStyleCnt="0"/>
      <dgm:spPr/>
    </dgm:pt>
    <dgm:pt modelId="{EF9ECCDA-34BB-4CA8-ACB7-076142715A05}" type="pres">
      <dgm:prSet presAssocID="{30995C13-B5F1-48BC-9E1F-BF5D95E610B0}" presName="parentText" presStyleLbl="node1" presStyleIdx="1" presStyleCnt="3">
        <dgm:presLayoutVars>
          <dgm:chMax val="1"/>
          <dgm:bulletEnabled val="1"/>
        </dgm:presLayoutVars>
      </dgm:prSet>
      <dgm:spPr/>
      <dgm:t>
        <a:bodyPr/>
        <a:lstStyle/>
        <a:p>
          <a:endParaRPr lang="ru-RU"/>
        </a:p>
      </dgm:t>
    </dgm:pt>
    <dgm:pt modelId="{13C7EED2-F61D-46E0-BC66-89CC7A0A0D2B}" type="pres">
      <dgm:prSet presAssocID="{30995C13-B5F1-48BC-9E1F-BF5D95E610B0}" presName="descendantText" presStyleLbl="alignAccFollowNode1" presStyleIdx="1" presStyleCnt="3">
        <dgm:presLayoutVars>
          <dgm:bulletEnabled val="1"/>
        </dgm:presLayoutVars>
      </dgm:prSet>
      <dgm:spPr/>
      <dgm:t>
        <a:bodyPr/>
        <a:lstStyle/>
        <a:p>
          <a:endParaRPr lang="ru-RU"/>
        </a:p>
      </dgm:t>
    </dgm:pt>
    <dgm:pt modelId="{E3BF52E5-8722-4614-940F-FD9C2A1C4644}" type="pres">
      <dgm:prSet presAssocID="{A8848936-7BA2-43F5-98CB-64C7D8890787}" presName="sp" presStyleCnt="0"/>
      <dgm:spPr/>
    </dgm:pt>
    <dgm:pt modelId="{58ACC2AD-6877-411D-BF93-025FBCDE5BBD}" type="pres">
      <dgm:prSet presAssocID="{CECAEDDA-9FEB-456B-B973-AF76F03E9785}" presName="linNode" presStyleCnt="0"/>
      <dgm:spPr/>
    </dgm:pt>
    <dgm:pt modelId="{52C44D14-D11C-44B9-9257-752CDC09B079}" type="pres">
      <dgm:prSet presAssocID="{CECAEDDA-9FEB-456B-B973-AF76F03E9785}" presName="parentText" presStyleLbl="node1" presStyleIdx="2" presStyleCnt="3">
        <dgm:presLayoutVars>
          <dgm:chMax val="1"/>
          <dgm:bulletEnabled val="1"/>
        </dgm:presLayoutVars>
      </dgm:prSet>
      <dgm:spPr/>
      <dgm:t>
        <a:bodyPr/>
        <a:lstStyle/>
        <a:p>
          <a:endParaRPr lang="ru-RU"/>
        </a:p>
      </dgm:t>
    </dgm:pt>
    <dgm:pt modelId="{455E0892-8BCD-45D3-A4BE-CD682378DDC1}" type="pres">
      <dgm:prSet presAssocID="{CECAEDDA-9FEB-456B-B973-AF76F03E9785}" presName="descendantText" presStyleLbl="alignAccFollowNode1" presStyleIdx="2" presStyleCnt="3">
        <dgm:presLayoutVars>
          <dgm:bulletEnabled val="1"/>
        </dgm:presLayoutVars>
      </dgm:prSet>
      <dgm:spPr/>
      <dgm:t>
        <a:bodyPr/>
        <a:lstStyle/>
        <a:p>
          <a:endParaRPr lang="ru-RU"/>
        </a:p>
      </dgm:t>
    </dgm:pt>
  </dgm:ptLst>
  <dgm:cxnLst>
    <dgm:cxn modelId="{4ACCAAF8-C2B4-47B3-B1F9-2434BDFE5BC4}" srcId="{45393E55-CED2-4823-97E1-57BC2066D78A}" destId="{BDEB87E8-5F3D-4333-9D23-342EF512EEB0}" srcOrd="0" destOrd="0" parTransId="{ED422554-773D-43E2-A0E5-BB3F5FB22CA4}" sibTransId="{23A601B3-A7A7-48A7-9BDF-945A0B2706C8}"/>
    <dgm:cxn modelId="{0E1637DF-1998-4AD4-AC71-850848EA932D}" srcId="{B9FAE865-A0BA-40BD-BD6E-D7371293D6C6}" destId="{45393E55-CED2-4823-97E1-57BC2066D78A}" srcOrd="0" destOrd="0" parTransId="{7FBE7053-33B2-4488-A106-900CBD9C32D8}" sibTransId="{D6995051-E20F-4D1D-81B3-79FC2A5855E8}"/>
    <dgm:cxn modelId="{BA0BA0DB-BD43-4008-B1FE-5056D5E0E169}" type="presOf" srcId="{7A9D9F51-D40C-4CE7-9496-5004487D3FB2}" destId="{455E0892-8BCD-45D3-A4BE-CD682378DDC1}" srcOrd="0" destOrd="0" presId="urn:microsoft.com/office/officeart/2005/8/layout/vList5"/>
    <dgm:cxn modelId="{0520982F-0B4A-4563-ADFC-C33785221BCD}" srcId="{CECAEDDA-9FEB-456B-B973-AF76F03E9785}" destId="{7A9D9F51-D40C-4CE7-9496-5004487D3FB2}" srcOrd="0" destOrd="0" parTransId="{E1877583-4872-4946-A6E4-2B0E49049321}" sibTransId="{D59B8C8A-9BB6-4F04-8341-993B6FFDF2CF}"/>
    <dgm:cxn modelId="{E5BD69AF-C1B8-43F7-9627-04B6BDB475B8}" type="presOf" srcId="{45393E55-CED2-4823-97E1-57BC2066D78A}" destId="{DB2251EE-ABFA-47BE-A254-01C1FD285069}" srcOrd="0" destOrd="0" presId="urn:microsoft.com/office/officeart/2005/8/layout/vList5"/>
    <dgm:cxn modelId="{82371AC4-4698-46F5-AFCB-127A5E97DDAA}" srcId="{B9FAE865-A0BA-40BD-BD6E-D7371293D6C6}" destId="{CECAEDDA-9FEB-456B-B973-AF76F03E9785}" srcOrd="2" destOrd="0" parTransId="{554B9696-6B41-4D52-BC9B-BE747D67FC91}" sibTransId="{0124ED79-5248-41FC-9ACC-C27F59E0352D}"/>
    <dgm:cxn modelId="{09BE9EF4-39A2-4D80-91CC-C556ED7283B7}" type="presOf" srcId="{BDEB87E8-5F3D-4333-9D23-342EF512EEB0}" destId="{AA087C2B-65FC-4275-B846-89EE0A2905C7}" srcOrd="0" destOrd="0" presId="urn:microsoft.com/office/officeart/2005/8/layout/vList5"/>
    <dgm:cxn modelId="{EA7E60CA-D163-4D53-92EB-1304C26BE51C}" type="presOf" srcId="{CECAEDDA-9FEB-456B-B973-AF76F03E9785}" destId="{52C44D14-D11C-44B9-9257-752CDC09B079}" srcOrd="0" destOrd="0" presId="urn:microsoft.com/office/officeart/2005/8/layout/vList5"/>
    <dgm:cxn modelId="{72559E86-C0B1-40A0-A32F-4C3F871D621C}" srcId="{B9FAE865-A0BA-40BD-BD6E-D7371293D6C6}" destId="{30995C13-B5F1-48BC-9E1F-BF5D95E610B0}" srcOrd="1" destOrd="0" parTransId="{3B19712E-03A5-4EDD-BF6C-B6FEABE00E5D}" sibTransId="{A8848936-7BA2-43F5-98CB-64C7D8890787}"/>
    <dgm:cxn modelId="{52E40B30-43BB-4AD2-BE3C-C5E29B156649}" type="presOf" srcId="{B9FAE865-A0BA-40BD-BD6E-D7371293D6C6}" destId="{2E9D031F-D64C-4D39-B9D7-A403EC4E1570}" srcOrd="0" destOrd="0" presId="urn:microsoft.com/office/officeart/2005/8/layout/vList5"/>
    <dgm:cxn modelId="{8278CA83-78F1-4B09-9765-9AEFFB9A166E}" srcId="{30995C13-B5F1-48BC-9E1F-BF5D95E610B0}" destId="{BAF8E0C1-6C80-4ADD-BEFE-47A5B8D0C835}" srcOrd="0" destOrd="0" parTransId="{C60F45A1-9F7F-492D-A820-14838EE812CA}" sibTransId="{C190AC98-407A-4DC0-BCFD-83E101BF662F}"/>
    <dgm:cxn modelId="{36F910E4-8DF1-42C6-9D9E-527BE6AE6DB8}" type="presOf" srcId="{30995C13-B5F1-48BC-9E1F-BF5D95E610B0}" destId="{EF9ECCDA-34BB-4CA8-ACB7-076142715A05}" srcOrd="0" destOrd="0" presId="urn:microsoft.com/office/officeart/2005/8/layout/vList5"/>
    <dgm:cxn modelId="{045EED1E-7088-4D32-A2B3-0E45B899023B}" type="presOf" srcId="{BAF8E0C1-6C80-4ADD-BEFE-47A5B8D0C835}" destId="{13C7EED2-F61D-46E0-BC66-89CC7A0A0D2B}" srcOrd="0" destOrd="0" presId="urn:microsoft.com/office/officeart/2005/8/layout/vList5"/>
    <dgm:cxn modelId="{2CE4637D-2A7D-43B0-BF87-CE9E95E5D631}" type="presParOf" srcId="{2E9D031F-D64C-4D39-B9D7-A403EC4E1570}" destId="{1C60A346-5211-4773-8CEB-D49440490103}" srcOrd="0" destOrd="0" presId="urn:microsoft.com/office/officeart/2005/8/layout/vList5"/>
    <dgm:cxn modelId="{F06F7840-37FE-49FB-B385-59938AB5E8DA}" type="presParOf" srcId="{1C60A346-5211-4773-8CEB-D49440490103}" destId="{DB2251EE-ABFA-47BE-A254-01C1FD285069}" srcOrd="0" destOrd="0" presId="urn:microsoft.com/office/officeart/2005/8/layout/vList5"/>
    <dgm:cxn modelId="{A16E6B37-8E80-411C-A936-BC15DE868A37}" type="presParOf" srcId="{1C60A346-5211-4773-8CEB-D49440490103}" destId="{AA087C2B-65FC-4275-B846-89EE0A2905C7}" srcOrd="1" destOrd="0" presId="urn:microsoft.com/office/officeart/2005/8/layout/vList5"/>
    <dgm:cxn modelId="{36ED665B-0EF4-4B52-A5FB-3FDA0203FF01}" type="presParOf" srcId="{2E9D031F-D64C-4D39-B9D7-A403EC4E1570}" destId="{12D9B6D6-B3DE-4B5B-8918-FD4A83399DAC}" srcOrd="1" destOrd="0" presId="urn:microsoft.com/office/officeart/2005/8/layout/vList5"/>
    <dgm:cxn modelId="{0F814DA3-EABB-4E19-B3B2-E2088E704554}" type="presParOf" srcId="{2E9D031F-D64C-4D39-B9D7-A403EC4E1570}" destId="{91BF3BE4-654F-4381-BF0A-BE05DC14177D}" srcOrd="2" destOrd="0" presId="urn:microsoft.com/office/officeart/2005/8/layout/vList5"/>
    <dgm:cxn modelId="{4B5784AA-8D7B-44A7-9F44-9270A0B8BF0F}" type="presParOf" srcId="{91BF3BE4-654F-4381-BF0A-BE05DC14177D}" destId="{EF9ECCDA-34BB-4CA8-ACB7-076142715A05}" srcOrd="0" destOrd="0" presId="urn:microsoft.com/office/officeart/2005/8/layout/vList5"/>
    <dgm:cxn modelId="{F82B3BB4-C5B0-4FE8-ABD9-A89AC737BBB3}" type="presParOf" srcId="{91BF3BE4-654F-4381-BF0A-BE05DC14177D}" destId="{13C7EED2-F61D-46E0-BC66-89CC7A0A0D2B}" srcOrd="1" destOrd="0" presId="urn:microsoft.com/office/officeart/2005/8/layout/vList5"/>
    <dgm:cxn modelId="{6C8D8E08-A0A2-4C95-A30B-FBACCDA677D2}" type="presParOf" srcId="{2E9D031F-D64C-4D39-B9D7-A403EC4E1570}" destId="{E3BF52E5-8722-4614-940F-FD9C2A1C4644}" srcOrd="3" destOrd="0" presId="urn:microsoft.com/office/officeart/2005/8/layout/vList5"/>
    <dgm:cxn modelId="{81EDC1F8-50A6-441C-BA61-FFD778624F45}" type="presParOf" srcId="{2E9D031F-D64C-4D39-B9D7-A403EC4E1570}" destId="{58ACC2AD-6877-411D-BF93-025FBCDE5BBD}" srcOrd="4" destOrd="0" presId="urn:microsoft.com/office/officeart/2005/8/layout/vList5"/>
    <dgm:cxn modelId="{A43B9E63-E58F-4B35-B10C-D9553F76E939}" type="presParOf" srcId="{58ACC2AD-6877-411D-BF93-025FBCDE5BBD}" destId="{52C44D14-D11C-44B9-9257-752CDC09B079}" srcOrd="0" destOrd="0" presId="urn:microsoft.com/office/officeart/2005/8/layout/vList5"/>
    <dgm:cxn modelId="{12D24EEF-1DAF-4DED-9C8A-CBCF11EEEB85}" type="presParOf" srcId="{58ACC2AD-6877-411D-BF93-025FBCDE5BBD}" destId="{455E0892-8BCD-45D3-A4BE-CD682378DDC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96C91-DBC0-4892-8D9E-0B148D75C58D}"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84EE6CCD-3186-4A78-8F2A-0137E15468A6}">
      <dgm:prSet phldrT="[Текст]"/>
      <dgm:spPr/>
      <dgm:t>
        <a:bodyPr/>
        <a:lstStyle/>
        <a:p>
          <a:r>
            <a:rPr lang="ru-RU" dirty="0" smtClean="0"/>
            <a:t>МІСЦЕ ПАРТІЙ У ПОЛІТИЧНІЙ СИСТЕМІ СУСПІЛЬСТВА</a:t>
          </a:r>
          <a:endParaRPr lang="ru-RU" dirty="0"/>
        </a:p>
      </dgm:t>
    </dgm:pt>
    <dgm:pt modelId="{C587FAF4-D68F-44AC-ADB5-31C1601057DC}" type="parTrans" cxnId="{43C91C7A-0D30-43E4-AA91-86D97EC6992D}">
      <dgm:prSet/>
      <dgm:spPr/>
      <dgm:t>
        <a:bodyPr/>
        <a:lstStyle/>
        <a:p>
          <a:endParaRPr lang="ru-RU"/>
        </a:p>
      </dgm:t>
    </dgm:pt>
    <dgm:pt modelId="{BC4CC7EF-9B05-4A90-8ED7-54FA43D5392D}" type="sibTrans" cxnId="{43C91C7A-0D30-43E4-AA91-86D97EC6992D}">
      <dgm:prSet/>
      <dgm:spPr/>
      <dgm:t>
        <a:bodyPr/>
        <a:lstStyle/>
        <a:p>
          <a:endParaRPr lang="ru-RU"/>
        </a:p>
      </dgm:t>
    </dgm:pt>
    <dgm:pt modelId="{AAA78A10-CC05-42D5-BB1E-1BB486F517E4}">
      <dgm:prSet phldrT="[Текст]"/>
      <dgm:spPr/>
      <dgm:t>
        <a:bodyPr/>
        <a:lstStyle/>
        <a:p>
          <a:r>
            <a:rPr lang="uk-UA" noProof="0" dirty="0" smtClean="0"/>
            <a:t>Вони є одним з найважливіших компонентів політичного </a:t>
          </a:r>
          <a:r>
            <a:rPr lang="uk-UA" noProof="0" dirty="0" err="1" smtClean="0"/>
            <a:t>процессу</a:t>
          </a:r>
          <a:r>
            <a:rPr lang="uk-UA" noProof="0" dirty="0" smtClean="0"/>
            <a:t> суспільства. Як суб’єкт формування владних відносин, партії великою мірою визначають характер і спрямування політичного процесу, стратегію і тактику боротьба за владу, її утримання, політичну стабільність суспільства. Завдяки політичним партіям здійснюється прямий та зворотний зв'язок між суспільством і державою. Це важливий інститут громадянського суспільства, завоювання й утримання влади, форма управління суспільством, при якій боротьба партій за владу виступає як механізм використання розбіжності інтересів, інакомислення в цілях суспільного прогресу.</a:t>
          </a:r>
          <a:endParaRPr lang="uk-UA" noProof="0" dirty="0"/>
        </a:p>
      </dgm:t>
    </dgm:pt>
    <dgm:pt modelId="{CBA807D0-3C08-42ED-A0BC-5074AA39281E}" type="parTrans" cxnId="{9967CCF8-A3A1-4115-B982-B107EEEE068E}">
      <dgm:prSet/>
      <dgm:spPr/>
      <dgm:t>
        <a:bodyPr/>
        <a:lstStyle/>
        <a:p>
          <a:endParaRPr lang="ru-RU"/>
        </a:p>
      </dgm:t>
    </dgm:pt>
    <dgm:pt modelId="{3BCA32EE-7284-4F62-9EAF-73E9EDEEA702}" type="sibTrans" cxnId="{9967CCF8-A3A1-4115-B982-B107EEEE068E}">
      <dgm:prSet/>
      <dgm:spPr/>
      <dgm:t>
        <a:bodyPr/>
        <a:lstStyle/>
        <a:p>
          <a:endParaRPr lang="ru-RU"/>
        </a:p>
      </dgm:t>
    </dgm:pt>
    <dgm:pt modelId="{48FC644A-2E13-4842-B95D-F471C8554A23}" type="pres">
      <dgm:prSet presAssocID="{D5696C91-DBC0-4892-8D9E-0B148D75C58D}" presName="Name0" presStyleCnt="0">
        <dgm:presLayoutVars>
          <dgm:dir/>
          <dgm:animLvl val="lvl"/>
          <dgm:resizeHandles val="exact"/>
        </dgm:presLayoutVars>
      </dgm:prSet>
      <dgm:spPr/>
      <dgm:t>
        <a:bodyPr/>
        <a:lstStyle/>
        <a:p>
          <a:endParaRPr lang="ru-RU"/>
        </a:p>
      </dgm:t>
    </dgm:pt>
    <dgm:pt modelId="{79016BAA-D8AD-4C3F-8A38-139ADDD3BFA1}" type="pres">
      <dgm:prSet presAssocID="{84EE6CCD-3186-4A78-8F2A-0137E15468A6}" presName="linNode" presStyleCnt="0"/>
      <dgm:spPr/>
    </dgm:pt>
    <dgm:pt modelId="{F326DB07-CA4A-4DF4-88CB-1190DCC6A017}" type="pres">
      <dgm:prSet presAssocID="{84EE6CCD-3186-4A78-8F2A-0137E15468A6}" presName="parentText" presStyleLbl="node1" presStyleIdx="0" presStyleCnt="1" custScaleX="119580">
        <dgm:presLayoutVars>
          <dgm:chMax val="1"/>
          <dgm:bulletEnabled val="1"/>
        </dgm:presLayoutVars>
      </dgm:prSet>
      <dgm:spPr/>
      <dgm:t>
        <a:bodyPr/>
        <a:lstStyle/>
        <a:p>
          <a:endParaRPr lang="ru-RU"/>
        </a:p>
      </dgm:t>
    </dgm:pt>
    <dgm:pt modelId="{F2E27628-E44B-4A77-8BCF-0E0501D993BF}" type="pres">
      <dgm:prSet presAssocID="{84EE6CCD-3186-4A78-8F2A-0137E15468A6}" presName="descendantText" presStyleLbl="alignAccFollowNode1" presStyleIdx="0" presStyleCnt="1">
        <dgm:presLayoutVars>
          <dgm:bulletEnabled val="1"/>
        </dgm:presLayoutVars>
      </dgm:prSet>
      <dgm:spPr/>
      <dgm:t>
        <a:bodyPr/>
        <a:lstStyle/>
        <a:p>
          <a:endParaRPr lang="ru-RU"/>
        </a:p>
      </dgm:t>
    </dgm:pt>
  </dgm:ptLst>
  <dgm:cxnLst>
    <dgm:cxn modelId="{9967CCF8-A3A1-4115-B982-B107EEEE068E}" srcId="{84EE6CCD-3186-4A78-8F2A-0137E15468A6}" destId="{AAA78A10-CC05-42D5-BB1E-1BB486F517E4}" srcOrd="0" destOrd="0" parTransId="{CBA807D0-3C08-42ED-A0BC-5074AA39281E}" sibTransId="{3BCA32EE-7284-4F62-9EAF-73E9EDEEA702}"/>
    <dgm:cxn modelId="{43C91C7A-0D30-43E4-AA91-86D97EC6992D}" srcId="{D5696C91-DBC0-4892-8D9E-0B148D75C58D}" destId="{84EE6CCD-3186-4A78-8F2A-0137E15468A6}" srcOrd="0" destOrd="0" parTransId="{C587FAF4-D68F-44AC-ADB5-31C1601057DC}" sibTransId="{BC4CC7EF-9B05-4A90-8ED7-54FA43D5392D}"/>
    <dgm:cxn modelId="{33E93BD8-D948-4CB5-B68D-8636B7599C76}" type="presOf" srcId="{D5696C91-DBC0-4892-8D9E-0B148D75C58D}" destId="{48FC644A-2E13-4842-B95D-F471C8554A23}" srcOrd="0" destOrd="0" presId="urn:microsoft.com/office/officeart/2005/8/layout/vList5"/>
    <dgm:cxn modelId="{63FC1AE4-0B34-4D55-9134-693CA2FFB778}" type="presOf" srcId="{84EE6CCD-3186-4A78-8F2A-0137E15468A6}" destId="{F326DB07-CA4A-4DF4-88CB-1190DCC6A017}" srcOrd="0" destOrd="0" presId="urn:microsoft.com/office/officeart/2005/8/layout/vList5"/>
    <dgm:cxn modelId="{BEE4AE1D-DBD4-4D26-AACD-3BE08B004DA4}" type="presOf" srcId="{AAA78A10-CC05-42D5-BB1E-1BB486F517E4}" destId="{F2E27628-E44B-4A77-8BCF-0E0501D993BF}" srcOrd="0" destOrd="0" presId="urn:microsoft.com/office/officeart/2005/8/layout/vList5"/>
    <dgm:cxn modelId="{E0D763A8-F479-447D-A9B5-8987E6AF72E1}" type="presParOf" srcId="{48FC644A-2E13-4842-B95D-F471C8554A23}" destId="{79016BAA-D8AD-4C3F-8A38-139ADDD3BFA1}" srcOrd="0" destOrd="0" presId="urn:microsoft.com/office/officeart/2005/8/layout/vList5"/>
    <dgm:cxn modelId="{153B7EB4-E2DF-4080-829B-55C9105FC456}" type="presParOf" srcId="{79016BAA-D8AD-4C3F-8A38-139ADDD3BFA1}" destId="{F326DB07-CA4A-4DF4-88CB-1190DCC6A017}" srcOrd="0" destOrd="0" presId="urn:microsoft.com/office/officeart/2005/8/layout/vList5"/>
    <dgm:cxn modelId="{F0A345A2-18A2-4CC1-8C47-E234E26C07A0}" type="presParOf" srcId="{79016BAA-D8AD-4C3F-8A38-139ADDD3BFA1}" destId="{F2E27628-E44B-4A77-8BCF-0E0501D993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C1391-CEE1-4237-9C5F-DF995D0E61F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ru-RU"/>
        </a:p>
      </dgm:t>
    </dgm:pt>
    <dgm:pt modelId="{724EACBC-1F9C-45E3-84AC-6C20712F3589}">
      <dgm:prSet phldrT="[Текст]"/>
      <dgm:spPr/>
      <dgm:t>
        <a:bodyPr/>
        <a:lstStyle/>
        <a:p>
          <a:r>
            <a:rPr lang="en-US" dirty="0" smtClean="0"/>
            <a:t> </a:t>
          </a:r>
          <a:r>
            <a:rPr lang="ru-RU" dirty="0" smtClean="0"/>
            <a:t>Пол</a:t>
          </a:r>
          <a:r>
            <a:rPr lang="uk-UA" dirty="0" err="1" smtClean="0"/>
            <a:t>ітична</a:t>
          </a:r>
          <a:r>
            <a:rPr lang="uk-UA" dirty="0" smtClean="0"/>
            <a:t> партія</a:t>
          </a:r>
          <a:endParaRPr lang="ru-RU" dirty="0"/>
        </a:p>
      </dgm:t>
    </dgm:pt>
    <dgm:pt modelId="{9EA0F71E-E844-4BF7-AF15-6FB1B8CF66CD}" type="parTrans" cxnId="{E38DBF5B-C46D-4CB1-8D85-68B8056D6FC0}">
      <dgm:prSet/>
      <dgm:spPr/>
      <dgm:t>
        <a:bodyPr/>
        <a:lstStyle/>
        <a:p>
          <a:endParaRPr lang="ru-RU"/>
        </a:p>
      </dgm:t>
    </dgm:pt>
    <dgm:pt modelId="{D0BA79A0-BC9D-4F50-AE5F-0722204E48A3}" type="sibTrans" cxnId="{E38DBF5B-C46D-4CB1-8D85-68B8056D6FC0}">
      <dgm:prSet/>
      <dgm:spPr/>
      <dgm:t>
        <a:bodyPr/>
        <a:lstStyle/>
        <a:p>
          <a:endParaRPr lang="ru-RU"/>
        </a:p>
      </dgm:t>
    </dgm:pt>
    <dgm:pt modelId="{2692AD8B-51B5-44EB-B1C9-48080C1E8641}">
      <dgm:prSet phldrT="[Текст]"/>
      <dgm:spPr/>
      <dgm:t>
        <a:bodyPr/>
        <a:lstStyle/>
        <a:p>
          <a:r>
            <a:rPr lang="uk-UA" dirty="0" smtClean="0"/>
            <a:t>Носії певної ідеології</a:t>
          </a:r>
          <a:endParaRPr lang="ru-RU" dirty="0"/>
        </a:p>
      </dgm:t>
    </dgm:pt>
    <dgm:pt modelId="{4C016001-C8AB-4EA2-BD97-F17DD87F26E2}" type="parTrans" cxnId="{A4AA57AE-920E-46A9-9A06-69519D95F375}">
      <dgm:prSet/>
      <dgm:spPr/>
      <dgm:t>
        <a:bodyPr/>
        <a:lstStyle/>
        <a:p>
          <a:endParaRPr lang="ru-RU"/>
        </a:p>
      </dgm:t>
    </dgm:pt>
    <dgm:pt modelId="{FFCE73B6-5F43-4AC5-B24C-F0CCAF6E57BC}" type="sibTrans" cxnId="{A4AA57AE-920E-46A9-9A06-69519D95F375}">
      <dgm:prSet/>
      <dgm:spPr/>
      <dgm:t>
        <a:bodyPr/>
        <a:lstStyle/>
        <a:p>
          <a:endParaRPr lang="ru-RU"/>
        </a:p>
      </dgm:t>
    </dgm:pt>
    <dgm:pt modelId="{7ADAFF59-9CE1-4609-A9E7-38249242A39D}">
      <dgm:prSet phldrT="[Текст]"/>
      <dgm:spPr/>
      <dgm:t>
        <a:bodyPr/>
        <a:lstStyle/>
        <a:p>
          <a:r>
            <a:rPr lang="uk-UA" dirty="0" smtClean="0"/>
            <a:t>Об</a:t>
          </a:r>
          <a:r>
            <a:rPr lang="en-US" dirty="0" smtClean="0"/>
            <a:t>’</a:t>
          </a:r>
          <a:r>
            <a:rPr lang="uk-UA" dirty="0" smtClean="0"/>
            <a:t>єднання людей на різних рівнях політики</a:t>
          </a:r>
          <a:endParaRPr lang="ru-RU" dirty="0"/>
        </a:p>
      </dgm:t>
    </dgm:pt>
    <dgm:pt modelId="{03CAF02A-4AA5-459F-A153-64DBD2C2B2A1}" type="parTrans" cxnId="{40857002-A7F2-4AB2-8890-B24FBCB7655D}">
      <dgm:prSet/>
      <dgm:spPr/>
      <dgm:t>
        <a:bodyPr/>
        <a:lstStyle/>
        <a:p>
          <a:endParaRPr lang="ru-RU"/>
        </a:p>
      </dgm:t>
    </dgm:pt>
    <dgm:pt modelId="{3F7B1CCE-9F97-4D23-AC10-A0CAB6D2F1CF}" type="sibTrans" cxnId="{40857002-A7F2-4AB2-8890-B24FBCB7655D}">
      <dgm:prSet/>
      <dgm:spPr/>
      <dgm:t>
        <a:bodyPr/>
        <a:lstStyle/>
        <a:p>
          <a:endParaRPr lang="ru-RU"/>
        </a:p>
      </dgm:t>
    </dgm:pt>
    <dgm:pt modelId="{381CFDD6-014D-4418-8A46-E5204B5F2D82}">
      <dgm:prSet phldrT="[Текст]"/>
      <dgm:spPr/>
      <dgm:t>
        <a:bodyPr/>
        <a:lstStyle/>
        <a:p>
          <a:r>
            <a:rPr lang="uk-UA" dirty="0" smtClean="0"/>
            <a:t>Представляє і захищає у політиці інтереси певних верств і груп суспільства</a:t>
          </a:r>
          <a:endParaRPr lang="ru-RU" dirty="0"/>
        </a:p>
      </dgm:t>
    </dgm:pt>
    <dgm:pt modelId="{76DCFF90-F411-44B3-9CE1-985BAF3D083C}" type="parTrans" cxnId="{69996F0F-A230-4763-8EAE-0C7A0475DA98}">
      <dgm:prSet/>
      <dgm:spPr/>
      <dgm:t>
        <a:bodyPr/>
        <a:lstStyle/>
        <a:p>
          <a:endParaRPr lang="ru-RU"/>
        </a:p>
      </dgm:t>
    </dgm:pt>
    <dgm:pt modelId="{3374E5C9-E345-4010-A443-5BFBFF02D888}" type="sibTrans" cxnId="{69996F0F-A230-4763-8EAE-0C7A0475DA98}">
      <dgm:prSet/>
      <dgm:spPr/>
      <dgm:t>
        <a:bodyPr/>
        <a:lstStyle/>
        <a:p>
          <a:endParaRPr lang="ru-RU"/>
        </a:p>
      </dgm:t>
    </dgm:pt>
    <dgm:pt modelId="{9967D754-5964-428C-AB26-C2136EB7912C}">
      <dgm:prSet phldrT="[Текст]"/>
      <dgm:spPr/>
      <dgm:t>
        <a:bodyPr/>
        <a:lstStyle/>
        <a:p>
          <a:r>
            <a:rPr lang="uk-UA" dirty="0" err="1" smtClean="0"/>
            <a:t>Націленність</a:t>
          </a:r>
          <a:r>
            <a:rPr lang="uk-UA" dirty="0" smtClean="0"/>
            <a:t> на завоювання, утримання політичної влади, здійснює вплив на неї.</a:t>
          </a:r>
          <a:endParaRPr lang="ru-RU" dirty="0"/>
        </a:p>
      </dgm:t>
    </dgm:pt>
    <dgm:pt modelId="{CD015A1E-7351-412E-ABF8-3814347F5AD1}" type="parTrans" cxnId="{18581463-8C3E-4CB7-BDDB-CF8865031D8F}">
      <dgm:prSet/>
      <dgm:spPr/>
      <dgm:t>
        <a:bodyPr/>
        <a:lstStyle/>
        <a:p>
          <a:endParaRPr lang="ru-RU"/>
        </a:p>
      </dgm:t>
    </dgm:pt>
    <dgm:pt modelId="{421F14DC-6592-4DF6-B480-55367F38BD9F}" type="sibTrans" cxnId="{18581463-8C3E-4CB7-BDDB-CF8865031D8F}">
      <dgm:prSet/>
      <dgm:spPr/>
      <dgm:t>
        <a:bodyPr/>
        <a:lstStyle/>
        <a:p>
          <a:endParaRPr lang="ru-RU"/>
        </a:p>
      </dgm:t>
    </dgm:pt>
    <dgm:pt modelId="{ECF252DF-0B70-4329-BE0A-A14C8D7726F7}" type="pres">
      <dgm:prSet presAssocID="{B89C1391-CEE1-4237-9C5F-DF995D0E61F5}" presName="Name0" presStyleCnt="0">
        <dgm:presLayoutVars>
          <dgm:chMax val="1"/>
          <dgm:dir/>
          <dgm:animLvl val="ctr"/>
          <dgm:resizeHandles val="exact"/>
        </dgm:presLayoutVars>
      </dgm:prSet>
      <dgm:spPr/>
      <dgm:t>
        <a:bodyPr/>
        <a:lstStyle/>
        <a:p>
          <a:endParaRPr lang="ru-RU"/>
        </a:p>
      </dgm:t>
    </dgm:pt>
    <dgm:pt modelId="{3F465796-7171-45B1-BC99-E7B456EFDCA1}" type="pres">
      <dgm:prSet presAssocID="{724EACBC-1F9C-45E3-84AC-6C20712F3589}" presName="centerShape" presStyleLbl="node0" presStyleIdx="0" presStyleCnt="1"/>
      <dgm:spPr/>
      <dgm:t>
        <a:bodyPr/>
        <a:lstStyle/>
        <a:p>
          <a:endParaRPr lang="ru-RU"/>
        </a:p>
      </dgm:t>
    </dgm:pt>
    <dgm:pt modelId="{ED8D564D-5F75-4446-B829-C985637AEE13}" type="pres">
      <dgm:prSet presAssocID="{2692AD8B-51B5-44EB-B1C9-48080C1E8641}" presName="node" presStyleLbl="node1" presStyleIdx="0" presStyleCnt="4" custScaleX="129482">
        <dgm:presLayoutVars>
          <dgm:bulletEnabled val="1"/>
        </dgm:presLayoutVars>
      </dgm:prSet>
      <dgm:spPr/>
      <dgm:t>
        <a:bodyPr/>
        <a:lstStyle/>
        <a:p>
          <a:endParaRPr lang="ru-RU"/>
        </a:p>
      </dgm:t>
    </dgm:pt>
    <dgm:pt modelId="{B5ECCE53-BA73-4EAE-902C-1FB90EDD9A8D}" type="pres">
      <dgm:prSet presAssocID="{2692AD8B-51B5-44EB-B1C9-48080C1E8641}" presName="dummy" presStyleCnt="0"/>
      <dgm:spPr/>
    </dgm:pt>
    <dgm:pt modelId="{87AF349E-A5F9-4B62-BB56-C56826CC738B}" type="pres">
      <dgm:prSet presAssocID="{FFCE73B6-5F43-4AC5-B24C-F0CCAF6E57BC}" presName="sibTrans" presStyleLbl="sibTrans2D1" presStyleIdx="0" presStyleCnt="4"/>
      <dgm:spPr/>
      <dgm:t>
        <a:bodyPr/>
        <a:lstStyle/>
        <a:p>
          <a:endParaRPr lang="ru-RU"/>
        </a:p>
      </dgm:t>
    </dgm:pt>
    <dgm:pt modelId="{638CA831-EBC7-42E8-A109-B1488328E1E8}" type="pres">
      <dgm:prSet presAssocID="{7ADAFF59-9CE1-4609-A9E7-38249242A39D}" presName="node" presStyleLbl="node1" presStyleIdx="1" presStyleCnt="4" custScaleX="142271">
        <dgm:presLayoutVars>
          <dgm:bulletEnabled val="1"/>
        </dgm:presLayoutVars>
      </dgm:prSet>
      <dgm:spPr/>
      <dgm:t>
        <a:bodyPr/>
        <a:lstStyle/>
        <a:p>
          <a:endParaRPr lang="ru-RU"/>
        </a:p>
      </dgm:t>
    </dgm:pt>
    <dgm:pt modelId="{6B025D1D-29EF-4A09-8C22-F71BD8FD2190}" type="pres">
      <dgm:prSet presAssocID="{7ADAFF59-9CE1-4609-A9E7-38249242A39D}" presName="dummy" presStyleCnt="0"/>
      <dgm:spPr/>
    </dgm:pt>
    <dgm:pt modelId="{94CAB534-B66B-4FE2-BF5E-EB9D5AFB13C0}" type="pres">
      <dgm:prSet presAssocID="{3F7B1CCE-9F97-4D23-AC10-A0CAB6D2F1CF}" presName="sibTrans" presStyleLbl="sibTrans2D1" presStyleIdx="1" presStyleCnt="4"/>
      <dgm:spPr/>
      <dgm:t>
        <a:bodyPr/>
        <a:lstStyle/>
        <a:p>
          <a:endParaRPr lang="ru-RU"/>
        </a:p>
      </dgm:t>
    </dgm:pt>
    <dgm:pt modelId="{92518F9B-3FA8-4A85-A25D-4081BCA4277A}" type="pres">
      <dgm:prSet presAssocID="{381CFDD6-014D-4418-8A46-E5204B5F2D82}" presName="node" presStyleLbl="node1" presStyleIdx="2" presStyleCnt="4" custScaleX="137886">
        <dgm:presLayoutVars>
          <dgm:bulletEnabled val="1"/>
        </dgm:presLayoutVars>
      </dgm:prSet>
      <dgm:spPr/>
      <dgm:t>
        <a:bodyPr/>
        <a:lstStyle/>
        <a:p>
          <a:endParaRPr lang="ru-RU"/>
        </a:p>
      </dgm:t>
    </dgm:pt>
    <dgm:pt modelId="{B09D1EDB-6044-4C9A-80CF-9E2D39134CC3}" type="pres">
      <dgm:prSet presAssocID="{381CFDD6-014D-4418-8A46-E5204B5F2D82}" presName="dummy" presStyleCnt="0"/>
      <dgm:spPr/>
    </dgm:pt>
    <dgm:pt modelId="{6218B796-C189-4E9B-8EC3-223C8D389627}" type="pres">
      <dgm:prSet presAssocID="{3374E5C9-E345-4010-A443-5BFBFF02D888}" presName="sibTrans" presStyleLbl="sibTrans2D1" presStyleIdx="2" presStyleCnt="4"/>
      <dgm:spPr/>
      <dgm:t>
        <a:bodyPr/>
        <a:lstStyle/>
        <a:p>
          <a:endParaRPr lang="ru-RU"/>
        </a:p>
      </dgm:t>
    </dgm:pt>
    <dgm:pt modelId="{2DCB360E-1820-48FE-AB40-AA71C2947C01}" type="pres">
      <dgm:prSet presAssocID="{9967D754-5964-428C-AB26-C2136EB7912C}" presName="node" presStyleLbl="node1" presStyleIdx="3" presStyleCnt="4" custScaleX="140700">
        <dgm:presLayoutVars>
          <dgm:bulletEnabled val="1"/>
        </dgm:presLayoutVars>
      </dgm:prSet>
      <dgm:spPr/>
      <dgm:t>
        <a:bodyPr/>
        <a:lstStyle/>
        <a:p>
          <a:endParaRPr lang="ru-RU"/>
        </a:p>
      </dgm:t>
    </dgm:pt>
    <dgm:pt modelId="{79916371-49B2-49BF-858B-781568F8C371}" type="pres">
      <dgm:prSet presAssocID="{9967D754-5964-428C-AB26-C2136EB7912C}" presName="dummy" presStyleCnt="0"/>
      <dgm:spPr/>
    </dgm:pt>
    <dgm:pt modelId="{B72BF692-AAD4-4E04-BEBE-82B8FAD17936}" type="pres">
      <dgm:prSet presAssocID="{421F14DC-6592-4DF6-B480-55367F38BD9F}" presName="sibTrans" presStyleLbl="sibTrans2D1" presStyleIdx="3" presStyleCnt="4"/>
      <dgm:spPr/>
      <dgm:t>
        <a:bodyPr/>
        <a:lstStyle/>
        <a:p>
          <a:endParaRPr lang="ru-RU"/>
        </a:p>
      </dgm:t>
    </dgm:pt>
  </dgm:ptLst>
  <dgm:cxnLst>
    <dgm:cxn modelId="{18581463-8C3E-4CB7-BDDB-CF8865031D8F}" srcId="{724EACBC-1F9C-45E3-84AC-6C20712F3589}" destId="{9967D754-5964-428C-AB26-C2136EB7912C}" srcOrd="3" destOrd="0" parTransId="{CD015A1E-7351-412E-ABF8-3814347F5AD1}" sibTransId="{421F14DC-6592-4DF6-B480-55367F38BD9F}"/>
    <dgm:cxn modelId="{E38DBF5B-C46D-4CB1-8D85-68B8056D6FC0}" srcId="{B89C1391-CEE1-4237-9C5F-DF995D0E61F5}" destId="{724EACBC-1F9C-45E3-84AC-6C20712F3589}" srcOrd="0" destOrd="0" parTransId="{9EA0F71E-E844-4BF7-AF15-6FB1B8CF66CD}" sibTransId="{D0BA79A0-BC9D-4F50-AE5F-0722204E48A3}"/>
    <dgm:cxn modelId="{CF7E61C5-5B15-4972-9CE1-21987E4D6DBC}" type="presOf" srcId="{FFCE73B6-5F43-4AC5-B24C-F0CCAF6E57BC}" destId="{87AF349E-A5F9-4B62-BB56-C56826CC738B}" srcOrd="0" destOrd="0" presId="urn:microsoft.com/office/officeart/2005/8/layout/radial6"/>
    <dgm:cxn modelId="{40857002-A7F2-4AB2-8890-B24FBCB7655D}" srcId="{724EACBC-1F9C-45E3-84AC-6C20712F3589}" destId="{7ADAFF59-9CE1-4609-A9E7-38249242A39D}" srcOrd="1" destOrd="0" parTransId="{03CAF02A-4AA5-459F-A153-64DBD2C2B2A1}" sibTransId="{3F7B1CCE-9F97-4D23-AC10-A0CAB6D2F1CF}"/>
    <dgm:cxn modelId="{A4AA57AE-920E-46A9-9A06-69519D95F375}" srcId="{724EACBC-1F9C-45E3-84AC-6C20712F3589}" destId="{2692AD8B-51B5-44EB-B1C9-48080C1E8641}" srcOrd="0" destOrd="0" parTransId="{4C016001-C8AB-4EA2-BD97-F17DD87F26E2}" sibTransId="{FFCE73B6-5F43-4AC5-B24C-F0CCAF6E57BC}"/>
    <dgm:cxn modelId="{68DA4A51-9B71-4F1D-B4CB-0E243FCA1C7C}" type="presOf" srcId="{7ADAFF59-9CE1-4609-A9E7-38249242A39D}" destId="{638CA831-EBC7-42E8-A109-B1488328E1E8}" srcOrd="0" destOrd="0" presId="urn:microsoft.com/office/officeart/2005/8/layout/radial6"/>
    <dgm:cxn modelId="{C869EDD3-9181-4DAD-9624-7F90D62D72E4}" type="presOf" srcId="{B89C1391-CEE1-4237-9C5F-DF995D0E61F5}" destId="{ECF252DF-0B70-4329-BE0A-A14C8D7726F7}" srcOrd="0" destOrd="0" presId="urn:microsoft.com/office/officeart/2005/8/layout/radial6"/>
    <dgm:cxn modelId="{7634B251-1F8A-4EA0-B6D0-33C35C24013D}" type="presOf" srcId="{381CFDD6-014D-4418-8A46-E5204B5F2D82}" destId="{92518F9B-3FA8-4A85-A25D-4081BCA4277A}" srcOrd="0" destOrd="0" presId="urn:microsoft.com/office/officeart/2005/8/layout/radial6"/>
    <dgm:cxn modelId="{5F208919-848C-4603-AAD9-DBAA1FF908C6}" type="presOf" srcId="{3374E5C9-E345-4010-A443-5BFBFF02D888}" destId="{6218B796-C189-4E9B-8EC3-223C8D389627}" srcOrd="0" destOrd="0" presId="urn:microsoft.com/office/officeart/2005/8/layout/radial6"/>
    <dgm:cxn modelId="{772BF2A9-B8CF-45E0-9EE9-A7AD5A3FC4F3}" type="presOf" srcId="{2692AD8B-51B5-44EB-B1C9-48080C1E8641}" destId="{ED8D564D-5F75-4446-B829-C985637AEE13}" srcOrd="0" destOrd="0" presId="urn:microsoft.com/office/officeart/2005/8/layout/radial6"/>
    <dgm:cxn modelId="{A676612A-23A7-4B6C-992B-77E9CDA5D315}" type="presOf" srcId="{3F7B1CCE-9F97-4D23-AC10-A0CAB6D2F1CF}" destId="{94CAB534-B66B-4FE2-BF5E-EB9D5AFB13C0}" srcOrd="0" destOrd="0" presId="urn:microsoft.com/office/officeart/2005/8/layout/radial6"/>
    <dgm:cxn modelId="{B24D762C-7229-4FA4-B110-B85376C777EE}" type="presOf" srcId="{724EACBC-1F9C-45E3-84AC-6C20712F3589}" destId="{3F465796-7171-45B1-BC99-E7B456EFDCA1}" srcOrd="0" destOrd="0" presId="urn:microsoft.com/office/officeart/2005/8/layout/radial6"/>
    <dgm:cxn modelId="{D3DA9CD5-364C-4605-A9E6-E8B069B208C9}" type="presOf" srcId="{9967D754-5964-428C-AB26-C2136EB7912C}" destId="{2DCB360E-1820-48FE-AB40-AA71C2947C01}" srcOrd="0" destOrd="0" presId="urn:microsoft.com/office/officeart/2005/8/layout/radial6"/>
    <dgm:cxn modelId="{072D5044-52FE-4E85-B23E-6CA85514719F}" type="presOf" srcId="{421F14DC-6592-4DF6-B480-55367F38BD9F}" destId="{B72BF692-AAD4-4E04-BEBE-82B8FAD17936}" srcOrd="0" destOrd="0" presId="urn:microsoft.com/office/officeart/2005/8/layout/radial6"/>
    <dgm:cxn modelId="{69996F0F-A230-4763-8EAE-0C7A0475DA98}" srcId="{724EACBC-1F9C-45E3-84AC-6C20712F3589}" destId="{381CFDD6-014D-4418-8A46-E5204B5F2D82}" srcOrd="2" destOrd="0" parTransId="{76DCFF90-F411-44B3-9CE1-985BAF3D083C}" sibTransId="{3374E5C9-E345-4010-A443-5BFBFF02D888}"/>
    <dgm:cxn modelId="{49F38F24-2443-49C9-8174-006E842F8049}" type="presParOf" srcId="{ECF252DF-0B70-4329-BE0A-A14C8D7726F7}" destId="{3F465796-7171-45B1-BC99-E7B456EFDCA1}" srcOrd="0" destOrd="0" presId="urn:microsoft.com/office/officeart/2005/8/layout/radial6"/>
    <dgm:cxn modelId="{64241A72-E674-4AEC-86D5-403F08616F81}" type="presParOf" srcId="{ECF252DF-0B70-4329-BE0A-A14C8D7726F7}" destId="{ED8D564D-5F75-4446-B829-C985637AEE13}" srcOrd="1" destOrd="0" presId="urn:microsoft.com/office/officeart/2005/8/layout/radial6"/>
    <dgm:cxn modelId="{A5A2B6F4-3955-46D4-9EE0-094878FE83DE}" type="presParOf" srcId="{ECF252DF-0B70-4329-BE0A-A14C8D7726F7}" destId="{B5ECCE53-BA73-4EAE-902C-1FB90EDD9A8D}" srcOrd="2" destOrd="0" presId="urn:microsoft.com/office/officeart/2005/8/layout/radial6"/>
    <dgm:cxn modelId="{74095379-4DC3-44DE-9D11-5F6CB5C16515}" type="presParOf" srcId="{ECF252DF-0B70-4329-BE0A-A14C8D7726F7}" destId="{87AF349E-A5F9-4B62-BB56-C56826CC738B}" srcOrd="3" destOrd="0" presId="urn:microsoft.com/office/officeart/2005/8/layout/radial6"/>
    <dgm:cxn modelId="{0B01E790-FF54-4E27-9248-92D51215C3E8}" type="presParOf" srcId="{ECF252DF-0B70-4329-BE0A-A14C8D7726F7}" destId="{638CA831-EBC7-42E8-A109-B1488328E1E8}" srcOrd="4" destOrd="0" presId="urn:microsoft.com/office/officeart/2005/8/layout/radial6"/>
    <dgm:cxn modelId="{993FB525-2FA6-4A5D-8AC0-C1B421C9F0B5}" type="presParOf" srcId="{ECF252DF-0B70-4329-BE0A-A14C8D7726F7}" destId="{6B025D1D-29EF-4A09-8C22-F71BD8FD2190}" srcOrd="5" destOrd="0" presId="urn:microsoft.com/office/officeart/2005/8/layout/radial6"/>
    <dgm:cxn modelId="{D6885246-929F-4087-90F4-4786C2D04809}" type="presParOf" srcId="{ECF252DF-0B70-4329-BE0A-A14C8D7726F7}" destId="{94CAB534-B66B-4FE2-BF5E-EB9D5AFB13C0}" srcOrd="6" destOrd="0" presId="urn:microsoft.com/office/officeart/2005/8/layout/radial6"/>
    <dgm:cxn modelId="{107384E5-DB41-4A07-B591-E5889E74DD18}" type="presParOf" srcId="{ECF252DF-0B70-4329-BE0A-A14C8D7726F7}" destId="{92518F9B-3FA8-4A85-A25D-4081BCA4277A}" srcOrd="7" destOrd="0" presId="urn:microsoft.com/office/officeart/2005/8/layout/radial6"/>
    <dgm:cxn modelId="{C068CD3E-50D4-4E0C-A3D5-00361289BC6A}" type="presParOf" srcId="{ECF252DF-0B70-4329-BE0A-A14C8D7726F7}" destId="{B09D1EDB-6044-4C9A-80CF-9E2D39134CC3}" srcOrd="8" destOrd="0" presId="urn:microsoft.com/office/officeart/2005/8/layout/radial6"/>
    <dgm:cxn modelId="{DDD36CC9-815B-4424-9830-E4A9393C36E5}" type="presParOf" srcId="{ECF252DF-0B70-4329-BE0A-A14C8D7726F7}" destId="{6218B796-C189-4E9B-8EC3-223C8D389627}" srcOrd="9" destOrd="0" presId="urn:microsoft.com/office/officeart/2005/8/layout/radial6"/>
    <dgm:cxn modelId="{AAA315B8-5C1F-4624-91D1-241EF0F4BF6F}" type="presParOf" srcId="{ECF252DF-0B70-4329-BE0A-A14C8D7726F7}" destId="{2DCB360E-1820-48FE-AB40-AA71C2947C01}" srcOrd="10" destOrd="0" presId="urn:microsoft.com/office/officeart/2005/8/layout/radial6"/>
    <dgm:cxn modelId="{9F0BF057-E403-44BD-9D63-AB7D08BEB7EF}" type="presParOf" srcId="{ECF252DF-0B70-4329-BE0A-A14C8D7726F7}" destId="{79916371-49B2-49BF-858B-781568F8C371}" srcOrd="11" destOrd="0" presId="urn:microsoft.com/office/officeart/2005/8/layout/radial6"/>
    <dgm:cxn modelId="{82C6F29E-1FF1-4E01-B2E8-8AA57B75A360}" type="presParOf" srcId="{ECF252DF-0B70-4329-BE0A-A14C8D7726F7}" destId="{B72BF692-AAD4-4E04-BEBE-82B8FAD1793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8EFD91-589D-4B63-998F-87BB91FE95F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700D9E7A-96B3-43AE-AA72-DB61CB04DD89}">
      <dgm:prSet phldrT="[Текст]"/>
      <dgm:spPr>
        <a:solidFill>
          <a:srgbClr val="0070C0"/>
        </a:solidFill>
      </dgm:spPr>
      <dgm:t>
        <a:bodyPr/>
        <a:lstStyle/>
        <a:p>
          <a:pPr algn="l"/>
          <a:r>
            <a:rPr lang="uk-UA" dirty="0" smtClean="0"/>
            <a:t>функція представництва інтересів тих або інших соціальних груп чи верств суспільства</a:t>
          </a:r>
          <a:endParaRPr lang="ru-RU" dirty="0"/>
        </a:p>
      </dgm:t>
    </dgm:pt>
    <dgm:pt modelId="{6C02F19F-04CA-45BA-802D-00C9A3699F7E}" type="parTrans" cxnId="{FA72DD33-4BDE-4EE9-B80D-E2FB0F435DCF}">
      <dgm:prSet/>
      <dgm:spPr/>
      <dgm:t>
        <a:bodyPr/>
        <a:lstStyle/>
        <a:p>
          <a:endParaRPr lang="ru-RU"/>
        </a:p>
      </dgm:t>
    </dgm:pt>
    <dgm:pt modelId="{4B8122E9-E267-4447-B734-239D4183DCB5}" type="sibTrans" cxnId="{FA72DD33-4BDE-4EE9-B80D-E2FB0F435DCF}">
      <dgm:prSet/>
      <dgm:spPr/>
      <dgm:t>
        <a:bodyPr/>
        <a:lstStyle/>
        <a:p>
          <a:endParaRPr lang="ru-RU"/>
        </a:p>
      </dgm:t>
    </dgm:pt>
    <dgm:pt modelId="{B4875FEC-AFF6-48C8-AAB0-4B9A7A431519}">
      <dgm:prSet phldrT="[Текст]"/>
      <dgm:spPr>
        <a:solidFill>
          <a:srgbClr val="0070C0"/>
        </a:solidFill>
      </dgm:spPr>
      <dgm:t>
        <a:bodyPr/>
        <a:lstStyle/>
        <a:p>
          <a:pPr algn="l"/>
          <a:r>
            <a:rPr lang="uk-UA" dirty="0" smtClean="0"/>
            <a:t>політична функція полягає у боротьбі за владу в країні або за досягнення максимальної кількості місць у законодавчих органах влади, одержанні права на формування державних виконавчих органів, уряду</a:t>
          </a:r>
          <a:endParaRPr lang="ru-RU" dirty="0"/>
        </a:p>
      </dgm:t>
    </dgm:pt>
    <dgm:pt modelId="{FEFA4452-6936-4BA0-AD2C-E9FF7B336799}" type="sibTrans" cxnId="{895B1B03-C641-411C-8122-C7D6FD842D5A}">
      <dgm:prSet/>
      <dgm:spPr/>
      <dgm:t>
        <a:bodyPr/>
        <a:lstStyle/>
        <a:p>
          <a:endParaRPr lang="ru-RU"/>
        </a:p>
      </dgm:t>
    </dgm:pt>
    <dgm:pt modelId="{7F1FF150-C489-4DB9-813D-9EC8D0F0A198}" type="parTrans" cxnId="{895B1B03-C641-411C-8122-C7D6FD842D5A}">
      <dgm:prSet/>
      <dgm:spPr/>
      <dgm:t>
        <a:bodyPr/>
        <a:lstStyle/>
        <a:p>
          <a:endParaRPr lang="ru-RU"/>
        </a:p>
      </dgm:t>
    </dgm:pt>
    <dgm:pt modelId="{6722D77B-5C43-48CD-8FD5-4BD140090978}">
      <dgm:prSet phldrT="[Текст]"/>
      <dgm:spPr>
        <a:solidFill>
          <a:srgbClr val="0070C0"/>
        </a:solidFill>
      </dgm:spPr>
      <dgm:t>
        <a:bodyPr/>
        <a:lstStyle/>
        <a:p>
          <a:pPr algn="l"/>
          <a:r>
            <a:rPr lang="uk-UA" dirty="0" smtClean="0"/>
            <a:t>організаторська функція полягає у практичній реалізації програми й рішень партії, вона знаходить свій вираз у діяльності щодо розширення членського складу, розвитку взаємовідносин з іншими партіями</a:t>
          </a:r>
          <a:endParaRPr lang="ru-RU" dirty="0"/>
        </a:p>
      </dgm:t>
    </dgm:pt>
    <dgm:pt modelId="{BEA8EE16-15C3-4DF4-85CE-A808F6F54914}" type="parTrans" cxnId="{99B5A7C9-9F69-4AC0-A5C0-63E7CCA9D0E1}">
      <dgm:prSet/>
      <dgm:spPr/>
      <dgm:t>
        <a:bodyPr/>
        <a:lstStyle/>
        <a:p>
          <a:endParaRPr lang="ru-RU"/>
        </a:p>
      </dgm:t>
    </dgm:pt>
    <dgm:pt modelId="{204FA585-F031-484A-B6EE-6B374BD01D49}" type="sibTrans" cxnId="{99B5A7C9-9F69-4AC0-A5C0-63E7CCA9D0E1}">
      <dgm:prSet/>
      <dgm:spPr/>
      <dgm:t>
        <a:bodyPr/>
        <a:lstStyle/>
        <a:p>
          <a:endParaRPr lang="ru-RU"/>
        </a:p>
      </dgm:t>
    </dgm:pt>
    <dgm:pt modelId="{0790C48B-8BF4-4547-913B-C5320E8FD8C8}">
      <dgm:prSet phldrT="[Текст]"/>
      <dgm:spPr>
        <a:solidFill>
          <a:srgbClr val="0070C0"/>
        </a:solidFill>
      </dgm:spPr>
      <dgm:t>
        <a:bodyPr/>
        <a:lstStyle/>
        <a:p>
          <a:pPr algn="l"/>
          <a:r>
            <a:rPr lang="uk-UA" dirty="0" smtClean="0"/>
            <a:t>ідеологічна функція фіксується у програмі партії, рішеннях з'їздів, конференцій і має на меті переконати у своїй ідейній правоті якомога більшу кількість людей. Результатом реалізації цієї функції є ідейно-політична доктрина або ідейно-теоретична концепція</a:t>
          </a:r>
          <a:endParaRPr lang="ru-RU" dirty="0"/>
        </a:p>
      </dgm:t>
    </dgm:pt>
    <dgm:pt modelId="{BE00867E-1519-481B-8160-FD10B72994BF}" type="sibTrans" cxnId="{DE7C924C-A549-4562-B950-CF9C15FACB85}">
      <dgm:prSet/>
      <dgm:spPr/>
      <dgm:t>
        <a:bodyPr/>
        <a:lstStyle/>
        <a:p>
          <a:endParaRPr lang="ru-RU"/>
        </a:p>
      </dgm:t>
    </dgm:pt>
    <dgm:pt modelId="{3288DB0F-5B23-48A2-A17F-0B1014769B45}" type="parTrans" cxnId="{DE7C924C-A549-4562-B950-CF9C15FACB85}">
      <dgm:prSet/>
      <dgm:spPr/>
      <dgm:t>
        <a:bodyPr/>
        <a:lstStyle/>
        <a:p>
          <a:endParaRPr lang="ru-RU"/>
        </a:p>
      </dgm:t>
    </dgm:pt>
    <dgm:pt modelId="{2DF7708D-1897-49A8-A18F-BE4B7550CF13}" type="pres">
      <dgm:prSet presAssocID="{7E8EFD91-589D-4B63-998F-87BB91FE95FC}" presName="Name0" presStyleCnt="0">
        <dgm:presLayoutVars>
          <dgm:dir/>
          <dgm:animLvl val="lvl"/>
          <dgm:resizeHandles val="exact"/>
        </dgm:presLayoutVars>
      </dgm:prSet>
      <dgm:spPr/>
      <dgm:t>
        <a:bodyPr/>
        <a:lstStyle/>
        <a:p>
          <a:endParaRPr lang="ru-RU"/>
        </a:p>
      </dgm:t>
    </dgm:pt>
    <dgm:pt modelId="{AE35BDB6-4456-4104-8C36-34F057550834}" type="pres">
      <dgm:prSet presAssocID="{B4875FEC-AFF6-48C8-AAB0-4B9A7A431519}" presName="linNode" presStyleCnt="0"/>
      <dgm:spPr/>
    </dgm:pt>
    <dgm:pt modelId="{D04A700C-54A2-48C7-98F2-EB40897EADEE}" type="pres">
      <dgm:prSet presAssocID="{B4875FEC-AFF6-48C8-AAB0-4B9A7A431519}" presName="parentText" presStyleLbl="node1" presStyleIdx="0" presStyleCnt="4" custScaleX="277778">
        <dgm:presLayoutVars>
          <dgm:chMax val="1"/>
          <dgm:bulletEnabled val="1"/>
        </dgm:presLayoutVars>
      </dgm:prSet>
      <dgm:spPr/>
      <dgm:t>
        <a:bodyPr/>
        <a:lstStyle/>
        <a:p>
          <a:endParaRPr lang="ru-RU"/>
        </a:p>
      </dgm:t>
    </dgm:pt>
    <dgm:pt modelId="{1C23B50B-C31E-478D-8744-A97D5B091D51}" type="pres">
      <dgm:prSet presAssocID="{FEFA4452-6936-4BA0-AD2C-E9FF7B336799}" presName="sp" presStyleCnt="0"/>
      <dgm:spPr/>
    </dgm:pt>
    <dgm:pt modelId="{FA99B850-DE9F-4913-9191-174AE8309484}" type="pres">
      <dgm:prSet presAssocID="{700D9E7A-96B3-43AE-AA72-DB61CB04DD89}" presName="linNode" presStyleCnt="0"/>
      <dgm:spPr/>
    </dgm:pt>
    <dgm:pt modelId="{6EB267D4-FB6D-4449-9F0B-D243CB2A1D34}" type="pres">
      <dgm:prSet presAssocID="{700D9E7A-96B3-43AE-AA72-DB61CB04DD89}" presName="parentText" presStyleLbl="node1" presStyleIdx="1" presStyleCnt="4" custScaleX="277778">
        <dgm:presLayoutVars>
          <dgm:chMax val="1"/>
          <dgm:bulletEnabled val="1"/>
        </dgm:presLayoutVars>
      </dgm:prSet>
      <dgm:spPr/>
      <dgm:t>
        <a:bodyPr/>
        <a:lstStyle/>
        <a:p>
          <a:endParaRPr lang="ru-RU"/>
        </a:p>
      </dgm:t>
    </dgm:pt>
    <dgm:pt modelId="{3121B03C-583F-4A6F-8F79-07584C663948}" type="pres">
      <dgm:prSet presAssocID="{4B8122E9-E267-4447-B734-239D4183DCB5}" presName="sp" presStyleCnt="0"/>
      <dgm:spPr/>
    </dgm:pt>
    <dgm:pt modelId="{C85C778D-208F-4A74-BC44-C1360533110D}" type="pres">
      <dgm:prSet presAssocID="{0790C48B-8BF4-4547-913B-C5320E8FD8C8}" presName="linNode" presStyleCnt="0"/>
      <dgm:spPr/>
    </dgm:pt>
    <dgm:pt modelId="{2A3BBB4A-4914-4068-B7AA-8165C1982322}" type="pres">
      <dgm:prSet presAssocID="{0790C48B-8BF4-4547-913B-C5320E8FD8C8}" presName="parentText" presStyleLbl="node1" presStyleIdx="2" presStyleCnt="4" custScaleX="277778" custLinFactNeighborX="1459" custLinFactNeighborY="1207">
        <dgm:presLayoutVars>
          <dgm:chMax val="1"/>
          <dgm:bulletEnabled val="1"/>
        </dgm:presLayoutVars>
      </dgm:prSet>
      <dgm:spPr/>
      <dgm:t>
        <a:bodyPr/>
        <a:lstStyle/>
        <a:p>
          <a:endParaRPr lang="ru-RU"/>
        </a:p>
      </dgm:t>
    </dgm:pt>
    <dgm:pt modelId="{17B102C4-8CAA-49B7-8769-C822EA9B8B02}" type="pres">
      <dgm:prSet presAssocID="{BE00867E-1519-481B-8160-FD10B72994BF}" presName="sp" presStyleCnt="0"/>
      <dgm:spPr/>
    </dgm:pt>
    <dgm:pt modelId="{1612E655-F59A-4878-9EC3-73AC6D61FC64}" type="pres">
      <dgm:prSet presAssocID="{6722D77B-5C43-48CD-8FD5-4BD140090978}" presName="linNode" presStyleCnt="0"/>
      <dgm:spPr/>
    </dgm:pt>
    <dgm:pt modelId="{FDE71230-B166-418A-B7C3-29AB9BDC5B54}" type="pres">
      <dgm:prSet presAssocID="{6722D77B-5C43-48CD-8FD5-4BD140090978}" presName="parentText" presStyleLbl="node1" presStyleIdx="3" presStyleCnt="4" custScaleX="277778" custLinFactNeighborX="1379" custLinFactNeighborY="62">
        <dgm:presLayoutVars>
          <dgm:chMax val="1"/>
          <dgm:bulletEnabled val="1"/>
        </dgm:presLayoutVars>
      </dgm:prSet>
      <dgm:spPr/>
      <dgm:t>
        <a:bodyPr/>
        <a:lstStyle/>
        <a:p>
          <a:endParaRPr lang="ru-RU"/>
        </a:p>
      </dgm:t>
    </dgm:pt>
  </dgm:ptLst>
  <dgm:cxnLst>
    <dgm:cxn modelId="{FA72DD33-4BDE-4EE9-B80D-E2FB0F435DCF}" srcId="{7E8EFD91-589D-4B63-998F-87BB91FE95FC}" destId="{700D9E7A-96B3-43AE-AA72-DB61CB04DD89}" srcOrd="1" destOrd="0" parTransId="{6C02F19F-04CA-45BA-802D-00C9A3699F7E}" sibTransId="{4B8122E9-E267-4447-B734-239D4183DCB5}"/>
    <dgm:cxn modelId="{09BBE400-42FB-439F-973B-D0185C67B926}" type="presOf" srcId="{B4875FEC-AFF6-48C8-AAB0-4B9A7A431519}" destId="{D04A700C-54A2-48C7-98F2-EB40897EADEE}" srcOrd="0" destOrd="0" presId="urn:microsoft.com/office/officeart/2005/8/layout/vList5"/>
    <dgm:cxn modelId="{DE7C924C-A549-4562-B950-CF9C15FACB85}" srcId="{7E8EFD91-589D-4B63-998F-87BB91FE95FC}" destId="{0790C48B-8BF4-4547-913B-C5320E8FD8C8}" srcOrd="2" destOrd="0" parTransId="{3288DB0F-5B23-48A2-A17F-0B1014769B45}" sibTransId="{BE00867E-1519-481B-8160-FD10B72994BF}"/>
    <dgm:cxn modelId="{99B5A7C9-9F69-4AC0-A5C0-63E7CCA9D0E1}" srcId="{7E8EFD91-589D-4B63-998F-87BB91FE95FC}" destId="{6722D77B-5C43-48CD-8FD5-4BD140090978}" srcOrd="3" destOrd="0" parTransId="{BEA8EE16-15C3-4DF4-85CE-A808F6F54914}" sibTransId="{204FA585-F031-484A-B6EE-6B374BD01D49}"/>
    <dgm:cxn modelId="{B1832B87-2012-40BA-8A1F-4937E05ED642}" type="presOf" srcId="{700D9E7A-96B3-43AE-AA72-DB61CB04DD89}" destId="{6EB267D4-FB6D-4449-9F0B-D243CB2A1D34}" srcOrd="0" destOrd="0" presId="urn:microsoft.com/office/officeart/2005/8/layout/vList5"/>
    <dgm:cxn modelId="{06B41C08-F137-417F-85A9-5CD9D38CF9E7}" type="presOf" srcId="{7E8EFD91-589D-4B63-998F-87BB91FE95FC}" destId="{2DF7708D-1897-49A8-A18F-BE4B7550CF13}" srcOrd="0" destOrd="0" presId="urn:microsoft.com/office/officeart/2005/8/layout/vList5"/>
    <dgm:cxn modelId="{895B1B03-C641-411C-8122-C7D6FD842D5A}" srcId="{7E8EFD91-589D-4B63-998F-87BB91FE95FC}" destId="{B4875FEC-AFF6-48C8-AAB0-4B9A7A431519}" srcOrd="0" destOrd="0" parTransId="{7F1FF150-C489-4DB9-813D-9EC8D0F0A198}" sibTransId="{FEFA4452-6936-4BA0-AD2C-E9FF7B336799}"/>
    <dgm:cxn modelId="{4D19D117-F36D-4451-8380-96380F965097}" type="presOf" srcId="{6722D77B-5C43-48CD-8FD5-4BD140090978}" destId="{FDE71230-B166-418A-B7C3-29AB9BDC5B54}" srcOrd="0" destOrd="0" presId="urn:microsoft.com/office/officeart/2005/8/layout/vList5"/>
    <dgm:cxn modelId="{4163442C-18FC-4F4C-9F8D-8AB9823875D6}" type="presOf" srcId="{0790C48B-8BF4-4547-913B-C5320E8FD8C8}" destId="{2A3BBB4A-4914-4068-B7AA-8165C1982322}" srcOrd="0" destOrd="0" presId="urn:microsoft.com/office/officeart/2005/8/layout/vList5"/>
    <dgm:cxn modelId="{590680A8-D02B-4D28-BAB6-092EDBF11F82}" type="presParOf" srcId="{2DF7708D-1897-49A8-A18F-BE4B7550CF13}" destId="{AE35BDB6-4456-4104-8C36-34F057550834}" srcOrd="0" destOrd="0" presId="urn:microsoft.com/office/officeart/2005/8/layout/vList5"/>
    <dgm:cxn modelId="{8436FFFC-EA94-43EE-90F7-22543021E1BA}" type="presParOf" srcId="{AE35BDB6-4456-4104-8C36-34F057550834}" destId="{D04A700C-54A2-48C7-98F2-EB40897EADEE}" srcOrd="0" destOrd="0" presId="urn:microsoft.com/office/officeart/2005/8/layout/vList5"/>
    <dgm:cxn modelId="{28111202-1571-43C3-8FFF-E40252E4572D}" type="presParOf" srcId="{2DF7708D-1897-49A8-A18F-BE4B7550CF13}" destId="{1C23B50B-C31E-478D-8744-A97D5B091D51}" srcOrd="1" destOrd="0" presId="urn:microsoft.com/office/officeart/2005/8/layout/vList5"/>
    <dgm:cxn modelId="{7D065979-BAAF-43CF-A213-82D44DDD664B}" type="presParOf" srcId="{2DF7708D-1897-49A8-A18F-BE4B7550CF13}" destId="{FA99B850-DE9F-4913-9191-174AE8309484}" srcOrd="2" destOrd="0" presId="urn:microsoft.com/office/officeart/2005/8/layout/vList5"/>
    <dgm:cxn modelId="{9ACCB76C-1280-4CA0-8F7B-442B0462A21E}" type="presParOf" srcId="{FA99B850-DE9F-4913-9191-174AE8309484}" destId="{6EB267D4-FB6D-4449-9F0B-D243CB2A1D34}" srcOrd="0" destOrd="0" presId="urn:microsoft.com/office/officeart/2005/8/layout/vList5"/>
    <dgm:cxn modelId="{6E1CAF2D-F5E7-4448-96F7-9B798A80BE4C}" type="presParOf" srcId="{2DF7708D-1897-49A8-A18F-BE4B7550CF13}" destId="{3121B03C-583F-4A6F-8F79-07584C663948}" srcOrd="3" destOrd="0" presId="urn:microsoft.com/office/officeart/2005/8/layout/vList5"/>
    <dgm:cxn modelId="{B5D4605E-478D-460C-9F48-43CBE7DEA889}" type="presParOf" srcId="{2DF7708D-1897-49A8-A18F-BE4B7550CF13}" destId="{C85C778D-208F-4A74-BC44-C1360533110D}" srcOrd="4" destOrd="0" presId="urn:microsoft.com/office/officeart/2005/8/layout/vList5"/>
    <dgm:cxn modelId="{D097E61A-C439-4A28-A0F0-D14DC58D72AE}" type="presParOf" srcId="{C85C778D-208F-4A74-BC44-C1360533110D}" destId="{2A3BBB4A-4914-4068-B7AA-8165C1982322}" srcOrd="0" destOrd="0" presId="urn:microsoft.com/office/officeart/2005/8/layout/vList5"/>
    <dgm:cxn modelId="{45008282-B03D-4C5F-990D-1A58F510E485}" type="presParOf" srcId="{2DF7708D-1897-49A8-A18F-BE4B7550CF13}" destId="{17B102C4-8CAA-49B7-8769-C822EA9B8B02}" srcOrd="5" destOrd="0" presId="urn:microsoft.com/office/officeart/2005/8/layout/vList5"/>
    <dgm:cxn modelId="{6F2B461F-B327-4E81-9E62-90976CD69800}" type="presParOf" srcId="{2DF7708D-1897-49A8-A18F-BE4B7550CF13}" destId="{1612E655-F59A-4878-9EC3-73AC6D61FC64}" srcOrd="6" destOrd="0" presId="urn:microsoft.com/office/officeart/2005/8/layout/vList5"/>
    <dgm:cxn modelId="{BD04B51E-0870-456C-927A-931424E95C68}" type="presParOf" srcId="{1612E655-F59A-4878-9EC3-73AC6D61FC64}" destId="{FDE71230-B166-418A-B7C3-29AB9BDC5B54}" srcOrd="0" destOrd="0" presId="urn:microsoft.com/office/officeart/2005/8/layout/vList5"/>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3640AC-847A-45A8-85B3-5A1AA780EAE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8AA36278-DE17-4441-98F5-6CD3CF801617}">
      <dgm:prSet phldrT="[Текст]"/>
      <dgm:spPr/>
      <dgm:t>
        <a:bodyPr/>
        <a:lstStyle/>
        <a:p>
          <a:r>
            <a:rPr lang="uk-UA" dirty="0" smtClean="0"/>
            <a:t>Соціальне середовище</a:t>
          </a:r>
          <a:endParaRPr lang="ru-RU" dirty="0"/>
        </a:p>
      </dgm:t>
    </dgm:pt>
    <dgm:pt modelId="{C04811D0-5580-4388-9BEF-002FC378F448}" type="parTrans" cxnId="{4C2582E3-F09D-45DB-87AC-8AA45B07E692}">
      <dgm:prSet/>
      <dgm:spPr/>
      <dgm:t>
        <a:bodyPr/>
        <a:lstStyle/>
        <a:p>
          <a:endParaRPr lang="ru-RU"/>
        </a:p>
      </dgm:t>
    </dgm:pt>
    <dgm:pt modelId="{4A88360C-877D-4C80-9310-72C2F1D268A8}" type="sibTrans" cxnId="{4C2582E3-F09D-45DB-87AC-8AA45B07E692}">
      <dgm:prSet/>
      <dgm:spPr/>
      <dgm:t>
        <a:bodyPr/>
        <a:lstStyle/>
        <a:p>
          <a:endParaRPr lang="ru-RU"/>
        </a:p>
      </dgm:t>
    </dgm:pt>
    <dgm:pt modelId="{D4692CBE-0AF1-4BC1-92F3-ADBAD5503174}">
      <dgm:prSet phldrT="[Текст]" custT="1"/>
      <dgm:spPr/>
      <dgm:t>
        <a:bodyPr/>
        <a:lstStyle/>
        <a:p>
          <a:r>
            <a:rPr lang="uk-UA" sz="3200" dirty="0" err="1" smtClean="0"/>
            <a:t>Моносередні</a:t>
          </a:r>
          <a:r>
            <a:rPr lang="uk-UA" sz="3200" dirty="0" smtClean="0"/>
            <a:t> </a:t>
          </a:r>
          <a:endParaRPr lang="ru-RU" sz="3200" dirty="0"/>
        </a:p>
      </dgm:t>
    </dgm:pt>
    <dgm:pt modelId="{53344571-A3CD-4F85-8461-50067774DF34}" type="parTrans" cxnId="{0D759869-F9D2-4F5F-A622-BD9C01A1B407}">
      <dgm:prSet/>
      <dgm:spPr/>
      <dgm:t>
        <a:bodyPr/>
        <a:lstStyle/>
        <a:p>
          <a:endParaRPr lang="ru-RU"/>
        </a:p>
      </dgm:t>
    </dgm:pt>
    <dgm:pt modelId="{678F56F4-48F0-4561-9ED9-654A913E7E8E}" type="sibTrans" cxnId="{0D759869-F9D2-4F5F-A622-BD9C01A1B407}">
      <dgm:prSet/>
      <dgm:spPr/>
      <dgm:t>
        <a:bodyPr/>
        <a:lstStyle/>
        <a:p>
          <a:endParaRPr lang="ru-RU"/>
        </a:p>
      </dgm:t>
    </dgm:pt>
    <dgm:pt modelId="{9C71E529-8D31-49F7-83C1-B9F56EC9FF1B}">
      <dgm:prSet phldrT="[Текст]"/>
      <dgm:spPr/>
      <dgm:t>
        <a:bodyPr/>
        <a:lstStyle/>
        <a:p>
          <a:r>
            <a:rPr lang="uk-UA" dirty="0" smtClean="0"/>
            <a:t>Відношення до соціальної дійсності</a:t>
          </a:r>
          <a:endParaRPr lang="ru-RU" dirty="0"/>
        </a:p>
      </dgm:t>
    </dgm:pt>
    <dgm:pt modelId="{AABD4EC5-E960-4B70-A3B9-F92095CC1C71}" type="parTrans" cxnId="{52C7D6E6-E9A4-4BDE-A53A-8C7644037E46}">
      <dgm:prSet/>
      <dgm:spPr/>
      <dgm:t>
        <a:bodyPr/>
        <a:lstStyle/>
        <a:p>
          <a:endParaRPr lang="ru-RU"/>
        </a:p>
      </dgm:t>
    </dgm:pt>
    <dgm:pt modelId="{36B88BF5-14E3-4200-9D18-DB3232F602B6}" type="sibTrans" cxnId="{52C7D6E6-E9A4-4BDE-A53A-8C7644037E46}">
      <dgm:prSet/>
      <dgm:spPr/>
      <dgm:t>
        <a:bodyPr/>
        <a:lstStyle/>
        <a:p>
          <a:endParaRPr lang="ru-RU"/>
        </a:p>
      </dgm:t>
    </dgm:pt>
    <dgm:pt modelId="{28235443-7929-4FEC-89E2-E8885A568959}">
      <dgm:prSet phldrT="[Текст]" custT="1"/>
      <dgm:spPr/>
      <dgm:t>
        <a:bodyPr/>
        <a:lstStyle/>
        <a:p>
          <a:r>
            <a:rPr lang="uk-UA" sz="3200" dirty="0" smtClean="0"/>
            <a:t>Проміжні </a:t>
          </a:r>
          <a:endParaRPr lang="ru-RU" sz="3200" dirty="0"/>
        </a:p>
      </dgm:t>
    </dgm:pt>
    <dgm:pt modelId="{0EC900C6-A1AE-41FB-895E-73BB09C4D033}" type="parTrans" cxnId="{3380E8E8-A04B-4C65-8933-E97883A24542}">
      <dgm:prSet/>
      <dgm:spPr/>
      <dgm:t>
        <a:bodyPr/>
        <a:lstStyle/>
        <a:p>
          <a:endParaRPr lang="ru-RU"/>
        </a:p>
      </dgm:t>
    </dgm:pt>
    <dgm:pt modelId="{61474AA5-1611-4040-A94C-5DD738BFF3FE}" type="sibTrans" cxnId="{3380E8E8-A04B-4C65-8933-E97883A24542}">
      <dgm:prSet/>
      <dgm:spPr/>
      <dgm:t>
        <a:bodyPr/>
        <a:lstStyle/>
        <a:p>
          <a:endParaRPr lang="ru-RU"/>
        </a:p>
      </dgm:t>
    </dgm:pt>
    <dgm:pt modelId="{4560C51A-8ADE-451E-8F7E-6AA7DB57BF3F}">
      <dgm:prSet phldrT="[Текст]" custT="1"/>
      <dgm:spPr/>
      <dgm:t>
        <a:bodyPr/>
        <a:lstStyle/>
        <a:p>
          <a:r>
            <a:rPr lang="uk-UA" sz="3200" dirty="0" smtClean="0"/>
            <a:t>Загальні</a:t>
          </a:r>
          <a:endParaRPr lang="ru-RU" sz="3200" dirty="0"/>
        </a:p>
      </dgm:t>
    </dgm:pt>
    <dgm:pt modelId="{35C65F71-D2BA-42FE-AFAA-59E66C457A28}" type="parTrans" cxnId="{6C3B8167-9DB4-401D-BAFA-D0536A03F700}">
      <dgm:prSet/>
      <dgm:spPr/>
      <dgm:t>
        <a:bodyPr/>
        <a:lstStyle/>
        <a:p>
          <a:endParaRPr lang="ru-RU"/>
        </a:p>
      </dgm:t>
    </dgm:pt>
    <dgm:pt modelId="{C12289FA-A3BC-4EF0-8A6A-26E62FDEECE6}" type="sibTrans" cxnId="{6C3B8167-9DB4-401D-BAFA-D0536A03F700}">
      <dgm:prSet/>
      <dgm:spPr/>
      <dgm:t>
        <a:bodyPr/>
        <a:lstStyle/>
        <a:p>
          <a:endParaRPr lang="ru-RU"/>
        </a:p>
      </dgm:t>
    </dgm:pt>
    <dgm:pt modelId="{E2157182-B9E2-452F-9219-61CBE267A762}">
      <dgm:prSet phldrT="[Текст]" custT="1"/>
      <dgm:spPr/>
      <dgm:t>
        <a:bodyPr/>
        <a:lstStyle/>
        <a:p>
          <a:r>
            <a:rPr lang="uk-UA" sz="3200" dirty="0" smtClean="0"/>
            <a:t>Консервативні</a:t>
          </a:r>
          <a:endParaRPr lang="ru-RU" sz="3200" dirty="0"/>
        </a:p>
      </dgm:t>
    </dgm:pt>
    <dgm:pt modelId="{2562C166-39C2-4CDD-AA50-11E601B42221}" type="sibTrans" cxnId="{EEA508D1-EF1E-4275-A04A-F96D07A84F31}">
      <dgm:prSet/>
      <dgm:spPr/>
      <dgm:t>
        <a:bodyPr/>
        <a:lstStyle/>
        <a:p>
          <a:endParaRPr lang="ru-RU"/>
        </a:p>
      </dgm:t>
    </dgm:pt>
    <dgm:pt modelId="{41D42B3E-DB3C-4A4F-B9BC-EEA700180C78}" type="parTrans" cxnId="{EEA508D1-EF1E-4275-A04A-F96D07A84F31}">
      <dgm:prSet/>
      <dgm:spPr/>
      <dgm:t>
        <a:bodyPr/>
        <a:lstStyle/>
        <a:p>
          <a:endParaRPr lang="ru-RU"/>
        </a:p>
      </dgm:t>
    </dgm:pt>
    <dgm:pt modelId="{3366B354-1775-491B-8170-5FEC5808A65A}">
      <dgm:prSet phldrT="[Текст]" custT="1"/>
      <dgm:spPr/>
      <dgm:t>
        <a:bodyPr/>
        <a:lstStyle/>
        <a:p>
          <a:r>
            <a:rPr lang="uk-UA" sz="3200" dirty="0" smtClean="0"/>
            <a:t>Реакційні</a:t>
          </a:r>
          <a:endParaRPr lang="ru-RU" sz="3200" dirty="0"/>
        </a:p>
      </dgm:t>
    </dgm:pt>
    <dgm:pt modelId="{1BBD53C2-27FD-4523-A7CF-615D293B543D}" type="sibTrans" cxnId="{8F576FDF-C43B-4A1B-B974-F27D95001253}">
      <dgm:prSet/>
      <dgm:spPr/>
      <dgm:t>
        <a:bodyPr/>
        <a:lstStyle/>
        <a:p>
          <a:endParaRPr lang="ru-RU"/>
        </a:p>
      </dgm:t>
    </dgm:pt>
    <dgm:pt modelId="{0BA148B2-B7D8-4C57-9CE2-4B22381899E1}" type="parTrans" cxnId="{8F576FDF-C43B-4A1B-B974-F27D95001253}">
      <dgm:prSet/>
      <dgm:spPr/>
      <dgm:t>
        <a:bodyPr/>
        <a:lstStyle/>
        <a:p>
          <a:endParaRPr lang="ru-RU"/>
        </a:p>
      </dgm:t>
    </dgm:pt>
    <dgm:pt modelId="{1CD067FA-1966-46A7-8B82-FAB0BB3422F9}">
      <dgm:prSet phldrT="[Текст]" custT="1"/>
      <dgm:spPr/>
      <dgm:t>
        <a:bodyPr/>
        <a:lstStyle/>
        <a:p>
          <a:r>
            <a:rPr lang="uk-UA" sz="3200" dirty="0" smtClean="0"/>
            <a:t>Реформістські</a:t>
          </a:r>
          <a:endParaRPr lang="ru-RU" sz="3200" dirty="0"/>
        </a:p>
      </dgm:t>
    </dgm:pt>
    <dgm:pt modelId="{A3606C78-D608-4E33-86CC-B3548A5B5720}" type="sibTrans" cxnId="{436EE34D-66AA-40F2-8AA9-3AC49694E7C2}">
      <dgm:prSet/>
      <dgm:spPr/>
      <dgm:t>
        <a:bodyPr/>
        <a:lstStyle/>
        <a:p>
          <a:endParaRPr lang="ru-RU"/>
        </a:p>
      </dgm:t>
    </dgm:pt>
    <dgm:pt modelId="{65FC5D7B-7C38-48BF-A34E-5AAB0248156C}" type="parTrans" cxnId="{436EE34D-66AA-40F2-8AA9-3AC49694E7C2}">
      <dgm:prSet/>
      <dgm:spPr/>
      <dgm:t>
        <a:bodyPr/>
        <a:lstStyle/>
        <a:p>
          <a:endParaRPr lang="ru-RU"/>
        </a:p>
      </dgm:t>
    </dgm:pt>
    <dgm:pt modelId="{C7CEF294-D24B-489E-B789-6E4F3CCDE3C2}">
      <dgm:prSet phldrT="[Текст]" custT="1"/>
      <dgm:spPr/>
      <dgm:t>
        <a:bodyPr/>
        <a:lstStyle/>
        <a:p>
          <a:r>
            <a:rPr lang="uk-UA" sz="3200" dirty="0" smtClean="0"/>
            <a:t>Революційні</a:t>
          </a:r>
          <a:endParaRPr lang="ru-RU" sz="3200" dirty="0"/>
        </a:p>
      </dgm:t>
    </dgm:pt>
    <dgm:pt modelId="{BB8D9ED3-4624-4663-B45F-EAD7487DE9CD}" type="sibTrans" cxnId="{8BE2F815-EEF3-4E27-BFC4-A85B5BA19C09}">
      <dgm:prSet/>
      <dgm:spPr/>
      <dgm:t>
        <a:bodyPr/>
        <a:lstStyle/>
        <a:p>
          <a:endParaRPr lang="ru-RU"/>
        </a:p>
      </dgm:t>
    </dgm:pt>
    <dgm:pt modelId="{01F9ED3A-3ED1-45F5-8CBA-E394E0F4CFB9}" type="parTrans" cxnId="{8BE2F815-EEF3-4E27-BFC4-A85B5BA19C09}">
      <dgm:prSet/>
      <dgm:spPr/>
      <dgm:t>
        <a:bodyPr/>
        <a:lstStyle/>
        <a:p>
          <a:endParaRPr lang="ru-RU"/>
        </a:p>
      </dgm:t>
    </dgm:pt>
    <dgm:pt modelId="{1CA6253E-97DE-4240-B76E-6713C46DC404}" type="pres">
      <dgm:prSet presAssocID="{7C3640AC-847A-45A8-85B3-5A1AA780EAEE}" presName="Name0" presStyleCnt="0">
        <dgm:presLayoutVars>
          <dgm:dir/>
          <dgm:animLvl val="lvl"/>
          <dgm:resizeHandles val="exact"/>
        </dgm:presLayoutVars>
      </dgm:prSet>
      <dgm:spPr/>
      <dgm:t>
        <a:bodyPr/>
        <a:lstStyle/>
        <a:p>
          <a:endParaRPr lang="ru-RU"/>
        </a:p>
      </dgm:t>
    </dgm:pt>
    <dgm:pt modelId="{C21399D3-ED71-4E0E-8038-D984CFB5EBF4}" type="pres">
      <dgm:prSet presAssocID="{8AA36278-DE17-4441-98F5-6CD3CF801617}" presName="linNode" presStyleCnt="0"/>
      <dgm:spPr/>
    </dgm:pt>
    <dgm:pt modelId="{3779B6A6-4001-40A6-89DE-8E228DB7F582}" type="pres">
      <dgm:prSet presAssocID="{8AA36278-DE17-4441-98F5-6CD3CF801617}" presName="parentText" presStyleLbl="node1" presStyleIdx="0" presStyleCnt="2">
        <dgm:presLayoutVars>
          <dgm:chMax val="1"/>
          <dgm:bulletEnabled val="1"/>
        </dgm:presLayoutVars>
      </dgm:prSet>
      <dgm:spPr/>
      <dgm:t>
        <a:bodyPr/>
        <a:lstStyle/>
        <a:p>
          <a:endParaRPr lang="ru-RU"/>
        </a:p>
      </dgm:t>
    </dgm:pt>
    <dgm:pt modelId="{E0C9D46B-BD3E-46FE-8C5F-BEA45DE6E510}" type="pres">
      <dgm:prSet presAssocID="{8AA36278-DE17-4441-98F5-6CD3CF801617}" presName="descendantText" presStyleLbl="alignAccFollowNode1" presStyleIdx="0" presStyleCnt="2">
        <dgm:presLayoutVars>
          <dgm:bulletEnabled val="1"/>
        </dgm:presLayoutVars>
      </dgm:prSet>
      <dgm:spPr/>
      <dgm:t>
        <a:bodyPr/>
        <a:lstStyle/>
        <a:p>
          <a:endParaRPr lang="ru-RU"/>
        </a:p>
      </dgm:t>
    </dgm:pt>
    <dgm:pt modelId="{9013EBDB-F71B-4F8C-8B81-27E068C4C2D9}" type="pres">
      <dgm:prSet presAssocID="{4A88360C-877D-4C80-9310-72C2F1D268A8}" presName="sp" presStyleCnt="0"/>
      <dgm:spPr/>
    </dgm:pt>
    <dgm:pt modelId="{AFE02613-F952-4679-A63E-CEB19C623106}" type="pres">
      <dgm:prSet presAssocID="{9C71E529-8D31-49F7-83C1-B9F56EC9FF1B}" presName="linNode" presStyleCnt="0"/>
      <dgm:spPr/>
    </dgm:pt>
    <dgm:pt modelId="{5CC44693-4E76-456E-BF37-52C0C12EE49F}" type="pres">
      <dgm:prSet presAssocID="{9C71E529-8D31-49F7-83C1-B9F56EC9FF1B}" presName="parentText" presStyleLbl="node1" presStyleIdx="1" presStyleCnt="2">
        <dgm:presLayoutVars>
          <dgm:chMax val="1"/>
          <dgm:bulletEnabled val="1"/>
        </dgm:presLayoutVars>
      </dgm:prSet>
      <dgm:spPr/>
      <dgm:t>
        <a:bodyPr/>
        <a:lstStyle/>
        <a:p>
          <a:endParaRPr lang="ru-RU"/>
        </a:p>
      </dgm:t>
    </dgm:pt>
    <dgm:pt modelId="{A505DD79-4E69-4E35-B2B6-CFD6CB4F58AB}" type="pres">
      <dgm:prSet presAssocID="{9C71E529-8D31-49F7-83C1-B9F56EC9FF1B}" presName="descendantText" presStyleLbl="alignAccFollowNode1" presStyleIdx="1" presStyleCnt="2">
        <dgm:presLayoutVars>
          <dgm:bulletEnabled val="1"/>
        </dgm:presLayoutVars>
      </dgm:prSet>
      <dgm:spPr/>
      <dgm:t>
        <a:bodyPr/>
        <a:lstStyle/>
        <a:p>
          <a:endParaRPr lang="ru-RU"/>
        </a:p>
      </dgm:t>
    </dgm:pt>
  </dgm:ptLst>
  <dgm:cxnLst>
    <dgm:cxn modelId="{436EE34D-66AA-40F2-8AA9-3AC49694E7C2}" srcId="{9C71E529-8D31-49F7-83C1-B9F56EC9FF1B}" destId="{1CD067FA-1966-46A7-8B82-FAB0BB3422F9}" srcOrd="1" destOrd="0" parTransId="{65FC5D7B-7C38-48BF-A34E-5AAB0248156C}" sibTransId="{A3606C78-D608-4E33-86CC-B3548A5B5720}"/>
    <dgm:cxn modelId="{3380E8E8-A04B-4C65-8933-E97883A24542}" srcId="{8AA36278-DE17-4441-98F5-6CD3CF801617}" destId="{28235443-7929-4FEC-89E2-E8885A568959}" srcOrd="1" destOrd="0" parTransId="{0EC900C6-A1AE-41FB-895E-73BB09C4D033}" sibTransId="{61474AA5-1611-4040-A94C-5DD738BFF3FE}"/>
    <dgm:cxn modelId="{CD753E35-A76D-474A-AA42-4314764DD2D1}" type="presOf" srcId="{3366B354-1775-491B-8170-5FEC5808A65A}" destId="{A505DD79-4E69-4E35-B2B6-CFD6CB4F58AB}" srcOrd="0" destOrd="2" presId="urn:microsoft.com/office/officeart/2005/8/layout/vList5"/>
    <dgm:cxn modelId="{8BE2F815-EEF3-4E27-BFC4-A85B5BA19C09}" srcId="{9C71E529-8D31-49F7-83C1-B9F56EC9FF1B}" destId="{C7CEF294-D24B-489E-B789-6E4F3CCDE3C2}" srcOrd="0" destOrd="0" parTransId="{01F9ED3A-3ED1-45F5-8CBA-E394E0F4CFB9}" sibTransId="{BB8D9ED3-4624-4663-B45F-EAD7487DE9CD}"/>
    <dgm:cxn modelId="{19B005F5-0838-4475-AEDE-2344F0E0AA01}" type="presOf" srcId="{28235443-7929-4FEC-89E2-E8885A568959}" destId="{E0C9D46B-BD3E-46FE-8C5F-BEA45DE6E510}" srcOrd="0" destOrd="1" presId="urn:microsoft.com/office/officeart/2005/8/layout/vList5"/>
    <dgm:cxn modelId="{F60AE6CC-2E65-477A-9214-FA3D1B71C89A}" type="presOf" srcId="{4560C51A-8ADE-451E-8F7E-6AA7DB57BF3F}" destId="{E0C9D46B-BD3E-46FE-8C5F-BEA45DE6E510}" srcOrd="0" destOrd="2" presId="urn:microsoft.com/office/officeart/2005/8/layout/vList5"/>
    <dgm:cxn modelId="{61EEAD62-BEAE-47AA-AB1F-6FC91932A0C3}" type="presOf" srcId="{9C71E529-8D31-49F7-83C1-B9F56EC9FF1B}" destId="{5CC44693-4E76-456E-BF37-52C0C12EE49F}" srcOrd="0" destOrd="0" presId="urn:microsoft.com/office/officeart/2005/8/layout/vList5"/>
    <dgm:cxn modelId="{023C3446-E608-4D4B-A714-0DB1999B89CA}" type="presOf" srcId="{C7CEF294-D24B-489E-B789-6E4F3CCDE3C2}" destId="{A505DD79-4E69-4E35-B2B6-CFD6CB4F58AB}" srcOrd="0" destOrd="0" presId="urn:microsoft.com/office/officeart/2005/8/layout/vList5"/>
    <dgm:cxn modelId="{C31AAC65-574A-4870-8FED-80AC6AA85EBC}" type="presOf" srcId="{E2157182-B9E2-452F-9219-61CBE267A762}" destId="{A505DD79-4E69-4E35-B2B6-CFD6CB4F58AB}" srcOrd="0" destOrd="3" presId="urn:microsoft.com/office/officeart/2005/8/layout/vList5"/>
    <dgm:cxn modelId="{8F576FDF-C43B-4A1B-B974-F27D95001253}" srcId="{9C71E529-8D31-49F7-83C1-B9F56EC9FF1B}" destId="{3366B354-1775-491B-8170-5FEC5808A65A}" srcOrd="2" destOrd="0" parTransId="{0BA148B2-B7D8-4C57-9CE2-4B22381899E1}" sibTransId="{1BBD53C2-27FD-4523-A7CF-615D293B543D}"/>
    <dgm:cxn modelId="{4C2582E3-F09D-45DB-87AC-8AA45B07E692}" srcId="{7C3640AC-847A-45A8-85B3-5A1AA780EAEE}" destId="{8AA36278-DE17-4441-98F5-6CD3CF801617}" srcOrd="0" destOrd="0" parTransId="{C04811D0-5580-4388-9BEF-002FC378F448}" sibTransId="{4A88360C-877D-4C80-9310-72C2F1D268A8}"/>
    <dgm:cxn modelId="{EEA508D1-EF1E-4275-A04A-F96D07A84F31}" srcId="{9C71E529-8D31-49F7-83C1-B9F56EC9FF1B}" destId="{E2157182-B9E2-452F-9219-61CBE267A762}" srcOrd="3" destOrd="0" parTransId="{41D42B3E-DB3C-4A4F-B9BC-EEA700180C78}" sibTransId="{2562C166-39C2-4CDD-AA50-11E601B42221}"/>
    <dgm:cxn modelId="{52C7D6E6-E9A4-4BDE-A53A-8C7644037E46}" srcId="{7C3640AC-847A-45A8-85B3-5A1AA780EAEE}" destId="{9C71E529-8D31-49F7-83C1-B9F56EC9FF1B}" srcOrd="1" destOrd="0" parTransId="{AABD4EC5-E960-4B70-A3B9-F92095CC1C71}" sibTransId="{36B88BF5-14E3-4200-9D18-DB3232F602B6}"/>
    <dgm:cxn modelId="{A01C827C-0061-4519-966C-5011D8B9B64D}" type="presOf" srcId="{1CD067FA-1966-46A7-8B82-FAB0BB3422F9}" destId="{A505DD79-4E69-4E35-B2B6-CFD6CB4F58AB}" srcOrd="0" destOrd="1" presId="urn:microsoft.com/office/officeart/2005/8/layout/vList5"/>
    <dgm:cxn modelId="{6C3B8167-9DB4-401D-BAFA-D0536A03F700}" srcId="{8AA36278-DE17-4441-98F5-6CD3CF801617}" destId="{4560C51A-8ADE-451E-8F7E-6AA7DB57BF3F}" srcOrd="2" destOrd="0" parTransId="{35C65F71-D2BA-42FE-AFAA-59E66C457A28}" sibTransId="{C12289FA-A3BC-4EF0-8A6A-26E62FDEECE6}"/>
    <dgm:cxn modelId="{06E8C9A0-6DD5-4404-B1B8-43CD77C2E05E}" type="presOf" srcId="{D4692CBE-0AF1-4BC1-92F3-ADBAD5503174}" destId="{E0C9D46B-BD3E-46FE-8C5F-BEA45DE6E510}" srcOrd="0" destOrd="0" presId="urn:microsoft.com/office/officeart/2005/8/layout/vList5"/>
    <dgm:cxn modelId="{0D759869-F9D2-4F5F-A622-BD9C01A1B407}" srcId="{8AA36278-DE17-4441-98F5-6CD3CF801617}" destId="{D4692CBE-0AF1-4BC1-92F3-ADBAD5503174}" srcOrd="0" destOrd="0" parTransId="{53344571-A3CD-4F85-8461-50067774DF34}" sibTransId="{678F56F4-48F0-4561-9ED9-654A913E7E8E}"/>
    <dgm:cxn modelId="{93339E24-BCFB-473F-92E2-F4BB32EBC138}" type="presOf" srcId="{7C3640AC-847A-45A8-85B3-5A1AA780EAEE}" destId="{1CA6253E-97DE-4240-B76E-6713C46DC404}" srcOrd="0" destOrd="0" presId="urn:microsoft.com/office/officeart/2005/8/layout/vList5"/>
    <dgm:cxn modelId="{CB322349-EC1F-4121-AE11-07E00E7E30CB}" type="presOf" srcId="{8AA36278-DE17-4441-98F5-6CD3CF801617}" destId="{3779B6A6-4001-40A6-89DE-8E228DB7F582}" srcOrd="0" destOrd="0" presId="urn:microsoft.com/office/officeart/2005/8/layout/vList5"/>
    <dgm:cxn modelId="{6612E014-853D-4128-89C7-32CCE8CA0581}" type="presParOf" srcId="{1CA6253E-97DE-4240-B76E-6713C46DC404}" destId="{C21399D3-ED71-4E0E-8038-D984CFB5EBF4}" srcOrd="0" destOrd="0" presId="urn:microsoft.com/office/officeart/2005/8/layout/vList5"/>
    <dgm:cxn modelId="{1D883960-DB1A-4842-AB60-253289445471}" type="presParOf" srcId="{C21399D3-ED71-4E0E-8038-D984CFB5EBF4}" destId="{3779B6A6-4001-40A6-89DE-8E228DB7F582}" srcOrd="0" destOrd="0" presId="urn:microsoft.com/office/officeart/2005/8/layout/vList5"/>
    <dgm:cxn modelId="{C8FEBE80-5BEC-4A21-B5F2-F0C77D0491CE}" type="presParOf" srcId="{C21399D3-ED71-4E0E-8038-D984CFB5EBF4}" destId="{E0C9D46B-BD3E-46FE-8C5F-BEA45DE6E510}" srcOrd="1" destOrd="0" presId="urn:microsoft.com/office/officeart/2005/8/layout/vList5"/>
    <dgm:cxn modelId="{C424E604-23C2-42A0-A90D-5E5C3E2904C3}" type="presParOf" srcId="{1CA6253E-97DE-4240-B76E-6713C46DC404}" destId="{9013EBDB-F71B-4F8C-8B81-27E068C4C2D9}" srcOrd="1" destOrd="0" presId="urn:microsoft.com/office/officeart/2005/8/layout/vList5"/>
    <dgm:cxn modelId="{93541A9F-090A-4802-8FDD-B484B7969A9D}" type="presParOf" srcId="{1CA6253E-97DE-4240-B76E-6713C46DC404}" destId="{AFE02613-F952-4679-A63E-CEB19C623106}" srcOrd="2" destOrd="0" presId="urn:microsoft.com/office/officeart/2005/8/layout/vList5"/>
    <dgm:cxn modelId="{7DC3CB51-06EC-4F36-990F-A5409F024D8E}" type="presParOf" srcId="{AFE02613-F952-4679-A63E-CEB19C623106}" destId="{5CC44693-4E76-456E-BF37-52C0C12EE49F}" srcOrd="0" destOrd="0" presId="urn:microsoft.com/office/officeart/2005/8/layout/vList5"/>
    <dgm:cxn modelId="{95B6BA58-BD9E-4188-A38E-AB89AEB0ED8F}" type="presParOf" srcId="{AFE02613-F952-4679-A63E-CEB19C623106}" destId="{A505DD79-4E69-4E35-B2B6-CFD6CB4F58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A6B06-831E-4F53-8AFA-C729ABE506A1}">
      <dsp:nvSpPr>
        <dsp:cNvPr id="0" name=""/>
        <dsp:cNvSpPr/>
      </dsp:nvSpPr>
      <dsp:spPr>
        <a:xfrm rot="5400000">
          <a:off x="4170838" y="-446433"/>
          <a:ext cx="3620770" cy="531368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uk-UA" sz="2800" kern="1200" noProof="0" dirty="0" smtClean="0"/>
            <a:t>добровільне та організаційно оформлене об’єднання громадян, яке виражає інтереси частини суспільства і прагне до їх задоволення шляхом здобуття, утримання і використання державної влади</a:t>
          </a:r>
          <a:endParaRPr lang="uk-UA" sz="2800" kern="1200" noProof="0" dirty="0"/>
        </a:p>
      </dsp:txBody>
      <dsp:txXfrm rot="-5400000">
        <a:off x="3324382" y="576774"/>
        <a:ext cx="5136932" cy="3267268"/>
      </dsp:txXfrm>
    </dsp:sp>
    <dsp:sp modelId="{3DC989FC-3F4D-46A6-AC97-DB530D289047}">
      <dsp:nvSpPr>
        <dsp:cNvPr id="0" name=""/>
        <dsp:cNvSpPr/>
      </dsp:nvSpPr>
      <dsp:spPr>
        <a:xfrm>
          <a:off x="38923" y="0"/>
          <a:ext cx="3326699" cy="4525963"/>
        </a:xfrm>
        <a:prstGeom prst="roundRect">
          <a:avLst/>
        </a:prstGeom>
        <a:solidFill>
          <a:srgbClr val="0070C0"/>
        </a:solidFill>
        <a:ln>
          <a:solidFill>
            <a:srgbClr val="0070C0"/>
          </a:solid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t>ПОЛІТИЧНА ПАРТІЯ </a:t>
          </a:r>
          <a:endParaRPr lang="ru-RU" sz="4000" kern="1200" dirty="0"/>
        </a:p>
      </dsp:txBody>
      <dsp:txXfrm>
        <a:off x="201319" y="162396"/>
        <a:ext cx="3001907" cy="42011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7D5E-EC2E-4378-A4A4-83B24A933AC0}">
      <dsp:nvSpPr>
        <dsp:cNvPr id="0" name=""/>
        <dsp:cNvSpPr/>
      </dsp:nvSpPr>
      <dsp:spPr>
        <a:xfrm rot="5400000">
          <a:off x="4879806" y="-125335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t>Соціал-демократична</a:t>
          </a:r>
          <a:endParaRPr lang="ru-RU" sz="1600" b="1" kern="1200" dirty="0"/>
        </a:p>
        <a:p>
          <a:pPr marL="171450" lvl="1" indent="-171450" algn="l" defTabSz="711200">
            <a:lnSpc>
              <a:spcPct val="90000"/>
            </a:lnSpc>
            <a:spcBef>
              <a:spcPct val="0"/>
            </a:spcBef>
            <a:spcAft>
              <a:spcPct val="15000"/>
            </a:spcAft>
            <a:buChar char="••"/>
          </a:pPr>
          <a:r>
            <a:rPr lang="uk-UA" sz="1600" b="1" kern="1200" smtClean="0"/>
            <a:t>Комуністичні </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Ліберальні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Консервативні</a:t>
          </a:r>
          <a:endParaRPr lang="ru-RU" sz="1600" b="1" kern="1200" dirty="0"/>
        </a:p>
        <a:p>
          <a:pPr marL="171450" lvl="1" indent="-171450" algn="l" defTabSz="711200">
            <a:lnSpc>
              <a:spcPct val="90000"/>
            </a:lnSpc>
            <a:spcBef>
              <a:spcPct val="0"/>
            </a:spcBef>
            <a:spcAft>
              <a:spcPct val="15000"/>
            </a:spcAft>
            <a:buChar char="••"/>
          </a:pPr>
          <a:r>
            <a:rPr lang="uk-UA" sz="1600" b="1" kern="1200" smtClean="0"/>
            <a:t>Конфесіональні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Монархістські</a:t>
          </a:r>
          <a:endParaRPr lang="ru-RU" sz="1600" b="1" kern="1200" dirty="0"/>
        </a:p>
        <a:p>
          <a:pPr marL="171450" lvl="1" indent="-171450" algn="l" defTabSz="711200">
            <a:lnSpc>
              <a:spcPct val="90000"/>
            </a:lnSpc>
            <a:spcBef>
              <a:spcPct val="0"/>
            </a:spcBef>
            <a:spcAft>
              <a:spcPct val="15000"/>
            </a:spcAft>
            <a:buChar char="••"/>
          </a:pPr>
          <a:r>
            <a:rPr lang="uk-UA" sz="1600" b="1" kern="1200" smtClean="0"/>
            <a:t>Націоналістичні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Фашистські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Прагматичні</a:t>
          </a:r>
          <a:endParaRPr lang="ru-RU" sz="1600" b="1" kern="1200" dirty="0"/>
        </a:p>
      </dsp:txBody>
      <dsp:txXfrm rot="-5400000">
        <a:off x="3291840" y="465255"/>
        <a:ext cx="5721517" cy="2414941"/>
      </dsp:txXfrm>
    </dsp:sp>
    <dsp:sp modelId="{086FF7B3-6F4E-4E5F-A5F3-98629321EBD9}">
      <dsp:nvSpPr>
        <dsp:cNvPr id="0" name=""/>
        <dsp:cNvSpPr/>
      </dsp:nvSpPr>
      <dsp:spPr>
        <a:xfrm>
          <a:off x="0" y="83"/>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uk-UA" sz="3300" kern="1200" dirty="0" smtClean="0"/>
            <a:t>Ідеологічна спрямованість</a:t>
          </a:r>
          <a:endParaRPr lang="ru-RU" sz="3300" kern="1200" dirty="0"/>
        </a:p>
      </dsp:txBody>
      <dsp:txXfrm>
        <a:off x="160694" y="160777"/>
        <a:ext cx="2970452" cy="3023896"/>
      </dsp:txXfrm>
    </dsp:sp>
    <dsp:sp modelId="{9C8B7031-E2CD-469C-B252-A1F2DF140D6F}">
      <dsp:nvSpPr>
        <dsp:cNvPr id="0" name=""/>
        <dsp:cNvSpPr/>
      </dsp:nvSpPr>
      <dsp:spPr>
        <a:xfrm rot="5400000">
          <a:off x="4879806" y="225919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t>Правлячі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Опозиційні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Легальні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Напівлегальні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Нелегальні</a:t>
          </a:r>
          <a:endParaRPr lang="ru-RU" sz="1600" b="1" kern="1200" dirty="0"/>
        </a:p>
      </dsp:txBody>
      <dsp:txXfrm rot="-5400000">
        <a:off x="3291840" y="3977804"/>
        <a:ext cx="5721517" cy="2414941"/>
      </dsp:txXfrm>
    </dsp:sp>
    <dsp:sp modelId="{05E67016-994C-4D78-BF59-B2FD404023E0}">
      <dsp:nvSpPr>
        <dsp:cNvPr id="0" name=""/>
        <dsp:cNvSpPr/>
      </dsp:nvSpPr>
      <dsp:spPr>
        <a:xfrm>
          <a:off x="0" y="3512632"/>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uk-UA" sz="3300" kern="1200" dirty="0" smtClean="0"/>
            <a:t>Відношення до політичної влади</a:t>
          </a:r>
          <a:endParaRPr lang="ru-RU" sz="3300" kern="1200" dirty="0"/>
        </a:p>
      </dsp:txBody>
      <dsp:txXfrm>
        <a:off x="160694" y="3673326"/>
        <a:ext cx="2970452" cy="30238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9760C-BD7C-47EB-81A1-C58A2DFE68EB}">
      <dsp:nvSpPr>
        <dsp:cNvPr id="0" name=""/>
        <dsp:cNvSpPr/>
      </dsp:nvSpPr>
      <dsp:spPr>
        <a:xfrm rot="5400000">
          <a:off x="4879806" y="-125335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uk-UA" sz="3400" kern="1200" dirty="0" smtClean="0"/>
            <a:t>Праві</a:t>
          </a:r>
          <a:endParaRPr lang="ru-RU" sz="3400" kern="1200" dirty="0"/>
        </a:p>
        <a:p>
          <a:pPr marL="285750" lvl="1" indent="-285750" algn="l" defTabSz="1511300">
            <a:lnSpc>
              <a:spcPct val="90000"/>
            </a:lnSpc>
            <a:spcBef>
              <a:spcPct val="0"/>
            </a:spcBef>
            <a:spcAft>
              <a:spcPct val="15000"/>
            </a:spcAft>
            <a:buChar char="••"/>
          </a:pPr>
          <a:r>
            <a:rPr lang="uk-UA" sz="3400" kern="1200" dirty="0" smtClean="0"/>
            <a:t>Центристські</a:t>
          </a:r>
          <a:endParaRPr lang="ru-RU" sz="3400" kern="1200" dirty="0"/>
        </a:p>
        <a:p>
          <a:pPr marL="285750" lvl="1" indent="-285750" algn="l" defTabSz="1511300">
            <a:lnSpc>
              <a:spcPct val="90000"/>
            </a:lnSpc>
            <a:spcBef>
              <a:spcPct val="0"/>
            </a:spcBef>
            <a:spcAft>
              <a:spcPct val="15000"/>
            </a:spcAft>
            <a:buChar char="••"/>
          </a:pPr>
          <a:r>
            <a:rPr lang="uk-UA" sz="3400" kern="1200" dirty="0" smtClean="0"/>
            <a:t>Ліві</a:t>
          </a:r>
          <a:endParaRPr lang="ru-RU" sz="3400" kern="1200" dirty="0"/>
        </a:p>
      </dsp:txBody>
      <dsp:txXfrm rot="-5400000">
        <a:off x="3291840" y="465255"/>
        <a:ext cx="5721517" cy="2414941"/>
      </dsp:txXfrm>
    </dsp:sp>
    <dsp:sp modelId="{415B76EC-539D-4EF8-A526-E82D3E4A8C8E}">
      <dsp:nvSpPr>
        <dsp:cNvPr id="0" name=""/>
        <dsp:cNvSpPr/>
      </dsp:nvSpPr>
      <dsp:spPr>
        <a:xfrm>
          <a:off x="0" y="83"/>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uk-UA" sz="3600" kern="1200" dirty="0" smtClean="0"/>
            <a:t>Політичний темперамент</a:t>
          </a:r>
          <a:endParaRPr lang="ru-RU" sz="3600" kern="1200" dirty="0"/>
        </a:p>
      </dsp:txBody>
      <dsp:txXfrm>
        <a:off x="160694" y="160777"/>
        <a:ext cx="2970452" cy="3023896"/>
      </dsp:txXfrm>
    </dsp:sp>
    <dsp:sp modelId="{87D348D0-7D20-4801-BE3B-665D4EF8AA99}">
      <dsp:nvSpPr>
        <dsp:cNvPr id="0" name=""/>
        <dsp:cNvSpPr/>
      </dsp:nvSpPr>
      <dsp:spPr>
        <a:xfrm rot="5400000">
          <a:off x="4879806" y="225919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uk-UA" sz="3400" kern="1200" dirty="0" smtClean="0"/>
            <a:t>Класові,</a:t>
          </a:r>
          <a:r>
            <a:rPr lang="uk-UA" sz="3400" kern="1200" dirty="0" err="1" smtClean="0"/>
            <a:t>міжкласові</a:t>
          </a:r>
          <a:endParaRPr lang="ru-RU" sz="3400" kern="1200" dirty="0"/>
        </a:p>
        <a:p>
          <a:pPr marL="285750" lvl="1" indent="-285750" algn="l" defTabSz="1511300">
            <a:lnSpc>
              <a:spcPct val="90000"/>
            </a:lnSpc>
            <a:spcBef>
              <a:spcPct val="0"/>
            </a:spcBef>
            <a:spcAft>
              <a:spcPct val="15000"/>
            </a:spcAft>
            <a:buChar char="••"/>
          </a:pPr>
          <a:r>
            <a:rPr lang="uk-UA" sz="3400" kern="1200" dirty="0" smtClean="0"/>
            <a:t>Прошарки соціальних груп</a:t>
          </a:r>
          <a:endParaRPr lang="ru-RU" sz="3400" kern="1200" dirty="0"/>
        </a:p>
        <a:p>
          <a:pPr marL="285750" lvl="1" indent="-285750" algn="l" defTabSz="1511300">
            <a:lnSpc>
              <a:spcPct val="90000"/>
            </a:lnSpc>
            <a:spcBef>
              <a:spcPct val="0"/>
            </a:spcBef>
            <a:spcAft>
              <a:spcPct val="15000"/>
            </a:spcAft>
            <a:buChar char="••"/>
          </a:pPr>
          <a:r>
            <a:rPr lang="uk-UA" sz="3400" kern="1200" dirty="0" smtClean="0"/>
            <a:t>За статтю, віковими, професійними ознаками</a:t>
          </a:r>
          <a:endParaRPr lang="ru-RU" sz="3400" kern="1200" dirty="0"/>
        </a:p>
      </dsp:txBody>
      <dsp:txXfrm rot="-5400000">
        <a:off x="3291840" y="3977804"/>
        <a:ext cx="5721517" cy="2414941"/>
      </dsp:txXfrm>
    </dsp:sp>
    <dsp:sp modelId="{4D477A36-9D13-410A-91B3-2A0D4A65E2E1}">
      <dsp:nvSpPr>
        <dsp:cNvPr id="0" name=""/>
        <dsp:cNvSpPr/>
      </dsp:nvSpPr>
      <dsp:spPr>
        <a:xfrm>
          <a:off x="0" y="3512632"/>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uk-UA" sz="3600" kern="1200" dirty="0" smtClean="0"/>
            <a:t>Соціальна база</a:t>
          </a:r>
          <a:endParaRPr lang="ru-RU" sz="3600" kern="1200" dirty="0"/>
        </a:p>
      </dsp:txBody>
      <dsp:txXfrm>
        <a:off x="160694" y="3673326"/>
        <a:ext cx="2970452" cy="30238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57D5E-E274-4696-B53D-DD9472D6310B}">
      <dsp:nvSpPr>
        <dsp:cNvPr id="0" name=""/>
        <dsp:cNvSpPr/>
      </dsp:nvSpPr>
      <dsp:spPr>
        <a:xfrm rot="5400000">
          <a:off x="4879806" y="-125335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t>Кадрові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Масові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Аморфні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Централізовані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Демократичні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Недемократичні</a:t>
          </a:r>
          <a:endParaRPr lang="ru-RU" sz="1600" b="1" kern="1200" dirty="0"/>
        </a:p>
      </dsp:txBody>
      <dsp:txXfrm rot="-5400000">
        <a:off x="3291840" y="465255"/>
        <a:ext cx="5721517" cy="2414941"/>
      </dsp:txXfrm>
    </dsp:sp>
    <dsp:sp modelId="{C94ACB8B-833A-4EAD-8189-ABAB05DAF801}">
      <dsp:nvSpPr>
        <dsp:cNvPr id="0" name=""/>
        <dsp:cNvSpPr/>
      </dsp:nvSpPr>
      <dsp:spPr>
        <a:xfrm>
          <a:off x="0" y="83"/>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uk-UA" sz="3300" kern="1200" dirty="0" smtClean="0"/>
            <a:t>Характер організаційних структур</a:t>
          </a:r>
          <a:endParaRPr lang="ru-RU" sz="3300" kern="1200" dirty="0"/>
        </a:p>
      </dsp:txBody>
      <dsp:txXfrm>
        <a:off x="160694" y="160777"/>
        <a:ext cx="2970452" cy="3023896"/>
      </dsp:txXfrm>
    </dsp:sp>
    <dsp:sp modelId="{844110D0-578E-4FFE-8B30-F08AFF35EFAD}">
      <dsp:nvSpPr>
        <dsp:cNvPr id="0" name=""/>
        <dsp:cNvSpPr/>
      </dsp:nvSpPr>
      <dsp:spPr>
        <a:xfrm rot="5400000">
          <a:off x="4879806" y="2259194"/>
          <a:ext cx="2676227"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smtClean="0"/>
            <a:t>Єдині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Партії-гегемони</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Партії-союзники</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Міжнародні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Загальнонаціональні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Регіональні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Локальні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Авангардистські</a:t>
          </a:r>
          <a:endParaRPr lang="ru-RU" sz="1600" b="1" kern="1200" dirty="0"/>
        </a:p>
        <a:p>
          <a:pPr marL="171450" lvl="1" indent="-171450" algn="l" defTabSz="711200">
            <a:lnSpc>
              <a:spcPct val="90000"/>
            </a:lnSpc>
            <a:spcBef>
              <a:spcPct val="0"/>
            </a:spcBef>
            <a:spcAft>
              <a:spcPct val="15000"/>
            </a:spcAft>
            <a:buChar char="••"/>
          </a:pPr>
          <a:r>
            <a:rPr lang="uk-UA" sz="1600" b="1" kern="1200" dirty="0" smtClean="0"/>
            <a:t>Парламентські</a:t>
          </a:r>
          <a:endParaRPr lang="ru-RU" sz="1600" b="1" kern="1200" dirty="0"/>
        </a:p>
      </dsp:txBody>
      <dsp:txXfrm rot="-5400000">
        <a:off x="3291840" y="3977804"/>
        <a:ext cx="5721517" cy="2414941"/>
      </dsp:txXfrm>
    </dsp:sp>
    <dsp:sp modelId="{E90A6BAA-7F03-4046-8D93-5045F25726D9}">
      <dsp:nvSpPr>
        <dsp:cNvPr id="0" name=""/>
        <dsp:cNvSpPr/>
      </dsp:nvSpPr>
      <dsp:spPr>
        <a:xfrm>
          <a:off x="0" y="3512632"/>
          <a:ext cx="3291840" cy="3345284"/>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uk-UA" sz="3300" kern="1200" dirty="0" smtClean="0"/>
            <a:t>Особливість статусу і ролі у політичній системі</a:t>
          </a:r>
          <a:endParaRPr lang="ru-RU" sz="3300" kern="1200" dirty="0"/>
        </a:p>
      </dsp:txBody>
      <dsp:txXfrm>
        <a:off x="160694" y="3673326"/>
        <a:ext cx="2970452" cy="30238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38D8-DF67-4995-85AD-B5DFC2E364F6}">
      <dsp:nvSpPr>
        <dsp:cNvPr id="0" name=""/>
        <dsp:cNvSpPr/>
      </dsp:nvSpPr>
      <dsp:spPr>
        <a:xfrm rot="5400000">
          <a:off x="4503006" y="-2179836"/>
          <a:ext cx="1936105" cy="62957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noProof="0" dirty="0" smtClean="0"/>
            <a:t>об’єднання, створені з метою реалізації та захисту громадянських, політичних, економічних, соціальних і культурних прав, інтересів людини, які сприяють розвитку творчої активності й самостійності громадян, їх участі в управлінні державними та громадськими справами</a:t>
          </a:r>
          <a:r>
            <a:rPr lang="ru-RU" sz="1800" kern="1200" dirty="0" smtClean="0"/>
            <a:t>.</a:t>
          </a:r>
          <a:endParaRPr lang="ru-RU" sz="1800" kern="1200" dirty="0"/>
        </a:p>
      </dsp:txBody>
      <dsp:txXfrm rot="-5400000">
        <a:off x="2323170" y="94513"/>
        <a:ext cx="6201266" cy="1747079"/>
      </dsp:txXfrm>
    </dsp:sp>
    <dsp:sp modelId="{3E8F40FE-E0F0-44CC-823E-8CC3229EB106}">
      <dsp:nvSpPr>
        <dsp:cNvPr id="0" name=""/>
        <dsp:cNvSpPr/>
      </dsp:nvSpPr>
      <dsp:spPr>
        <a:xfrm>
          <a:off x="0" y="0"/>
          <a:ext cx="2343515" cy="2055835"/>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kern="1200" noProof="0" dirty="0" smtClean="0"/>
            <a:t>ГРОМАДСЬКА ОРГАНІЗАЦІЯ </a:t>
          </a:r>
          <a:endParaRPr lang="uk-UA" sz="2200" kern="1200" noProof="0" dirty="0"/>
        </a:p>
      </dsp:txBody>
      <dsp:txXfrm>
        <a:off x="100358" y="100358"/>
        <a:ext cx="2142799" cy="1855119"/>
      </dsp:txXfrm>
    </dsp:sp>
    <dsp:sp modelId="{83A99D76-74B3-4D6F-B68D-A80DB6AE060E}">
      <dsp:nvSpPr>
        <dsp:cNvPr id="0" name=""/>
        <dsp:cNvSpPr/>
      </dsp:nvSpPr>
      <dsp:spPr>
        <a:xfrm rot="5400000">
          <a:off x="4569842" y="60645"/>
          <a:ext cx="1802433" cy="62957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структурно неоформлені масові об’єднання громадян і організації різних соціально-політичних орієнтацій, діяльність яких, як правило, має тимчасовий характер і найчастіше спрямована на виконання певних тактичних завдань, після чого вони або розпадаються, або консолідуються в нові політичні партії чи організації.</a:t>
          </a:r>
          <a:endParaRPr lang="ru-RU" sz="1800" kern="1200" dirty="0"/>
        </a:p>
      </dsp:txBody>
      <dsp:txXfrm rot="-5400000">
        <a:off x="2323169" y="2395306"/>
        <a:ext cx="6207791" cy="1626457"/>
      </dsp:txXfrm>
    </dsp:sp>
    <dsp:sp modelId="{C95DC008-2CFE-49CD-BEDC-F7602FE04B5C}">
      <dsp:nvSpPr>
        <dsp:cNvPr id="0" name=""/>
        <dsp:cNvSpPr/>
      </dsp:nvSpPr>
      <dsp:spPr>
        <a:xfrm>
          <a:off x="0" y="2088263"/>
          <a:ext cx="2343515" cy="2055835"/>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kern="1200" noProof="0" dirty="0" smtClean="0"/>
            <a:t>ГРОМАДСЬКИЙ</a:t>
          </a:r>
          <a:r>
            <a:rPr lang="ru-RU" sz="2200" kern="1200" dirty="0" smtClean="0"/>
            <a:t> </a:t>
          </a:r>
          <a:r>
            <a:rPr lang="ru-RU" sz="2200" kern="1200" dirty="0" smtClean="0"/>
            <a:t>РУХ</a:t>
          </a:r>
          <a:endParaRPr lang="ru-RU" sz="2200" kern="1200" dirty="0"/>
        </a:p>
      </dsp:txBody>
      <dsp:txXfrm>
        <a:off x="100358" y="2188621"/>
        <a:ext cx="2142799" cy="18551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C77C1-B070-410E-96A4-E6BAB142957E}">
      <dsp:nvSpPr>
        <dsp:cNvPr id="0" name=""/>
        <dsp:cNvSpPr/>
      </dsp:nvSpPr>
      <dsp:spPr>
        <a:xfrm rot="5400000">
          <a:off x="3370448" y="-255232"/>
          <a:ext cx="3415039"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uk-UA" sz="2300" kern="1200" noProof="0" dirty="0" smtClean="0"/>
            <a:t>процес міжособистісної взаємодії, в ході якого авторитетні люди, наділені реальною владою, здійснюють легітимний вплив на все суспільство, чи певну його частину, котра добровільно віддає їм частину своїх політико-владних повноважень і прав.</a:t>
          </a:r>
          <a:endParaRPr lang="uk-UA" sz="2300" kern="1200" noProof="0" dirty="0"/>
        </a:p>
      </dsp:txBody>
      <dsp:txXfrm rot="-5400000">
        <a:off x="2688336" y="593588"/>
        <a:ext cx="4612556" cy="3081623"/>
      </dsp:txXfrm>
    </dsp:sp>
    <dsp:sp modelId="{23659399-663B-45EE-B540-C5583C6E8F9F}">
      <dsp:nvSpPr>
        <dsp:cNvPr id="0" name=""/>
        <dsp:cNvSpPr/>
      </dsp:nvSpPr>
      <dsp:spPr>
        <a:xfrm>
          <a:off x="0" y="0"/>
          <a:ext cx="2688336" cy="4268799"/>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ПОЛІТИЧНЕ ЛІДЕРСТВО</a:t>
          </a:r>
          <a:endParaRPr lang="ru-RU" sz="3300" kern="1200" dirty="0"/>
        </a:p>
      </dsp:txBody>
      <dsp:txXfrm>
        <a:off x="131234" y="131234"/>
        <a:ext cx="2425868" cy="40063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C864-8386-4D7A-85FF-71B16766F383}">
      <dsp:nvSpPr>
        <dsp:cNvPr id="0" name=""/>
        <dsp:cNvSpPr/>
      </dsp:nvSpPr>
      <dsp:spPr>
        <a:xfrm rot="10800000">
          <a:off x="1972643" y="484379"/>
          <a:ext cx="6610211" cy="3318227"/>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49485" tIns="68580" rIns="128016" bIns="68580" numCol="1" spcCol="1270" anchor="ctr" anchorCtr="0">
          <a:noAutofit/>
        </a:bodyPr>
        <a:lstStyle/>
        <a:p>
          <a:pPr lvl="0" algn="ctr" defTabSz="800100">
            <a:lnSpc>
              <a:spcPct val="90000"/>
            </a:lnSpc>
            <a:spcBef>
              <a:spcPct val="0"/>
            </a:spcBef>
            <a:spcAft>
              <a:spcPct val="35000"/>
            </a:spcAft>
          </a:pPr>
          <a:r>
            <a:rPr lang="uk-UA" sz="1800" kern="1200" noProof="0" dirty="0" smtClean="0">
              <a:solidFill>
                <a:schemeClr val="bg2">
                  <a:lumMod val="25000"/>
                </a:schemeClr>
              </a:solidFill>
            </a:rPr>
            <a:t>Теорія рис (Ф. </a:t>
          </a:r>
          <a:r>
            <a:rPr lang="uk-UA" sz="1800" kern="1200" noProof="0" dirty="0" err="1" smtClean="0">
              <a:solidFill>
                <a:schemeClr val="bg2">
                  <a:lumMod val="25000"/>
                </a:schemeClr>
              </a:solidFill>
            </a:rPr>
            <a:t>Гальтон</a:t>
          </a:r>
          <a:r>
            <a:rPr lang="uk-UA" sz="1800" kern="1200" noProof="0" dirty="0" smtClean="0">
              <a:solidFill>
                <a:schemeClr val="bg2">
                  <a:lumMod val="25000"/>
                </a:schemeClr>
              </a:solidFill>
            </a:rPr>
            <a:t> та ін.) пояснює природу політичного лідерства видатними індивідуальними якостями людини, що приводять його до влади. Серед рис, властивих лідеру, називають розвинений інтелект, силу волі, цілеспрямованість, організаторські здібності, компетентність та ін. У цивілізованих країнах до обов'язкових якостей політичних лідерів добавляють зовнішню привабливість, комунікабельність і високу моральність.</a:t>
          </a:r>
          <a:endParaRPr lang="uk-UA" sz="1800" kern="1200" noProof="0" dirty="0">
            <a:solidFill>
              <a:schemeClr val="bg2">
                <a:lumMod val="25000"/>
              </a:schemeClr>
            </a:solidFill>
          </a:endParaRPr>
        </a:p>
      </dsp:txBody>
      <dsp:txXfrm rot="10800000">
        <a:off x="2802200" y="484379"/>
        <a:ext cx="5780654" cy="3318227"/>
      </dsp:txXfrm>
    </dsp:sp>
    <dsp:sp modelId="{D9A26168-B28B-4EAD-A535-BBD33B53E97D}">
      <dsp:nvSpPr>
        <dsp:cNvPr id="0" name=""/>
        <dsp:cNvSpPr/>
      </dsp:nvSpPr>
      <dsp:spPr>
        <a:xfrm>
          <a:off x="105292" y="2436"/>
          <a:ext cx="2979335" cy="3996654"/>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9007-7FE9-4FFC-B2E4-ACBD2CEA2704}">
      <dsp:nvSpPr>
        <dsp:cNvPr id="0" name=""/>
        <dsp:cNvSpPr/>
      </dsp:nvSpPr>
      <dsp:spPr>
        <a:xfrm rot="10800000">
          <a:off x="1207582" y="69932"/>
          <a:ext cx="7539412" cy="2154964"/>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1317" tIns="53340" rIns="99568" bIns="53340" numCol="1" spcCol="1270" anchor="ctr" anchorCtr="0">
          <a:noAutofit/>
        </a:bodyPr>
        <a:lstStyle/>
        <a:p>
          <a:pPr lvl="0" algn="ctr" defTabSz="622300">
            <a:lnSpc>
              <a:spcPct val="90000"/>
            </a:lnSpc>
            <a:spcBef>
              <a:spcPct val="0"/>
            </a:spcBef>
            <a:spcAft>
              <a:spcPct val="35000"/>
            </a:spcAft>
          </a:pPr>
          <a:r>
            <a:rPr lang="uk-UA" sz="1400" kern="1200" noProof="0" dirty="0" smtClean="0"/>
            <a:t>Психологічні теорії про політичне лідерство одержали свій подальший розвиток у працях Є. </a:t>
          </a:r>
          <a:r>
            <a:rPr lang="uk-UA" sz="1400" kern="1200" noProof="0" dirty="0" err="1" smtClean="0"/>
            <a:t>Фромма</a:t>
          </a:r>
          <a:r>
            <a:rPr lang="uk-UA" sz="1400" kern="1200" noProof="0" dirty="0" smtClean="0"/>
            <a:t> і Т. Адорно. Вони виявили психологічні особливості індивідів, що визначають авторитарний тип політичного лідера. Індивіди, для яких влада є внутрішньою інстинктивною потребою, при певних соціальних умовах перетворюються в авторитарних вождів. Така особистість формується найчастіше в суспільствах, які знаходяться в стані глибокої загальної кризи, що породжує масові фрустрації і розпач. У цих умовах народ шукає рятівника і готовий довірити йому свою долю</a:t>
          </a:r>
          <a:r>
            <a:rPr lang="uk-UA" sz="900" kern="1200" dirty="0" smtClean="0"/>
            <a:t>.</a:t>
          </a:r>
          <a:endParaRPr lang="uk-UA" sz="900" kern="1200" dirty="0"/>
        </a:p>
      </dsp:txBody>
      <dsp:txXfrm rot="10800000">
        <a:off x="1746323" y="69932"/>
        <a:ext cx="7000671" cy="2154964"/>
      </dsp:txXfrm>
    </dsp:sp>
    <dsp:sp modelId="{B30546CB-F0D1-455E-8933-2DFE41707659}">
      <dsp:nvSpPr>
        <dsp:cNvPr id="0" name=""/>
        <dsp:cNvSpPr/>
      </dsp:nvSpPr>
      <dsp:spPr>
        <a:xfrm>
          <a:off x="332085" y="132794"/>
          <a:ext cx="1831549" cy="1889162"/>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8402B07-649D-4B15-ACB0-C351B7C4AF37}">
      <dsp:nvSpPr>
        <dsp:cNvPr id="0" name=""/>
        <dsp:cNvSpPr/>
      </dsp:nvSpPr>
      <dsp:spPr>
        <a:xfrm rot="10800000">
          <a:off x="1148087" y="2827961"/>
          <a:ext cx="7668811" cy="1465287"/>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1317" tIns="53340" rIns="99568" bIns="53340" numCol="1" spcCol="1270" anchor="ctr" anchorCtr="0">
          <a:noAutofit/>
        </a:bodyPr>
        <a:lstStyle/>
        <a:p>
          <a:pPr lvl="0" algn="ctr" defTabSz="622300">
            <a:lnSpc>
              <a:spcPct val="90000"/>
            </a:lnSpc>
            <a:spcBef>
              <a:spcPct val="0"/>
            </a:spcBef>
            <a:spcAft>
              <a:spcPct val="35000"/>
            </a:spcAft>
          </a:pPr>
          <a:r>
            <a:rPr lang="uk-UA" sz="1400" kern="1200" noProof="0" dirty="0" smtClean="0"/>
            <a:t>Теорію лідера-надлюдини розвинув німецький філософ Фрідріх Ніцше (1844—1900). Лідер, за його концепцією, — вищий біологічний тип людини, що ігнорує встановлені мораль, культуру, політичні цінності. </a:t>
          </a:r>
          <a:endParaRPr lang="uk-UA" sz="1400" kern="1200" noProof="0" dirty="0"/>
        </a:p>
      </dsp:txBody>
      <dsp:txXfrm rot="10800000">
        <a:off x="1514409" y="2827961"/>
        <a:ext cx="7302489" cy="1465287"/>
      </dsp:txXfrm>
    </dsp:sp>
    <dsp:sp modelId="{8BBE0E14-0254-4B68-B661-CBB131274481}">
      <dsp:nvSpPr>
        <dsp:cNvPr id="0" name=""/>
        <dsp:cNvSpPr/>
      </dsp:nvSpPr>
      <dsp:spPr>
        <a:xfrm>
          <a:off x="251344" y="2576812"/>
          <a:ext cx="1901011" cy="1967585"/>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07D5181-75D3-4602-906D-75CE41F095C9}">
      <dsp:nvSpPr>
        <dsp:cNvPr id="0" name=""/>
        <dsp:cNvSpPr/>
      </dsp:nvSpPr>
      <dsp:spPr>
        <a:xfrm rot="10800000">
          <a:off x="1552284" y="5204834"/>
          <a:ext cx="7310958" cy="1412056"/>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1317" tIns="53340" rIns="99568" bIns="53340" numCol="1" spcCol="1270" anchor="ctr" anchorCtr="0">
          <a:noAutofit/>
        </a:bodyPr>
        <a:lstStyle/>
        <a:p>
          <a:pPr lvl="0" algn="l" defTabSz="622300">
            <a:lnSpc>
              <a:spcPct val="90000"/>
            </a:lnSpc>
            <a:spcBef>
              <a:spcPct val="0"/>
            </a:spcBef>
            <a:spcAft>
              <a:spcPct val="35000"/>
            </a:spcAft>
          </a:pPr>
          <a:r>
            <a:rPr lang="uk-UA" sz="1400" kern="1200" dirty="0" smtClean="0"/>
            <a:t>Французький соціолог Габріель </a:t>
          </a:r>
          <a:r>
            <a:rPr lang="uk-UA" sz="1400" kern="1200" dirty="0" err="1" smtClean="0"/>
            <a:t>Тард</a:t>
          </a:r>
          <a:r>
            <a:rPr lang="uk-UA" sz="1400" kern="1200" dirty="0" smtClean="0"/>
            <a:t> (1843—1904) вважав, що лідер є рушієм суспільного процесу, силою, що спонукає та певною мірою скеровує розвиток людської історії. На його думку, більшість населення не здатна до творчості, розуміння сутності історичного, політичного, соціального розвитку, і тому цю роль виконує лідер.</a:t>
          </a:r>
          <a:br>
            <a:rPr lang="uk-UA" sz="1400" kern="1200" dirty="0" smtClean="0"/>
          </a:br>
          <a:endParaRPr lang="ru-RU" sz="1400" kern="1200" dirty="0"/>
        </a:p>
      </dsp:txBody>
      <dsp:txXfrm rot="10800000">
        <a:off x="1905298" y="5204834"/>
        <a:ext cx="6957944" cy="1412056"/>
      </dsp:txXfrm>
    </dsp:sp>
    <dsp:sp modelId="{B1F52A1C-311F-4118-AE9A-8A3A5D553869}">
      <dsp:nvSpPr>
        <dsp:cNvPr id="0" name=""/>
        <dsp:cNvSpPr/>
      </dsp:nvSpPr>
      <dsp:spPr>
        <a:xfrm>
          <a:off x="428234" y="4966245"/>
          <a:ext cx="1971403" cy="1891754"/>
        </a:xfrm>
        <a:prstGeom prst="ellipse">
          <a:avLst/>
        </a:prstGeom>
        <a:blipFill rotWithShape="0">
          <a:blip xmlns:r="http://schemas.openxmlformats.org/officeDocument/2006/relationships" r:embed="rId3"/>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F908D-A7D1-4FA5-9392-1B77F27269B7}">
      <dsp:nvSpPr>
        <dsp:cNvPr id="0" name=""/>
        <dsp:cNvSpPr/>
      </dsp:nvSpPr>
      <dsp:spPr>
        <a:xfrm rot="10800000">
          <a:off x="2357442" y="696448"/>
          <a:ext cx="6080760" cy="2018178"/>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15187" tIns="91440" rIns="170688" bIns="91440" numCol="1" spcCol="1270" anchor="ctr" anchorCtr="0">
          <a:noAutofit/>
        </a:bodyPr>
        <a:lstStyle/>
        <a:p>
          <a:pPr marL="0" lvl="0" indent="0" algn="l" defTabSz="1066800">
            <a:lnSpc>
              <a:spcPct val="90000"/>
            </a:lnSpc>
            <a:spcBef>
              <a:spcPct val="0"/>
            </a:spcBef>
            <a:spcAft>
              <a:spcPct val="35000"/>
            </a:spcAft>
          </a:pPr>
          <a:r>
            <a:rPr lang="uk-UA" sz="2400" kern="1200" noProof="0" dirty="0" smtClean="0"/>
            <a:t>Австрійський лікар-психіатр і психолог 3. Фрейд пояснював лідерство несвідомим потягом індивіда до панування над іншими. </a:t>
          </a:r>
          <a:endParaRPr lang="uk-UA" sz="2400" kern="1200" noProof="0" dirty="0"/>
        </a:p>
      </dsp:txBody>
      <dsp:txXfrm rot="10800000">
        <a:off x="2861986" y="696448"/>
        <a:ext cx="5576216" cy="2018178"/>
      </dsp:txXfrm>
    </dsp:sp>
    <dsp:sp modelId="{BCA0E616-E6DD-49D5-8B3B-644291D613B6}">
      <dsp:nvSpPr>
        <dsp:cNvPr id="0" name=""/>
        <dsp:cNvSpPr/>
      </dsp:nvSpPr>
      <dsp:spPr>
        <a:xfrm>
          <a:off x="428582" y="214302"/>
          <a:ext cx="2982470" cy="2982470"/>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551EF9-9833-4494-B75A-ED29988813FA}">
      <dsp:nvSpPr>
        <dsp:cNvPr id="0" name=""/>
        <dsp:cNvSpPr/>
      </dsp:nvSpPr>
      <dsp:spPr>
        <a:xfrm rot="10800000">
          <a:off x="2285994" y="4357707"/>
          <a:ext cx="6080760" cy="1985162"/>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15187" tIns="64770" rIns="120904" bIns="64770" numCol="1" spcCol="1270" anchor="ctr" anchorCtr="0">
          <a:noAutofit/>
        </a:bodyPr>
        <a:lstStyle/>
        <a:p>
          <a:pPr lvl="0" algn="l" defTabSz="755650">
            <a:lnSpc>
              <a:spcPct val="90000"/>
            </a:lnSpc>
            <a:spcBef>
              <a:spcPct val="0"/>
            </a:spcBef>
            <a:spcAft>
              <a:spcPct val="35000"/>
            </a:spcAft>
          </a:pPr>
          <a:r>
            <a:rPr lang="uk-UA" sz="1700" kern="1200" noProof="0" dirty="0" smtClean="0"/>
            <a:t>Французький дослідник психології мас Г. </a:t>
          </a:r>
          <a:r>
            <a:rPr lang="uk-UA" sz="1700" kern="1200" noProof="0" dirty="0" err="1" smtClean="0"/>
            <a:t>Лебон</a:t>
          </a:r>
          <a:r>
            <a:rPr lang="uk-UA" sz="1700" kern="1200" noProof="0" dirty="0" smtClean="0"/>
            <a:t> (1841—1931) поділяє народ на лідерів і натовп. Значення лідерів у громадському житті </a:t>
          </a:r>
          <a:r>
            <a:rPr lang="uk-UA" sz="1700" kern="1200" noProof="0" dirty="0" err="1" smtClean="0"/>
            <a:t>Лебон</a:t>
          </a:r>
          <a:r>
            <a:rPr lang="uk-UA" sz="1700" kern="1200" noProof="0" dirty="0" smtClean="0"/>
            <a:t> перебільшує, а натовпу — навпаки, недооцінює. На його думку, лідери можуть усе, досить тільки їм навчитися володіти психологією мас. </a:t>
          </a:r>
          <a:endParaRPr lang="uk-UA" sz="1700" kern="1200" noProof="0" dirty="0"/>
        </a:p>
      </dsp:txBody>
      <dsp:txXfrm rot="10800000">
        <a:off x="2782284" y="4357707"/>
        <a:ext cx="5584470" cy="1985162"/>
      </dsp:txXfrm>
    </dsp:sp>
    <dsp:sp modelId="{A8AAAD10-C40E-4D55-A86B-2F62210EB235}">
      <dsp:nvSpPr>
        <dsp:cNvPr id="0" name=""/>
        <dsp:cNvSpPr/>
      </dsp:nvSpPr>
      <dsp:spPr>
        <a:xfrm>
          <a:off x="428582" y="3875516"/>
          <a:ext cx="2982470" cy="2982470"/>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33218-1979-41B0-A005-50193EC0A69E}">
      <dsp:nvSpPr>
        <dsp:cNvPr id="0" name=""/>
        <dsp:cNvSpPr/>
      </dsp:nvSpPr>
      <dsp:spPr>
        <a:xfrm rot="5400000">
          <a:off x="4018955" y="-480237"/>
          <a:ext cx="3620770"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uk-UA" sz="2300" kern="1200" noProof="0" dirty="0" smtClean="0"/>
            <a:t>самостійна, вища, відносно привілейована група людей, наділена особливими психологічними, соціальними і політичними якостями, яка бере безпосередню участь у затвердженні і здійсненні рішень, пов’язаних з використанням державної влади або впливом на неї.</a:t>
          </a:r>
          <a:endParaRPr lang="uk-UA" sz="2300" kern="1200" noProof="0" dirty="0"/>
        </a:p>
      </dsp:txBody>
      <dsp:txXfrm rot="-5400000">
        <a:off x="3086122" y="629347"/>
        <a:ext cx="5309687" cy="3267268"/>
      </dsp:txXfrm>
    </dsp:sp>
    <dsp:sp modelId="{B142229D-43C6-41ED-9B5C-2989288B8A9C}">
      <dsp:nvSpPr>
        <dsp:cNvPr id="0" name=""/>
        <dsp:cNvSpPr/>
      </dsp:nvSpPr>
      <dsp:spPr>
        <a:xfrm>
          <a:off x="0" y="0"/>
          <a:ext cx="3086121" cy="4525963"/>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smtClean="0"/>
            <a:t>ПОЛІТИЧНА ЕЛІТА</a:t>
          </a:r>
          <a:endParaRPr lang="ru-RU" sz="3700" kern="1200" dirty="0"/>
        </a:p>
      </dsp:txBody>
      <dsp:txXfrm>
        <a:off x="150652" y="150652"/>
        <a:ext cx="2784817" cy="42246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5FF72-0884-4A70-ADBA-81A9B506184F}">
      <dsp:nvSpPr>
        <dsp:cNvPr id="0" name=""/>
        <dsp:cNvSpPr/>
      </dsp:nvSpPr>
      <dsp:spPr>
        <a:xfrm rot="5400000">
          <a:off x="4407534" y="-663098"/>
          <a:ext cx="3620770" cy="585216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uk-UA" sz="2500" kern="1200" noProof="0" dirty="0" smtClean="0"/>
            <a:t>відіграє надзвичайно важливу роль у досягненні політичного успіху і соціально позитивної спрямованості політичних процесів. Зумовлено це тим, що вона уособлює найважливіші риси політики: владу, авторитет, вплив, керівництво, представництво і відображення суспільно-політичних інтересів.</a:t>
          </a:r>
          <a:endParaRPr lang="uk-UA" sz="2500" kern="1200" noProof="0" dirty="0"/>
        </a:p>
      </dsp:txBody>
      <dsp:txXfrm rot="-5400000">
        <a:off x="3291840" y="629347"/>
        <a:ext cx="5675409" cy="3267268"/>
      </dsp:txXfrm>
    </dsp:sp>
    <dsp:sp modelId="{8D266CB7-79AD-4A0E-87D6-A72E50AE987E}">
      <dsp:nvSpPr>
        <dsp:cNvPr id="0" name=""/>
        <dsp:cNvSpPr/>
      </dsp:nvSpPr>
      <dsp:spPr>
        <a:xfrm>
          <a:off x="0" y="0"/>
          <a:ext cx="3291840" cy="4525963"/>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ru-RU" sz="3700" kern="1200" dirty="0" smtClean="0"/>
            <a:t>ЗНАЧЕННЯ ПОЛІТИЧНОЇ ЕЛІТИ</a:t>
          </a:r>
          <a:endParaRPr lang="ru-RU" sz="3700" kern="1200" dirty="0"/>
        </a:p>
      </dsp:txBody>
      <dsp:txXfrm>
        <a:off x="160694" y="160694"/>
        <a:ext cx="2970452" cy="4204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BF5A8-2D8C-40D8-BD36-62FE936AB74D}">
      <dsp:nvSpPr>
        <dsp:cNvPr id="0" name=""/>
        <dsp:cNvSpPr/>
      </dsp:nvSpPr>
      <dsp:spPr>
        <a:xfrm>
          <a:off x="3600462" y="0"/>
          <a:ext cx="1800231" cy="1328742"/>
        </a:xfrm>
        <a:prstGeom prst="trapezoid">
          <a:avLst>
            <a:gd name="adj" fmla="val 67742"/>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noProof="0" dirty="0" smtClean="0">
              <a:solidFill>
                <a:schemeClr val="tx1"/>
              </a:solidFill>
            </a:rPr>
            <a:t>5) партії відіграють тривалу роль у політичному житті.</a:t>
          </a:r>
          <a:endParaRPr lang="uk-UA" sz="1800" kern="1200" noProof="0" dirty="0">
            <a:solidFill>
              <a:schemeClr val="tx1"/>
            </a:solidFill>
          </a:endParaRPr>
        </a:p>
      </dsp:txBody>
      <dsp:txXfrm>
        <a:off x="3600462" y="0"/>
        <a:ext cx="1800231" cy="1328742"/>
      </dsp:txXfrm>
    </dsp:sp>
    <dsp:sp modelId="{1FBE5CA4-613D-44C9-921C-12A5D270C8DA}">
      <dsp:nvSpPr>
        <dsp:cNvPr id="0" name=""/>
        <dsp:cNvSpPr/>
      </dsp:nvSpPr>
      <dsp:spPr>
        <a:xfrm>
          <a:off x="2700346" y="1328741"/>
          <a:ext cx="3600462" cy="1328742"/>
        </a:xfrm>
        <a:prstGeom prst="trapezoid">
          <a:avLst>
            <a:gd name="adj" fmla="val 67742"/>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noProof="0" dirty="0" smtClean="0"/>
            <a:t>4) партії найбільш політично активні під час виборів</a:t>
          </a:r>
          <a:endParaRPr lang="uk-UA" sz="1800" kern="1200" noProof="0" dirty="0"/>
        </a:p>
      </dsp:txBody>
      <dsp:txXfrm>
        <a:off x="3330427" y="1328741"/>
        <a:ext cx="2340300" cy="1328742"/>
      </dsp:txXfrm>
    </dsp:sp>
    <dsp:sp modelId="{DFD0236D-64CC-4015-8991-B1DB44DCBE2F}">
      <dsp:nvSpPr>
        <dsp:cNvPr id="0" name=""/>
        <dsp:cNvSpPr/>
      </dsp:nvSpPr>
      <dsp:spPr>
        <a:xfrm>
          <a:off x="1843058" y="2673495"/>
          <a:ext cx="5400693" cy="1328742"/>
        </a:xfrm>
        <a:prstGeom prst="trapezoid">
          <a:avLst>
            <a:gd name="adj" fmla="val 67742"/>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noProof="0" dirty="0" smtClean="0"/>
            <a:t>3) партії займаються забезпеченням громадської політики</a:t>
          </a:r>
          <a:endParaRPr lang="uk-UA" sz="1800" kern="1200" noProof="0" dirty="0"/>
        </a:p>
      </dsp:txBody>
      <dsp:txXfrm>
        <a:off x="2788180" y="2673495"/>
        <a:ext cx="3510450" cy="1328742"/>
      </dsp:txXfrm>
    </dsp:sp>
    <dsp:sp modelId="{5BEAC3E9-70E8-4591-A196-7A2FE2A0123C}">
      <dsp:nvSpPr>
        <dsp:cNvPr id="0" name=""/>
        <dsp:cNvSpPr/>
      </dsp:nvSpPr>
      <dsp:spPr>
        <a:xfrm>
          <a:off x="900115" y="3986226"/>
          <a:ext cx="7200924" cy="1328742"/>
        </a:xfrm>
        <a:prstGeom prst="trapezoid">
          <a:avLst>
            <a:gd name="adj" fmla="val 67742"/>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noProof="0" dirty="0" smtClean="0"/>
            <a:t>2) партії займаються забезпеченням діяльності урядових лідерів</a:t>
          </a:r>
          <a:endParaRPr lang="uk-UA" sz="1800" kern="1200" noProof="0" dirty="0"/>
        </a:p>
      </dsp:txBody>
      <dsp:txXfrm>
        <a:off x="2160277" y="3986226"/>
        <a:ext cx="4680601" cy="1328742"/>
      </dsp:txXfrm>
    </dsp:sp>
    <dsp:sp modelId="{09997007-09AB-4C0C-B0BE-CF5B8FD6862E}">
      <dsp:nvSpPr>
        <dsp:cNvPr id="0" name=""/>
        <dsp:cNvSpPr/>
      </dsp:nvSpPr>
      <dsp:spPr>
        <a:xfrm>
          <a:off x="0" y="5314968"/>
          <a:ext cx="9001156" cy="1328742"/>
        </a:xfrm>
        <a:prstGeom prst="trapezoid">
          <a:avLst>
            <a:gd name="adj" fmla="val 67742"/>
          </a:avLst>
        </a:prstGeom>
        <a:solidFill>
          <a:srgbClr val="0070C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noProof="0" dirty="0" smtClean="0"/>
            <a:t>1) партії – це організації</a:t>
          </a:r>
          <a:endParaRPr lang="uk-UA" sz="1800" kern="1200" noProof="0" dirty="0"/>
        </a:p>
      </dsp:txBody>
      <dsp:txXfrm>
        <a:off x="1575202" y="5314968"/>
        <a:ext cx="5850751" cy="13287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669D5-27EF-450E-A70B-575CC47928CB}">
      <dsp:nvSpPr>
        <dsp:cNvPr id="0" name=""/>
        <dsp:cNvSpPr/>
      </dsp:nvSpPr>
      <dsp:spPr>
        <a:xfrm rot="10800000">
          <a:off x="910191" y="241147"/>
          <a:ext cx="6590519" cy="1873404"/>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0396" tIns="91440" rIns="170688" bIns="91440" numCol="1" spcCol="1270" anchor="ctr" anchorCtr="0">
          <a:noAutofit/>
        </a:bodyPr>
        <a:lstStyle/>
        <a:p>
          <a:pPr lvl="0" algn="ctr" defTabSz="1066800">
            <a:lnSpc>
              <a:spcPct val="90000"/>
            </a:lnSpc>
            <a:spcBef>
              <a:spcPct val="0"/>
            </a:spcBef>
            <a:spcAft>
              <a:spcPct val="35000"/>
            </a:spcAft>
          </a:pPr>
          <a:r>
            <a:rPr lang="uk-UA" sz="2400" kern="1200" dirty="0" smtClean="0"/>
            <a:t>Платон: державні </a:t>
          </a:r>
          <a:r>
            <a:rPr lang="uk-UA" sz="2400" kern="1200" dirty="0" smtClean="0"/>
            <a:t>функції можуть виконувати тільки вибрані — ті, хто отримав особливе виховання і має досвід управління державними справами. </a:t>
          </a:r>
          <a:endParaRPr lang="ru-RU" sz="2400" kern="1200" dirty="0"/>
        </a:p>
      </dsp:txBody>
      <dsp:txXfrm rot="10800000">
        <a:off x="1378542" y="241147"/>
        <a:ext cx="6122168" cy="1873404"/>
      </dsp:txXfrm>
    </dsp:sp>
    <dsp:sp modelId="{DC00DA45-69BB-4E0E-9AB1-525D01842A51}">
      <dsp:nvSpPr>
        <dsp:cNvPr id="0" name=""/>
        <dsp:cNvSpPr/>
      </dsp:nvSpPr>
      <dsp:spPr>
        <a:xfrm>
          <a:off x="45124" y="28601"/>
          <a:ext cx="2165737" cy="2354650"/>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813865-5AE5-4B8C-9569-FEA826E5B65C}">
      <dsp:nvSpPr>
        <dsp:cNvPr id="0" name=""/>
        <dsp:cNvSpPr/>
      </dsp:nvSpPr>
      <dsp:spPr>
        <a:xfrm rot="10800000">
          <a:off x="1774038" y="2971801"/>
          <a:ext cx="5755663" cy="1628751"/>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0396" tIns="91440" rIns="170688" bIns="91440" numCol="1" spcCol="1270" anchor="ctr" anchorCtr="0">
          <a:noAutofit/>
        </a:bodyPr>
        <a:lstStyle/>
        <a:p>
          <a:pPr lvl="0" algn="ctr" defTabSz="1066800">
            <a:lnSpc>
              <a:spcPct val="90000"/>
            </a:lnSpc>
            <a:spcBef>
              <a:spcPct val="0"/>
            </a:spcBef>
            <a:spcAft>
              <a:spcPct val="35000"/>
            </a:spcAft>
          </a:pPr>
          <a:r>
            <a:rPr lang="uk-UA" sz="2400" kern="1200" dirty="0" smtClean="0"/>
            <a:t>Жан </a:t>
          </a:r>
          <a:r>
            <a:rPr lang="uk-UA" sz="2400" kern="1200" dirty="0" err="1" smtClean="0"/>
            <a:t>Боден</a:t>
          </a:r>
          <a:endParaRPr lang="uk-UA" sz="2400" kern="1200" dirty="0" smtClean="0"/>
        </a:p>
        <a:p>
          <a:pPr lvl="0" algn="ctr" defTabSz="1066800">
            <a:lnSpc>
              <a:spcPct val="90000"/>
            </a:lnSpc>
            <a:spcBef>
              <a:spcPct val="0"/>
            </a:spcBef>
            <a:spcAft>
              <a:spcPct val="35000"/>
            </a:spcAft>
          </a:pPr>
          <a:r>
            <a:rPr lang="uk-UA" sz="2400" kern="1200" dirty="0" smtClean="0"/>
            <a:t>Еліта – творча меншість суспільства</a:t>
          </a:r>
          <a:endParaRPr lang="ru-RU" sz="2400" kern="1200" dirty="0"/>
        </a:p>
      </dsp:txBody>
      <dsp:txXfrm rot="10800000">
        <a:off x="2181226" y="2971801"/>
        <a:ext cx="5348475" cy="1628751"/>
      </dsp:txXfrm>
    </dsp:sp>
    <dsp:sp modelId="{A3F87514-2909-4038-B6C7-14A701795BE8}">
      <dsp:nvSpPr>
        <dsp:cNvPr id="0" name=""/>
        <dsp:cNvSpPr/>
      </dsp:nvSpPr>
      <dsp:spPr>
        <a:xfrm>
          <a:off x="10339" y="2620894"/>
          <a:ext cx="2318551" cy="2339980"/>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3FB3-47E9-4761-8696-E63363432734}">
      <dsp:nvSpPr>
        <dsp:cNvPr id="0" name=""/>
        <dsp:cNvSpPr/>
      </dsp:nvSpPr>
      <dsp:spPr>
        <a:xfrm rot="10800000">
          <a:off x="2510030" y="503878"/>
          <a:ext cx="6080760" cy="975897"/>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0275" tIns="76200" rIns="142240" bIns="76200" numCol="1" spcCol="1270" anchor="ctr" anchorCtr="0">
          <a:noAutofit/>
        </a:bodyPr>
        <a:lstStyle/>
        <a:p>
          <a:pPr lvl="0" algn="ctr" defTabSz="889000">
            <a:lnSpc>
              <a:spcPct val="90000"/>
            </a:lnSpc>
            <a:spcBef>
              <a:spcPct val="0"/>
            </a:spcBef>
            <a:spcAft>
              <a:spcPct val="35000"/>
            </a:spcAft>
          </a:pPr>
          <a:r>
            <a:rPr lang="uk-UA" sz="2000" kern="1200" dirty="0" smtClean="0"/>
            <a:t>М.Вебер </a:t>
          </a:r>
        </a:p>
        <a:p>
          <a:pPr lvl="0" algn="ctr" defTabSz="889000">
            <a:lnSpc>
              <a:spcPct val="90000"/>
            </a:lnSpc>
            <a:spcBef>
              <a:spcPct val="0"/>
            </a:spcBef>
            <a:spcAft>
              <a:spcPct val="35000"/>
            </a:spcAft>
          </a:pPr>
          <a:r>
            <a:rPr lang="uk-UA" sz="2000" kern="1200" dirty="0" smtClean="0"/>
            <a:t>Еліта-особистості, наділені харизмою.</a:t>
          </a:r>
          <a:endParaRPr lang="ru-RU" sz="2000" kern="1200" dirty="0"/>
        </a:p>
      </dsp:txBody>
      <dsp:txXfrm rot="10800000">
        <a:off x="2754004" y="503878"/>
        <a:ext cx="5836786" cy="975897"/>
      </dsp:txXfrm>
    </dsp:sp>
    <dsp:sp modelId="{4F9EBC32-9464-4690-B378-0932C5DB1365}">
      <dsp:nvSpPr>
        <dsp:cNvPr id="0" name=""/>
        <dsp:cNvSpPr/>
      </dsp:nvSpPr>
      <dsp:spPr>
        <a:xfrm>
          <a:off x="1091599" y="2860"/>
          <a:ext cx="1760080" cy="2030979"/>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CE8188-C6F3-48B0-91BC-8882B56064C3}">
      <dsp:nvSpPr>
        <dsp:cNvPr id="0" name=""/>
        <dsp:cNvSpPr/>
      </dsp:nvSpPr>
      <dsp:spPr>
        <a:xfrm rot="10800000">
          <a:off x="2643781" y="2564903"/>
          <a:ext cx="5984683" cy="1539964"/>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0275" tIns="68580" rIns="128016" bIns="68580" numCol="1" spcCol="1270" anchor="ctr" anchorCtr="0">
          <a:noAutofit/>
        </a:bodyPr>
        <a:lstStyle/>
        <a:p>
          <a:pPr lvl="0" algn="ctr" defTabSz="800100">
            <a:lnSpc>
              <a:spcPct val="90000"/>
            </a:lnSpc>
            <a:spcBef>
              <a:spcPct val="0"/>
            </a:spcBef>
            <a:spcAft>
              <a:spcPct val="35000"/>
            </a:spcAft>
          </a:pPr>
          <a:r>
            <a:rPr lang="uk-UA" sz="1800" kern="1200" dirty="0" smtClean="0"/>
            <a:t>В. </a:t>
          </a:r>
          <a:r>
            <a:rPr lang="uk-UA" sz="1800" kern="1200" dirty="0" err="1" smtClean="0"/>
            <a:t>Парето</a:t>
          </a:r>
          <a:r>
            <a:rPr lang="uk-UA" sz="1800" kern="1200" dirty="0" smtClean="0"/>
            <a:t> визначав еліту як групу, до якої належать найпродуктивніші та </a:t>
          </a:r>
          <a:r>
            <a:rPr lang="uk-UA" sz="1800" kern="1200" dirty="0" err="1" smtClean="0"/>
            <a:t>найздібніші</a:t>
          </a:r>
          <a:r>
            <a:rPr lang="uk-UA" sz="1800" kern="1200" dirty="0" smtClean="0"/>
            <a:t> в різних сферах діяльності особи, які отримали «найвищий індекс» у своїй діяльності.</a:t>
          </a:r>
        </a:p>
        <a:p>
          <a:pPr lvl="0" algn="ctr" defTabSz="800100">
            <a:lnSpc>
              <a:spcPct val="90000"/>
            </a:lnSpc>
            <a:spcBef>
              <a:spcPct val="0"/>
            </a:spcBef>
            <a:spcAft>
              <a:spcPct val="35000"/>
            </a:spcAft>
          </a:pPr>
          <a:endParaRPr lang="ru-RU" sz="1800" kern="1200" dirty="0"/>
        </a:p>
      </dsp:txBody>
      <dsp:txXfrm rot="10800000">
        <a:off x="3028772" y="2564903"/>
        <a:ext cx="5599692" cy="1539964"/>
      </dsp:txXfrm>
    </dsp:sp>
    <dsp:sp modelId="{C293239B-B732-496B-BA11-06CECE9B518A}">
      <dsp:nvSpPr>
        <dsp:cNvPr id="0" name=""/>
        <dsp:cNvSpPr/>
      </dsp:nvSpPr>
      <dsp:spPr>
        <a:xfrm>
          <a:off x="1095556" y="2285989"/>
          <a:ext cx="1789652" cy="2109865"/>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A991365-2E35-4ABC-ADA1-CBCD406563B1}">
      <dsp:nvSpPr>
        <dsp:cNvPr id="0" name=""/>
        <dsp:cNvSpPr/>
      </dsp:nvSpPr>
      <dsp:spPr>
        <a:xfrm rot="10800000">
          <a:off x="2546038" y="5095528"/>
          <a:ext cx="6080760" cy="106364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0275" tIns="72390" rIns="135128" bIns="72390" numCol="1" spcCol="1270" anchor="ctr" anchorCtr="0">
          <a:noAutofit/>
        </a:bodyPr>
        <a:lstStyle/>
        <a:p>
          <a:pPr lvl="0" algn="ctr" defTabSz="844550">
            <a:lnSpc>
              <a:spcPct val="90000"/>
            </a:lnSpc>
            <a:spcBef>
              <a:spcPct val="0"/>
            </a:spcBef>
            <a:spcAft>
              <a:spcPct val="35000"/>
            </a:spcAft>
          </a:pPr>
          <a:r>
            <a:rPr lang="uk-UA" sz="1900" kern="1200" dirty="0" smtClean="0"/>
            <a:t>Г. </a:t>
          </a:r>
          <a:r>
            <a:rPr lang="uk-UA" sz="1900" kern="1200" dirty="0" err="1" smtClean="0"/>
            <a:t>Моска</a:t>
          </a:r>
          <a:r>
            <a:rPr lang="uk-UA" sz="1900" kern="1200" dirty="0" smtClean="0"/>
            <a:t> </a:t>
          </a:r>
        </a:p>
        <a:p>
          <a:pPr lvl="0" algn="ctr" defTabSz="844550">
            <a:lnSpc>
              <a:spcPct val="90000"/>
            </a:lnSpc>
            <a:spcBef>
              <a:spcPct val="0"/>
            </a:spcBef>
            <a:spcAft>
              <a:spcPct val="35000"/>
            </a:spcAft>
          </a:pPr>
          <a:r>
            <a:rPr lang="uk-UA" sz="1900" kern="1200" dirty="0" smtClean="0"/>
            <a:t>Еліта – найактивніші в політичному відношенні люди, орієнтовані на владу</a:t>
          </a:r>
          <a:endParaRPr lang="ru-RU" sz="1900" kern="1200" dirty="0"/>
        </a:p>
      </dsp:txBody>
      <dsp:txXfrm rot="10800000">
        <a:off x="2811949" y="5095528"/>
        <a:ext cx="5814849" cy="1063645"/>
      </dsp:txXfrm>
    </dsp:sp>
    <dsp:sp modelId="{121B75DB-D41B-4D69-B653-5A7ADACE3F73}">
      <dsp:nvSpPr>
        <dsp:cNvPr id="0" name=""/>
        <dsp:cNvSpPr/>
      </dsp:nvSpPr>
      <dsp:spPr>
        <a:xfrm>
          <a:off x="1027671" y="4553665"/>
          <a:ext cx="1879543" cy="2074746"/>
        </a:xfrm>
        <a:prstGeom prst="ellipse">
          <a:avLst/>
        </a:prstGeom>
        <a:blipFill rotWithShape="0">
          <a:blip xmlns:r="http://schemas.openxmlformats.org/officeDocument/2006/relationships" r:embed="rId3"/>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73463-636A-4C39-AA9E-F09A2538EFF7}">
      <dsp:nvSpPr>
        <dsp:cNvPr id="0" name=""/>
        <dsp:cNvSpPr/>
      </dsp:nvSpPr>
      <dsp:spPr>
        <a:xfrm rot="10800000">
          <a:off x="2898461" y="928664"/>
          <a:ext cx="6080760" cy="1524298"/>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4" tIns="68580" rIns="128016" bIns="68580" numCol="1" spcCol="1270" anchor="ctr" anchorCtr="0">
          <a:noAutofit/>
        </a:bodyPr>
        <a:lstStyle/>
        <a:p>
          <a:pPr lvl="0" algn="ctr" defTabSz="800100">
            <a:lnSpc>
              <a:spcPct val="90000"/>
            </a:lnSpc>
            <a:spcBef>
              <a:spcPct val="0"/>
            </a:spcBef>
            <a:spcAft>
              <a:spcPct val="35000"/>
            </a:spcAft>
          </a:pPr>
          <a:r>
            <a:rPr lang="uk-UA" sz="1800" kern="1200" dirty="0" smtClean="0"/>
            <a:t>Х. Ортега-і-Гассет</a:t>
          </a:r>
        </a:p>
        <a:p>
          <a:pPr lvl="0" algn="ctr" defTabSz="800100">
            <a:lnSpc>
              <a:spcPct val="90000"/>
            </a:lnSpc>
            <a:spcBef>
              <a:spcPct val="0"/>
            </a:spcBef>
            <a:spcAft>
              <a:spcPct val="35000"/>
            </a:spcAft>
          </a:pPr>
          <a:r>
            <a:rPr lang="uk-UA" sz="1800" kern="1200" dirty="0" smtClean="0"/>
            <a:t>Еліта – особи, що морально і інтелектуально стоять над масою і володіють найвищим почуттям відповідальності.</a:t>
          </a:r>
          <a:endParaRPr lang="ru-RU" sz="1800" kern="1200" dirty="0"/>
        </a:p>
      </dsp:txBody>
      <dsp:txXfrm rot="10800000">
        <a:off x="3279535" y="928664"/>
        <a:ext cx="5699686" cy="1524298"/>
      </dsp:txXfrm>
    </dsp:sp>
    <dsp:sp modelId="{847798F2-5C0E-4403-95A5-1FBA0D65928D}">
      <dsp:nvSpPr>
        <dsp:cNvPr id="0" name=""/>
        <dsp:cNvSpPr/>
      </dsp:nvSpPr>
      <dsp:spPr>
        <a:xfrm>
          <a:off x="879103" y="285721"/>
          <a:ext cx="2489495" cy="2870592"/>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0232B9-81EB-4C07-A295-87F3ADAE5725}">
      <dsp:nvSpPr>
        <dsp:cNvPr id="0" name=""/>
        <dsp:cNvSpPr/>
      </dsp:nvSpPr>
      <dsp:spPr>
        <a:xfrm rot="10800000">
          <a:off x="2901946" y="4143389"/>
          <a:ext cx="6080760" cy="1607741"/>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4" tIns="68580" rIns="128016" bIns="68580" numCol="1" spcCol="1270" anchor="ctr" anchorCtr="0">
          <a:noAutofit/>
        </a:bodyPr>
        <a:lstStyle/>
        <a:p>
          <a:pPr lvl="0" algn="ctr" defTabSz="800100">
            <a:lnSpc>
              <a:spcPct val="90000"/>
            </a:lnSpc>
            <a:spcBef>
              <a:spcPct val="0"/>
            </a:spcBef>
            <a:spcAft>
              <a:spcPct val="35000"/>
            </a:spcAft>
          </a:pPr>
          <a:r>
            <a:rPr lang="uk-UA" sz="1800" kern="1200" dirty="0" smtClean="0"/>
            <a:t>Г. </a:t>
          </a:r>
          <a:r>
            <a:rPr lang="uk-UA" sz="1800" kern="1200" dirty="0" err="1" smtClean="0"/>
            <a:t>Лассуел</a:t>
          </a:r>
          <a:endParaRPr lang="uk-UA" sz="1800" kern="1200" dirty="0" smtClean="0"/>
        </a:p>
        <a:p>
          <a:pPr lvl="0" algn="ctr" defTabSz="800100">
            <a:lnSpc>
              <a:spcPct val="90000"/>
            </a:lnSpc>
            <a:spcBef>
              <a:spcPct val="0"/>
            </a:spcBef>
            <a:spcAft>
              <a:spcPct val="35000"/>
            </a:spcAft>
          </a:pPr>
          <a:r>
            <a:rPr lang="uk-UA" sz="1800" kern="1200" dirty="0" smtClean="0"/>
            <a:t>Еліта-особи, які отримали  матеріальні і нематеріальні цінності в максимальному розмірі.</a:t>
          </a:r>
          <a:endParaRPr lang="ru-RU" sz="1800" kern="1200" dirty="0"/>
        </a:p>
      </dsp:txBody>
      <dsp:txXfrm rot="10800000">
        <a:off x="3303881" y="4143389"/>
        <a:ext cx="5678825" cy="1607741"/>
      </dsp:txXfrm>
    </dsp:sp>
    <dsp:sp modelId="{61FA3750-E930-43D7-95CD-A8AAD0220CB9}">
      <dsp:nvSpPr>
        <dsp:cNvPr id="0" name=""/>
        <dsp:cNvSpPr/>
      </dsp:nvSpPr>
      <dsp:spPr>
        <a:xfrm>
          <a:off x="947077" y="3428996"/>
          <a:ext cx="2418060" cy="3063240"/>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0D9C3-D3D8-4E8F-A267-7CF2CB44F8CD}">
      <dsp:nvSpPr>
        <dsp:cNvPr id="0" name=""/>
        <dsp:cNvSpPr/>
      </dsp:nvSpPr>
      <dsp:spPr>
        <a:xfrm rot="10800000">
          <a:off x="1236803" y="1384"/>
          <a:ext cx="7293750" cy="2982470"/>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15187" tIns="68580" rIns="128016" bIns="68580" numCol="1" spcCol="1270" anchor="ctr" anchorCtr="0">
          <a:noAutofit/>
        </a:bodyPr>
        <a:lstStyle/>
        <a:p>
          <a:pPr lvl="0" algn="l" defTabSz="800100">
            <a:lnSpc>
              <a:spcPct val="90000"/>
            </a:lnSpc>
            <a:spcBef>
              <a:spcPct val="0"/>
            </a:spcBef>
            <a:spcAft>
              <a:spcPct val="35000"/>
            </a:spcAft>
          </a:pPr>
          <a:r>
            <a:rPr lang="uk-UA" sz="1800" kern="1200" dirty="0" smtClean="0"/>
            <a:t>Концепція </a:t>
          </a:r>
          <a:r>
            <a:rPr lang="uk-UA" sz="1800" kern="1200" dirty="0" smtClean="0"/>
            <a:t>«національної аристократії» В. </a:t>
          </a:r>
          <a:r>
            <a:rPr lang="uk-UA" sz="1800" kern="1200" dirty="0" err="1" smtClean="0"/>
            <a:t>Липинського</a:t>
          </a:r>
          <a:r>
            <a:rPr lang="uk-UA" sz="1800" kern="1200" dirty="0" smtClean="0"/>
            <a:t>. Він обґрунтовував існування еліти відповідно до потреб національного відродження, вважав, що ні етнографічна маса людей, ні окрема територія та мова не створять нації автоматично. Щоб сформувалася нація, потрібна активна група людей, здатна лідирувати в розвитку та пропагуванні сутнісних для нації політичних, державних, культурних цінностей.</a:t>
          </a:r>
          <a:endParaRPr lang="ru-RU" sz="1800" kern="1200" dirty="0"/>
        </a:p>
      </dsp:txBody>
      <dsp:txXfrm rot="10800000">
        <a:off x="1982420" y="1384"/>
        <a:ext cx="6548133" cy="2982470"/>
      </dsp:txXfrm>
    </dsp:sp>
    <dsp:sp modelId="{22A518FE-9023-47B2-829C-301AAB759F1E}">
      <dsp:nvSpPr>
        <dsp:cNvPr id="0" name=""/>
        <dsp:cNvSpPr/>
      </dsp:nvSpPr>
      <dsp:spPr>
        <a:xfrm>
          <a:off x="613446" y="1384"/>
          <a:ext cx="2459703" cy="2982470"/>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D18A24-3776-4380-881A-FFDE7F3926BC}">
      <dsp:nvSpPr>
        <dsp:cNvPr id="0" name=""/>
        <dsp:cNvSpPr/>
      </dsp:nvSpPr>
      <dsp:spPr>
        <a:xfrm rot="10800000">
          <a:off x="1322721" y="3874144"/>
          <a:ext cx="7189343" cy="2982470"/>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15187"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t>3</a:t>
          </a:r>
          <a:r>
            <a:rPr lang="uk-UA" sz="2100" kern="1200" dirty="0" smtClean="0"/>
            <a:t>. </a:t>
          </a:r>
          <a:r>
            <a:rPr lang="uk-UA" sz="2100" kern="1200" dirty="0" smtClean="0"/>
            <a:t>Фрейд: диференціація </a:t>
          </a:r>
          <a:r>
            <a:rPr lang="uk-UA" sz="2100" kern="1200" dirty="0" smtClean="0"/>
            <a:t>суспільства на еліту і масу виникла з родового авторитету. Людській масі та окремій людині властива потреба в авторитетові як втіленню батьківської </a:t>
          </a:r>
          <a:r>
            <a:rPr lang="uk-UA" sz="2100" kern="1200" dirty="0" smtClean="0"/>
            <a:t>опіки. Масу </a:t>
          </a:r>
          <a:r>
            <a:rPr lang="uk-UA" sz="2100" kern="1200" dirty="0" smtClean="0"/>
            <a:t>Фрейд розглядав як вияв агресії первісної орди, тому насилля, що чинить еліта, є благом для маси.</a:t>
          </a:r>
          <a:br>
            <a:rPr lang="uk-UA" sz="2100" kern="1200" dirty="0" smtClean="0"/>
          </a:br>
          <a:endParaRPr lang="ru-RU" sz="2100" kern="1200" dirty="0"/>
        </a:p>
      </dsp:txBody>
      <dsp:txXfrm rot="10800000">
        <a:off x="2068338" y="3874144"/>
        <a:ext cx="6443726" cy="2982470"/>
      </dsp:txXfrm>
    </dsp:sp>
    <dsp:sp modelId="{88C1B8DB-7CA7-4319-887D-5FB4E03CD8CC}">
      <dsp:nvSpPr>
        <dsp:cNvPr id="0" name=""/>
        <dsp:cNvSpPr/>
      </dsp:nvSpPr>
      <dsp:spPr>
        <a:xfrm>
          <a:off x="313467" y="3875516"/>
          <a:ext cx="2490154" cy="2982470"/>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712C-275D-406D-B6DD-B16F34CA4D9C}">
      <dsp:nvSpPr>
        <dsp:cNvPr id="0" name=""/>
        <dsp:cNvSpPr/>
      </dsp:nvSpPr>
      <dsp:spPr>
        <a:xfrm rot="10800000">
          <a:off x="2071651" y="357152"/>
          <a:ext cx="6080760" cy="2491761"/>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4" tIns="60960" rIns="113792" bIns="60960" numCol="1" spcCol="1270" anchor="ctr" anchorCtr="0">
          <a:noAutofit/>
        </a:bodyPr>
        <a:lstStyle/>
        <a:p>
          <a:pPr lvl="0" algn="ctr" defTabSz="711200">
            <a:lnSpc>
              <a:spcPct val="90000"/>
            </a:lnSpc>
            <a:spcBef>
              <a:spcPct val="0"/>
            </a:spcBef>
            <a:spcAft>
              <a:spcPct val="35000"/>
            </a:spcAft>
          </a:pPr>
          <a:r>
            <a:rPr lang="uk-UA" sz="1600" kern="1200" dirty="0" err="1" smtClean="0"/>
            <a:t>Функціонально-технократичний</a:t>
          </a:r>
          <a:r>
            <a:rPr lang="uk-UA" sz="1600" kern="1200" dirty="0" smtClean="0"/>
            <a:t> підхід. Його представники пояснюють існування еліти як функції соціальних відносин, забезпечення потреб суспільства в управлінні. Цей принцип знайшов відображення в працях Дж. </a:t>
          </a:r>
          <a:r>
            <a:rPr lang="uk-UA" sz="1600" kern="1200" dirty="0" err="1" smtClean="0"/>
            <a:t>Бернхема</a:t>
          </a:r>
          <a:r>
            <a:rPr lang="uk-UA" sz="1600" kern="1200" dirty="0" smtClean="0"/>
            <a:t>, А. Фріша та ін. Вони вважають, що формування еліти залежить від функцій, які в певну епоху відіграють у суспільстві головну роль. </a:t>
          </a:r>
          <a:endParaRPr lang="ru-RU" sz="1600" kern="1200" dirty="0"/>
        </a:p>
      </dsp:txBody>
      <dsp:txXfrm rot="10800000">
        <a:off x="2694591" y="357152"/>
        <a:ext cx="5457820" cy="2491761"/>
      </dsp:txXfrm>
    </dsp:sp>
    <dsp:sp modelId="{A2E04A96-2B5D-4845-90A4-F99F41F31FAE}">
      <dsp:nvSpPr>
        <dsp:cNvPr id="0" name=""/>
        <dsp:cNvSpPr/>
      </dsp:nvSpPr>
      <dsp:spPr>
        <a:xfrm>
          <a:off x="0" y="9"/>
          <a:ext cx="3063240" cy="3063240"/>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712C-275D-406D-B6DD-B16F34CA4D9C}">
      <dsp:nvSpPr>
        <dsp:cNvPr id="0" name=""/>
        <dsp:cNvSpPr/>
      </dsp:nvSpPr>
      <dsp:spPr>
        <a:xfrm rot="10800000">
          <a:off x="1919267" y="3419473"/>
          <a:ext cx="6080760" cy="2491761"/>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4" tIns="76200" rIns="142240" bIns="76200" numCol="1" spcCol="1270" anchor="ctr" anchorCtr="0">
          <a:noAutofit/>
        </a:bodyPr>
        <a:lstStyle/>
        <a:p>
          <a:pPr lvl="0" algn="ctr" defTabSz="889000">
            <a:lnSpc>
              <a:spcPct val="90000"/>
            </a:lnSpc>
            <a:spcBef>
              <a:spcPct val="0"/>
            </a:spcBef>
            <a:spcAft>
              <a:spcPct val="35000"/>
            </a:spcAft>
          </a:pPr>
          <a:r>
            <a:rPr lang="uk-UA" sz="2000" kern="1200" dirty="0" smtClean="0"/>
            <a:t>Теорії демократичного </a:t>
          </a:r>
          <a:r>
            <a:rPr lang="uk-UA" sz="2000" kern="1200" dirty="0" err="1" smtClean="0"/>
            <a:t>елітизму</a:t>
          </a:r>
          <a:r>
            <a:rPr lang="uk-UA" sz="2000" kern="1200" dirty="0" smtClean="0"/>
            <a:t>. Згідно з ними керівна група не лише наділена певними якостями, а й здатна виконувати функцію захисту демократичних цінностей (свободи особистості, слова, друку, політичної конкуренції).</a:t>
          </a:r>
          <a:br>
            <a:rPr lang="uk-UA" sz="2000" kern="1200" dirty="0" smtClean="0"/>
          </a:br>
          <a:endParaRPr lang="ru-RU" sz="2000" kern="1200" dirty="0"/>
        </a:p>
      </dsp:txBody>
      <dsp:txXfrm rot="10800000">
        <a:off x="2542207" y="3419473"/>
        <a:ext cx="5457820" cy="2491761"/>
      </dsp:txXfrm>
    </dsp:sp>
    <dsp:sp modelId="{A2E04A96-2B5D-4845-90A4-F99F41F31FAE}">
      <dsp:nvSpPr>
        <dsp:cNvPr id="0" name=""/>
        <dsp:cNvSpPr/>
      </dsp:nvSpPr>
      <dsp:spPr>
        <a:xfrm>
          <a:off x="0" y="3205169"/>
          <a:ext cx="3063240" cy="3063240"/>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F5E0-212D-4EB2-90A8-1888F726E41E}">
      <dsp:nvSpPr>
        <dsp:cNvPr id="0" name=""/>
        <dsp:cNvSpPr/>
      </dsp:nvSpPr>
      <dsp:spPr>
        <a:xfrm rot="10800000">
          <a:off x="2573190" y="1468775"/>
          <a:ext cx="6080760" cy="3063240"/>
        </a:xfrm>
        <a:prstGeom prst="homePlate">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0804" tIns="118110" rIns="220472" bIns="118110" numCol="1" spcCol="1270" anchor="ctr" anchorCtr="0">
          <a:noAutofit/>
        </a:bodyPr>
        <a:lstStyle/>
        <a:p>
          <a:pPr lvl="0" algn="ctr" defTabSz="1377950">
            <a:lnSpc>
              <a:spcPct val="90000"/>
            </a:lnSpc>
            <a:spcBef>
              <a:spcPct val="0"/>
            </a:spcBef>
            <a:spcAft>
              <a:spcPct val="35000"/>
            </a:spcAft>
          </a:pPr>
          <a:r>
            <a:rPr lang="uk-UA" sz="3100" kern="1200" noProof="0" dirty="0" smtClean="0"/>
            <a:t>Поняття “партія” використовувалося ще Аристотелем, однак політичні партії ведуть родовід з XVIII сторіччя</a:t>
          </a:r>
          <a:r>
            <a:rPr lang="ru-RU" sz="3100" kern="1200" dirty="0" smtClean="0"/>
            <a:t>.</a:t>
          </a:r>
          <a:endParaRPr lang="ru-RU" sz="3100" kern="1200" dirty="0"/>
        </a:p>
      </dsp:txBody>
      <dsp:txXfrm rot="10800000">
        <a:off x="3339000" y="1468775"/>
        <a:ext cx="5314950" cy="3063240"/>
      </dsp:txXfrm>
    </dsp:sp>
    <dsp:sp modelId="{9A71AC4B-1B08-47A5-ADC5-EF62B81F9573}">
      <dsp:nvSpPr>
        <dsp:cNvPr id="0" name=""/>
        <dsp:cNvSpPr/>
      </dsp:nvSpPr>
      <dsp:spPr>
        <a:xfrm>
          <a:off x="490049" y="642941"/>
          <a:ext cx="4166282" cy="4714908"/>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42CB-1DC3-4F6A-8211-EE4361055C09}">
      <dsp:nvSpPr>
        <dsp:cNvPr id="0" name=""/>
        <dsp:cNvSpPr/>
      </dsp:nvSpPr>
      <dsp:spPr>
        <a:xfrm rot="10800000">
          <a:off x="2230073" y="828662"/>
          <a:ext cx="6556769" cy="2926344"/>
        </a:xfrm>
        <a:prstGeom prst="homePlate">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0437" tIns="148590" rIns="277368" bIns="148590" numCol="1" spcCol="1270" anchor="ctr" anchorCtr="0">
          <a:noAutofit/>
        </a:bodyPr>
        <a:lstStyle/>
        <a:p>
          <a:pPr lvl="0" algn="ctr" defTabSz="1733550">
            <a:lnSpc>
              <a:spcPct val="90000"/>
            </a:lnSpc>
            <a:spcBef>
              <a:spcPct val="0"/>
            </a:spcBef>
            <a:spcAft>
              <a:spcPct val="35000"/>
            </a:spcAft>
          </a:pPr>
          <a:r>
            <a:rPr lang="uk-UA" sz="3900" kern="1200" noProof="0" dirty="0" smtClean="0"/>
            <a:t>Свого часу М. Вебер в історії становлення партії вирізняв три етапи:</a:t>
          </a:r>
          <a:endParaRPr lang="uk-UA" sz="3900" kern="1200" noProof="0" dirty="0"/>
        </a:p>
      </dsp:txBody>
      <dsp:txXfrm rot="10800000">
        <a:off x="2961659" y="828662"/>
        <a:ext cx="5825183" cy="2926344"/>
      </dsp:txXfrm>
    </dsp:sp>
    <dsp:sp modelId="{6BD4CE85-5613-4499-802E-50B348B4F4DF}">
      <dsp:nvSpPr>
        <dsp:cNvPr id="0" name=""/>
        <dsp:cNvSpPr/>
      </dsp:nvSpPr>
      <dsp:spPr>
        <a:xfrm>
          <a:off x="262874" y="214"/>
          <a:ext cx="4122166" cy="4525533"/>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7C2B-65FC-4275-B846-89EE0A2905C7}">
      <dsp:nvSpPr>
        <dsp:cNvPr id="0" name=""/>
        <dsp:cNvSpPr/>
      </dsp:nvSpPr>
      <dsp:spPr>
        <a:xfrm rot="5400000">
          <a:off x="4802777" y="-1798541"/>
          <a:ext cx="1178727" cy="50749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ru-RU" sz="3300" kern="1200" dirty="0" smtClean="0"/>
            <a:t>аристократичнее </a:t>
          </a:r>
          <a:r>
            <a:rPr lang="uk-UA" sz="3300" kern="1200" noProof="0" dirty="0" smtClean="0"/>
            <a:t>угруповання</a:t>
          </a:r>
          <a:endParaRPr lang="uk-UA" sz="3300" kern="1200" noProof="0" dirty="0"/>
        </a:p>
      </dsp:txBody>
      <dsp:txXfrm rot="-5400000">
        <a:off x="2854663" y="207114"/>
        <a:ext cx="5017415" cy="1063645"/>
      </dsp:txXfrm>
    </dsp:sp>
    <dsp:sp modelId="{DB2251EE-ABFA-47BE-A254-01C1FD285069}">
      <dsp:nvSpPr>
        <dsp:cNvPr id="0" name=""/>
        <dsp:cNvSpPr/>
      </dsp:nvSpPr>
      <dsp:spPr>
        <a:xfrm>
          <a:off x="0" y="2232"/>
          <a:ext cx="2854662" cy="1473408"/>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n-US" sz="5800" kern="1200" dirty="0" smtClean="0"/>
            <a:t>I-</a:t>
          </a:r>
          <a:r>
            <a:rPr lang="ru-RU" sz="5800" kern="1200" dirty="0" err="1" smtClean="0"/>
            <a:t>етап</a:t>
          </a:r>
          <a:endParaRPr lang="ru-RU" sz="5800" kern="1200" dirty="0"/>
        </a:p>
      </dsp:txBody>
      <dsp:txXfrm>
        <a:off x="71926" y="74158"/>
        <a:ext cx="2710810" cy="1329556"/>
      </dsp:txXfrm>
    </dsp:sp>
    <dsp:sp modelId="{13C7EED2-F61D-46E0-BC66-89CC7A0A0D2B}">
      <dsp:nvSpPr>
        <dsp:cNvPr id="0" name=""/>
        <dsp:cNvSpPr/>
      </dsp:nvSpPr>
      <dsp:spPr>
        <a:xfrm rot="5400000">
          <a:off x="4802777" y="-251462"/>
          <a:ext cx="1178727" cy="50749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uk-UA" sz="3300" kern="1200" noProof="0" dirty="0" smtClean="0"/>
            <a:t>політичний</a:t>
          </a:r>
          <a:r>
            <a:rPr lang="ru-RU" sz="3300" kern="1200" dirty="0" smtClean="0"/>
            <a:t> </a:t>
          </a:r>
          <a:r>
            <a:rPr lang="ru-RU" sz="3300" kern="1200" dirty="0" smtClean="0"/>
            <a:t>клуб</a:t>
          </a:r>
          <a:endParaRPr lang="ru-RU" sz="3300" kern="1200" dirty="0"/>
        </a:p>
      </dsp:txBody>
      <dsp:txXfrm rot="-5400000">
        <a:off x="2854663" y="1754193"/>
        <a:ext cx="5017415" cy="1063645"/>
      </dsp:txXfrm>
    </dsp:sp>
    <dsp:sp modelId="{EF9ECCDA-34BB-4CA8-ACB7-076142715A05}">
      <dsp:nvSpPr>
        <dsp:cNvPr id="0" name=""/>
        <dsp:cNvSpPr/>
      </dsp:nvSpPr>
      <dsp:spPr>
        <a:xfrm>
          <a:off x="0" y="1549311"/>
          <a:ext cx="2854662" cy="1473408"/>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n-US" sz="5800" kern="1200" dirty="0" smtClean="0"/>
            <a:t>II-</a:t>
          </a:r>
          <a:r>
            <a:rPr lang="ru-RU" sz="5800" kern="1200" dirty="0" err="1" smtClean="0"/>
            <a:t>етап</a:t>
          </a:r>
          <a:endParaRPr lang="ru-RU" sz="5800" kern="1200" dirty="0"/>
        </a:p>
      </dsp:txBody>
      <dsp:txXfrm>
        <a:off x="71926" y="1621237"/>
        <a:ext cx="2710810" cy="1329556"/>
      </dsp:txXfrm>
    </dsp:sp>
    <dsp:sp modelId="{455E0892-8BCD-45D3-A4BE-CD682378DDC1}">
      <dsp:nvSpPr>
        <dsp:cNvPr id="0" name=""/>
        <dsp:cNvSpPr/>
      </dsp:nvSpPr>
      <dsp:spPr>
        <a:xfrm rot="5400000">
          <a:off x="4802777" y="1295617"/>
          <a:ext cx="1178727" cy="50749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uk-UA" sz="3300" kern="1200" noProof="0" dirty="0" smtClean="0"/>
            <a:t>масова партія</a:t>
          </a:r>
          <a:endParaRPr lang="uk-UA" sz="3300" kern="1200" noProof="0" dirty="0"/>
        </a:p>
      </dsp:txBody>
      <dsp:txXfrm rot="-5400000">
        <a:off x="2854663" y="3301273"/>
        <a:ext cx="5017415" cy="1063645"/>
      </dsp:txXfrm>
    </dsp:sp>
    <dsp:sp modelId="{52C44D14-D11C-44B9-9257-752CDC09B079}">
      <dsp:nvSpPr>
        <dsp:cNvPr id="0" name=""/>
        <dsp:cNvSpPr/>
      </dsp:nvSpPr>
      <dsp:spPr>
        <a:xfrm>
          <a:off x="0" y="3096390"/>
          <a:ext cx="2854662" cy="1473408"/>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90000"/>
            </a:lnSpc>
            <a:spcBef>
              <a:spcPct val="0"/>
            </a:spcBef>
            <a:spcAft>
              <a:spcPct val="35000"/>
            </a:spcAft>
          </a:pPr>
          <a:r>
            <a:rPr lang="en-US" sz="5800" kern="1200" dirty="0" smtClean="0"/>
            <a:t>II</a:t>
          </a:r>
          <a:r>
            <a:rPr lang="uk-UA" sz="5800" kern="1200" dirty="0" smtClean="0"/>
            <a:t>І</a:t>
          </a:r>
          <a:r>
            <a:rPr lang="en-US" sz="5800" kern="1200" dirty="0" smtClean="0"/>
            <a:t>-</a:t>
          </a:r>
          <a:r>
            <a:rPr lang="ru-RU" sz="5800" kern="1200" dirty="0" err="1" smtClean="0"/>
            <a:t>етап</a:t>
          </a:r>
          <a:endParaRPr lang="ru-RU" sz="5800" kern="1200" dirty="0"/>
        </a:p>
      </dsp:txBody>
      <dsp:txXfrm>
        <a:off x="71926" y="3168316"/>
        <a:ext cx="2710810" cy="1329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27628-E44B-4A77-8BCF-0E0501D993BF}">
      <dsp:nvSpPr>
        <dsp:cNvPr id="0" name=""/>
        <dsp:cNvSpPr/>
      </dsp:nvSpPr>
      <dsp:spPr>
        <a:xfrm rot="5400000">
          <a:off x="3851897" y="382738"/>
          <a:ext cx="4914934" cy="537819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uk-UA" sz="1900" kern="1200" noProof="0" dirty="0" smtClean="0"/>
            <a:t>Вони є одним з найважливіших компонентів політичного </a:t>
          </a:r>
          <a:r>
            <a:rPr lang="uk-UA" sz="1900" kern="1200" noProof="0" dirty="0" err="1" smtClean="0"/>
            <a:t>процессу</a:t>
          </a:r>
          <a:r>
            <a:rPr lang="uk-UA" sz="1900" kern="1200" noProof="0" dirty="0" smtClean="0"/>
            <a:t> суспільства. Як суб’єкт формування владних відносин, партії великою мірою визначають характер і спрямування політичного процесу, стратегію і тактику боротьба за владу, її утримання, політичну стабільність суспільства. Завдяки політичним партіям здійснюється прямий та зворотний зв'язок між суспільством і державою. Це важливий інститут громадянського суспільства, завоювання й утримання влади, форма управління суспільством, при якій боротьба партій за владу виступає як механізм використання розбіжності інтересів, інакомислення в цілях суспільного прогресу.</a:t>
          </a:r>
          <a:endParaRPr lang="uk-UA" sz="1900" kern="1200" noProof="0" dirty="0"/>
        </a:p>
      </dsp:txBody>
      <dsp:txXfrm rot="-5400000">
        <a:off x="3620270" y="854293"/>
        <a:ext cx="5138263" cy="4435080"/>
      </dsp:txXfrm>
    </dsp:sp>
    <dsp:sp modelId="{F326DB07-CA4A-4DF4-88CB-1190DCC6A017}">
      <dsp:nvSpPr>
        <dsp:cNvPr id="0" name=""/>
        <dsp:cNvSpPr/>
      </dsp:nvSpPr>
      <dsp:spPr>
        <a:xfrm>
          <a:off x="2696" y="0"/>
          <a:ext cx="3617572" cy="6143668"/>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ru-RU" sz="3900" kern="1200" dirty="0" smtClean="0"/>
            <a:t>МІСЦЕ ПАРТІЙ У ПОЛІТИЧНІЙ СИСТЕМІ СУСПІЛЬСТВА</a:t>
          </a:r>
          <a:endParaRPr lang="ru-RU" sz="3900" kern="1200" dirty="0"/>
        </a:p>
      </dsp:txBody>
      <dsp:txXfrm>
        <a:off x="179291" y="176595"/>
        <a:ext cx="3264382" cy="5790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F692-AAD4-4E04-BEBE-82B8FAD17936}">
      <dsp:nvSpPr>
        <dsp:cNvPr id="0" name=""/>
        <dsp:cNvSpPr/>
      </dsp:nvSpPr>
      <dsp:spPr>
        <a:xfrm>
          <a:off x="1926779" y="790456"/>
          <a:ext cx="5277086" cy="5277086"/>
        </a:xfrm>
        <a:prstGeom prst="blockArc">
          <a:avLst>
            <a:gd name="adj1" fmla="val 10800000"/>
            <a:gd name="adj2" fmla="val 16200000"/>
            <a:gd name="adj3" fmla="val 464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218B796-C189-4E9B-8EC3-223C8D389627}">
      <dsp:nvSpPr>
        <dsp:cNvPr id="0" name=""/>
        <dsp:cNvSpPr/>
      </dsp:nvSpPr>
      <dsp:spPr>
        <a:xfrm>
          <a:off x="1926779" y="790456"/>
          <a:ext cx="5277086" cy="5277086"/>
        </a:xfrm>
        <a:prstGeom prst="blockArc">
          <a:avLst>
            <a:gd name="adj1" fmla="val 5400000"/>
            <a:gd name="adj2" fmla="val 10800000"/>
            <a:gd name="adj3" fmla="val 464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4CAB534-B66B-4FE2-BF5E-EB9D5AFB13C0}">
      <dsp:nvSpPr>
        <dsp:cNvPr id="0" name=""/>
        <dsp:cNvSpPr/>
      </dsp:nvSpPr>
      <dsp:spPr>
        <a:xfrm>
          <a:off x="1926779" y="790456"/>
          <a:ext cx="5277086" cy="5277086"/>
        </a:xfrm>
        <a:prstGeom prst="blockArc">
          <a:avLst>
            <a:gd name="adj1" fmla="val 0"/>
            <a:gd name="adj2" fmla="val 5400000"/>
            <a:gd name="adj3" fmla="val 464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7AF349E-A5F9-4B62-BB56-C56826CC738B}">
      <dsp:nvSpPr>
        <dsp:cNvPr id="0" name=""/>
        <dsp:cNvSpPr/>
      </dsp:nvSpPr>
      <dsp:spPr>
        <a:xfrm>
          <a:off x="1926779" y="790456"/>
          <a:ext cx="5277086" cy="5277086"/>
        </a:xfrm>
        <a:prstGeom prst="blockArc">
          <a:avLst>
            <a:gd name="adj1" fmla="val 16200000"/>
            <a:gd name="adj2" fmla="val 0"/>
            <a:gd name="adj3" fmla="val 464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F465796-7171-45B1-BC99-E7B456EFDCA1}">
      <dsp:nvSpPr>
        <dsp:cNvPr id="0" name=""/>
        <dsp:cNvSpPr/>
      </dsp:nvSpPr>
      <dsp:spPr>
        <a:xfrm>
          <a:off x="3350884" y="2214562"/>
          <a:ext cx="2428875" cy="2428875"/>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 </a:t>
          </a:r>
          <a:r>
            <a:rPr lang="ru-RU" sz="2900" kern="1200" dirty="0" smtClean="0"/>
            <a:t>Пол</a:t>
          </a:r>
          <a:r>
            <a:rPr lang="uk-UA" sz="2900" kern="1200" dirty="0" err="1" smtClean="0"/>
            <a:t>ітична</a:t>
          </a:r>
          <a:r>
            <a:rPr lang="uk-UA" sz="2900" kern="1200" dirty="0" smtClean="0"/>
            <a:t> партія</a:t>
          </a:r>
          <a:endParaRPr lang="ru-RU" sz="2900" kern="1200" dirty="0"/>
        </a:p>
      </dsp:txBody>
      <dsp:txXfrm>
        <a:off x="3706585" y="2570263"/>
        <a:ext cx="1717473" cy="1717473"/>
      </dsp:txXfrm>
    </dsp:sp>
    <dsp:sp modelId="{ED8D564D-5F75-4446-B829-C985637AEE13}">
      <dsp:nvSpPr>
        <dsp:cNvPr id="0" name=""/>
        <dsp:cNvSpPr/>
      </dsp:nvSpPr>
      <dsp:spPr>
        <a:xfrm>
          <a:off x="3464587" y="1558"/>
          <a:ext cx="2201469" cy="170021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Носії певної ідеології</a:t>
          </a:r>
          <a:endParaRPr lang="ru-RU" sz="1300" kern="1200" dirty="0"/>
        </a:p>
      </dsp:txBody>
      <dsp:txXfrm>
        <a:off x="3786985" y="250548"/>
        <a:ext cx="1556673" cy="1202232"/>
      </dsp:txXfrm>
    </dsp:sp>
    <dsp:sp modelId="{638CA831-EBC7-42E8-A109-B1488328E1E8}">
      <dsp:nvSpPr>
        <dsp:cNvPr id="0" name=""/>
        <dsp:cNvSpPr/>
      </dsp:nvSpPr>
      <dsp:spPr>
        <a:xfrm>
          <a:off x="5933203" y="2578893"/>
          <a:ext cx="2418909" cy="170021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Об</a:t>
          </a:r>
          <a:r>
            <a:rPr lang="en-US" sz="1300" kern="1200" dirty="0" smtClean="0"/>
            <a:t>’</a:t>
          </a:r>
          <a:r>
            <a:rPr lang="uk-UA" sz="1300" kern="1200" dirty="0" smtClean="0"/>
            <a:t>єднання людей на різних рівнях політики</a:t>
          </a:r>
          <a:endParaRPr lang="ru-RU" sz="1300" kern="1200" dirty="0"/>
        </a:p>
      </dsp:txBody>
      <dsp:txXfrm>
        <a:off x="6287444" y="2827883"/>
        <a:ext cx="1710427" cy="1202232"/>
      </dsp:txXfrm>
    </dsp:sp>
    <dsp:sp modelId="{92518F9B-3FA8-4A85-A25D-4081BCA4277A}">
      <dsp:nvSpPr>
        <dsp:cNvPr id="0" name=""/>
        <dsp:cNvSpPr/>
      </dsp:nvSpPr>
      <dsp:spPr>
        <a:xfrm>
          <a:off x="3393144" y="5156229"/>
          <a:ext cx="2344355" cy="170021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Представляє і захищає у політиці інтереси певних верств і груп суспільства</a:t>
          </a:r>
          <a:endParaRPr lang="ru-RU" sz="1300" kern="1200" dirty="0"/>
        </a:p>
      </dsp:txBody>
      <dsp:txXfrm>
        <a:off x="3736467" y="5405219"/>
        <a:ext cx="1657709" cy="1202232"/>
      </dsp:txXfrm>
    </dsp:sp>
    <dsp:sp modelId="{2DCB360E-1820-48FE-AB40-AA71C2947C01}">
      <dsp:nvSpPr>
        <dsp:cNvPr id="0" name=""/>
        <dsp:cNvSpPr/>
      </dsp:nvSpPr>
      <dsp:spPr>
        <a:xfrm>
          <a:off x="791887" y="2578893"/>
          <a:ext cx="2392198" cy="1700212"/>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err="1" smtClean="0"/>
            <a:t>Націленність</a:t>
          </a:r>
          <a:r>
            <a:rPr lang="uk-UA" sz="1300" kern="1200" dirty="0" smtClean="0"/>
            <a:t> на завоювання, утримання політичної влади, здійснює вплив на неї.</a:t>
          </a:r>
          <a:endParaRPr lang="ru-RU" sz="1300" kern="1200" dirty="0"/>
        </a:p>
      </dsp:txBody>
      <dsp:txXfrm>
        <a:off x="1142216" y="2827883"/>
        <a:ext cx="1691540" cy="12022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700C-54A2-48C7-98F2-EB40897EADEE}">
      <dsp:nvSpPr>
        <dsp:cNvPr id="0" name=""/>
        <dsp:cNvSpPr/>
      </dsp:nvSpPr>
      <dsp:spPr>
        <a:xfrm>
          <a:off x="3643" y="2896"/>
          <a:ext cx="7460313" cy="1392930"/>
        </a:xfrm>
        <a:prstGeom prst="roundRect">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uk-UA" sz="1900" kern="1200" dirty="0" smtClean="0"/>
            <a:t>політична функція полягає у боротьбі за владу в країні або за досягнення максимальної кількості місць у законодавчих органах влади, одержанні права на формування державних виконавчих органів, уряду</a:t>
          </a:r>
          <a:endParaRPr lang="ru-RU" sz="1900" kern="1200" dirty="0"/>
        </a:p>
      </dsp:txBody>
      <dsp:txXfrm>
        <a:off x="71640" y="70893"/>
        <a:ext cx="7324319" cy="1256936"/>
      </dsp:txXfrm>
    </dsp:sp>
    <dsp:sp modelId="{6EB267D4-FB6D-4449-9F0B-D243CB2A1D34}">
      <dsp:nvSpPr>
        <dsp:cNvPr id="0" name=""/>
        <dsp:cNvSpPr/>
      </dsp:nvSpPr>
      <dsp:spPr>
        <a:xfrm>
          <a:off x="3643" y="1465473"/>
          <a:ext cx="7460313" cy="1392930"/>
        </a:xfrm>
        <a:prstGeom prst="roundRect">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uk-UA" sz="1900" kern="1200" dirty="0" smtClean="0"/>
            <a:t>функція представництва інтересів тих або інших соціальних груп чи верств суспільства</a:t>
          </a:r>
          <a:endParaRPr lang="ru-RU" sz="1900" kern="1200" dirty="0"/>
        </a:p>
      </dsp:txBody>
      <dsp:txXfrm>
        <a:off x="71640" y="1533470"/>
        <a:ext cx="7324319" cy="1256936"/>
      </dsp:txXfrm>
    </dsp:sp>
    <dsp:sp modelId="{2A3BBB4A-4914-4068-B7AA-8165C1982322}">
      <dsp:nvSpPr>
        <dsp:cNvPr id="0" name=""/>
        <dsp:cNvSpPr/>
      </dsp:nvSpPr>
      <dsp:spPr>
        <a:xfrm>
          <a:off x="7286" y="2944862"/>
          <a:ext cx="7460313" cy="1392930"/>
        </a:xfrm>
        <a:prstGeom prst="roundRect">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uk-UA" sz="1900" kern="1200" dirty="0" smtClean="0"/>
            <a:t>ідеологічна функція фіксується у програмі партії, рішеннях з'їздів, конференцій і має на меті переконати у своїй ідейній правоті якомога більшу кількість людей. Результатом реалізації цієї функції є ідейно-політична доктрина або ідейно-теоретична концепція</a:t>
          </a:r>
          <a:endParaRPr lang="ru-RU" sz="1900" kern="1200" dirty="0"/>
        </a:p>
      </dsp:txBody>
      <dsp:txXfrm>
        <a:off x="75283" y="3012859"/>
        <a:ext cx="7324319" cy="1256936"/>
      </dsp:txXfrm>
    </dsp:sp>
    <dsp:sp modelId="{FDE71230-B166-418A-B7C3-29AB9BDC5B54}">
      <dsp:nvSpPr>
        <dsp:cNvPr id="0" name=""/>
        <dsp:cNvSpPr/>
      </dsp:nvSpPr>
      <dsp:spPr>
        <a:xfrm>
          <a:off x="7286" y="4391490"/>
          <a:ext cx="7460313" cy="1392930"/>
        </a:xfrm>
        <a:prstGeom prst="roundRect">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uk-UA" sz="1900" kern="1200" dirty="0" smtClean="0"/>
            <a:t>організаторська функція полягає у практичній реалізації програми й рішень партії, вона знаходить свій вираз у діяльності щодо розширення членського складу, розвитку взаємовідносин з іншими партіями</a:t>
          </a:r>
          <a:endParaRPr lang="ru-RU" sz="1900" kern="1200" dirty="0"/>
        </a:p>
      </dsp:txBody>
      <dsp:txXfrm>
        <a:off x="75283" y="4459487"/>
        <a:ext cx="7324319" cy="1256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9D46B-BD3E-46FE-8C5F-BEA45DE6E510}">
      <dsp:nvSpPr>
        <dsp:cNvPr id="0" name=""/>
        <dsp:cNvSpPr/>
      </dsp:nvSpPr>
      <dsp:spPr>
        <a:xfrm rot="5400000">
          <a:off x="4638269" y="-1383062"/>
          <a:ext cx="2051774"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uk-UA" sz="3200" kern="1200" dirty="0" err="1" smtClean="0"/>
            <a:t>Моносередні</a:t>
          </a:r>
          <a:r>
            <a:rPr lang="uk-UA" sz="3200" kern="1200" dirty="0" smtClean="0"/>
            <a:t> </a:t>
          </a:r>
          <a:endParaRPr lang="ru-RU" sz="3200" kern="1200" dirty="0"/>
        </a:p>
        <a:p>
          <a:pPr marL="285750" lvl="1" indent="-285750" algn="l" defTabSz="1422400">
            <a:lnSpc>
              <a:spcPct val="90000"/>
            </a:lnSpc>
            <a:spcBef>
              <a:spcPct val="0"/>
            </a:spcBef>
            <a:spcAft>
              <a:spcPct val="15000"/>
            </a:spcAft>
            <a:buChar char="••"/>
          </a:pPr>
          <a:r>
            <a:rPr lang="uk-UA" sz="3200" kern="1200" dirty="0" smtClean="0"/>
            <a:t>Проміжні </a:t>
          </a:r>
          <a:endParaRPr lang="ru-RU" sz="3200" kern="1200" dirty="0"/>
        </a:p>
        <a:p>
          <a:pPr marL="285750" lvl="1" indent="-285750" algn="l" defTabSz="1422400">
            <a:lnSpc>
              <a:spcPct val="90000"/>
            </a:lnSpc>
            <a:spcBef>
              <a:spcPct val="0"/>
            </a:spcBef>
            <a:spcAft>
              <a:spcPct val="15000"/>
            </a:spcAft>
            <a:buChar char="••"/>
          </a:pPr>
          <a:r>
            <a:rPr lang="uk-UA" sz="3200" kern="1200" dirty="0" smtClean="0"/>
            <a:t>Загальні</a:t>
          </a:r>
          <a:endParaRPr lang="ru-RU" sz="3200" kern="1200" dirty="0"/>
        </a:p>
      </dsp:txBody>
      <dsp:txXfrm rot="-5400000">
        <a:off x="2998672" y="356694"/>
        <a:ext cx="5230811" cy="1851456"/>
      </dsp:txXfrm>
    </dsp:sp>
    <dsp:sp modelId="{3779B6A6-4001-40A6-89DE-8E228DB7F582}">
      <dsp:nvSpPr>
        <dsp:cNvPr id="0" name=""/>
        <dsp:cNvSpPr/>
      </dsp:nvSpPr>
      <dsp:spPr>
        <a:xfrm>
          <a:off x="0" y="64"/>
          <a:ext cx="2998671" cy="256471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uk-UA" sz="3400" kern="1200" dirty="0" smtClean="0"/>
            <a:t>Соціальне середовище</a:t>
          </a:r>
          <a:endParaRPr lang="ru-RU" sz="3400" kern="1200" dirty="0"/>
        </a:p>
      </dsp:txBody>
      <dsp:txXfrm>
        <a:off x="125199" y="125263"/>
        <a:ext cx="2748273" cy="2314319"/>
      </dsp:txXfrm>
    </dsp:sp>
    <dsp:sp modelId="{A505DD79-4E69-4E35-B2B6-CFD6CB4F58AB}">
      <dsp:nvSpPr>
        <dsp:cNvPr id="0" name=""/>
        <dsp:cNvSpPr/>
      </dsp:nvSpPr>
      <dsp:spPr>
        <a:xfrm rot="5400000">
          <a:off x="4638269" y="1309891"/>
          <a:ext cx="2051774"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uk-UA" sz="3200" kern="1200" dirty="0" smtClean="0"/>
            <a:t>Революційні</a:t>
          </a:r>
          <a:endParaRPr lang="ru-RU" sz="3200" kern="1200" dirty="0"/>
        </a:p>
        <a:p>
          <a:pPr marL="285750" lvl="1" indent="-285750" algn="l" defTabSz="1422400">
            <a:lnSpc>
              <a:spcPct val="90000"/>
            </a:lnSpc>
            <a:spcBef>
              <a:spcPct val="0"/>
            </a:spcBef>
            <a:spcAft>
              <a:spcPct val="15000"/>
            </a:spcAft>
            <a:buChar char="••"/>
          </a:pPr>
          <a:r>
            <a:rPr lang="uk-UA" sz="3200" kern="1200" dirty="0" smtClean="0"/>
            <a:t>Реформістські</a:t>
          </a:r>
          <a:endParaRPr lang="ru-RU" sz="3200" kern="1200" dirty="0"/>
        </a:p>
        <a:p>
          <a:pPr marL="285750" lvl="1" indent="-285750" algn="l" defTabSz="1422400">
            <a:lnSpc>
              <a:spcPct val="90000"/>
            </a:lnSpc>
            <a:spcBef>
              <a:spcPct val="0"/>
            </a:spcBef>
            <a:spcAft>
              <a:spcPct val="15000"/>
            </a:spcAft>
            <a:buChar char="••"/>
          </a:pPr>
          <a:r>
            <a:rPr lang="uk-UA" sz="3200" kern="1200" dirty="0" smtClean="0"/>
            <a:t>Реакційні</a:t>
          </a:r>
          <a:endParaRPr lang="ru-RU" sz="3200" kern="1200" dirty="0"/>
        </a:p>
        <a:p>
          <a:pPr marL="285750" lvl="1" indent="-285750" algn="l" defTabSz="1422400">
            <a:lnSpc>
              <a:spcPct val="90000"/>
            </a:lnSpc>
            <a:spcBef>
              <a:spcPct val="0"/>
            </a:spcBef>
            <a:spcAft>
              <a:spcPct val="15000"/>
            </a:spcAft>
            <a:buChar char="••"/>
          </a:pPr>
          <a:r>
            <a:rPr lang="uk-UA" sz="3200" kern="1200" dirty="0" smtClean="0"/>
            <a:t>Консервативні</a:t>
          </a:r>
          <a:endParaRPr lang="ru-RU" sz="3200" kern="1200" dirty="0"/>
        </a:p>
      </dsp:txBody>
      <dsp:txXfrm rot="-5400000">
        <a:off x="2998672" y="3049648"/>
        <a:ext cx="5230811" cy="1851456"/>
      </dsp:txXfrm>
    </dsp:sp>
    <dsp:sp modelId="{5CC44693-4E76-456E-BF37-52C0C12EE49F}">
      <dsp:nvSpPr>
        <dsp:cNvPr id="0" name=""/>
        <dsp:cNvSpPr/>
      </dsp:nvSpPr>
      <dsp:spPr>
        <a:xfrm>
          <a:off x="0" y="2693017"/>
          <a:ext cx="2998671" cy="2564717"/>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uk-UA" sz="3400" kern="1200" dirty="0" smtClean="0"/>
            <a:t>Відношення до соціальної дійсності</a:t>
          </a:r>
          <a:endParaRPr lang="ru-RU" sz="3400" kern="1200" dirty="0"/>
        </a:p>
      </dsp:txBody>
      <dsp:txXfrm>
        <a:off x="125199" y="2818216"/>
        <a:ext cx="2748273" cy="23143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9AA4FD-05FD-4118-9E24-4590F88E475F}" type="datetimeFigureOut">
              <a:rPr lang="ru-RU"/>
              <a:pPr>
                <a:defRPr/>
              </a:pPr>
              <a:t>01.10.2018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EE81956-4420-4EC6-8C14-A2CC9F872203}" type="slidenum">
              <a:rPr lang="ru-RU"/>
              <a:pPr>
                <a:defRPr/>
              </a:pPr>
              <a:t>‹#›</a:t>
            </a:fld>
            <a:endParaRPr lang="ru-RU"/>
          </a:p>
        </p:txBody>
      </p:sp>
    </p:spTree>
    <p:extLst>
      <p:ext uri="{BB962C8B-B14F-4D97-AF65-F5344CB8AC3E}">
        <p14:creationId xmlns:p14="http://schemas.microsoft.com/office/powerpoint/2010/main" val="2839622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AEE81956-4420-4EC6-8C14-A2CC9F872203}" type="slidenum">
              <a:rPr lang="ru-RU" smtClean="0"/>
              <a:pPr>
                <a:defRPr/>
              </a:pPr>
              <a:t>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dirty="0" smtClean="0"/>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5E69F-A2F0-4997-A739-9B5066A8E8D7}" type="slidenum">
              <a:rPr lang="ru-RU" smtClean="0"/>
              <a:pPr fontAlgn="base">
                <a:spcBef>
                  <a:spcPct val="0"/>
                </a:spcBef>
                <a:spcAft>
                  <a:spcPct val="0"/>
                </a:spcAft>
                <a:defRPr/>
              </a:pPr>
              <a:t>6</a:t>
            </a:fld>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AEE81956-4420-4EC6-8C14-A2CC9F872203}"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F530F251-6260-4C70-B528-669A62F54670}" type="datetimeFigureOut">
              <a:rPr lang="ru-RU" smtClean="0"/>
              <a:pPr>
                <a:defRPr/>
              </a:pPr>
              <a:t>01.10.2018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9C47464-9C69-40C6-859D-40D36560434E}"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E43B425-FC4E-46E2-8D96-53F216BE053F}" type="datetimeFigureOut">
              <a:rPr lang="ru-RU" smtClean="0"/>
              <a:pPr>
                <a:defRPr/>
              </a:pPr>
              <a:t>01.10.2018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D48D1F9-355C-4785-BF39-9E85811B3B9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3901657-DBD3-4B60-A532-5593553E34F1}" type="datetimeFigureOut">
              <a:rPr lang="ru-RU" smtClean="0"/>
              <a:pPr>
                <a:defRPr/>
              </a:pPr>
              <a:t>01.10.2018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B6AB2C-8DE5-4457-BFDC-BF85A3138EEC}"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68AC55C7-0251-44A0-9128-C2CC137894B0}" type="datetimeFigureOut">
              <a:rPr lang="ru-RU" smtClean="0"/>
              <a:pPr>
                <a:defRPr/>
              </a:pPr>
              <a:t>01.10.2018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58DDB49-213D-4EFB-851B-43E95C03F76D}"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27D72E1-8FF8-48D8-AE2D-11B7CF325363}" type="datetimeFigureOut">
              <a:rPr lang="ru-RU" smtClean="0"/>
              <a:pPr>
                <a:defRPr/>
              </a:pPr>
              <a:t>01.10.2018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0519F7C-76EA-43EB-8AC5-96A71B306729}"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B5196B87-5306-4B6F-B6DB-D17319FBFB99}" type="datetimeFigureOut">
              <a:rPr lang="ru-RU" smtClean="0"/>
              <a:pPr>
                <a:defRPr/>
              </a:pPr>
              <a:t>01.10.2018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82B1429-8C03-443F-8598-E5EE16C96325}"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6AEA301-2370-4140-99EA-3BFCFC0178E8}" type="datetimeFigureOut">
              <a:rPr lang="ru-RU" smtClean="0"/>
              <a:pPr>
                <a:defRPr/>
              </a:pPr>
              <a:t>01.10.2018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83064DCF-BFD9-467F-B868-F1211A4C5B6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EF7A15CE-1E21-44D8-86FD-59D7EB0B767D}" type="datetimeFigureOut">
              <a:rPr lang="ru-RU" smtClean="0"/>
              <a:pPr>
                <a:defRPr/>
              </a:pPr>
              <a:t>01.10.2018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FDDEF32-AEAB-43EE-9F5F-BC6CA4EC506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35E7B5A4-5DC4-414F-A3A7-331FB673B24E}" type="datetimeFigureOut">
              <a:rPr lang="ru-RU" smtClean="0"/>
              <a:pPr>
                <a:defRPr/>
              </a:pPr>
              <a:t>01.10.2018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584FC24-BD08-410C-BE09-3B1D19329E56}"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EF49451C-C3C5-4BED-B39D-680FB325D47E}" type="datetimeFigureOut">
              <a:rPr lang="ru-RU" smtClean="0"/>
              <a:pPr>
                <a:defRPr/>
              </a:pPr>
              <a:t>01.10.2018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40A8E7D-A044-4D68-9833-183B10CE6EBF}"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E5405AF-22B8-4809-953F-F41EB39572AC}" type="datetimeFigureOut">
              <a:rPr lang="ru-RU" smtClean="0"/>
              <a:pPr>
                <a:defRPr/>
              </a:pPr>
              <a:t>01.10.2018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BEDF8ED-321D-4494-8648-772C97470D43}"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FF8F816C-84AB-4555-9879-3CBFD1874E20}" type="datetimeFigureOut">
              <a:rPr lang="ru-RU" smtClean="0"/>
              <a:pPr>
                <a:defRPr/>
              </a:pPr>
              <a:t>01.10.2018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56EEE5D5-2D06-4660-A2FC-D8BA6F0C4085}"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2060848"/>
            <a:ext cx="7467600" cy="2232248"/>
          </a:xfrm>
        </p:spPr>
        <p:txBody>
          <a:bodyPr>
            <a:normAutofit fontScale="90000"/>
          </a:bodyPr>
          <a:lstStyle/>
          <a:p>
            <a:pPr algn="ctr" eaLnBrk="1" hangingPunct="1"/>
            <a:r>
              <a:rPr lang="uk-UA" sz="3600" b="1" dirty="0" smtClean="0">
                <a:solidFill>
                  <a:schemeClr val="bg2">
                    <a:lumMod val="25000"/>
                  </a:schemeClr>
                </a:solidFill>
              </a:rPr>
              <a:t>Тема 6 </a:t>
            </a:r>
            <a:r>
              <a:rPr lang="en-US" sz="3600" b="1" dirty="0" smtClean="0">
                <a:solidFill>
                  <a:schemeClr val="bg2">
                    <a:lumMod val="25000"/>
                  </a:schemeClr>
                </a:solidFill>
              </a:rPr>
              <a:t/>
            </a:r>
            <a:br>
              <a:rPr lang="en-US" sz="3600" b="1" dirty="0" smtClean="0">
                <a:solidFill>
                  <a:schemeClr val="bg2">
                    <a:lumMod val="25000"/>
                  </a:schemeClr>
                </a:solidFill>
              </a:rPr>
            </a:br>
            <a:r>
              <a:rPr lang="uk-UA" sz="3600" b="1" dirty="0" smtClean="0">
                <a:solidFill>
                  <a:schemeClr val="bg2">
                    <a:lumMod val="25000"/>
                  </a:schemeClr>
                </a:solidFill>
              </a:rPr>
              <a:t>Політичні партії і громадсько-політичні рухи. Політичні еліти</a:t>
            </a:r>
            <a:r>
              <a:rPr lang="ru-RU" sz="3600" dirty="0" smtClean="0">
                <a:solidFill>
                  <a:schemeClr val="bg2">
                    <a:lumMod val="25000"/>
                  </a:schemeClr>
                </a:solidFill>
              </a:rPr>
              <a:t/>
            </a:r>
            <a:br>
              <a:rPr lang="ru-RU" sz="3600" dirty="0" smtClean="0">
                <a:solidFill>
                  <a:schemeClr val="bg2">
                    <a:lumMod val="25000"/>
                  </a:schemeClr>
                </a:solidFill>
              </a:rPr>
            </a:br>
            <a:endParaRPr lang="ru-RU" sz="3600" dirty="0" smtClean="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227184797"/>
              </p:ext>
            </p:extLst>
          </p:nvPr>
        </p:nvGraphicFramePr>
        <p:xfrm>
          <a:off x="0" y="1600201"/>
          <a:ext cx="878684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dirty="0" smtClean="0"/>
              <a:t>Різноманітними є способи виникнення партій</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1669394775"/>
              </p:ext>
            </p:extLst>
          </p:nvPr>
        </p:nvGraphicFramePr>
        <p:xfrm>
          <a:off x="500033" y="285729"/>
          <a:ext cx="7929619"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Прямоугольник 7"/>
          <p:cNvSpPr>
            <a:spLocks noChangeArrowheads="1"/>
          </p:cNvSpPr>
          <p:nvPr/>
        </p:nvSpPr>
        <p:spPr bwMode="auto">
          <a:xfrm>
            <a:off x="357188" y="5357813"/>
            <a:ext cx="8143875" cy="1384300"/>
          </a:xfrm>
          <a:prstGeom prst="rect">
            <a:avLst/>
          </a:prstGeom>
          <a:noFill/>
          <a:ln w="9525">
            <a:noFill/>
            <a:miter lim="800000"/>
            <a:headEnd/>
            <a:tailEnd/>
          </a:ln>
        </p:spPr>
        <p:txBody>
          <a:bodyPr>
            <a:spAutoFit/>
          </a:bodyPr>
          <a:lstStyle/>
          <a:p>
            <a:r>
              <a:rPr lang="ru-RU" sz="2800"/>
              <a:t>Партії виростали з депутатських клубів і фракцій у парламенті, орієнтованих на інтереси різних кіл нової політичної та економічної еліти</a:t>
            </a:r>
            <a:r>
              <a:rPr lang="ru-RU"/>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642060371"/>
              </p:ext>
            </p:extLst>
          </p:nvPr>
        </p:nvGraphicFramePr>
        <p:xfrm>
          <a:off x="1" y="428604"/>
          <a:ext cx="9001156"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12976"/>
            <a:ext cx="8229600" cy="1252728"/>
          </a:xfrm>
        </p:spPr>
        <p:txBody>
          <a:bodyPr>
            <a:normAutofit/>
          </a:bodyPr>
          <a:lstStyle/>
          <a:p>
            <a:pPr algn="ctr" eaLnBrk="1" fontAlgn="auto" hangingPunct="1">
              <a:spcAft>
                <a:spcPts val="0"/>
              </a:spcAft>
              <a:defRPr/>
            </a:pPr>
            <a:r>
              <a:rPr lang="ru-RU" dirty="0" smtClean="0">
                <a:solidFill>
                  <a:schemeClr val="tx2">
                    <a:lumMod val="75000"/>
                  </a:schemeClr>
                </a:solidFill>
              </a:rPr>
              <a:t>СУТНІСТЬ ПОЛІТИЧНОЇ ПАРТІЇ</a:t>
            </a:r>
            <a:endParaRPr lang="ru-RU" dirty="0">
              <a:solidFill>
                <a:schemeClr val="tx2">
                  <a:lumMod val="75000"/>
                </a:schemeClr>
              </a:solidFill>
            </a:endParaRPr>
          </a:p>
        </p:txBody>
      </p:sp>
      <p:sp>
        <p:nvSpPr>
          <p:cNvPr id="3" name="Двойная стрелка вверх/вниз 2"/>
          <p:cNvSpPr/>
          <p:nvPr/>
        </p:nvSpPr>
        <p:spPr>
          <a:xfrm>
            <a:off x="4283968" y="481392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Двойная стрелка вверх/вниз 4"/>
          <p:cNvSpPr/>
          <p:nvPr/>
        </p:nvSpPr>
        <p:spPr>
          <a:xfrm>
            <a:off x="6365199" y="481392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Двойная стрелка вверх/вниз 5"/>
          <p:cNvSpPr/>
          <p:nvPr/>
        </p:nvSpPr>
        <p:spPr>
          <a:xfrm>
            <a:off x="2051720" y="481392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noGrp="1"/>
          </p:cNvGraphicFramePr>
          <p:nvPr>
            <p:ph idx="1"/>
          </p:nvPr>
        </p:nvGraphicFramePr>
        <p:xfrm>
          <a:off x="0" y="-71462"/>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конечная звезда 6"/>
          <p:cNvSpPr/>
          <p:nvPr/>
        </p:nvSpPr>
        <p:spPr>
          <a:xfrm>
            <a:off x="214282" y="2428868"/>
            <a:ext cx="3429024" cy="2500330"/>
          </a:xfrm>
          <a:prstGeom prst="star7">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a:t>Партія</a:t>
            </a:r>
            <a:endParaRPr lang="ru-RU" sz="3600" dirty="0"/>
          </a:p>
        </p:txBody>
      </p:sp>
      <p:sp>
        <p:nvSpPr>
          <p:cNvPr id="8" name="Овал 7"/>
          <p:cNvSpPr/>
          <p:nvPr/>
        </p:nvSpPr>
        <p:spPr>
          <a:xfrm>
            <a:off x="3221280" y="879231"/>
            <a:ext cx="2557424" cy="893585"/>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Ідеологія</a:t>
            </a:r>
            <a:endParaRPr lang="ru-RU" dirty="0"/>
          </a:p>
        </p:txBody>
      </p:sp>
      <p:sp>
        <p:nvSpPr>
          <p:cNvPr id="9" name="Овал 8"/>
          <p:cNvSpPr/>
          <p:nvPr/>
        </p:nvSpPr>
        <p:spPr>
          <a:xfrm>
            <a:off x="5242302" y="1496661"/>
            <a:ext cx="2426042" cy="1078450"/>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Організаційна структура</a:t>
            </a:r>
            <a:endParaRPr lang="ru-RU" dirty="0"/>
          </a:p>
        </p:txBody>
      </p:sp>
      <p:sp>
        <p:nvSpPr>
          <p:cNvPr id="10" name="Овал 9"/>
          <p:cNvSpPr/>
          <p:nvPr/>
        </p:nvSpPr>
        <p:spPr>
          <a:xfrm>
            <a:off x="5912356" y="3921656"/>
            <a:ext cx="2531110" cy="1007542"/>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Соціальна база і електорат</a:t>
            </a:r>
            <a:endParaRPr lang="ru-RU" dirty="0"/>
          </a:p>
        </p:txBody>
      </p:sp>
      <p:sp>
        <p:nvSpPr>
          <p:cNvPr id="11" name="Овал 10"/>
          <p:cNvSpPr/>
          <p:nvPr/>
        </p:nvSpPr>
        <p:spPr>
          <a:xfrm>
            <a:off x="4499992" y="4954653"/>
            <a:ext cx="2234528" cy="1017802"/>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Фінансова база</a:t>
            </a:r>
            <a:endParaRPr lang="ru-RU" dirty="0"/>
          </a:p>
        </p:txBody>
      </p:sp>
      <p:sp>
        <p:nvSpPr>
          <p:cNvPr id="12" name="Овал 11"/>
          <p:cNvSpPr/>
          <p:nvPr/>
        </p:nvSpPr>
        <p:spPr>
          <a:xfrm>
            <a:off x="6300192" y="2700900"/>
            <a:ext cx="2736304" cy="1000132"/>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Методи і засоби діяльності</a:t>
            </a:r>
            <a:endParaRPr lang="ru-RU" dirty="0"/>
          </a:p>
        </p:txBody>
      </p:sp>
      <p:sp>
        <p:nvSpPr>
          <p:cNvPr id="14" name="Овал 13"/>
          <p:cNvSpPr/>
          <p:nvPr/>
        </p:nvSpPr>
        <p:spPr>
          <a:xfrm>
            <a:off x="2051720" y="5517232"/>
            <a:ext cx="2373984" cy="792088"/>
          </a:xfrm>
          <a:prstGeom prst="ellipse">
            <a:avLst/>
          </a:prstGeo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Лідери</a:t>
            </a:r>
            <a:endParaRPr lang="ru-RU" dirty="0"/>
          </a:p>
        </p:txBody>
      </p:sp>
      <p:sp>
        <p:nvSpPr>
          <p:cNvPr id="2" name="TextBox 1"/>
          <p:cNvSpPr txBox="1"/>
          <p:nvPr/>
        </p:nvSpPr>
        <p:spPr>
          <a:xfrm>
            <a:off x="1403647" y="436022"/>
            <a:ext cx="5774263" cy="523220"/>
          </a:xfrm>
          <a:prstGeom prst="rect">
            <a:avLst/>
          </a:prstGeom>
          <a:noFill/>
        </p:spPr>
        <p:txBody>
          <a:bodyPr wrap="square" rtlCol="0">
            <a:spAutoFit/>
          </a:bodyPr>
          <a:lstStyle/>
          <a:p>
            <a:r>
              <a:rPr lang="uk-UA" sz="2800" b="1" dirty="0" smtClean="0"/>
              <a:t>Структура політичної партії</a:t>
            </a:r>
            <a:endParaRPr lang="uk-U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785787" y="928670"/>
          <a:ext cx="74676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ФУНКЦІЇ ПОЛІТИЧНОЇ ПАРТІЇ</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600200"/>
          <a:ext cx="832964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КЛАСИФІКАЦІЯ ПОЛІТИЧНИХ ПАРТІЙ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492896"/>
            <a:ext cx="8424935" cy="3633267"/>
          </a:xfrm>
        </p:spPr>
        <p:txBody>
          <a:bodyPr>
            <a:normAutofit/>
          </a:bodyPr>
          <a:lstStyle/>
          <a:p>
            <a:pPr marL="550926" indent="-514350" eaLnBrk="1" fontAlgn="auto" hangingPunct="1">
              <a:spcAft>
                <a:spcPts val="0"/>
              </a:spcAft>
              <a:buFont typeface="Wingdings 2"/>
              <a:buChar char=""/>
              <a:defRPr/>
            </a:pPr>
            <a:r>
              <a:rPr lang="ru-RU" dirty="0" smtClean="0"/>
              <a:t>1. </a:t>
            </a:r>
            <a:r>
              <a:rPr lang="uk-UA" dirty="0" smtClean="0"/>
              <a:t>Сутність</a:t>
            </a:r>
            <a:r>
              <a:rPr lang="ru-RU" dirty="0" smtClean="0"/>
              <a:t>, </a:t>
            </a:r>
            <a:r>
              <a:rPr lang="ru-RU" dirty="0" smtClean="0"/>
              <a:t>генезис і </a:t>
            </a:r>
            <a:r>
              <a:rPr lang="uk-UA" dirty="0" smtClean="0"/>
              <a:t>функції політичних  партій</a:t>
            </a:r>
            <a:r>
              <a:rPr lang="en-US" dirty="0" smtClean="0"/>
              <a:t>.</a:t>
            </a:r>
            <a:endParaRPr lang="ru-RU" dirty="0" smtClean="0"/>
          </a:p>
          <a:p>
            <a:pPr marL="550926" indent="-514350" eaLnBrk="1" fontAlgn="auto" hangingPunct="1">
              <a:spcAft>
                <a:spcPts val="0"/>
              </a:spcAft>
              <a:buFont typeface="Wingdings 2"/>
              <a:buChar char=""/>
              <a:defRPr/>
            </a:pPr>
            <a:r>
              <a:rPr lang="ru-RU" dirty="0" smtClean="0"/>
              <a:t>2. </a:t>
            </a:r>
            <a:r>
              <a:rPr lang="uk-UA" dirty="0" smtClean="0"/>
              <a:t>Типологія</a:t>
            </a:r>
            <a:r>
              <a:rPr lang="ru-RU" dirty="0" smtClean="0"/>
              <a:t>  </a:t>
            </a:r>
            <a:r>
              <a:rPr lang="uk-UA" dirty="0" smtClean="0"/>
              <a:t>партійних</a:t>
            </a:r>
            <a:r>
              <a:rPr lang="ru-RU" dirty="0" smtClean="0"/>
              <a:t> </a:t>
            </a:r>
            <a:r>
              <a:rPr lang="en-US" dirty="0" smtClean="0"/>
              <a:t> </a:t>
            </a:r>
            <a:r>
              <a:rPr lang="ru-RU" dirty="0" smtClean="0"/>
              <a:t>систем </a:t>
            </a:r>
            <a:r>
              <a:rPr lang="uk-UA" dirty="0" smtClean="0"/>
              <a:t>та особливості їх функціонування.  </a:t>
            </a:r>
          </a:p>
          <a:p>
            <a:pPr marL="550926" indent="-514350" eaLnBrk="1" fontAlgn="auto" hangingPunct="1">
              <a:spcAft>
                <a:spcPts val="0"/>
              </a:spcAft>
              <a:buFont typeface="Wingdings 2"/>
              <a:buChar char=""/>
              <a:defRPr/>
            </a:pPr>
            <a:r>
              <a:rPr lang="ru-RU" dirty="0" smtClean="0"/>
              <a:t>3</a:t>
            </a:r>
            <a:r>
              <a:rPr lang="ru-RU" dirty="0" smtClean="0"/>
              <a:t>. </a:t>
            </a:r>
            <a:r>
              <a:rPr lang="uk-UA" dirty="0" smtClean="0"/>
              <a:t>Сутність і види громадських організацій</a:t>
            </a:r>
            <a:r>
              <a:rPr lang="ru-RU" dirty="0" smtClean="0"/>
              <a:t> </a:t>
            </a:r>
            <a:r>
              <a:rPr lang="ru-RU" dirty="0" smtClean="0"/>
              <a:t>та </a:t>
            </a:r>
            <a:r>
              <a:rPr lang="uk-UA" dirty="0" smtClean="0"/>
              <a:t>рухів</a:t>
            </a:r>
            <a:r>
              <a:rPr lang="ru-RU" dirty="0" smtClean="0"/>
              <a:t>, </a:t>
            </a:r>
            <a:r>
              <a:rPr lang="uk-UA" dirty="0" smtClean="0"/>
              <a:t>їх функції</a:t>
            </a:r>
            <a:r>
              <a:rPr lang="ru-RU" dirty="0" smtClean="0"/>
              <a:t>.</a:t>
            </a:r>
            <a:endParaRPr lang="en-US" dirty="0" smtClean="0"/>
          </a:p>
          <a:p>
            <a:pPr marL="550926" indent="-514350" eaLnBrk="1" fontAlgn="auto" hangingPunct="1">
              <a:spcAft>
                <a:spcPts val="0"/>
              </a:spcAft>
              <a:buFont typeface="Wingdings 2"/>
              <a:buChar char=""/>
              <a:defRPr/>
            </a:pPr>
            <a:r>
              <a:rPr lang="en-US" dirty="0" smtClean="0"/>
              <a:t>4.</a:t>
            </a:r>
            <a:r>
              <a:rPr lang="ru-RU" dirty="0" smtClean="0"/>
              <a:t> </a:t>
            </a:r>
            <a:r>
              <a:rPr lang="uk-UA" dirty="0" smtClean="0"/>
              <a:t>Поняття та види лідерства. Основні концепції політичного лідерства.</a:t>
            </a:r>
          </a:p>
          <a:p>
            <a:pPr marL="550926" indent="-514350" eaLnBrk="1" fontAlgn="auto" hangingPunct="1">
              <a:spcAft>
                <a:spcPts val="0"/>
              </a:spcAft>
              <a:buFont typeface="Wingdings 2"/>
              <a:buChar char=""/>
              <a:defRPr/>
            </a:pPr>
            <a:r>
              <a:rPr lang="ru-RU" dirty="0" smtClean="0"/>
              <a:t>5. </a:t>
            </a:r>
            <a:r>
              <a:rPr lang="uk-UA" dirty="0" smtClean="0"/>
              <a:t>Політичні</a:t>
            </a:r>
            <a:r>
              <a:rPr lang="ru-RU" dirty="0" smtClean="0"/>
              <a:t> </a:t>
            </a:r>
            <a:r>
              <a:rPr lang="uk-UA" dirty="0" smtClean="0"/>
              <a:t>еліти</a:t>
            </a:r>
            <a:r>
              <a:rPr lang="ru-RU" dirty="0" smtClean="0"/>
              <a:t> </a:t>
            </a:r>
            <a:r>
              <a:rPr lang="ru-RU" dirty="0" smtClean="0"/>
              <a:t>і </a:t>
            </a:r>
            <a:r>
              <a:rPr lang="uk-UA" dirty="0" smtClean="0"/>
              <a:t>системи</a:t>
            </a:r>
            <a:r>
              <a:rPr lang="ru-RU" dirty="0" smtClean="0"/>
              <a:t> </a:t>
            </a:r>
            <a:r>
              <a:rPr lang="uk-UA" dirty="0" smtClean="0"/>
              <a:t>їх</a:t>
            </a:r>
            <a:r>
              <a:rPr lang="ru-RU" dirty="0" smtClean="0"/>
              <a:t> </a:t>
            </a:r>
            <a:r>
              <a:rPr lang="uk-UA" dirty="0" smtClean="0"/>
              <a:t>формування</a:t>
            </a:r>
            <a:r>
              <a:rPr lang="ru-RU" dirty="0" smtClean="0"/>
              <a:t>. </a:t>
            </a:r>
            <a:endParaRPr lang="en-US" dirty="0" smtClean="0"/>
          </a:p>
          <a:p>
            <a:pPr marL="550926" indent="-514350" eaLnBrk="1" fontAlgn="auto" hangingPunct="1">
              <a:spcAft>
                <a:spcPts val="0"/>
              </a:spcAft>
              <a:buFont typeface="Wingdings 2"/>
              <a:buChar char=""/>
              <a:defRPr/>
            </a:pPr>
            <a:endParaRPr lang="ru-RU" dirty="0"/>
          </a:p>
        </p:txBody>
      </p:sp>
      <p:sp>
        <p:nvSpPr>
          <p:cNvPr id="2" name="Заголовок 1"/>
          <p:cNvSpPr>
            <a:spLocks noGrp="1"/>
          </p:cNvSpPr>
          <p:nvPr>
            <p:ph type="title"/>
          </p:nvPr>
        </p:nvSpPr>
        <p:spPr>
          <a:xfrm>
            <a:off x="428625" y="214313"/>
            <a:ext cx="7467600" cy="1143000"/>
          </a:xfrm>
        </p:spPr>
        <p:txBody>
          <a:bodyPr/>
          <a:lstStyle/>
          <a:p>
            <a:pPr algn="ctr" eaLnBrk="1" hangingPunct="1"/>
            <a:r>
              <a:rPr lang="ru-RU" dirty="0" smtClean="0"/>
              <a:t>План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8971" y="1988840"/>
            <a:ext cx="9144000" cy="4525963"/>
          </a:xfrm>
        </p:spPr>
        <p:txBody>
          <a:bodyPr>
            <a:normAutofit lnSpcReduction="10000"/>
          </a:bodyPr>
          <a:lstStyle/>
          <a:p>
            <a:pPr marL="0" indent="365125" algn="just">
              <a:buFont typeface="+mj-lt"/>
              <a:buAutoNum type="arabicPeriod"/>
            </a:pPr>
            <a:r>
              <a:rPr lang="uk-UA" sz="1700" b="1" dirty="0" smtClean="0"/>
              <a:t>Однопартійні системи (СРСР, Куба), де фактично партія «зростається з державою».</a:t>
            </a:r>
          </a:p>
          <a:p>
            <a:pPr marL="0" indent="365125" algn="just">
              <a:buFont typeface="+mj-lt"/>
              <a:buAutoNum type="arabicPeriod"/>
            </a:pPr>
            <a:r>
              <a:rPr lang="uk-UA" sz="1700" b="1" dirty="0" smtClean="0"/>
              <a:t>Системи «партії-гегемона» (Китай), де поряд із правлячою партією існують партії-сателіти, що визнають «керівну роль правлячої партії» та реально не впливають на процеси прийняття рішень.</a:t>
            </a:r>
          </a:p>
          <a:p>
            <a:pPr marL="0" indent="365125" algn="just">
              <a:buFont typeface="+mj-lt"/>
              <a:buAutoNum type="arabicPeriod"/>
            </a:pPr>
            <a:r>
              <a:rPr lang="uk-UA" sz="1700" b="1" dirty="0" smtClean="0"/>
              <a:t>Системи з домінуючою партією (Мексика, Японія до 1993 р.), де упродовж років, незважаючи на наявність основних демократичних процедур і багатьох партій, одна партія регулярно перемагає на виборах і домінує у владних структурах.</a:t>
            </a:r>
          </a:p>
          <a:p>
            <a:pPr marL="0" indent="365125" algn="just">
              <a:buFont typeface="+mj-lt"/>
              <a:buAutoNum type="arabicPeriod"/>
            </a:pPr>
            <a:r>
              <a:rPr lang="uk-UA" sz="1700" b="1" dirty="0" smtClean="0"/>
              <a:t>Системи «простого плюралізму» (двопартійна система – США, Велика Британія), де дві основні партії змінюють одна одну у владі, позбавляючи будь-яких шансів на перемогу «третю силу».</a:t>
            </a:r>
          </a:p>
          <a:p>
            <a:pPr marL="0" indent="365125" algn="just">
              <a:buFont typeface="+mj-lt"/>
              <a:buAutoNum type="arabicPeriod"/>
            </a:pPr>
            <a:r>
              <a:rPr lang="uk-UA" sz="1700" b="1" dirty="0" smtClean="0"/>
              <a:t>Системи «помірного плюралізму», де нормальна кількість партій – три або чотири (Бельгія, ФРН, Швеція та ін.).</a:t>
            </a:r>
          </a:p>
          <a:p>
            <a:pPr marL="0" indent="365125" algn="just">
              <a:buFont typeface="+mj-lt"/>
              <a:buAutoNum type="arabicPeriod"/>
            </a:pPr>
            <a:r>
              <a:rPr lang="uk-UA" sz="1700" b="1" dirty="0" smtClean="0"/>
              <a:t>Системи «крайнього плюралізму» (більше п’яти партій – Італія, Фінляндія та ін.), де ускладнено формування стійких партійних коаліцій та можлива поляризація партійного спектру.</a:t>
            </a:r>
          </a:p>
          <a:p>
            <a:pPr marL="0" indent="365125" algn="just">
              <a:buFont typeface="+mj-lt"/>
              <a:buAutoNum type="arabicPeriod"/>
            </a:pPr>
            <a:r>
              <a:rPr lang="uk-UA" sz="1700" b="1" dirty="0" err="1" smtClean="0"/>
              <a:t>Атомізовані</a:t>
            </a:r>
            <a:r>
              <a:rPr lang="uk-UA" sz="1700" b="1" dirty="0" smtClean="0"/>
              <a:t> системи (більше 8 партій), де відбувається розподіл і дисперсія ролей (Малайзія).</a:t>
            </a:r>
          </a:p>
          <a:p>
            <a:pPr>
              <a:buNone/>
            </a:pPr>
            <a:endParaRPr lang="uk-UA" dirty="0"/>
          </a:p>
        </p:txBody>
      </p:sp>
      <p:sp>
        <p:nvSpPr>
          <p:cNvPr id="2" name="Заголовок 1"/>
          <p:cNvSpPr>
            <a:spLocks noGrp="1"/>
          </p:cNvSpPr>
          <p:nvPr>
            <p:ph type="title"/>
          </p:nvPr>
        </p:nvSpPr>
        <p:spPr>
          <a:xfrm>
            <a:off x="457200" y="274638"/>
            <a:ext cx="8401080" cy="1143000"/>
          </a:xfrm>
        </p:spPr>
        <p:txBody>
          <a:bodyPr>
            <a:normAutofit fontScale="90000"/>
          </a:bodyPr>
          <a:lstStyle/>
          <a:p>
            <a:pPr algn="ctr" eaLnBrk="1" fontAlgn="auto" hangingPunct="1">
              <a:spcAft>
                <a:spcPts val="0"/>
              </a:spcAft>
              <a:defRPr/>
            </a:pPr>
            <a:r>
              <a:rPr lang="ru-RU" dirty="0" smtClean="0"/>
              <a:t>2. </a:t>
            </a:r>
            <a:r>
              <a:rPr lang="ru-RU" dirty="0" err="1" smtClean="0"/>
              <a:t>Типологія</a:t>
            </a:r>
            <a:r>
              <a:rPr lang="ru-RU" dirty="0" smtClean="0"/>
              <a:t>  </a:t>
            </a:r>
            <a:r>
              <a:rPr lang="ru-RU" dirty="0" err="1" smtClean="0"/>
              <a:t>партійних</a:t>
            </a:r>
            <a:r>
              <a:rPr lang="ru-RU" dirty="0" smtClean="0"/>
              <a:t> систем та </a:t>
            </a:r>
            <a:r>
              <a:rPr lang="uk-UA" dirty="0" smtClean="0"/>
              <a:t>особливості їх функціонування</a:t>
            </a:r>
            <a:r>
              <a:rPr lang="ru-RU" dirty="0" smtClean="0"/>
              <a:t>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457852366"/>
              </p:ext>
            </p:extLst>
          </p:nvPr>
        </p:nvGraphicFramePr>
        <p:xfrm>
          <a:off x="0" y="1500174"/>
          <a:ext cx="8929718" cy="4625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Заголовок 1"/>
          <p:cNvSpPr>
            <a:spLocks noGrp="1"/>
          </p:cNvSpPr>
          <p:nvPr>
            <p:ph type="title"/>
          </p:nvPr>
        </p:nvSpPr>
        <p:spPr>
          <a:xfrm>
            <a:off x="323528" y="116632"/>
            <a:ext cx="8640960" cy="1152128"/>
          </a:xfrm>
        </p:spPr>
        <p:txBody>
          <a:bodyPr>
            <a:normAutofit/>
          </a:bodyPr>
          <a:lstStyle/>
          <a:p>
            <a:pPr algn="ctr" eaLnBrk="1" hangingPunct="1"/>
            <a:r>
              <a:rPr lang="ru-RU" sz="3600" dirty="0" smtClean="0"/>
              <a:t>3. </a:t>
            </a:r>
            <a:r>
              <a:rPr lang="uk-UA" sz="3100" dirty="0" smtClean="0"/>
              <a:t>Сутність і види громадських організації та рухів, їх функції</a:t>
            </a:r>
            <a:endParaRPr lang="uk-UA" sz="31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marL="420624" indent="-384048" eaLnBrk="1" fontAlgn="auto" hangingPunct="1">
              <a:spcAft>
                <a:spcPts val="0"/>
              </a:spcAft>
              <a:buFont typeface="Wingdings 2"/>
              <a:buChar char=""/>
              <a:defRPr/>
            </a:pPr>
            <a:r>
              <a:rPr lang="ru-RU" dirty="0" smtClean="0"/>
              <a:t>– </a:t>
            </a:r>
            <a:r>
              <a:rPr lang="ru-RU" dirty="0" err="1" smtClean="0"/>
              <a:t>брати</a:t>
            </a:r>
            <a:r>
              <a:rPr lang="uk-UA" dirty="0" smtClean="0"/>
              <a:t> участь у формуванні державної влади й управління;</a:t>
            </a:r>
          </a:p>
          <a:p>
            <a:pPr marL="420624" indent="-384048" eaLnBrk="1" fontAlgn="auto" hangingPunct="1">
              <a:spcAft>
                <a:spcPts val="0"/>
              </a:spcAft>
              <a:buFont typeface="Wingdings 2"/>
              <a:buChar char=""/>
              <a:defRPr/>
            </a:pPr>
            <a:endParaRPr lang="uk-UA" dirty="0" smtClean="0"/>
          </a:p>
          <a:p>
            <a:pPr marL="420624" indent="-384048" eaLnBrk="1" fontAlgn="auto" hangingPunct="1">
              <a:spcAft>
                <a:spcPts val="0"/>
              </a:spcAft>
              <a:buFont typeface="Wingdings 2"/>
              <a:buChar char=""/>
              <a:defRPr/>
            </a:pPr>
            <a:r>
              <a:rPr lang="uk-UA" dirty="0" smtClean="0"/>
              <a:t>– реалізовувати законодавчу ініціативу;</a:t>
            </a:r>
          </a:p>
          <a:p>
            <a:pPr marL="420624" indent="-384048" eaLnBrk="1" fontAlgn="auto" hangingPunct="1">
              <a:spcAft>
                <a:spcPts val="0"/>
              </a:spcAft>
              <a:buFont typeface="Wingdings 2"/>
              <a:buChar char=""/>
              <a:defRPr/>
            </a:pPr>
            <a:endParaRPr lang="uk-UA" dirty="0" smtClean="0"/>
          </a:p>
          <a:p>
            <a:pPr marL="420624" indent="-384048" eaLnBrk="1" fontAlgn="auto" hangingPunct="1">
              <a:spcAft>
                <a:spcPts val="0"/>
              </a:spcAft>
              <a:buFont typeface="Wingdings 2"/>
              <a:buChar char=""/>
              <a:defRPr/>
            </a:pPr>
            <a:r>
              <a:rPr lang="uk-UA" dirty="0" smtClean="0"/>
              <a:t>– брати участь у виробленні рішень органів державної влади і управління;</a:t>
            </a:r>
          </a:p>
          <a:p>
            <a:pPr marL="420624" indent="-384048" eaLnBrk="1" fontAlgn="auto" hangingPunct="1">
              <a:spcAft>
                <a:spcPts val="0"/>
              </a:spcAft>
              <a:buFont typeface="Wingdings 2"/>
              <a:buChar char=""/>
              <a:defRPr/>
            </a:pPr>
            <a:endParaRPr lang="uk-UA" dirty="0" smtClean="0"/>
          </a:p>
          <a:p>
            <a:pPr marL="420624" indent="-384048" eaLnBrk="1" fontAlgn="auto" hangingPunct="1">
              <a:spcAft>
                <a:spcPts val="0"/>
              </a:spcAft>
              <a:buFont typeface="Wingdings 2"/>
              <a:buChar char=""/>
              <a:defRPr/>
            </a:pPr>
            <a:r>
              <a:rPr lang="uk-UA" dirty="0" smtClean="0"/>
              <a:t>– представляти й захищати інтереси своїх членів (учасників) у державних і громадських органах.</a:t>
            </a:r>
            <a:endParaRPr lang="uk-UA" dirty="0"/>
          </a:p>
        </p:txBody>
      </p:sp>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МЕТА ГРОМАДСЬКИХ ОРГАНІЗАЦІЙ:</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32856"/>
            <a:ext cx="8929718" cy="4525963"/>
          </a:xfrm>
        </p:spPr>
        <p:txBody>
          <a:bodyPr>
            <a:normAutofit/>
          </a:bodyPr>
          <a:lstStyle/>
          <a:p>
            <a:pPr marL="420624" indent="-384048" eaLnBrk="1" fontAlgn="auto" hangingPunct="1">
              <a:spcAft>
                <a:spcPts val="0"/>
              </a:spcAft>
              <a:buFont typeface="Wingdings 2"/>
              <a:buChar char=""/>
              <a:defRPr/>
            </a:pPr>
            <a:r>
              <a:rPr lang="uk-UA" dirty="0" smtClean="0"/>
              <a:t>зростання кризових явищ у різних сферах суспільного життя</a:t>
            </a:r>
            <a:r>
              <a:rPr lang="ru-RU" dirty="0" smtClean="0"/>
              <a:t>;</a:t>
            </a:r>
          </a:p>
          <a:p>
            <a:pPr marL="420624" indent="-384048" eaLnBrk="1" fontAlgn="auto" hangingPunct="1">
              <a:spcAft>
                <a:spcPts val="0"/>
              </a:spcAft>
              <a:buFont typeface="Wingdings 2"/>
              <a:buChar char=""/>
              <a:defRPr/>
            </a:pPr>
            <a:r>
              <a:rPr lang="uk-UA" dirty="0" smtClean="0"/>
              <a:t>загроза війни та використання хімічної зброї;</a:t>
            </a:r>
          </a:p>
          <a:p>
            <a:pPr marL="420624" indent="-384048" eaLnBrk="1" fontAlgn="auto" hangingPunct="1">
              <a:spcAft>
                <a:spcPts val="0"/>
              </a:spcAft>
              <a:buFont typeface="Wingdings 2"/>
              <a:buChar char=""/>
              <a:defRPr/>
            </a:pPr>
            <a:r>
              <a:rPr lang="uk-UA" dirty="0" smtClean="0"/>
              <a:t>зростання загрози економічної катастрофи;</a:t>
            </a:r>
          </a:p>
          <a:p>
            <a:pPr marL="420624" indent="-384048" eaLnBrk="1" fontAlgn="auto" hangingPunct="1">
              <a:spcAft>
                <a:spcPts val="0"/>
              </a:spcAft>
              <a:buFont typeface="Wingdings 2"/>
              <a:buChar char=""/>
              <a:defRPr/>
            </a:pPr>
            <a:r>
              <a:rPr lang="uk-UA" dirty="0" smtClean="0"/>
              <a:t>необхідність захисту прав, свобод і життєвого рівня людини;</a:t>
            </a:r>
          </a:p>
          <a:p>
            <a:pPr marL="420624" indent="-384048" eaLnBrk="1" fontAlgn="auto" hangingPunct="1">
              <a:spcAft>
                <a:spcPts val="0"/>
              </a:spcAft>
              <a:buFont typeface="Wingdings 2"/>
              <a:buChar char=""/>
              <a:defRPr/>
            </a:pPr>
            <a:r>
              <a:rPr lang="uk-UA" dirty="0" smtClean="0"/>
              <a:t>подолання регіональних військових і міжнаціональних конфліктів;</a:t>
            </a:r>
          </a:p>
          <a:p>
            <a:pPr marL="420624" indent="-384048" eaLnBrk="1" fontAlgn="auto" hangingPunct="1">
              <a:spcAft>
                <a:spcPts val="0"/>
              </a:spcAft>
              <a:buFont typeface="Wingdings 2"/>
              <a:buChar char=""/>
              <a:defRPr/>
            </a:pPr>
            <a:r>
              <a:rPr lang="uk-UA" dirty="0" smtClean="0"/>
              <a:t>підвищення освітнього та культурного рівня різних верств населення.</a:t>
            </a:r>
            <a:endParaRPr lang="ru-RU" dirty="0"/>
          </a:p>
        </p:txBody>
      </p:sp>
      <p:sp>
        <p:nvSpPr>
          <p:cNvPr id="2" name="Заголовок 1"/>
          <p:cNvSpPr>
            <a:spLocks noGrp="1"/>
          </p:cNvSpPr>
          <p:nvPr>
            <p:ph type="title"/>
          </p:nvPr>
        </p:nvSpPr>
        <p:spPr>
          <a:xfrm>
            <a:off x="285720" y="274638"/>
            <a:ext cx="8643998" cy="1282154"/>
          </a:xfrm>
        </p:spPr>
        <p:txBody>
          <a:bodyPr>
            <a:noAutofit/>
          </a:bodyPr>
          <a:lstStyle/>
          <a:p>
            <a:pPr eaLnBrk="1" fontAlgn="auto" hangingPunct="1">
              <a:spcAft>
                <a:spcPts val="0"/>
              </a:spcAft>
              <a:defRPr/>
            </a:pPr>
            <a:r>
              <a:rPr lang="uk-UA" sz="2800" b="1" dirty="0" smtClean="0"/>
              <a:t>ПРИЧИНИ ВИНИКНЕННЯ МАСОВИХ ДЕМОКРАТИЧНИХ РУХІВ І ГРОМАДСЬКИХ ОРГАНІЗАЦІЙ:</a:t>
            </a:r>
            <a:endParaRPr lang="uk-UA"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Содержимое 4"/>
          <p:cNvSpPr>
            <a:spLocks noGrp="1"/>
          </p:cNvSpPr>
          <p:nvPr>
            <p:ph idx="1"/>
          </p:nvPr>
        </p:nvSpPr>
        <p:spPr>
          <a:xfrm>
            <a:off x="179512" y="1772816"/>
            <a:ext cx="8643998" cy="4525963"/>
          </a:xfrm>
        </p:spPr>
        <p:txBody>
          <a:bodyPr/>
          <a:lstStyle/>
          <a:p>
            <a:pPr marL="493712" lvl="0" indent="-457200">
              <a:buNone/>
            </a:pPr>
            <a:r>
              <a:rPr lang="uk-UA" sz="1800" dirty="0" smtClean="0"/>
              <a:t>1</a:t>
            </a:r>
            <a:r>
              <a:rPr lang="uk-UA" dirty="0" smtClean="0"/>
              <a:t>. За спонукальними мотивами виникнення:</a:t>
            </a:r>
          </a:p>
          <a:p>
            <a:r>
              <a:rPr lang="uk-UA" dirty="0" smtClean="0"/>
              <a:t>соціально усвідомлені (спілки ветеранів, студентської молоді);</a:t>
            </a:r>
          </a:p>
          <a:p>
            <a:r>
              <a:rPr lang="uk-UA" dirty="0"/>
              <a:t>ц</a:t>
            </a:r>
            <a:r>
              <a:rPr lang="uk-UA" dirty="0" smtClean="0"/>
              <a:t>іннісно</a:t>
            </a:r>
            <a:r>
              <a:rPr lang="uk-UA" dirty="0" smtClean="0"/>
              <a:t>-</a:t>
            </a:r>
            <a:r>
              <a:rPr lang="uk-UA" dirty="0" smtClean="0"/>
              <a:t>зорієнтовані </a:t>
            </a:r>
            <a:r>
              <a:rPr lang="uk-UA" dirty="0" smtClean="0"/>
              <a:t>(Товариство української мови імені Тараса Шевченка, спілка "Чорнобиль");</a:t>
            </a:r>
          </a:p>
          <a:p>
            <a:r>
              <a:rPr lang="uk-UA" dirty="0" err="1" smtClean="0"/>
              <a:t>традиціоналістські</a:t>
            </a:r>
            <a:r>
              <a:rPr lang="uk-UA" dirty="0" smtClean="0"/>
              <a:t> (насамперед релігійні </a:t>
            </a:r>
            <a:r>
              <a:rPr lang="uk-UA" dirty="0" err="1" smtClean="0"/>
              <a:t>об´єднання</a:t>
            </a:r>
            <a:r>
              <a:rPr lang="uk-UA" dirty="0" smtClean="0"/>
              <a:t>).</a:t>
            </a:r>
          </a:p>
          <a:p>
            <a:pPr>
              <a:buNone/>
            </a:pPr>
            <a:endParaRPr lang="uk-UA" dirty="0" smtClean="0"/>
          </a:p>
          <a:p>
            <a:pPr>
              <a:buNone/>
            </a:pPr>
            <a:r>
              <a:rPr lang="uk-UA" dirty="0" smtClean="0"/>
              <a:t>2. Залежно від визначених цілей:</a:t>
            </a:r>
          </a:p>
          <a:p>
            <a:r>
              <a:rPr lang="uk-UA" dirty="0" smtClean="0"/>
              <a:t>соціально-ціннісні організації; </a:t>
            </a:r>
          </a:p>
          <a:p>
            <a:r>
              <a:rPr lang="uk-UA" dirty="0" smtClean="0"/>
              <a:t>політизовані і </a:t>
            </a:r>
            <a:r>
              <a:rPr lang="uk-UA" dirty="0" err="1" smtClean="0"/>
              <a:t>неполітизовані</a:t>
            </a:r>
            <a:r>
              <a:rPr lang="uk-UA" dirty="0" smtClean="0"/>
              <a:t> громадські </a:t>
            </a:r>
            <a:r>
              <a:rPr lang="uk-UA" dirty="0" err="1" smtClean="0"/>
              <a:t>об´єднання</a:t>
            </a:r>
            <a:r>
              <a:rPr lang="uk-UA" dirty="0" smtClean="0"/>
              <a:t>.</a:t>
            </a:r>
          </a:p>
          <a:p>
            <a:pPr algn="just"/>
            <a:endParaRPr lang="uk-UA" sz="1800" dirty="0" smtClean="0"/>
          </a:p>
          <a:p>
            <a:pPr algn="just"/>
            <a:endParaRPr lang="uk-UA" sz="1800" dirty="0" smtClean="0"/>
          </a:p>
        </p:txBody>
      </p:sp>
      <p:sp>
        <p:nvSpPr>
          <p:cNvPr id="4" name="Заголовок 3"/>
          <p:cNvSpPr>
            <a:spLocks noGrp="1"/>
          </p:cNvSpPr>
          <p:nvPr>
            <p:ph type="title"/>
          </p:nvPr>
        </p:nvSpPr>
        <p:spPr>
          <a:xfrm>
            <a:off x="457200" y="274638"/>
            <a:ext cx="8258204" cy="1143000"/>
          </a:xfrm>
        </p:spPr>
        <p:txBody>
          <a:bodyPr>
            <a:normAutofit fontScale="90000"/>
          </a:bodyPr>
          <a:lstStyle/>
          <a:p>
            <a:r>
              <a:rPr lang="uk-UA" sz="3600" dirty="0" smtClean="0"/>
              <a:t>Класифікація</a:t>
            </a:r>
            <a:r>
              <a:rPr lang="ru-RU" sz="3600" dirty="0" smtClean="0"/>
              <a:t> </a:t>
            </a:r>
            <a:r>
              <a:rPr lang="uk-UA" sz="3600" dirty="0" smtClean="0"/>
              <a:t>громадсько-політичних організацій і рухів в сучасній Україні</a:t>
            </a:r>
            <a:endParaRPr lang="uk-UA" sz="3600"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Содержимое 4"/>
          <p:cNvSpPr>
            <a:spLocks noGrp="1"/>
          </p:cNvSpPr>
          <p:nvPr>
            <p:ph idx="1"/>
          </p:nvPr>
        </p:nvSpPr>
        <p:spPr>
          <a:xfrm>
            <a:off x="214282" y="1617681"/>
            <a:ext cx="8643998" cy="4525963"/>
          </a:xfrm>
        </p:spPr>
        <p:txBody>
          <a:bodyPr>
            <a:normAutofit lnSpcReduction="10000"/>
          </a:bodyPr>
          <a:lstStyle/>
          <a:p>
            <a:pPr marL="53975" lvl="0" indent="-53975" algn="just">
              <a:buNone/>
            </a:pPr>
            <a:r>
              <a:rPr lang="uk-UA" sz="1800" dirty="0" smtClean="0"/>
              <a:t> </a:t>
            </a:r>
            <a:r>
              <a:rPr lang="uk-UA" sz="1800" b="1" dirty="0" smtClean="0"/>
              <a:t>3. За характером діяльності:</a:t>
            </a:r>
          </a:p>
          <a:p>
            <a:r>
              <a:rPr lang="uk-UA" sz="1800" b="1" dirty="0" smtClean="0"/>
              <a:t>конструктивно-зорієнтовані </a:t>
            </a:r>
            <a:r>
              <a:rPr lang="uk-UA" sz="1800" b="1" dirty="0" err="1" smtClean="0"/>
              <a:t>об´єднання</a:t>
            </a:r>
            <a:r>
              <a:rPr lang="uk-UA" sz="1800" b="1" dirty="0" smtClean="0"/>
              <a:t> ("Діти Чорнобиля", Товариство охорони природи);</a:t>
            </a:r>
          </a:p>
          <a:p>
            <a:r>
              <a:rPr lang="uk-UA" sz="1800" b="1" dirty="0" smtClean="0"/>
              <a:t>спрямовані на пізнавальну діяльність (у сфері політики, історії, економіки);</a:t>
            </a:r>
          </a:p>
          <a:p>
            <a:r>
              <a:rPr lang="uk-UA" sz="1800" b="1" dirty="0" smtClean="0"/>
              <a:t>опозиційні, національного спрямування.</a:t>
            </a:r>
          </a:p>
          <a:p>
            <a:pPr>
              <a:buNone/>
            </a:pPr>
            <a:r>
              <a:rPr lang="uk-UA" sz="1800" b="1" dirty="0" smtClean="0"/>
              <a:t>4. За масштабами діяльності:</a:t>
            </a:r>
          </a:p>
          <a:p>
            <a:r>
              <a:rPr lang="uk-UA" sz="1800" b="1" dirty="0" smtClean="0"/>
              <a:t>міжнародні (організації й рухи, діяльність яких виходить за межі держави — Товариство Червоного Хреста, "Зелений світ" та ін.); </a:t>
            </a:r>
          </a:p>
          <a:p>
            <a:r>
              <a:rPr lang="uk-UA" sz="1800" b="1" dirty="0" smtClean="0"/>
              <a:t>загальноукраїнські (організації й рухи, діяльність яких поширюється на всю Україну і які мають місцеві осередки в більшості областей (Товариство "Україна", Союз українок);</a:t>
            </a:r>
          </a:p>
          <a:p>
            <a:r>
              <a:rPr lang="uk-UA" sz="1800" b="1" dirty="0" smtClean="0"/>
              <a:t>регіональні, місцеві товариства (організації й рухи, що діють у межах адміністративно-територіальної одиниці або регіону) – на Закарпатті є Товариство підкарпатських русинів, Товариство угорської культури, Товариство румунської культури і т. ін.</a:t>
            </a:r>
          </a:p>
          <a:p>
            <a:pPr algn="just"/>
            <a:endParaRPr lang="uk-UA" sz="1800" dirty="0" smtClean="0"/>
          </a:p>
          <a:p>
            <a:pPr algn="just"/>
            <a:endParaRPr lang="uk-UA" sz="1800" dirty="0" smtClean="0"/>
          </a:p>
        </p:txBody>
      </p:sp>
      <p:sp>
        <p:nvSpPr>
          <p:cNvPr id="5" name="Заголовок 3"/>
          <p:cNvSpPr>
            <a:spLocks noGrp="1"/>
          </p:cNvSpPr>
          <p:nvPr>
            <p:ph type="title"/>
          </p:nvPr>
        </p:nvSpPr>
        <p:spPr>
          <a:xfrm>
            <a:off x="457200" y="274638"/>
            <a:ext cx="8329642" cy="1143000"/>
          </a:xfrm>
        </p:spPr>
        <p:txBody>
          <a:bodyPr>
            <a:normAutofit fontScale="90000"/>
          </a:bodyPr>
          <a:lstStyle/>
          <a:p>
            <a:r>
              <a:rPr lang="uk-UA" sz="3600" dirty="0" smtClean="0"/>
              <a:t>Класифікація</a:t>
            </a:r>
            <a:r>
              <a:rPr lang="ru-RU" sz="3600" dirty="0" smtClean="0"/>
              <a:t> </a:t>
            </a:r>
            <a:r>
              <a:rPr lang="uk-UA" sz="3600" dirty="0" smtClean="0"/>
              <a:t>громадсько-політичних організацій і рухів в сучасній Україні</a:t>
            </a:r>
            <a:endParaRPr lang="uk-UA"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ФУНКЦІЇ ГРОМАДСЬКИХ ОРГАНІЗАЦІЙ:</a:t>
            </a:r>
            <a:endParaRPr lang="ru-RU" dirty="0"/>
          </a:p>
        </p:txBody>
      </p:sp>
      <p:sp>
        <p:nvSpPr>
          <p:cNvPr id="4" name="Стрелка вправо 3"/>
          <p:cNvSpPr/>
          <p:nvPr/>
        </p:nvSpPr>
        <p:spPr>
          <a:xfrm>
            <a:off x="214282" y="2143116"/>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400" dirty="0"/>
              <a:t>1.Виховна</a:t>
            </a:r>
            <a:endParaRPr lang="ru-RU" sz="4400" dirty="0"/>
          </a:p>
        </p:txBody>
      </p:sp>
      <p:sp>
        <p:nvSpPr>
          <p:cNvPr id="5" name="Скругленный прямоугольник 4"/>
          <p:cNvSpPr/>
          <p:nvPr/>
        </p:nvSpPr>
        <p:spPr>
          <a:xfrm>
            <a:off x="4143372" y="1785926"/>
            <a:ext cx="4643470" cy="22860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Націлена на формування в громадян моральної, політичної, управлінської, правової культури, національної самосвідомості, свідому трудову дисципліну.</a:t>
            </a:r>
            <a:endParaRPr lang="ru-RU" sz="2000" dirty="0"/>
          </a:p>
        </p:txBody>
      </p:sp>
      <p:sp>
        <p:nvSpPr>
          <p:cNvPr id="6" name="Стрелка вправо 5"/>
          <p:cNvSpPr/>
          <p:nvPr/>
        </p:nvSpPr>
        <p:spPr>
          <a:xfrm>
            <a:off x="214282" y="4357694"/>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a:t>2.Опозиційна</a:t>
            </a:r>
            <a:endParaRPr lang="ru-RU" sz="3600" dirty="0"/>
          </a:p>
        </p:txBody>
      </p:sp>
      <p:sp>
        <p:nvSpPr>
          <p:cNvPr id="7" name="Скругленный прямоугольник 6"/>
          <p:cNvSpPr/>
          <p:nvPr/>
        </p:nvSpPr>
        <p:spPr>
          <a:xfrm>
            <a:off x="4143372" y="4214818"/>
            <a:ext cx="4643470" cy="22860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Її роль полягає в запобіганні надмірній централізації й посиленні влади держави, сприянні прогресивного розвитку </a:t>
            </a:r>
            <a:r>
              <a:rPr lang="uk-UA" sz="2000" dirty="0" err="1"/>
              <a:t>громаянського</a:t>
            </a:r>
            <a:r>
              <a:rPr lang="uk-UA" sz="2000" dirty="0"/>
              <a:t> суспільства.</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from="(-#ppt_w/2)" to="(#ppt_x)" calcmode="lin" valueType="num">
                                      <p:cBhvr>
                                        <p:cTn id="27" dur="600" fill="hold">
                                          <p:stCondLst>
                                            <p:cond delay="0"/>
                                          </p:stCondLst>
                                        </p:cTn>
                                        <p:tgtEl>
                                          <p:spTgt spid="7"/>
                                        </p:tgtEl>
                                        <p:attrNameLst>
                                          <p:attrName>ppt_x</p:attrName>
                                        </p:attrNameLst>
                                      </p:cBhvr>
                                    </p:anim>
                                    <p:anim from="0" to="-1.0" calcmode="lin" valueType="num">
                                      <p:cBhvr>
                                        <p:cTn id="28" dur="200" decel="50000" autoRev="1" fill="hold">
                                          <p:stCondLst>
                                            <p:cond delay="600"/>
                                          </p:stCondLst>
                                        </p:cTn>
                                        <p:tgtEl>
                                          <p:spTgt spid="7"/>
                                        </p:tgtEl>
                                        <p:attrNameLst>
                                          <p:attrName>xshear</p:attrName>
                                        </p:attrNameLst>
                                      </p:cBhvr>
                                    </p:anim>
                                    <p:animScale>
                                      <p:cBhvr>
                                        <p:cTn id="29" dur="200" decel="100000" autoRev="1" fill="hold">
                                          <p:stCondLst>
                                            <p:cond delay="600"/>
                                          </p:stCondLst>
                                        </p:cTn>
                                        <p:tgtEl>
                                          <p:spTgt spid="7"/>
                                        </p:tgtEl>
                                      </p:cBhvr>
                                      <p:from x="100000" y="100000"/>
                                      <p:to x="80000" y="100000"/>
                                    </p:animScale>
                                    <p:anim by="(#ppt_h/3+#ppt_w*0.1)" calcmode="lin" valueType="num">
                                      <p:cBhvr additive="sum">
                                        <p:cTn id="3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85720" y="4714884"/>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a:t>5.</a:t>
            </a:r>
            <a:r>
              <a:rPr lang="uk-UA" sz="3200" dirty="0"/>
              <a:t>Інтегративна</a:t>
            </a:r>
            <a:endParaRPr lang="ru-RU" sz="3200" dirty="0"/>
          </a:p>
        </p:txBody>
      </p:sp>
      <p:sp>
        <p:nvSpPr>
          <p:cNvPr id="5" name="Стрелка вправо 4"/>
          <p:cNvSpPr/>
          <p:nvPr/>
        </p:nvSpPr>
        <p:spPr>
          <a:xfrm>
            <a:off x="285720" y="2571744"/>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a:t>4.Кадрова</a:t>
            </a:r>
            <a:endParaRPr lang="ru-RU" sz="3600" dirty="0"/>
          </a:p>
        </p:txBody>
      </p:sp>
      <p:sp>
        <p:nvSpPr>
          <p:cNvPr id="6" name="Стрелка вправо 5"/>
          <p:cNvSpPr/>
          <p:nvPr/>
        </p:nvSpPr>
        <p:spPr>
          <a:xfrm>
            <a:off x="285720" y="428604"/>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a:t>3.Захисна</a:t>
            </a:r>
            <a:endParaRPr lang="ru-RU" sz="3600" dirty="0"/>
          </a:p>
        </p:txBody>
      </p:sp>
      <p:sp>
        <p:nvSpPr>
          <p:cNvPr id="7" name="Скругленный прямоугольник 6"/>
          <p:cNvSpPr/>
          <p:nvPr/>
        </p:nvSpPr>
        <p:spPr>
          <a:xfrm>
            <a:off x="4071934" y="2500306"/>
            <a:ext cx="4643470" cy="17859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Полягає в підготовці кваліфікованих кадрів для державних та громадських органів, установ, організацій.</a:t>
            </a:r>
            <a:endParaRPr lang="ru-RU" sz="2000" dirty="0"/>
          </a:p>
        </p:txBody>
      </p:sp>
      <p:sp>
        <p:nvSpPr>
          <p:cNvPr id="8" name="Скругленный прямоугольник 7"/>
          <p:cNvSpPr/>
          <p:nvPr/>
        </p:nvSpPr>
        <p:spPr>
          <a:xfrm>
            <a:off x="4071934" y="285728"/>
            <a:ext cx="4643470" cy="192880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dirty="0"/>
              <a:t>Спрямована на задоволення та захист інтересів, потреб членів організації через вимоги, заяви до державних органів, уряду, а також законодавчу ініціативу, контроль за виконанням своїх рішень і угод з державними  установами</a:t>
            </a:r>
            <a:endParaRPr lang="ru-RU" dirty="0"/>
          </a:p>
        </p:txBody>
      </p:sp>
      <p:sp>
        <p:nvSpPr>
          <p:cNvPr id="9" name="Скругленный прямоугольник 8"/>
          <p:cNvSpPr/>
          <p:nvPr/>
        </p:nvSpPr>
        <p:spPr>
          <a:xfrm>
            <a:off x="4143372" y="4714884"/>
            <a:ext cx="4643470" cy="19288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Об</a:t>
            </a:r>
            <a:r>
              <a:rPr lang="en-US" sz="2000" dirty="0"/>
              <a:t>’</a:t>
            </a:r>
            <a:r>
              <a:rPr lang="uk-UA" sz="2000" dirty="0"/>
              <a:t>єднання, консолідація мас.</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from="(-#ppt_w/2)" to="(#ppt_x)" calcmode="lin" valueType="num">
                                      <p:cBhvr>
                                        <p:cTn id="31" dur="600" fill="hold">
                                          <p:stCondLst>
                                            <p:cond delay="0"/>
                                          </p:stCondLst>
                                        </p:cTn>
                                        <p:tgtEl>
                                          <p:spTgt spid="4"/>
                                        </p:tgtEl>
                                        <p:attrNameLst>
                                          <p:attrName>ppt_x</p:attrName>
                                        </p:attrNameLst>
                                      </p:cBhvr>
                                    </p:anim>
                                    <p:anim from="0" to="-1.0" calcmode="lin" valueType="num">
                                      <p:cBhvr>
                                        <p:cTn id="32" dur="200" decel="50000" autoRev="1" fill="hold">
                                          <p:stCondLst>
                                            <p:cond delay="600"/>
                                          </p:stCondLst>
                                        </p:cTn>
                                        <p:tgtEl>
                                          <p:spTgt spid="4"/>
                                        </p:tgtEl>
                                        <p:attrNameLst>
                                          <p:attrName>xshear</p:attrName>
                                        </p:attrNameLst>
                                      </p:cBhvr>
                                    </p:anim>
                                    <p:animScale>
                                      <p:cBhvr>
                                        <p:cTn id="33" dur="200" decel="100000" autoRev="1" fill="hold">
                                          <p:stCondLst>
                                            <p:cond delay="600"/>
                                          </p:stCondLst>
                                        </p:cTn>
                                        <p:tgtEl>
                                          <p:spTgt spid="4"/>
                                        </p:tgtEl>
                                      </p:cBhvr>
                                      <p:from x="100000" y="100000"/>
                                      <p:to x="80000" y="100000"/>
                                    </p:animScale>
                                    <p:anim by="(#ppt_h/3+#ppt_w*0.1)" calcmode="lin" valueType="num">
                                      <p:cBhvr additive="sum">
                                        <p:cTn id="34" dur="200" decel="100000" autoRev="1" fill="hold">
                                          <p:stCondLst>
                                            <p:cond delay="600"/>
                                          </p:stCondLst>
                                        </p:cTn>
                                        <p:tgtEl>
                                          <p:spTgt spid="4"/>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from="(-#ppt_w/2)" to="(#ppt_x)" calcmode="lin" valueType="num">
                                      <p:cBhvr>
                                        <p:cTn id="37" dur="600" fill="hold">
                                          <p:stCondLst>
                                            <p:cond delay="0"/>
                                          </p:stCondLst>
                                        </p:cTn>
                                        <p:tgtEl>
                                          <p:spTgt spid="9"/>
                                        </p:tgtEl>
                                        <p:attrNameLst>
                                          <p:attrName>ppt_x</p:attrName>
                                        </p:attrNameLst>
                                      </p:cBhvr>
                                    </p:anim>
                                    <p:anim from="0" to="-1.0" calcmode="lin" valueType="num">
                                      <p:cBhvr>
                                        <p:cTn id="38" dur="200" decel="50000" autoRev="1" fill="hold">
                                          <p:stCondLst>
                                            <p:cond delay="600"/>
                                          </p:stCondLst>
                                        </p:cTn>
                                        <p:tgtEl>
                                          <p:spTgt spid="9"/>
                                        </p:tgtEl>
                                        <p:attrNameLst>
                                          <p:attrName>xshear</p:attrName>
                                        </p:attrNameLst>
                                      </p:cBhvr>
                                    </p:anim>
                                    <p:animScale>
                                      <p:cBhvr>
                                        <p:cTn id="39" dur="200" decel="100000" autoRev="1" fill="hold">
                                          <p:stCondLst>
                                            <p:cond delay="600"/>
                                          </p:stCondLst>
                                        </p:cTn>
                                        <p:tgtEl>
                                          <p:spTgt spid="9"/>
                                        </p:tgtEl>
                                      </p:cBhvr>
                                      <p:from x="100000" y="100000"/>
                                      <p:to x="80000" y="100000"/>
                                    </p:animScale>
                                    <p:anim by="(#ppt_h/3+#ppt_w*0.1)" calcmode="lin" valueType="num">
                                      <p:cBhvr additive="sum">
                                        <p:cTn id="4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14282" y="3786190"/>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7.Контролююча</a:t>
            </a:r>
            <a:endParaRPr lang="ru-RU" sz="3200" dirty="0"/>
          </a:p>
        </p:txBody>
      </p:sp>
      <p:sp>
        <p:nvSpPr>
          <p:cNvPr id="5" name="Стрелка вправо 4"/>
          <p:cNvSpPr/>
          <p:nvPr/>
        </p:nvSpPr>
        <p:spPr>
          <a:xfrm>
            <a:off x="285720" y="1214422"/>
            <a:ext cx="3714776" cy="1785950"/>
          </a:xfrm>
          <a:prstGeom prst="rightArrow">
            <a:avLst/>
          </a:prstGeom>
          <a:solidFill>
            <a:srgbClr val="FF000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6.Комунікативна</a:t>
            </a:r>
            <a:endParaRPr lang="ru-RU" sz="3200" dirty="0"/>
          </a:p>
        </p:txBody>
      </p:sp>
      <p:sp>
        <p:nvSpPr>
          <p:cNvPr id="6" name="Скругленный прямоугольник 5"/>
          <p:cNvSpPr/>
          <p:nvPr/>
        </p:nvSpPr>
        <p:spPr>
          <a:xfrm>
            <a:off x="4143372" y="3643314"/>
            <a:ext cx="4643470" cy="221460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Здійснення громадського контролю над державними установами, з метою зменшення бюрократизації суспільного життя, </a:t>
            </a:r>
            <a:r>
              <a:rPr lang="uk-UA" sz="2000" dirty="0" err="1"/>
              <a:t>впиву</a:t>
            </a:r>
            <a:r>
              <a:rPr lang="uk-UA" sz="2000" dirty="0"/>
              <a:t> на державну політику і розвиток суспільства загалом</a:t>
            </a:r>
            <a:endParaRPr lang="ru-RU" sz="2000" dirty="0"/>
          </a:p>
        </p:txBody>
      </p:sp>
      <p:sp>
        <p:nvSpPr>
          <p:cNvPr id="7" name="Скругленный прямоугольник 6"/>
          <p:cNvSpPr/>
          <p:nvPr/>
        </p:nvSpPr>
        <p:spPr>
          <a:xfrm>
            <a:off x="4214810" y="1000108"/>
            <a:ext cx="4643470" cy="21431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Інформаційне забезпечення, розширення спілкування, підвищення ролі громадської думки,</a:t>
            </a:r>
          </a:p>
          <a:p>
            <a:pPr fontAlgn="auto">
              <a:spcBef>
                <a:spcPts val="0"/>
              </a:spcBef>
              <a:spcAft>
                <a:spcPts val="0"/>
              </a:spcAft>
              <a:defRPr/>
            </a:pPr>
            <a:r>
              <a:rPr lang="uk-UA" sz="2000" dirty="0"/>
              <a:t>підтримка нею певних починань, організацій.</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600" fill="hold">
                                          <p:stCondLst>
                                            <p:cond delay="0"/>
                                          </p:stCondLst>
                                        </p:cTn>
                                        <p:tgtEl>
                                          <p:spTgt spid="4"/>
                                        </p:tgtEl>
                                        <p:attrNameLst>
                                          <p:attrName>ppt_x</p:attrName>
                                        </p:attrNameLst>
                                      </p:cBhvr>
                                    </p:anim>
                                    <p:anim from="0" to="-1.0" calcmode="lin" valueType="num">
                                      <p:cBhvr>
                                        <p:cTn id="20" dur="200" decel="50000" autoRev="1" fill="hold">
                                          <p:stCondLst>
                                            <p:cond delay="600"/>
                                          </p:stCondLst>
                                        </p:cTn>
                                        <p:tgtEl>
                                          <p:spTgt spid="4"/>
                                        </p:tgtEl>
                                        <p:attrNameLst>
                                          <p:attrName>xshear</p:attrName>
                                        </p:attrNameLst>
                                      </p:cBhvr>
                                    </p:anim>
                                    <p:animScale>
                                      <p:cBhvr>
                                        <p:cTn id="21" dur="200" decel="100000" autoRev="1" fill="hold">
                                          <p:stCondLst>
                                            <p:cond delay="600"/>
                                          </p:stCondLst>
                                        </p:cTn>
                                        <p:tgtEl>
                                          <p:spTgt spid="4"/>
                                        </p:tgtEl>
                                      </p:cBhvr>
                                      <p:from x="100000" y="100000"/>
                                      <p:to x="80000" y="100000"/>
                                    </p:animScale>
                                    <p:anim by="(#ppt_h/3+#ppt_w*0.1)" calcmode="lin" valueType="num">
                                      <p:cBhvr additive="sum">
                                        <p:cTn id="22" dur="200" decel="100000" autoRev="1" fill="hold">
                                          <p:stCondLst>
                                            <p:cond delay="600"/>
                                          </p:stCondLst>
                                        </p:cTn>
                                        <p:tgtEl>
                                          <p:spTgt spid="4"/>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056669613"/>
              </p:ext>
            </p:extLst>
          </p:nvPr>
        </p:nvGraphicFramePr>
        <p:xfrm>
          <a:off x="251520" y="1628800"/>
          <a:ext cx="86409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1"/>
          <p:cNvSpPr>
            <a:spLocks noGrp="1"/>
          </p:cNvSpPr>
          <p:nvPr>
            <p:ph type="title"/>
          </p:nvPr>
        </p:nvSpPr>
        <p:spPr>
          <a:xfrm>
            <a:off x="971600" y="332656"/>
            <a:ext cx="7467600" cy="1143000"/>
          </a:xfrm>
        </p:spPr>
        <p:txBody>
          <a:bodyPr>
            <a:normAutofit fontScale="90000"/>
          </a:bodyPr>
          <a:lstStyle/>
          <a:p>
            <a:pPr algn="ctr" eaLnBrk="1" fontAlgn="auto" hangingPunct="1">
              <a:spcAft>
                <a:spcPts val="0"/>
              </a:spcAft>
              <a:defRPr/>
            </a:pPr>
            <a:r>
              <a:rPr lang="uk-UA" dirty="0" smtClean="0">
                <a:solidFill>
                  <a:schemeClr val="bg2">
                    <a:lumMod val="25000"/>
                  </a:schemeClr>
                </a:solidFill>
              </a:rPr>
              <a:t>1. Сутність, генезис і функції політичних  партій </a:t>
            </a:r>
            <a:endParaRPr lang="uk-UA"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860189977"/>
              </p:ext>
            </p:extLst>
          </p:nvPr>
        </p:nvGraphicFramePr>
        <p:xfrm>
          <a:off x="457200" y="1857364"/>
          <a:ext cx="7467600" cy="426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0" y="260648"/>
            <a:ext cx="9144000" cy="1525290"/>
          </a:xfrm>
        </p:spPr>
        <p:txBody>
          <a:bodyPr>
            <a:normAutofit fontScale="90000"/>
          </a:bodyPr>
          <a:lstStyle/>
          <a:p>
            <a:pPr algn="ctr" eaLnBrk="1" fontAlgn="auto" hangingPunct="1">
              <a:spcAft>
                <a:spcPts val="0"/>
              </a:spcAft>
              <a:defRPr/>
            </a:pPr>
            <a:r>
              <a:rPr lang="uk-UA" dirty="0" smtClean="0"/>
              <a:t>4</a:t>
            </a:r>
            <a:r>
              <a:rPr lang="en-US" dirty="0" smtClean="0"/>
              <a:t>.</a:t>
            </a:r>
            <a:r>
              <a:rPr lang="ru-RU" dirty="0" smtClean="0"/>
              <a:t> </a:t>
            </a:r>
            <a:r>
              <a:rPr lang="uk-UA" sz="3600" dirty="0" smtClean="0"/>
              <a:t>Поняття</a:t>
            </a:r>
            <a:r>
              <a:rPr lang="ru-RU" sz="3600" dirty="0" smtClean="0"/>
              <a:t> та </a:t>
            </a:r>
            <a:r>
              <a:rPr lang="uk-UA" sz="3600" dirty="0" smtClean="0"/>
              <a:t>види</a:t>
            </a:r>
            <a:r>
              <a:rPr lang="ru-RU" sz="3600" dirty="0" smtClean="0"/>
              <a:t> </a:t>
            </a:r>
            <a:r>
              <a:rPr lang="uk-UA" sz="3600" dirty="0" smtClean="0"/>
              <a:t>лідерства</a:t>
            </a:r>
            <a:r>
              <a:rPr lang="ru-RU" sz="3600" dirty="0" smtClean="0"/>
              <a:t>.  </a:t>
            </a:r>
            <a:r>
              <a:rPr lang="uk-UA" sz="3600" dirty="0" smtClean="0"/>
              <a:t>Основні</a:t>
            </a:r>
            <a:r>
              <a:rPr lang="ru-RU" sz="3600" dirty="0" smtClean="0"/>
              <a:t> </a:t>
            </a:r>
            <a:r>
              <a:rPr lang="uk-UA" sz="3600" dirty="0" smtClean="0"/>
              <a:t>концепції</a:t>
            </a:r>
            <a:r>
              <a:rPr lang="ru-RU" sz="3600" dirty="0" smtClean="0"/>
              <a:t> </a:t>
            </a:r>
            <a:r>
              <a:rPr lang="uk-UA" sz="3600" dirty="0" smtClean="0"/>
              <a:t>політичного лідерства</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Штриховая стрелка вправо 4"/>
          <p:cNvSpPr/>
          <p:nvPr/>
        </p:nvSpPr>
        <p:spPr>
          <a:xfrm>
            <a:off x="428596" y="1714488"/>
            <a:ext cx="3786214" cy="3286148"/>
          </a:xfrm>
          <a:prstGeom prst="stripedRightArrow">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dirty="0">
                <a:effectLst>
                  <a:glow rad="228600">
                    <a:schemeClr val="accent1">
                      <a:satMod val="175000"/>
                      <a:alpha val="40000"/>
                    </a:schemeClr>
                  </a:glow>
                </a:effectLst>
              </a:rPr>
              <a:t>Характерні риси</a:t>
            </a:r>
          </a:p>
          <a:p>
            <a:pPr algn="ctr" fontAlgn="auto">
              <a:spcBef>
                <a:spcPts val="0"/>
              </a:spcBef>
              <a:spcAft>
                <a:spcPts val="0"/>
              </a:spcAft>
              <a:defRPr/>
            </a:pPr>
            <a:r>
              <a:rPr lang="uk-UA" sz="2400" dirty="0">
                <a:effectLst>
                  <a:glow rad="228600">
                    <a:schemeClr val="accent1">
                      <a:satMod val="175000"/>
                      <a:alpha val="40000"/>
                    </a:schemeClr>
                  </a:glow>
                </a:effectLst>
              </a:rPr>
              <a:t>політичного лідерства</a:t>
            </a:r>
            <a:endParaRPr lang="ru-RU" sz="2400" dirty="0">
              <a:effectLst>
                <a:glow rad="228600">
                  <a:schemeClr val="accent1">
                    <a:satMod val="175000"/>
                    <a:alpha val="40000"/>
                  </a:schemeClr>
                </a:glow>
              </a:effectLst>
            </a:endParaRPr>
          </a:p>
        </p:txBody>
      </p:sp>
      <p:sp>
        <p:nvSpPr>
          <p:cNvPr id="7" name="Скругленный прямоугольник 6"/>
          <p:cNvSpPr/>
          <p:nvPr/>
        </p:nvSpPr>
        <p:spPr>
          <a:xfrm>
            <a:off x="3643306" y="428604"/>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Наявність чіткої політичної програми, яка відповідає інтересам суспільства.</a:t>
            </a:r>
            <a:endParaRPr lang="ru-RU" sz="1200" dirty="0"/>
          </a:p>
        </p:txBody>
      </p:sp>
      <p:sp>
        <p:nvSpPr>
          <p:cNvPr id="16" name="Скругленный прямоугольник 15"/>
          <p:cNvSpPr/>
          <p:nvPr/>
        </p:nvSpPr>
        <p:spPr>
          <a:xfrm>
            <a:off x="6000760" y="4572008"/>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100" dirty="0"/>
              <a:t>Мистецтво створювати принципово нову модель поведінки і мислення, яка б тиражувалася в усьому суспільстві</a:t>
            </a:r>
            <a:r>
              <a:rPr lang="uk-UA" dirty="0"/>
              <a:t>.</a:t>
            </a:r>
            <a:endParaRPr lang="ru-RU" dirty="0"/>
          </a:p>
        </p:txBody>
      </p:sp>
      <p:sp>
        <p:nvSpPr>
          <p:cNvPr id="17" name="Скругленный прямоугольник 16"/>
          <p:cNvSpPr/>
          <p:nvPr/>
        </p:nvSpPr>
        <p:spPr>
          <a:xfrm>
            <a:off x="3786182" y="5500702"/>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Здатність </a:t>
            </a:r>
            <a:r>
              <a:rPr lang="uk-UA" sz="1400" dirty="0" err="1" smtClean="0"/>
              <a:t>по</a:t>
            </a:r>
            <a:r>
              <a:rPr lang="uk-UA" sz="1400" dirty="0" err="1" smtClean="0"/>
              <a:t>в</a:t>
            </a:r>
            <a:r>
              <a:rPr lang="en-US" sz="1400" dirty="0" smtClean="0"/>
              <a:t>’</a:t>
            </a:r>
            <a:r>
              <a:rPr lang="uk-UA" sz="1400" dirty="0" err="1" smtClean="0"/>
              <a:t>язувати</a:t>
            </a:r>
            <a:r>
              <a:rPr lang="ru-RU" sz="1400" dirty="0" smtClean="0"/>
              <a:t> </a:t>
            </a:r>
            <a:r>
              <a:rPr lang="uk-UA" sz="1400" dirty="0" smtClean="0"/>
              <a:t>актуальні </a:t>
            </a:r>
            <a:r>
              <a:rPr lang="uk-UA" sz="1400" dirty="0"/>
              <a:t>інтереси з історією країни.</a:t>
            </a:r>
            <a:endParaRPr lang="ru-RU" sz="1400" dirty="0"/>
          </a:p>
        </p:txBody>
      </p:sp>
      <p:sp>
        <p:nvSpPr>
          <p:cNvPr id="18" name="Скругленный прямоугольник 17"/>
          <p:cNvSpPr/>
          <p:nvPr/>
        </p:nvSpPr>
        <p:spPr>
          <a:xfrm>
            <a:off x="1428728" y="5857868"/>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Здатність персоніфікувати функціональні цінності відповідно до конкретного історичного періоду</a:t>
            </a:r>
            <a:endParaRPr lang="ru-RU" sz="1200" dirty="0"/>
          </a:p>
        </p:txBody>
      </p:sp>
      <p:sp>
        <p:nvSpPr>
          <p:cNvPr id="20" name="Скругленный прямоугольник 19"/>
          <p:cNvSpPr/>
          <p:nvPr/>
        </p:nvSpPr>
        <p:spPr>
          <a:xfrm>
            <a:off x="6929422" y="1928802"/>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t>Вміння подобатися людям, популярність.</a:t>
            </a:r>
            <a:endParaRPr lang="ru-RU" sz="1600" dirty="0"/>
          </a:p>
        </p:txBody>
      </p:sp>
      <p:sp>
        <p:nvSpPr>
          <p:cNvPr id="21" name="Скругленный прямоугольник 20"/>
          <p:cNvSpPr/>
          <p:nvPr/>
        </p:nvSpPr>
        <p:spPr>
          <a:xfrm>
            <a:off x="5929322" y="785794"/>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Гострий розум та політична інтуїція.</a:t>
            </a:r>
            <a:endParaRPr lang="ru-RU" dirty="0"/>
          </a:p>
        </p:txBody>
      </p:sp>
      <p:sp>
        <p:nvSpPr>
          <p:cNvPr id="22" name="Скругленный прямоугольник 21"/>
          <p:cNvSpPr/>
          <p:nvPr/>
        </p:nvSpPr>
        <p:spPr>
          <a:xfrm>
            <a:off x="6929422" y="3357562"/>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Вміння вселяти в людей віру та оптимізм.</a:t>
            </a:r>
            <a:endParaRPr lang="ru-RU" dirty="0"/>
          </a:p>
        </p:txBody>
      </p:sp>
      <p:sp>
        <p:nvSpPr>
          <p:cNvPr id="23" name="Скругленный прямоугольник 22"/>
          <p:cNvSpPr/>
          <p:nvPr/>
        </p:nvSpPr>
        <p:spPr>
          <a:xfrm>
            <a:off x="1357290" y="0"/>
            <a:ext cx="2214578" cy="1000132"/>
          </a:xfrm>
          <a:prstGeom prst="roundRect">
            <a:avLst/>
          </a:prstGeom>
          <a:solidFill>
            <a:srgbClr val="0070C0"/>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Організаторський талант</a:t>
            </a:r>
          </a:p>
          <a:p>
            <a:pPr algn="ctr" fontAlgn="auto">
              <a:spcBef>
                <a:spcPts val="0"/>
              </a:spcBef>
              <a:spcAft>
                <a:spcPts val="0"/>
              </a:spcAft>
              <a:defRPr/>
            </a:pPr>
            <a:r>
              <a:rPr lang="uk-UA" sz="1400" dirty="0"/>
              <a:t>та ораторські здібності</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from="(-#ppt_w/2)" to="(#ppt_x)" calcmode="lin" valueType="num">
                                      <p:cBhvr>
                                        <p:cTn id="19" dur="600" fill="hold">
                                          <p:stCondLst>
                                            <p:cond delay="0"/>
                                          </p:stCondLst>
                                        </p:cTn>
                                        <p:tgtEl>
                                          <p:spTgt spid="21"/>
                                        </p:tgtEl>
                                        <p:attrNameLst>
                                          <p:attrName>ppt_x</p:attrName>
                                        </p:attrNameLst>
                                      </p:cBhvr>
                                    </p:anim>
                                    <p:anim from="0" to="-1.0" calcmode="lin" valueType="num">
                                      <p:cBhvr>
                                        <p:cTn id="20" dur="200" decel="50000" autoRev="1" fill="hold">
                                          <p:stCondLst>
                                            <p:cond delay="600"/>
                                          </p:stCondLst>
                                        </p:cTn>
                                        <p:tgtEl>
                                          <p:spTgt spid="21"/>
                                        </p:tgtEl>
                                        <p:attrNameLst>
                                          <p:attrName>xshear</p:attrName>
                                        </p:attrNameLst>
                                      </p:cBhvr>
                                    </p:anim>
                                    <p:animScale>
                                      <p:cBhvr>
                                        <p:cTn id="21" dur="200" decel="100000" autoRev="1" fill="hold">
                                          <p:stCondLst>
                                            <p:cond delay="600"/>
                                          </p:stCondLst>
                                        </p:cTn>
                                        <p:tgtEl>
                                          <p:spTgt spid="21"/>
                                        </p:tgtEl>
                                      </p:cBhvr>
                                      <p:from x="100000" y="100000"/>
                                      <p:to x="80000" y="100000"/>
                                    </p:animScale>
                                    <p:anim by="(#ppt_h/3+#ppt_w*0.1)" calcmode="lin" valueType="num">
                                      <p:cBhvr additive="sum">
                                        <p:cTn id="22" dur="200" decel="100000" autoRev="1" fill="hold">
                                          <p:stCondLst>
                                            <p:cond delay="600"/>
                                          </p:stCondLst>
                                        </p:cTn>
                                        <p:tgtEl>
                                          <p:spTgt spid="21"/>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from="(-#ppt_w/2)" to="(#ppt_x)" calcmode="lin" valueType="num">
                                      <p:cBhvr>
                                        <p:cTn id="25" dur="600" fill="hold">
                                          <p:stCondLst>
                                            <p:cond delay="0"/>
                                          </p:stCondLst>
                                        </p:cTn>
                                        <p:tgtEl>
                                          <p:spTgt spid="20"/>
                                        </p:tgtEl>
                                        <p:attrNameLst>
                                          <p:attrName>ppt_x</p:attrName>
                                        </p:attrNameLst>
                                      </p:cBhvr>
                                    </p:anim>
                                    <p:anim from="0" to="-1.0" calcmode="lin" valueType="num">
                                      <p:cBhvr>
                                        <p:cTn id="26" dur="200" decel="50000" autoRev="1" fill="hold">
                                          <p:stCondLst>
                                            <p:cond delay="600"/>
                                          </p:stCondLst>
                                        </p:cTn>
                                        <p:tgtEl>
                                          <p:spTgt spid="20"/>
                                        </p:tgtEl>
                                        <p:attrNameLst>
                                          <p:attrName>xshear</p:attrName>
                                        </p:attrNameLst>
                                      </p:cBhvr>
                                    </p:anim>
                                    <p:animScale>
                                      <p:cBhvr>
                                        <p:cTn id="27" dur="200" decel="100000" autoRev="1" fill="hold">
                                          <p:stCondLst>
                                            <p:cond delay="600"/>
                                          </p:stCondLst>
                                        </p:cTn>
                                        <p:tgtEl>
                                          <p:spTgt spid="20"/>
                                        </p:tgtEl>
                                      </p:cBhvr>
                                      <p:from x="100000" y="100000"/>
                                      <p:to x="80000" y="100000"/>
                                    </p:animScale>
                                    <p:anim by="(#ppt_h/3+#ppt_w*0.1)" calcmode="lin" valueType="num">
                                      <p:cBhvr additive="sum">
                                        <p:cTn id="28" dur="200" decel="100000" autoRev="1" fill="hold">
                                          <p:stCondLst>
                                            <p:cond delay="600"/>
                                          </p:stCondLst>
                                        </p:cTn>
                                        <p:tgtEl>
                                          <p:spTgt spid="20"/>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from="(-#ppt_w/2)" to="(#ppt_x)" calcmode="lin" valueType="num">
                                      <p:cBhvr>
                                        <p:cTn id="31" dur="600" fill="hold">
                                          <p:stCondLst>
                                            <p:cond delay="0"/>
                                          </p:stCondLst>
                                        </p:cTn>
                                        <p:tgtEl>
                                          <p:spTgt spid="22"/>
                                        </p:tgtEl>
                                        <p:attrNameLst>
                                          <p:attrName>ppt_x</p:attrName>
                                        </p:attrNameLst>
                                      </p:cBhvr>
                                    </p:anim>
                                    <p:anim from="0" to="-1.0" calcmode="lin" valueType="num">
                                      <p:cBhvr>
                                        <p:cTn id="32" dur="200" decel="50000" autoRev="1" fill="hold">
                                          <p:stCondLst>
                                            <p:cond delay="600"/>
                                          </p:stCondLst>
                                        </p:cTn>
                                        <p:tgtEl>
                                          <p:spTgt spid="22"/>
                                        </p:tgtEl>
                                        <p:attrNameLst>
                                          <p:attrName>xshear</p:attrName>
                                        </p:attrNameLst>
                                      </p:cBhvr>
                                    </p:anim>
                                    <p:animScale>
                                      <p:cBhvr>
                                        <p:cTn id="33" dur="200" decel="100000" autoRev="1" fill="hold">
                                          <p:stCondLst>
                                            <p:cond delay="600"/>
                                          </p:stCondLst>
                                        </p:cTn>
                                        <p:tgtEl>
                                          <p:spTgt spid="22"/>
                                        </p:tgtEl>
                                      </p:cBhvr>
                                      <p:from x="100000" y="100000"/>
                                      <p:to x="80000" y="100000"/>
                                    </p:animScale>
                                    <p:anim by="(#ppt_h/3+#ppt_w*0.1)" calcmode="lin" valueType="num">
                                      <p:cBhvr additive="sum">
                                        <p:cTn id="34" dur="200" decel="100000" autoRev="1" fill="hold">
                                          <p:stCondLst>
                                            <p:cond delay="600"/>
                                          </p:stCondLst>
                                        </p:cTn>
                                        <p:tgtEl>
                                          <p:spTgt spid="22"/>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from="(-#ppt_w/2)" to="(#ppt_x)" calcmode="lin" valueType="num">
                                      <p:cBhvr>
                                        <p:cTn id="37" dur="600" fill="hold">
                                          <p:stCondLst>
                                            <p:cond delay="0"/>
                                          </p:stCondLst>
                                        </p:cTn>
                                        <p:tgtEl>
                                          <p:spTgt spid="16"/>
                                        </p:tgtEl>
                                        <p:attrNameLst>
                                          <p:attrName>ppt_x</p:attrName>
                                        </p:attrNameLst>
                                      </p:cBhvr>
                                    </p:anim>
                                    <p:anim from="0" to="-1.0" calcmode="lin" valueType="num">
                                      <p:cBhvr>
                                        <p:cTn id="38" dur="200" decel="50000" autoRev="1" fill="hold">
                                          <p:stCondLst>
                                            <p:cond delay="600"/>
                                          </p:stCondLst>
                                        </p:cTn>
                                        <p:tgtEl>
                                          <p:spTgt spid="16"/>
                                        </p:tgtEl>
                                        <p:attrNameLst>
                                          <p:attrName>xshear</p:attrName>
                                        </p:attrNameLst>
                                      </p:cBhvr>
                                    </p:anim>
                                    <p:animScale>
                                      <p:cBhvr>
                                        <p:cTn id="39" dur="200" decel="100000" autoRev="1" fill="hold">
                                          <p:stCondLst>
                                            <p:cond delay="600"/>
                                          </p:stCondLst>
                                        </p:cTn>
                                        <p:tgtEl>
                                          <p:spTgt spid="16"/>
                                        </p:tgtEl>
                                      </p:cBhvr>
                                      <p:from x="100000" y="100000"/>
                                      <p:to x="80000" y="100000"/>
                                    </p:animScale>
                                    <p:anim by="(#ppt_h/3+#ppt_w*0.1)" calcmode="lin" valueType="num">
                                      <p:cBhvr additive="sum">
                                        <p:cTn id="40" dur="200" decel="100000" autoRev="1" fill="hold">
                                          <p:stCondLst>
                                            <p:cond delay="600"/>
                                          </p:stCondLst>
                                        </p:cTn>
                                        <p:tgtEl>
                                          <p:spTgt spid="16"/>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from="(-#ppt_w/2)" to="(#ppt_x)" calcmode="lin" valueType="num">
                                      <p:cBhvr>
                                        <p:cTn id="43" dur="600" fill="hold">
                                          <p:stCondLst>
                                            <p:cond delay="0"/>
                                          </p:stCondLst>
                                        </p:cTn>
                                        <p:tgtEl>
                                          <p:spTgt spid="17"/>
                                        </p:tgtEl>
                                        <p:attrNameLst>
                                          <p:attrName>ppt_x</p:attrName>
                                        </p:attrNameLst>
                                      </p:cBhvr>
                                    </p:anim>
                                    <p:anim from="0" to="-1.0" calcmode="lin" valueType="num">
                                      <p:cBhvr>
                                        <p:cTn id="44" dur="200" decel="50000" autoRev="1" fill="hold">
                                          <p:stCondLst>
                                            <p:cond delay="600"/>
                                          </p:stCondLst>
                                        </p:cTn>
                                        <p:tgtEl>
                                          <p:spTgt spid="17"/>
                                        </p:tgtEl>
                                        <p:attrNameLst>
                                          <p:attrName>xshear</p:attrName>
                                        </p:attrNameLst>
                                      </p:cBhvr>
                                    </p:anim>
                                    <p:animScale>
                                      <p:cBhvr>
                                        <p:cTn id="45" dur="200" decel="100000" autoRev="1" fill="hold">
                                          <p:stCondLst>
                                            <p:cond delay="600"/>
                                          </p:stCondLst>
                                        </p:cTn>
                                        <p:tgtEl>
                                          <p:spTgt spid="17"/>
                                        </p:tgtEl>
                                      </p:cBhvr>
                                      <p:from x="100000" y="100000"/>
                                      <p:to x="80000" y="100000"/>
                                    </p:animScale>
                                    <p:anim by="(#ppt_h/3+#ppt_w*0.1)" calcmode="lin" valueType="num">
                                      <p:cBhvr additive="sum">
                                        <p:cTn id="46" dur="200" decel="100000" autoRev="1" fill="hold">
                                          <p:stCondLst>
                                            <p:cond delay="600"/>
                                          </p:stCondLst>
                                        </p:cTn>
                                        <p:tgtEl>
                                          <p:spTgt spid="17"/>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from="(-#ppt_w/2)" to="(#ppt_x)" calcmode="lin" valueType="num">
                                      <p:cBhvr>
                                        <p:cTn id="49" dur="600" fill="hold">
                                          <p:stCondLst>
                                            <p:cond delay="0"/>
                                          </p:stCondLst>
                                        </p:cTn>
                                        <p:tgtEl>
                                          <p:spTgt spid="18"/>
                                        </p:tgtEl>
                                        <p:attrNameLst>
                                          <p:attrName>ppt_x</p:attrName>
                                        </p:attrNameLst>
                                      </p:cBhvr>
                                    </p:anim>
                                    <p:anim from="0" to="-1.0" calcmode="lin" valueType="num">
                                      <p:cBhvr>
                                        <p:cTn id="50" dur="200" decel="50000" autoRev="1" fill="hold">
                                          <p:stCondLst>
                                            <p:cond delay="600"/>
                                          </p:stCondLst>
                                        </p:cTn>
                                        <p:tgtEl>
                                          <p:spTgt spid="18"/>
                                        </p:tgtEl>
                                        <p:attrNameLst>
                                          <p:attrName>xshear</p:attrName>
                                        </p:attrNameLst>
                                      </p:cBhvr>
                                    </p:anim>
                                    <p:animScale>
                                      <p:cBhvr>
                                        <p:cTn id="51" dur="200" decel="100000" autoRev="1" fill="hold">
                                          <p:stCondLst>
                                            <p:cond delay="600"/>
                                          </p:stCondLst>
                                        </p:cTn>
                                        <p:tgtEl>
                                          <p:spTgt spid="18"/>
                                        </p:tgtEl>
                                      </p:cBhvr>
                                      <p:from x="100000" y="100000"/>
                                      <p:to x="80000" y="100000"/>
                                    </p:animScale>
                                    <p:anim by="(#ppt_h/3+#ppt_w*0.1)" calcmode="lin" valueType="num">
                                      <p:cBhvr additive="sum">
                                        <p:cTn id="52" dur="200" decel="100000" autoRev="1" fill="hold">
                                          <p:stCondLst>
                                            <p:cond delay="600"/>
                                          </p:stCondLst>
                                        </p:cTn>
                                        <p:tgtEl>
                                          <p:spTgt spid="18"/>
                                        </p:tgtEl>
                                        <p:attrNameLst>
                                          <p:attrName>ppt_x</p:attrName>
                                        </p:attrNameLst>
                                      </p:cBhvr>
                                    </p:anim>
                                  </p:childTnLst>
                                </p:cTn>
                              </p:par>
                            </p:childTnLst>
                          </p:cTn>
                        </p:par>
                        <p:par>
                          <p:cTn id="53" fill="hold">
                            <p:stCondLst>
                              <p:cond delay="1000"/>
                            </p:stCondLst>
                            <p:childTnLst>
                              <p:par>
                                <p:cTn id="54" presetID="34"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from="(-#ppt_w/2)" to="(#ppt_x)" calcmode="lin" valueType="num">
                                      <p:cBhvr>
                                        <p:cTn id="56" dur="600" fill="hold">
                                          <p:stCondLst>
                                            <p:cond delay="0"/>
                                          </p:stCondLst>
                                        </p:cTn>
                                        <p:tgtEl>
                                          <p:spTgt spid="5"/>
                                        </p:tgtEl>
                                        <p:attrNameLst>
                                          <p:attrName>ppt_x</p:attrName>
                                        </p:attrNameLst>
                                      </p:cBhvr>
                                    </p:anim>
                                    <p:anim from="0" to="-1.0" calcmode="lin" valueType="num">
                                      <p:cBhvr>
                                        <p:cTn id="57" dur="200" decel="50000" autoRev="1" fill="hold">
                                          <p:stCondLst>
                                            <p:cond delay="600"/>
                                          </p:stCondLst>
                                        </p:cTn>
                                        <p:tgtEl>
                                          <p:spTgt spid="5"/>
                                        </p:tgtEl>
                                        <p:attrNameLst>
                                          <p:attrName>xshear</p:attrName>
                                        </p:attrNameLst>
                                      </p:cBhvr>
                                    </p:anim>
                                    <p:animScale>
                                      <p:cBhvr>
                                        <p:cTn id="58" dur="200" decel="100000" autoRev="1" fill="hold">
                                          <p:stCondLst>
                                            <p:cond delay="600"/>
                                          </p:stCondLst>
                                        </p:cTn>
                                        <p:tgtEl>
                                          <p:spTgt spid="5"/>
                                        </p:tgtEl>
                                      </p:cBhvr>
                                      <p:from x="100000" y="100000"/>
                                      <p:to x="80000" y="100000"/>
                                    </p:animScale>
                                    <p:anim by="(#ppt_h/3+#ppt_w*0.1)" calcmode="lin" valueType="num">
                                      <p:cBhvr additive="sum">
                                        <p:cTn id="59"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КОНЦЕПЦІЇ ПОЛІТИЧНОГО ЛІДЕРСТВА</a:t>
            </a:r>
            <a:endParaRPr lang="ru-RU" dirty="0"/>
          </a:p>
        </p:txBody>
      </p:sp>
      <p:graphicFrame>
        <p:nvGraphicFramePr>
          <p:cNvPr id="4" name="Схема 3"/>
          <p:cNvGraphicFramePr/>
          <p:nvPr>
            <p:extLst>
              <p:ext uri="{D42A27DB-BD31-4B8C-83A1-F6EECF244321}">
                <p14:modId xmlns:p14="http://schemas.microsoft.com/office/powerpoint/2010/main" val="4100493885"/>
              </p:ext>
            </p:extLst>
          </p:nvPr>
        </p:nvGraphicFramePr>
        <p:xfrm>
          <a:off x="0" y="1857364"/>
          <a:ext cx="9144000" cy="500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47726245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7253307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645024"/>
            <a:ext cx="8229600" cy="1252728"/>
          </a:xfrm>
        </p:spPr>
        <p:txBody>
          <a:bodyPr>
            <a:normAutofit fontScale="90000"/>
          </a:bodyPr>
          <a:lstStyle/>
          <a:p>
            <a:pPr algn="ctr" eaLnBrk="1" fontAlgn="auto" hangingPunct="1">
              <a:spcAft>
                <a:spcPts val="0"/>
              </a:spcAft>
              <a:defRPr/>
            </a:pPr>
            <a:r>
              <a:rPr lang="ru-RU" dirty="0" smtClean="0">
                <a:solidFill>
                  <a:schemeClr val="bg2">
                    <a:lumMod val="50000"/>
                  </a:schemeClr>
                </a:solidFill>
              </a:rPr>
              <a:t>ФУНКЦІЇ ПОЛІТИЧНОГО ЛІДЕРСТВА</a:t>
            </a:r>
            <a:endParaRPr lang="ru-RU" dirty="0">
              <a:solidFill>
                <a:schemeClr val="bg2">
                  <a:lumMod val="50000"/>
                </a:schemeClr>
              </a:solidFill>
            </a:endParaRPr>
          </a:p>
        </p:txBody>
      </p:sp>
      <p:sp>
        <p:nvSpPr>
          <p:cNvPr id="3" name="Стрелка вниз 2"/>
          <p:cNvSpPr/>
          <p:nvPr/>
        </p:nvSpPr>
        <p:spPr>
          <a:xfrm>
            <a:off x="3347864" y="4797152"/>
            <a:ext cx="2304256"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с вырезом 3"/>
          <p:cNvSpPr/>
          <p:nvPr/>
        </p:nvSpPr>
        <p:spPr>
          <a:xfrm>
            <a:off x="642910" y="214290"/>
            <a:ext cx="3071834" cy="2143140"/>
          </a:xfrm>
          <a:prstGeom prst="notchedRigh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err="1"/>
              <a:t>В</a:t>
            </a:r>
            <a:r>
              <a:rPr lang="ru-RU" sz="2000" dirty="0" err="1"/>
              <a:t>ираження</a:t>
            </a:r>
            <a:r>
              <a:rPr lang="ru-RU" sz="2000" dirty="0"/>
              <a:t> </a:t>
            </a:r>
            <a:r>
              <a:rPr lang="ru-RU" sz="2000" dirty="0" err="1"/>
              <a:t>соціальних</a:t>
            </a:r>
            <a:r>
              <a:rPr lang="ru-RU" sz="2000" dirty="0"/>
              <a:t> </a:t>
            </a:r>
            <a:r>
              <a:rPr lang="ru-RU" sz="2000" dirty="0" err="1"/>
              <a:t>інтересів</a:t>
            </a:r>
            <a:endParaRPr lang="ru-RU" sz="2000" dirty="0"/>
          </a:p>
        </p:txBody>
      </p:sp>
      <p:sp>
        <p:nvSpPr>
          <p:cNvPr id="5" name="Восьмиугольник 4"/>
          <p:cNvSpPr/>
          <p:nvPr/>
        </p:nvSpPr>
        <p:spPr>
          <a:xfrm>
            <a:off x="3857620" y="214290"/>
            <a:ext cx="3786214" cy="1857388"/>
          </a:xfrm>
          <a:prstGeom prst="octagon">
            <a:avLst/>
          </a:prstGeom>
          <a:solidFill>
            <a:srgbClr val="00B0F0"/>
          </a:solidFill>
          <a:ln>
            <a:noFill/>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600" dirty="0" smtClean="0"/>
              <a:t>Особа може стати політичним лідером лише тоді, коли виражає інтереси тієї спільності людей, на лідерство в якій вона претендує. </a:t>
            </a:r>
            <a:endParaRPr lang="uk-UA" sz="1600" dirty="0"/>
          </a:p>
        </p:txBody>
      </p:sp>
      <p:sp>
        <p:nvSpPr>
          <p:cNvPr id="7" name="Стрелка вправо с вырезом 6"/>
          <p:cNvSpPr/>
          <p:nvPr/>
        </p:nvSpPr>
        <p:spPr>
          <a:xfrm>
            <a:off x="714348" y="2500306"/>
            <a:ext cx="3071834" cy="2143140"/>
          </a:xfrm>
          <a:prstGeom prst="notchedRigh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err="1"/>
              <a:t>Новаторська</a:t>
            </a:r>
            <a:endParaRPr lang="ru-RU" sz="2400" dirty="0"/>
          </a:p>
        </p:txBody>
      </p:sp>
      <p:sp>
        <p:nvSpPr>
          <p:cNvPr id="8" name="Стрелка вправо с вырезом 7"/>
          <p:cNvSpPr/>
          <p:nvPr/>
        </p:nvSpPr>
        <p:spPr>
          <a:xfrm>
            <a:off x="857224" y="4714860"/>
            <a:ext cx="3071834" cy="2143140"/>
          </a:xfrm>
          <a:prstGeom prst="notchedRigh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t>Інтегративна</a:t>
            </a:r>
            <a:endParaRPr lang="ru-RU" sz="2400" dirty="0"/>
          </a:p>
        </p:txBody>
      </p:sp>
      <p:sp>
        <p:nvSpPr>
          <p:cNvPr id="11" name="Восьмиугольник 10"/>
          <p:cNvSpPr/>
          <p:nvPr/>
        </p:nvSpPr>
        <p:spPr>
          <a:xfrm>
            <a:off x="4000496" y="2500306"/>
            <a:ext cx="3786214" cy="1857388"/>
          </a:xfrm>
          <a:prstGeom prst="octagon">
            <a:avLst/>
          </a:prstGeom>
          <a:solidFill>
            <a:srgbClr val="00B0F0"/>
          </a:solidFill>
          <a:ln>
            <a:noFill/>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600" dirty="0" smtClean="0"/>
              <a:t>Для того щоб стати лідером, обійняти певну керівну посаду, претендент на лідерство має запропонувати щось нове порівняно з попереднім керівником.</a:t>
            </a:r>
            <a:endParaRPr lang="uk-UA" sz="1600" dirty="0"/>
          </a:p>
        </p:txBody>
      </p:sp>
      <p:sp>
        <p:nvSpPr>
          <p:cNvPr id="12" name="Восьмиугольник 11"/>
          <p:cNvSpPr/>
          <p:nvPr/>
        </p:nvSpPr>
        <p:spPr>
          <a:xfrm>
            <a:off x="3929058" y="4643446"/>
            <a:ext cx="3786214" cy="1857388"/>
          </a:xfrm>
          <a:prstGeom prst="octagon">
            <a:avLst/>
          </a:prstGeom>
          <a:solidFill>
            <a:srgbClr val="00B0F0"/>
          </a:solidFill>
          <a:ln>
            <a:noFill/>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dirty="0" smtClean="0"/>
              <a:t>спрямована на підтримку цілісності і стабільності суспільства, громадянського миру і злагоди. </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from="(-#ppt_w/2)" to="(#ppt_x)" calcmode="lin" valueType="num">
                                      <p:cBhvr>
                                        <p:cTn id="25" dur="600" fill="hold">
                                          <p:stCondLst>
                                            <p:cond delay="0"/>
                                          </p:stCondLst>
                                        </p:cTn>
                                        <p:tgtEl>
                                          <p:spTgt spid="11"/>
                                        </p:tgtEl>
                                        <p:attrNameLst>
                                          <p:attrName>ppt_x</p:attrName>
                                        </p:attrNameLst>
                                      </p:cBhvr>
                                    </p:anim>
                                    <p:anim from="0" to="-1.0" calcmode="lin" valueType="num">
                                      <p:cBhvr>
                                        <p:cTn id="26" dur="200" decel="50000" autoRev="1" fill="hold">
                                          <p:stCondLst>
                                            <p:cond delay="600"/>
                                          </p:stCondLst>
                                        </p:cTn>
                                        <p:tgtEl>
                                          <p:spTgt spid="11"/>
                                        </p:tgtEl>
                                        <p:attrNameLst>
                                          <p:attrName>xshear</p:attrName>
                                        </p:attrNameLst>
                                      </p:cBhvr>
                                    </p:anim>
                                    <p:animScale>
                                      <p:cBhvr>
                                        <p:cTn id="27" dur="200" decel="100000" autoRev="1" fill="hold">
                                          <p:stCondLst>
                                            <p:cond delay="600"/>
                                          </p:stCondLst>
                                        </p:cTn>
                                        <p:tgtEl>
                                          <p:spTgt spid="11"/>
                                        </p:tgtEl>
                                      </p:cBhvr>
                                      <p:from x="100000" y="100000"/>
                                      <p:to x="80000" y="100000"/>
                                    </p:animScale>
                                    <p:anim by="(#ppt_h/3+#ppt_w*0.1)" calcmode="lin" valueType="num">
                                      <p:cBhvr additive="sum">
                                        <p:cTn id="28" dur="200" decel="100000" autoRev="1" fill="hold">
                                          <p:stCondLst>
                                            <p:cond delay="600"/>
                                          </p:stCondLst>
                                        </p:cTn>
                                        <p:tgtEl>
                                          <p:spTgt spid="11"/>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from="(-#ppt_w/2)" to="(#ppt_x)" calcmode="lin" valueType="num">
                                      <p:cBhvr>
                                        <p:cTn id="31" dur="600" fill="hold">
                                          <p:stCondLst>
                                            <p:cond delay="0"/>
                                          </p:stCondLst>
                                        </p:cTn>
                                        <p:tgtEl>
                                          <p:spTgt spid="8"/>
                                        </p:tgtEl>
                                        <p:attrNameLst>
                                          <p:attrName>ppt_x</p:attrName>
                                        </p:attrNameLst>
                                      </p:cBhvr>
                                    </p:anim>
                                    <p:anim from="0" to="-1.0" calcmode="lin" valueType="num">
                                      <p:cBhvr>
                                        <p:cTn id="32" dur="200" decel="50000" autoRev="1" fill="hold">
                                          <p:stCondLst>
                                            <p:cond delay="600"/>
                                          </p:stCondLst>
                                        </p:cTn>
                                        <p:tgtEl>
                                          <p:spTgt spid="8"/>
                                        </p:tgtEl>
                                        <p:attrNameLst>
                                          <p:attrName>xshear</p:attrName>
                                        </p:attrNameLst>
                                      </p:cBhvr>
                                    </p:anim>
                                    <p:animScale>
                                      <p:cBhvr>
                                        <p:cTn id="33" dur="200" decel="100000" autoRev="1" fill="hold">
                                          <p:stCondLst>
                                            <p:cond delay="600"/>
                                          </p:stCondLst>
                                        </p:cTn>
                                        <p:tgtEl>
                                          <p:spTgt spid="8"/>
                                        </p:tgtEl>
                                      </p:cBhvr>
                                      <p:from x="100000" y="100000"/>
                                      <p:to x="80000" y="100000"/>
                                    </p:animScale>
                                    <p:anim by="(#ppt_h/3+#ppt_w*0.1)" calcmode="lin" valueType="num">
                                      <p:cBhvr additive="sum">
                                        <p:cTn id="34" dur="200" decel="100000" autoRev="1" fill="hold">
                                          <p:stCondLst>
                                            <p:cond delay="600"/>
                                          </p:stCondLst>
                                        </p:cTn>
                                        <p:tgtEl>
                                          <p:spTgt spid="8"/>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from="(-#ppt_w/2)" to="(#ppt_x)" calcmode="lin" valueType="num">
                                      <p:cBhvr>
                                        <p:cTn id="37" dur="600" fill="hold">
                                          <p:stCondLst>
                                            <p:cond delay="0"/>
                                          </p:stCondLst>
                                        </p:cTn>
                                        <p:tgtEl>
                                          <p:spTgt spid="12"/>
                                        </p:tgtEl>
                                        <p:attrNameLst>
                                          <p:attrName>ppt_x</p:attrName>
                                        </p:attrNameLst>
                                      </p:cBhvr>
                                    </p:anim>
                                    <p:anim from="0" to="-1.0" calcmode="lin" valueType="num">
                                      <p:cBhvr>
                                        <p:cTn id="38" dur="200" decel="50000" autoRev="1" fill="hold">
                                          <p:stCondLst>
                                            <p:cond delay="600"/>
                                          </p:stCondLst>
                                        </p:cTn>
                                        <p:tgtEl>
                                          <p:spTgt spid="12"/>
                                        </p:tgtEl>
                                        <p:attrNameLst>
                                          <p:attrName>xshear</p:attrName>
                                        </p:attrNameLst>
                                      </p:cBhvr>
                                    </p:anim>
                                    <p:animScale>
                                      <p:cBhvr>
                                        <p:cTn id="39" dur="200" decel="100000" autoRev="1" fill="hold">
                                          <p:stCondLst>
                                            <p:cond delay="600"/>
                                          </p:stCondLst>
                                        </p:cTn>
                                        <p:tgtEl>
                                          <p:spTgt spid="12"/>
                                        </p:tgtEl>
                                      </p:cBhvr>
                                      <p:from x="100000" y="100000"/>
                                      <p:to x="80000" y="100000"/>
                                    </p:animScale>
                                    <p:anim by="(#ppt_h/3+#ppt_w*0.1)" calcmode="lin" valueType="num">
                                      <p:cBhvr additive="sum">
                                        <p:cTn id="40"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с вырезом 3"/>
          <p:cNvSpPr/>
          <p:nvPr/>
        </p:nvSpPr>
        <p:spPr>
          <a:xfrm>
            <a:off x="571472" y="3714752"/>
            <a:ext cx="3071834" cy="2143140"/>
          </a:xfrm>
          <a:prstGeom prst="notchedRigh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000" dirty="0"/>
              <a:t>Комунікативна</a:t>
            </a:r>
            <a:endParaRPr lang="ru-RU" sz="2000" dirty="0"/>
          </a:p>
        </p:txBody>
      </p:sp>
      <p:sp>
        <p:nvSpPr>
          <p:cNvPr id="6" name="Стрелка вправо с вырезом 5"/>
          <p:cNvSpPr/>
          <p:nvPr/>
        </p:nvSpPr>
        <p:spPr>
          <a:xfrm>
            <a:off x="357158" y="1142984"/>
            <a:ext cx="3071834" cy="2143140"/>
          </a:xfrm>
          <a:prstGeom prst="notchedRigh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Організаторська</a:t>
            </a:r>
            <a:endParaRPr lang="ru-RU" dirty="0"/>
          </a:p>
        </p:txBody>
      </p:sp>
      <p:sp>
        <p:nvSpPr>
          <p:cNvPr id="7" name="Восьмиугольник 6"/>
          <p:cNvSpPr/>
          <p:nvPr/>
        </p:nvSpPr>
        <p:spPr>
          <a:xfrm>
            <a:off x="3714744" y="1071546"/>
            <a:ext cx="3786214" cy="1857388"/>
          </a:xfrm>
          <a:prstGeom prst="octagon">
            <a:avLst/>
          </a:prstGeom>
          <a:solidFill>
            <a:srgbClr val="00B0F0"/>
          </a:solidFill>
          <a:ln>
            <a:noFill/>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t> </a:t>
            </a:r>
            <a:r>
              <a:rPr lang="uk-UA" dirty="0" smtClean="0"/>
              <a:t>Мобілізація народних мас на втілення політичних програм і рішень у життя.</a:t>
            </a:r>
            <a:endParaRPr lang="uk-UA" dirty="0"/>
          </a:p>
        </p:txBody>
      </p:sp>
      <p:sp>
        <p:nvSpPr>
          <p:cNvPr id="9" name="Восьмиугольник 8"/>
          <p:cNvSpPr/>
          <p:nvPr/>
        </p:nvSpPr>
        <p:spPr>
          <a:xfrm>
            <a:off x="3714744" y="3571876"/>
            <a:ext cx="3786214" cy="1857388"/>
          </a:xfrm>
          <a:prstGeom prst="octagon">
            <a:avLst/>
          </a:prstGeom>
          <a:solidFill>
            <a:srgbClr val="00B0F0"/>
          </a:solidFill>
          <a:ln>
            <a:noFill/>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600" dirty="0" smtClean="0"/>
              <a:t>Полягає в забезпеченні лідерами зв’язку як між масами й політичними інститутами, так і між самими політичними інститутами.</a:t>
            </a:r>
            <a:endParaRPr lang="uk-U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600" fill="hold">
                                          <p:stCondLst>
                                            <p:cond delay="0"/>
                                          </p:stCondLst>
                                        </p:cTn>
                                        <p:tgtEl>
                                          <p:spTgt spid="4"/>
                                        </p:tgtEl>
                                        <p:attrNameLst>
                                          <p:attrName>ppt_x</p:attrName>
                                        </p:attrNameLst>
                                      </p:cBhvr>
                                    </p:anim>
                                    <p:anim from="0" to="-1.0" calcmode="lin" valueType="num">
                                      <p:cBhvr>
                                        <p:cTn id="20" dur="200" decel="50000" autoRev="1" fill="hold">
                                          <p:stCondLst>
                                            <p:cond delay="600"/>
                                          </p:stCondLst>
                                        </p:cTn>
                                        <p:tgtEl>
                                          <p:spTgt spid="4"/>
                                        </p:tgtEl>
                                        <p:attrNameLst>
                                          <p:attrName>xshear</p:attrName>
                                        </p:attrNameLst>
                                      </p:cBhvr>
                                    </p:anim>
                                    <p:animScale>
                                      <p:cBhvr>
                                        <p:cTn id="21" dur="200" decel="100000" autoRev="1" fill="hold">
                                          <p:stCondLst>
                                            <p:cond delay="600"/>
                                          </p:stCondLst>
                                        </p:cTn>
                                        <p:tgtEl>
                                          <p:spTgt spid="4"/>
                                        </p:tgtEl>
                                      </p:cBhvr>
                                      <p:from x="100000" y="100000"/>
                                      <p:to x="80000" y="100000"/>
                                    </p:animScale>
                                    <p:anim by="(#ppt_h/3+#ppt_w*0.1)" calcmode="lin" valueType="num">
                                      <p:cBhvr additive="sum">
                                        <p:cTn id="22" dur="200" decel="100000" autoRev="1" fill="hold">
                                          <p:stCondLst>
                                            <p:cond delay="600"/>
                                          </p:stCondLst>
                                        </p:cTn>
                                        <p:tgtEl>
                                          <p:spTgt spid="4"/>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from="(-#ppt_w/2)" to="(#ppt_x)" calcmode="lin" valueType="num">
                                      <p:cBhvr>
                                        <p:cTn id="25" dur="600" fill="hold">
                                          <p:stCondLst>
                                            <p:cond delay="0"/>
                                          </p:stCondLst>
                                        </p:cTn>
                                        <p:tgtEl>
                                          <p:spTgt spid="9"/>
                                        </p:tgtEl>
                                        <p:attrNameLst>
                                          <p:attrName>ppt_x</p:attrName>
                                        </p:attrNameLst>
                                      </p:cBhvr>
                                    </p:anim>
                                    <p:anim from="0" to="-1.0" calcmode="lin" valueType="num">
                                      <p:cBhvr>
                                        <p:cTn id="26" dur="200" decel="50000" autoRev="1" fill="hold">
                                          <p:stCondLst>
                                            <p:cond delay="600"/>
                                          </p:stCondLst>
                                        </p:cTn>
                                        <p:tgtEl>
                                          <p:spTgt spid="9"/>
                                        </p:tgtEl>
                                        <p:attrNameLst>
                                          <p:attrName>xshear</p:attrName>
                                        </p:attrNameLst>
                                      </p:cBhvr>
                                    </p:anim>
                                    <p:animScale>
                                      <p:cBhvr>
                                        <p:cTn id="27" dur="200" decel="100000" autoRev="1" fill="hold">
                                          <p:stCondLst>
                                            <p:cond delay="600"/>
                                          </p:stCondLst>
                                        </p:cTn>
                                        <p:tgtEl>
                                          <p:spTgt spid="9"/>
                                        </p:tgtEl>
                                      </p:cBhvr>
                                      <p:from x="100000" y="100000"/>
                                      <p:to x="80000" y="100000"/>
                                    </p:animScale>
                                    <p:anim by="(#ppt_h/3+#ppt_w*0.1)" calcmode="lin" valueType="num">
                                      <p:cBhvr additive="sum">
                                        <p:cTn id="2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4885273" y="1518446"/>
            <a:ext cx="4425704" cy="3152962"/>
          </a:xfrm>
          <a:prstGeom prst="ellipse">
            <a:avLst/>
          </a:prstGeom>
          <a:solidFill>
            <a:srgbClr val="0070C0"/>
          </a:solidFill>
          <a:ln>
            <a:noFill/>
          </a:ln>
          <a:effectLst>
            <a:outerShdw blurRad="190500" dist="228600" dir="2700000" algn="ctr">
              <a:srgbClr val="000000">
                <a:alpha val="30000"/>
              </a:srgbClr>
            </a:outerShdw>
          </a:effectLst>
          <a:scene3d>
            <a:camera prst="perspectiveRigh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400" dirty="0" smtClean="0"/>
              <a:t>авторитетний член організації, групи, суспільства, особистий вплив якого дозволяє йому відігравати суттєву роль у політичних процесах та ситуаціях, створювати та реалізовувати програму розв’язання соціальних проблем і завдань суспільного розвитку.</a:t>
            </a:r>
            <a:endParaRPr lang="uk-UA" sz="1400" dirty="0"/>
          </a:p>
        </p:txBody>
      </p:sp>
      <p:sp>
        <p:nvSpPr>
          <p:cNvPr id="6" name="Стрелка вправо с вырезом 5"/>
          <p:cNvSpPr/>
          <p:nvPr/>
        </p:nvSpPr>
        <p:spPr>
          <a:xfrm>
            <a:off x="3500430" y="2786058"/>
            <a:ext cx="1357322" cy="571504"/>
          </a:xfrm>
          <a:prstGeom prst="notched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Равнобедренный треугольник 6"/>
          <p:cNvSpPr/>
          <p:nvPr/>
        </p:nvSpPr>
        <p:spPr>
          <a:xfrm>
            <a:off x="0" y="1500174"/>
            <a:ext cx="4786346" cy="3500462"/>
          </a:xfrm>
          <a:prstGeom prst="triangle">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Політичний лідер</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 со стрелкой вниз 2"/>
          <p:cNvSpPr/>
          <p:nvPr/>
        </p:nvSpPr>
        <p:spPr>
          <a:xfrm>
            <a:off x="683568" y="2924944"/>
            <a:ext cx="7560840" cy="23042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rPr>
              <a:t>КЛАСИФІКАЦІЯ (ТИПОЛОГІЯ) ПОЛІТИЧНИХ ЛІДЕРІВ</a:t>
            </a:r>
          </a:p>
          <a:p>
            <a:pPr algn="ct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251520" y="2204864"/>
            <a:ext cx="8640960" cy="40324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Для багатьох роль партій в сучасній конкурентній політиці є подібною до ролі корпорацій в сучасній конкурентній економіці. Більшість вчених, експертів, професійних політиків при розгляді феномену політичних партій погоджуються з наступними положеннями:</a:t>
            </a:r>
          </a:p>
          <a:p>
            <a:pPr algn="ctr"/>
            <a:endParaRPr lang="uk-U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6286500" y="3857625"/>
            <a:ext cx="71438"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6357938" y="5214938"/>
            <a:ext cx="71437"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p:cNvSpPr/>
          <p:nvPr/>
        </p:nvSpPr>
        <p:spPr>
          <a:xfrm>
            <a:off x="1928813" y="3857625"/>
            <a:ext cx="71437" cy="285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Арка 17"/>
          <p:cNvSpPr/>
          <p:nvPr/>
        </p:nvSpPr>
        <p:spPr>
          <a:xfrm>
            <a:off x="4857750" y="4143375"/>
            <a:ext cx="3000375" cy="500063"/>
          </a:xfrm>
          <a:prstGeom prst="blockArc">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9" name="Арка 18"/>
          <p:cNvSpPr/>
          <p:nvPr/>
        </p:nvSpPr>
        <p:spPr>
          <a:xfrm>
            <a:off x="500063" y="4071938"/>
            <a:ext cx="3000375" cy="571500"/>
          </a:xfrm>
          <a:prstGeom prst="blockArc">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1" name="Стрелка углом вверх 10"/>
          <p:cNvSpPr/>
          <p:nvPr/>
        </p:nvSpPr>
        <p:spPr>
          <a:xfrm flipH="1" flipV="1">
            <a:off x="1928813" y="1571625"/>
            <a:ext cx="1000125" cy="92868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Стрелка углом вверх 9"/>
          <p:cNvSpPr/>
          <p:nvPr/>
        </p:nvSpPr>
        <p:spPr>
          <a:xfrm flipV="1">
            <a:off x="5143500" y="1571625"/>
            <a:ext cx="1071563" cy="92868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Равнобедренный треугольник 3"/>
          <p:cNvSpPr/>
          <p:nvPr/>
        </p:nvSpPr>
        <p:spPr>
          <a:xfrm>
            <a:off x="2500298" y="214290"/>
            <a:ext cx="3214710" cy="1928826"/>
          </a:xfrm>
          <a:prstGeom prst="triangl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000" dirty="0"/>
              <a:t>Лідер</a:t>
            </a:r>
            <a:endParaRPr lang="ru-RU" sz="4000" dirty="0"/>
          </a:p>
        </p:txBody>
      </p:sp>
      <p:sp>
        <p:nvSpPr>
          <p:cNvPr id="5" name="Блок-схема: альтернативный процесс 4"/>
          <p:cNvSpPr/>
          <p:nvPr/>
        </p:nvSpPr>
        <p:spPr>
          <a:xfrm>
            <a:off x="357158" y="2500306"/>
            <a:ext cx="3429024" cy="1357322"/>
          </a:xfrm>
          <a:prstGeom prst="flowChartAlternateProcess">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за мірою впливу на суспільство</a:t>
            </a:r>
            <a:endParaRPr lang="ru-RU" dirty="0"/>
          </a:p>
        </p:txBody>
      </p:sp>
      <p:sp>
        <p:nvSpPr>
          <p:cNvPr id="7" name="Блок-схема: альтернативный процесс 6"/>
          <p:cNvSpPr/>
          <p:nvPr/>
        </p:nvSpPr>
        <p:spPr>
          <a:xfrm>
            <a:off x="4429124" y="2500306"/>
            <a:ext cx="3429024" cy="1357322"/>
          </a:xfrm>
          <a:prstGeom prst="flowChartAlternateProcess">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за психологічними рисами і типами поведінки</a:t>
            </a:r>
            <a:endParaRPr lang="ru-RU" dirty="0"/>
          </a:p>
        </p:txBody>
      </p:sp>
      <p:sp>
        <p:nvSpPr>
          <p:cNvPr id="12" name="Скругленный прямоугольник 11"/>
          <p:cNvSpPr/>
          <p:nvPr/>
        </p:nvSpPr>
        <p:spPr>
          <a:xfrm>
            <a:off x="214282" y="4357694"/>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 реальні </a:t>
            </a:r>
            <a:endParaRPr lang="ru-RU" dirty="0"/>
          </a:p>
        </p:txBody>
      </p:sp>
      <p:sp>
        <p:nvSpPr>
          <p:cNvPr id="13" name="Скругленный прямоугольник 12"/>
          <p:cNvSpPr/>
          <p:nvPr/>
        </p:nvSpPr>
        <p:spPr>
          <a:xfrm>
            <a:off x="2143108" y="4357694"/>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000" dirty="0"/>
              <a:t>менеджери, які не мають яскраво вираженого впливу на перебіг подій у суспільстві</a:t>
            </a:r>
            <a:endParaRPr lang="ru-RU" sz="1000" dirty="0"/>
          </a:p>
        </p:txBody>
      </p:sp>
      <p:sp>
        <p:nvSpPr>
          <p:cNvPr id="14" name="Скругленный прямоугольник 13"/>
          <p:cNvSpPr/>
          <p:nvPr/>
        </p:nvSpPr>
        <p:spPr>
          <a:xfrm>
            <a:off x="5643570" y="4357694"/>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800" dirty="0"/>
              <a:t>стосовно своїх прихильників — </a:t>
            </a:r>
            <a:r>
              <a:rPr lang="uk-UA" sz="800" dirty="0" err="1"/>
              <a:t>лідер-харизматик</a:t>
            </a:r>
            <a:r>
              <a:rPr lang="uk-UA" sz="800" dirty="0"/>
              <a:t> (формує волю виборців) і лідер-представник (виражає волю тих, хто його висунув)</a:t>
            </a:r>
            <a:endParaRPr lang="ru-RU" sz="800" dirty="0"/>
          </a:p>
        </p:txBody>
      </p:sp>
      <p:sp>
        <p:nvSpPr>
          <p:cNvPr id="15" name="Скругленный прямоугольник 14"/>
          <p:cNvSpPr/>
          <p:nvPr/>
        </p:nvSpPr>
        <p:spPr>
          <a:xfrm>
            <a:off x="3929058" y="4357694"/>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100" dirty="0"/>
              <a:t>щодо ставлення до власного впливу й можливостей (лідер-ідеолог і лідер-прагматик)</a:t>
            </a:r>
            <a:endParaRPr lang="ru-RU" sz="1100" dirty="0"/>
          </a:p>
        </p:txBody>
      </p:sp>
      <p:sp>
        <p:nvSpPr>
          <p:cNvPr id="16" name="Скругленный прямоугольник 15"/>
          <p:cNvSpPr/>
          <p:nvPr/>
        </p:nvSpPr>
        <p:spPr>
          <a:xfrm>
            <a:off x="7358082" y="4357694"/>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800" dirty="0"/>
              <a:t>щодо супротивників — лідер-угодовець (залагоджує конфлікти, обминає гострі кути) і лідер-фанатик (бажає загострити конфлікт або знищити супротивника)</a:t>
            </a:r>
            <a:endParaRPr lang="ru-RU" sz="800" dirty="0"/>
          </a:p>
        </p:txBody>
      </p:sp>
      <p:sp>
        <p:nvSpPr>
          <p:cNvPr id="17" name="Скругленный прямоугольник 16"/>
          <p:cNvSpPr/>
          <p:nvPr/>
        </p:nvSpPr>
        <p:spPr>
          <a:xfrm>
            <a:off x="5643570" y="5500702"/>
            <a:ext cx="1571636" cy="9286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100" dirty="0"/>
          </a:p>
          <a:p>
            <a:pPr algn="ctr" fontAlgn="auto">
              <a:spcBef>
                <a:spcPts val="0"/>
              </a:spcBef>
              <a:spcAft>
                <a:spcPts val="0"/>
              </a:spcAft>
              <a:defRPr/>
            </a:pPr>
            <a:r>
              <a:rPr lang="uk-UA" sz="1100" dirty="0"/>
              <a:t>за способом оцінки здібностей — відкритий лідер та лідер-догматик.</a:t>
            </a:r>
            <a:r>
              <a:rPr lang="uk-UA" dirty="0"/>
              <a:t/>
            </a:r>
            <a:br>
              <a:rPr lang="uk-UA" dirty="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143375" y="2143125"/>
            <a:ext cx="214313"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4143375" y="3000375"/>
            <a:ext cx="214313"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4143375" y="3429000"/>
            <a:ext cx="214313"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Арка 8"/>
          <p:cNvSpPr/>
          <p:nvPr/>
        </p:nvSpPr>
        <p:spPr>
          <a:xfrm>
            <a:off x="928688" y="3357563"/>
            <a:ext cx="6643687" cy="928687"/>
          </a:xfrm>
          <a:prstGeom prst="blockArc">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4" name="Равнобедренный треугольник 3"/>
          <p:cNvSpPr/>
          <p:nvPr/>
        </p:nvSpPr>
        <p:spPr>
          <a:xfrm>
            <a:off x="3071802" y="571480"/>
            <a:ext cx="2286016" cy="1714512"/>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Лідер</a:t>
            </a:r>
            <a:endParaRPr lang="ru-RU" dirty="0"/>
          </a:p>
        </p:txBody>
      </p:sp>
      <p:sp>
        <p:nvSpPr>
          <p:cNvPr id="5" name="Блок-схема: альтернативный процесс 4"/>
          <p:cNvSpPr/>
          <p:nvPr/>
        </p:nvSpPr>
        <p:spPr>
          <a:xfrm>
            <a:off x="1714480" y="2500306"/>
            <a:ext cx="4857784" cy="642942"/>
          </a:xfrm>
          <a:prstGeom prst="flowChartAlternateProcess">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За стилем керівництва і політичною системою вирізняють</a:t>
            </a:r>
            <a:endParaRPr lang="ru-RU" dirty="0"/>
          </a:p>
        </p:txBody>
      </p:sp>
      <p:sp>
        <p:nvSpPr>
          <p:cNvPr id="6" name="Скругленная прямоугольная выноска 5"/>
          <p:cNvSpPr/>
          <p:nvPr/>
        </p:nvSpPr>
        <p:spPr>
          <a:xfrm>
            <a:off x="214282" y="3786190"/>
            <a:ext cx="2571768" cy="1285884"/>
          </a:xfrm>
          <a:prstGeom prst="wedgeRoundRect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t>диктаторський тип лідера, який прагне досягти своєї мети, спираючись на страх покарання</a:t>
            </a:r>
            <a:endParaRPr lang="ru-RU" sz="1600" dirty="0"/>
          </a:p>
        </p:txBody>
      </p:sp>
      <p:sp>
        <p:nvSpPr>
          <p:cNvPr id="7" name="Скругленная прямоугольная выноска 6"/>
          <p:cNvSpPr/>
          <p:nvPr/>
        </p:nvSpPr>
        <p:spPr>
          <a:xfrm>
            <a:off x="3143240" y="3786190"/>
            <a:ext cx="2571768" cy="1285884"/>
          </a:xfrm>
          <a:prstGeom prst="wedgeRoundRect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демократичний тип лідера, що спирається не лише на свої якості та авторитет, а й підтримує дух співробітництва, співучасті в обговоренні питань</a:t>
            </a:r>
            <a:endParaRPr lang="ru-RU" sz="1400" dirty="0"/>
          </a:p>
        </p:txBody>
      </p:sp>
      <p:sp>
        <p:nvSpPr>
          <p:cNvPr id="8" name="Скругленная прямоугольная выноска 7"/>
          <p:cNvSpPr/>
          <p:nvPr/>
        </p:nvSpPr>
        <p:spPr>
          <a:xfrm>
            <a:off x="6000760" y="3786190"/>
            <a:ext cx="2571768" cy="1285884"/>
          </a:xfrm>
          <a:prstGeom prst="wedgeRoundRect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 автократичний тип лідера, який повинен володіти високими професійними та особистими якостями, аби перемагати опонентів</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413583234"/>
              </p:ext>
            </p:extLst>
          </p:nvPr>
        </p:nvGraphicFramePr>
        <p:xfrm>
          <a:off x="285720" y="1600200"/>
          <a:ext cx="857256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0" y="274638"/>
            <a:ext cx="9144000" cy="1143000"/>
          </a:xfrm>
        </p:spPr>
        <p:txBody>
          <a:bodyPr>
            <a:normAutofit fontScale="90000"/>
          </a:bodyPr>
          <a:lstStyle/>
          <a:p>
            <a:pPr algn="ctr" eaLnBrk="1" fontAlgn="auto" hangingPunct="1">
              <a:spcAft>
                <a:spcPts val="0"/>
              </a:spcAft>
              <a:defRPr/>
            </a:pPr>
            <a:r>
              <a:rPr lang="uk-UA" dirty="0" smtClean="0"/>
              <a:t>5</a:t>
            </a:r>
            <a:r>
              <a:rPr lang="en-US" dirty="0" smtClean="0"/>
              <a:t>.</a:t>
            </a:r>
            <a:r>
              <a:rPr lang="ru-RU" dirty="0" smtClean="0"/>
              <a:t> </a:t>
            </a:r>
            <a:r>
              <a:rPr lang="uk-UA" dirty="0" smtClean="0"/>
              <a:t>Політичні еліти і системи </a:t>
            </a:r>
            <a:br>
              <a:rPr lang="uk-UA" dirty="0" smtClean="0"/>
            </a:br>
            <a:r>
              <a:rPr lang="uk-UA" dirty="0" smtClean="0"/>
              <a:t>їх формування</a:t>
            </a:r>
            <a:endParaRPr lang="uk-U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3216988342"/>
              </p:ext>
            </p:extLst>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252728"/>
          </a:xfrm>
        </p:spPr>
        <p:txBody>
          <a:bodyPr>
            <a:normAutofit/>
          </a:bodyPr>
          <a:lstStyle/>
          <a:p>
            <a:pPr algn="ctr" eaLnBrk="1" fontAlgn="auto" hangingPunct="1">
              <a:spcAft>
                <a:spcPts val="0"/>
              </a:spcAft>
              <a:defRPr/>
            </a:pPr>
            <a:r>
              <a:rPr lang="uk-UA" dirty="0" smtClean="0">
                <a:solidFill>
                  <a:schemeClr val="bg2">
                    <a:lumMod val="50000"/>
                  </a:schemeClr>
                </a:solidFill>
              </a:rPr>
              <a:t>Характерні риси політичної еліти</a:t>
            </a:r>
            <a:endParaRPr lang="ru-RU" dirty="0">
              <a:solidFill>
                <a:schemeClr val="bg2">
                  <a:lumMod val="50000"/>
                </a:schemeClr>
              </a:solidFill>
            </a:endParaRPr>
          </a:p>
        </p:txBody>
      </p:sp>
      <p:sp>
        <p:nvSpPr>
          <p:cNvPr id="3" name="Стрелка вниз 2"/>
          <p:cNvSpPr/>
          <p:nvPr/>
        </p:nvSpPr>
        <p:spPr>
          <a:xfrm>
            <a:off x="2339752" y="4113076"/>
            <a:ext cx="42484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ая выноска 7"/>
          <p:cNvSpPr/>
          <p:nvPr/>
        </p:nvSpPr>
        <p:spPr>
          <a:xfrm>
            <a:off x="0" y="2428868"/>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Право на привілеї</a:t>
            </a:r>
            <a:endParaRPr lang="ru-RU" dirty="0">
              <a:effectLst>
                <a:glow rad="228600">
                  <a:schemeClr val="accent2">
                    <a:satMod val="175000"/>
                    <a:alpha val="40000"/>
                  </a:schemeClr>
                </a:glow>
              </a:effectLst>
            </a:endParaRPr>
          </a:p>
        </p:txBody>
      </p:sp>
      <p:sp>
        <p:nvSpPr>
          <p:cNvPr id="13" name="Прямоугольная выноска 12"/>
          <p:cNvSpPr/>
          <p:nvPr/>
        </p:nvSpPr>
        <p:spPr>
          <a:xfrm>
            <a:off x="4786314" y="1285860"/>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Високий соціальний статус</a:t>
            </a:r>
            <a:endParaRPr lang="ru-RU" dirty="0">
              <a:effectLst>
                <a:glow rad="228600">
                  <a:schemeClr val="accent2">
                    <a:satMod val="175000"/>
                    <a:alpha val="40000"/>
                  </a:schemeClr>
                </a:glow>
              </a:effectLst>
            </a:endParaRPr>
          </a:p>
        </p:txBody>
      </p:sp>
      <p:sp>
        <p:nvSpPr>
          <p:cNvPr id="14" name="Прямоугольная выноска 13"/>
          <p:cNvSpPr/>
          <p:nvPr/>
        </p:nvSpPr>
        <p:spPr>
          <a:xfrm>
            <a:off x="1785918" y="500042"/>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Невелика, достатньо самостійна  соціальна група</a:t>
            </a:r>
            <a:endParaRPr lang="ru-RU" dirty="0">
              <a:effectLst>
                <a:glow rad="228600">
                  <a:schemeClr val="accent2">
                    <a:satMod val="175000"/>
                    <a:alpha val="40000"/>
                  </a:schemeClr>
                </a:glow>
              </a:effectLst>
            </a:endParaRPr>
          </a:p>
        </p:txBody>
      </p:sp>
      <p:sp>
        <p:nvSpPr>
          <p:cNvPr id="15" name="Прямоугольная выноска 14"/>
          <p:cNvSpPr/>
          <p:nvPr/>
        </p:nvSpPr>
        <p:spPr>
          <a:xfrm>
            <a:off x="5357818" y="4286256"/>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Значний обсяг влади</a:t>
            </a:r>
            <a:endParaRPr lang="ru-RU" dirty="0">
              <a:effectLst>
                <a:glow rad="228600">
                  <a:schemeClr val="accent2">
                    <a:satMod val="175000"/>
                    <a:alpha val="40000"/>
                  </a:schemeClr>
                </a:glow>
              </a:effectLst>
            </a:endParaRPr>
          </a:p>
        </p:txBody>
      </p:sp>
      <p:sp>
        <p:nvSpPr>
          <p:cNvPr id="16" name="Прямоугольная выноска 15"/>
          <p:cNvSpPr/>
          <p:nvPr/>
        </p:nvSpPr>
        <p:spPr>
          <a:xfrm>
            <a:off x="5715008" y="2857496"/>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Тверді переконання</a:t>
            </a:r>
            <a:endParaRPr lang="ru-RU" dirty="0">
              <a:effectLst>
                <a:glow rad="228600">
                  <a:schemeClr val="accent2">
                    <a:satMod val="175000"/>
                    <a:alpha val="40000"/>
                  </a:schemeClr>
                </a:glow>
              </a:effectLst>
            </a:endParaRPr>
          </a:p>
        </p:txBody>
      </p:sp>
      <p:sp>
        <p:nvSpPr>
          <p:cNvPr id="17" name="Прямоугольная выноска 16"/>
          <p:cNvSpPr/>
          <p:nvPr/>
        </p:nvSpPr>
        <p:spPr>
          <a:xfrm>
            <a:off x="3000364" y="5643578"/>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Власна</a:t>
            </a:r>
            <a:r>
              <a:rPr lang="uk-UA" dirty="0"/>
              <a:t> </a:t>
            </a:r>
            <a:r>
              <a:rPr lang="uk-UA" dirty="0">
                <a:effectLst>
                  <a:glow rad="228600">
                    <a:schemeClr val="accent2">
                      <a:satMod val="175000"/>
                      <a:alpha val="40000"/>
                    </a:schemeClr>
                  </a:glow>
                </a:effectLst>
              </a:rPr>
              <a:t>ідеологія</a:t>
            </a:r>
            <a:endParaRPr lang="ru-RU" dirty="0">
              <a:effectLst>
                <a:glow rad="228600">
                  <a:schemeClr val="accent2">
                    <a:satMod val="175000"/>
                    <a:alpha val="40000"/>
                  </a:schemeClr>
                </a:glow>
              </a:effectLst>
            </a:endParaRPr>
          </a:p>
        </p:txBody>
      </p:sp>
      <p:sp>
        <p:nvSpPr>
          <p:cNvPr id="18" name="Прямоугольная выноска 17"/>
          <p:cNvSpPr/>
          <p:nvPr/>
        </p:nvSpPr>
        <p:spPr>
          <a:xfrm>
            <a:off x="0" y="4429132"/>
            <a:ext cx="2786082" cy="1071570"/>
          </a:xfrm>
          <a:prstGeom prst="wedgeRectCallout">
            <a:avLst/>
          </a:prstGeom>
          <a:solidFill>
            <a:srgbClr val="0070C0"/>
          </a:solidFill>
          <a:ln>
            <a:noFill/>
          </a:ln>
          <a:effectLst>
            <a:glow rad="2286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effectLst>
                  <a:glow rad="228600">
                    <a:schemeClr val="accent2">
                      <a:satMod val="175000"/>
                      <a:alpha val="40000"/>
                    </a:schemeClr>
                  </a:glow>
                </a:effectLst>
              </a:rPr>
              <a:t>Організаторські здібності</a:t>
            </a:r>
            <a:endParaRPr lang="ru-RU" dirty="0">
              <a:effectLst>
                <a:glow rad="228600">
                  <a:schemeClr val="accent2">
                    <a:satMod val="175000"/>
                    <a:alpha val="40000"/>
                  </a:schemeClr>
                </a:glow>
              </a:effectLst>
            </a:endParaRPr>
          </a:p>
        </p:txBody>
      </p:sp>
      <p:sp>
        <p:nvSpPr>
          <p:cNvPr id="20" name="Пятно 2 19"/>
          <p:cNvSpPr/>
          <p:nvPr/>
        </p:nvSpPr>
        <p:spPr>
          <a:xfrm>
            <a:off x="2857488" y="2071678"/>
            <a:ext cx="2857520" cy="2643206"/>
          </a:xfrm>
          <a:prstGeom prst="irregularSeal2">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Характерні риси політичної еліти</a:t>
            </a:r>
            <a:endParaRPr lang="ru-RU" sz="1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919783494"/>
              </p:ext>
            </p:extLst>
          </p:nvPr>
        </p:nvGraphicFramePr>
        <p:xfrm>
          <a:off x="457200" y="1600200"/>
          <a:ext cx="797245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a:bodyPr>
          <a:lstStyle/>
          <a:p>
            <a:pPr eaLnBrk="1" fontAlgn="auto" hangingPunct="1">
              <a:spcAft>
                <a:spcPts val="0"/>
              </a:spcAft>
              <a:defRPr/>
            </a:pPr>
            <a:r>
              <a:rPr lang="ru-RU" dirty="0" smtClean="0"/>
              <a:t>ОСНОВНІ </a:t>
            </a:r>
            <a:r>
              <a:rPr lang="ru-RU" dirty="0" err="1" smtClean="0"/>
              <a:t>КОНЦЕПЦІЇ</a:t>
            </a:r>
            <a:r>
              <a:rPr lang="ru-RU" dirty="0" smtClean="0"/>
              <a:t> </a:t>
            </a:r>
            <a:r>
              <a:rPr lang="ru-RU" dirty="0" err="1" smtClean="0"/>
              <a:t>ЕЛІТ</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22771141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11044755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66698956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610873608"/>
              </p:ext>
            </p:extLst>
          </p:nvPr>
        </p:nvGraphicFramePr>
        <p:xfrm>
          <a:off x="1" y="0"/>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3"/>
          <p:cNvGraphicFramePr>
            <a:graphicFrameLocks/>
          </p:cNvGraphicFramePr>
          <p:nvPr/>
        </p:nvGraphicFramePr>
        <p:xfrm>
          <a:off x="152400" y="152400"/>
          <a:ext cx="9144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fontAlgn="auto" hangingPunct="1">
              <a:spcAft>
                <a:spcPts val="0"/>
              </a:spcAft>
              <a:defRPr/>
            </a:pPr>
            <a:r>
              <a:rPr lang="ru-RU" dirty="0" smtClean="0"/>
              <a:t>ФУНКЦІЇ ПОЛІТИЧНОЇ ЕЛІТИ</a:t>
            </a:r>
            <a:endParaRPr lang="ru-RU" dirty="0"/>
          </a:p>
        </p:txBody>
      </p:sp>
      <p:sp>
        <p:nvSpPr>
          <p:cNvPr id="7" name="Стрелка вправо 6"/>
          <p:cNvSpPr/>
          <p:nvPr/>
        </p:nvSpPr>
        <p:spPr>
          <a:xfrm>
            <a:off x="285720" y="1571612"/>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1. </a:t>
            </a:r>
            <a:r>
              <a:rPr lang="uk-UA" sz="3200" dirty="0"/>
              <a:t>Стратегічна</a:t>
            </a:r>
            <a:endParaRPr lang="ru-RU" sz="3200" dirty="0"/>
          </a:p>
        </p:txBody>
      </p:sp>
      <p:sp>
        <p:nvSpPr>
          <p:cNvPr id="8" name="Скругленный прямоугольник 7"/>
          <p:cNvSpPr/>
          <p:nvPr/>
        </p:nvSpPr>
        <p:spPr>
          <a:xfrm>
            <a:off x="4143372" y="1357298"/>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Полягає в розробці стратегії і тактики розвитку суспільства, визначенні політичної програми дій</a:t>
            </a:r>
          </a:p>
        </p:txBody>
      </p:sp>
      <p:sp>
        <p:nvSpPr>
          <p:cNvPr id="9" name="Стрелка вправо 8"/>
          <p:cNvSpPr/>
          <p:nvPr/>
        </p:nvSpPr>
        <p:spPr>
          <a:xfrm>
            <a:off x="285720" y="4143380"/>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2.Інтегративна</a:t>
            </a:r>
            <a:endParaRPr lang="ru-RU" sz="3200" dirty="0"/>
          </a:p>
        </p:txBody>
      </p:sp>
      <p:sp>
        <p:nvSpPr>
          <p:cNvPr id="10" name="Скругленный прямоугольник 9"/>
          <p:cNvSpPr/>
          <p:nvPr/>
        </p:nvSpPr>
        <p:spPr>
          <a:xfrm>
            <a:off x="4214810" y="3929066"/>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Полягає в забезпеченні цілісності і єдності суспільства, стійкості його політичної та економічної систем, уникнення соціально-політичних конфліктів.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from="(-#ppt_w/2)" to="(#ppt_x)" calcmode="lin" valueType="num">
                                      <p:cBhvr>
                                        <p:cTn id="18" dur="600" fill="hold">
                                          <p:stCondLst>
                                            <p:cond delay="0"/>
                                          </p:stCondLst>
                                        </p:cTn>
                                        <p:tgtEl>
                                          <p:spTgt spid="8"/>
                                        </p:tgtEl>
                                        <p:attrNameLst>
                                          <p:attrName>ppt_x</p:attrName>
                                        </p:attrNameLst>
                                      </p:cBhvr>
                                    </p:anim>
                                    <p:anim from="0" to="-1.0" calcmode="lin" valueType="num">
                                      <p:cBhvr>
                                        <p:cTn id="19" dur="200" decel="50000" autoRev="1" fill="hold">
                                          <p:stCondLst>
                                            <p:cond delay="600"/>
                                          </p:stCondLst>
                                        </p:cTn>
                                        <p:tgtEl>
                                          <p:spTgt spid="8"/>
                                        </p:tgtEl>
                                        <p:attrNameLst>
                                          <p:attrName>xshear</p:attrName>
                                        </p:attrNameLst>
                                      </p:cBhvr>
                                    </p:anim>
                                    <p:animScale>
                                      <p:cBhvr>
                                        <p:cTn id="20" dur="200" decel="100000" autoRev="1" fill="hold">
                                          <p:stCondLst>
                                            <p:cond delay="600"/>
                                          </p:stCondLst>
                                        </p:cTn>
                                        <p:tgtEl>
                                          <p:spTgt spid="8"/>
                                        </p:tgtEl>
                                      </p:cBhvr>
                                      <p:from x="100000" y="100000"/>
                                      <p:to x="80000" y="100000"/>
                                    </p:animScale>
                                    <p:anim by="(#ppt_h/3+#ppt_w*0.1)" calcmode="lin" valueType="num">
                                      <p:cBhvr additive="sum">
                                        <p:cTn id="21" dur="200" decel="100000" autoRev="1" fill="hold">
                                          <p:stCondLst>
                                            <p:cond delay="600"/>
                                          </p:stCondLst>
                                        </p:cTn>
                                        <p:tgtEl>
                                          <p:spTgt spid="8"/>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from="(-#ppt_w/2)" to="(#ppt_x)" calcmode="lin" valueType="num">
                                      <p:cBhvr>
                                        <p:cTn id="26" dur="600" fill="hold">
                                          <p:stCondLst>
                                            <p:cond delay="0"/>
                                          </p:stCondLst>
                                        </p:cTn>
                                        <p:tgtEl>
                                          <p:spTgt spid="9"/>
                                        </p:tgtEl>
                                        <p:attrNameLst>
                                          <p:attrName>ppt_x</p:attrName>
                                        </p:attrNameLst>
                                      </p:cBhvr>
                                    </p:anim>
                                    <p:anim from="0" to="-1.0" calcmode="lin" valueType="num">
                                      <p:cBhvr>
                                        <p:cTn id="27" dur="200" decel="50000" autoRev="1" fill="hold">
                                          <p:stCondLst>
                                            <p:cond delay="600"/>
                                          </p:stCondLst>
                                        </p:cTn>
                                        <p:tgtEl>
                                          <p:spTgt spid="9"/>
                                        </p:tgtEl>
                                        <p:attrNameLst>
                                          <p:attrName>xshear</p:attrName>
                                        </p:attrNameLst>
                                      </p:cBhvr>
                                    </p:anim>
                                    <p:animScale>
                                      <p:cBhvr>
                                        <p:cTn id="28" dur="200" decel="100000" autoRev="1" fill="hold">
                                          <p:stCondLst>
                                            <p:cond delay="600"/>
                                          </p:stCondLst>
                                        </p:cTn>
                                        <p:tgtEl>
                                          <p:spTgt spid="9"/>
                                        </p:tgtEl>
                                      </p:cBhvr>
                                      <p:from x="100000" y="100000"/>
                                      <p:to x="80000" y="100000"/>
                                    </p:animScale>
                                    <p:anim by="(#ppt_h/3+#ppt_w*0.1)" calcmode="lin" valueType="num">
                                      <p:cBhvr additive="sum">
                                        <p:cTn id="29" dur="200" decel="100000" autoRev="1" fill="hold">
                                          <p:stCondLst>
                                            <p:cond delay="600"/>
                                          </p:stCondLst>
                                        </p:cTn>
                                        <p:tgtEl>
                                          <p:spTgt spid="9"/>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from="(-#ppt_w/2)" to="(#ppt_x)" calcmode="lin" valueType="num">
                                      <p:cBhvr>
                                        <p:cTn id="32" dur="600" fill="hold">
                                          <p:stCondLst>
                                            <p:cond delay="0"/>
                                          </p:stCondLst>
                                        </p:cTn>
                                        <p:tgtEl>
                                          <p:spTgt spid="10"/>
                                        </p:tgtEl>
                                        <p:attrNameLst>
                                          <p:attrName>ppt_x</p:attrName>
                                        </p:attrNameLst>
                                      </p:cBhvr>
                                    </p:anim>
                                    <p:anim from="0" to="-1.0" calcmode="lin" valueType="num">
                                      <p:cBhvr>
                                        <p:cTn id="33" dur="200" decel="50000" autoRev="1" fill="hold">
                                          <p:stCondLst>
                                            <p:cond delay="600"/>
                                          </p:stCondLst>
                                        </p:cTn>
                                        <p:tgtEl>
                                          <p:spTgt spid="10"/>
                                        </p:tgtEl>
                                        <p:attrNameLst>
                                          <p:attrName>xshear</p:attrName>
                                        </p:attrNameLst>
                                      </p:cBhvr>
                                    </p:anim>
                                    <p:animScale>
                                      <p:cBhvr>
                                        <p:cTn id="34" dur="200" decel="100000" autoRev="1" fill="hold">
                                          <p:stCondLst>
                                            <p:cond delay="600"/>
                                          </p:stCondLst>
                                        </p:cTn>
                                        <p:tgtEl>
                                          <p:spTgt spid="10"/>
                                        </p:tgtEl>
                                      </p:cBhvr>
                                      <p:from x="100000" y="100000"/>
                                      <p:to x="80000" y="100000"/>
                                    </p:animScale>
                                    <p:anim by="(#ppt_h/3+#ppt_w*0.1)" calcmode="lin" valueType="num">
                                      <p:cBhvr additive="sum">
                                        <p:cTn id="35"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85720" y="4143380"/>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dirty="0"/>
              <a:t>4. Організаторська</a:t>
            </a:r>
            <a:endParaRPr lang="ru-RU" sz="2400" dirty="0"/>
          </a:p>
        </p:txBody>
      </p:sp>
      <p:sp>
        <p:nvSpPr>
          <p:cNvPr id="5" name="Скругленный прямоугольник 4"/>
          <p:cNvSpPr/>
          <p:nvPr/>
        </p:nvSpPr>
        <p:spPr>
          <a:xfrm>
            <a:off x="4214810" y="3929066"/>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Полягає в необхідності мобілізації мас для виконання прийнятих рішень і поставлених завдань, практичного здійснення визначеного політичного курсу.</a:t>
            </a:r>
          </a:p>
        </p:txBody>
      </p:sp>
      <p:sp>
        <p:nvSpPr>
          <p:cNvPr id="6" name="Стрелка вправо 5"/>
          <p:cNvSpPr/>
          <p:nvPr/>
        </p:nvSpPr>
        <p:spPr>
          <a:xfrm>
            <a:off x="285720" y="1071546"/>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3. Регулятивна</a:t>
            </a:r>
            <a:endParaRPr lang="ru-RU" sz="3200" dirty="0"/>
          </a:p>
        </p:txBody>
      </p:sp>
      <p:sp>
        <p:nvSpPr>
          <p:cNvPr id="7" name="Скругленный прямоугольник 6"/>
          <p:cNvSpPr/>
          <p:nvPr/>
        </p:nvSpPr>
        <p:spPr>
          <a:xfrm>
            <a:off x="4214810" y="857232"/>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Спрямована на регулювання суспільних відносин, </a:t>
            </a:r>
            <a:r>
              <a:rPr lang="uk-UA" sz="2000" dirty="0" err="1"/>
              <a:t>розв</a:t>
            </a:r>
            <a:r>
              <a:rPr lang="en-US" sz="2000" dirty="0"/>
              <a:t>’</a:t>
            </a:r>
            <a:r>
              <a:rPr lang="uk-UA" sz="2000" dirty="0" err="1"/>
              <a:t>язання</a:t>
            </a:r>
            <a:r>
              <a:rPr lang="uk-UA" sz="2000" dirty="0"/>
              <a:t> назрілих суспільних проблем </a:t>
            </a:r>
            <a:r>
              <a:rPr lang="uk-UA" sz="2000" dirty="0" err="1"/>
              <a:t>ізавдань</a:t>
            </a:r>
            <a:r>
              <a:rPr lang="uk-UA"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from="(-#ppt_w/2)" to="(#ppt_x)" calcmode="lin" valueType="num">
                                      <p:cBhvr>
                                        <p:cTn id="27" dur="600" fill="hold">
                                          <p:stCondLst>
                                            <p:cond delay="0"/>
                                          </p:stCondLst>
                                        </p:cTn>
                                        <p:tgtEl>
                                          <p:spTgt spid="7"/>
                                        </p:tgtEl>
                                        <p:attrNameLst>
                                          <p:attrName>ppt_x</p:attrName>
                                        </p:attrNameLst>
                                      </p:cBhvr>
                                    </p:anim>
                                    <p:anim from="0" to="-1.0" calcmode="lin" valueType="num">
                                      <p:cBhvr>
                                        <p:cTn id="28" dur="200" decel="50000" autoRev="1" fill="hold">
                                          <p:stCondLst>
                                            <p:cond delay="600"/>
                                          </p:stCondLst>
                                        </p:cTn>
                                        <p:tgtEl>
                                          <p:spTgt spid="7"/>
                                        </p:tgtEl>
                                        <p:attrNameLst>
                                          <p:attrName>xshear</p:attrName>
                                        </p:attrNameLst>
                                      </p:cBhvr>
                                    </p:anim>
                                    <p:animScale>
                                      <p:cBhvr>
                                        <p:cTn id="29" dur="200" decel="100000" autoRev="1" fill="hold">
                                          <p:stCondLst>
                                            <p:cond delay="600"/>
                                          </p:stCondLst>
                                        </p:cTn>
                                        <p:tgtEl>
                                          <p:spTgt spid="7"/>
                                        </p:tgtEl>
                                      </p:cBhvr>
                                      <p:from x="100000" y="100000"/>
                                      <p:to x="80000" y="100000"/>
                                    </p:animScale>
                                    <p:anim by="(#ppt_h/3+#ppt_w*0.1)" calcmode="lin" valueType="num">
                                      <p:cBhvr additive="sum">
                                        <p:cTn id="3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428596" y="1571612"/>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dirty="0"/>
              <a:t>5. Представницька</a:t>
            </a:r>
            <a:endParaRPr lang="ru-RU" sz="2400" dirty="0"/>
          </a:p>
        </p:txBody>
      </p:sp>
      <p:sp>
        <p:nvSpPr>
          <p:cNvPr id="5" name="Скругленный прямоугольник 4"/>
          <p:cNvSpPr/>
          <p:nvPr/>
        </p:nvSpPr>
        <p:spPr>
          <a:xfrm>
            <a:off x="4286248" y="1357298"/>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Насамперед, соціальних інтересів. На інституціональному рівні ця функція найповніше проявляється в діяльності політичних партій і груп інтересів, а на персоналізованому-в політичному лідерстві.</a:t>
            </a:r>
          </a:p>
        </p:txBody>
      </p:sp>
      <p:sp>
        <p:nvSpPr>
          <p:cNvPr id="6" name="Стрелка вправо 5"/>
          <p:cNvSpPr/>
          <p:nvPr/>
        </p:nvSpPr>
        <p:spPr>
          <a:xfrm>
            <a:off x="500034" y="4286256"/>
            <a:ext cx="3714776" cy="1785950"/>
          </a:xfrm>
          <a:prstGeom prst="rightArrow">
            <a:avLst/>
          </a:prstGeom>
          <a:solidFill>
            <a:srgbClr val="00B0F0"/>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cross"/>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dirty="0"/>
              <a:t>6.Комунікативна</a:t>
            </a:r>
            <a:endParaRPr lang="ru-RU" sz="3200" dirty="0"/>
          </a:p>
        </p:txBody>
      </p:sp>
      <p:sp>
        <p:nvSpPr>
          <p:cNvPr id="7" name="Скругленный прямоугольник 6"/>
          <p:cNvSpPr/>
          <p:nvPr/>
        </p:nvSpPr>
        <p:spPr>
          <a:xfrm>
            <a:off x="4357686" y="4071942"/>
            <a:ext cx="4643470" cy="214316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2000" dirty="0"/>
              <a:t>Еліта виступає тією ланкою, яка не тільки забезпечує горизонтальні </a:t>
            </a:r>
            <a:r>
              <a:rPr lang="uk-UA" sz="2000" dirty="0" err="1"/>
              <a:t>зв</a:t>
            </a:r>
            <a:r>
              <a:rPr lang="en-US" sz="2000" dirty="0"/>
              <a:t>’</a:t>
            </a:r>
            <a:r>
              <a:rPr lang="uk-UA" sz="2000" dirty="0" err="1"/>
              <a:t>язки</a:t>
            </a:r>
            <a:r>
              <a:rPr lang="uk-UA" sz="2000" dirty="0"/>
              <a:t> в суспільстві, а й здійснює вертикальну комунікацію між владою і масами.</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from="(-#ppt_w/2)" to="(#ppt_x)" calcmode="lin" valueType="num">
                                      <p:cBhvr>
                                        <p:cTn id="27" dur="600" fill="hold">
                                          <p:stCondLst>
                                            <p:cond delay="0"/>
                                          </p:stCondLst>
                                        </p:cTn>
                                        <p:tgtEl>
                                          <p:spTgt spid="7"/>
                                        </p:tgtEl>
                                        <p:attrNameLst>
                                          <p:attrName>ppt_x</p:attrName>
                                        </p:attrNameLst>
                                      </p:cBhvr>
                                    </p:anim>
                                    <p:anim from="0" to="-1.0" calcmode="lin" valueType="num">
                                      <p:cBhvr>
                                        <p:cTn id="28" dur="200" decel="50000" autoRev="1" fill="hold">
                                          <p:stCondLst>
                                            <p:cond delay="600"/>
                                          </p:stCondLst>
                                        </p:cTn>
                                        <p:tgtEl>
                                          <p:spTgt spid="7"/>
                                        </p:tgtEl>
                                        <p:attrNameLst>
                                          <p:attrName>xshear</p:attrName>
                                        </p:attrNameLst>
                                      </p:cBhvr>
                                    </p:anim>
                                    <p:animScale>
                                      <p:cBhvr>
                                        <p:cTn id="29" dur="200" decel="100000" autoRev="1" fill="hold">
                                          <p:stCondLst>
                                            <p:cond delay="600"/>
                                          </p:stCondLst>
                                        </p:cTn>
                                        <p:tgtEl>
                                          <p:spTgt spid="7"/>
                                        </p:tgtEl>
                                      </p:cBhvr>
                                      <p:from x="100000" y="100000"/>
                                      <p:to x="80000" y="100000"/>
                                    </p:animScale>
                                    <p:anim by="(#ppt_h/3+#ppt_w*0.1)" calcmode="lin" valueType="num">
                                      <p:cBhvr additive="sum">
                                        <p:cTn id="3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395536" y="2780928"/>
            <a:ext cx="8280920" cy="1143000"/>
          </a:xfrm>
        </p:spPr>
        <p:txBody>
          <a:bodyPr/>
          <a:lstStyle/>
          <a:p>
            <a:pPr eaLnBrk="1" hangingPunct="1"/>
            <a:r>
              <a:rPr lang="ru-RU" dirty="0" smtClean="0">
                <a:solidFill>
                  <a:schemeClr val="bg2">
                    <a:lumMod val="50000"/>
                  </a:schemeClr>
                </a:solidFill>
              </a:rPr>
              <a:t>ВІДБІР ПОЛІТИЧНИХ ЕЛІТ</a:t>
            </a:r>
          </a:p>
        </p:txBody>
      </p:sp>
      <p:sp>
        <p:nvSpPr>
          <p:cNvPr id="2" name="Стрелка вниз 1"/>
          <p:cNvSpPr/>
          <p:nvPr/>
        </p:nvSpPr>
        <p:spPr>
          <a:xfrm>
            <a:off x="3419872" y="4005064"/>
            <a:ext cx="2520280"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00298" y="214290"/>
            <a:ext cx="3643338" cy="857256"/>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Відбір політичних еліт</a:t>
            </a:r>
            <a:endParaRPr lang="ru-RU" dirty="0"/>
          </a:p>
        </p:txBody>
      </p:sp>
      <p:sp>
        <p:nvSpPr>
          <p:cNvPr id="11" name="Скругленный прямоугольник 10"/>
          <p:cNvSpPr/>
          <p:nvPr/>
        </p:nvSpPr>
        <p:spPr>
          <a:xfrm>
            <a:off x="714348" y="1357298"/>
            <a:ext cx="3000396" cy="857256"/>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Система гільдій</a:t>
            </a:r>
            <a:endParaRPr lang="ru-RU" dirty="0"/>
          </a:p>
        </p:txBody>
      </p:sp>
      <p:sp>
        <p:nvSpPr>
          <p:cNvPr id="12" name="Скругленный прямоугольник 11"/>
          <p:cNvSpPr/>
          <p:nvPr/>
        </p:nvSpPr>
        <p:spPr>
          <a:xfrm>
            <a:off x="4714876" y="1357298"/>
            <a:ext cx="3000396" cy="85725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err="1"/>
              <a:t>Антрепренерська</a:t>
            </a:r>
            <a:r>
              <a:rPr lang="ru-RU" dirty="0"/>
              <a:t> система</a:t>
            </a:r>
          </a:p>
        </p:txBody>
      </p:sp>
      <p:sp>
        <p:nvSpPr>
          <p:cNvPr id="16" name="Прямоугольник с двумя вырезанными противолежащими углами 15"/>
          <p:cNvSpPr/>
          <p:nvPr/>
        </p:nvSpPr>
        <p:spPr>
          <a:xfrm>
            <a:off x="783215" y="2444470"/>
            <a:ext cx="2786082" cy="928694"/>
          </a:xfrm>
          <a:prstGeom prst="snip2DiagRect">
            <a:avLst/>
          </a:prstGeom>
          <a:solidFill>
            <a:srgbClr val="7030A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200" dirty="0" smtClean="0"/>
              <a:t>Характеризується закритістю, відбором претендентів на більш високі посади головним чином із нижчих прошарків самої еліти</a:t>
            </a:r>
            <a:endParaRPr lang="uk-UA" sz="1200" dirty="0"/>
          </a:p>
        </p:txBody>
      </p:sp>
      <p:sp>
        <p:nvSpPr>
          <p:cNvPr id="17" name="Прямоугольник с двумя вырезанными противолежащими углами 16"/>
          <p:cNvSpPr/>
          <p:nvPr/>
        </p:nvSpPr>
        <p:spPr>
          <a:xfrm>
            <a:off x="5000628" y="5929306"/>
            <a:ext cx="2786082" cy="928694"/>
          </a:xfrm>
          <a:prstGeom prst="snip2DiagRect">
            <a:avLst/>
          </a:prstGeom>
          <a:solidFill>
            <a:srgbClr val="00B0F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dirty="0" err="1" smtClean="0">
                <a:solidFill>
                  <a:schemeClr val="tx1"/>
                </a:solidFill>
              </a:rPr>
              <a:t>Приоритет</a:t>
            </a:r>
            <a:r>
              <a:rPr lang="uk-UA" dirty="0" smtClean="0">
                <a:solidFill>
                  <a:schemeClr val="tx1"/>
                </a:solidFill>
              </a:rPr>
              <a:t> </a:t>
            </a:r>
            <a:r>
              <a:rPr lang="uk-UA" dirty="0">
                <a:solidFill>
                  <a:schemeClr val="tx1"/>
                </a:solidFill>
              </a:rPr>
              <a:t>особистим якостям.</a:t>
            </a:r>
            <a:endParaRPr lang="ru-RU" dirty="0">
              <a:solidFill>
                <a:schemeClr val="tx1"/>
              </a:solidFill>
            </a:endParaRPr>
          </a:p>
        </p:txBody>
      </p:sp>
      <p:sp>
        <p:nvSpPr>
          <p:cNvPr id="18" name="Прямоугольник с двумя вырезанными противолежащими углами 17"/>
          <p:cNvSpPr/>
          <p:nvPr/>
        </p:nvSpPr>
        <p:spPr>
          <a:xfrm>
            <a:off x="5090553" y="4786322"/>
            <a:ext cx="2786082" cy="928694"/>
          </a:xfrm>
          <a:prstGeom prst="snip2DiagRect">
            <a:avLst/>
          </a:prstGeom>
          <a:solidFill>
            <a:srgbClr val="00B0F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dirty="0"/>
          </a:p>
          <a:p>
            <a:pPr fontAlgn="auto">
              <a:spcBef>
                <a:spcPts val="0"/>
              </a:spcBef>
              <a:spcAft>
                <a:spcPts val="0"/>
              </a:spcAft>
              <a:defRPr/>
            </a:pPr>
            <a:r>
              <a:rPr lang="uk-UA" sz="1200" dirty="0" smtClean="0">
                <a:solidFill>
                  <a:schemeClr val="tx1"/>
                </a:solidFill>
              </a:rPr>
              <a:t>Широке коло електорату, яким можуть виступати всі виборці країни.</a:t>
            </a:r>
          </a:p>
          <a:p>
            <a:pPr algn="ctr" fontAlgn="auto">
              <a:spcBef>
                <a:spcPts val="0"/>
              </a:spcBef>
              <a:spcAft>
                <a:spcPts val="0"/>
              </a:spcAft>
              <a:defRPr/>
            </a:pPr>
            <a:r>
              <a:rPr lang="ru-RU" dirty="0" smtClean="0"/>
              <a:t>.</a:t>
            </a:r>
            <a:endParaRPr lang="ru-RU" dirty="0"/>
          </a:p>
        </p:txBody>
      </p:sp>
      <p:sp>
        <p:nvSpPr>
          <p:cNvPr id="19" name="Прямоугольник с двумя вырезанными противолежащими углами 18"/>
          <p:cNvSpPr/>
          <p:nvPr/>
        </p:nvSpPr>
        <p:spPr>
          <a:xfrm>
            <a:off x="5000628" y="3643314"/>
            <a:ext cx="2786082" cy="928694"/>
          </a:xfrm>
          <a:prstGeom prst="snip2DiagRect">
            <a:avLst/>
          </a:prstGeom>
          <a:solidFill>
            <a:srgbClr val="00B0F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t> </a:t>
            </a:r>
            <a:r>
              <a:rPr lang="uk-UA" sz="1200" dirty="0" smtClean="0">
                <a:solidFill>
                  <a:schemeClr val="tx1"/>
                </a:solidFill>
              </a:rPr>
              <a:t>Відбір здійснюється на конкурентній основі за невеликої кількості формальних вимог </a:t>
            </a:r>
            <a:endParaRPr lang="uk-UA" sz="1200" dirty="0">
              <a:solidFill>
                <a:schemeClr val="tx1"/>
              </a:solidFill>
            </a:endParaRPr>
          </a:p>
        </p:txBody>
      </p:sp>
      <p:sp>
        <p:nvSpPr>
          <p:cNvPr id="20" name="Прямоугольник с двумя вырезанными противолежащими углами 19"/>
          <p:cNvSpPr/>
          <p:nvPr/>
        </p:nvSpPr>
        <p:spPr>
          <a:xfrm>
            <a:off x="5000628" y="2428868"/>
            <a:ext cx="2786082" cy="928694"/>
          </a:xfrm>
          <a:prstGeom prst="snip2DiagRect">
            <a:avLst/>
          </a:prstGeom>
          <a:solidFill>
            <a:srgbClr val="00B0F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chemeClr val="tx1"/>
                </a:solidFill>
              </a:rPr>
              <a:t> </a:t>
            </a:r>
            <a:r>
              <a:rPr lang="uk-UA" sz="1100" dirty="0" smtClean="0">
                <a:solidFill>
                  <a:schemeClr val="tx1"/>
                </a:solidFill>
              </a:rPr>
              <a:t>Характеризується відкритістю, широкими можливостями для представників будь-яких суспільних груп претендувати на керівні посади</a:t>
            </a:r>
            <a:endParaRPr lang="uk-UA" sz="1100" dirty="0">
              <a:solidFill>
                <a:schemeClr val="tx1"/>
              </a:solidFill>
            </a:endParaRPr>
          </a:p>
        </p:txBody>
      </p:sp>
      <p:sp>
        <p:nvSpPr>
          <p:cNvPr id="21" name="Прямоугольник с двумя вырезанными противолежащими углами 20"/>
          <p:cNvSpPr/>
          <p:nvPr/>
        </p:nvSpPr>
        <p:spPr>
          <a:xfrm>
            <a:off x="857224" y="3571876"/>
            <a:ext cx="2786082" cy="928694"/>
          </a:xfrm>
          <a:prstGeom prst="snip2DiagRect">
            <a:avLst/>
          </a:prstGeom>
          <a:solidFill>
            <a:srgbClr val="7030A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t> </a:t>
            </a:r>
            <a:r>
              <a:rPr lang="uk-UA" dirty="0" smtClean="0"/>
              <a:t>Відбір здійснюється на основі численних формальних вимог </a:t>
            </a:r>
            <a:endParaRPr lang="uk-UA" dirty="0"/>
          </a:p>
        </p:txBody>
      </p:sp>
      <p:sp>
        <p:nvSpPr>
          <p:cNvPr id="22" name="Прямоугольник с двумя вырезанными противолежащими углами 21"/>
          <p:cNvSpPr/>
          <p:nvPr/>
        </p:nvSpPr>
        <p:spPr>
          <a:xfrm>
            <a:off x="928662" y="4786322"/>
            <a:ext cx="2786082" cy="928694"/>
          </a:xfrm>
          <a:prstGeom prst="snip2DiagRect">
            <a:avLst/>
          </a:prstGeom>
          <a:solidFill>
            <a:srgbClr val="7030A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200" dirty="0" err="1" smtClean="0"/>
              <a:t>Невеликеі</a:t>
            </a:r>
            <a:r>
              <a:rPr lang="uk-UA" sz="1200" dirty="0" smtClean="0"/>
              <a:t> відносно </a:t>
            </a:r>
            <a:r>
              <a:rPr lang="uk-UA" sz="1200" dirty="0" err="1" smtClean="0"/>
              <a:t>закрит</a:t>
            </a:r>
            <a:r>
              <a:rPr lang="uk-UA" sz="1200" dirty="0" smtClean="0"/>
              <a:t> </a:t>
            </a:r>
            <a:r>
              <a:rPr lang="uk-UA" sz="1200" dirty="0" err="1" smtClean="0"/>
              <a:t>еколо</a:t>
            </a:r>
            <a:r>
              <a:rPr lang="uk-UA" sz="1200" dirty="0" smtClean="0"/>
              <a:t> </a:t>
            </a:r>
            <a:r>
              <a:rPr lang="uk-UA" sz="1200" dirty="0" err="1" smtClean="0"/>
              <a:t>селекторату</a:t>
            </a:r>
            <a:r>
              <a:rPr lang="uk-UA" sz="1200" dirty="0" smtClean="0"/>
              <a:t>, до якого входять, як правило, лише члени вищого керівного органу </a:t>
            </a:r>
            <a:endParaRPr lang="uk-UA" sz="1200" dirty="0"/>
          </a:p>
        </p:txBody>
      </p:sp>
      <p:sp>
        <p:nvSpPr>
          <p:cNvPr id="23" name="Прямоугольник с двумя вырезанными противолежащими углами 22"/>
          <p:cNvSpPr/>
          <p:nvPr/>
        </p:nvSpPr>
        <p:spPr>
          <a:xfrm>
            <a:off x="928662" y="5929306"/>
            <a:ext cx="2786082" cy="928694"/>
          </a:xfrm>
          <a:prstGeom prst="snip2DiagRect">
            <a:avLst/>
          </a:prstGeom>
          <a:solidFill>
            <a:srgbClr val="7030A0"/>
          </a:solidFill>
          <a:ln>
            <a:noFill/>
          </a:ln>
          <a:effectLst>
            <a:outerShdw blurRad="44450" dist="27940" dir="5400000" algn="ctr">
              <a:srgbClr val="000000">
                <a:alpha val="32000"/>
              </a:srgbClr>
            </a:outerShdw>
          </a:effectLst>
          <a:scene3d>
            <a:camera prst="perspectiveRight"/>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Тенденція до відтворення вже існуючого  типу лідерства. Від претендентів вимагається лояльність до лідера.</a:t>
            </a:r>
            <a:endParaRPr lang="ru-RU" sz="1200" dirty="0"/>
          </a:p>
        </p:txBody>
      </p:sp>
      <p:sp>
        <p:nvSpPr>
          <p:cNvPr id="24" name="Стрелка углом 23"/>
          <p:cNvSpPr/>
          <p:nvPr/>
        </p:nvSpPr>
        <p:spPr>
          <a:xfrm rot="5400000">
            <a:off x="5965032" y="607218"/>
            <a:ext cx="857250" cy="500063"/>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7" name="Стрелка углом 26"/>
          <p:cNvSpPr/>
          <p:nvPr/>
        </p:nvSpPr>
        <p:spPr>
          <a:xfrm rot="5400000" flipV="1">
            <a:off x="1821657" y="607218"/>
            <a:ext cx="857250" cy="500063"/>
          </a:xfrm>
          <a:prstGeom prst="bentArrow">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30" name="Выгнутая влево стрелка 29"/>
          <p:cNvSpPr/>
          <p:nvPr/>
        </p:nvSpPr>
        <p:spPr>
          <a:xfrm>
            <a:off x="285750" y="1643063"/>
            <a:ext cx="428625"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1" name="Выгнутая влево стрелка 30"/>
          <p:cNvSpPr/>
          <p:nvPr/>
        </p:nvSpPr>
        <p:spPr>
          <a:xfrm>
            <a:off x="357188" y="2928938"/>
            <a:ext cx="428625"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2" name="Выгнутая влево стрелка 31"/>
          <p:cNvSpPr/>
          <p:nvPr/>
        </p:nvSpPr>
        <p:spPr>
          <a:xfrm>
            <a:off x="428625" y="4143375"/>
            <a:ext cx="428625"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3" name="Выгнутая влево стрелка 32"/>
          <p:cNvSpPr/>
          <p:nvPr/>
        </p:nvSpPr>
        <p:spPr>
          <a:xfrm>
            <a:off x="428625" y="5500688"/>
            <a:ext cx="428625"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4" name="Выгнутая влево стрелка 33"/>
          <p:cNvSpPr/>
          <p:nvPr/>
        </p:nvSpPr>
        <p:spPr>
          <a:xfrm flipH="1">
            <a:off x="7715250" y="1785938"/>
            <a:ext cx="500063"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5" name="Выгнутая влево стрелка 34"/>
          <p:cNvSpPr/>
          <p:nvPr/>
        </p:nvSpPr>
        <p:spPr>
          <a:xfrm flipH="1">
            <a:off x="7643813" y="3000375"/>
            <a:ext cx="500062"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6" name="Выгнутая влево стрелка 35"/>
          <p:cNvSpPr/>
          <p:nvPr/>
        </p:nvSpPr>
        <p:spPr>
          <a:xfrm flipH="1">
            <a:off x="7643813" y="4214813"/>
            <a:ext cx="500062"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7" name="Выгнутая влево стрелка 36"/>
          <p:cNvSpPr/>
          <p:nvPr/>
        </p:nvSpPr>
        <p:spPr>
          <a:xfrm flipH="1">
            <a:off x="7643813" y="5429250"/>
            <a:ext cx="500062" cy="1000125"/>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20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20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2000"/>
                                        <p:tgtEl>
                                          <p:spTgt spid="3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20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20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2000"/>
                                        <p:tgtEl>
                                          <p:spTgt spid="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2000"/>
                                        <p:tgtEl>
                                          <p:spTgt spid="35"/>
                                        </p:tgtEl>
                                      </p:cBhvr>
                                    </p:animEffect>
                                  </p:childTnLst>
                                </p:cTn>
                              </p:par>
                              <p:par>
                                <p:cTn id="29" presetID="3"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2000"/>
                                        <p:tgtEl>
                                          <p:spTgt spid="21"/>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20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2000"/>
                                        <p:tgtEl>
                                          <p:spTgt spid="3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2000"/>
                                        <p:tgtEl>
                                          <p:spTgt spid="36"/>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20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20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linds(horizontal)">
                                      <p:cBhvr>
                                        <p:cTn id="49" dur="2000"/>
                                        <p:tgtEl>
                                          <p:spTgt spid="3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2000"/>
                                        <p:tgtEl>
                                          <p:spTgt spid="37"/>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2000"/>
                                        <p:tgtEl>
                                          <p:spTgt spid="23"/>
                                        </p:tgtEl>
                                      </p:cBhvr>
                                    </p:animEffect>
                                  </p:childTnLst>
                                </p:cTn>
                              </p:par>
                              <p:par>
                                <p:cTn id="56" presetID="3" presetClass="entr" presetSubtype="1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2000"/>
                                        <p:tgtEl>
                                          <p:spTgt spid="17"/>
                                        </p:tgtEl>
                                      </p:cBhvr>
                                    </p:animEffec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2000"/>
                                        <p:tgtEl>
                                          <p:spTgt spid="27"/>
                                        </p:tgtEl>
                                      </p:cBhvr>
                                    </p:animEffect>
                                  </p:childTnLst>
                                </p:cTn>
                              </p:par>
                              <p:par>
                                <p:cTn id="62" presetID="3"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2000"/>
                                        <p:tgtEl>
                                          <p:spTgt spid="24"/>
                                        </p:tgtEl>
                                      </p:cBhvr>
                                    </p:animEffect>
                                  </p:childTnLst>
                                </p:cTn>
                              </p:par>
                              <p:par>
                                <p:cTn id="65" presetID="3" presetClass="entr" presetSubtype="1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вырезанными противолежащими углами 5"/>
          <p:cNvSpPr/>
          <p:nvPr/>
        </p:nvSpPr>
        <p:spPr>
          <a:xfrm>
            <a:off x="2357422" y="285728"/>
            <a:ext cx="3857652" cy="857256"/>
          </a:xfrm>
          <a:prstGeom prst="snip2Diag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Основи стабільного існування еліти</a:t>
            </a:r>
            <a:endParaRPr lang="ru-RU" dirty="0"/>
          </a:p>
        </p:txBody>
      </p:sp>
      <p:sp>
        <p:nvSpPr>
          <p:cNvPr id="7" name="Овал 6"/>
          <p:cNvSpPr/>
          <p:nvPr/>
        </p:nvSpPr>
        <p:spPr>
          <a:xfrm>
            <a:off x="642910" y="1357298"/>
            <a:ext cx="3214710" cy="92869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t>Критерії запобігання деградації</a:t>
            </a:r>
            <a:endParaRPr lang="ru-RU" sz="1600" dirty="0"/>
          </a:p>
        </p:txBody>
      </p:sp>
      <p:sp>
        <p:nvSpPr>
          <p:cNvPr id="8" name="Овал 7"/>
          <p:cNvSpPr/>
          <p:nvPr/>
        </p:nvSpPr>
        <p:spPr>
          <a:xfrm>
            <a:off x="4643438" y="1357298"/>
            <a:ext cx="3214710" cy="92869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t>Критерії ефективної діяльності</a:t>
            </a:r>
            <a:endParaRPr lang="ru-RU" sz="1600" dirty="0"/>
          </a:p>
        </p:txBody>
      </p:sp>
      <p:sp>
        <p:nvSpPr>
          <p:cNvPr id="9" name="Прямоугольник с двумя вырезанными противолежащими углами 8"/>
          <p:cNvSpPr/>
          <p:nvPr/>
        </p:nvSpPr>
        <p:spPr>
          <a:xfrm>
            <a:off x="857224" y="2428868"/>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Свобода слова, відсутність монополії на ЗМІ, наявність альтернативних органів друку, радіо, телебачення.</a:t>
            </a:r>
            <a:endParaRPr lang="ru-RU" sz="1200" dirty="0"/>
          </a:p>
        </p:txBody>
      </p:sp>
      <p:sp>
        <p:nvSpPr>
          <p:cNvPr id="10" name="Прямоугольник с двумя вырезанными противолежащими углами 9"/>
          <p:cNvSpPr/>
          <p:nvPr/>
        </p:nvSpPr>
        <p:spPr>
          <a:xfrm>
            <a:off x="857224" y="5000636"/>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Відкритість еліти до соціальної мобільності.</a:t>
            </a:r>
            <a:endParaRPr lang="ru-RU" sz="1400" dirty="0"/>
          </a:p>
        </p:txBody>
      </p:sp>
      <p:sp>
        <p:nvSpPr>
          <p:cNvPr id="11" name="Прямоугольник с двумя вырезанными противолежащими углами 10"/>
          <p:cNvSpPr/>
          <p:nvPr/>
        </p:nvSpPr>
        <p:spPr>
          <a:xfrm>
            <a:off x="857224" y="4143380"/>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Розподіл влади-рівновага, компроміс, баланс інтересів різних соціальних сил.</a:t>
            </a:r>
            <a:endParaRPr lang="ru-RU" sz="1200" dirty="0"/>
          </a:p>
        </p:txBody>
      </p:sp>
      <p:sp>
        <p:nvSpPr>
          <p:cNvPr id="12" name="Прямоугольник с двумя вырезанными противолежащими углами 11"/>
          <p:cNvSpPr/>
          <p:nvPr/>
        </p:nvSpPr>
        <p:spPr>
          <a:xfrm>
            <a:off x="857224" y="3286124"/>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Політичний плюралізм-свобода конкуренції, </a:t>
            </a:r>
            <a:r>
              <a:rPr lang="uk-UA" sz="1200" dirty="0" err="1"/>
              <a:t>сеперництва</a:t>
            </a:r>
            <a:r>
              <a:rPr lang="uk-UA" sz="1200" dirty="0"/>
              <a:t> політичних еліт.</a:t>
            </a:r>
            <a:endParaRPr lang="ru-RU" sz="1200" dirty="0"/>
          </a:p>
        </p:txBody>
      </p:sp>
      <p:sp>
        <p:nvSpPr>
          <p:cNvPr id="13" name="Прямоугольник с двумя вырезанными противолежащими углами 12"/>
          <p:cNvSpPr/>
          <p:nvPr/>
        </p:nvSpPr>
        <p:spPr>
          <a:xfrm>
            <a:off x="5072066" y="2428868"/>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Досягнутий рівень прогресу та добробуту свого народу</a:t>
            </a:r>
            <a:endParaRPr lang="ru-RU" sz="1400" dirty="0"/>
          </a:p>
        </p:txBody>
      </p:sp>
      <p:sp>
        <p:nvSpPr>
          <p:cNvPr id="14" name="Прямоугольник с двумя вырезанными противолежащими углами 13"/>
          <p:cNvSpPr/>
          <p:nvPr/>
        </p:nvSpPr>
        <p:spPr>
          <a:xfrm>
            <a:off x="5072066" y="3286124"/>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400" dirty="0"/>
              <a:t>Політична стабільність суспільства</a:t>
            </a:r>
            <a:endParaRPr lang="ru-RU" sz="1400" dirty="0"/>
          </a:p>
        </p:txBody>
      </p:sp>
      <p:sp>
        <p:nvSpPr>
          <p:cNvPr id="15" name="Прямоугольник с двумя вырезанными противолежащими углами 14"/>
          <p:cNvSpPr/>
          <p:nvPr/>
        </p:nvSpPr>
        <p:spPr>
          <a:xfrm>
            <a:off x="5072066" y="4143380"/>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t>Національна безпека</a:t>
            </a:r>
            <a:endParaRPr lang="ru-RU" dirty="0"/>
          </a:p>
        </p:txBody>
      </p:sp>
      <p:sp>
        <p:nvSpPr>
          <p:cNvPr id="16" name="Прямоугольник с двумя вырезанными противолежащими углами 15"/>
          <p:cNvSpPr/>
          <p:nvPr/>
        </p:nvSpPr>
        <p:spPr>
          <a:xfrm>
            <a:off x="5072066" y="5072074"/>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Оптимальне співвідношення між громадянським суспільством і державою</a:t>
            </a:r>
            <a:endParaRPr lang="ru-RU" sz="1200" dirty="0"/>
          </a:p>
        </p:txBody>
      </p:sp>
      <p:sp>
        <p:nvSpPr>
          <p:cNvPr id="17" name="Прямоугольник с двумя вырезанными противолежащими углами 16"/>
          <p:cNvSpPr/>
          <p:nvPr/>
        </p:nvSpPr>
        <p:spPr>
          <a:xfrm>
            <a:off x="857224" y="5857892"/>
            <a:ext cx="2643206" cy="714380"/>
          </a:xfrm>
          <a:prstGeom prst="snip2Diag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200" dirty="0"/>
              <a:t>Суворе дотримання законності, демократичних процедур </a:t>
            </a:r>
            <a:r>
              <a:rPr lang="uk-UA" sz="1200" dirty="0" err="1"/>
              <a:t>політичног</a:t>
            </a:r>
            <a:r>
              <a:rPr lang="uk-UA" sz="1200" dirty="0"/>
              <a:t> процесу</a:t>
            </a:r>
            <a:endParaRPr lang="ru-RU" sz="1200" dirty="0"/>
          </a:p>
        </p:txBody>
      </p:sp>
      <p:sp>
        <p:nvSpPr>
          <p:cNvPr id="18" name="Выгнутая влево стрелка 17"/>
          <p:cNvSpPr/>
          <p:nvPr/>
        </p:nvSpPr>
        <p:spPr>
          <a:xfrm>
            <a:off x="1357290" y="0"/>
            <a:ext cx="1143008" cy="1643074"/>
          </a:xfrm>
          <a:prstGeom prst="curvedRightArrow">
            <a:avLst/>
          </a:prstGeom>
          <a:solidFill>
            <a:srgbClr val="FFFF00"/>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9" name="Выгнутая влево стрелка 18"/>
          <p:cNvSpPr/>
          <p:nvPr/>
        </p:nvSpPr>
        <p:spPr>
          <a:xfrm flipH="1">
            <a:off x="6072198" y="0"/>
            <a:ext cx="1143008" cy="1643074"/>
          </a:xfrm>
          <a:prstGeom prst="curvedRightArrow">
            <a:avLst/>
          </a:prstGeom>
          <a:solidFill>
            <a:srgbClr val="FFFF00"/>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0" name="Левая фигурная скобка 19"/>
          <p:cNvSpPr/>
          <p:nvPr/>
        </p:nvSpPr>
        <p:spPr>
          <a:xfrm>
            <a:off x="142844" y="2571744"/>
            <a:ext cx="642942" cy="3714776"/>
          </a:xfrm>
          <a:prstGeom prst="lef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2" name="Правая фигурная скобка 21"/>
          <p:cNvSpPr/>
          <p:nvPr/>
        </p:nvSpPr>
        <p:spPr>
          <a:xfrm>
            <a:off x="7715272" y="2714620"/>
            <a:ext cx="857256" cy="2786082"/>
          </a:xfrm>
          <a:prstGeom prst="rightBrace">
            <a:avLst/>
          </a:prstGeom>
          <a:ln>
            <a:solidFill>
              <a:srgbClr val="FFFF00"/>
            </a:solidFill>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694731042"/>
              </p:ext>
            </p:extLst>
          </p:nvPr>
        </p:nvGraphicFramePr>
        <p:xfrm>
          <a:off x="0" y="642918"/>
          <a:ext cx="9144000"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ЕВОЛЮЦІЯ ПОЛІТИЧНИХ ПАРТІЙ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a:srcRect/>
          <a:stretch>
            <a:fillRect/>
          </a:stretch>
        </p:blipFill>
        <p:spPr>
          <a:xfrm>
            <a:off x="0" y="2071688"/>
            <a:ext cx="4214813" cy="4029075"/>
          </a:xfrm>
        </p:spPr>
      </p:pic>
      <p:sp>
        <p:nvSpPr>
          <p:cNvPr id="2" name="Заголовок 1"/>
          <p:cNvSpPr>
            <a:spLocks noGrp="1"/>
          </p:cNvSpPr>
          <p:nvPr>
            <p:ph type="title"/>
          </p:nvPr>
        </p:nvSpPr>
        <p:spPr>
          <a:xfrm>
            <a:off x="357159" y="285728"/>
            <a:ext cx="7467600" cy="1143000"/>
          </a:xfrm>
        </p:spPr>
        <p:txBody>
          <a:bodyPr>
            <a:normAutofit fontScale="90000"/>
          </a:bodyPr>
          <a:lstStyle/>
          <a:p>
            <a:pPr algn="ctr" eaLnBrk="1" fontAlgn="auto" hangingPunct="1">
              <a:spcAft>
                <a:spcPts val="0"/>
              </a:spcAft>
              <a:defRPr/>
            </a:pPr>
            <a:r>
              <a:rPr lang="uk-UA"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Першими прототипами сучасних партій вважаються британські</a:t>
            </a:r>
            <a:br>
              <a:rPr lang="uk-UA"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uk-UA"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торі” (консерватори)      та       “віги” (ліберали)</a:t>
            </a:r>
            <a:endParaRPr lang="uk-UA"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40" name="Picture 3"/>
          <p:cNvPicPr>
            <a:picLocks noChangeAspect="1" noChangeArrowheads="1"/>
          </p:cNvPicPr>
          <p:nvPr/>
        </p:nvPicPr>
        <p:blipFill>
          <a:blip r:embed="rId3"/>
          <a:srcRect/>
          <a:stretch>
            <a:fillRect/>
          </a:stretch>
        </p:blipFill>
        <p:spPr bwMode="auto">
          <a:xfrm>
            <a:off x="4714875" y="2071688"/>
            <a:ext cx="4143375" cy="4000500"/>
          </a:xfrm>
          <a:prstGeom prst="rect">
            <a:avLst/>
          </a:prstGeom>
          <a:noFill/>
          <a:ln w="9525">
            <a:noFill/>
            <a:miter lim="800000"/>
            <a:headEnd/>
            <a:tailEnd/>
          </a:ln>
        </p:spPr>
      </p:pic>
      <p:cxnSp>
        <p:nvCxnSpPr>
          <p:cNvPr id="4" name="Прямая со стрелкой 3"/>
          <p:cNvCxnSpPr/>
          <p:nvPr/>
        </p:nvCxnSpPr>
        <p:spPr>
          <a:xfrm>
            <a:off x="4050250" y="908720"/>
            <a:ext cx="102580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3059832" y="908720"/>
            <a:ext cx="84640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251520" y="1988840"/>
            <a:ext cx="8640959" cy="4137323"/>
          </a:xfrm>
        </p:spPr>
        <p:txBody>
          <a:bodyPr>
            <a:normAutofit lnSpcReduction="10000"/>
          </a:bodyPr>
          <a:lstStyle/>
          <a:p>
            <a:pPr eaLnBrk="1" hangingPunct="1"/>
            <a:r>
              <a:rPr lang="uk-UA" dirty="0" smtClean="0"/>
              <a:t>Поява</a:t>
            </a:r>
            <a:r>
              <a:rPr lang="ru-RU" dirty="0" smtClean="0"/>
              <a:t> </a:t>
            </a:r>
            <a:r>
              <a:rPr lang="uk-UA" dirty="0" smtClean="0"/>
              <a:t>партій</a:t>
            </a:r>
            <a:r>
              <a:rPr lang="ru-RU" dirty="0" smtClean="0"/>
              <a:t> </a:t>
            </a:r>
            <a:r>
              <a:rPr lang="uk-UA" dirty="0" smtClean="0"/>
              <a:t>була спричинена капіталізацією</a:t>
            </a:r>
            <a:r>
              <a:rPr lang="ru-RU" dirty="0" smtClean="0"/>
              <a:t> </a:t>
            </a:r>
            <a:r>
              <a:rPr lang="uk-UA" dirty="0" smtClean="0"/>
              <a:t>суспільства</a:t>
            </a:r>
            <a:r>
              <a:rPr lang="ru-RU" dirty="0" smtClean="0"/>
              <a:t>, </a:t>
            </a:r>
            <a:r>
              <a:rPr lang="ru-RU" dirty="0" smtClean="0"/>
              <a:t>коли </a:t>
            </a:r>
            <a:r>
              <a:rPr lang="uk-UA" dirty="0" smtClean="0"/>
              <a:t>народжена</a:t>
            </a:r>
            <a:r>
              <a:rPr lang="ru-RU" dirty="0" smtClean="0"/>
              <a:t> </a:t>
            </a:r>
            <a:r>
              <a:rPr lang="uk-UA" dirty="0" smtClean="0"/>
              <a:t>буржуазія</a:t>
            </a:r>
            <a:r>
              <a:rPr lang="ru-RU" dirty="0" smtClean="0"/>
              <a:t> </a:t>
            </a:r>
            <a:r>
              <a:rPr lang="uk-UA" dirty="0" smtClean="0"/>
              <a:t>щораз активніше </a:t>
            </a:r>
            <a:r>
              <a:rPr lang="ru-RU" dirty="0" smtClean="0"/>
              <a:t>заявляла </a:t>
            </a:r>
            <a:r>
              <a:rPr lang="uk-UA" dirty="0" smtClean="0"/>
              <a:t>свої претензії на владу.</a:t>
            </a:r>
          </a:p>
          <a:p>
            <a:r>
              <a:rPr lang="ru-RU" dirty="0" smtClean="0"/>
              <a:t>У </a:t>
            </a:r>
            <a:r>
              <a:rPr lang="en-US" dirty="0"/>
              <a:t>XIX </a:t>
            </a:r>
            <a:r>
              <a:rPr lang="uk-UA" dirty="0" smtClean="0"/>
              <a:t>сторіччі, з виходом </a:t>
            </a:r>
            <a:r>
              <a:rPr lang="ru-RU" dirty="0" smtClean="0"/>
              <a:t>на </a:t>
            </a:r>
            <a:r>
              <a:rPr lang="uk-UA" dirty="0" smtClean="0"/>
              <a:t>політичну</a:t>
            </a:r>
            <a:r>
              <a:rPr lang="ru-RU" dirty="0" smtClean="0"/>
              <a:t> </a:t>
            </a:r>
            <a:r>
              <a:rPr lang="ru-RU" dirty="0"/>
              <a:t>арену </a:t>
            </a:r>
            <a:r>
              <a:rPr lang="uk-UA" dirty="0" smtClean="0"/>
              <a:t>робітничого </a:t>
            </a:r>
            <a:r>
              <a:rPr lang="uk-UA" dirty="0"/>
              <a:t>класу</a:t>
            </a:r>
            <a:r>
              <a:rPr lang="ru-RU" dirty="0"/>
              <a:t>, </a:t>
            </a:r>
            <a:r>
              <a:rPr lang="uk-UA" dirty="0" smtClean="0"/>
              <a:t>у Західній Європі з’являються прототипи</a:t>
            </a:r>
            <a:r>
              <a:rPr lang="ru-RU" dirty="0" smtClean="0"/>
              <a:t> </a:t>
            </a:r>
            <a:r>
              <a:rPr lang="uk-UA" dirty="0" smtClean="0"/>
              <a:t>сучасних соціал-демократичних партій.</a:t>
            </a:r>
          </a:p>
          <a:p>
            <a:r>
              <a:rPr lang="uk-UA" dirty="0" smtClean="0"/>
              <a:t>Політичні партії в сучасному розумінні </a:t>
            </a:r>
            <a:r>
              <a:rPr lang="ru-RU" dirty="0" smtClean="0"/>
              <a:t>остаточно </a:t>
            </a:r>
            <a:r>
              <a:rPr lang="uk-UA" dirty="0" smtClean="0"/>
              <a:t>сформувалися</a:t>
            </a:r>
            <a:r>
              <a:rPr lang="ru-RU" dirty="0" smtClean="0"/>
              <a:t> </a:t>
            </a:r>
            <a:r>
              <a:rPr lang="uk-UA" dirty="0" smtClean="0"/>
              <a:t>лише в середині </a:t>
            </a:r>
            <a:r>
              <a:rPr lang="en-US" dirty="0" smtClean="0"/>
              <a:t>XX </a:t>
            </a:r>
            <a:r>
              <a:rPr lang="uk-UA" dirty="0" smtClean="0"/>
              <a:t>сторіччя одночасно </a:t>
            </a:r>
            <a:r>
              <a:rPr lang="ru-RU" dirty="0" smtClean="0"/>
              <a:t>з </a:t>
            </a:r>
            <a:r>
              <a:rPr lang="uk-UA" dirty="0" smtClean="0"/>
              <a:t>еволюцією виборчого </a:t>
            </a:r>
            <a:r>
              <a:rPr lang="ru-RU" dirty="0" smtClean="0"/>
              <a:t>права </a:t>
            </a:r>
            <a:r>
              <a:rPr lang="ru-RU" dirty="0"/>
              <a:t>в </a:t>
            </a:r>
            <a:r>
              <a:rPr lang="uk-UA" dirty="0" smtClean="0"/>
              <a:t>напрямку до утвердження </a:t>
            </a:r>
            <a:r>
              <a:rPr lang="ru-RU" dirty="0" smtClean="0"/>
              <a:t>в </a:t>
            </a:r>
            <a:r>
              <a:rPr lang="uk-UA" dirty="0" smtClean="0"/>
              <a:t>переважній більшості країн прямих, рівних і загальних виборів при таємному голосуванні</a:t>
            </a:r>
            <a:r>
              <a:rPr lang="ru-RU" dirty="0" smtClean="0"/>
              <a:t>.</a:t>
            </a:r>
            <a:endParaRPr lang="ru-RU" dirty="0"/>
          </a:p>
          <a:p>
            <a:endParaRPr lang="ru-RU" dirty="0"/>
          </a:p>
          <a:p>
            <a:pPr eaLnBrk="1" hangingPunct="1"/>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2"/>
          <p:cNvSpPr>
            <a:spLocks noGrp="1"/>
          </p:cNvSpPr>
          <p:nvPr>
            <p:ph idx="1"/>
          </p:nvPr>
        </p:nvSpPr>
        <p:spPr>
          <a:xfrm>
            <a:off x="899592" y="2276872"/>
            <a:ext cx="7408333" cy="4248472"/>
          </a:xfrm>
        </p:spPr>
        <p:txBody>
          <a:bodyPr>
            <a:normAutofit lnSpcReduction="10000"/>
          </a:bodyPr>
          <a:lstStyle/>
          <a:p>
            <a:pPr marL="0" indent="0" eaLnBrk="1" hangingPunct="1">
              <a:buNone/>
            </a:pPr>
            <a:r>
              <a:rPr lang="uk-UA" sz="3000" b="1" dirty="0" smtClean="0"/>
              <a:t>необхідність  захисту:</a:t>
            </a:r>
          </a:p>
          <a:p>
            <a:pPr eaLnBrk="1" hangingPunct="1"/>
            <a:r>
              <a:rPr lang="uk-UA" sz="3000" dirty="0" smtClean="0"/>
              <a:t>соціально-класових, </a:t>
            </a:r>
          </a:p>
          <a:p>
            <a:pPr eaLnBrk="1" hangingPunct="1"/>
            <a:r>
              <a:rPr lang="uk-UA" sz="3000" dirty="0" smtClean="0"/>
              <a:t>національних, </a:t>
            </a:r>
          </a:p>
          <a:p>
            <a:pPr eaLnBrk="1" hangingPunct="1"/>
            <a:r>
              <a:rPr lang="uk-UA" sz="3000" dirty="0" smtClean="0"/>
              <a:t>племінних, </a:t>
            </a:r>
          </a:p>
          <a:p>
            <a:pPr eaLnBrk="1" hangingPunct="1"/>
            <a:r>
              <a:rPr lang="uk-UA" sz="3000" dirty="0" smtClean="0"/>
              <a:t>релігійних, </a:t>
            </a:r>
          </a:p>
          <a:p>
            <a:pPr eaLnBrk="1" hangingPunct="1"/>
            <a:r>
              <a:rPr lang="uk-UA" sz="3000" dirty="0" smtClean="0"/>
              <a:t>регіональних інтересів, </a:t>
            </a:r>
          </a:p>
          <a:p>
            <a:pPr eaLnBrk="1" hangingPunct="1"/>
            <a:r>
              <a:rPr lang="uk-UA" sz="3000" dirty="0" smtClean="0"/>
              <a:t>а також ціл</a:t>
            </a:r>
            <a:r>
              <a:rPr lang="uk-UA" sz="3000" dirty="0" smtClean="0"/>
              <a:t>ей</a:t>
            </a:r>
            <a:r>
              <a:rPr lang="uk-UA" sz="3000" dirty="0" smtClean="0"/>
              <a:t>, пов’язаних з виборчою боротьбою</a:t>
            </a:r>
            <a:r>
              <a:rPr lang="ru-RU" dirty="0" smtClean="0"/>
              <a:t>.</a:t>
            </a:r>
            <a:endParaRPr lang="ru-RU" dirty="0" smtClean="0"/>
          </a:p>
        </p:txBody>
      </p:sp>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ПРИЧИНИ ВИНИКНЕННЯ ПАРТІЙ</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1783</TotalTime>
  <Words>2756</Words>
  <Application>Microsoft Office PowerPoint</Application>
  <PresentationFormat>Экран (4:3)</PresentationFormat>
  <Paragraphs>296</Paragraphs>
  <Slides>56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Волна</vt:lpstr>
      <vt:lpstr>Тема 6  Політичні партії і громадсько-політичні рухи. Політичні еліти </vt:lpstr>
      <vt:lpstr>План</vt:lpstr>
      <vt:lpstr>1. Сутність, генезис і функції політичних  партій </vt:lpstr>
      <vt:lpstr>Презентация PowerPoint</vt:lpstr>
      <vt:lpstr>Презентация PowerPoint</vt:lpstr>
      <vt:lpstr>ЕВОЛЮЦІЯ ПОЛІТИЧНИХ ПАРТІЙ </vt:lpstr>
      <vt:lpstr>Першими прототипами сучасних партій вважаються британські  “торі” (консерватори)      та       “віги” (ліберали)</vt:lpstr>
      <vt:lpstr>Презентация PowerPoint</vt:lpstr>
      <vt:lpstr>ПРИЧИНИ ВИНИКНЕННЯ ПАРТІЙ</vt:lpstr>
      <vt:lpstr>Різноманітними є способи виникнення партій</vt:lpstr>
      <vt:lpstr>Презентация PowerPoint</vt:lpstr>
      <vt:lpstr>Презентация PowerPoint</vt:lpstr>
      <vt:lpstr>СУТНІСТЬ ПОЛІТИЧНОЇ ПАРТІЇ</vt:lpstr>
      <vt:lpstr>Презентация PowerPoint</vt:lpstr>
      <vt:lpstr>Презентация PowerPoint</vt:lpstr>
      <vt:lpstr>ФУНКЦІЇ ПОЛІТИЧНОЇ ПАРТІЇ </vt:lpstr>
      <vt:lpstr>КЛАСИФІКАЦІЯ ПОЛІТИЧНИХ ПАРТІЙ</vt:lpstr>
      <vt:lpstr>Презентация PowerPoint</vt:lpstr>
      <vt:lpstr>Презентация PowerPoint</vt:lpstr>
      <vt:lpstr>Презентация PowerPoint</vt:lpstr>
      <vt:lpstr>2. Типологія  партійних систем та особливості їх функціонування </vt:lpstr>
      <vt:lpstr>3. Сутність і види громадських організації та рухів, їх функції</vt:lpstr>
      <vt:lpstr>МЕТА ГРОМАДСЬКИХ ОРГАНІЗАЦІЙ:</vt:lpstr>
      <vt:lpstr>ПРИЧИНИ ВИНИКНЕННЯ МАСОВИХ ДЕМОКРАТИЧНИХ РУХІВ І ГРОМАДСЬКИХ ОРГАНІЗАЦІЙ:</vt:lpstr>
      <vt:lpstr>Класифікація громадсько-політичних організацій і рухів в сучасній Україні</vt:lpstr>
      <vt:lpstr>Класифікація громадсько-політичних організацій і рухів в сучасній Україні</vt:lpstr>
      <vt:lpstr>ФУНКЦІЇ ГРОМАДСЬКИХ ОРГАНІЗАЦІЙ:</vt:lpstr>
      <vt:lpstr>Презентация PowerPoint</vt:lpstr>
      <vt:lpstr>Презентация PowerPoint</vt:lpstr>
      <vt:lpstr>4. Поняття та види лідерства.  Основні концепції політичного лідерства </vt:lpstr>
      <vt:lpstr>Презентация PowerPoint</vt:lpstr>
      <vt:lpstr>КОНЦЕПЦІЇ ПОЛІТИЧНОГО ЛІДЕРСТВА</vt:lpstr>
      <vt:lpstr>Презентация PowerPoint</vt:lpstr>
      <vt:lpstr>Презентация PowerPoint</vt:lpstr>
      <vt:lpstr>ФУНКЦІЇ ПОЛІТИЧНОГО ЛІДЕРСТВА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Політичні еліти і системи  їх формування</vt:lpstr>
      <vt:lpstr>Презентация PowerPoint</vt:lpstr>
      <vt:lpstr>Характерні риси політичної еліти</vt:lpstr>
      <vt:lpstr>Презентация PowerPoint</vt:lpstr>
      <vt:lpstr>ОСНОВНІ КОНЦЕПЦІЇ ЕЛІТ</vt:lpstr>
      <vt:lpstr>Презентация PowerPoint</vt:lpstr>
      <vt:lpstr>Презентация PowerPoint</vt:lpstr>
      <vt:lpstr>Презентация PowerPoint</vt:lpstr>
      <vt:lpstr>Презентация PowerPoint</vt:lpstr>
      <vt:lpstr>ФУНКЦІЇ ПОЛІТИЧНОЇ ЕЛІТИ</vt:lpstr>
      <vt:lpstr>Презентация PowerPoint</vt:lpstr>
      <vt:lpstr>Презентация PowerPoint</vt:lpstr>
      <vt:lpstr>ВІДБІР ПОЛІТИЧНИХ ЕЛІТ</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Aspire</cp:lastModifiedBy>
  <cp:revision>187</cp:revision>
  <dcterms:modified xsi:type="dcterms:W3CDTF">2018-10-01T09:47:48Z</dcterms:modified>
</cp:coreProperties>
</file>