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theme/themeOverride12.xml" ContentType="application/vnd.openxmlformats-officedocument.themeOverr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theme/themeOverride17.xml" ContentType="application/vnd.openxmlformats-officedocument.themeOverride+xml"/>
  <Override PartName="/ppt/theme/themeOverride28.xml" ContentType="application/vnd.openxmlformats-officedocument.themeOverride+xml"/>
  <Override PartName="/ppt/theme/themeOverride24.xml" ContentType="application/vnd.openxmlformats-officedocument.themeOverr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theme/themeOverride20.xml" ContentType="application/vnd.openxmlformats-officedocument.themeOverr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theme/themeOverride18.xml" ContentType="application/vnd.openxmlformats-officedocument.themeOverride+xml"/>
  <Override PartName="/ppt/slideLayouts/slideLayout99.xml" ContentType="application/vnd.openxmlformats-officedocument.presentationml.slideLayout+xml"/>
  <Override PartName="/ppt/theme/themeOverride25.xml" ContentType="application/vnd.openxmlformats-officedocument.themeOverrid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Override19.xml" ContentType="application/vnd.openxmlformats-officedocument.themeOverrid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Override15.xml" ContentType="application/vnd.openxmlformats-officedocument.themeOverride+xml"/>
  <Override PartName="/ppt/theme/themeOverride26.xml" ContentType="application/vnd.openxmlformats-officedocument.themeOverr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theme/themeOverride22.xml" ContentType="application/vnd.openxmlformats-officedocument.themeOverr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theme/themeOverride27.xml" ContentType="application/vnd.openxmlformats-officedocument.themeOverride+xml"/>
  <Override PartName="/ppt/slideMasters/slideMaster7.xml" ContentType="application/vnd.openxmlformats-officedocument.presentationml.slideMaster+xml"/>
  <Override PartName="/ppt/theme/theme9.xml" ContentType="application/vnd.openxmlformats-officedocument.theme+xml"/>
  <Override PartName="/ppt/theme/themeOverride16.xml" ContentType="application/vnd.openxmlformats-officedocument.themeOverr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theme/themeOverride9.xml" ContentType="application/vnd.openxmlformats-officedocument.themeOverride+xml"/>
  <Override PartName="/ppt/theme/themeOverride23.xml" ContentType="application/vnd.openxmlformats-officedocument.themeOverrid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5" r:id="rId7"/>
    <p:sldMasterId id="2147483742" r:id="rId8"/>
    <p:sldMasterId id="2147483759" r:id="rId9"/>
  </p:sldMasterIdLst>
  <p:sldIdLst>
    <p:sldId id="256" r:id="rId10"/>
    <p:sldId id="257" r:id="rId11"/>
    <p:sldId id="258" r:id="rId12"/>
    <p:sldId id="259" r:id="rId13"/>
    <p:sldId id="260" r:id="rId14"/>
    <p:sldId id="261" r:id="rId15"/>
    <p:sldId id="262" r:id="rId16"/>
    <p:sldId id="277" r:id="rId17"/>
    <p:sldId id="263" r:id="rId18"/>
    <p:sldId id="278" r:id="rId19"/>
    <p:sldId id="279" r:id="rId20"/>
    <p:sldId id="280" r:id="rId21"/>
    <p:sldId id="292" r:id="rId22"/>
    <p:sldId id="264" r:id="rId23"/>
    <p:sldId id="265" r:id="rId24"/>
    <p:sldId id="266" r:id="rId25"/>
    <p:sldId id="281" r:id="rId26"/>
    <p:sldId id="282" r:id="rId27"/>
    <p:sldId id="283" r:id="rId28"/>
    <p:sldId id="284" r:id="rId29"/>
    <p:sldId id="285" r:id="rId30"/>
    <p:sldId id="286" r:id="rId31"/>
    <p:sldId id="287" r:id="rId32"/>
    <p:sldId id="288" r:id="rId33"/>
    <p:sldId id="289" r:id="rId34"/>
    <p:sldId id="290" r:id="rId35"/>
    <p:sldId id="291" r:id="rId36"/>
    <p:sldId id="293" r:id="rId37"/>
    <p:sldId id="270" r:id="rId38"/>
    <p:sldId id="267" r:id="rId39"/>
    <p:sldId id="268" r:id="rId40"/>
    <p:sldId id="269" r:id="rId41"/>
    <p:sldId id="294" r:id="rId42"/>
    <p:sldId id="271" r:id="rId43"/>
    <p:sldId id="272" r:id="rId44"/>
    <p:sldId id="273" r:id="rId45"/>
    <p:sldId id="274" r:id="rId46"/>
    <p:sldId id="299" r:id="rId47"/>
    <p:sldId id="275" r:id="rId48"/>
    <p:sldId id="295" r:id="rId49"/>
    <p:sldId id="296" r:id="rId50"/>
    <p:sldId id="297" r:id="rId51"/>
    <p:sldId id="298" r:id="rId52"/>
    <p:sldId id="276" r:id="rId5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EFF"/>
    <a:srgbClr val="CEF6FE"/>
    <a:srgbClr val="FEFBD2"/>
    <a:srgbClr val="FEFAC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63" autoAdjust="0"/>
    <p:restoredTop sz="94660"/>
  </p:normalViewPr>
  <p:slideViewPr>
    <p:cSldViewPr>
      <p:cViewPr varScale="1">
        <p:scale>
          <a:sx n="103" d="100"/>
          <a:sy n="103" d="100"/>
        </p:scale>
        <p:origin x="-22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30.06.2021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30.06.2021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3741422-12A6-49FF-864D-D4492FC75DD2}" type="datetimeFigureOut">
              <a:rPr lang="uk-UA" smtClean="0">
                <a:solidFill>
                  <a:prstClr val="black">
                    <a:tint val="75000"/>
                  </a:prstClr>
                </a:solidFill>
              </a:rPr>
              <a:pPr/>
              <a:t>30.06.2021</a:t>
            </a:fld>
            <a:endParaRPr lang="uk-UA">
              <a:solidFill>
                <a:prstClr val="black">
                  <a:tint val="75000"/>
                </a:prstClr>
              </a:solidFill>
            </a:endParaRPr>
          </a:p>
        </p:txBody>
      </p:sp>
      <p:sp>
        <p:nvSpPr>
          <p:cNvPr id="5" name="Footer Placeholder 4"/>
          <p:cNvSpPr>
            <a:spLocks noGrp="1"/>
          </p:cNvSpPr>
          <p:nvPr>
            <p:ph type="ftr" sz="quarter" idx="11"/>
          </p:nvPr>
        </p:nvSpPr>
        <p:spPr/>
        <p:txBody>
          <a:bodyPr/>
          <a:lstStyle/>
          <a:p>
            <a:endParaRPr lang="uk-UA">
              <a:solidFill>
                <a:prstClr val="black">
                  <a:tint val="75000"/>
                </a:prstClr>
              </a:solidFill>
            </a:endParaRPr>
          </a:p>
        </p:txBody>
      </p:sp>
      <p:sp>
        <p:nvSpPr>
          <p:cNvPr id="6" name="Slide Number Placeholder 5"/>
          <p:cNvSpPr>
            <a:spLocks noGrp="1"/>
          </p:cNvSpPr>
          <p:nvPr>
            <p:ph type="sldNum" sz="quarter" idx="12"/>
          </p:nvPr>
        </p:nvSpPr>
        <p:spPr/>
        <p:txBody>
          <a:bodyPr/>
          <a:lstStyle/>
          <a:p>
            <a:fld id="{4E1EF934-675B-4E81-9FF4-4C9F24989B91}" type="slidenum">
              <a:rPr lang="uk-UA" smtClean="0">
                <a:solidFill>
                  <a:srgbClr val="90C226"/>
                </a:solidFill>
              </a:rPr>
              <a:pPr/>
              <a:t>‹#›</a:t>
            </a:fld>
            <a:endParaRPr lang="uk-UA">
              <a:solidFill>
                <a:srgbClr val="90C226"/>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xmlns="" val="192553800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3741422-12A6-49FF-864D-D4492FC75DD2}" type="datetimeFigureOut">
              <a:rPr lang="uk-UA" smtClean="0">
                <a:solidFill>
                  <a:prstClr val="black">
                    <a:tint val="75000"/>
                  </a:prstClr>
                </a:solidFill>
              </a:rPr>
              <a:pPr/>
              <a:t>30.06.2021</a:t>
            </a:fld>
            <a:endParaRPr lang="uk-UA">
              <a:solidFill>
                <a:prstClr val="black">
                  <a:tint val="75000"/>
                </a:prstClr>
              </a:solidFill>
            </a:endParaRPr>
          </a:p>
        </p:txBody>
      </p:sp>
      <p:sp>
        <p:nvSpPr>
          <p:cNvPr id="5" name="Footer Placeholder 4"/>
          <p:cNvSpPr>
            <a:spLocks noGrp="1"/>
          </p:cNvSpPr>
          <p:nvPr>
            <p:ph type="ftr" sz="quarter" idx="11"/>
          </p:nvPr>
        </p:nvSpPr>
        <p:spPr/>
        <p:txBody>
          <a:bodyPr/>
          <a:lstStyle/>
          <a:p>
            <a:endParaRPr lang="uk-UA">
              <a:solidFill>
                <a:prstClr val="black">
                  <a:tint val="75000"/>
                </a:prstClr>
              </a:solidFill>
            </a:endParaRPr>
          </a:p>
        </p:txBody>
      </p:sp>
      <p:sp>
        <p:nvSpPr>
          <p:cNvPr id="6" name="Slide Number Placeholder 5"/>
          <p:cNvSpPr>
            <a:spLocks noGrp="1"/>
          </p:cNvSpPr>
          <p:nvPr>
            <p:ph type="sldNum" sz="quarter" idx="12"/>
          </p:nvPr>
        </p:nvSpPr>
        <p:spPr/>
        <p:txBody>
          <a:bodyPr/>
          <a:lstStyle/>
          <a:p>
            <a:fld id="{4E1EF934-675B-4E81-9FF4-4C9F24989B91}" type="slidenum">
              <a:rPr lang="uk-UA" smtClean="0">
                <a:solidFill>
                  <a:srgbClr val="90C226"/>
                </a:solidFill>
              </a:rPr>
              <a:pPr/>
              <a:t>‹#›</a:t>
            </a:fld>
            <a:endParaRPr lang="uk-UA">
              <a:solidFill>
                <a:srgbClr val="90C226"/>
              </a:solidFill>
            </a:endParaRPr>
          </a:p>
        </p:txBody>
      </p:sp>
    </p:spTree>
    <p:extLst>
      <p:ext uri="{BB962C8B-B14F-4D97-AF65-F5344CB8AC3E}">
        <p14:creationId xmlns:p14="http://schemas.microsoft.com/office/powerpoint/2010/main" xmlns="" val="53486174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uk-UA" altLang="uk-UA">
              <a:solidFill>
                <a:srgbClr val="FFFFFF"/>
              </a:solidFill>
            </a:endParaRPr>
          </a:p>
        </p:txBody>
      </p:sp>
      <p:sp>
        <p:nvSpPr>
          <p:cNvPr id="5" name="Footer Placeholder 4"/>
          <p:cNvSpPr>
            <a:spLocks noGrp="1"/>
          </p:cNvSpPr>
          <p:nvPr>
            <p:ph type="ftr" sz="quarter" idx="11"/>
          </p:nvPr>
        </p:nvSpPr>
        <p:spPr/>
        <p:txBody>
          <a:bodyPr/>
          <a:lstStyle/>
          <a:p>
            <a:endParaRPr lang="uk-UA" altLang="uk-UA">
              <a:solidFill>
                <a:srgbClr val="FFFFFF"/>
              </a:solidFill>
            </a:endParaRPr>
          </a:p>
        </p:txBody>
      </p:sp>
      <p:sp>
        <p:nvSpPr>
          <p:cNvPr id="6" name="Slide Number Placeholder 5"/>
          <p:cNvSpPr>
            <a:spLocks noGrp="1"/>
          </p:cNvSpPr>
          <p:nvPr>
            <p:ph type="sldNum" sz="quarter" idx="12"/>
          </p:nvPr>
        </p:nvSpPr>
        <p:spPr/>
        <p:txBody>
          <a:bodyPr/>
          <a:lstStyle/>
          <a:p>
            <a:fld id="{1341E62C-BB82-42F2-A3C7-D8A71B9F275E}" type="slidenum">
              <a:rPr lang="uk-UA" altLang="uk-UA" smtClean="0">
                <a:solidFill>
                  <a:srgbClr val="FFFFFF"/>
                </a:solidFill>
              </a:rPr>
              <a:pPr/>
              <a:t>‹#›</a:t>
            </a:fld>
            <a:endParaRPr lang="uk-UA" altLang="uk-UA">
              <a:solidFill>
                <a:srgbClr val="FFFFFF"/>
              </a:solidFill>
            </a:endParaRPr>
          </a:p>
        </p:txBody>
      </p:sp>
    </p:spTree>
    <p:extLst>
      <p:ext uri="{BB962C8B-B14F-4D97-AF65-F5344CB8AC3E}">
        <p14:creationId xmlns:p14="http://schemas.microsoft.com/office/powerpoint/2010/main" xmlns="" val="12055013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uk-UA" altLang="uk-UA">
              <a:solidFill>
                <a:srgbClr val="FFFFFF"/>
              </a:solidFill>
            </a:endParaRPr>
          </a:p>
        </p:txBody>
      </p:sp>
      <p:sp>
        <p:nvSpPr>
          <p:cNvPr id="5" name="Footer Placeholder 4"/>
          <p:cNvSpPr>
            <a:spLocks noGrp="1"/>
          </p:cNvSpPr>
          <p:nvPr>
            <p:ph type="ftr" sz="quarter" idx="11"/>
          </p:nvPr>
        </p:nvSpPr>
        <p:spPr/>
        <p:txBody>
          <a:bodyPr/>
          <a:lstStyle/>
          <a:p>
            <a:endParaRPr lang="uk-UA" altLang="uk-UA">
              <a:solidFill>
                <a:srgbClr val="FFFFFF"/>
              </a:solidFill>
            </a:endParaRPr>
          </a:p>
        </p:txBody>
      </p:sp>
      <p:sp>
        <p:nvSpPr>
          <p:cNvPr id="6" name="Slide Number Placeholder 5"/>
          <p:cNvSpPr>
            <a:spLocks noGrp="1"/>
          </p:cNvSpPr>
          <p:nvPr>
            <p:ph type="sldNum" sz="quarter" idx="12"/>
          </p:nvPr>
        </p:nvSpPr>
        <p:spPr/>
        <p:txBody>
          <a:bodyPr/>
          <a:lstStyle/>
          <a:p>
            <a:fld id="{5012B50B-A6E0-48F7-ACB4-14AEC6DD7DC3}" type="slidenum">
              <a:rPr lang="uk-UA" altLang="uk-UA" smtClean="0">
                <a:solidFill>
                  <a:srgbClr val="FFFFFF"/>
                </a:solidFill>
              </a:rPr>
              <a:pPr/>
              <a:t>‹#›</a:t>
            </a:fld>
            <a:endParaRPr lang="uk-UA" altLang="uk-UA">
              <a:solidFill>
                <a:srgbClr val="FFFFFF"/>
              </a:solidFill>
            </a:endParaRPr>
          </a:p>
        </p:txBody>
      </p:sp>
    </p:spTree>
    <p:extLst>
      <p:ext uri="{BB962C8B-B14F-4D97-AF65-F5344CB8AC3E}">
        <p14:creationId xmlns:p14="http://schemas.microsoft.com/office/powerpoint/2010/main" xmlns="" val="2234872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atin typeface="Tahoma" panose="020B0604030504040204" pitchFamily="34" charset="0"/>
              </a:defRPr>
            </a:lvl1pPr>
          </a:lstStyle>
          <a:p>
            <a:pPr>
              <a:defRPr/>
            </a:pPr>
            <a:endParaRPr lang="uk-UA"/>
          </a:p>
        </p:txBody>
      </p:sp>
      <p:sp>
        <p:nvSpPr>
          <p:cNvPr id="5" name="Нижний колонтитул 18"/>
          <p:cNvSpPr>
            <a:spLocks noGrp="1"/>
          </p:cNvSpPr>
          <p:nvPr>
            <p:ph type="ftr" sz="quarter" idx="11"/>
          </p:nvPr>
        </p:nvSpPr>
        <p:spPr/>
        <p:txBody>
          <a:bodyPr/>
          <a:lstStyle>
            <a:lvl1pPr>
              <a:defRPr>
                <a:latin typeface="Tahoma" panose="020B0604030504040204" pitchFamily="34" charset="0"/>
              </a:defRPr>
            </a:lvl1pPr>
          </a:lstStyle>
          <a:p>
            <a:pPr>
              <a:defRPr/>
            </a:pPr>
            <a:endParaRPr lang="uk-UA"/>
          </a:p>
        </p:txBody>
      </p:sp>
      <p:sp>
        <p:nvSpPr>
          <p:cNvPr id="6" name="Номер слайда 26"/>
          <p:cNvSpPr>
            <a:spLocks noGrp="1"/>
          </p:cNvSpPr>
          <p:nvPr>
            <p:ph type="sldNum" sz="quarter" idx="12"/>
          </p:nvPr>
        </p:nvSpPr>
        <p:spPr/>
        <p:txBody>
          <a:bodyPr/>
          <a:lstStyle>
            <a:lvl1pPr>
              <a:defRPr>
                <a:latin typeface="Tahoma" pitchFamily="34" charset="0"/>
              </a:defRPr>
            </a:lvl1pPr>
          </a:lstStyle>
          <a:p>
            <a:fld id="{A95CC2FA-E1F7-44BC-B3C3-4C876F36F6BF}" type="slidenum">
              <a:rPr lang="uk-UA"/>
              <a:pPr/>
              <a:t>‹#›</a:t>
            </a:fld>
            <a:endParaRPr lang="uk-UA"/>
          </a:p>
        </p:txBody>
      </p:sp>
    </p:spTree>
    <p:extLst>
      <p:ext uri="{BB962C8B-B14F-4D97-AF65-F5344CB8AC3E}">
        <p14:creationId xmlns:p14="http://schemas.microsoft.com/office/powerpoint/2010/main" xmlns="" val="39589047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atin typeface="Tahoma" panose="020B0604030504040204" pitchFamily="34" charset="0"/>
              </a:defRPr>
            </a:lvl1pPr>
          </a:lstStyle>
          <a:p>
            <a:pPr>
              <a:defRPr/>
            </a:pPr>
            <a:endParaRPr lang="uk-UA"/>
          </a:p>
        </p:txBody>
      </p:sp>
      <p:sp>
        <p:nvSpPr>
          <p:cNvPr id="5" name="Нижний колонтитул 4"/>
          <p:cNvSpPr>
            <a:spLocks noGrp="1"/>
          </p:cNvSpPr>
          <p:nvPr>
            <p:ph type="ftr" sz="quarter" idx="11"/>
          </p:nvPr>
        </p:nvSpPr>
        <p:spPr/>
        <p:txBody>
          <a:bodyPr/>
          <a:lstStyle>
            <a:lvl1pPr>
              <a:defRPr>
                <a:latin typeface="Tahoma" panose="020B0604030504040204" pitchFamily="34" charset="0"/>
              </a:defRPr>
            </a:lvl1pPr>
          </a:lstStyle>
          <a:p>
            <a:pPr>
              <a:defRPr/>
            </a:pPr>
            <a:endParaRPr lang="uk-UA"/>
          </a:p>
        </p:txBody>
      </p:sp>
      <p:sp>
        <p:nvSpPr>
          <p:cNvPr id="6" name="Номер слайда 5"/>
          <p:cNvSpPr>
            <a:spLocks noGrp="1"/>
          </p:cNvSpPr>
          <p:nvPr>
            <p:ph type="sldNum" sz="quarter" idx="12"/>
          </p:nvPr>
        </p:nvSpPr>
        <p:spPr/>
        <p:txBody>
          <a:bodyPr/>
          <a:lstStyle>
            <a:lvl1pPr>
              <a:defRPr>
                <a:latin typeface="Tahoma" pitchFamily="34" charset="0"/>
              </a:defRPr>
            </a:lvl1pPr>
          </a:lstStyle>
          <a:p>
            <a:fld id="{1E2E5F4D-75C8-483D-A81B-00747BEA055A}" type="slidenum">
              <a:rPr lang="uk-UA"/>
              <a:pPr/>
              <a:t>‹#›</a:t>
            </a:fld>
            <a:endParaRPr lang="uk-UA"/>
          </a:p>
        </p:txBody>
      </p:sp>
    </p:spTree>
    <p:extLst>
      <p:ext uri="{BB962C8B-B14F-4D97-AF65-F5344CB8AC3E}">
        <p14:creationId xmlns:p14="http://schemas.microsoft.com/office/powerpoint/2010/main" xmlns="" val="87866317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atin typeface="Tahoma" panose="020B0604030504040204" pitchFamily="34" charset="0"/>
              </a:defRPr>
            </a:lvl1pPr>
          </a:lstStyle>
          <a:p>
            <a:pPr>
              <a:defRPr/>
            </a:pPr>
            <a:endParaRPr lang="uk-UA"/>
          </a:p>
        </p:txBody>
      </p:sp>
      <p:sp>
        <p:nvSpPr>
          <p:cNvPr id="5" name="Нижний колонтитул 4"/>
          <p:cNvSpPr>
            <a:spLocks noGrp="1"/>
          </p:cNvSpPr>
          <p:nvPr>
            <p:ph type="ftr" sz="quarter" idx="11"/>
          </p:nvPr>
        </p:nvSpPr>
        <p:spPr/>
        <p:txBody>
          <a:bodyPr/>
          <a:lstStyle>
            <a:lvl1pPr>
              <a:defRPr>
                <a:latin typeface="Tahoma" panose="020B0604030504040204" pitchFamily="34" charset="0"/>
              </a:defRPr>
            </a:lvl1pPr>
          </a:lstStyle>
          <a:p>
            <a:pPr>
              <a:defRPr/>
            </a:pPr>
            <a:endParaRPr lang="uk-UA"/>
          </a:p>
        </p:txBody>
      </p:sp>
      <p:sp>
        <p:nvSpPr>
          <p:cNvPr id="6" name="Номер слайда 5"/>
          <p:cNvSpPr>
            <a:spLocks noGrp="1"/>
          </p:cNvSpPr>
          <p:nvPr>
            <p:ph type="sldNum" sz="quarter" idx="12"/>
          </p:nvPr>
        </p:nvSpPr>
        <p:spPr/>
        <p:txBody>
          <a:bodyPr/>
          <a:lstStyle>
            <a:lvl1pPr>
              <a:defRPr>
                <a:latin typeface="Tahoma" pitchFamily="34" charset="0"/>
              </a:defRPr>
            </a:lvl1pPr>
          </a:lstStyle>
          <a:p>
            <a:fld id="{6547952F-2213-4CB1-83EE-2086F46B1F52}" type="slidenum">
              <a:rPr lang="uk-UA"/>
              <a:pPr/>
              <a:t>‹#›</a:t>
            </a:fld>
            <a:endParaRPr lang="uk-UA"/>
          </a:p>
        </p:txBody>
      </p:sp>
    </p:spTree>
    <p:extLst>
      <p:ext uri="{BB962C8B-B14F-4D97-AF65-F5344CB8AC3E}">
        <p14:creationId xmlns:p14="http://schemas.microsoft.com/office/powerpoint/2010/main" xmlns="" val="18215413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atin typeface="Tahoma" panose="020B0604030504040204" pitchFamily="34" charset="0"/>
              </a:defRPr>
            </a:lvl1pPr>
          </a:lstStyle>
          <a:p>
            <a:pPr>
              <a:defRPr/>
            </a:pPr>
            <a:endParaRPr lang="uk-UA"/>
          </a:p>
        </p:txBody>
      </p:sp>
      <p:sp>
        <p:nvSpPr>
          <p:cNvPr id="6" name="Нижний колонтитул 5"/>
          <p:cNvSpPr>
            <a:spLocks noGrp="1"/>
          </p:cNvSpPr>
          <p:nvPr>
            <p:ph type="ftr" sz="quarter" idx="11"/>
          </p:nvPr>
        </p:nvSpPr>
        <p:spPr/>
        <p:txBody>
          <a:bodyPr/>
          <a:lstStyle>
            <a:lvl1pPr>
              <a:defRPr>
                <a:latin typeface="Tahoma" panose="020B0604030504040204" pitchFamily="34" charset="0"/>
              </a:defRPr>
            </a:lvl1pPr>
          </a:lstStyle>
          <a:p>
            <a:pPr>
              <a:defRPr/>
            </a:pPr>
            <a:endParaRPr lang="uk-UA"/>
          </a:p>
        </p:txBody>
      </p:sp>
      <p:sp>
        <p:nvSpPr>
          <p:cNvPr id="7" name="Номер слайда 6"/>
          <p:cNvSpPr>
            <a:spLocks noGrp="1"/>
          </p:cNvSpPr>
          <p:nvPr>
            <p:ph type="sldNum" sz="quarter" idx="12"/>
          </p:nvPr>
        </p:nvSpPr>
        <p:spPr/>
        <p:txBody>
          <a:bodyPr/>
          <a:lstStyle>
            <a:lvl1pPr>
              <a:defRPr>
                <a:latin typeface="Tahoma" pitchFamily="34" charset="0"/>
              </a:defRPr>
            </a:lvl1pPr>
          </a:lstStyle>
          <a:p>
            <a:fld id="{2F8A3116-C86F-41A0-AA6D-02A7F4CE6A5E}" type="slidenum">
              <a:rPr lang="uk-UA"/>
              <a:pPr/>
              <a:t>‹#›</a:t>
            </a:fld>
            <a:endParaRPr lang="uk-UA"/>
          </a:p>
        </p:txBody>
      </p:sp>
    </p:spTree>
    <p:extLst>
      <p:ext uri="{BB962C8B-B14F-4D97-AF65-F5344CB8AC3E}">
        <p14:creationId xmlns:p14="http://schemas.microsoft.com/office/powerpoint/2010/main" xmlns="" val="335202272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6"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atin typeface="Tahoma" panose="020B0604030504040204" pitchFamily="34" charset="0"/>
              </a:defRPr>
            </a:lvl1pPr>
          </a:lstStyle>
          <a:p>
            <a:pPr>
              <a:defRPr/>
            </a:pPr>
            <a:endParaRPr lang="uk-UA"/>
          </a:p>
        </p:txBody>
      </p:sp>
      <p:sp>
        <p:nvSpPr>
          <p:cNvPr id="8" name="Нижний колонтитул 7"/>
          <p:cNvSpPr>
            <a:spLocks noGrp="1"/>
          </p:cNvSpPr>
          <p:nvPr>
            <p:ph type="ftr" sz="quarter" idx="11"/>
          </p:nvPr>
        </p:nvSpPr>
        <p:spPr/>
        <p:txBody>
          <a:bodyPr/>
          <a:lstStyle>
            <a:lvl1pPr>
              <a:defRPr>
                <a:latin typeface="Tahoma" panose="020B0604030504040204" pitchFamily="34" charset="0"/>
              </a:defRPr>
            </a:lvl1pPr>
          </a:lstStyle>
          <a:p>
            <a:pPr>
              <a:defRPr/>
            </a:pPr>
            <a:endParaRPr lang="uk-UA"/>
          </a:p>
        </p:txBody>
      </p:sp>
      <p:sp>
        <p:nvSpPr>
          <p:cNvPr id="9" name="Номер слайда 8"/>
          <p:cNvSpPr>
            <a:spLocks noGrp="1"/>
          </p:cNvSpPr>
          <p:nvPr>
            <p:ph type="sldNum" sz="quarter" idx="12"/>
          </p:nvPr>
        </p:nvSpPr>
        <p:spPr/>
        <p:txBody>
          <a:bodyPr/>
          <a:lstStyle>
            <a:lvl1pPr>
              <a:defRPr>
                <a:latin typeface="Tahoma" pitchFamily="34" charset="0"/>
              </a:defRPr>
            </a:lvl1pPr>
          </a:lstStyle>
          <a:p>
            <a:fld id="{15B2A45A-BF8B-46F0-B955-F0A260F7ADAD}" type="slidenum">
              <a:rPr lang="uk-UA"/>
              <a:pPr/>
              <a:t>‹#›</a:t>
            </a:fld>
            <a:endParaRPr lang="uk-UA"/>
          </a:p>
        </p:txBody>
      </p:sp>
    </p:spTree>
    <p:extLst>
      <p:ext uri="{BB962C8B-B14F-4D97-AF65-F5344CB8AC3E}">
        <p14:creationId xmlns:p14="http://schemas.microsoft.com/office/powerpoint/2010/main" xmlns="" val="18899669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atin typeface="Tahoma" panose="020B0604030504040204" pitchFamily="34" charset="0"/>
              </a:defRPr>
            </a:lvl1pPr>
          </a:lstStyle>
          <a:p>
            <a:pPr>
              <a:defRPr/>
            </a:pPr>
            <a:endParaRPr lang="uk-UA"/>
          </a:p>
        </p:txBody>
      </p:sp>
      <p:sp>
        <p:nvSpPr>
          <p:cNvPr id="4" name="Нижний колонтитул 3"/>
          <p:cNvSpPr>
            <a:spLocks noGrp="1"/>
          </p:cNvSpPr>
          <p:nvPr>
            <p:ph type="ftr" sz="quarter" idx="11"/>
          </p:nvPr>
        </p:nvSpPr>
        <p:spPr/>
        <p:txBody>
          <a:bodyPr/>
          <a:lstStyle>
            <a:lvl1pPr>
              <a:defRPr>
                <a:latin typeface="Tahoma" panose="020B0604030504040204" pitchFamily="34" charset="0"/>
              </a:defRPr>
            </a:lvl1pPr>
          </a:lstStyle>
          <a:p>
            <a:pPr>
              <a:defRPr/>
            </a:pPr>
            <a:endParaRPr lang="uk-UA"/>
          </a:p>
        </p:txBody>
      </p:sp>
      <p:sp>
        <p:nvSpPr>
          <p:cNvPr id="5" name="Номер слайда 4"/>
          <p:cNvSpPr>
            <a:spLocks noGrp="1"/>
          </p:cNvSpPr>
          <p:nvPr>
            <p:ph type="sldNum" sz="quarter" idx="12"/>
          </p:nvPr>
        </p:nvSpPr>
        <p:spPr/>
        <p:txBody>
          <a:bodyPr/>
          <a:lstStyle>
            <a:lvl1pPr>
              <a:defRPr>
                <a:latin typeface="Tahoma" pitchFamily="34" charset="0"/>
              </a:defRPr>
            </a:lvl1pPr>
          </a:lstStyle>
          <a:p>
            <a:fld id="{1DF39BDD-3EA8-4717-8208-879F811B572B}" type="slidenum">
              <a:rPr lang="uk-UA"/>
              <a:pPr/>
              <a:t>‹#›</a:t>
            </a:fld>
            <a:endParaRPr lang="uk-UA"/>
          </a:p>
        </p:txBody>
      </p:sp>
    </p:spTree>
    <p:extLst>
      <p:ext uri="{BB962C8B-B14F-4D97-AF65-F5344CB8AC3E}">
        <p14:creationId xmlns:p14="http://schemas.microsoft.com/office/powerpoint/2010/main" xmlns="" val="1437752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30.06.2021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atin typeface="Tahoma" panose="020B0604030504040204" pitchFamily="34" charset="0"/>
              </a:defRPr>
            </a:lvl1pPr>
          </a:lstStyle>
          <a:p>
            <a:pPr>
              <a:defRPr/>
            </a:pPr>
            <a:endParaRPr lang="uk-UA"/>
          </a:p>
        </p:txBody>
      </p:sp>
      <p:sp>
        <p:nvSpPr>
          <p:cNvPr id="3" name="Нижний колонтитул 2"/>
          <p:cNvSpPr>
            <a:spLocks noGrp="1"/>
          </p:cNvSpPr>
          <p:nvPr>
            <p:ph type="ftr" sz="quarter" idx="11"/>
          </p:nvPr>
        </p:nvSpPr>
        <p:spPr/>
        <p:txBody>
          <a:bodyPr/>
          <a:lstStyle>
            <a:lvl1pPr>
              <a:defRPr>
                <a:latin typeface="Tahoma" panose="020B0604030504040204" pitchFamily="34" charset="0"/>
              </a:defRPr>
            </a:lvl1pPr>
          </a:lstStyle>
          <a:p>
            <a:pPr>
              <a:defRPr/>
            </a:pPr>
            <a:endParaRPr lang="uk-UA"/>
          </a:p>
        </p:txBody>
      </p:sp>
      <p:sp>
        <p:nvSpPr>
          <p:cNvPr id="4" name="Номер слайда 3"/>
          <p:cNvSpPr>
            <a:spLocks noGrp="1"/>
          </p:cNvSpPr>
          <p:nvPr>
            <p:ph type="sldNum" sz="quarter" idx="12"/>
          </p:nvPr>
        </p:nvSpPr>
        <p:spPr/>
        <p:txBody>
          <a:bodyPr/>
          <a:lstStyle>
            <a:lvl1pPr>
              <a:defRPr>
                <a:latin typeface="Tahoma" pitchFamily="34" charset="0"/>
              </a:defRPr>
            </a:lvl1pPr>
          </a:lstStyle>
          <a:p>
            <a:fld id="{969C5736-78C7-4A19-BDE4-27925096562C}" type="slidenum">
              <a:rPr lang="uk-UA"/>
              <a:pPr/>
              <a:t>‹#›</a:t>
            </a:fld>
            <a:endParaRPr lang="uk-UA"/>
          </a:p>
        </p:txBody>
      </p:sp>
    </p:spTree>
    <p:extLst>
      <p:ext uri="{BB962C8B-B14F-4D97-AF65-F5344CB8AC3E}">
        <p14:creationId xmlns:p14="http://schemas.microsoft.com/office/powerpoint/2010/main" xmlns="" val="283980006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atin typeface="Tahoma" panose="020B0604030504040204" pitchFamily="34" charset="0"/>
              </a:defRPr>
            </a:lvl1pPr>
          </a:lstStyle>
          <a:p>
            <a:pPr>
              <a:defRPr/>
            </a:pPr>
            <a:endParaRPr lang="uk-UA"/>
          </a:p>
        </p:txBody>
      </p:sp>
      <p:sp>
        <p:nvSpPr>
          <p:cNvPr id="6" name="Нижний колонтитул 5"/>
          <p:cNvSpPr>
            <a:spLocks noGrp="1"/>
          </p:cNvSpPr>
          <p:nvPr>
            <p:ph type="ftr" sz="quarter" idx="11"/>
          </p:nvPr>
        </p:nvSpPr>
        <p:spPr/>
        <p:txBody>
          <a:bodyPr/>
          <a:lstStyle>
            <a:lvl1pPr>
              <a:defRPr>
                <a:latin typeface="Tahoma" panose="020B0604030504040204" pitchFamily="34" charset="0"/>
              </a:defRPr>
            </a:lvl1pPr>
          </a:lstStyle>
          <a:p>
            <a:pPr>
              <a:defRPr/>
            </a:pPr>
            <a:endParaRPr lang="uk-UA"/>
          </a:p>
        </p:txBody>
      </p:sp>
      <p:sp>
        <p:nvSpPr>
          <p:cNvPr id="7" name="Номер слайда 6"/>
          <p:cNvSpPr>
            <a:spLocks noGrp="1"/>
          </p:cNvSpPr>
          <p:nvPr>
            <p:ph type="sldNum" sz="quarter" idx="12"/>
          </p:nvPr>
        </p:nvSpPr>
        <p:spPr/>
        <p:txBody>
          <a:bodyPr/>
          <a:lstStyle>
            <a:lvl1pPr>
              <a:defRPr>
                <a:latin typeface="Tahoma" pitchFamily="34" charset="0"/>
              </a:defRPr>
            </a:lvl1pPr>
          </a:lstStyle>
          <a:p>
            <a:fld id="{6043B852-8A04-44E4-BD3B-334097C34991}" type="slidenum">
              <a:rPr lang="uk-UA"/>
              <a:pPr/>
              <a:t>‹#›</a:t>
            </a:fld>
            <a:endParaRPr lang="uk-UA"/>
          </a:p>
        </p:txBody>
      </p:sp>
    </p:spTree>
    <p:extLst>
      <p:ext uri="{BB962C8B-B14F-4D97-AF65-F5344CB8AC3E}">
        <p14:creationId xmlns:p14="http://schemas.microsoft.com/office/powerpoint/2010/main" xmlns="" val="13425205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Прямоугольный треугольник 5"/>
          <p:cNvSpPr/>
          <p:nvPr/>
        </p:nvSpPr>
        <p:spPr>
          <a:xfrm rot="420000" flipV="1">
            <a:off x="8004176" y="5359402"/>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Полилиния 7"/>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Заголовок 1"/>
          <p:cNvSpPr>
            <a:spLocks noGrp="1"/>
          </p:cNvSpPr>
          <p:nvPr>
            <p:ph type="title"/>
          </p:nvPr>
        </p:nvSpPr>
        <p:spPr>
          <a:xfrm>
            <a:off x="609600" y="1176998"/>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atin typeface="Tahoma" panose="020B0604030504040204" pitchFamily="34" charset="0"/>
              </a:defRPr>
            </a:lvl1pPr>
          </a:lstStyle>
          <a:p>
            <a:pPr>
              <a:defRPr/>
            </a:pPr>
            <a:endParaRPr lang="uk-UA"/>
          </a:p>
        </p:txBody>
      </p:sp>
      <p:sp>
        <p:nvSpPr>
          <p:cNvPr id="10" name="Нижний колонтитул 5"/>
          <p:cNvSpPr>
            <a:spLocks noGrp="1"/>
          </p:cNvSpPr>
          <p:nvPr>
            <p:ph type="ftr" sz="quarter" idx="11"/>
          </p:nvPr>
        </p:nvSpPr>
        <p:spPr/>
        <p:txBody>
          <a:bodyPr/>
          <a:lstStyle>
            <a:lvl1pPr>
              <a:defRPr>
                <a:latin typeface="Tahoma" panose="020B0604030504040204" pitchFamily="34" charset="0"/>
              </a:defRPr>
            </a:lvl1pPr>
          </a:lstStyle>
          <a:p>
            <a:pPr>
              <a:defRPr/>
            </a:pPr>
            <a:endParaRPr lang="uk-UA"/>
          </a:p>
        </p:txBody>
      </p:sp>
      <p:sp>
        <p:nvSpPr>
          <p:cNvPr id="11" name="Номер слайда 6"/>
          <p:cNvSpPr>
            <a:spLocks noGrp="1"/>
          </p:cNvSpPr>
          <p:nvPr>
            <p:ph type="sldNum" sz="quarter" idx="12"/>
          </p:nvPr>
        </p:nvSpPr>
        <p:spPr>
          <a:xfrm>
            <a:off x="8077200" y="6356352"/>
            <a:ext cx="609600" cy="365125"/>
          </a:xfrm>
        </p:spPr>
        <p:txBody>
          <a:bodyPr/>
          <a:lstStyle>
            <a:lvl1pPr>
              <a:defRPr>
                <a:latin typeface="Tahoma" pitchFamily="34" charset="0"/>
              </a:defRPr>
            </a:lvl1pPr>
          </a:lstStyle>
          <a:p>
            <a:fld id="{AEF3AD23-F9BF-4747-824D-1D8B7178EFC0}" type="slidenum">
              <a:rPr lang="uk-UA"/>
              <a:pPr/>
              <a:t>‹#›</a:t>
            </a:fld>
            <a:endParaRPr lang="uk-UA"/>
          </a:p>
        </p:txBody>
      </p:sp>
    </p:spTree>
    <p:extLst>
      <p:ext uri="{BB962C8B-B14F-4D97-AF65-F5344CB8AC3E}">
        <p14:creationId xmlns:p14="http://schemas.microsoft.com/office/powerpoint/2010/main" xmlns="" val="275235995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atin typeface="Tahoma" panose="020B0604030504040204" pitchFamily="34" charset="0"/>
              </a:defRPr>
            </a:lvl1pPr>
          </a:lstStyle>
          <a:p>
            <a:pPr>
              <a:defRPr/>
            </a:pPr>
            <a:endParaRPr lang="uk-UA"/>
          </a:p>
        </p:txBody>
      </p:sp>
      <p:sp>
        <p:nvSpPr>
          <p:cNvPr id="5" name="Нижний колонтитул 4"/>
          <p:cNvSpPr>
            <a:spLocks noGrp="1"/>
          </p:cNvSpPr>
          <p:nvPr>
            <p:ph type="ftr" sz="quarter" idx="11"/>
          </p:nvPr>
        </p:nvSpPr>
        <p:spPr/>
        <p:txBody>
          <a:bodyPr/>
          <a:lstStyle>
            <a:lvl1pPr>
              <a:defRPr>
                <a:latin typeface="Tahoma" panose="020B0604030504040204" pitchFamily="34" charset="0"/>
              </a:defRPr>
            </a:lvl1pPr>
          </a:lstStyle>
          <a:p>
            <a:pPr>
              <a:defRPr/>
            </a:pPr>
            <a:endParaRPr lang="uk-UA"/>
          </a:p>
        </p:txBody>
      </p:sp>
      <p:sp>
        <p:nvSpPr>
          <p:cNvPr id="6" name="Номер слайда 5"/>
          <p:cNvSpPr>
            <a:spLocks noGrp="1"/>
          </p:cNvSpPr>
          <p:nvPr>
            <p:ph type="sldNum" sz="quarter" idx="12"/>
          </p:nvPr>
        </p:nvSpPr>
        <p:spPr/>
        <p:txBody>
          <a:bodyPr/>
          <a:lstStyle>
            <a:lvl1pPr>
              <a:defRPr>
                <a:latin typeface="Tahoma" pitchFamily="34" charset="0"/>
              </a:defRPr>
            </a:lvl1pPr>
          </a:lstStyle>
          <a:p>
            <a:fld id="{B73F68AE-8574-475A-BBC5-022AB0E1A053}" type="slidenum">
              <a:rPr lang="uk-UA"/>
              <a:pPr/>
              <a:t>‹#›</a:t>
            </a:fld>
            <a:endParaRPr lang="uk-UA"/>
          </a:p>
        </p:txBody>
      </p:sp>
    </p:spTree>
    <p:extLst>
      <p:ext uri="{BB962C8B-B14F-4D97-AF65-F5344CB8AC3E}">
        <p14:creationId xmlns:p14="http://schemas.microsoft.com/office/powerpoint/2010/main" xmlns="" val="90341757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2"/>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2"/>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atin typeface="Tahoma" panose="020B0604030504040204" pitchFamily="34" charset="0"/>
              </a:defRPr>
            </a:lvl1pPr>
          </a:lstStyle>
          <a:p>
            <a:pPr>
              <a:defRPr/>
            </a:pPr>
            <a:endParaRPr lang="uk-UA"/>
          </a:p>
        </p:txBody>
      </p:sp>
      <p:sp>
        <p:nvSpPr>
          <p:cNvPr id="5" name="Нижний колонтитул 4"/>
          <p:cNvSpPr>
            <a:spLocks noGrp="1"/>
          </p:cNvSpPr>
          <p:nvPr>
            <p:ph type="ftr" sz="quarter" idx="11"/>
          </p:nvPr>
        </p:nvSpPr>
        <p:spPr/>
        <p:txBody>
          <a:bodyPr/>
          <a:lstStyle>
            <a:lvl1pPr>
              <a:defRPr>
                <a:latin typeface="Tahoma" panose="020B0604030504040204" pitchFamily="34" charset="0"/>
              </a:defRPr>
            </a:lvl1pPr>
          </a:lstStyle>
          <a:p>
            <a:pPr>
              <a:defRPr/>
            </a:pPr>
            <a:endParaRPr lang="uk-UA"/>
          </a:p>
        </p:txBody>
      </p:sp>
      <p:sp>
        <p:nvSpPr>
          <p:cNvPr id="6" name="Номер слайда 5"/>
          <p:cNvSpPr>
            <a:spLocks noGrp="1"/>
          </p:cNvSpPr>
          <p:nvPr>
            <p:ph type="sldNum" sz="quarter" idx="12"/>
          </p:nvPr>
        </p:nvSpPr>
        <p:spPr/>
        <p:txBody>
          <a:bodyPr/>
          <a:lstStyle>
            <a:lvl1pPr>
              <a:defRPr>
                <a:latin typeface="Tahoma" pitchFamily="34" charset="0"/>
              </a:defRPr>
            </a:lvl1pPr>
          </a:lstStyle>
          <a:p>
            <a:fld id="{0A8FDC2E-26CF-4EDB-B346-70D20D7D3106}" type="slidenum">
              <a:rPr lang="uk-UA"/>
              <a:pPr/>
              <a:t>‹#›</a:t>
            </a:fld>
            <a:endParaRPr lang="uk-UA"/>
          </a:p>
        </p:txBody>
      </p:sp>
    </p:spTree>
    <p:extLst>
      <p:ext uri="{BB962C8B-B14F-4D97-AF65-F5344CB8AC3E}">
        <p14:creationId xmlns:p14="http://schemas.microsoft.com/office/powerpoint/2010/main" xmlns="" val="3536579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B4C71EC6-210F-42DE-9C53-41977AD35B3D}" type="datetimeFigureOut">
              <a:rPr lang="ru-RU" smtClean="0">
                <a:solidFill>
                  <a:srgbClr val="DBF5F9">
                    <a:shade val="90000"/>
                  </a:srgbClr>
                </a:solidFill>
              </a:rPr>
              <a:pPr/>
              <a:t>30.06.2021</a:t>
            </a:fld>
            <a:endParaRPr lang="ru-RU">
              <a:solidFill>
                <a:srgbClr val="DBF5F9">
                  <a:shade val="90000"/>
                </a:srgbClr>
              </a:solidFill>
            </a:endParaRPr>
          </a:p>
        </p:txBody>
      </p:sp>
      <p:sp>
        <p:nvSpPr>
          <p:cNvPr id="19" name="Footer Placeholder 18"/>
          <p:cNvSpPr>
            <a:spLocks noGrp="1"/>
          </p:cNvSpPr>
          <p:nvPr>
            <p:ph type="ftr" sz="quarter" idx="11"/>
          </p:nvPr>
        </p:nvSpPr>
        <p:spPr/>
        <p:txBody>
          <a:bodyPr/>
          <a:lstStyle/>
          <a:p>
            <a:endParaRPr lang="ru-RU">
              <a:solidFill>
                <a:srgbClr val="DBF5F9">
                  <a:shade val="90000"/>
                </a:srgbClr>
              </a:solidFill>
            </a:endParaRPr>
          </a:p>
        </p:txBody>
      </p:sp>
      <p:sp>
        <p:nvSpPr>
          <p:cNvPr id="27" name="Slide Number Placeholder 26"/>
          <p:cNvSpPr>
            <a:spLocks noGrp="1"/>
          </p:cNvSpPr>
          <p:nvPr>
            <p:ph type="sldNum" sz="quarter" idx="12"/>
          </p:nvPr>
        </p:nvSpPr>
        <p:spPr/>
        <p:txBody>
          <a:bodyPr/>
          <a:lstStyle/>
          <a:p>
            <a:fld id="{B19B0651-EE4F-4900-A07F-96A6BFA9D0F0}"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xmlns="" val="93130192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04617B">
                    <a:shade val="90000"/>
                  </a:srgbClr>
                </a:solidFill>
              </a:rPr>
              <a:pPr/>
              <a:t>30.06.2021</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752664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DBF5F9">
                    <a:shade val="90000"/>
                  </a:srgbClr>
                </a:solidFill>
              </a:rPr>
              <a:pPr/>
              <a:t>30.06.2021</a:t>
            </a:fld>
            <a:endParaRPr lang="ru-RU">
              <a:solidFill>
                <a:srgbClr val="DBF5F9">
                  <a:shade val="90000"/>
                </a:srgbClr>
              </a:solidFill>
            </a:endParaRPr>
          </a:p>
        </p:txBody>
      </p:sp>
      <p:sp>
        <p:nvSpPr>
          <p:cNvPr id="5" name="Footer Placeholder 4"/>
          <p:cNvSpPr>
            <a:spLocks noGrp="1"/>
          </p:cNvSpPr>
          <p:nvPr>
            <p:ph type="ftr" sz="quarter" idx="11"/>
          </p:nvPr>
        </p:nvSpPr>
        <p:spPr/>
        <p:txBody>
          <a:bodyPr/>
          <a:lstStyle/>
          <a:p>
            <a:endParaRPr lang="ru-RU">
              <a:solidFill>
                <a:srgbClr val="DBF5F9">
                  <a:shade val="90000"/>
                </a:srgb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DBF5F9">
                    <a:shade val="90000"/>
                  </a:srgbClr>
                </a:solidFill>
              </a:rPr>
              <a:pPr/>
              <a:t>‹#›</a:t>
            </a:fld>
            <a:endParaRPr lang="ru-RU">
              <a:solidFill>
                <a:srgbClr val="DBF5F9">
                  <a:shade val="90000"/>
                </a:srgbClr>
              </a:solidFill>
            </a:endParaRPr>
          </a:p>
        </p:txBody>
      </p:sp>
    </p:spTree>
    <p:extLst>
      <p:ext uri="{BB962C8B-B14F-4D97-AF65-F5344CB8AC3E}">
        <p14:creationId xmlns:p14="http://schemas.microsoft.com/office/powerpoint/2010/main" xmlns="" val="15183491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04617B">
                    <a:shade val="90000"/>
                  </a:srgbClr>
                </a:solidFill>
              </a:rPr>
              <a:pPr/>
              <a:t>30.06.2021</a:t>
            </a:fld>
            <a:endParaRPr lang="ru-RU">
              <a:solidFill>
                <a:srgbClr val="04617B">
                  <a:shade val="90000"/>
                </a:srgbClr>
              </a:solidFill>
            </a:endParaRPr>
          </a:p>
        </p:txBody>
      </p:sp>
      <p:sp>
        <p:nvSpPr>
          <p:cNvPr id="6" name="Footer Placeholder 5"/>
          <p:cNvSpPr>
            <a:spLocks noGrp="1"/>
          </p:cNvSpPr>
          <p:nvPr>
            <p:ph type="ftr" sz="quarter" idx="11"/>
          </p:nvPr>
        </p:nvSpPr>
        <p:spPr/>
        <p:txBody>
          <a:bodyPr/>
          <a:lstStyle/>
          <a:p>
            <a:endParaRPr lang="ru-RU">
              <a:solidFill>
                <a:srgbClr val="04617B">
                  <a:shade val="90000"/>
                </a:srgb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2417036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04617B">
                    <a:shade val="90000"/>
                  </a:srgbClr>
                </a:solidFill>
              </a:rPr>
              <a:pPr/>
              <a:t>30.06.2021</a:t>
            </a:fld>
            <a:endParaRPr lang="ru-RU">
              <a:solidFill>
                <a:srgbClr val="04617B">
                  <a:shade val="90000"/>
                </a:srgbClr>
              </a:solidFill>
            </a:endParaRPr>
          </a:p>
        </p:txBody>
      </p:sp>
      <p:sp>
        <p:nvSpPr>
          <p:cNvPr id="8" name="Footer Placeholder 7"/>
          <p:cNvSpPr>
            <a:spLocks noGrp="1"/>
          </p:cNvSpPr>
          <p:nvPr>
            <p:ph type="ftr" sz="quarter" idx="11"/>
          </p:nvPr>
        </p:nvSpPr>
        <p:spPr/>
        <p:txBody>
          <a:bodyPr/>
          <a:lstStyle/>
          <a:p>
            <a:endParaRPr lang="ru-RU">
              <a:solidFill>
                <a:srgbClr val="04617B">
                  <a:shade val="90000"/>
                </a:srgbClr>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1003605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04617B">
                    <a:shade val="90000"/>
                  </a:srgbClr>
                </a:solidFill>
              </a:rPr>
              <a:pPr/>
              <a:t>30.06.2021</a:t>
            </a:fld>
            <a:endParaRPr lang="ru-RU">
              <a:solidFill>
                <a:srgbClr val="04617B">
                  <a:shade val="90000"/>
                </a:srgbClr>
              </a:solidFill>
            </a:endParaRPr>
          </a:p>
        </p:txBody>
      </p:sp>
      <p:sp>
        <p:nvSpPr>
          <p:cNvPr id="4" name="Footer Placeholder 3"/>
          <p:cNvSpPr>
            <a:spLocks noGrp="1"/>
          </p:cNvSpPr>
          <p:nvPr>
            <p:ph type="ftr" sz="quarter" idx="11"/>
          </p:nvPr>
        </p:nvSpPr>
        <p:spPr/>
        <p:txBody>
          <a:bodyPr/>
          <a:lstStyle/>
          <a:p>
            <a:endParaRPr lang="ru-RU">
              <a:solidFill>
                <a:srgbClr val="04617B">
                  <a:shade val="90000"/>
                </a:srgbClr>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32564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solidFill>
                  <a:srgbClr val="04617B">
                    <a:shade val="90000"/>
                  </a:srgbClr>
                </a:solidFill>
              </a:rPr>
              <a:pPr/>
              <a:t>30.06.2021</a:t>
            </a:fld>
            <a:endParaRPr lang="ru-RU">
              <a:solidFill>
                <a:srgbClr val="04617B">
                  <a:shade val="90000"/>
                </a:srgbClr>
              </a:solidFill>
            </a:endParaRPr>
          </a:p>
        </p:txBody>
      </p:sp>
      <p:sp>
        <p:nvSpPr>
          <p:cNvPr id="3" name="Footer Placeholder 2"/>
          <p:cNvSpPr>
            <a:spLocks noGrp="1"/>
          </p:cNvSpPr>
          <p:nvPr>
            <p:ph type="ftr" sz="quarter" idx="11"/>
          </p:nvPr>
        </p:nvSpPr>
        <p:spPr/>
        <p:txBody>
          <a:bodyPr/>
          <a:lstStyle/>
          <a:p>
            <a:endParaRPr lang="ru-RU">
              <a:solidFill>
                <a:srgbClr val="04617B">
                  <a:shade val="90000"/>
                </a:srgbClr>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2418674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04617B">
                    <a:shade val="90000"/>
                  </a:srgbClr>
                </a:solidFill>
              </a:rPr>
              <a:pPr/>
              <a:t>30.06.2021</a:t>
            </a:fld>
            <a:endParaRPr lang="ru-RU">
              <a:solidFill>
                <a:srgbClr val="04617B">
                  <a:shade val="90000"/>
                </a:srgbClr>
              </a:solidFill>
            </a:endParaRPr>
          </a:p>
        </p:txBody>
      </p:sp>
      <p:sp>
        <p:nvSpPr>
          <p:cNvPr id="6" name="Footer Placeholder 5"/>
          <p:cNvSpPr>
            <a:spLocks noGrp="1"/>
          </p:cNvSpPr>
          <p:nvPr>
            <p:ph type="ftr" sz="quarter" idx="11"/>
          </p:nvPr>
        </p:nvSpPr>
        <p:spPr/>
        <p:txBody>
          <a:bodyPr/>
          <a:lstStyle/>
          <a:p>
            <a:endParaRPr lang="ru-RU">
              <a:solidFill>
                <a:srgbClr val="04617B">
                  <a:shade val="90000"/>
                </a:srgb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1750617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30.06.2021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04617B">
                    <a:shade val="90000"/>
                  </a:srgbClr>
                </a:solidFill>
              </a:rPr>
              <a:pPr/>
              <a:t>30.06.2021</a:t>
            </a:fld>
            <a:endParaRPr lang="ru-RU">
              <a:solidFill>
                <a:srgbClr val="04617B">
                  <a:shade val="90000"/>
                </a:srgbClr>
              </a:solidFill>
            </a:endParaRPr>
          </a:p>
        </p:txBody>
      </p:sp>
      <p:sp>
        <p:nvSpPr>
          <p:cNvPr id="6" name="Footer Placeholder 5"/>
          <p:cNvSpPr>
            <a:spLocks noGrp="1"/>
          </p:cNvSpPr>
          <p:nvPr>
            <p:ph type="ftr" sz="quarter" idx="11"/>
          </p:nvPr>
        </p:nvSpPr>
        <p:spPr/>
        <p:txBody>
          <a:bodyPr/>
          <a:lstStyle/>
          <a:p>
            <a:endParaRPr lang="ru-RU">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xmlns="" val="1401145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04617B">
                    <a:shade val="90000"/>
                  </a:srgbClr>
                </a:solidFill>
              </a:rPr>
              <a:pPr/>
              <a:t>30.06.2021</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3675522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04617B">
                    <a:shade val="90000"/>
                  </a:srgbClr>
                </a:solidFill>
              </a:rPr>
              <a:pPr/>
              <a:t>30.06.2021</a:t>
            </a:fld>
            <a:endParaRPr lang="ru-RU">
              <a:solidFill>
                <a:srgbClr val="04617B">
                  <a:shade val="90000"/>
                </a:srgbClr>
              </a:solidFill>
            </a:endParaRPr>
          </a:p>
        </p:txBody>
      </p:sp>
      <p:sp>
        <p:nvSpPr>
          <p:cNvPr id="5" name="Footer Placeholder 4"/>
          <p:cNvSpPr>
            <a:spLocks noGrp="1"/>
          </p:cNvSpPr>
          <p:nvPr>
            <p:ph type="ftr" sz="quarter" idx="11"/>
          </p:nvPr>
        </p:nvSpPr>
        <p:spPr/>
        <p:txBody>
          <a:bodyPr/>
          <a:lstStyle/>
          <a:p>
            <a:endParaRPr lang="ru-RU">
              <a:solidFill>
                <a:srgbClr val="04617B">
                  <a:shade val="90000"/>
                </a:srgb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3426904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solidFill>
                  <a:srgbClr val="04617B">
                    <a:shade val="90000"/>
                  </a:srgbClr>
                </a:solidFill>
              </a:rPr>
              <a:pPr/>
              <a:t>30.06.2021</a:t>
            </a:fld>
            <a:endParaRPr lang="ru-RU">
              <a:solidFill>
                <a:srgbClr val="04617B">
                  <a:shade val="90000"/>
                </a:srgbClr>
              </a:solidFill>
            </a:endParaRPr>
          </a:p>
        </p:txBody>
      </p:sp>
      <p:sp>
        <p:nvSpPr>
          <p:cNvPr id="19" name="Нижний колонтитул 18"/>
          <p:cNvSpPr>
            <a:spLocks noGrp="1"/>
          </p:cNvSpPr>
          <p:nvPr>
            <p:ph type="ftr" sz="quarter" idx="11"/>
          </p:nvPr>
        </p:nvSpPr>
        <p:spPr/>
        <p:txBody>
          <a:bodyPr/>
          <a:lstStyle/>
          <a:p>
            <a:endParaRPr lang="ru-RU">
              <a:solidFill>
                <a:srgbClr val="04617B">
                  <a:shade val="90000"/>
                </a:srgbClr>
              </a:solidFill>
            </a:endParaRPr>
          </a:p>
        </p:txBody>
      </p:sp>
      <p:sp>
        <p:nvSpPr>
          <p:cNvPr id="27" name="Номер слайда 26"/>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22722010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04617B">
                    <a:shade val="90000"/>
                  </a:srgbClr>
                </a:solidFill>
              </a:rPr>
              <a:pPr/>
              <a:t>30.06.2021</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9330462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srgbClr val="04617B">
                    <a:shade val="90000"/>
                  </a:srgbClr>
                </a:solidFill>
              </a:rPr>
              <a:pPr/>
              <a:t>30.06.2021</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16446424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solidFill>
                  <a:srgbClr val="04617B">
                    <a:shade val="90000"/>
                  </a:srgbClr>
                </a:solidFill>
              </a:rPr>
              <a:pPr/>
              <a:t>30.06.2021</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35577634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solidFill>
                  <a:srgbClr val="04617B">
                    <a:shade val="90000"/>
                  </a:srgbClr>
                </a:solidFill>
              </a:rPr>
              <a:pPr/>
              <a:t>30.06.2021</a:t>
            </a:fld>
            <a:endParaRPr lang="ru-RU">
              <a:solidFill>
                <a:srgbClr val="04617B">
                  <a:shade val="90000"/>
                </a:srgbClr>
              </a:solidFill>
            </a:endParaRPr>
          </a:p>
        </p:txBody>
      </p:sp>
      <p:sp>
        <p:nvSpPr>
          <p:cNvPr id="8" name="Нижний колонтитул 7"/>
          <p:cNvSpPr>
            <a:spLocks noGrp="1"/>
          </p:cNvSpPr>
          <p:nvPr>
            <p:ph type="ftr" sz="quarter" idx="11"/>
          </p:nvPr>
        </p:nvSpPr>
        <p:spPr/>
        <p:txBody>
          <a:bodyPr/>
          <a:lstStyle/>
          <a:p>
            <a:endParaRPr lang="ru-RU">
              <a:solidFill>
                <a:srgbClr val="04617B">
                  <a:shade val="90000"/>
                </a:srgb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13022114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solidFill>
                  <a:srgbClr val="04617B">
                    <a:shade val="90000"/>
                  </a:srgbClr>
                </a:solidFill>
              </a:rPr>
              <a:pPr/>
              <a:t>30.06.2021</a:t>
            </a:fld>
            <a:endParaRPr lang="ru-RU">
              <a:solidFill>
                <a:srgbClr val="04617B">
                  <a:shade val="90000"/>
                </a:srgbClr>
              </a:solidFill>
            </a:endParaRPr>
          </a:p>
        </p:txBody>
      </p:sp>
      <p:sp>
        <p:nvSpPr>
          <p:cNvPr id="4" name="Нижний колонтитул 3"/>
          <p:cNvSpPr>
            <a:spLocks noGrp="1"/>
          </p:cNvSpPr>
          <p:nvPr>
            <p:ph type="ftr" sz="quarter" idx="11"/>
          </p:nvPr>
        </p:nvSpPr>
        <p:spPr/>
        <p:txBody>
          <a:bodyPr/>
          <a:lstStyle/>
          <a:p>
            <a:endParaRPr lang="ru-RU">
              <a:solidFill>
                <a:srgbClr val="04617B">
                  <a:shade val="90000"/>
                </a:srgb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18313461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srgbClr val="04617B">
                    <a:shade val="90000"/>
                  </a:srgbClr>
                </a:solidFill>
              </a:rPr>
              <a:pPr/>
              <a:t>30.06.2021</a:t>
            </a:fld>
            <a:endParaRPr lang="ru-RU">
              <a:solidFill>
                <a:srgbClr val="04617B">
                  <a:shade val="90000"/>
                </a:srgbClr>
              </a:solidFill>
            </a:endParaRPr>
          </a:p>
        </p:txBody>
      </p:sp>
      <p:sp>
        <p:nvSpPr>
          <p:cNvPr id="3" name="Нижний колонтитул 2"/>
          <p:cNvSpPr>
            <a:spLocks noGrp="1"/>
          </p:cNvSpPr>
          <p:nvPr>
            <p:ph type="ftr" sz="quarter" idx="11"/>
          </p:nvPr>
        </p:nvSpPr>
        <p:spPr/>
        <p:txBody>
          <a:bodyPr/>
          <a:lstStyle/>
          <a:p>
            <a:endParaRPr lang="ru-RU">
              <a:solidFill>
                <a:srgbClr val="04617B">
                  <a:shade val="90000"/>
                </a:srgb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461795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30.06.2021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solidFill>
                  <a:srgbClr val="04617B">
                    <a:shade val="90000"/>
                  </a:srgbClr>
                </a:solidFill>
              </a:rPr>
              <a:pPr/>
              <a:t>30.06.2021</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34847086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Заголовок 1"/>
          <p:cNvSpPr>
            <a:spLocks noGrp="1"/>
          </p:cNvSpPr>
          <p:nvPr>
            <p:ph type="title"/>
          </p:nvPr>
        </p:nvSpPr>
        <p:spPr>
          <a:xfrm>
            <a:off x="609600" y="1176998"/>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srgbClr val="04617B">
                    <a:shade val="90000"/>
                  </a:srgbClr>
                </a:solidFill>
              </a:rPr>
              <a:pPr/>
              <a:t>30.06.2021</a:t>
            </a:fld>
            <a:endParaRPr lang="ru-RU">
              <a:solidFill>
                <a:srgbClr val="04617B">
                  <a:shade val="90000"/>
                </a:srgbClr>
              </a:solidFill>
            </a:endParaRPr>
          </a:p>
        </p:txBody>
      </p:sp>
      <p:sp>
        <p:nvSpPr>
          <p:cNvPr id="6" name="Нижний колонтитул 5"/>
          <p:cNvSpPr>
            <a:spLocks noGrp="1"/>
          </p:cNvSpPr>
          <p:nvPr>
            <p:ph type="ftr" sz="quarter" idx="11"/>
          </p:nvPr>
        </p:nvSpPr>
        <p:spPr/>
        <p:txBody>
          <a:bodyPr/>
          <a:lstStyle/>
          <a:p>
            <a:endParaRPr lang="ru-RU">
              <a:solidFill>
                <a:srgbClr val="04617B">
                  <a:shade val="90000"/>
                </a:srgbClr>
              </a:solidFill>
            </a:endParaRPr>
          </a:p>
        </p:txBody>
      </p:sp>
      <p:sp>
        <p:nvSpPr>
          <p:cNvPr id="7" name="Номер слайда 6"/>
          <p:cNvSpPr>
            <a:spLocks noGrp="1"/>
          </p:cNvSpPr>
          <p:nvPr>
            <p:ph type="sldNum" sz="quarter" idx="12"/>
          </p:nvPr>
        </p:nvSpPr>
        <p:spPr>
          <a:xfrm>
            <a:off x="8077200" y="6356352"/>
            <a:ext cx="609600" cy="365125"/>
          </a:xfrm>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Полилиния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xmlns="" val="10485762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04617B">
                    <a:shade val="90000"/>
                  </a:srgbClr>
                </a:solidFill>
              </a:rPr>
              <a:pPr/>
              <a:t>30.06.2021</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9824431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2"/>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2"/>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solidFill>
                  <a:srgbClr val="04617B">
                    <a:shade val="90000"/>
                  </a:srgbClr>
                </a:solidFill>
              </a:rPr>
              <a:pPr/>
              <a:t>30.06.2021</a:t>
            </a:fld>
            <a:endParaRPr lang="ru-RU">
              <a:solidFill>
                <a:srgbClr val="04617B">
                  <a:shade val="90000"/>
                </a:srgbClr>
              </a:solidFill>
            </a:endParaRPr>
          </a:p>
        </p:txBody>
      </p:sp>
      <p:sp>
        <p:nvSpPr>
          <p:cNvPr id="5" name="Нижний колонтитул 4"/>
          <p:cNvSpPr>
            <a:spLocks noGrp="1"/>
          </p:cNvSpPr>
          <p:nvPr>
            <p:ph type="ftr" sz="quarter" idx="11"/>
          </p:nvPr>
        </p:nvSpPr>
        <p:spPr/>
        <p:txBody>
          <a:bodyPr/>
          <a:lstStyle/>
          <a:p>
            <a:endParaRPr lang="ru-RU">
              <a:solidFill>
                <a:srgbClr val="04617B">
                  <a:shade val="90000"/>
                </a:srgb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spTree>
    <p:extLst>
      <p:ext uri="{BB962C8B-B14F-4D97-AF65-F5344CB8AC3E}">
        <p14:creationId xmlns:p14="http://schemas.microsoft.com/office/powerpoint/2010/main" xmlns="" val="3671422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atin typeface="Tahoma" panose="020B0604030504040204" pitchFamily="34" charset="0"/>
              </a:defRPr>
            </a:lvl1pPr>
          </a:lstStyle>
          <a:p>
            <a:pPr>
              <a:defRPr/>
            </a:pPr>
            <a:endParaRPr lang="uk-UA"/>
          </a:p>
        </p:txBody>
      </p:sp>
      <p:sp>
        <p:nvSpPr>
          <p:cNvPr id="5" name="Нижний колонтитул 18"/>
          <p:cNvSpPr>
            <a:spLocks noGrp="1"/>
          </p:cNvSpPr>
          <p:nvPr>
            <p:ph type="ftr" sz="quarter" idx="11"/>
          </p:nvPr>
        </p:nvSpPr>
        <p:spPr/>
        <p:txBody>
          <a:bodyPr/>
          <a:lstStyle>
            <a:lvl1pPr>
              <a:defRPr>
                <a:latin typeface="Tahoma" panose="020B0604030504040204" pitchFamily="34" charset="0"/>
              </a:defRPr>
            </a:lvl1pPr>
          </a:lstStyle>
          <a:p>
            <a:pPr>
              <a:defRPr/>
            </a:pPr>
            <a:endParaRPr lang="uk-UA"/>
          </a:p>
        </p:txBody>
      </p:sp>
      <p:sp>
        <p:nvSpPr>
          <p:cNvPr id="6" name="Номер слайда 26"/>
          <p:cNvSpPr>
            <a:spLocks noGrp="1"/>
          </p:cNvSpPr>
          <p:nvPr>
            <p:ph type="sldNum" sz="quarter" idx="12"/>
          </p:nvPr>
        </p:nvSpPr>
        <p:spPr/>
        <p:txBody>
          <a:bodyPr/>
          <a:lstStyle>
            <a:lvl1pPr>
              <a:defRPr>
                <a:latin typeface="Tahoma" pitchFamily="34" charset="0"/>
              </a:defRPr>
            </a:lvl1pPr>
          </a:lstStyle>
          <a:p>
            <a:fld id="{19592315-1CBF-4494-89C8-B794B9249B90}" type="slidenum">
              <a:rPr lang="uk-UA"/>
              <a:pPr/>
              <a:t>‹#›</a:t>
            </a:fld>
            <a:endParaRPr lang="uk-UA"/>
          </a:p>
        </p:txBody>
      </p:sp>
    </p:spTree>
    <p:extLst>
      <p:ext uri="{BB962C8B-B14F-4D97-AF65-F5344CB8AC3E}">
        <p14:creationId xmlns:p14="http://schemas.microsoft.com/office/powerpoint/2010/main" xmlns="" val="22511800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atin typeface="Tahoma" panose="020B0604030504040204" pitchFamily="34" charset="0"/>
              </a:defRPr>
            </a:lvl1pPr>
          </a:lstStyle>
          <a:p>
            <a:pPr>
              <a:defRPr/>
            </a:pPr>
            <a:endParaRPr lang="uk-UA"/>
          </a:p>
        </p:txBody>
      </p:sp>
      <p:sp>
        <p:nvSpPr>
          <p:cNvPr id="5" name="Нижний колонтитул 4"/>
          <p:cNvSpPr>
            <a:spLocks noGrp="1"/>
          </p:cNvSpPr>
          <p:nvPr>
            <p:ph type="ftr" sz="quarter" idx="11"/>
          </p:nvPr>
        </p:nvSpPr>
        <p:spPr/>
        <p:txBody>
          <a:bodyPr/>
          <a:lstStyle>
            <a:lvl1pPr>
              <a:defRPr>
                <a:latin typeface="Tahoma" panose="020B0604030504040204" pitchFamily="34" charset="0"/>
              </a:defRPr>
            </a:lvl1pPr>
          </a:lstStyle>
          <a:p>
            <a:pPr>
              <a:defRPr/>
            </a:pPr>
            <a:endParaRPr lang="uk-UA"/>
          </a:p>
        </p:txBody>
      </p:sp>
      <p:sp>
        <p:nvSpPr>
          <p:cNvPr id="6" name="Номер слайда 5"/>
          <p:cNvSpPr>
            <a:spLocks noGrp="1"/>
          </p:cNvSpPr>
          <p:nvPr>
            <p:ph type="sldNum" sz="quarter" idx="12"/>
          </p:nvPr>
        </p:nvSpPr>
        <p:spPr/>
        <p:txBody>
          <a:bodyPr/>
          <a:lstStyle>
            <a:lvl1pPr>
              <a:defRPr>
                <a:latin typeface="Tahoma" pitchFamily="34" charset="0"/>
              </a:defRPr>
            </a:lvl1pPr>
          </a:lstStyle>
          <a:p>
            <a:fld id="{675669E9-FD55-419A-9684-F677BAFA3865}" type="slidenum">
              <a:rPr lang="uk-UA"/>
              <a:pPr/>
              <a:t>‹#›</a:t>
            </a:fld>
            <a:endParaRPr lang="uk-UA"/>
          </a:p>
        </p:txBody>
      </p:sp>
    </p:spTree>
    <p:extLst>
      <p:ext uri="{BB962C8B-B14F-4D97-AF65-F5344CB8AC3E}">
        <p14:creationId xmlns:p14="http://schemas.microsoft.com/office/powerpoint/2010/main" xmlns="" val="35850719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atin typeface="Tahoma" panose="020B0604030504040204" pitchFamily="34" charset="0"/>
              </a:defRPr>
            </a:lvl1pPr>
          </a:lstStyle>
          <a:p>
            <a:pPr>
              <a:defRPr/>
            </a:pPr>
            <a:endParaRPr lang="uk-UA"/>
          </a:p>
        </p:txBody>
      </p:sp>
      <p:sp>
        <p:nvSpPr>
          <p:cNvPr id="5" name="Нижний колонтитул 4"/>
          <p:cNvSpPr>
            <a:spLocks noGrp="1"/>
          </p:cNvSpPr>
          <p:nvPr>
            <p:ph type="ftr" sz="quarter" idx="11"/>
          </p:nvPr>
        </p:nvSpPr>
        <p:spPr/>
        <p:txBody>
          <a:bodyPr/>
          <a:lstStyle>
            <a:lvl1pPr>
              <a:defRPr>
                <a:latin typeface="Tahoma" panose="020B0604030504040204" pitchFamily="34" charset="0"/>
              </a:defRPr>
            </a:lvl1pPr>
          </a:lstStyle>
          <a:p>
            <a:pPr>
              <a:defRPr/>
            </a:pPr>
            <a:endParaRPr lang="uk-UA"/>
          </a:p>
        </p:txBody>
      </p:sp>
      <p:sp>
        <p:nvSpPr>
          <p:cNvPr id="6" name="Номер слайда 5"/>
          <p:cNvSpPr>
            <a:spLocks noGrp="1"/>
          </p:cNvSpPr>
          <p:nvPr>
            <p:ph type="sldNum" sz="quarter" idx="12"/>
          </p:nvPr>
        </p:nvSpPr>
        <p:spPr/>
        <p:txBody>
          <a:bodyPr/>
          <a:lstStyle>
            <a:lvl1pPr>
              <a:defRPr>
                <a:latin typeface="Tahoma" pitchFamily="34" charset="0"/>
              </a:defRPr>
            </a:lvl1pPr>
          </a:lstStyle>
          <a:p>
            <a:fld id="{8C1A4DC3-443A-418A-9C84-D38C2AEB10C8}" type="slidenum">
              <a:rPr lang="uk-UA"/>
              <a:pPr/>
              <a:t>‹#›</a:t>
            </a:fld>
            <a:endParaRPr lang="uk-UA"/>
          </a:p>
        </p:txBody>
      </p:sp>
    </p:spTree>
    <p:extLst>
      <p:ext uri="{BB962C8B-B14F-4D97-AF65-F5344CB8AC3E}">
        <p14:creationId xmlns:p14="http://schemas.microsoft.com/office/powerpoint/2010/main" xmlns="" val="1581545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atin typeface="Tahoma" panose="020B0604030504040204" pitchFamily="34" charset="0"/>
              </a:defRPr>
            </a:lvl1pPr>
          </a:lstStyle>
          <a:p>
            <a:pPr>
              <a:defRPr/>
            </a:pPr>
            <a:endParaRPr lang="uk-UA"/>
          </a:p>
        </p:txBody>
      </p:sp>
      <p:sp>
        <p:nvSpPr>
          <p:cNvPr id="6" name="Нижний колонтитул 5"/>
          <p:cNvSpPr>
            <a:spLocks noGrp="1"/>
          </p:cNvSpPr>
          <p:nvPr>
            <p:ph type="ftr" sz="quarter" idx="11"/>
          </p:nvPr>
        </p:nvSpPr>
        <p:spPr/>
        <p:txBody>
          <a:bodyPr/>
          <a:lstStyle>
            <a:lvl1pPr>
              <a:defRPr>
                <a:latin typeface="Tahoma" panose="020B0604030504040204" pitchFamily="34" charset="0"/>
              </a:defRPr>
            </a:lvl1pPr>
          </a:lstStyle>
          <a:p>
            <a:pPr>
              <a:defRPr/>
            </a:pPr>
            <a:endParaRPr lang="uk-UA"/>
          </a:p>
        </p:txBody>
      </p:sp>
      <p:sp>
        <p:nvSpPr>
          <p:cNvPr id="7" name="Номер слайда 6"/>
          <p:cNvSpPr>
            <a:spLocks noGrp="1"/>
          </p:cNvSpPr>
          <p:nvPr>
            <p:ph type="sldNum" sz="quarter" idx="12"/>
          </p:nvPr>
        </p:nvSpPr>
        <p:spPr/>
        <p:txBody>
          <a:bodyPr/>
          <a:lstStyle>
            <a:lvl1pPr>
              <a:defRPr>
                <a:latin typeface="Tahoma" pitchFamily="34" charset="0"/>
              </a:defRPr>
            </a:lvl1pPr>
          </a:lstStyle>
          <a:p>
            <a:fld id="{A090D7E7-B948-4960-9CD9-E9F081494D20}" type="slidenum">
              <a:rPr lang="uk-UA"/>
              <a:pPr/>
              <a:t>‹#›</a:t>
            </a:fld>
            <a:endParaRPr lang="uk-UA"/>
          </a:p>
        </p:txBody>
      </p:sp>
    </p:spTree>
    <p:extLst>
      <p:ext uri="{BB962C8B-B14F-4D97-AF65-F5344CB8AC3E}">
        <p14:creationId xmlns:p14="http://schemas.microsoft.com/office/powerpoint/2010/main" xmlns="" val="2746716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6"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atin typeface="Tahoma" panose="020B0604030504040204" pitchFamily="34" charset="0"/>
              </a:defRPr>
            </a:lvl1pPr>
          </a:lstStyle>
          <a:p>
            <a:pPr>
              <a:defRPr/>
            </a:pPr>
            <a:endParaRPr lang="uk-UA"/>
          </a:p>
        </p:txBody>
      </p:sp>
      <p:sp>
        <p:nvSpPr>
          <p:cNvPr id="8" name="Нижний колонтитул 7"/>
          <p:cNvSpPr>
            <a:spLocks noGrp="1"/>
          </p:cNvSpPr>
          <p:nvPr>
            <p:ph type="ftr" sz="quarter" idx="11"/>
          </p:nvPr>
        </p:nvSpPr>
        <p:spPr/>
        <p:txBody>
          <a:bodyPr/>
          <a:lstStyle>
            <a:lvl1pPr>
              <a:defRPr>
                <a:latin typeface="Tahoma" panose="020B0604030504040204" pitchFamily="34" charset="0"/>
              </a:defRPr>
            </a:lvl1pPr>
          </a:lstStyle>
          <a:p>
            <a:pPr>
              <a:defRPr/>
            </a:pPr>
            <a:endParaRPr lang="uk-UA"/>
          </a:p>
        </p:txBody>
      </p:sp>
      <p:sp>
        <p:nvSpPr>
          <p:cNvPr id="9" name="Номер слайда 8"/>
          <p:cNvSpPr>
            <a:spLocks noGrp="1"/>
          </p:cNvSpPr>
          <p:nvPr>
            <p:ph type="sldNum" sz="quarter" idx="12"/>
          </p:nvPr>
        </p:nvSpPr>
        <p:spPr/>
        <p:txBody>
          <a:bodyPr/>
          <a:lstStyle>
            <a:lvl1pPr>
              <a:defRPr>
                <a:latin typeface="Tahoma" pitchFamily="34" charset="0"/>
              </a:defRPr>
            </a:lvl1pPr>
          </a:lstStyle>
          <a:p>
            <a:fld id="{1793ABD0-4FC7-4D34-BDC5-C09B9C58FD93}" type="slidenum">
              <a:rPr lang="uk-UA"/>
              <a:pPr/>
              <a:t>‹#›</a:t>
            </a:fld>
            <a:endParaRPr lang="uk-UA"/>
          </a:p>
        </p:txBody>
      </p:sp>
    </p:spTree>
    <p:extLst>
      <p:ext uri="{BB962C8B-B14F-4D97-AF65-F5344CB8AC3E}">
        <p14:creationId xmlns:p14="http://schemas.microsoft.com/office/powerpoint/2010/main" xmlns="" val="41907710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atin typeface="Tahoma" panose="020B0604030504040204" pitchFamily="34" charset="0"/>
              </a:defRPr>
            </a:lvl1pPr>
          </a:lstStyle>
          <a:p>
            <a:pPr>
              <a:defRPr/>
            </a:pPr>
            <a:endParaRPr lang="uk-UA"/>
          </a:p>
        </p:txBody>
      </p:sp>
      <p:sp>
        <p:nvSpPr>
          <p:cNvPr id="4" name="Нижний колонтитул 3"/>
          <p:cNvSpPr>
            <a:spLocks noGrp="1"/>
          </p:cNvSpPr>
          <p:nvPr>
            <p:ph type="ftr" sz="quarter" idx="11"/>
          </p:nvPr>
        </p:nvSpPr>
        <p:spPr/>
        <p:txBody>
          <a:bodyPr/>
          <a:lstStyle>
            <a:lvl1pPr>
              <a:defRPr>
                <a:latin typeface="Tahoma" panose="020B0604030504040204" pitchFamily="34" charset="0"/>
              </a:defRPr>
            </a:lvl1pPr>
          </a:lstStyle>
          <a:p>
            <a:pPr>
              <a:defRPr/>
            </a:pPr>
            <a:endParaRPr lang="uk-UA"/>
          </a:p>
        </p:txBody>
      </p:sp>
      <p:sp>
        <p:nvSpPr>
          <p:cNvPr id="5" name="Номер слайда 4"/>
          <p:cNvSpPr>
            <a:spLocks noGrp="1"/>
          </p:cNvSpPr>
          <p:nvPr>
            <p:ph type="sldNum" sz="quarter" idx="12"/>
          </p:nvPr>
        </p:nvSpPr>
        <p:spPr/>
        <p:txBody>
          <a:bodyPr/>
          <a:lstStyle>
            <a:lvl1pPr>
              <a:defRPr>
                <a:latin typeface="Tahoma" pitchFamily="34" charset="0"/>
              </a:defRPr>
            </a:lvl1pPr>
          </a:lstStyle>
          <a:p>
            <a:fld id="{7A666211-CC87-4E23-B6FD-6CE34C308257}" type="slidenum">
              <a:rPr lang="uk-UA"/>
              <a:pPr/>
              <a:t>‹#›</a:t>
            </a:fld>
            <a:endParaRPr lang="uk-UA"/>
          </a:p>
        </p:txBody>
      </p:sp>
    </p:spTree>
    <p:extLst>
      <p:ext uri="{BB962C8B-B14F-4D97-AF65-F5344CB8AC3E}">
        <p14:creationId xmlns:p14="http://schemas.microsoft.com/office/powerpoint/2010/main" xmlns="" val="729045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30.06.2021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atin typeface="Tahoma" panose="020B0604030504040204" pitchFamily="34" charset="0"/>
              </a:defRPr>
            </a:lvl1pPr>
          </a:lstStyle>
          <a:p>
            <a:pPr>
              <a:defRPr/>
            </a:pPr>
            <a:endParaRPr lang="uk-UA"/>
          </a:p>
        </p:txBody>
      </p:sp>
      <p:sp>
        <p:nvSpPr>
          <p:cNvPr id="3" name="Нижний колонтитул 2"/>
          <p:cNvSpPr>
            <a:spLocks noGrp="1"/>
          </p:cNvSpPr>
          <p:nvPr>
            <p:ph type="ftr" sz="quarter" idx="11"/>
          </p:nvPr>
        </p:nvSpPr>
        <p:spPr/>
        <p:txBody>
          <a:bodyPr/>
          <a:lstStyle>
            <a:lvl1pPr>
              <a:defRPr>
                <a:latin typeface="Tahoma" panose="020B0604030504040204" pitchFamily="34" charset="0"/>
              </a:defRPr>
            </a:lvl1pPr>
          </a:lstStyle>
          <a:p>
            <a:pPr>
              <a:defRPr/>
            </a:pPr>
            <a:endParaRPr lang="uk-UA"/>
          </a:p>
        </p:txBody>
      </p:sp>
      <p:sp>
        <p:nvSpPr>
          <p:cNvPr id="4" name="Номер слайда 3"/>
          <p:cNvSpPr>
            <a:spLocks noGrp="1"/>
          </p:cNvSpPr>
          <p:nvPr>
            <p:ph type="sldNum" sz="quarter" idx="12"/>
          </p:nvPr>
        </p:nvSpPr>
        <p:spPr/>
        <p:txBody>
          <a:bodyPr/>
          <a:lstStyle>
            <a:lvl1pPr>
              <a:defRPr>
                <a:latin typeface="Tahoma" pitchFamily="34" charset="0"/>
              </a:defRPr>
            </a:lvl1pPr>
          </a:lstStyle>
          <a:p>
            <a:fld id="{DB149667-DFF5-4618-8E92-75A12A7133E0}" type="slidenum">
              <a:rPr lang="uk-UA"/>
              <a:pPr/>
              <a:t>‹#›</a:t>
            </a:fld>
            <a:endParaRPr lang="uk-UA"/>
          </a:p>
        </p:txBody>
      </p:sp>
    </p:spTree>
    <p:extLst>
      <p:ext uri="{BB962C8B-B14F-4D97-AF65-F5344CB8AC3E}">
        <p14:creationId xmlns:p14="http://schemas.microsoft.com/office/powerpoint/2010/main" xmlns="" val="9061114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atin typeface="Tahoma" panose="020B0604030504040204" pitchFamily="34" charset="0"/>
              </a:defRPr>
            </a:lvl1pPr>
          </a:lstStyle>
          <a:p>
            <a:pPr>
              <a:defRPr/>
            </a:pPr>
            <a:endParaRPr lang="uk-UA"/>
          </a:p>
        </p:txBody>
      </p:sp>
      <p:sp>
        <p:nvSpPr>
          <p:cNvPr id="6" name="Нижний колонтитул 5"/>
          <p:cNvSpPr>
            <a:spLocks noGrp="1"/>
          </p:cNvSpPr>
          <p:nvPr>
            <p:ph type="ftr" sz="quarter" idx="11"/>
          </p:nvPr>
        </p:nvSpPr>
        <p:spPr/>
        <p:txBody>
          <a:bodyPr/>
          <a:lstStyle>
            <a:lvl1pPr>
              <a:defRPr>
                <a:latin typeface="Tahoma" panose="020B0604030504040204" pitchFamily="34" charset="0"/>
              </a:defRPr>
            </a:lvl1pPr>
          </a:lstStyle>
          <a:p>
            <a:pPr>
              <a:defRPr/>
            </a:pPr>
            <a:endParaRPr lang="uk-UA"/>
          </a:p>
        </p:txBody>
      </p:sp>
      <p:sp>
        <p:nvSpPr>
          <p:cNvPr id="7" name="Номер слайда 6"/>
          <p:cNvSpPr>
            <a:spLocks noGrp="1"/>
          </p:cNvSpPr>
          <p:nvPr>
            <p:ph type="sldNum" sz="quarter" idx="12"/>
          </p:nvPr>
        </p:nvSpPr>
        <p:spPr/>
        <p:txBody>
          <a:bodyPr/>
          <a:lstStyle>
            <a:lvl1pPr>
              <a:defRPr>
                <a:latin typeface="Tahoma" pitchFamily="34" charset="0"/>
              </a:defRPr>
            </a:lvl1pPr>
          </a:lstStyle>
          <a:p>
            <a:fld id="{E11CD993-F859-4FAE-B3FD-FC1A209026E7}" type="slidenum">
              <a:rPr lang="uk-UA"/>
              <a:pPr/>
              <a:t>‹#›</a:t>
            </a:fld>
            <a:endParaRPr lang="uk-UA"/>
          </a:p>
        </p:txBody>
      </p:sp>
    </p:spTree>
    <p:extLst>
      <p:ext uri="{BB962C8B-B14F-4D97-AF65-F5344CB8AC3E}">
        <p14:creationId xmlns:p14="http://schemas.microsoft.com/office/powerpoint/2010/main" xmlns="" val="28061980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Прямоугольный треугольник 5"/>
          <p:cNvSpPr/>
          <p:nvPr/>
        </p:nvSpPr>
        <p:spPr>
          <a:xfrm rot="420000" flipV="1">
            <a:off x="8004176" y="5359402"/>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Полилиния 7"/>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Заголовок 1"/>
          <p:cNvSpPr>
            <a:spLocks noGrp="1"/>
          </p:cNvSpPr>
          <p:nvPr>
            <p:ph type="title"/>
          </p:nvPr>
        </p:nvSpPr>
        <p:spPr>
          <a:xfrm>
            <a:off x="609600" y="1176998"/>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atin typeface="Tahoma" panose="020B0604030504040204" pitchFamily="34" charset="0"/>
              </a:defRPr>
            </a:lvl1pPr>
          </a:lstStyle>
          <a:p>
            <a:pPr>
              <a:defRPr/>
            </a:pPr>
            <a:endParaRPr lang="uk-UA"/>
          </a:p>
        </p:txBody>
      </p:sp>
      <p:sp>
        <p:nvSpPr>
          <p:cNvPr id="10" name="Нижний колонтитул 5"/>
          <p:cNvSpPr>
            <a:spLocks noGrp="1"/>
          </p:cNvSpPr>
          <p:nvPr>
            <p:ph type="ftr" sz="quarter" idx="11"/>
          </p:nvPr>
        </p:nvSpPr>
        <p:spPr/>
        <p:txBody>
          <a:bodyPr/>
          <a:lstStyle>
            <a:lvl1pPr>
              <a:defRPr>
                <a:latin typeface="Tahoma" panose="020B0604030504040204" pitchFamily="34" charset="0"/>
              </a:defRPr>
            </a:lvl1pPr>
          </a:lstStyle>
          <a:p>
            <a:pPr>
              <a:defRPr/>
            </a:pPr>
            <a:endParaRPr lang="uk-UA"/>
          </a:p>
        </p:txBody>
      </p:sp>
      <p:sp>
        <p:nvSpPr>
          <p:cNvPr id="11" name="Номер слайда 6"/>
          <p:cNvSpPr>
            <a:spLocks noGrp="1"/>
          </p:cNvSpPr>
          <p:nvPr>
            <p:ph type="sldNum" sz="quarter" idx="12"/>
          </p:nvPr>
        </p:nvSpPr>
        <p:spPr>
          <a:xfrm>
            <a:off x="8077200" y="6356352"/>
            <a:ext cx="609600" cy="365125"/>
          </a:xfrm>
        </p:spPr>
        <p:txBody>
          <a:bodyPr/>
          <a:lstStyle>
            <a:lvl1pPr>
              <a:defRPr>
                <a:latin typeface="Tahoma" pitchFamily="34" charset="0"/>
              </a:defRPr>
            </a:lvl1pPr>
          </a:lstStyle>
          <a:p>
            <a:fld id="{FD2D895D-0F7E-4188-8676-AA087D616B79}" type="slidenum">
              <a:rPr lang="uk-UA"/>
              <a:pPr/>
              <a:t>‹#›</a:t>
            </a:fld>
            <a:endParaRPr lang="uk-UA"/>
          </a:p>
        </p:txBody>
      </p:sp>
    </p:spTree>
    <p:extLst>
      <p:ext uri="{BB962C8B-B14F-4D97-AF65-F5344CB8AC3E}">
        <p14:creationId xmlns:p14="http://schemas.microsoft.com/office/powerpoint/2010/main" xmlns="" val="41907448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atin typeface="Tahoma" panose="020B0604030504040204" pitchFamily="34" charset="0"/>
              </a:defRPr>
            </a:lvl1pPr>
          </a:lstStyle>
          <a:p>
            <a:pPr>
              <a:defRPr/>
            </a:pPr>
            <a:endParaRPr lang="uk-UA"/>
          </a:p>
        </p:txBody>
      </p:sp>
      <p:sp>
        <p:nvSpPr>
          <p:cNvPr id="5" name="Нижний колонтитул 4"/>
          <p:cNvSpPr>
            <a:spLocks noGrp="1"/>
          </p:cNvSpPr>
          <p:nvPr>
            <p:ph type="ftr" sz="quarter" idx="11"/>
          </p:nvPr>
        </p:nvSpPr>
        <p:spPr/>
        <p:txBody>
          <a:bodyPr/>
          <a:lstStyle>
            <a:lvl1pPr>
              <a:defRPr>
                <a:latin typeface="Tahoma" panose="020B0604030504040204" pitchFamily="34" charset="0"/>
              </a:defRPr>
            </a:lvl1pPr>
          </a:lstStyle>
          <a:p>
            <a:pPr>
              <a:defRPr/>
            </a:pPr>
            <a:endParaRPr lang="uk-UA"/>
          </a:p>
        </p:txBody>
      </p:sp>
      <p:sp>
        <p:nvSpPr>
          <p:cNvPr id="6" name="Номер слайда 5"/>
          <p:cNvSpPr>
            <a:spLocks noGrp="1"/>
          </p:cNvSpPr>
          <p:nvPr>
            <p:ph type="sldNum" sz="quarter" idx="12"/>
          </p:nvPr>
        </p:nvSpPr>
        <p:spPr/>
        <p:txBody>
          <a:bodyPr/>
          <a:lstStyle>
            <a:lvl1pPr>
              <a:defRPr>
                <a:latin typeface="Tahoma" pitchFamily="34" charset="0"/>
              </a:defRPr>
            </a:lvl1pPr>
          </a:lstStyle>
          <a:p>
            <a:fld id="{FFBC004D-758A-4D89-8163-918408101CB7}" type="slidenum">
              <a:rPr lang="uk-UA"/>
              <a:pPr/>
              <a:t>‹#›</a:t>
            </a:fld>
            <a:endParaRPr lang="uk-UA"/>
          </a:p>
        </p:txBody>
      </p:sp>
    </p:spTree>
    <p:extLst>
      <p:ext uri="{BB962C8B-B14F-4D97-AF65-F5344CB8AC3E}">
        <p14:creationId xmlns:p14="http://schemas.microsoft.com/office/powerpoint/2010/main" xmlns="" val="22749619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2"/>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2"/>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atin typeface="Tahoma" panose="020B0604030504040204" pitchFamily="34" charset="0"/>
              </a:defRPr>
            </a:lvl1pPr>
          </a:lstStyle>
          <a:p>
            <a:pPr>
              <a:defRPr/>
            </a:pPr>
            <a:endParaRPr lang="uk-UA"/>
          </a:p>
        </p:txBody>
      </p:sp>
      <p:sp>
        <p:nvSpPr>
          <p:cNvPr id="5" name="Нижний колонтитул 4"/>
          <p:cNvSpPr>
            <a:spLocks noGrp="1"/>
          </p:cNvSpPr>
          <p:nvPr>
            <p:ph type="ftr" sz="quarter" idx="11"/>
          </p:nvPr>
        </p:nvSpPr>
        <p:spPr/>
        <p:txBody>
          <a:bodyPr/>
          <a:lstStyle>
            <a:lvl1pPr>
              <a:defRPr>
                <a:latin typeface="Tahoma" panose="020B0604030504040204" pitchFamily="34" charset="0"/>
              </a:defRPr>
            </a:lvl1pPr>
          </a:lstStyle>
          <a:p>
            <a:pPr>
              <a:defRPr/>
            </a:pPr>
            <a:endParaRPr lang="uk-UA"/>
          </a:p>
        </p:txBody>
      </p:sp>
      <p:sp>
        <p:nvSpPr>
          <p:cNvPr id="6" name="Номер слайда 5"/>
          <p:cNvSpPr>
            <a:spLocks noGrp="1"/>
          </p:cNvSpPr>
          <p:nvPr>
            <p:ph type="sldNum" sz="quarter" idx="12"/>
          </p:nvPr>
        </p:nvSpPr>
        <p:spPr/>
        <p:txBody>
          <a:bodyPr/>
          <a:lstStyle>
            <a:lvl1pPr>
              <a:defRPr>
                <a:latin typeface="Tahoma" pitchFamily="34" charset="0"/>
              </a:defRPr>
            </a:lvl1pPr>
          </a:lstStyle>
          <a:p>
            <a:fld id="{7E660466-2F22-4FC0-AD07-33E31A8308B6}" type="slidenum">
              <a:rPr lang="uk-UA"/>
              <a:pPr/>
              <a:t>‹#›</a:t>
            </a:fld>
            <a:endParaRPr lang="uk-UA"/>
          </a:p>
        </p:txBody>
      </p:sp>
    </p:spTree>
    <p:extLst>
      <p:ext uri="{BB962C8B-B14F-4D97-AF65-F5344CB8AC3E}">
        <p14:creationId xmlns:p14="http://schemas.microsoft.com/office/powerpoint/2010/main" xmlns="" val="32864264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atin typeface="Tahoma" panose="020B0604030504040204" pitchFamily="34" charset="0"/>
              </a:defRPr>
            </a:lvl1pPr>
          </a:lstStyle>
          <a:p>
            <a:pPr>
              <a:defRPr/>
            </a:pPr>
            <a:endParaRPr lang="uk-UA"/>
          </a:p>
        </p:txBody>
      </p:sp>
      <p:sp>
        <p:nvSpPr>
          <p:cNvPr id="5" name="Нижний колонтитул 18"/>
          <p:cNvSpPr>
            <a:spLocks noGrp="1"/>
          </p:cNvSpPr>
          <p:nvPr>
            <p:ph type="ftr" sz="quarter" idx="11"/>
          </p:nvPr>
        </p:nvSpPr>
        <p:spPr/>
        <p:txBody>
          <a:bodyPr/>
          <a:lstStyle>
            <a:lvl1pPr>
              <a:defRPr>
                <a:latin typeface="Tahoma" panose="020B0604030504040204" pitchFamily="34" charset="0"/>
              </a:defRPr>
            </a:lvl1pPr>
          </a:lstStyle>
          <a:p>
            <a:pPr>
              <a:defRPr/>
            </a:pPr>
            <a:endParaRPr lang="uk-UA"/>
          </a:p>
        </p:txBody>
      </p:sp>
      <p:sp>
        <p:nvSpPr>
          <p:cNvPr id="6" name="Номер слайда 26"/>
          <p:cNvSpPr>
            <a:spLocks noGrp="1"/>
          </p:cNvSpPr>
          <p:nvPr>
            <p:ph type="sldNum" sz="quarter" idx="12"/>
          </p:nvPr>
        </p:nvSpPr>
        <p:spPr/>
        <p:txBody>
          <a:bodyPr/>
          <a:lstStyle>
            <a:lvl1pPr>
              <a:defRPr>
                <a:latin typeface="Tahoma" pitchFamily="34" charset="0"/>
              </a:defRPr>
            </a:lvl1pPr>
          </a:lstStyle>
          <a:p>
            <a:fld id="{63CAE024-3E17-4025-A91D-AC3FC2294659}" type="slidenum">
              <a:rPr lang="uk-UA"/>
              <a:pPr/>
              <a:t>‹#›</a:t>
            </a:fld>
            <a:endParaRPr lang="uk-UA"/>
          </a:p>
        </p:txBody>
      </p:sp>
    </p:spTree>
    <p:extLst>
      <p:ext uri="{BB962C8B-B14F-4D97-AF65-F5344CB8AC3E}">
        <p14:creationId xmlns:p14="http://schemas.microsoft.com/office/powerpoint/2010/main" xmlns="" val="8593908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atin typeface="Tahoma" panose="020B0604030504040204" pitchFamily="34" charset="0"/>
              </a:defRPr>
            </a:lvl1pPr>
          </a:lstStyle>
          <a:p>
            <a:pPr>
              <a:defRPr/>
            </a:pPr>
            <a:endParaRPr lang="uk-UA"/>
          </a:p>
        </p:txBody>
      </p:sp>
      <p:sp>
        <p:nvSpPr>
          <p:cNvPr id="5" name="Нижний колонтитул 4"/>
          <p:cNvSpPr>
            <a:spLocks noGrp="1"/>
          </p:cNvSpPr>
          <p:nvPr>
            <p:ph type="ftr" sz="quarter" idx="11"/>
          </p:nvPr>
        </p:nvSpPr>
        <p:spPr/>
        <p:txBody>
          <a:bodyPr/>
          <a:lstStyle>
            <a:lvl1pPr>
              <a:defRPr>
                <a:latin typeface="Tahoma" panose="020B0604030504040204" pitchFamily="34" charset="0"/>
              </a:defRPr>
            </a:lvl1pPr>
          </a:lstStyle>
          <a:p>
            <a:pPr>
              <a:defRPr/>
            </a:pPr>
            <a:endParaRPr lang="uk-UA"/>
          </a:p>
        </p:txBody>
      </p:sp>
      <p:sp>
        <p:nvSpPr>
          <p:cNvPr id="6" name="Номер слайда 5"/>
          <p:cNvSpPr>
            <a:spLocks noGrp="1"/>
          </p:cNvSpPr>
          <p:nvPr>
            <p:ph type="sldNum" sz="quarter" idx="12"/>
          </p:nvPr>
        </p:nvSpPr>
        <p:spPr/>
        <p:txBody>
          <a:bodyPr/>
          <a:lstStyle>
            <a:lvl1pPr>
              <a:defRPr>
                <a:latin typeface="Tahoma" pitchFamily="34" charset="0"/>
              </a:defRPr>
            </a:lvl1pPr>
          </a:lstStyle>
          <a:p>
            <a:fld id="{E7AD7709-B778-48BE-8A49-19F00F9ABC46}" type="slidenum">
              <a:rPr lang="uk-UA"/>
              <a:pPr/>
              <a:t>‹#›</a:t>
            </a:fld>
            <a:endParaRPr lang="uk-UA"/>
          </a:p>
        </p:txBody>
      </p:sp>
    </p:spTree>
    <p:extLst>
      <p:ext uri="{BB962C8B-B14F-4D97-AF65-F5344CB8AC3E}">
        <p14:creationId xmlns:p14="http://schemas.microsoft.com/office/powerpoint/2010/main" xmlns="" val="18258096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atin typeface="Tahoma" panose="020B0604030504040204" pitchFamily="34" charset="0"/>
              </a:defRPr>
            </a:lvl1pPr>
          </a:lstStyle>
          <a:p>
            <a:pPr>
              <a:defRPr/>
            </a:pPr>
            <a:endParaRPr lang="uk-UA"/>
          </a:p>
        </p:txBody>
      </p:sp>
      <p:sp>
        <p:nvSpPr>
          <p:cNvPr id="5" name="Нижний колонтитул 4"/>
          <p:cNvSpPr>
            <a:spLocks noGrp="1"/>
          </p:cNvSpPr>
          <p:nvPr>
            <p:ph type="ftr" sz="quarter" idx="11"/>
          </p:nvPr>
        </p:nvSpPr>
        <p:spPr/>
        <p:txBody>
          <a:bodyPr/>
          <a:lstStyle>
            <a:lvl1pPr>
              <a:defRPr>
                <a:latin typeface="Tahoma" panose="020B0604030504040204" pitchFamily="34" charset="0"/>
              </a:defRPr>
            </a:lvl1pPr>
          </a:lstStyle>
          <a:p>
            <a:pPr>
              <a:defRPr/>
            </a:pPr>
            <a:endParaRPr lang="uk-UA"/>
          </a:p>
        </p:txBody>
      </p:sp>
      <p:sp>
        <p:nvSpPr>
          <p:cNvPr id="6" name="Номер слайда 5"/>
          <p:cNvSpPr>
            <a:spLocks noGrp="1"/>
          </p:cNvSpPr>
          <p:nvPr>
            <p:ph type="sldNum" sz="quarter" idx="12"/>
          </p:nvPr>
        </p:nvSpPr>
        <p:spPr/>
        <p:txBody>
          <a:bodyPr/>
          <a:lstStyle>
            <a:lvl1pPr>
              <a:defRPr>
                <a:latin typeface="Tahoma" pitchFamily="34" charset="0"/>
              </a:defRPr>
            </a:lvl1pPr>
          </a:lstStyle>
          <a:p>
            <a:fld id="{CDB80585-365D-46A1-B807-DD957152A7AC}" type="slidenum">
              <a:rPr lang="uk-UA"/>
              <a:pPr/>
              <a:t>‹#›</a:t>
            </a:fld>
            <a:endParaRPr lang="uk-UA"/>
          </a:p>
        </p:txBody>
      </p:sp>
    </p:spTree>
    <p:extLst>
      <p:ext uri="{BB962C8B-B14F-4D97-AF65-F5344CB8AC3E}">
        <p14:creationId xmlns:p14="http://schemas.microsoft.com/office/powerpoint/2010/main" xmlns="" val="32788418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atin typeface="Tahoma" panose="020B0604030504040204" pitchFamily="34" charset="0"/>
              </a:defRPr>
            </a:lvl1pPr>
          </a:lstStyle>
          <a:p>
            <a:pPr>
              <a:defRPr/>
            </a:pPr>
            <a:endParaRPr lang="uk-UA"/>
          </a:p>
        </p:txBody>
      </p:sp>
      <p:sp>
        <p:nvSpPr>
          <p:cNvPr id="6" name="Нижний колонтитул 5"/>
          <p:cNvSpPr>
            <a:spLocks noGrp="1"/>
          </p:cNvSpPr>
          <p:nvPr>
            <p:ph type="ftr" sz="quarter" idx="11"/>
          </p:nvPr>
        </p:nvSpPr>
        <p:spPr/>
        <p:txBody>
          <a:bodyPr/>
          <a:lstStyle>
            <a:lvl1pPr>
              <a:defRPr>
                <a:latin typeface="Tahoma" panose="020B0604030504040204" pitchFamily="34" charset="0"/>
              </a:defRPr>
            </a:lvl1pPr>
          </a:lstStyle>
          <a:p>
            <a:pPr>
              <a:defRPr/>
            </a:pPr>
            <a:endParaRPr lang="uk-UA"/>
          </a:p>
        </p:txBody>
      </p:sp>
      <p:sp>
        <p:nvSpPr>
          <p:cNvPr id="7" name="Номер слайда 6"/>
          <p:cNvSpPr>
            <a:spLocks noGrp="1"/>
          </p:cNvSpPr>
          <p:nvPr>
            <p:ph type="sldNum" sz="quarter" idx="12"/>
          </p:nvPr>
        </p:nvSpPr>
        <p:spPr/>
        <p:txBody>
          <a:bodyPr/>
          <a:lstStyle>
            <a:lvl1pPr>
              <a:defRPr>
                <a:latin typeface="Tahoma" pitchFamily="34" charset="0"/>
              </a:defRPr>
            </a:lvl1pPr>
          </a:lstStyle>
          <a:p>
            <a:fld id="{8CE60B5B-465C-4517-819A-5C111FB1E409}" type="slidenum">
              <a:rPr lang="uk-UA"/>
              <a:pPr/>
              <a:t>‹#›</a:t>
            </a:fld>
            <a:endParaRPr lang="uk-UA"/>
          </a:p>
        </p:txBody>
      </p:sp>
    </p:spTree>
    <p:extLst>
      <p:ext uri="{BB962C8B-B14F-4D97-AF65-F5344CB8AC3E}">
        <p14:creationId xmlns:p14="http://schemas.microsoft.com/office/powerpoint/2010/main" xmlns="" val="24938730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6"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atin typeface="Tahoma" panose="020B0604030504040204" pitchFamily="34" charset="0"/>
              </a:defRPr>
            </a:lvl1pPr>
          </a:lstStyle>
          <a:p>
            <a:pPr>
              <a:defRPr/>
            </a:pPr>
            <a:endParaRPr lang="uk-UA"/>
          </a:p>
        </p:txBody>
      </p:sp>
      <p:sp>
        <p:nvSpPr>
          <p:cNvPr id="8" name="Нижний колонтитул 7"/>
          <p:cNvSpPr>
            <a:spLocks noGrp="1"/>
          </p:cNvSpPr>
          <p:nvPr>
            <p:ph type="ftr" sz="quarter" idx="11"/>
          </p:nvPr>
        </p:nvSpPr>
        <p:spPr/>
        <p:txBody>
          <a:bodyPr/>
          <a:lstStyle>
            <a:lvl1pPr>
              <a:defRPr>
                <a:latin typeface="Tahoma" panose="020B0604030504040204" pitchFamily="34" charset="0"/>
              </a:defRPr>
            </a:lvl1pPr>
          </a:lstStyle>
          <a:p>
            <a:pPr>
              <a:defRPr/>
            </a:pPr>
            <a:endParaRPr lang="uk-UA"/>
          </a:p>
        </p:txBody>
      </p:sp>
      <p:sp>
        <p:nvSpPr>
          <p:cNvPr id="9" name="Номер слайда 8"/>
          <p:cNvSpPr>
            <a:spLocks noGrp="1"/>
          </p:cNvSpPr>
          <p:nvPr>
            <p:ph type="sldNum" sz="quarter" idx="12"/>
          </p:nvPr>
        </p:nvSpPr>
        <p:spPr/>
        <p:txBody>
          <a:bodyPr/>
          <a:lstStyle>
            <a:lvl1pPr>
              <a:defRPr>
                <a:latin typeface="Tahoma" pitchFamily="34" charset="0"/>
              </a:defRPr>
            </a:lvl1pPr>
          </a:lstStyle>
          <a:p>
            <a:fld id="{21EE6812-5A16-4DC5-9788-5B77953B4599}" type="slidenum">
              <a:rPr lang="uk-UA"/>
              <a:pPr/>
              <a:t>‹#›</a:t>
            </a:fld>
            <a:endParaRPr lang="uk-UA"/>
          </a:p>
        </p:txBody>
      </p:sp>
    </p:spTree>
    <p:extLst>
      <p:ext uri="{BB962C8B-B14F-4D97-AF65-F5344CB8AC3E}">
        <p14:creationId xmlns:p14="http://schemas.microsoft.com/office/powerpoint/2010/main" xmlns="" val="1051135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30.06.2021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2"/>
          <p:cNvSpPr>
            <a:spLocks noGrp="1"/>
          </p:cNvSpPr>
          <p:nvPr>
            <p:ph type="dt" sz="half" idx="10"/>
          </p:nvPr>
        </p:nvSpPr>
        <p:spPr/>
        <p:txBody>
          <a:bodyPr/>
          <a:lstStyle>
            <a:lvl1pPr>
              <a:defRPr>
                <a:latin typeface="Tahoma" panose="020B0604030504040204" pitchFamily="34" charset="0"/>
              </a:defRPr>
            </a:lvl1pPr>
          </a:lstStyle>
          <a:p>
            <a:pPr>
              <a:defRPr/>
            </a:pPr>
            <a:endParaRPr lang="uk-UA"/>
          </a:p>
        </p:txBody>
      </p:sp>
      <p:sp>
        <p:nvSpPr>
          <p:cNvPr id="4" name="Нижний колонтитул 3"/>
          <p:cNvSpPr>
            <a:spLocks noGrp="1"/>
          </p:cNvSpPr>
          <p:nvPr>
            <p:ph type="ftr" sz="quarter" idx="11"/>
          </p:nvPr>
        </p:nvSpPr>
        <p:spPr/>
        <p:txBody>
          <a:bodyPr/>
          <a:lstStyle>
            <a:lvl1pPr>
              <a:defRPr>
                <a:latin typeface="Tahoma" panose="020B0604030504040204" pitchFamily="34" charset="0"/>
              </a:defRPr>
            </a:lvl1pPr>
          </a:lstStyle>
          <a:p>
            <a:pPr>
              <a:defRPr/>
            </a:pPr>
            <a:endParaRPr lang="uk-UA"/>
          </a:p>
        </p:txBody>
      </p:sp>
      <p:sp>
        <p:nvSpPr>
          <p:cNvPr id="5" name="Номер слайда 4"/>
          <p:cNvSpPr>
            <a:spLocks noGrp="1"/>
          </p:cNvSpPr>
          <p:nvPr>
            <p:ph type="sldNum" sz="quarter" idx="12"/>
          </p:nvPr>
        </p:nvSpPr>
        <p:spPr/>
        <p:txBody>
          <a:bodyPr/>
          <a:lstStyle>
            <a:lvl1pPr>
              <a:defRPr>
                <a:latin typeface="Tahoma" pitchFamily="34" charset="0"/>
              </a:defRPr>
            </a:lvl1pPr>
          </a:lstStyle>
          <a:p>
            <a:fld id="{CC56E3F3-F6E2-4D05-AFC5-2CA7C09D8AC4}" type="slidenum">
              <a:rPr lang="uk-UA"/>
              <a:pPr/>
              <a:t>‹#›</a:t>
            </a:fld>
            <a:endParaRPr lang="uk-UA"/>
          </a:p>
        </p:txBody>
      </p:sp>
    </p:spTree>
    <p:extLst>
      <p:ext uri="{BB962C8B-B14F-4D97-AF65-F5344CB8AC3E}">
        <p14:creationId xmlns:p14="http://schemas.microsoft.com/office/powerpoint/2010/main" xmlns="" val="3639954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atin typeface="Tahoma" panose="020B0604030504040204" pitchFamily="34" charset="0"/>
              </a:defRPr>
            </a:lvl1pPr>
          </a:lstStyle>
          <a:p>
            <a:pPr>
              <a:defRPr/>
            </a:pPr>
            <a:endParaRPr lang="uk-UA"/>
          </a:p>
        </p:txBody>
      </p:sp>
      <p:sp>
        <p:nvSpPr>
          <p:cNvPr id="3" name="Нижний колонтитул 2"/>
          <p:cNvSpPr>
            <a:spLocks noGrp="1"/>
          </p:cNvSpPr>
          <p:nvPr>
            <p:ph type="ftr" sz="quarter" idx="11"/>
          </p:nvPr>
        </p:nvSpPr>
        <p:spPr/>
        <p:txBody>
          <a:bodyPr/>
          <a:lstStyle>
            <a:lvl1pPr>
              <a:defRPr>
                <a:latin typeface="Tahoma" panose="020B0604030504040204" pitchFamily="34" charset="0"/>
              </a:defRPr>
            </a:lvl1pPr>
          </a:lstStyle>
          <a:p>
            <a:pPr>
              <a:defRPr/>
            </a:pPr>
            <a:endParaRPr lang="uk-UA"/>
          </a:p>
        </p:txBody>
      </p:sp>
      <p:sp>
        <p:nvSpPr>
          <p:cNvPr id="4" name="Номер слайда 3"/>
          <p:cNvSpPr>
            <a:spLocks noGrp="1"/>
          </p:cNvSpPr>
          <p:nvPr>
            <p:ph type="sldNum" sz="quarter" idx="12"/>
          </p:nvPr>
        </p:nvSpPr>
        <p:spPr/>
        <p:txBody>
          <a:bodyPr/>
          <a:lstStyle>
            <a:lvl1pPr>
              <a:defRPr>
                <a:latin typeface="Tahoma" pitchFamily="34" charset="0"/>
              </a:defRPr>
            </a:lvl1pPr>
          </a:lstStyle>
          <a:p>
            <a:fld id="{8CDA200A-4A90-4832-AFB6-F1A655CE9DD2}" type="slidenum">
              <a:rPr lang="uk-UA"/>
              <a:pPr/>
              <a:t>‹#›</a:t>
            </a:fld>
            <a:endParaRPr lang="uk-UA"/>
          </a:p>
        </p:txBody>
      </p:sp>
    </p:spTree>
    <p:extLst>
      <p:ext uri="{BB962C8B-B14F-4D97-AF65-F5344CB8AC3E}">
        <p14:creationId xmlns:p14="http://schemas.microsoft.com/office/powerpoint/2010/main" xmlns="" val="26918281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atin typeface="Tahoma" panose="020B0604030504040204" pitchFamily="34" charset="0"/>
              </a:defRPr>
            </a:lvl1pPr>
          </a:lstStyle>
          <a:p>
            <a:pPr>
              <a:defRPr/>
            </a:pPr>
            <a:endParaRPr lang="uk-UA"/>
          </a:p>
        </p:txBody>
      </p:sp>
      <p:sp>
        <p:nvSpPr>
          <p:cNvPr id="6" name="Нижний колонтитул 5"/>
          <p:cNvSpPr>
            <a:spLocks noGrp="1"/>
          </p:cNvSpPr>
          <p:nvPr>
            <p:ph type="ftr" sz="quarter" idx="11"/>
          </p:nvPr>
        </p:nvSpPr>
        <p:spPr/>
        <p:txBody>
          <a:bodyPr/>
          <a:lstStyle>
            <a:lvl1pPr>
              <a:defRPr>
                <a:latin typeface="Tahoma" panose="020B0604030504040204" pitchFamily="34" charset="0"/>
              </a:defRPr>
            </a:lvl1pPr>
          </a:lstStyle>
          <a:p>
            <a:pPr>
              <a:defRPr/>
            </a:pPr>
            <a:endParaRPr lang="uk-UA"/>
          </a:p>
        </p:txBody>
      </p:sp>
      <p:sp>
        <p:nvSpPr>
          <p:cNvPr id="7" name="Номер слайда 6"/>
          <p:cNvSpPr>
            <a:spLocks noGrp="1"/>
          </p:cNvSpPr>
          <p:nvPr>
            <p:ph type="sldNum" sz="quarter" idx="12"/>
          </p:nvPr>
        </p:nvSpPr>
        <p:spPr/>
        <p:txBody>
          <a:bodyPr/>
          <a:lstStyle>
            <a:lvl1pPr>
              <a:defRPr>
                <a:latin typeface="Tahoma" pitchFamily="34" charset="0"/>
              </a:defRPr>
            </a:lvl1pPr>
          </a:lstStyle>
          <a:p>
            <a:fld id="{775551D3-806C-4004-B4D6-C35B2C9447AF}" type="slidenum">
              <a:rPr lang="uk-UA"/>
              <a:pPr/>
              <a:t>‹#›</a:t>
            </a:fld>
            <a:endParaRPr lang="uk-UA"/>
          </a:p>
        </p:txBody>
      </p:sp>
    </p:spTree>
    <p:extLst>
      <p:ext uri="{BB962C8B-B14F-4D97-AF65-F5344CB8AC3E}">
        <p14:creationId xmlns:p14="http://schemas.microsoft.com/office/powerpoint/2010/main" xmlns="" val="42548814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Прямоугольный треугольник 5"/>
          <p:cNvSpPr/>
          <p:nvPr/>
        </p:nvSpPr>
        <p:spPr>
          <a:xfrm rot="420000" flipV="1">
            <a:off x="8004176" y="5359402"/>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Полилиния 7"/>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Заголовок 1"/>
          <p:cNvSpPr>
            <a:spLocks noGrp="1"/>
          </p:cNvSpPr>
          <p:nvPr>
            <p:ph type="title"/>
          </p:nvPr>
        </p:nvSpPr>
        <p:spPr>
          <a:xfrm>
            <a:off x="609600" y="1176998"/>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atin typeface="Tahoma" panose="020B0604030504040204" pitchFamily="34" charset="0"/>
              </a:defRPr>
            </a:lvl1pPr>
          </a:lstStyle>
          <a:p>
            <a:pPr>
              <a:defRPr/>
            </a:pPr>
            <a:endParaRPr lang="uk-UA"/>
          </a:p>
        </p:txBody>
      </p:sp>
      <p:sp>
        <p:nvSpPr>
          <p:cNvPr id="10" name="Нижний колонтитул 5"/>
          <p:cNvSpPr>
            <a:spLocks noGrp="1"/>
          </p:cNvSpPr>
          <p:nvPr>
            <p:ph type="ftr" sz="quarter" idx="11"/>
          </p:nvPr>
        </p:nvSpPr>
        <p:spPr/>
        <p:txBody>
          <a:bodyPr/>
          <a:lstStyle>
            <a:lvl1pPr>
              <a:defRPr>
                <a:latin typeface="Tahoma" panose="020B0604030504040204" pitchFamily="34" charset="0"/>
              </a:defRPr>
            </a:lvl1pPr>
          </a:lstStyle>
          <a:p>
            <a:pPr>
              <a:defRPr/>
            </a:pPr>
            <a:endParaRPr lang="uk-UA"/>
          </a:p>
        </p:txBody>
      </p:sp>
      <p:sp>
        <p:nvSpPr>
          <p:cNvPr id="11" name="Номер слайда 6"/>
          <p:cNvSpPr>
            <a:spLocks noGrp="1"/>
          </p:cNvSpPr>
          <p:nvPr>
            <p:ph type="sldNum" sz="quarter" idx="12"/>
          </p:nvPr>
        </p:nvSpPr>
        <p:spPr>
          <a:xfrm>
            <a:off x="8077200" y="6356352"/>
            <a:ext cx="609600" cy="365125"/>
          </a:xfrm>
        </p:spPr>
        <p:txBody>
          <a:bodyPr/>
          <a:lstStyle>
            <a:lvl1pPr>
              <a:defRPr>
                <a:latin typeface="Tahoma" pitchFamily="34" charset="0"/>
              </a:defRPr>
            </a:lvl1pPr>
          </a:lstStyle>
          <a:p>
            <a:fld id="{87DD10F8-36F3-400A-A801-1FA6B7FCE6CA}" type="slidenum">
              <a:rPr lang="uk-UA"/>
              <a:pPr/>
              <a:t>‹#›</a:t>
            </a:fld>
            <a:endParaRPr lang="uk-UA"/>
          </a:p>
        </p:txBody>
      </p:sp>
    </p:spTree>
    <p:extLst>
      <p:ext uri="{BB962C8B-B14F-4D97-AF65-F5344CB8AC3E}">
        <p14:creationId xmlns:p14="http://schemas.microsoft.com/office/powerpoint/2010/main" xmlns="" val="6233802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atin typeface="Tahoma" panose="020B0604030504040204" pitchFamily="34" charset="0"/>
              </a:defRPr>
            </a:lvl1pPr>
          </a:lstStyle>
          <a:p>
            <a:pPr>
              <a:defRPr/>
            </a:pPr>
            <a:endParaRPr lang="uk-UA"/>
          </a:p>
        </p:txBody>
      </p:sp>
      <p:sp>
        <p:nvSpPr>
          <p:cNvPr id="5" name="Нижний колонтитул 4"/>
          <p:cNvSpPr>
            <a:spLocks noGrp="1"/>
          </p:cNvSpPr>
          <p:nvPr>
            <p:ph type="ftr" sz="quarter" idx="11"/>
          </p:nvPr>
        </p:nvSpPr>
        <p:spPr/>
        <p:txBody>
          <a:bodyPr/>
          <a:lstStyle>
            <a:lvl1pPr>
              <a:defRPr>
                <a:latin typeface="Tahoma" panose="020B0604030504040204" pitchFamily="34" charset="0"/>
              </a:defRPr>
            </a:lvl1pPr>
          </a:lstStyle>
          <a:p>
            <a:pPr>
              <a:defRPr/>
            </a:pPr>
            <a:endParaRPr lang="uk-UA"/>
          </a:p>
        </p:txBody>
      </p:sp>
      <p:sp>
        <p:nvSpPr>
          <p:cNvPr id="6" name="Номер слайда 5"/>
          <p:cNvSpPr>
            <a:spLocks noGrp="1"/>
          </p:cNvSpPr>
          <p:nvPr>
            <p:ph type="sldNum" sz="quarter" idx="12"/>
          </p:nvPr>
        </p:nvSpPr>
        <p:spPr/>
        <p:txBody>
          <a:bodyPr/>
          <a:lstStyle>
            <a:lvl1pPr>
              <a:defRPr>
                <a:latin typeface="Tahoma" pitchFamily="34" charset="0"/>
              </a:defRPr>
            </a:lvl1pPr>
          </a:lstStyle>
          <a:p>
            <a:fld id="{E8E742D7-625A-40FB-AC92-7D15AAD653D5}" type="slidenum">
              <a:rPr lang="uk-UA"/>
              <a:pPr/>
              <a:t>‹#›</a:t>
            </a:fld>
            <a:endParaRPr lang="uk-UA"/>
          </a:p>
        </p:txBody>
      </p:sp>
    </p:spTree>
    <p:extLst>
      <p:ext uri="{BB962C8B-B14F-4D97-AF65-F5344CB8AC3E}">
        <p14:creationId xmlns:p14="http://schemas.microsoft.com/office/powerpoint/2010/main" xmlns="" val="36182423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2"/>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2"/>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atin typeface="Tahoma" panose="020B0604030504040204" pitchFamily="34" charset="0"/>
              </a:defRPr>
            </a:lvl1pPr>
          </a:lstStyle>
          <a:p>
            <a:pPr>
              <a:defRPr/>
            </a:pPr>
            <a:endParaRPr lang="uk-UA"/>
          </a:p>
        </p:txBody>
      </p:sp>
      <p:sp>
        <p:nvSpPr>
          <p:cNvPr id="5" name="Нижний колонтитул 4"/>
          <p:cNvSpPr>
            <a:spLocks noGrp="1"/>
          </p:cNvSpPr>
          <p:nvPr>
            <p:ph type="ftr" sz="quarter" idx="11"/>
          </p:nvPr>
        </p:nvSpPr>
        <p:spPr/>
        <p:txBody>
          <a:bodyPr/>
          <a:lstStyle>
            <a:lvl1pPr>
              <a:defRPr>
                <a:latin typeface="Tahoma" panose="020B0604030504040204" pitchFamily="34" charset="0"/>
              </a:defRPr>
            </a:lvl1pPr>
          </a:lstStyle>
          <a:p>
            <a:pPr>
              <a:defRPr/>
            </a:pPr>
            <a:endParaRPr lang="uk-UA"/>
          </a:p>
        </p:txBody>
      </p:sp>
      <p:sp>
        <p:nvSpPr>
          <p:cNvPr id="6" name="Номер слайда 5"/>
          <p:cNvSpPr>
            <a:spLocks noGrp="1"/>
          </p:cNvSpPr>
          <p:nvPr>
            <p:ph type="sldNum" sz="quarter" idx="12"/>
          </p:nvPr>
        </p:nvSpPr>
        <p:spPr/>
        <p:txBody>
          <a:bodyPr/>
          <a:lstStyle>
            <a:lvl1pPr>
              <a:defRPr>
                <a:latin typeface="Tahoma" pitchFamily="34" charset="0"/>
              </a:defRPr>
            </a:lvl1pPr>
          </a:lstStyle>
          <a:p>
            <a:fld id="{F17905D4-3AF6-4869-9A07-62195DA4F77B}" type="slidenum">
              <a:rPr lang="uk-UA"/>
              <a:pPr/>
              <a:t>‹#›</a:t>
            </a:fld>
            <a:endParaRPr lang="uk-UA"/>
          </a:p>
        </p:txBody>
      </p:sp>
    </p:spTree>
    <p:extLst>
      <p:ext uri="{BB962C8B-B14F-4D97-AF65-F5344CB8AC3E}">
        <p14:creationId xmlns:p14="http://schemas.microsoft.com/office/powerpoint/2010/main" xmlns="" val="4433944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endParaRPr lang="uk-UA" altLang="uk-UA">
              <a:solidFill>
                <a:srgbClr val="FFFFFF"/>
              </a:solidFill>
            </a:endParaRPr>
          </a:p>
        </p:txBody>
      </p:sp>
      <p:sp>
        <p:nvSpPr>
          <p:cNvPr id="5" name="Footer Placeholder 4"/>
          <p:cNvSpPr>
            <a:spLocks noGrp="1"/>
          </p:cNvSpPr>
          <p:nvPr>
            <p:ph type="ftr" sz="quarter" idx="11"/>
          </p:nvPr>
        </p:nvSpPr>
        <p:spPr/>
        <p:txBody>
          <a:bodyPr/>
          <a:lstStyle/>
          <a:p>
            <a:endParaRPr lang="uk-UA" altLang="uk-UA">
              <a:solidFill>
                <a:srgbClr val="FFFFFF"/>
              </a:solidFill>
            </a:endParaRPr>
          </a:p>
        </p:txBody>
      </p:sp>
      <p:sp>
        <p:nvSpPr>
          <p:cNvPr id="6" name="Slide Number Placeholder 5"/>
          <p:cNvSpPr>
            <a:spLocks noGrp="1"/>
          </p:cNvSpPr>
          <p:nvPr>
            <p:ph type="sldNum" sz="quarter" idx="12"/>
          </p:nvPr>
        </p:nvSpPr>
        <p:spPr/>
        <p:txBody>
          <a:bodyPr/>
          <a:lstStyle/>
          <a:p>
            <a:fld id="{C2D068D7-C319-4AE3-ACB9-44659FF95D3A}" type="slidenum">
              <a:rPr lang="uk-UA" altLang="uk-UA" smtClean="0">
                <a:solidFill>
                  <a:srgbClr val="FFFFFF"/>
                </a:solidFill>
              </a:rPr>
              <a:pPr/>
              <a:t>‹#›</a:t>
            </a:fld>
            <a:endParaRPr lang="uk-UA" altLang="uk-UA">
              <a:solidFill>
                <a:srgbClr val="FFFFFF"/>
              </a:solidFill>
            </a:endParaRPr>
          </a:p>
        </p:txBody>
      </p:sp>
    </p:spTree>
    <p:extLst>
      <p:ext uri="{BB962C8B-B14F-4D97-AF65-F5344CB8AC3E}">
        <p14:creationId xmlns:p14="http://schemas.microsoft.com/office/powerpoint/2010/main" xmlns="" val="42586635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uk-UA" altLang="uk-UA">
              <a:solidFill>
                <a:srgbClr val="FFFFFF"/>
              </a:solidFill>
            </a:endParaRPr>
          </a:p>
        </p:txBody>
      </p:sp>
      <p:sp>
        <p:nvSpPr>
          <p:cNvPr id="5" name="Footer Placeholder 4"/>
          <p:cNvSpPr>
            <a:spLocks noGrp="1"/>
          </p:cNvSpPr>
          <p:nvPr>
            <p:ph type="ftr" sz="quarter" idx="11"/>
          </p:nvPr>
        </p:nvSpPr>
        <p:spPr/>
        <p:txBody>
          <a:bodyPr/>
          <a:lstStyle/>
          <a:p>
            <a:endParaRPr lang="uk-UA" altLang="uk-UA">
              <a:solidFill>
                <a:srgbClr val="FFFFFF"/>
              </a:solidFill>
            </a:endParaRPr>
          </a:p>
        </p:txBody>
      </p:sp>
      <p:sp>
        <p:nvSpPr>
          <p:cNvPr id="6" name="Slide Number Placeholder 5"/>
          <p:cNvSpPr>
            <a:spLocks noGrp="1"/>
          </p:cNvSpPr>
          <p:nvPr>
            <p:ph type="sldNum" sz="quarter" idx="12"/>
          </p:nvPr>
        </p:nvSpPr>
        <p:spPr/>
        <p:txBody>
          <a:bodyPr/>
          <a:lstStyle/>
          <a:p>
            <a:fld id="{8F6B34A5-F9A7-4F1E-ADAD-FAED0A73AABE}" type="slidenum">
              <a:rPr lang="uk-UA" altLang="uk-UA" smtClean="0">
                <a:solidFill>
                  <a:srgbClr val="FFFFFF"/>
                </a:solidFill>
              </a:rPr>
              <a:pPr/>
              <a:t>‹#›</a:t>
            </a:fld>
            <a:endParaRPr lang="uk-UA" altLang="uk-UA">
              <a:solidFill>
                <a:srgbClr val="FFFFFF"/>
              </a:solidFill>
            </a:endParaRPr>
          </a:p>
        </p:txBody>
      </p:sp>
    </p:spTree>
    <p:extLst>
      <p:ext uri="{BB962C8B-B14F-4D97-AF65-F5344CB8AC3E}">
        <p14:creationId xmlns:p14="http://schemas.microsoft.com/office/powerpoint/2010/main" xmlns="" val="40679050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uk-UA" altLang="uk-UA">
              <a:solidFill>
                <a:srgbClr val="FFFFFF"/>
              </a:solidFill>
            </a:endParaRPr>
          </a:p>
        </p:txBody>
      </p:sp>
      <p:sp>
        <p:nvSpPr>
          <p:cNvPr id="5" name="Footer Placeholder 4"/>
          <p:cNvSpPr>
            <a:spLocks noGrp="1"/>
          </p:cNvSpPr>
          <p:nvPr>
            <p:ph type="ftr" sz="quarter" idx="11"/>
          </p:nvPr>
        </p:nvSpPr>
        <p:spPr/>
        <p:txBody>
          <a:bodyPr/>
          <a:lstStyle/>
          <a:p>
            <a:endParaRPr lang="uk-UA" altLang="uk-UA">
              <a:solidFill>
                <a:srgbClr val="FFFFFF"/>
              </a:solidFill>
            </a:endParaRPr>
          </a:p>
        </p:txBody>
      </p:sp>
      <p:sp>
        <p:nvSpPr>
          <p:cNvPr id="6" name="Slide Number Placeholder 5"/>
          <p:cNvSpPr>
            <a:spLocks noGrp="1"/>
          </p:cNvSpPr>
          <p:nvPr>
            <p:ph type="sldNum" sz="quarter" idx="12"/>
          </p:nvPr>
        </p:nvSpPr>
        <p:spPr/>
        <p:txBody>
          <a:bodyPr/>
          <a:lstStyle/>
          <a:p>
            <a:fld id="{AE1D4FA6-FBAB-4F79-A704-1A7F771E87C0}" type="slidenum">
              <a:rPr lang="uk-UA" altLang="uk-UA" smtClean="0">
                <a:solidFill>
                  <a:srgbClr val="FFFFFF"/>
                </a:solidFill>
              </a:rPr>
              <a:pPr/>
              <a:t>‹#›</a:t>
            </a:fld>
            <a:endParaRPr lang="uk-UA" altLang="uk-UA">
              <a:solidFill>
                <a:srgbClr val="FFFFFF"/>
              </a:solidFill>
            </a:endParaRPr>
          </a:p>
        </p:txBody>
      </p:sp>
    </p:spTree>
    <p:extLst>
      <p:ext uri="{BB962C8B-B14F-4D97-AF65-F5344CB8AC3E}">
        <p14:creationId xmlns:p14="http://schemas.microsoft.com/office/powerpoint/2010/main" xmlns="" val="9763795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endParaRPr lang="uk-UA" altLang="uk-UA">
              <a:solidFill>
                <a:srgbClr val="FFFFFF"/>
              </a:solidFill>
            </a:endParaRPr>
          </a:p>
        </p:txBody>
      </p:sp>
      <p:sp>
        <p:nvSpPr>
          <p:cNvPr id="6" name="Footer Placeholder 5"/>
          <p:cNvSpPr>
            <a:spLocks noGrp="1"/>
          </p:cNvSpPr>
          <p:nvPr>
            <p:ph type="ftr" sz="quarter" idx="11"/>
          </p:nvPr>
        </p:nvSpPr>
        <p:spPr/>
        <p:txBody>
          <a:bodyPr/>
          <a:lstStyle/>
          <a:p>
            <a:endParaRPr lang="uk-UA" altLang="uk-UA">
              <a:solidFill>
                <a:srgbClr val="FFFFFF"/>
              </a:solidFill>
            </a:endParaRPr>
          </a:p>
        </p:txBody>
      </p:sp>
      <p:sp>
        <p:nvSpPr>
          <p:cNvPr id="7" name="Slide Number Placeholder 6"/>
          <p:cNvSpPr>
            <a:spLocks noGrp="1"/>
          </p:cNvSpPr>
          <p:nvPr>
            <p:ph type="sldNum" sz="quarter" idx="12"/>
          </p:nvPr>
        </p:nvSpPr>
        <p:spPr/>
        <p:txBody>
          <a:bodyPr/>
          <a:lstStyle/>
          <a:p>
            <a:fld id="{3F730A32-F74F-41AB-A05C-6A57BB91ADA8}" type="slidenum">
              <a:rPr lang="uk-UA" altLang="uk-UA" smtClean="0">
                <a:solidFill>
                  <a:srgbClr val="FFFFFF"/>
                </a:solidFill>
              </a:rPr>
              <a:pPr/>
              <a:t>‹#›</a:t>
            </a:fld>
            <a:endParaRPr lang="uk-UA" altLang="uk-UA">
              <a:solidFill>
                <a:srgbClr val="FFFFFF"/>
              </a:solidFill>
            </a:endParaRPr>
          </a:p>
        </p:txBody>
      </p:sp>
    </p:spTree>
    <p:extLst>
      <p:ext uri="{BB962C8B-B14F-4D97-AF65-F5344CB8AC3E}">
        <p14:creationId xmlns:p14="http://schemas.microsoft.com/office/powerpoint/2010/main" xmlns="" val="2137821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30.06.2021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endParaRPr lang="uk-UA" altLang="uk-UA">
              <a:solidFill>
                <a:srgbClr val="FFFFFF"/>
              </a:solidFill>
            </a:endParaRPr>
          </a:p>
        </p:txBody>
      </p:sp>
      <p:sp>
        <p:nvSpPr>
          <p:cNvPr id="8" name="Footer Placeholder 7"/>
          <p:cNvSpPr>
            <a:spLocks noGrp="1"/>
          </p:cNvSpPr>
          <p:nvPr>
            <p:ph type="ftr" sz="quarter" idx="11"/>
          </p:nvPr>
        </p:nvSpPr>
        <p:spPr/>
        <p:txBody>
          <a:bodyPr/>
          <a:lstStyle/>
          <a:p>
            <a:endParaRPr lang="uk-UA" altLang="uk-UA">
              <a:solidFill>
                <a:srgbClr val="FFFFFF"/>
              </a:solidFill>
            </a:endParaRPr>
          </a:p>
        </p:txBody>
      </p:sp>
      <p:sp>
        <p:nvSpPr>
          <p:cNvPr id="9" name="Slide Number Placeholder 8"/>
          <p:cNvSpPr>
            <a:spLocks noGrp="1"/>
          </p:cNvSpPr>
          <p:nvPr>
            <p:ph type="sldNum" sz="quarter" idx="12"/>
          </p:nvPr>
        </p:nvSpPr>
        <p:spPr/>
        <p:txBody>
          <a:bodyPr/>
          <a:lstStyle/>
          <a:p>
            <a:fld id="{13501E00-5D6E-4834-923E-B2607538586F}" type="slidenum">
              <a:rPr lang="uk-UA" altLang="uk-UA" smtClean="0">
                <a:solidFill>
                  <a:srgbClr val="FFFFFF"/>
                </a:solidFill>
              </a:rPr>
              <a:pPr/>
              <a:t>‹#›</a:t>
            </a:fld>
            <a:endParaRPr lang="uk-UA" altLang="uk-UA">
              <a:solidFill>
                <a:srgbClr val="FFFFFF"/>
              </a:solidFill>
            </a:endParaRPr>
          </a:p>
        </p:txBody>
      </p:sp>
    </p:spTree>
    <p:extLst>
      <p:ext uri="{BB962C8B-B14F-4D97-AF65-F5344CB8AC3E}">
        <p14:creationId xmlns:p14="http://schemas.microsoft.com/office/powerpoint/2010/main" xmlns="" val="23018991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endParaRPr lang="uk-UA" altLang="uk-UA">
              <a:solidFill>
                <a:srgbClr val="FFFFFF"/>
              </a:solidFill>
            </a:endParaRPr>
          </a:p>
        </p:txBody>
      </p:sp>
      <p:sp>
        <p:nvSpPr>
          <p:cNvPr id="4" name="Footer Placeholder 3"/>
          <p:cNvSpPr>
            <a:spLocks noGrp="1"/>
          </p:cNvSpPr>
          <p:nvPr>
            <p:ph type="ftr" sz="quarter" idx="11"/>
          </p:nvPr>
        </p:nvSpPr>
        <p:spPr/>
        <p:txBody>
          <a:bodyPr/>
          <a:lstStyle/>
          <a:p>
            <a:endParaRPr lang="uk-UA" altLang="uk-UA">
              <a:solidFill>
                <a:srgbClr val="FFFFFF"/>
              </a:solidFill>
            </a:endParaRPr>
          </a:p>
        </p:txBody>
      </p:sp>
      <p:sp>
        <p:nvSpPr>
          <p:cNvPr id="5" name="Slide Number Placeholder 4"/>
          <p:cNvSpPr>
            <a:spLocks noGrp="1"/>
          </p:cNvSpPr>
          <p:nvPr>
            <p:ph type="sldNum" sz="quarter" idx="12"/>
          </p:nvPr>
        </p:nvSpPr>
        <p:spPr/>
        <p:txBody>
          <a:bodyPr/>
          <a:lstStyle/>
          <a:p>
            <a:fld id="{8F14C741-C35D-4023-B31A-316A53BE8B6C}" type="slidenum">
              <a:rPr lang="uk-UA" altLang="uk-UA" smtClean="0">
                <a:solidFill>
                  <a:srgbClr val="FFFFFF"/>
                </a:solidFill>
              </a:rPr>
              <a:pPr/>
              <a:t>‹#›</a:t>
            </a:fld>
            <a:endParaRPr lang="uk-UA" altLang="uk-UA">
              <a:solidFill>
                <a:srgbClr val="FFFFFF"/>
              </a:solidFill>
            </a:endParaRPr>
          </a:p>
        </p:txBody>
      </p:sp>
    </p:spTree>
    <p:extLst>
      <p:ext uri="{BB962C8B-B14F-4D97-AF65-F5344CB8AC3E}">
        <p14:creationId xmlns:p14="http://schemas.microsoft.com/office/powerpoint/2010/main" xmlns="" val="33096926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uk-UA" altLang="uk-UA">
              <a:solidFill>
                <a:srgbClr val="FFFFFF"/>
              </a:solidFill>
            </a:endParaRPr>
          </a:p>
        </p:txBody>
      </p:sp>
      <p:sp>
        <p:nvSpPr>
          <p:cNvPr id="3" name="Footer Placeholder 2"/>
          <p:cNvSpPr>
            <a:spLocks noGrp="1"/>
          </p:cNvSpPr>
          <p:nvPr>
            <p:ph type="ftr" sz="quarter" idx="11"/>
          </p:nvPr>
        </p:nvSpPr>
        <p:spPr/>
        <p:txBody>
          <a:bodyPr/>
          <a:lstStyle/>
          <a:p>
            <a:endParaRPr lang="uk-UA" altLang="uk-UA">
              <a:solidFill>
                <a:srgbClr val="FFFFFF"/>
              </a:solidFill>
            </a:endParaRPr>
          </a:p>
        </p:txBody>
      </p:sp>
      <p:sp>
        <p:nvSpPr>
          <p:cNvPr id="4" name="Slide Number Placeholder 3"/>
          <p:cNvSpPr>
            <a:spLocks noGrp="1"/>
          </p:cNvSpPr>
          <p:nvPr>
            <p:ph type="sldNum" sz="quarter" idx="12"/>
          </p:nvPr>
        </p:nvSpPr>
        <p:spPr/>
        <p:txBody>
          <a:bodyPr/>
          <a:lstStyle/>
          <a:p>
            <a:fld id="{2FCD4E79-7D2B-4253-AC95-F1D3D7B22252}" type="slidenum">
              <a:rPr lang="uk-UA" altLang="uk-UA" smtClean="0">
                <a:solidFill>
                  <a:srgbClr val="FFFFFF"/>
                </a:solidFill>
              </a:rPr>
              <a:pPr/>
              <a:t>‹#›</a:t>
            </a:fld>
            <a:endParaRPr lang="uk-UA" altLang="uk-UA">
              <a:solidFill>
                <a:srgbClr val="FFFFFF"/>
              </a:solidFill>
            </a:endParaRPr>
          </a:p>
        </p:txBody>
      </p:sp>
    </p:spTree>
    <p:extLst>
      <p:ext uri="{BB962C8B-B14F-4D97-AF65-F5344CB8AC3E}">
        <p14:creationId xmlns:p14="http://schemas.microsoft.com/office/powerpoint/2010/main" xmlns="" val="26743224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uk-UA" altLang="uk-UA">
              <a:solidFill>
                <a:srgbClr val="FFFFFF"/>
              </a:solidFill>
            </a:endParaRPr>
          </a:p>
        </p:txBody>
      </p:sp>
      <p:sp>
        <p:nvSpPr>
          <p:cNvPr id="6" name="Footer Placeholder 5"/>
          <p:cNvSpPr>
            <a:spLocks noGrp="1"/>
          </p:cNvSpPr>
          <p:nvPr>
            <p:ph type="ftr" sz="quarter" idx="11"/>
          </p:nvPr>
        </p:nvSpPr>
        <p:spPr/>
        <p:txBody>
          <a:bodyPr/>
          <a:lstStyle/>
          <a:p>
            <a:endParaRPr lang="uk-UA" altLang="uk-UA">
              <a:solidFill>
                <a:srgbClr val="FFFFFF"/>
              </a:solidFill>
            </a:endParaRPr>
          </a:p>
        </p:txBody>
      </p:sp>
      <p:sp>
        <p:nvSpPr>
          <p:cNvPr id="7" name="Slide Number Placeholder 6"/>
          <p:cNvSpPr>
            <a:spLocks noGrp="1"/>
          </p:cNvSpPr>
          <p:nvPr>
            <p:ph type="sldNum" sz="quarter" idx="12"/>
          </p:nvPr>
        </p:nvSpPr>
        <p:spPr/>
        <p:txBody>
          <a:bodyPr/>
          <a:lstStyle/>
          <a:p>
            <a:fld id="{BB8CC0D1-09F6-435E-8635-DF498FE2B958}" type="slidenum">
              <a:rPr lang="uk-UA" altLang="uk-UA" smtClean="0">
                <a:solidFill>
                  <a:srgbClr val="FFFFFF"/>
                </a:solidFill>
              </a:rPr>
              <a:pPr/>
              <a:t>‹#›</a:t>
            </a:fld>
            <a:endParaRPr lang="uk-UA" altLang="uk-UA">
              <a:solidFill>
                <a:srgbClr val="FFFFFF"/>
              </a:solidFill>
            </a:endParaRPr>
          </a:p>
        </p:txBody>
      </p:sp>
    </p:spTree>
    <p:extLst>
      <p:ext uri="{BB962C8B-B14F-4D97-AF65-F5344CB8AC3E}">
        <p14:creationId xmlns:p14="http://schemas.microsoft.com/office/powerpoint/2010/main" xmlns="" val="15652378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uk-UA" altLang="uk-UA">
              <a:solidFill>
                <a:srgbClr val="FFFFFF"/>
              </a:solidFill>
            </a:endParaRPr>
          </a:p>
        </p:txBody>
      </p:sp>
      <p:sp>
        <p:nvSpPr>
          <p:cNvPr id="6" name="Footer Placeholder 5"/>
          <p:cNvSpPr>
            <a:spLocks noGrp="1"/>
          </p:cNvSpPr>
          <p:nvPr>
            <p:ph type="ftr" sz="quarter" idx="11"/>
          </p:nvPr>
        </p:nvSpPr>
        <p:spPr/>
        <p:txBody>
          <a:bodyPr/>
          <a:lstStyle/>
          <a:p>
            <a:endParaRPr lang="uk-UA" altLang="uk-UA">
              <a:solidFill>
                <a:srgbClr val="FFFFFF"/>
              </a:solidFill>
            </a:endParaRPr>
          </a:p>
        </p:txBody>
      </p:sp>
      <p:sp>
        <p:nvSpPr>
          <p:cNvPr id="7" name="Slide Number Placeholder 6"/>
          <p:cNvSpPr>
            <a:spLocks noGrp="1"/>
          </p:cNvSpPr>
          <p:nvPr>
            <p:ph type="sldNum" sz="quarter" idx="12"/>
          </p:nvPr>
        </p:nvSpPr>
        <p:spPr/>
        <p:txBody>
          <a:bodyPr/>
          <a:lstStyle/>
          <a:p>
            <a:fld id="{62427F20-0946-4FA8-8865-015784D1E2B1}" type="slidenum">
              <a:rPr lang="uk-UA" altLang="uk-UA" smtClean="0">
                <a:solidFill>
                  <a:srgbClr val="FFFFFF"/>
                </a:solidFill>
              </a:rPr>
              <a:pPr/>
              <a:t>‹#›</a:t>
            </a:fld>
            <a:endParaRPr lang="uk-UA" altLang="uk-UA">
              <a:solidFill>
                <a:srgbClr val="FFFFFF"/>
              </a:solidFill>
            </a:endParaRPr>
          </a:p>
        </p:txBody>
      </p:sp>
    </p:spTree>
    <p:extLst>
      <p:ext uri="{BB962C8B-B14F-4D97-AF65-F5344CB8AC3E}">
        <p14:creationId xmlns:p14="http://schemas.microsoft.com/office/powerpoint/2010/main" xmlns="" val="2769090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3741422-12A6-49FF-864D-D4492FC75DD2}" type="datetimeFigureOut">
              <a:rPr lang="uk-UA" smtClean="0">
                <a:solidFill>
                  <a:prstClr val="black">
                    <a:tint val="75000"/>
                  </a:prstClr>
                </a:solidFill>
              </a:rPr>
              <a:pPr/>
              <a:t>30.06.2021</a:t>
            </a:fld>
            <a:endParaRPr lang="uk-UA">
              <a:solidFill>
                <a:prstClr val="black">
                  <a:tint val="75000"/>
                </a:prstClr>
              </a:solidFill>
            </a:endParaRPr>
          </a:p>
        </p:txBody>
      </p:sp>
      <p:sp>
        <p:nvSpPr>
          <p:cNvPr id="5" name="Footer Placeholder 4"/>
          <p:cNvSpPr>
            <a:spLocks noGrp="1"/>
          </p:cNvSpPr>
          <p:nvPr>
            <p:ph type="ftr" sz="quarter" idx="11"/>
          </p:nvPr>
        </p:nvSpPr>
        <p:spPr/>
        <p:txBody>
          <a:bodyPr/>
          <a:lstStyle/>
          <a:p>
            <a:endParaRPr lang="uk-UA">
              <a:solidFill>
                <a:prstClr val="black">
                  <a:tint val="75000"/>
                </a:prstClr>
              </a:solidFill>
            </a:endParaRPr>
          </a:p>
        </p:txBody>
      </p:sp>
      <p:sp>
        <p:nvSpPr>
          <p:cNvPr id="6" name="Slide Number Placeholder 5"/>
          <p:cNvSpPr>
            <a:spLocks noGrp="1"/>
          </p:cNvSpPr>
          <p:nvPr>
            <p:ph type="sldNum" sz="quarter" idx="12"/>
          </p:nvPr>
        </p:nvSpPr>
        <p:spPr/>
        <p:txBody>
          <a:bodyPr/>
          <a:lstStyle/>
          <a:p>
            <a:fld id="{4E1EF934-675B-4E81-9FF4-4C9F24989B91}" type="slidenum">
              <a:rPr lang="uk-UA" smtClean="0">
                <a:solidFill>
                  <a:srgbClr val="90C226"/>
                </a:solidFill>
              </a:rPr>
              <a:pPr/>
              <a:t>‹#›</a:t>
            </a:fld>
            <a:endParaRPr lang="uk-UA">
              <a:solidFill>
                <a:srgbClr val="90C226"/>
              </a:solidFill>
            </a:endParaRPr>
          </a:p>
        </p:txBody>
      </p:sp>
    </p:spTree>
    <p:extLst>
      <p:ext uri="{BB962C8B-B14F-4D97-AF65-F5344CB8AC3E}">
        <p14:creationId xmlns:p14="http://schemas.microsoft.com/office/powerpoint/2010/main" xmlns="" val="1698365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3741422-12A6-49FF-864D-D4492FC75DD2}" type="datetimeFigureOut">
              <a:rPr lang="uk-UA" smtClean="0">
                <a:solidFill>
                  <a:prstClr val="black">
                    <a:tint val="75000"/>
                  </a:prstClr>
                </a:solidFill>
              </a:rPr>
              <a:pPr/>
              <a:t>30.06.2021</a:t>
            </a:fld>
            <a:endParaRPr lang="uk-UA">
              <a:solidFill>
                <a:prstClr val="black">
                  <a:tint val="75000"/>
                </a:prstClr>
              </a:solidFill>
            </a:endParaRPr>
          </a:p>
        </p:txBody>
      </p:sp>
      <p:sp>
        <p:nvSpPr>
          <p:cNvPr id="5" name="Footer Placeholder 4"/>
          <p:cNvSpPr>
            <a:spLocks noGrp="1"/>
          </p:cNvSpPr>
          <p:nvPr>
            <p:ph type="ftr" sz="quarter" idx="11"/>
          </p:nvPr>
        </p:nvSpPr>
        <p:spPr/>
        <p:txBody>
          <a:bodyPr/>
          <a:lstStyle/>
          <a:p>
            <a:endParaRPr lang="uk-UA">
              <a:solidFill>
                <a:prstClr val="black">
                  <a:tint val="75000"/>
                </a:prstClr>
              </a:solidFill>
            </a:endParaRPr>
          </a:p>
        </p:txBody>
      </p:sp>
      <p:sp>
        <p:nvSpPr>
          <p:cNvPr id="6" name="Slide Number Placeholder 5"/>
          <p:cNvSpPr>
            <a:spLocks noGrp="1"/>
          </p:cNvSpPr>
          <p:nvPr>
            <p:ph type="sldNum" sz="quarter" idx="12"/>
          </p:nvPr>
        </p:nvSpPr>
        <p:spPr/>
        <p:txBody>
          <a:bodyPr/>
          <a:lstStyle/>
          <a:p>
            <a:fld id="{4E1EF934-675B-4E81-9FF4-4C9F24989B91}" type="slidenum">
              <a:rPr lang="uk-UA" smtClean="0">
                <a:solidFill>
                  <a:srgbClr val="90C226"/>
                </a:solidFill>
              </a:rPr>
              <a:pPr/>
              <a:t>‹#›</a:t>
            </a:fld>
            <a:endParaRPr lang="uk-UA">
              <a:solidFill>
                <a:srgbClr val="90C226"/>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xmlns="" val="3656699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3741422-12A6-49FF-864D-D4492FC75DD2}" type="datetimeFigureOut">
              <a:rPr lang="uk-UA" smtClean="0">
                <a:solidFill>
                  <a:prstClr val="black">
                    <a:tint val="75000"/>
                  </a:prstClr>
                </a:solidFill>
              </a:rPr>
              <a:pPr/>
              <a:t>30.06.2021</a:t>
            </a:fld>
            <a:endParaRPr lang="uk-UA">
              <a:solidFill>
                <a:prstClr val="black">
                  <a:tint val="75000"/>
                </a:prstClr>
              </a:solidFill>
            </a:endParaRPr>
          </a:p>
        </p:txBody>
      </p:sp>
      <p:sp>
        <p:nvSpPr>
          <p:cNvPr id="5" name="Footer Placeholder 4"/>
          <p:cNvSpPr>
            <a:spLocks noGrp="1"/>
          </p:cNvSpPr>
          <p:nvPr>
            <p:ph type="ftr" sz="quarter" idx="11"/>
          </p:nvPr>
        </p:nvSpPr>
        <p:spPr/>
        <p:txBody>
          <a:bodyPr/>
          <a:lstStyle/>
          <a:p>
            <a:endParaRPr lang="uk-UA">
              <a:solidFill>
                <a:prstClr val="black">
                  <a:tint val="75000"/>
                </a:prstClr>
              </a:solidFill>
            </a:endParaRPr>
          </a:p>
        </p:txBody>
      </p:sp>
      <p:sp>
        <p:nvSpPr>
          <p:cNvPr id="6" name="Slide Number Placeholder 5"/>
          <p:cNvSpPr>
            <a:spLocks noGrp="1"/>
          </p:cNvSpPr>
          <p:nvPr>
            <p:ph type="sldNum" sz="quarter" idx="12"/>
          </p:nvPr>
        </p:nvSpPr>
        <p:spPr/>
        <p:txBody>
          <a:bodyPr/>
          <a:lstStyle/>
          <a:p>
            <a:fld id="{4E1EF934-675B-4E81-9FF4-4C9F24989B91}" type="slidenum">
              <a:rPr lang="uk-UA" smtClean="0">
                <a:solidFill>
                  <a:srgbClr val="90C226"/>
                </a:solidFill>
              </a:rPr>
              <a:pPr/>
              <a:t>‹#›</a:t>
            </a:fld>
            <a:endParaRPr lang="uk-UA">
              <a:solidFill>
                <a:srgbClr val="90C226"/>
              </a:solidFill>
            </a:endParaRPr>
          </a:p>
        </p:txBody>
      </p:sp>
    </p:spTree>
    <p:extLst>
      <p:ext uri="{BB962C8B-B14F-4D97-AF65-F5344CB8AC3E}">
        <p14:creationId xmlns:p14="http://schemas.microsoft.com/office/powerpoint/2010/main" xmlns="" val="35018726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3741422-12A6-49FF-864D-D4492FC75DD2}" type="datetimeFigureOut">
              <a:rPr lang="uk-UA" smtClean="0">
                <a:solidFill>
                  <a:prstClr val="black">
                    <a:tint val="75000"/>
                  </a:prstClr>
                </a:solidFill>
              </a:rPr>
              <a:pPr/>
              <a:t>30.06.2021</a:t>
            </a:fld>
            <a:endParaRPr lang="uk-UA">
              <a:solidFill>
                <a:prstClr val="black">
                  <a:tint val="75000"/>
                </a:prstClr>
              </a:solidFill>
            </a:endParaRPr>
          </a:p>
        </p:txBody>
      </p:sp>
      <p:sp>
        <p:nvSpPr>
          <p:cNvPr id="5" name="Footer Placeholder 4"/>
          <p:cNvSpPr>
            <a:spLocks noGrp="1"/>
          </p:cNvSpPr>
          <p:nvPr>
            <p:ph type="ftr" sz="quarter" idx="11"/>
          </p:nvPr>
        </p:nvSpPr>
        <p:spPr/>
        <p:txBody>
          <a:bodyPr/>
          <a:lstStyle/>
          <a:p>
            <a:endParaRPr lang="uk-UA">
              <a:solidFill>
                <a:prstClr val="black">
                  <a:tint val="75000"/>
                </a:prstClr>
              </a:solidFill>
            </a:endParaRPr>
          </a:p>
        </p:txBody>
      </p:sp>
      <p:sp>
        <p:nvSpPr>
          <p:cNvPr id="6" name="Slide Number Placeholder 5"/>
          <p:cNvSpPr>
            <a:spLocks noGrp="1"/>
          </p:cNvSpPr>
          <p:nvPr>
            <p:ph type="sldNum" sz="quarter" idx="12"/>
          </p:nvPr>
        </p:nvSpPr>
        <p:spPr/>
        <p:txBody>
          <a:bodyPr/>
          <a:lstStyle/>
          <a:p>
            <a:fld id="{4E1EF934-675B-4E81-9FF4-4C9F24989B91}" type="slidenum">
              <a:rPr lang="uk-UA" smtClean="0">
                <a:solidFill>
                  <a:srgbClr val="90C226"/>
                </a:solidFill>
              </a:rPr>
              <a:pPr/>
              <a:t>‹#›</a:t>
            </a:fld>
            <a:endParaRPr lang="uk-UA">
              <a:solidFill>
                <a:srgbClr val="90C226"/>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xmlns="" val="34556960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3741422-12A6-49FF-864D-D4492FC75DD2}" type="datetimeFigureOut">
              <a:rPr lang="uk-UA" smtClean="0">
                <a:solidFill>
                  <a:prstClr val="black">
                    <a:tint val="75000"/>
                  </a:prstClr>
                </a:solidFill>
              </a:rPr>
              <a:pPr/>
              <a:t>30.06.2021</a:t>
            </a:fld>
            <a:endParaRPr lang="uk-UA">
              <a:solidFill>
                <a:prstClr val="black">
                  <a:tint val="75000"/>
                </a:prstClr>
              </a:solidFill>
            </a:endParaRPr>
          </a:p>
        </p:txBody>
      </p:sp>
      <p:sp>
        <p:nvSpPr>
          <p:cNvPr id="5" name="Footer Placeholder 4"/>
          <p:cNvSpPr>
            <a:spLocks noGrp="1"/>
          </p:cNvSpPr>
          <p:nvPr>
            <p:ph type="ftr" sz="quarter" idx="11"/>
          </p:nvPr>
        </p:nvSpPr>
        <p:spPr/>
        <p:txBody>
          <a:bodyPr/>
          <a:lstStyle/>
          <a:p>
            <a:endParaRPr lang="uk-UA">
              <a:solidFill>
                <a:prstClr val="black">
                  <a:tint val="75000"/>
                </a:prstClr>
              </a:solidFill>
            </a:endParaRPr>
          </a:p>
        </p:txBody>
      </p:sp>
      <p:sp>
        <p:nvSpPr>
          <p:cNvPr id="6" name="Slide Number Placeholder 5"/>
          <p:cNvSpPr>
            <a:spLocks noGrp="1"/>
          </p:cNvSpPr>
          <p:nvPr>
            <p:ph type="sldNum" sz="quarter" idx="12"/>
          </p:nvPr>
        </p:nvSpPr>
        <p:spPr/>
        <p:txBody>
          <a:bodyPr/>
          <a:lstStyle/>
          <a:p>
            <a:fld id="{4E1EF934-675B-4E81-9FF4-4C9F24989B91}" type="slidenum">
              <a:rPr lang="uk-UA" smtClean="0">
                <a:solidFill>
                  <a:srgbClr val="90C226"/>
                </a:solidFill>
              </a:rPr>
              <a:pPr/>
              <a:t>‹#›</a:t>
            </a:fld>
            <a:endParaRPr lang="uk-UA">
              <a:solidFill>
                <a:srgbClr val="90C226"/>
              </a:solidFill>
            </a:endParaRPr>
          </a:p>
        </p:txBody>
      </p:sp>
    </p:spTree>
    <p:extLst>
      <p:ext uri="{BB962C8B-B14F-4D97-AF65-F5344CB8AC3E}">
        <p14:creationId xmlns:p14="http://schemas.microsoft.com/office/powerpoint/2010/main" xmlns="" val="732037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30.06.2021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uk-UA" altLang="uk-UA">
              <a:solidFill>
                <a:srgbClr val="FFFFFF"/>
              </a:solidFill>
            </a:endParaRPr>
          </a:p>
        </p:txBody>
      </p:sp>
      <p:sp>
        <p:nvSpPr>
          <p:cNvPr id="5" name="Footer Placeholder 4"/>
          <p:cNvSpPr>
            <a:spLocks noGrp="1"/>
          </p:cNvSpPr>
          <p:nvPr>
            <p:ph type="ftr" sz="quarter" idx="11"/>
          </p:nvPr>
        </p:nvSpPr>
        <p:spPr/>
        <p:txBody>
          <a:bodyPr/>
          <a:lstStyle/>
          <a:p>
            <a:endParaRPr lang="uk-UA" altLang="uk-UA">
              <a:solidFill>
                <a:srgbClr val="FFFFFF"/>
              </a:solidFill>
            </a:endParaRPr>
          </a:p>
        </p:txBody>
      </p:sp>
      <p:sp>
        <p:nvSpPr>
          <p:cNvPr id="6" name="Slide Number Placeholder 5"/>
          <p:cNvSpPr>
            <a:spLocks noGrp="1"/>
          </p:cNvSpPr>
          <p:nvPr>
            <p:ph type="sldNum" sz="quarter" idx="12"/>
          </p:nvPr>
        </p:nvSpPr>
        <p:spPr/>
        <p:txBody>
          <a:bodyPr/>
          <a:lstStyle/>
          <a:p>
            <a:fld id="{1341E62C-BB82-42F2-A3C7-D8A71B9F275E}" type="slidenum">
              <a:rPr lang="uk-UA" altLang="uk-UA" smtClean="0">
                <a:solidFill>
                  <a:srgbClr val="FFFFFF"/>
                </a:solidFill>
              </a:rPr>
              <a:pPr/>
              <a:t>‹#›</a:t>
            </a:fld>
            <a:endParaRPr lang="uk-UA" altLang="uk-UA">
              <a:solidFill>
                <a:srgbClr val="FFFFFF"/>
              </a:solidFill>
            </a:endParaRPr>
          </a:p>
        </p:txBody>
      </p:sp>
    </p:spTree>
    <p:extLst>
      <p:ext uri="{BB962C8B-B14F-4D97-AF65-F5344CB8AC3E}">
        <p14:creationId xmlns:p14="http://schemas.microsoft.com/office/powerpoint/2010/main" xmlns="" val="32828716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uk-UA" altLang="uk-UA">
              <a:solidFill>
                <a:srgbClr val="FFFFFF"/>
              </a:solidFill>
            </a:endParaRPr>
          </a:p>
        </p:txBody>
      </p:sp>
      <p:sp>
        <p:nvSpPr>
          <p:cNvPr id="5" name="Footer Placeholder 4"/>
          <p:cNvSpPr>
            <a:spLocks noGrp="1"/>
          </p:cNvSpPr>
          <p:nvPr>
            <p:ph type="ftr" sz="quarter" idx="11"/>
          </p:nvPr>
        </p:nvSpPr>
        <p:spPr/>
        <p:txBody>
          <a:bodyPr/>
          <a:lstStyle/>
          <a:p>
            <a:endParaRPr lang="uk-UA" altLang="uk-UA">
              <a:solidFill>
                <a:srgbClr val="FFFFFF"/>
              </a:solidFill>
            </a:endParaRPr>
          </a:p>
        </p:txBody>
      </p:sp>
      <p:sp>
        <p:nvSpPr>
          <p:cNvPr id="6" name="Slide Number Placeholder 5"/>
          <p:cNvSpPr>
            <a:spLocks noGrp="1"/>
          </p:cNvSpPr>
          <p:nvPr>
            <p:ph type="sldNum" sz="quarter" idx="12"/>
          </p:nvPr>
        </p:nvSpPr>
        <p:spPr/>
        <p:txBody>
          <a:bodyPr/>
          <a:lstStyle/>
          <a:p>
            <a:fld id="{5012B50B-A6E0-48F7-ACB4-14AEC6DD7DC3}" type="slidenum">
              <a:rPr lang="uk-UA" altLang="uk-UA" smtClean="0">
                <a:solidFill>
                  <a:srgbClr val="FFFFFF"/>
                </a:solidFill>
              </a:rPr>
              <a:pPr/>
              <a:t>‹#›</a:t>
            </a:fld>
            <a:endParaRPr lang="uk-UA" altLang="uk-UA">
              <a:solidFill>
                <a:srgbClr val="FFFFFF"/>
              </a:solidFill>
            </a:endParaRPr>
          </a:p>
        </p:txBody>
      </p:sp>
    </p:spTree>
    <p:extLst>
      <p:ext uri="{BB962C8B-B14F-4D97-AF65-F5344CB8AC3E}">
        <p14:creationId xmlns:p14="http://schemas.microsoft.com/office/powerpoint/2010/main" xmlns="" val="8709728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endParaRPr lang="uk-UA" altLang="uk-UA">
              <a:solidFill>
                <a:srgbClr val="FFFFFF"/>
              </a:solidFill>
            </a:endParaRPr>
          </a:p>
        </p:txBody>
      </p:sp>
      <p:sp>
        <p:nvSpPr>
          <p:cNvPr id="5" name="Footer Placeholder 4"/>
          <p:cNvSpPr>
            <a:spLocks noGrp="1"/>
          </p:cNvSpPr>
          <p:nvPr>
            <p:ph type="ftr" sz="quarter" idx="11"/>
          </p:nvPr>
        </p:nvSpPr>
        <p:spPr/>
        <p:txBody>
          <a:bodyPr/>
          <a:lstStyle/>
          <a:p>
            <a:endParaRPr lang="uk-UA" altLang="uk-UA">
              <a:solidFill>
                <a:srgbClr val="FFFFFF"/>
              </a:solidFill>
            </a:endParaRPr>
          </a:p>
        </p:txBody>
      </p:sp>
      <p:sp>
        <p:nvSpPr>
          <p:cNvPr id="6" name="Slide Number Placeholder 5"/>
          <p:cNvSpPr>
            <a:spLocks noGrp="1"/>
          </p:cNvSpPr>
          <p:nvPr>
            <p:ph type="sldNum" sz="quarter" idx="12"/>
          </p:nvPr>
        </p:nvSpPr>
        <p:spPr/>
        <p:txBody>
          <a:bodyPr/>
          <a:lstStyle/>
          <a:p>
            <a:fld id="{C2D068D7-C319-4AE3-ACB9-44659FF95D3A}" type="slidenum">
              <a:rPr lang="uk-UA" altLang="uk-UA" smtClean="0">
                <a:solidFill>
                  <a:srgbClr val="FFFFFF"/>
                </a:solidFill>
              </a:rPr>
              <a:pPr/>
              <a:t>‹#›</a:t>
            </a:fld>
            <a:endParaRPr lang="uk-UA" altLang="uk-UA">
              <a:solidFill>
                <a:srgbClr val="FFFFFF"/>
              </a:solidFill>
            </a:endParaRPr>
          </a:p>
        </p:txBody>
      </p:sp>
    </p:spTree>
    <p:extLst>
      <p:ext uri="{BB962C8B-B14F-4D97-AF65-F5344CB8AC3E}">
        <p14:creationId xmlns:p14="http://schemas.microsoft.com/office/powerpoint/2010/main" xmlns="" val="41591954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uk-UA" altLang="uk-UA">
              <a:solidFill>
                <a:srgbClr val="FFFFFF"/>
              </a:solidFill>
            </a:endParaRPr>
          </a:p>
        </p:txBody>
      </p:sp>
      <p:sp>
        <p:nvSpPr>
          <p:cNvPr id="5" name="Footer Placeholder 4"/>
          <p:cNvSpPr>
            <a:spLocks noGrp="1"/>
          </p:cNvSpPr>
          <p:nvPr>
            <p:ph type="ftr" sz="quarter" idx="11"/>
          </p:nvPr>
        </p:nvSpPr>
        <p:spPr/>
        <p:txBody>
          <a:bodyPr/>
          <a:lstStyle/>
          <a:p>
            <a:endParaRPr lang="uk-UA" altLang="uk-UA">
              <a:solidFill>
                <a:srgbClr val="FFFFFF"/>
              </a:solidFill>
            </a:endParaRPr>
          </a:p>
        </p:txBody>
      </p:sp>
      <p:sp>
        <p:nvSpPr>
          <p:cNvPr id="6" name="Slide Number Placeholder 5"/>
          <p:cNvSpPr>
            <a:spLocks noGrp="1"/>
          </p:cNvSpPr>
          <p:nvPr>
            <p:ph type="sldNum" sz="quarter" idx="12"/>
          </p:nvPr>
        </p:nvSpPr>
        <p:spPr/>
        <p:txBody>
          <a:bodyPr/>
          <a:lstStyle/>
          <a:p>
            <a:fld id="{8F6B34A5-F9A7-4F1E-ADAD-FAED0A73AABE}" type="slidenum">
              <a:rPr lang="uk-UA" altLang="uk-UA" smtClean="0">
                <a:solidFill>
                  <a:srgbClr val="FFFFFF"/>
                </a:solidFill>
              </a:rPr>
              <a:pPr/>
              <a:t>‹#›</a:t>
            </a:fld>
            <a:endParaRPr lang="uk-UA" altLang="uk-UA">
              <a:solidFill>
                <a:srgbClr val="FFFFFF"/>
              </a:solidFill>
            </a:endParaRPr>
          </a:p>
        </p:txBody>
      </p:sp>
    </p:spTree>
    <p:extLst>
      <p:ext uri="{BB962C8B-B14F-4D97-AF65-F5344CB8AC3E}">
        <p14:creationId xmlns:p14="http://schemas.microsoft.com/office/powerpoint/2010/main" xmlns="" val="29617763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uk-UA" altLang="uk-UA">
              <a:solidFill>
                <a:srgbClr val="FFFFFF"/>
              </a:solidFill>
            </a:endParaRPr>
          </a:p>
        </p:txBody>
      </p:sp>
      <p:sp>
        <p:nvSpPr>
          <p:cNvPr id="5" name="Footer Placeholder 4"/>
          <p:cNvSpPr>
            <a:spLocks noGrp="1"/>
          </p:cNvSpPr>
          <p:nvPr>
            <p:ph type="ftr" sz="quarter" idx="11"/>
          </p:nvPr>
        </p:nvSpPr>
        <p:spPr/>
        <p:txBody>
          <a:bodyPr/>
          <a:lstStyle/>
          <a:p>
            <a:endParaRPr lang="uk-UA" altLang="uk-UA">
              <a:solidFill>
                <a:srgbClr val="FFFFFF"/>
              </a:solidFill>
            </a:endParaRPr>
          </a:p>
        </p:txBody>
      </p:sp>
      <p:sp>
        <p:nvSpPr>
          <p:cNvPr id="6" name="Slide Number Placeholder 5"/>
          <p:cNvSpPr>
            <a:spLocks noGrp="1"/>
          </p:cNvSpPr>
          <p:nvPr>
            <p:ph type="sldNum" sz="quarter" idx="12"/>
          </p:nvPr>
        </p:nvSpPr>
        <p:spPr/>
        <p:txBody>
          <a:bodyPr/>
          <a:lstStyle/>
          <a:p>
            <a:fld id="{AE1D4FA6-FBAB-4F79-A704-1A7F771E87C0}" type="slidenum">
              <a:rPr lang="uk-UA" altLang="uk-UA" smtClean="0">
                <a:solidFill>
                  <a:srgbClr val="FFFFFF"/>
                </a:solidFill>
              </a:rPr>
              <a:pPr/>
              <a:t>‹#›</a:t>
            </a:fld>
            <a:endParaRPr lang="uk-UA" altLang="uk-UA">
              <a:solidFill>
                <a:srgbClr val="FFFFFF"/>
              </a:solidFill>
            </a:endParaRPr>
          </a:p>
        </p:txBody>
      </p:sp>
    </p:spTree>
    <p:extLst>
      <p:ext uri="{BB962C8B-B14F-4D97-AF65-F5344CB8AC3E}">
        <p14:creationId xmlns:p14="http://schemas.microsoft.com/office/powerpoint/2010/main" xmlns="" val="15284056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endParaRPr lang="uk-UA" altLang="uk-UA">
              <a:solidFill>
                <a:srgbClr val="FFFFFF"/>
              </a:solidFill>
            </a:endParaRPr>
          </a:p>
        </p:txBody>
      </p:sp>
      <p:sp>
        <p:nvSpPr>
          <p:cNvPr id="6" name="Footer Placeholder 5"/>
          <p:cNvSpPr>
            <a:spLocks noGrp="1"/>
          </p:cNvSpPr>
          <p:nvPr>
            <p:ph type="ftr" sz="quarter" idx="11"/>
          </p:nvPr>
        </p:nvSpPr>
        <p:spPr/>
        <p:txBody>
          <a:bodyPr/>
          <a:lstStyle/>
          <a:p>
            <a:endParaRPr lang="uk-UA" altLang="uk-UA">
              <a:solidFill>
                <a:srgbClr val="FFFFFF"/>
              </a:solidFill>
            </a:endParaRPr>
          </a:p>
        </p:txBody>
      </p:sp>
      <p:sp>
        <p:nvSpPr>
          <p:cNvPr id="7" name="Slide Number Placeholder 6"/>
          <p:cNvSpPr>
            <a:spLocks noGrp="1"/>
          </p:cNvSpPr>
          <p:nvPr>
            <p:ph type="sldNum" sz="quarter" idx="12"/>
          </p:nvPr>
        </p:nvSpPr>
        <p:spPr/>
        <p:txBody>
          <a:bodyPr/>
          <a:lstStyle/>
          <a:p>
            <a:fld id="{3F730A32-F74F-41AB-A05C-6A57BB91ADA8}" type="slidenum">
              <a:rPr lang="uk-UA" altLang="uk-UA" smtClean="0">
                <a:solidFill>
                  <a:srgbClr val="FFFFFF"/>
                </a:solidFill>
              </a:rPr>
              <a:pPr/>
              <a:t>‹#›</a:t>
            </a:fld>
            <a:endParaRPr lang="uk-UA" altLang="uk-UA">
              <a:solidFill>
                <a:srgbClr val="FFFFFF"/>
              </a:solidFill>
            </a:endParaRPr>
          </a:p>
        </p:txBody>
      </p:sp>
    </p:spTree>
    <p:extLst>
      <p:ext uri="{BB962C8B-B14F-4D97-AF65-F5344CB8AC3E}">
        <p14:creationId xmlns:p14="http://schemas.microsoft.com/office/powerpoint/2010/main" xmlns="" val="7384656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endParaRPr lang="uk-UA" altLang="uk-UA">
              <a:solidFill>
                <a:srgbClr val="FFFFFF"/>
              </a:solidFill>
            </a:endParaRPr>
          </a:p>
        </p:txBody>
      </p:sp>
      <p:sp>
        <p:nvSpPr>
          <p:cNvPr id="8" name="Footer Placeholder 7"/>
          <p:cNvSpPr>
            <a:spLocks noGrp="1"/>
          </p:cNvSpPr>
          <p:nvPr>
            <p:ph type="ftr" sz="quarter" idx="11"/>
          </p:nvPr>
        </p:nvSpPr>
        <p:spPr/>
        <p:txBody>
          <a:bodyPr/>
          <a:lstStyle/>
          <a:p>
            <a:endParaRPr lang="uk-UA" altLang="uk-UA">
              <a:solidFill>
                <a:srgbClr val="FFFFFF"/>
              </a:solidFill>
            </a:endParaRPr>
          </a:p>
        </p:txBody>
      </p:sp>
      <p:sp>
        <p:nvSpPr>
          <p:cNvPr id="9" name="Slide Number Placeholder 8"/>
          <p:cNvSpPr>
            <a:spLocks noGrp="1"/>
          </p:cNvSpPr>
          <p:nvPr>
            <p:ph type="sldNum" sz="quarter" idx="12"/>
          </p:nvPr>
        </p:nvSpPr>
        <p:spPr/>
        <p:txBody>
          <a:bodyPr/>
          <a:lstStyle/>
          <a:p>
            <a:fld id="{13501E00-5D6E-4834-923E-B2607538586F}" type="slidenum">
              <a:rPr lang="uk-UA" altLang="uk-UA" smtClean="0">
                <a:solidFill>
                  <a:srgbClr val="FFFFFF"/>
                </a:solidFill>
              </a:rPr>
              <a:pPr/>
              <a:t>‹#›</a:t>
            </a:fld>
            <a:endParaRPr lang="uk-UA" altLang="uk-UA">
              <a:solidFill>
                <a:srgbClr val="FFFFFF"/>
              </a:solidFill>
            </a:endParaRPr>
          </a:p>
        </p:txBody>
      </p:sp>
    </p:spTree>
    <p:extLst>
      <p:ext uri="{BB962C8B-B14F-4D97-AF65-F5344CB8AC3E}">
        <p14:creationId xmlns:p14="http://schemas.microsoft.com/office/powerpoint/2010/main" xmlns="" val="1718076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endParaRPr lang="uk-UA" altLang="uk-UA">
              <a:solidFill>
                <a:srgbClr val="FFFFFF"/>
              </a:solidFill>
            </a:endParaRPr>
          </a:p>
        </p:txBody>
      </p:sp>
      <p:sp>
        <p:nvSpPr>
          <p:cNvPr id="4" name="Footer Placeholder 3"/>
          <p:cNvSpPr>
            <a:spLocks noGrp="1"/>
          </p:cNvSpPr>
          <p:nvPr>
            <p:ph type="ftr" sz="quarter" idx="11"/>
          </p:nvPr>
        </p:nvSpPr>
        <p:spPr/>
        <p:txBody>
          <a:bodyPr/>
          <a:lstStyle/>
          <a:p>
            <a:endParaRPr lang="uk-UA" altLang="uk-UA">
              <a:solidFill>
                <a:srgbClr val="FFFFFF"/>
              </a:solidFill>
            </a:endParaRPr>
          </a:p>
        </p:txBody>
      </p:sp>
      <p:sp>
        <p:nvSpPr>
          <p:cNvPr id="5" name="Slide Number Placeholder 4"/>
          <p:cNvSpPr>
            <a:spLocks noGrp="1"/>
          </p:cNvSpPr>
          <p:nvPr>
            <p:ph type="sldNum" sz="quarter" idx="12"/>
          </p:nvPr>
        </p:nvSpPr>
        <p:spPr/>
        <p:txBody>
          <a:bodyPr/>
          <a:lstStyle/>
          <a:p>
            <a:fld id="{8F14C741-C35D-4023-B31A-316A53BE8B6C}" type="slidenum">
              <a:rPr lang="uk-UA" altLang="uk-UA" smtClean="0">
                <a:solidFill>
                  <a:srgbClr val="FFFFFF"/>
                </a:solidFill>
              </a:rPr>
              <a:pPr/>
              <a:t>‹#›</a:t>
            </a:fld>
            <a:endParaRPr lang="uk-UA" altLang="uk-UA">
              <a:solidFill>
                <a:srgbClr val="FFFFFF"/>
              </a:solidFill>
            </a:endParaRPr>
          </a:p>
        </p:txBody>
      </p:sp>
    </p:spTree>
    <p:extLst>
      <p:ext uri="{BB962C8B-B14F-4D97-AF65-F5344CB8AC3E}">
        <p14:creationId xmlns:p14="http://schemas.microsoft.com/office/powerpoint/2010/main" xmlns="" val="26087268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uk-UA" altLang="uk-UA">
              <a:solidFill>
                <a:srgbClr val="FFFFFF"/>
              </a:solidFill>
            </a:endParaRPr>
          </a:p>
        </p:txBody>
      </p:sp>
      <p:sp>
        <p:nvSpPr>
          <p:cNvPr id="3" name="Footer Placeholder 2"/>
          <p:cNvSpPr>
            <a:spLocks noGrp="1"/>
          </p:cNvSpPr>
          <p:nvPr>
            <p:ph type="ftr" sz="quarter" idx="11"/>
          </p:nvPr>
        </p:nvSpPr>
        <p:spPr/>
        <p:txBody>
          <a:bodyPr/>
          <a:lstStyle/>
          <a:p>
            <a:endParaRPr lang="uk-UA" altLang="uk-UA">
              <a:solidFill>
                <a:srgbClr val="FFFFFF"/>
              </a:solidFill>
            </a:endParaRPr>
          </a:p>
        </p:txBody>
      </p:sp>
      <p:sp>
        <p:nvSpPr>
          <p:cNvPr id="4" name="Slide Number Placeholder 3"/>
          <p:cNvSpPr>
            <a:spLocks noGrp="1"/>
          </p:cNvSpPr>
          <p:nvPr>
            <p:ph type="sldNum" sz="quarter" idx="12"/>
          </p:nvPr>
        </p:nvSpPr>
        <p:spPr/>
        <p:txBody>
          <a:bodyPr/>
          <a:lstStyle/>
          <a:p>
            <a:fld id="{2FCD4E79-7D2B-4253-AC95-F1D3D7B22252}" type="slidenum">
              <a:rPr lang="uk-UA" altLang="uk-UA" smtClean="0">
                <a:solidFill>
                  <a:srgbClr val="FFFFFF"/>
                </a:solidFill>
              </a:rPr>
              <a:pPr/>
              <a:t>‹#›</a:t>
            </a:fld>
            <a:endParaRPr lang="uk-UA" altLang="uk-UA">
              <a:solidFill>
                <a:srgbClr val="FFFFFF"/>
              </a:solidFill>
            </a:endParaRPr>
          </a:p>
        </p:txBody>
      </p:sp>
    </p:spTree>
    <p:extLst>
      <p:ext uri="{BB962C8B-B14F-4D97-AF65-F5344CB8AC3E}">
        <p14:creationId xmlns:p14="http://schemas.microsoft.com/office/powerpoint/2010/main" xmlns="" val="16530160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uk-UA" altLang="uk-UA">
              <a:solidFill>
                <a:srgbClr val="FFFFFF"/>
              </a:solidFill>
            </a:endParaRPr>
          </a:p>
        </p:txBody>
      </p:sp>
      <p:sp>
        <p:nvSpPr>
          <p:cNvPr id="6" name="Footer Placeholder 5"/>
          <p:cNvSpPr>
            <a:spLocks noGrp="1"/>
          </p:cNvSpPr>
          <p:nvPr>
            <p:ph type="ftr" sz="quarter" idx="11"/>
          </p:nvPr>
        </p:nvSpPr>
        <p:spPr/>
        <p:txBody>
          <a:bodyPr/>
          <a:lstStyle/>
          <a:p>
            <a:endParaRPr lang="uk-UA" altLang="uk-UA">
              <a:solidFill>
                <a:srgbClr val="FFFFFF"/>
              </a:solidFill>
            </a:endParaRPr>
          </a:p>
        </p:txBody>
      </p:sp>
      <p:sp>
        <p:nvSpPr>
          <p:cNvPr id="7" name="Slide Number Placeholder 6"/>
          <p:cNvSpPr>
            <a:spLocks noGrp="1"/>
          </p:cNvSpPr>
          <p:nvPr>
            <p:ph type="sldNum" sz="quarter" idx="12"/>
          </p:nvPr>
        </p:nvSpPr>
        <p:spPr/>
        <p:txBody>
          <a:bodyPr/>
          <a:lstStyle/>
          <a:p>
            <a:fld id="{BB8CC0D1-09F6-435E-8635-DF498FE2B958}" type="slidenum">
              <a:rPr lang="uk-UA" altLang="uk-UA" smtClean="0">
                <a:solidFill>
                  <a:srgbClr val="FFFFFF"/>
                </a:solidFill>
              </a:rPr>
              <a:pPr/>
              <a:t>‹#›</a:t>
            </a:fld>
            <a:endParaRPr lang="uk-UA" altLang="uk-UA">
              <a:solidFill>
                <a:srgbClr val="FFFFFF"/>
              </a:solidFill>
            </a:endParaRPr>
          </a:p>
        </p:txBody>
      </p:sp>
    </p:spTree>
    <p:extLst>
      <p:ext uri="{BB962C8B-B14F-4D97-AF65-F5344CB8AC3E}">
        <p14:creationId xmlns:p14="http://schemas.microsoft.com/office/powerpoint/2010/main" xmlns="" val="1461695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30.06.2021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uk-UA" altLang="uk-UA">
              <a:solidFill>
                <a:srgbClr val="FFFFFF"/>
              </a:solidFill>
            </a:endParaRPr>
          </a:p>
        </p:txBody>
      </p:sp>
      <p:sp>
        <p:nvSpPr>
          <p:cNvPr id="6" name="Footer Placeholder 5"/>
          <p:cNvSpPr>
            <a:spLocks noGrp="1"/>
          </p:cNvSpPr>
          <p:nvPr>
            <p:ph type="ftr" sz="quarter" idx="11"/>
          </p:nvPr>
        </p:nvSpPr>
        <p:spPr/>
        <p:txBody>
          <a:bodyPr/>
          <a:lstStyle/>
          <a:p>
            <a:endParaRPr lang="uk-UA" altLang="uk-UA">
              <a:solidFill>
                <a:srgbClr val="FFFFFF"/>
              </a:solidFill>
            </a:endParaRPr>
          </a:p>
        </p:txBody>
      </p:sp>
      <p:sp>
        <p:nvSpPr>
          <p:cNvPr id="7" name="Slide Number Placeholder 6"/>
          <p:cNvSpPr>
            <a:spLocks noGrp="1"/>
          </p:cNvSpPr>
          <p:nvPr>
            <p:ph type="sldNum" sz="quarter" idx="12"/>
          </p:nvPr>
        </p:nvSpPr>
        <p:spPr/>
        <p:txBody>
          <a:bodyPr/>
          <a:lstStyle/>
          <a:p>
            <a:fld id="{62427F20-0946-4FA8-8865-015784D1E2B1}" type="slidenum">
              <a:rPr lang="uk-UA" altLang="uk-UA" smtClean="0">
                <a:solidFill>
                  <a:srgbClr val="FFFFFF"/>
                </a:solidFill>
              </a:rPr>
              <a:pPr/>
              <a:t>‹#›</a:t>
            </a:fld>
            <a:endParaRPr lang="uk-UA" altLang="uk-UA">
              <a:solidFill>
                <a:srgbClr val="FFFFFF"/>
              </a:solidFill>
            </a:endParaRPr>
          </a:p>
        </p:txBody>
      </p:sp>
    </p:spTree>
    <p:extLst>
      <p:ext uri="{BB962C8B-B14F-4D97-AF65-F5344CB8AC3E}">
        <p14:creationId xmlns:p14="http://schemas.microsoft.com/office/powerpoint/2010/main" xmlns="" val="14404952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3741422-12A6-49FF-864D-D4492FC75DD2}" type="datetimeFigureOut">
              <a:rPr lang="uk-UA" smtClean="0">
                <a:solidFill>
                  <a:prstClr val="black">
                    <a:tint val="75000"/>
                  </a:prstClr>
                </a:solidFill>
              </a:rPr>
              <a:pPr/>
              <a:t>30.06.2021</a:t>
            </a:fld>
            <a:endParaRPr lang="uk-UA">
              <a:solidFill>
                <a:prstClr val="black">
                  <a:tint val="75000"/>
                </a:prstClr>
              </a:solidFill>
            </a:endParaRPr>
          </a:p>
        </p:txBody>
      </p:sp>
      <p:sp>
        <p:nvSpPr>
          <p:cNvPr id="5" name="Footer Placeholder 4"/>
          <p:cNvSpPr>
            <a:spLocks noGrp="1"/>
          </p:cNvSpPr>
          <p:nvPr>
            <p:ph type="ftr" sz="quarter" idx="11"/>
          </p:nvPr>
        </p:nvSpPr>
        <p:spPr/>
        <p:txBody>
          <a:bodyPr/>
          <a:lstStyle/>
          <a:p>
            <a:endParaRPr lang="uk-UA">
              <a:solidFill>
                <a:prstClr val="black">
                  <a:tint val="75000"/>
                </a:prstClr>
              </a:solidFill>
            </a:endParaRPr>
          </a:p>
        </p:txBody>
      </p:sp>
      <p:sp>
        <p:nvSpPr>
          <p:cNvPr id="6" name="Slide Number Placeholder 5"/>
          <p:cNvSpPr>
            <a:spLocks noGrp="1"/>
          </p:cNvSpPr>
          <p:nvPr>
            <p:ph type="sldNum" sz="quarter" idx="12"/>
          </p:nvPr>
        </p:nvSpPr>
        <p:spPr/>
        <p:txBody>
          <a:bodyPr/>
          <a:lstStyle/>
          <a:p>
            <a:fld id="{4E1EF934-675B-4E81-9FF4-4C9F24989B91}" type="slidenum">
              <a:rPr lang="uk-UA" smtClean="0">
                <a:solidFill>
                  <a:srgbClr val="90C226"/>
                </a:solidFill>
              </a:rPr>
              <a:pPr/>
              <a:t>‹#›</a:t>
            </a:fld>
            <a:endParaRPr lang="uk-UA">
              <a:solidFill>
                <a:srgbClr val="90C226"/>
              </a:solidFill>
            </a:endParaRPr>
          </a:p>
        </p:txBody>
      </p:sp>
    </p:spTree>
    <p:extLst>
      <p:ext uri="{BB962C8B-B14F-4D97-AF65-F5344CB8AC3E}">
        <p14:creationId xmlns:p14="http://schemas.microsoft.com/office/powerpoint/2010/main" xmlns="" val="1763004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3741422-12A6-49FF-864D-D4492FC75DD2}" type="datetimeFigureOut">
              <a:rPr lang="uk-UA" smtClean="0">
                <a:solidFill>
                  <a:prstClr val="black">
                    <a:tint val="75000"/>
                  </a:prstClr>
                </a:solidFill>
              </a:rPr>
              <a:pPr/>
              <a:t>30.06.2021</a:t>
            </a:fld>
            <a:endParaRPr lang="uk-UA">
              <a:solidFill>
                <a:prstClr val="black">
                  <a:tint val="75000"/>
                </a:prstClr>
              </a:solidFill>
            </a:endParaRPr>
          </a:p>
        </p:txBody>
      </p:sp>
      <p:sp>
        <p:nvSpPr>
          <p:cNvPr id="5" name="Footer Placeholder 4"/>
          <p:cNvSpPr>
            <a:spLocks noGrp="1"/>
          </p:cNvSpPr>
          <p:nvPr>
            <p:ph type="ftr" sz="quarter" idx="11"/>
          </p:nvPr>
        </p:nvSpPr>
        <p:spPr/>
        <p:txBody>
          <a:bodyPr/>
          <a:lstStyle/>
          <a:p>
            <a:endParaRPr lang="uk-UA">
              <a:solidFill>
                <a:prstClr val="black">
                  <a:tint val="75000"/>
                </a:prstClr>
              </a:solidFill>
            </a:endParaRPr>
          </a:p>
        </p:txBody>
      </p:sp>
      <p:sp>
        <p:nvSpPr>
          <p:cNvPr id="6" name="Slide Number Placeholder 5"/>
          <p:cNvSpPr>
            <a:spLocks noGrp="1"/>
          </p:cNvSpPr>
          <p:nvPr>
            <p:ph type="sldNum" sz="quarter" idx="12"/>
          </p:nvPr>
        </p:nvSpPr>
        <p:spPr/>
        <p:txBody>
          <a:bodyPr/>
          <a:lstStyle/>
          <a:p>
            <a:fld id="{4E1EF934-675B-4E81-9FF4-4C9F24989B91}" type="slidenum">
              <a:rPr lang="uk-UA" smtClean="0">
                <a:solidFill>
                  <a:srgbClr val="90C226"/>
                </a:solidFill>
              </a:rPr>
              <a:pPr/>
              <a:t>‹#›</a:t>
            </a:fld>
            <a:endParaRPr lang="uk-UA">
              <a:solidFill>
                <a:srgbClr val="90C226"/>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xmlns="" val="27927557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3741422-12A6-49FF-864D-D4492FC75DD2}" type="datetimeFigureOut">
              <a:rPr lang="uk-UA" smtClean="0">
                <a:solidFill>
                  <a:prstClr val="black">
                    <a:tint val="75000"/>
                  </a:prstClr>
                </a:solidFill>
              </a:rPr>
              <a:pPr/>
              <a:t>30.06.2021</a:t>
            </a:fld>
            <a:endParaRPr lang="uk-UA">
              <a:solidFill>
                <a:prstClr val="black">
                  <a:tint val="75000"/>
                </a:prstClr>
              </a:solidFill>
            </a:endParaRPr>
          </a:p>
        </p:txBody>
      </p:sp>
      <p:sp>
        <p:nvSpPr>
          <p:cNvPr id="5" name="Footer Placeholder 4"/>
          <p:cNvSpPr>
            <a:spLocks noGrp="1"/>
          </p:cNvSpPr>
          <p:nvPr>
            <p:ph type="ftr" sz="quarter" idx="11"/>
          </p:nvPr>
        </p:nvSpPr>
        <p:spPr/>
        <p:txBody>
          <a:bodyPr/>
          <a:lstStyle/>
          <a:p>
            <a:endParaRPr lang="uk-UA">
              <a:solidFill>
                <a:prstClr val="black">
                  <a:tint val="75000"/>
                </a:prstClr>
              </a:solidFill>
            </a:endParaRPr>
          </a:p>
        </p:txBody>
      </p:sp>
      <p:sp>
        <p:nvSpPr>
          <p:cNvPr id="6" name="Slide Number Placeholder 5"/>
          <p:cNvSpPr>
            <a:spLocks noGrp="1"/>
          </p:cNvSpPr>
          <p:nvPr>
            <p:ph type="sldNum" sz="quarter" idx="12"/>
          </p:nvPr>
        </p:nvSpPr>
        <p:spPr/>
        <p:txBody>
          <a:bodyPr/>
          <a:lstStyle/>
          <a:p>
            <a:fld id="{4E1EF934-675B-4E81-9FF4-4C9F24989B91}" type="slidenum">
              <a:rPr lang="uk-UA" smtClean="0">
                <a:solidFill>
                  <a:srgbClr val="90C226"/>
                </a:solidFill>
              </a:rPr>
              <a:pPr/>
              <a:t>‹#›</a:t>
            </a:fld>
            <a:endParaRPr lang="uk-UA">
              <a:solidFill>
                <a:srgbClr val="90C226"/>
              </a:solidFill>
            </a:endParaRPr>
          </a:p>
        </p:txBody>
      </p:sp>
    </p:spTree>
    <p:extLst>
      <p:ext uri="{BB962C8B-B14F-4D97-AF65-F5344CB8AC3E}">
        <p14:creationId xmlns:p14="http://schemas.microsoft.com/office/powerpoint/2010/main" xmlns="" val="34142441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3741422-12A6-49FF-864D-D4492FC75DD2}" type="datetimeFigureOut">
              <a:rPr lang="uk-UA" smtClean="0">
                <a:solidFill>
                  <a:prstClr val="black">
                    <a:tint val="75000"/>
                  </a:prstClr>
                </a:solidFill>
              </a:rPr>
              <a:pPr/>
              <a:t>30.06.2021</a:t>
            </a:fld>
            <a:endParaRPr lang="uk-UA">
              <a:solidFill>
                <a:prstClr val="black">
                  <a:tint val="75000"/>
                </a:prstClr>
              </a:solidFill>
            </a:endParaRPr>
          </a:p>
        </p:txBody>
      </p:sp>
      <p:sp>
        <p:nvSpPr>
          <p:cNvPr id="5" name="Footer Placeholder 4"/>
          <p:cNvSpPr>
            <a:spLocks noGrp="1"/>
          </p:cNvSpPr>
          <p:nvPr>
            <p:ph type="ftr" sz="quarter" idx="11"/>
          </p:nvPr>
        </p:nvSpPr>
        <p:spPr/>
        <p:txBody>
          <a:bodyPr/>
          <a:lstStyle/>
          <a:p>
            <a:endParaRPr lang="uk-UA">
              <a:solidFill>
                <a:prstClr val="black">
                  <a:tint val="75000"/>
                </a:prstClr>
              </a:solidFill>
            </a:endParaRPr>
          </a:p>
        </p:txBody>
      </p:sp>
      <p:sp>
        <p:nvSpPr>
          <p:cNvPr id="6" name="Slide Number Placeholder 5"/>
          <p:cNvSpPr>
            <a:spLocks noGrp="1"/>
          </p:cNvSpPr>
          <p:nvPr>
            <p:ph type="sldNum" sz="quarter" idx="12"/>
          </p:nvPr>
        </p:nvSpPr>
        <p:spPr/>
        <p:txBody>
          <a:bodyPr/>
          <a:lstStyle/>
          <a:p>
            <a:fld id="{4E1EF934-675B-4E81-9FF4-4C9F24989B91}" type="slidenum">
              <a:rPr lang="uk-UA" smtClean="0">
                <a:solidFill>
                  <a:srgbClr val="90C226"/>
                </a:solidFill>
              </a:rPr>
              <a:pPr/>
              <a:t>‹#›</a:t>
            </a:fld>
            <a:endParaRPr lang="uk-UA">
              <a:solidFill>
                <a:srgbClr val="90C226"/>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xmlns="" val="32239573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3741422-12A6-49FF-864D-D4492FC75DD2}" type="datetimeFigureOut">
              <a:rPr lang="uk-UA" smtClean="0">
                <a:solidFill>
                  <a:prstClr val="black">
                    <a:tint val="75000"/>
                  </a:prstClr>
                </a:solidFill>
              </a:rPr>
              <a:pPr/>
              <a:t>30.06.2021</a:t>
            </a:fld>
            <a:endParaRPr lang="uk-UA">
              <a:solidFill>
                <a:prstClr val="black">
                  <a:tint val="75000"/>
                </a:prstClr>
              </a:solidFill>
            </a:endParaRPr>
          </a:p>
        </p:txBody>
      </p:sp>
      <p:sp>
        <p:nvSpPr>
          <p:cNvPr id="5" name="Footer Placeholder 4"/>
          <p:cNvSpPr>
            <a:spLocks noGrp="1"/>
          </p:cNvSpPr>
          <p:nvPr>
            <p:ph type="ftr" sz="quarter" idx="11"/>
          </p:nvPr>
        </p:nvSpPr>
        <p:spPr/>
        <p:txBody>
          <a:bodyPr/>
          <a:lstStyle/>
          <a:p>
            <a:endParaRPr lang="uk-UA">
              <a:solidFill>
                <a:prstClr val="black">
                  <a:tint val="75000"/>
                </a:prstClr>
              </a:solidFill>
            </a:endParaRPr>
          </a:p>
        </p:txBody>
      </p:sp>
      <p:sp>
        <p:nvSpPr>
          <p:cNvPr id="6" name="Slide Number Placeholder 5"/>
          <p:cNvSpPr>
            <a:spLocks noGrp="1"/>
          </p:cNvSpPr>
          <p:nvPr>
            <p:ph type="sldNum" sz="quarter" idx="12"/>
          </p:nvPr>
        </p:nvSpPr>
        <p:spPr/>
        <p:txBody>
          <a:bodyPr/>
          <a:lstStyle/>
          <a:p>
            <a:fld id="{4E1EF934-675B-4E81-9FF4-4C9F24989B91}" type="slidenum">
              <a:rPr lang="uk-UA" smtClean="0">
                <a:solidFill>
                  <a:srgbClr val="90C226"/>
                </a:solidFill>
              </a:rPr>
              <a:pPr/>
              <a:t>‹#›</a:t>
            </a:fld>
            <a:endParaRPr lang="uk-UA">
              <a:solidFill>
                <a:srgbClr val="90C226"/>
              </a:solidFill>
            </a:endParaRPr>
          </a:p>
        </p:txBody>
      </p:sp>
    </p:spTree>
    <p:extLst>
      <p:ext uri="{BB962C8B-B14F-4D97-AF65-F5344CB8AC3E}">
        <p14:creationId xmlns:p14="http://schemas.microsoft.com/office/powerpoint/2010/main" xmlns="" val="30652667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uk-UA" altLang="uk-UA">
              <a:solidFill>
                <a:srgbClr val="FFFFFF"/>
              </a:solidFill>
            </a:endParaRPr>
          </a:p>
        </p:txBody>
      </p:sp>
      <p:sp>
        <p:nvSpPr>
          <p:cNvPr id="5" name="Footer Placeholder 4"/>
          <p:cNvSpPr>
            <a:spLocks noGrp="1"/>
          </p:cNvSpPr>
          <p:nvPr>
            <p:ph type="ftr" sz="quarter" idx="11"/>
          </p:nvPr>
        </p:nvSpPr>
        <p:spPr/>
        <p:txBody>
          <a:bodyPr/>
          <a:lstStyle/>
          <a:p>
            <a:endParaRPr lang="uk-UA" altLang="uk-UA">
              <a:solidFill>
                <a:srgbClr val="FFFFFF"/>
              </a:solidFill>
            </a:endParaRPr>
          </a:p>
        </p:txBody>
      </p:sp>
      <p:sp>
        <p:nvSpPr>
          <p:cNvPr id="6" name="Slide Number Placeholder 5"/>
          <p:cNvSpPr>
            <a:spLocks noGrp="1"/>
          </p:cNvSpPr>
          <p:nvPr>
            <p:ph type="sldNum" sz="quarter" idx="12"/>
          </p:nvPr>
        </p:nvSpPr>
        <p:spPr/>
        <p:txBody>
          <a:bodyPr/>
          <a:lstStyle/>
          <a:p>
            <a:fld id="{1341E62C-BB82-42F2-A3C7-D8A71B9F275E}" type="slidenum">
              <a:rPr lang="uk-UA" altLang="uk-UA" smtClean="0">
                <a:solidFill>
                  <a:srgbClr val="FFFFFF"/>
                </a:solidFill>
              </a:rPr>
              <a:pPr/>
              <a:t>‹#›</a:t>
            </a:fld>
            <a:endParaRPr lang="uk-UA" altLang="uk-UA">
              <a:solidFill>
                <a:srgbClr val="FFFFFF"/>
              </a:solidFill>
            </a:endParaRPr>
          </a:p>
        </p:txBody>
      </p:sp>
    </p:spTree>
    <p:extLst>
      <p:ext uri="{BB962C8B-B14F-4D97-AF65-F5344CB8AC3E}">
        <p14:creationId xmlns:p14="http://schemas.microsoft.com/office/powerpoint/2010/main" xmlns="" val="15908172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uk-UA" altLang="uk-UA">
              <a:solidFill>
                <a:srgbClr val="FFFFFF"/>
              </a:solidFill>
            </a:endParaRPr>
          </a:p>
        </p:txBody>
      </p:sp>
      <p:sp>
        <p:nvSpPr>
          <p:cNvPr id="5" name="Footer Placeholder 4"/>
          <p:cNvSpPr>
            <a:spLocks noGrp="1"/>
          </p:cNvSpPr>
          <p:nvPr>
            <p:ph type="ftr" sz="quarter" idx="11"/>
          </p:nvPr>
        </p:nvSpPr>
        <p:spPr/>
        <p:txBody>
          <a:bodyPr/>
          <a:lstStyle/>
          <a:p>
            <a:endParaRPr lang="uk-UA" altLang="uk-UA">
              <a:solidFill>
                <a:srgbClr val="FFFFFF"/>
              </a:solidFill>
            </a:endParaRPr>
          </a:p>
        </p:txBody>
      </p:sp>
      <p:sp>
        <p:nvSpPr>
          <p:cNvPr id="6" name="Slide Number Placeholder 5"/>
          <p:cNvSpPr>
            <a:spLocks noGrp="1"/>
          </p:cNvSpPr>
          <p:nvPr>
            <p:ph type="sldNum" sz="quarter" idx="12"/>
          </p:nvPr>
        </p:nvSpPr>
        <p:spPr/>
        <p:txBody>
          <a:bodyPr/>
          <a:lstStyle/>
          <a:p>
            <a:fld id="{5012B50B-A6E0-48F7-ACB4-14AEC6DD7DC3}" type="slidenum">
              <a:rPr lang="uk-UA" altLang="uk-UA" smtClean="0">
                <a:solidFill>
                  <a:srgbClr val="FFFFFF"/>
                </a:solidFill>
              </a:rPr>
              <a:pPr/>
              <a:t>‹#›</a:t>
            </a:fld>
            <a:endParaRPr lang="uk-UA" altLang="uk-UA">
              <a:solidFill>
                <a:srgbClr val="FFFFFF"/>
              </a:solidFill>
            </a:endParaRPr>
          </a:p>
        </p:txBody>
      </p:sp>
    </p:spTree>
    <p:extLst>
      <p:ext uri="{BB962C8B-B14F-4D97-AF65-F5344CB8AC3E}">
        <p14:creationId xmlns:p14="http://schemas.microsoft.com/office/powerpoint/2010/main" xmlns="" val="204322032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endParaRPr lang="uk-UA" altLang="uk-UA">
              <a:solidFill>
                <a:srgbClr val="FFFFFF"/>
              </a:solidFill>
            </a:endParaRPr>
          </a:p>
        </p:txBody>
      </p:sp>
      <p:sp>
        <p:nvSpPr>
          <p:cNvPr id="5" name="Footer Placeholder 4"/>
          <p:cNvSpPr>
            <a:spLocks noGrp="1"/>
          </p:cNvSpPr>
          <p:nvPr>
            <p:ph type="ftr" sz="quarter" idx="11"/>
          </p:nvPr>
        </p:nvSpPr>
        <p:spPr/>
        <p:txBody>
          <a:bodyPr/>
          <a:lstStyle/>
          <a:p>
            <a:endParaRPr lang="uk-UA" altLang="uk-UA">
              <a:solidFill>
                <a:srgbClr val="FFFFFF"/>
              </a:solidFill>
            </a:endParaRPr>
          </a:p>
        </p:txBody>
      </p:sp>
      <p:sp>
        <p:nvSpPr>
          <p:cNvPr id="6" name="Slide Number Placeholder 5"/>
          <p:cNvSpPr>
            <a:spLocks noGrp="1"/>
          </p:cNvSpPr>
          <p:nvPr>
            <p:ph type="sldNum" sz="quarter" idx="12"/>
          </p:nvPr>
        </p:nvSpPr>
        <p:spPr/>
        <p:txBody>
          <a:bodyPr/>
          <a:lstStyle/>
          <a:p>
            <a:fld id="{C2D068D7-C319-4AE3-ACB9-44659FF95D3A}" type="slidenum">
              <a:rPr lang="uk-UA" altLang="uk-UA" smtClean="0">
                <a:solidFill>
                  <a:srgbClr val="FFFFFF"/>
                </a:solidFill>
              </a:rPr>
              <a:pPr/>
              <a:t>‹#›</a:t>
            </a:fld>
            <a:endParaRPr lang="uk-UA" altLang="uk-UA">
              <a:solidFill>
                <a:srgbClr val="FFFFFF"/>
              </a:solidFill>
            </a:endParaRPr>
          </a:p>
        </p:txBody>
      </p:sp>
    </p:spTree>
    <p:extLst>
      <p:ext uri="{BB962C8B-B14F-4D97-AF65-F5344CB8AC3E}">
        <p14:creationId xmlns:p14="http://schemas.microsoft.com/office/powerpoint/2010/main" xmlns="" val="2816589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uk-UA" altLang="uk-UA">
              <a:solidFill>
                <a:srgbClr val="FFFFFF"/>
              </a:solidFill>
            </a:endParaRPr>
          </a:p>
        </p:txBody>
      </p:sp>
      <p:sp>
        <p:nvSpPr>
          <p:cNvPr id="5" name="Footer Placeholder 4"/>
          <p:cNvSpPr>
            <a:spLocks noGrp="1"/>
          </p:cNvSpPr>
          <p:nvPr>
            <p:ph type="ftr" sz="quarter" idx="11"/>
          </p:nvPr>
        </p:nvSpPr>
        <p:spPr/>
        <p:txBody>
          <a:bodyPr/>
          <a:lstStyle/>
          <a:p>
            <a:endParaRPr lang="uk-UA" altLang="uk-UA">
              <a:solidFill>
                <a:srgbClr val="FFFFFF"/>
              </a:solidFill>
            </a:endParaRPr>
          </a:p>
        </p:txBody>
      </p:sp>
      <p:sp>
        <p:nvSpPr>
          <p:cNvPr id="6" name="Slide Number Placeholder 5"/>
          <p:cNvSpPr>
            <a:spLocks noGrp="1"/>
          </p:cNvSpPr>
          <p:nvPr>
            <p:ph type="sldNum" sz="quarter" idx="12"/>
          </p:nvPr>
        </p:nvSpPr>
        <p:spPr/>
        <p:txBody>
          <a:bodyPr/>
          <a:lstStyle/>
          <a:p>
            <a:fld id="{8F6B34A5-F9A7-4F1E-ADAD-FAED0A73AABE}" type="slidenum">
              <a:rPr lang="uk-UA" altLang="uk-UA" smtClean="0">
                <a:solidFill>
                  <a:srgbClr val="FFFFFF"/>
                </a:solidFill>
              </a:rPr>
              <a:pPr/>
              <a:t>‹#›</a:t>
            </a:fld>
            <a:endParaRPr lang="uk-UA" altLang="uk-UA">
              <a:solidFill>
                <a:srgbClr val="FFFFFF"/>
              </a:solidFill>
            </a:endParaRPr>
          </a:p>
        </p:txBody>
      </p:sp>
    </p:spTree>
    <p:extLst>
      <p:ext uri="{BB962C8B-B14F-4D97-AF65-F5344CB8AC3E}">
        <p14:creationId xmlns:p14="http://schemas.microsoft.com/office/powerpoint/2010/main" xmlns="" val="781015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30.06.2021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uk-UA" altLang="uk-UA">
              <a:solidFill>
                <a:srgbClr val="FFFFFF"/>
              </a:solidFill>
            </a:endParaRPr>
          </a:p>
        </p:txBody>
      </p:sp>
      <p:sp>
        <p:nvSpPr>
          <p:cNvPr id="5" name="Footer Placeholder 4"/>
          <p:cNvSpPr>
            <a:spLocks noGrp="1"/>
          </p:cNvSpPr>
          <p:nvPr>
            <p:ph type="ftr" sz="quarter" idx="11"/>
          </p:nvPr>
        </p:nvSpPr>
        <p:spPr/>
        <p:txBody>
          <a:bodyPr/>
          <a:lstStyle/>
          <a:p>
            <a:endParaRPr lang="uk-UA" altLang="uk-UA">
              <a:solidFill>
                <a:srgbClr val="FFFFFF"/>
              </a:solidFill>
            </a:endParaRPr>
          </a:p>
        </p:txBody>
      </p:sp>
      <p:sp>
        <p:nvSpPr>
          <p:cNvPr id="6" name="Slide Number Placeholder 5"/>
          <p:cNvSpPr>
            <a:spLocks noGrp="1"/>
          </p:cNvSpPr>
          <p:nvPr>
            <p:ph type="sldNum" sz="quarter" idx="12"/>
          </p:nvPr>
        </p:nvSpPr>
        <p:spPr/>
        <p:txBody>
          <a:bodyPr/>
          <a:lstStyle/>
          <a:p>
            <a:fld id="{AE1D4FA6-FBAB-4F79-A704-1A7F771E87C0}" type="slidenum">
              <a:rPr lang="uk-UA" altLang="uk-UA" smtClean="0">
                <a:solidFill>
                  <a:srgbClr val="FFFFFF"/>
                </a:solidFill>
              </a:rPr>
              <a:pPr/>
              <a:t>‹#›</a:t>
            </a:fld>
            <a:endParaRPr lang="uk-UA" altLang="uk-UA">
              <a:solidFill>
                <a:srgbClr val="FFFFFF"/>
              </a:solidFill>
            </a:endParaRPr>
          </a:p>
        </p:txBody>
      </p:sp>
    </p:spTree>
    <p:extLst>
      <p:ext uri="{BB962C8B-B14F-4D97-AF65-F5344CB8AC3E}">
        <p14:creationId xmlns:p14="http://schemas.microsoft.com/office/powerpoint/2010/main" xmlns="" val="5509214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endParaRPr lang="uk-UA" altLang="uk-UA">
              <a:solidFill>
                <a:srgbClr val="FFFFFF"/>
              </a:solidFill>
            </a:endParaRPr>
          </a:p>
        </p:txBody>
      </p:sp>
      <p:sp>
        <p:nvSpPr>
          <p:cNvPr id="6" name="Footer Placeholder 5"/>
          <p:cNvSpPr>
            <a:spLocks noGrp="1"/>
          </p:cNvSpPr>
          <p:nvPr>
            <p:ph type="ftr" sz="quarter" idx="11"/>
          </p:nvPr>
        </p:nvSpPr>
        <p:spPr/>
        <p:txBody>
          <a:bodyPr/>
          <a:lstStyle/>
          <a:p>
            <a:endParaRPr lang="uk-UA" altLang="uk-UA">
              <a:solidFill>
                <a:srgbClr val="FFFFFF"/>
              </a:solidFill>
            </a:endParaRPr>
          </a:p>
        </p:txBody>
      </p:sp>
      <p:sp>
        <p:nvSpPr>
          <p:cNvPr id="7" name="Slide Number Placeholder 6"/>
          <p:cNvSpPr>
            <a:spLocks noGrp="1"/>
          </p:cNvSpPr>
          <p:nvPr>
            <p:ph type="sldNum" sz="quarter" idx="12"/>
          </p:nvPr>
        </p:nvSpPr>
        <p:spPr/>
        <p:txBody>
          <a:bodyPr/>
          <a:lstStyle/>
          <a:p>
            <a:fld id="{3F730A32-F74F-41AB-A05C-6A57BB91ADA8}" type="slidenum">
              <a:rPr lang="uk-UA" altLang="uk-UA" smtClean="0">
                <a:solidFill>
                  <a:srgbClr val="FFFFFF"/>
                </a:solidFill>
              </a:rPr>
              <a:pPr/>
              <a:t>‹#›</a:t>
            </a:fld>
            <a:endParaRPr lang="uk-UA" altLang="uk-UA">
              <a:solidFill>
                <a:srgbClr val="FFFFFF"/>
              </a:solidFill>
            </a:endParaRPr>
          </a:p>
        </p:txBody>
      </p:sp>
    </p:spTree>
    <p:extLst>
      <p:ext uri="{BB962C8B-B14F-4D97-AF65-F5344CB8AC3E}">
        <p14:creationId xmlns:p14="http://schemas.microsoft.com/office/powerpoint/2010/main" xmlns="" val="11506154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endParaRPr lang="uk-UA" altLang="uk-UA">
              <a:solidFill>
                <a:srgbClr val="FFFFFF"/>
              </a:solidFill>
            </a:endParaRPr>
          </a:p>
        </p:txBody>
      </p:sp>
      <p:sp>
        <p:nvSpPr>
          <p:cNvPr id="8" name="Footer Placeholder 7"/>
          <p:cNvSpPr>
            <a:spLocks noGrp="1"/>
          </p:cNvSpPr>
          <p:nvPr>
            <p:ph type="ftr" sz="quarter" idx="11"/>
          </p:nvPr>
        </p:nvSpPr>
        <p:spPr/>
        <p:txBody>
          <a:bodyPr/>
          <a:lstStyle/>
          <a:p>
            <a:endParaRPr lang="uk-UA" altLang="uk-UA">
              <a:solidFill>
                <a:srgbClr val="FFFFFF"/>
              </a:solidFill>
            </a:endParaRPr>
          </a:p>
        </p:txBody>
      </p:sp>
      <p:sp>
        <p:nvSpPr>
          <p:cNvPr id="9" name="Slide Number Placeholder 8"/>
          <p:cNvSpPr>
            <a:spLocks noGrp="1"/>
          </p:cNvSpPr>
          <p:nvPr>
            <p:ph type="sldNum" sz="quarter" idx="12"/>
          </p:nvPr>
        </p:nvSpPr>
        <p:spPr/>
        <p:txBody>
          <a:bodyPr/>
          <a:lstStyle/>
          <a:p>
            <a:fld id="{13501E00-5D6E-4834-923E-B2607538586F}" type="slidenum">
              <a:rPr lang="uk-UA" altLang="uk-UA" smtClean="0">
                <a:solidFill>
                  <a:srgbClr val="FFFFFF"/>
                </a:solidFill>
              </a:rPr>
              <a:pPr/>
              <a:t>‹#›</a:t>
            </a:fld>
            <a:endParaRPr lang="uk-UA" altLang="uk-UA">
              <a:solidFill>
                <a:srgbClr val="FFFFFF"/>
              </a:solidFill>
            </a:endParaRPr>
          </a:p>
        </p:txBody>
      </p:sp>
    </p:spTree>
    <p:extLst>
      <p:ext uri="{BB962C8B-B14F-4D97-AF65-F5344CB8AC3E}">
        <p14:creationId xmlns:p14="http://schemas.microsoft.com/office/powerpoint/2010/main" xmlns="" val="29303103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endParaRPr lang="uk-UA" altLang="uk-UA">
              <a:solidFill>
                <a:srgbClr val="FFFFFF"/>
              </a:solidFill>
            </a:endParaRPr>
          </a:p>
        </p:txBody>
      </p:sp>
      <p:sp>
        <p:nvSpPr>
          <p:cNvPr id="4" name="Footer Placeholder 3"/>
          <p:cNvSpPr>
            <a:spLocks noGrp="1"/>
          </p:cNvSpPr>
          <p:nvPr>
            <p:ph type="ftr" sz="quarter" idx="11"/>
          </p:nvPr>
        </p:nvSpPr>
        <p:spPr/>
        <p:txBody>
          <a:bodyPr/>
          <a:lstStyle/>
          <a:p>
            <a:endParaRPr lang="uk-UA" altLang="uk-UA">
              <a:solidFill>
                <a:srgbClr val="FFFFFF"/>
              </a:solidFill>
            </a:endParaRPr>
          </a:p>
        </p:txBody>
      </p:sp>
      <p:sp>
        <p:nvSpPr>
          <p:cNvPr id="5" name="Slide Number Placeholder 4"/>
          <p:cNvSpPr>
            <a:spLocks noGrp="1"/>
          </p:cNvSpPr>
          <p:nvPr>
            <p:ph type="sldNum" sz="quarter" idx="12"/>
          </p:nvPr>
        </p:nvSpPr>
        <p:spPr/>
        <p:txBody>
          <a:bodyPr/>
          <a:lstStyle/>
          <a:p>
            <a:fld id="{8F14C741-C35D-4023-B31A-316A53BE8B6C}" type="slidenum">
              <a:rPr lang="uk-UA" altLang="uk-UA" smtClean="0">
                <a:solidFill>
                  <a:srgbClr val="FFFFFF"/>
                </a:solidFill>
              </a:rPr>
              <a:pPr/>
              <a:t>‹#›</a:t>
            </a:fld>
            <a:endParaRPr lang="uk-UA" altLang="uk-UA">
              <a:solidFill>
                <a:srgbClr val="FFFFFF"/>
              </a:solidFill>
            </a:endParaRPr>
          </a:p>
        </p:txBody>
      </p:sp>
    </p:spTree>
    <p:extLst>
      <p:ext uri="{BB962C8B-B14F-4D97-AF65-F5344CB8AC3E}">
        <p14:creationId xmlns:p14="http://schemas.microsoft.com/office/powerpoint/2010/main" xmlns="" val="34079501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uk-UA" altLang="uk-UA">
              <a:solidFill>
                <a:srgbClr val="FFFFFF"/>
              </a:solidFill>
            </a:endParaRPr>
          </a:p>
        </p:txBody>
      </p:sp>
      <p:sp>
        <p:nvSpPr>
          <p:cNvPr id="3" name="Footer Placeholder 2"/>
          <p:cNvSpPr>
            <a:spLocks noGrp="1"/>
          </p:cNvSpPr>
          <p:nvPr>
            <p:ph type="ftr" sz="quarter" idx="11"/>
          </p:nvPr>
        </p:nvSpPr>
        <p:spPr/>
        <p:txBody>
          <a:bodyPr/>
          <a:lstStyle/>
          <a:p>
            <a:endParaRPr lang="uk-UA" altLang="uk-UA">
              <a:solidFill>
                <a:srgbClr val="FFFFFF"/>
              </a:solidFill>
            </a:endParaRPr>
          </a:p>
        </p:txBody>
      </p:sp>
      <p:sp>
        <p:nvSpPr>
          <p:cNvPr id="4" name="Slide Number Placeholder 3"/>
          <p:cNvSpPr>
            <a:spLocks noGrp="1"/>
          </p:cNvSpPr>
          <p:nvPr>
            <p:ph type="sldNum" sz="quarter" idx="12"/>
          </p:nvPr>
        </p:nvSpPr>
        <p:spPr/>
        <p:txBody>
          <a:bodyPr/>
          <a:lstStyle/>
          <a:p>
            <a:fld id="{2FCD4E79-7D2B-4253-AC95-F1D3D7B22252}" type="slidenum">
              <a:rPr lang="uk-UA" altLang="uk-UA" smtClean="0">
                <a:solidFill>
                  <a:srgbClr val="FFFFFF"/>
                </a:solidFill>
              </a:rPr>
              <a:pPr/>
              <a:t>‹#›</a:t>
            </a:fld>
            <a:endParaRPr lang="uk-UA" altLang="uk-UA">
              <a:solidFill>
                <a:srgbClr val="FFFFFF"/>
              </a:solidFill>
            </a:endParaRPr>
          </a:p>
        </p:txBody>
      </p:sp>
    </p:spTree>
    <p:extLst>
      <p:ext uri="{BB962C8B-B14F-4D97-AF65-F5344CB8AC3E}">
        <p14:creationId xmlns:p14="http://schemas.microsoft.com/office/powerpoint/2010/main" xmlns="" val="11010300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uk-UA" altLang="uk-UA">
              <a:solidFill>
                <a:srgbClr val="FFFFFF"/>
              </a:solidFill>
            </a:endParaRPr>
          </a:p>
        </p:txBody>
      </p:sp>
      <p:sp>
        <p:nvSpPr>
          <p:cNvPr id="6" name="Footer Placeholder 5"/>
          <p:cNvSpPr>
            <a:spLocks noGrp="1"/>
          </p:cNvSpPr>
          <p:nvPr>
            <p:ph type="ftr" sz="quarter" idx="11"/>
          </p:nvPr>
        </p:nvSpPr>
        <p:spPr/>
        <p:txBody>
          <a:bodyPr/>
          <a:lstStyle/>
          <a:p>
            <a:endParaRPr lang="uk-UA" altLang="uk-UA">
              <a:solidFill>
                <a:srgbClr val="FFFFFF"/>
              </a:solidFill>
            </a:endParaRPr>
          </a:p>
        </p:txBody>
      </p:sp>
      <p:sp>
        <p:nvSpPr>
          <p:cNvPr id="7" name="Slide Number Placeholder 6"/>
          <p:cNvSpPr>
            <a:spLocks noGrp="1"/>
          </p:cNvSpPr>
          <p:nvPr>
            <p:ph type="sldNum" sz="quarter" idx="12"/>
          </p:nvPr>
        </p:nvSpPr>
        <p:spPr/>
        <p:txBody>
          <a:bodyPr/>
          <a:lstStyle/>
          <a:p>
            <a:fld id="{BB8CC0D1-09F6-435E-8635-DF498FE2B958}" type="slidenum">
              <a:rPr lang="uk-UA" altLang="uk-UA" smtClean="0">
                <a:solidFill>
                  <a:srgbClr val="FFFFFF"/>
                </a:solidFill>
              </a:rPr>
              <a:pPr/>
              <a:t>‹#›</a:t>
            </a:fld>
            <a:endParaRPr lang="uk-UA" altLang="uk-UA">
              <a:solidFill>
                <a:srgbClr val="FFFFFF"/>
              </a:solidFill>
            </a:endParaRPr>
          </a:p>
        </p:txBody>
      </p:sp>
    </p:spTree>
    <p:extLst>
      <p:ext uri="{BB962C8B-B14F-4D97-AF65-F5344CB8AC3E}">
        <p14:creationId xmlns:p14="http://schemas.microsoft.com/office/powerpoint/2010/main" xmlns="" val="38282608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uk-UA" altLang="uk-UA">
              <a:solidFill>
                <a:srgbClr val="FFFFFF"/>
              </a:solidFill>
            </a:endParaRPr>
          </a:p>
        </p:txBody>
      </p:sp>
      <p:sp>
        <p:nvSpPr>
          <p:cNvPr id="6" name="Footer Placeholder 5"/>
          <p:cNvSpPr>
            <a:spLocks noGrp="1"/>
          </p:cNvSpPr>
          <p:nvPr>
            <p:ph type="ftr" sz="quarter" idx="11"/>
          </p:nvPr>
        </p:nvSpPr>
        <p:spPr/>
        <p:txBody>
          <a:bodyPr/>
          <a:lstStyle/>
          <a:p>
            <a:endParaRPr lang="uk-UA" altLang="uk-UA">
              <a:solidFill>
                <a:srgbClr val="FFFFFF"/>
              </a:solidFill>
            </a:endParaRPr>
          </a:p>
        </p:txBody>
      </p:sp>
      <p:sp>
        <p:nvSpPr>
          <p:cNvPr id="7" name="Slide Number Placeholder 6"/>
          <p:cNvSpPr>
            <a:spLocks noGrp="1"/>
          </p:cNvSpPr>
          <p:nvPr>
            <p:ph type="sldNum" sz="quarter" idx="12"/>
          </p:nvPr>
        </p:nvSpPr>
        <p:spPr/>
        <p:txBody>
          <a:bodyPr/>
          <a:lstStyle/>
          <a:p>
            <a:fld id="{62427F20-0946-4FA8-8865-015784D1E2B1}" type="slidenum">
              <a:rPr lang="uk-UA" altLang="uk-UA" smtClean="0">
                <a:solidFill>
                  <a:srgbClr val="FFFFFF"/>
                </a:solidFill>
              </a:rPr>
              <a:pPr/>
              <a:t>‹#›</a:t>
            </a:fld>
            <a:endParaRPr lang="uk-UA" altLang="uk-UA">
              <a:solidFill>
                <a:srgbClr val="FFFFFF"/>
              </a:solidFill>
            </a:endParaRPr>
          </a:p>
        </p:txBody>
      </p:sp>
    </p:spTree>
    <p:extLst>
      <p:ext uri="{BB962C8B-B14F-4D97-AF65-F5344CB8AC3E}">
        <p14:creationId xmlns:p14="http://schemas.microsoft.com/office/powerpoint/2010/main" xmlns="" val="8706916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3741422-12A6-49FF-864D-D4492FC75DD2}" type="datetimeFigureOut">
              <a:rPr lang="uk-UA" smtClean="0">
                <a:solidFill>
                  <a:prstClr val="black">
                    <a:tint val="75000"/>
                  </a:prstClr>
                </a:solidFill>
              </a:rPr>
              <a:pPr/>
              <a:t>30.06.2021</a:t>
            </a:fld>
            <a:endParaRPr lang="uk-UA">
              <a:solidFill>
                <a:prstClr val="black">
                  <a:tint val="75000"/>
                </a:prstClr>
              </a:solidFill>
            </a:endParaRPr>
          </a:p>
        </p:txBody>
      </p:sp>
      <p:sp>
        <p:nvSpPr>
          <p:cNvPr id="5" name="Footer Placeholder 4"/>
          <p:cNvSpPr>
            <a:spLocks noGrp="1"/>
          </p:cNvSpPr>
          <p:nvPr>
            <p:ph type="ftr" sz="quarter" idx="11"/>
          </p:nvPr>
        </p:nvSpPr>
        <p:spPr/>
        <p:txBody>
          <a:bodyPr/>
          <a:lstStyle/>
          <a:p>
            <a:endParaRPr lang="uk-UA">
              <a:solidFill>
                <a:prstClr val="black">
                  <a:tint val="75000"/>
                </a:prstClr>
              </a:solidFill>
            </a:endParaRPr>
          </a:p>
        </p:txBody>
      </p:sp>
      <p:sp>
        <p:nvSpPr>
          <p:cNvPr id="6" name="Slide Number Placeholder 5"/>
          <p:cNvSpPr>
            <a:spLocks noGrp="1"/>
          </p:cNvSpPr>
          <p:nvPr>
            <p:ph type="sldNum" sz="quarter" idx="12"/>
          </p:nvPr>
        </p:nvSpPr>
        <p:spPr/>
        <p:txBody>
          <a:bodyPr/>
          <a:lstStyle/>
          <a:p>
            <a:fld id="{4E1EF934-675B-4E81-9FF4-4C9F24989B91}" type="slidenum">
              <a:rPr lang="uk-UA" smtClean="0">
                <a:solidFill>
                  <a:srgbClr val="90C226"/>
                </a:solidFill>
              </a:rPr>
              <a:pPr/>
              <a:t>‹#›</a:t>
            </a:fld>
            <a:endParaRPr lang="uk-UA">
              <a:solidFill>
                <a:srgbClr val="90C226"/>
              </a:solidFill>
            </a:endParaRPr>
          </a:p>
        </p:txBody>
      </p:sp>
    </p:spTree>
    <p:extLst>
      <p:ext uri="{BB962C8B-B14F-4D97-AF65-F5344CB8AC3E}">
        <p14:creationId xmlns:p14="http://schemas.microsoft.com/office/powerpoint/2010/main" xmlns="" val="36875666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3741422-12A6-49FF-864D-D4492FC75DD2}" type="datetimeFigureOut">
              <a:rPr lang="uk-UA" smtClean="0">
                <a:solidFill>
                  <a:prstClr val="black">
                    <a:tint val="75000"/>
                  </a:prstClr>
                </a:solidFill>
              </a:rPr>
              <a:pPr/>
              <a:t>30.06.2021</a:t>
            </a:fld>
            <a:endParaRPr lang="uk-UA">
              <a:solidFill>
                <a:prstClr val="black">
                  <a:tint val="75000"/>
                </a:prstClr>
              </a:solidFill>
            </a:endParaRPr>
          </a:p>
        </p:txBody>
      </p:sp>
      <p:sp>
        <p:nvSpPr>
          <p:cNvPr id="5" name="Footer Placeholder 4"/>
          <p:cNvSpPr>
            <a:spLocks noGrp="1"/>
          </p:cNvSpPr>
          <p:nvPr>
            <p:ph type="ftr" sz="quarter" idx="11"/>
          </p:nvPr>
        </p:nvSpPr>
        <p:spPr/>
        <p:txBody>
          <a:bodyPr/>
          <a:lstStyle/>
          <a:p>
            <a:endParaRPr lang="uk-UA">
              <a:solidFill>
                <a:prstClr val="black">
                  <a:tint val="75000"/>
                </a:prstClr>
              </a:solidFill>
            </a:endParaRPr>
          </a:p>
        </p:txBody>
      </p:sp>
      <p:sp>
        <p:nvSpPr>
          <p:cNvPr id="6" name="Slide Number Placeholder 5"/>
          <p:cNvSpPr>
            <a:spLocks noGrp="1"/>
          </p:cNvSpPr>
          <p:nvPr>
            <p:ph type="sldNum" sz="quarter" idx="12"/>
          </p:nvPr>
        </p:nvSpPr>
        <p:spPr/>
        <p:txBody>
          <a:bodyPr/>
          <a:lstStyle/>
          <a:p>
            <a:fld id="{4E1EF934-675B-4E81-9FF4-4C9F24989B91}" type="slidenum">
              <a:rPr lang="uk-UA" smtClean="0">
                <a:solidFill>
                  <a:srgbClr val="90C226"/>
                </a:solidFill>
              </a:rPr>
              <a:pPr/>
              <a:t>‹#›</a:t>
            </a:fld>
            <a:endParaRPr lang="uk-UA">
              <a:solidFill>
                <a:srgbClr val="90C226"/>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xmlns="" val="79425100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3741422-12A6-49FF-864D-D4492FC75DD2}" type="datetimeFigureOut">
              <a:rPr lang="uk-UA" smtClean="0">
                <a:solidFill>
                  <a:prstClr val="black">
                    <a:tint val="75000"/>
                  </a:prstClr>
                </a:solidFill>
              </a:rPr>
              <a:pPr/>
              <a:t>30.06.2021</a:t>
            </a:fld>
            <a:endParaRPr lang="uk-UA">
              <a:solidFill>
                <a:prstClr val="black">
                  <a:tint val="75000"/>
                </a:prstClr>
              </a:solidFill>
            </a:endParaRPr>
          </a:p>
        </p:txBody>
      </p:sp>
      <p:sp>
        <p:nvSpPr>
          <p:cNvPr id="5" name="Footer Placeholder 4"/>
          <p:cNvSpPr>
            <a:spLocks noGrp="1"/>
          </p:cNvSpPr>
          <p:nvPr>
            <p:ph type="ftr" sz="quarter" idx="11"/>
          </p:nvPr>
        </p:nvSpPr>
        <p:spPr/>
        <p:txBody>
          <a:bodyPr/>
          <a:lstStyle/>
          <a:p>
            <a:endParaRPr lang="uk-UA">
              <a:solidFill>
                <a:prstClr val="black">
                  <a:tint val="75000"/>
                </a:prstClr>
              </a:solidFill>
            </a:endParaRPr>
          </a:p>
        </p:txBody>
      </p:sp>
      <p:sp>
        <p:nvSpPr>
          <p:cNvPr id="6" name="Slide Number Placeholder 5"/>
          <p:cNvSpPr>
            <a:spLocks noGrp="1"/>
          </p:cNvSpPr>
          <p:nvPr>
            <p:ph type="sldNum" sz="quarter" idx="12"/>
          </p:nvPr>
        </p:nvSpPr>
        <p:spPr/>
        <p:txBody>
          <a:bodyPr/>
          <a:lstStyle/>
          <a:p>
            <a:fld id="{4E1EF934-675B-4E81-9FF4-4C9F24989B91}" type="slidenum">
              <a:rPr lang="uk-UA" smtClean="0">
                <a:solidFill>
                  <a:srgbClr val="90C226"/>
                </a:solidFill>
              </a:rPr>
              <a:pPr/>
              <a:t>‹#›</a:t>
            </a:fld>
            <a:endParaRPr lang="uk-UA">
              <a:solidFill>
                <a:srgbClr val="90C226"/>
              </a:solidFill>
            </a:endParaRPr>
          </a:p>
        </p:txBody>
      </p:sp>
    </p:spTree>
    <p:extLst>
      <p:ext uri="{BB962C8B-B14F-4D97-AF65-F5344CB8AC3E}">
        <p14:creationId xmlns:p14="http://schemas.microsoft.com/office/powerpoint/2010/main" xmlns="" val="19704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theme" Target="../theme/theme6.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theme" Target="../theme/theme7.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theme" Target="../theme/theme8.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9.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30.06.2021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C71EC6-210F-42DE-9C53-41977AD35B3D}" type="datetimeFigureOut">
              <a:rPr lang="ru-RU" smtClean="0">
                <a:solidFill>
                  <a:srgbClr val="04617B">
                    <a:shade val="90000"/>
                  </a:srgbClr>
                </a:solidFill>
              </a:rPr>
              <a:pPr/>
              <a:t>30.06.2021</a:t>
            </a:fld>
            <a:endParaRPr lang="ru-RU">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9B0651-EE4F-4900-A07F-96A6BFA9D0F0}" type="slidenum">
              <a:rPr lang="ru-RU" smtClean="0">
                <a:solidFill>
                  <a:srgbClr val="04617B">
                    <a:shade val="90000"/>
                  </a:srgbClr>
                </a:solidFill>
              </a:rPr>
              <a:pPr/>
              <a:t>‹#›</a:t>
            </a:fld>
            <a:endParaRPr lang="ru-RU">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xmlns="" val="1557651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solidFill>
                  <a:srgbClr val="04617B">
                    <a:shade val="90000"/>
                  </a:srgbClr>
                </a:solidFill>
              </a:rPr>
              <a:pPr/>
              <a:t>30.06.2021</a:t>
            </a:fld>
            <a:endParaRPr lang="ru-RU">
              <a:solidFill>
                <a:srgbClr val="04617B">
                  <a:shade val="90000"/>
                </a:srgbClr>
              </a:solidFill>
            </a:endParaRPr>
          </a:p>
        </p:txBody>
      </p:sp>
      <p:sp>
        <p:nvSpPr>
          <p:cNvPr id="22" name="Нижний колонтитул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solidFill>
                <a:srgbClr val="04617B">
                  <a:shade val="90000"/>
                </a:srgbClr>
              </a:solidFill>
            </a:endParaRPr>
          </a:p>
        </p:txBody>
      </p:sp>
      <p:sp>
        <p:nvSpPr>
          <p:cNvPr id="18" name="Номер слайда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solidFill>
                  <a:srgbClr val="04617B">
                    <a:shade val="90000"/>
                  </a:srgbClr>
                </a:solidFill>
              </a:rPr>
              <a:pPr/>
              <a:t>‹#›</a:t>
            </a:fld>
            <a:endParaRPr lang="ru-RU">
              <a:solidFill>
                <a:srgbClr val="04617B">
                  <a:shade val="90000"/>
                </a:srgbClr>
              </a:solidFill>
            </a:endParaRPr>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xmlns="" val="28198400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5124" name="Заголовок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5125" name="Текст 29"/>
          <p:cNvSpPr>
            <a:spLocks noGrp="1"/>
          </p:cNvSpPr>
          <p:nvPr>
            <p:ph type="body" idx="1"/>
          </p:nvPr>
        </p:nvSpPr>
        <p:spPr bwMode="auto">
          <a:xfrm>
            <a:off x="457200" y="1935165"/>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pitchFamily="34" charset="0"/>
              </a:defRPr>
            </a:lvl1pPr>
          </a:lstStyle>
          <a:p>
            <a:pPr fontAlgn="base">
              <a:spcBef>
                <a:spcPct val="0"/>
              </a:spcBef>
              <a:spcAft>
                <a:spcPct val="0"/>
              </a:spcAft>
              <a:defRPr/>
            </a:pPr>
            <a:endParaRPr lang="uk-UA"/>
          </a:p>
        </p:txBody>
      </p:sp>
      <p:sp>
        <p:nvSpPr>
          <p:cNvPr id="22" name="Нижний колонтитул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pitchFamily="34" charset="0"/>
              </a:defRPr>
            </a:lvl1pPr>
          </a:lstStyle>
          <a:p>
            <a:pPr fontAlgn="base">
              <a:spcBef>
                <a:spcPct val="0"/>
              </a:spcBef>
              <a:spcAft>
                <a:spcPct val="0"/>
              </a:spcAft>
              <a:defRPr/>
            </a:pPr>
            <a:endParaRPr lang="uk-UA"/>
          </a:p>
        </p:txBody>
      </p:sp>
      <p:sp>
        <p:nvSpPr>
          <p:cNvPr id="18" name="Номер слайда 17"/>
          <p:cNvSpPr>
            <a:spLocks noGrp="1"/>
          </p:cNvSpPr>
          <p:nvPr>
            <p:ph type="sldNum" sz="quarter" idx="4"/>
          </p:nvPr>
        </p:nvSpPr>
        <p:spPr>
          <a:xfrm>
            <a:off x="7924800" y="6356352"/>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Arial" charset="0"/>
              </a:defRPr>
            </a:lvl1pPr>
          </a:lstStyle>
          <a:p>
            <a:pPr fontAlgn="base">
              <a:spcBef>
                <a:spcPct val="0"/>
              </a:spcBef>
              <a:spcAft>
                <a:spcPct val="0"/>
              </a:spcAft>
            </a:pPr>
            <a:fld id="{2333BA61-0112-40C8-A9F6-B8FE1A67C8A0}" type="slidenum">
              <a:rPr lang="uk-UA" smtClean="0"/>
              <a:pPr fontAlgn="base">
                <a:spcBef>
                  <a:spcPct val="0"/>
                </a:spcBef>
                <a:spcAft>
                  <a:spcPct val="0"/>
                </a:spcAft>
              </a:pPr>
              <a:t>‹#›</a:t>
            </a:fld>
            <a:endParaRPr lang="uk-UA" smtClean="0"/>
          </a:p>
        </p:txBody>
      </p:sp>
      <p:grpSp>
        <p:nvGrpSpPr>
          <p:cNvPr id="5129" name="Группа 1"/>
          <p:cNvGrpSpPr>
            <a:grpSpLocks/>
          </p:cNvGrpSpPr>
          <p:nvPr/>
        </p:nvGrpSpPr>
        <p:grpSpPr bwMode="auto">
          <a:xfrm>
            <a:off x="-19049"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pitchFamily="34" charset="0"/>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pitchFamily="34" charset="0"/>
              </a:endParaRPr>
            </a:p>
          </p:txBody>
        </p:sp>
      </p:grpSp>
    </p:spTree>
    <p:extLst>
      <p:ext uri="{BB962C8B-B14F-4D97-AF65-F5344CB8AC3E}">
        <p14:creationId xmlns:p14="http://schemas.microsoft.com/office/powerpoint/2010/main" xmlns="" val="12240320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6148" name="Заголовок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6149" name="Текст 29"/>
          <p:cNvSpPr>
            <a:spLocks noGrp="1"/>
          </p:cNvSpPr>
          <p:nvPr>
            <p:ph type="body" idx="1"/>
          </p:nvPr>
        </p:nvSpPr>
        <p:spPr bwMode="auto">
          <a:xfrm>
            <a:off x="457200" y="1935165"/>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pitchFamily="34" charset="0"/>
              </a:defRPr>
            </a:lvl1pPr>
          </a:lstStyle>
          <a:p>
            <a:pPr fontAlgn="base">
              <a:spcBef>
                <a:spcPct val="0"/>
              </a:spcBef>
              <a:spcAft>
                <a:spcPct val="0"/>
              </a:spcAft>
              <a:defRPr/>
            </a:pPr>
            <a:endParaRPr lang="uk-UA"/>
          </a:p>
        </p:txBody>
      </p:sp>
      <p:sp>
        <p:nvSpPr>
          <p:cNvPr id="22" name="Нижний колонтитул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pitchFamily="34" charset="0"/>
              </a:defRPr>
            </a:lvl1pPr>
          </a:lstStyle>
          <a:p>
            <a:pPr fontAlgn="base">
              <a:spcBef>
                <a:spcPct val="0"/>
              </a:spcBef>
              <a:spcAft>
                <a:spcPct val="0"/>
              </a:spcAft>
              <a:defRPr/>
            </a:pPr>
            <a:endParaRPr lang="uk-UA"/>
          </a:p>
        </p:txBody>
      </p:sp>
      <p:sp>
        <p:nvSpPr>
          <p:cNvPr id="18" name="Номер слайда 17"/>
          <p:cNvSpPr>
            <a:spLocks noGrp="1"/>
          </p:cNvSpPr>
          <p:nvPr>
            <p:ph type="sldNum" sz="quarter" idx="4"/>
          </p:nvPr>
        </p:nvSpPr>
        <p:spPr>
          <a:xfrm>
            <a:off x="7924800" y="6356352"/>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Arial" charset="0"/>
              </a:defRPr>
            </a:lvl1pPr>
          </a:lstStyle>
          <a:p>
            <a:pPr fontAlgn="base">
              <a:spcBef>
                <a:spcPct val="0"/>
              </a:spcBef>
              <a:spcAft>
                <a:spcPct val="0"/>
              </a:spcAft>
            </a:pPr>
            <a:fld id="{37C2A910-D07B-4DE0-96FD-E4B680114FB3}" type="slidenum">
              <a:rPr lang="uk-UA" smtClean="0"/>
              <a:pPr fontAlgn="base">
                <a:spcBef>
                  <a:spcPct val="0"/>
                </a:spcBef>
                <a:spcAft>
                  <a:spcPct val="0"/>
                </a:spcAft>
              </a:pPr>
              <a:t>‹#›</a:t>
            </a:fld>
            <a:endParaRPr lang="uk-UA" smtClean="0"/>
          </a:p>
        </p:txBody>
      </p:sp>
      <p:grpSp>
        <p:nvGrpSpPr>
          <p:cNvPr id="6153" name="Группа 1"/>
          <p:cNvGrpSpPr>
            <a:grpSpLocks/>
          </p:cNvGrpSpPr>
          <p:nvPr/>
        </p:nvGrpSpPr>
        <p:grpSpPr bwMode="auto">
          <a:xfrm>
            <a:off x="-19049"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pitchFamily="34" charset="0"/>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pitchFamily="34" charset="0"/>
              </a:endParaRPr>
            </a:p>
          </p:txBody>
        </p:sp>
      </p:grpSp>
    </p:spTree>
    <p:extLst>
      <p:ext uri="{BB962C8B-B14F-4D97-AF65-F5344CB8AC3E}">
        <p14:creationId xmlns:p14="http://schemas.microsoft.com/office/powerpoint/2010/main" xmlns="" val="40678895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741422-12A6-49FF-864D-D4492FC75DD2}" type="datetimeFigureOut">
              <a:rPr lang="uk-UA" smtClean="0">
                <a:solidFill>
                  <a:prstClr val="black">
                    <a:tint val="75000"/>
                  </a:prstClr>
                </a:solidFill>
              </a:rPr>
              <a:pPr/>
              <a:t>30.06.2021</a:t>
            </a:fld>
            <a:endParaRPr lang="uk-UA">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4E1EF934-675B-4E81-9FF4-4C9F24989B91}" type="slidenum">
              <a:rPr lang="uk-UA" smtClean="0">
                <a:solidFill>
                  <a:srgbClr val="90C226"/>
                </a:solidFill>
              </a:rPr>
              <a:pPr/>
              <a:t>‹#›</a:t>
            </a:fld>
            <a:endParaRPr lang="uk-UA">
              <a:solidFill>
                <a:srgbClr val="90C226"/>
              </a:solidFill>
            </a:endParaRPr>
          </a:p>
        </p:txBody>
      </p:sp>
    </p:spTree>
    <p:extLst>
      <p:ext uri="{BB962C8B-B14F-4D97-AF65-F5344CB8AC3E}">
        <p14:creationId xmlns:p14="http://schemas.microsoft.com/office/powerpoint/2010/main" xmlns="" val="166511905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741422-12A6-49FF-864D-D4492FC75DD2}" type="datetimeFigureOut">
              <a:rPr lang="uk-UA" smtClean="0">
                <a:solidFill>
                  <a:prstClr val="black">
                    <a:tint val="75000"/>
                  </a:prstClr>
                </a:solidFill>
              </a:rPr>
              <a:pPr/>
              <a:t>30.06.2021</a:t>
            </a:fld>
            <a:endParaRPr lang="uk-UA">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4E1EF934-675B-4E81-9FF4-4C9F24989B91}" type="slidenum">
              <a:rPr lang="uk-UA" smtClean="0">
                <a:solidFill>
                  <a:srgbClr val="90C226"/>
                </a:solidFill>
              </a:rPr>
              <a:pPr/>
              <a:t>‹#›</a:t>
            </a:fld>
            <a:endParaRPr lang="uk-UA">
              <a:solidFill>
                <a:srgbClr val="90C226"/>
              </a:solidFill>
            </a:endParaRPr>
          </a:p>
        </p:txBody>
      </p:sp>
    </p:spTree>
    <p:extLst>
      <p:ext uri="{BB962C8B-B14F-4D97-AF65-F5344CB8AC3E}">
        <p14:creationId xmlns:p14="http://schemas.microsoft.com/office/powerpoint/2010/main" xmlns="" val="226377475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741422-12A6-49FF-864D-D4492FC75DD2}" type="datetimeFigureOut">
              <a:rPr lang="uk-UA" smtClean="0">
                <a:solidFill>
                  <a:prstClr val="black">
                    <a:tint val="75000"/>
                  </a:prstClr>
                </a:solidFill>
              </a:rPr>
              <a:pPr/>
              <a:t>30.06.2021</a:t>
            </a:fld>
            <a:endParaRPr lang="uk-UA">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4E1EF934-675B-4E81-9FF4-4C9F24989B91}" type="slidenum">
              <a:rPr lang="uk-UA" smtClean="0">
                <a:solidFill>
                  <a:srgbClr val="90C226"/>
                </a:solidFill>
              </a:rPr>
              <a:pPr/>
              <a:t>‹#›</a:t>
            </a:fld>
            <a:endParaRPr lang="uk-UA">
              <a:solidFill>
                <a:srgbClr val="90C226"/>
              </a:solidFill>
            </a:endParaRPr>
          </a:p>
        </p:txBody>
      </p:sp>
    </p:spTree>
    <p:extLst>
      <p:ext uri="{BB962C8B-B14F-4D97-AF65-F5344CB8AC3E}">
        <p14:creationId xmlns:p14="http://schemas.microsoft.com/office/powerpoint/2010/main" xmlns="" val="165985448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052" name="Заголовок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2053" name="Текст 29"/>
          <p:cNvSpPr>
            <a:spLocks noGrp="1"/>
          </p:cNvSpPr>
          <p:nvPr>
            <p:ph type="body" idx="1"/>
          </p:nvPr>
        </p:nvSpPr>
        <p:spPr bwMode="auto">
          <a:xfrm>
            <a:off x="457200" y="1935165"/>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pitchFamily="34" charset="0"/>
              </a:defRPr>
            </a:lvl1pPr>
          </a:lstStyle>
          <a:p>
            <a:pPr fontAlgn="base">
              <a:spcBef>
                <a:spcPct val="0"/>
              </a:spcBef>
              <a:spcAft>
                <a:spcPct val="0"/>
              </a:spcAft>
              <a:defRPr/>
            </a:pPr>
            <a:endParaRPr lang="uk-UA"/>
          </a:p>
        </p:txBody>
      </p:sp>
      <p:sp>
        <p:nvSpPr>
          <p:cNvPr id="22" name="Нижний колонтитул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pitchFamily="34" charset="0"/>
              </a:defRPr>
            </a:lvl1pPr>
          </a:lstStyle>
          <a:p>
            <a:pPr fontAlgn="base">
              <a:spcBef>
                <a:spcPct val="0"/>
              </a:spcBef>
              <a:spcAft>
                <a:spcPct val="0"/>
              </a:spcAft>
              <a:defRPr/>
            </a:pPr>
            <a:endParaRPr lang="uk-UA"/>
          </a:p>
        </p:txBody>
      </p:sp>
      <p:sp>
        <p:nvSpPr>
          <p:cNvPr id="18" name="Номер слайда 17"/>
          <p:cNvSpPr>
            <a:spLocks noGrp="1"/>
          </p:cNvSpPr>
          <p:nvPr>
            <p:ph type="sldNum" sz="quarter" idx="4"/>
          </p:nvPr>
        </p:nvSpPr>
        <p:spPr>
          <a:xfrm>
            <a:off x="7924800" y="6356352"/>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Arial" charset="0"/>
              </a:defRPr>
            </a:lvl1pPr>
          </a:lstStyle>
          <a:p>
            <a:pPr fontAlgn="base">
              <a:spcBef>
                <a:spcPct val="0"/>
              </a:spcBef>
              <a:spcAft>
                <a:spcPct val="0"/>
              </a:spcAft>
            </a:pPr>
            <a:fld id="{FAC7FB70-A054-4C74-B1B4-A6C6D331B38A}" type="slidenum">
              <a:rPr lang="uk-UA" smtClean="0"/>
              <a:pPr fontAlgn="base">
                <a:spcBef>
                  <a:spcPct val="0"/>
                </a:spcBef>
                <a:spcAft>
                  <a:spcPct val="0"/>
                </a:spcAft>
              </a:pPr>
              <a:t>‹#›</a:t>
            </a:fld>
            <a:endParaRPr lang="uk-UA" smtClean="0"/>
          </a:p>
        </p:txBody>
      </p:sp>
      <p:grpSp>
        <p:nvGrpSpPr>
          <p:cNvPr id="2057" name="Группа 1"/>
          <p:cNvGrpSpPr>
            <a:grpSpLocks/>
          </p:cNvGrpSpPr>
          <p:nvPr/>
        </p:nvGrpSpPr>
        <p:grpSpPr bwMode="auto">
          <a:xfrm>
            <a:off x="-19049"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pitchFamily="34" charset="0"/>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pitchFamily="34" charset="0"/>
              </a:endParaRPr>
            </a:p>
          </p:txBody>
        </p:sp>
      </p:grpSp>
    </p:spTree>
    <p:extLst>
      <p:ext uri="{BB962C8B-B14F-4D97-AF65-F5344CB8AC3E}">
        <p14:creationId xmlns:p14="http://schemas.microsoft.com/office/powerpoint/2010/main" xmlns="" val="400611424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hemeOverride" Target="../theme/themeOverr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hemeOverride" Target="../theme/themeOverride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8.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05.xml"/><Relationship Id="rId1" Type="http://schemas.openxmlformats.org/officeDocument/2006/relationships/themeOverride" Target="../theme/themeOverr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8.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themeOverride" Target="../theme/themeOverride19.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themeOverride" Target="../theme/themeOverride20.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2.xml"/><Relationship Id="rId1" Type="http://schemas.openxmlformats.org/officeDocument/2006/relationships/themeOverride" Target="../theme/themeOverride21.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themeOverride" Target="../theme/themeOverride22.xml"/><Relationship Id="rId4" Type="http://schemas.openxmlformats.org/officeDocument/2006/relationships/image" Target="../media/image19.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23.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2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themeOverride" Target="../theme/themeOverr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themeOverride" Target="../theme/themeOverride25.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2.xml"/><Relationship Id="rId1" Type="http://schemas.openxmlformats.org/officeDocument/2006/relationships/themeOverride" Target="../theme/themeOverride26.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27.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28.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hemeOverride" Target="../theme/themeOverride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lstStyle/>
          <a:p>
            <a:pPr algn="ctr"/>
            <a:r>
              <a:rPr lang="uk-UA" sz="2400" b="1" dirty="0">
                <a:solidFill>
                  <a:srgbClr val="000000"/>
                </a:solidFill>
                <a:latin typeface="Times New Roman" pitchFamily="18" charset="0"/>
              </a:rPr>
              <a:t>НАЦІОНАЛЬНА АКАДЕМІЯ ВНУТРІШНІХ СПРАВ </a:t>
            </a:r>
            <a:br>
              <a:rPr lang="uk-UA" sz="2400" b="1" dirty="0">
                <a:solidFill>
                  <a:srgbClr val="000000"/>
                </a:solidFill>
                <a:latin typeface="Times New Roman" pitchFamily="18" charset="0"/>
              </a:rPr>
            </a:br>
            <a:r>
              <a:rPr lang="en-US" sz="2400" b="1" dirty="0">
                <a:solidFill>
                  <a:srgbClr val="000000"/>
                </a:solidFill>
                <a:latin typeface="Times New Roman" pitchFamily="18" charset="0"/>
              </a:rPr>
              <a:t/>
            </a:r>
            <a:br>
              <a:rPr lang="en-US" sz="2400" b="1" dirty="0">
                <a:solidFill>
                  <a:srgbClr val="000000"/>
                </a:solidFill>
                <a:latin typeface="Times New Roman" pitchFamily="18" charset="0"/>
              </a:rPr>
            </a:br>
            <a:r>
              <a:rPr lang="uk-UA" sz="2000" b="1" i="1" dirty="0">
                <a:solidFill>
                  <a:srgbClr val="000000"/>
                </a:solidFill>
                <a:latin typeface="Times New Roman" pitchFamily="18" charset="0"/>
              </a:rPr>
              <a:t>КАФЕДРА </a:t>
            </a:r>
            <a:r>
              <a:rPr lang="uk-UA" sz="2000" b="1" i="1" dirty="0" smtClean="0">
                <a:solidFill>
                  <a:srgbClr val="000000"/>
                </a:solidFill>
                <a:latin typeface="Times New Roman" pitchFamily="18" charset="0"/>
              </a:rPr>
              <a:t>ТЕОРІЇ ДЕРЖАВИ ТА ПРАВА</a:t>
            </a:r>
            <a:endParaRPr lang="uk-UA" sz="2000" b="1" i="1" dirty="0">
              <a:solidFill>
                <a:srgbClr val="000000"/>
              </a:solidFill>
              <a:latin typeface="Times New Roman" pitchFamily="18" charset="0"/>
            </a:endParaRPr>
          </a:p>
        </p:txBody>
      </p:sp>
      <p:sp>
        <p:nvSpPr>
          <p:cNvPr id="4101" name="Rectangle 5"/>
          <p:cNvSpPr>
            <a:spLocks noGrp="1" noChangeArrowheads="1"/>
          </p:cNvSpPr>
          <p:nvPr>
            <p:ph idx="1"/>
          </p:nvPr>
        </p:nvSpPr>
        <p:spPr/>
        <p:style>
          <a:lnRef idx="1">
            <a:schemeClr val="accent2"/>
          </a:lnRef>
          <a:fillRef idx="2">
            <a:schemeClr val="accent2"/>
          </a:fillRef>
          <a:effectRef idx="1">
            <a:schemeClr val="accent2"/>
          </a:effectRef>
          <a:fontRef idx="minor">
            <a:schemeClr val="dk1"/>
          </a:fontRef>
        </p:style>
        <p:txBody>
          <a:bodyPr/>
          <a:lstStyle/>
          <a:p>
            <a:pPr algn="ctr"/>
            <a:endParaRPr lang="en-US" b="1" dirty="0">
              <a:latin typeface="Times New Roman" pitchFamily="18" charset="0"/>
            </a:endParaRPr>
          </a:p>
          <a:p>
            <a:pPr algn="ctr"/>
            <a:endParaRPr lang="en-US" b="1" dirty="0" smtClean="0">
              <a:latin typeface="Times New Roman" pitchFamily="18" charset="0"/>
            </a:endParaRPr>
          </a:p>
          <a:p>
            <a:pPr algn="ctr"/>
            <a:endParaRPr lang="en-US" b="1" dirty="0">
              <a:latin typeface="Times New Roman" pitchFamily="18" charset="0"/>
            </a:endParaRPr>
          </a:p>
          <a:p>
            <a:pPr algn="ctr">
              <a:buFont typeface="Wingdings" pitchFamily="2" charset="2"/>
              <a:buNone/>
            </a:pPr>
            <a:r>
              <a:rPr lang="uk-UA" sz="2800" b="1" cap="all" dirty="0">
                <a:latin typeface="Times New Roman" pitchFamily="18" charset="0"/>
                <a:cs typeface="Times New Roman" pitchFamily="18" charset="0"/>
              </a:rPr>
              <a:t>Поліцейська етика і Кодекс поведінки поліцейського</a:t>
            </a:r>
            <a:endParaRPr lang="uk-UA" sz="2800" b="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491929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title"/>
          </p:nvPr>
        </p:nvSpPr>
        <p:spPr>
          <a:xfrm>
            <a:off x="285721" y="762000"/>
            <a:ext cx="8643998" cy="5310206"/>
          </a:xfrm>
        </p:spPr>
        <p:style>
          <a:lnRef idx="1">
            <a:schemeClr val="accent6"/>
          </a:lnRef>
          <a:fillRef idx="2">
            <a:schemeClr val="accent6"/>
          </a:fillRef>
          <a:effectRef idx="1">
            <a:schemeClr val="accent6"/>
          </a:effectRef>
          <a:fontRef idx="minor">
            <a:schemeClr val="dk1"/>
          </a:fontRef>
        </p:style>
        <p:txBody>
          <a:bodyPr/>
          <a:lstStyle/>
          <a:p>
            <a:pPr algn="ctr">
              <a:lnSpc>
                <a:spcPct val="80000"/>
              </a:lnSpc>
            </a:pPr>
            <a:r>
              <a:rPr lang="uk-UA" sz="2400" b="1" dirty="0">
                <a:latin typeface="Times New Roman" pitchFamily="18" charset="0"/>
              </a:rPr>
              <a:t>	</a:t>
            </a:r>
            <a:r>
              <a:rPr lang="uk-UA" sz="2400" b="1" dirty="0">
                <a:solidFill>
                  <a:schemeClr val="accent1">
                    <a:lumMod val="50000"/>
                  </a:schemeClr>
                </a:solidFill>
                <a:latin typeface="Times New Roman" pitchFamily="18" charset="0"/>
              </a:rPr>
              <a:t>Основні міжнародні акти в сфері прав </a:t>
            </a:r>
            <a:r>
              <a:rPr lang="uk-UA" sz="2400" b="1" dirty="0" smtClean="0">
                <a:solidFill>
                  <a:schemeClr val="accent1">
                    <a:lumMod val="50000"/>
                  </a:schemeClr>
                </a:solidFill>
                <a:latin typeface="Times New Roman" pitchFamily="18" charset="0"/>
              </a:rPr>
              <a:t>людини</a:t>
            </a:r>
            <a:br>
              <a:rPr lang="uk-UA" sz="2400" b="1" dirty="0" smtClean="0">
                <a:solidFill>
                  <a:schemeClr val="accent1">
                    <a:lumMod val="50000"/>
                  </a:schemeClr>
                </a:solidFill>
                <a:latin typeface="Times New Roman" pitchFamily="18" charset="0"/>
              </a:rPr>
            </a:br>
            <a:r>
              <a:rPr lang="uk-UA" sz="2400" b="1" dirty="0">
                <a:solidFill>
                  <a:schemeClr val="accent1">
                    <a:lumMod val="50000"/>
                  </a:schemeClr>
                </a:solidFill>
                <a:latin typeface="Times New Roman" pitchFamily="18" charset="0"/>
              </a:rPr>
              <a:t/>
            </a:r>
            <a:br>
              <a:rPr lang="uk-UA" sz="2400" b="1" dirty="0">
                <a:solidFill>
                  <a:schemeClr val="accent1">
                    <a:lumMod val="50000"/>
                  </a:schemeClr>
                </a:solidFill>
                <a:latin typeface="Times New Roman" pitchFamily="18" charset="0"/>
              </a:rPr>
            </a:br>
            <a:r>
              <a:rPr lang="uk-UA" sz="2400" b="1" dirty="0">
                <a:latin typeface="Times New Roman" pitchFamily="18" charset="0"/>
              </a:rPr>
              <a:t/>
            </a:r>
            <a:br>
              <a:rPr lang="uk-UA" sz="2400" b="1" dirty="0">
                <a:latin typeface="Times New Roman" pitchFamily="18" charset="0"/>
              </a:rPr>
            </a:br>
            <a:r>
              <a:rPr lang="uk-UA" sz="2400" dirty="0">
                <a:solidFill>
                  <a:schemeClr val="accent1">
                    <a:lumMod val="50000"/>
                  </a:schemeClr>
                </a:solidFill>
                <a:latin typeface="Times New Roman" pitchFamily="18" charset="0"/>
              </a:rPr>
              <a:t>Загальна декларація прав людини 1948 р.</a:t>
            </a:r>
            <a:br>
              <a:rPr lang="uk-UA" sz="2400" dirty="0">
                <a:solidFill>
                  <a:schemeClr val="accent1">
                    <a:lumMod val="50000"/>
                  </a:schemeClr>
                </a:solidFill>
                <a:latin typeface="Times New Roman" pitchFamily="18" charset="0"/>
              </a:rPr>
            </a:br>
            <a:r>
              <a:rPr lang="uk-UA" sz="2400" dirty="0">
                <a:solidFill>
                  <a:schemeClr val="accent1">
                    <a:lumMod val="50000"/>
                  </a:schemeClr>
                </a:solidFill>
                <a:latin typeface="Times New Roman" pitchFamily="18" charset="0"/>
              </a:rPr>
              <a:t>Міжнародний пакт про громадянські та політичні права 1966р. та Факультативні протоколи до нього;</a:t>
            </a:r>
            <a:br>
              <a:rPr lang="uk-UA" sz="2400" dirty="0">
                <a:solidFill>
                  <a:schemeClr val="accent1">
                    <a:lumMod val="50000"/>
                  </a:schemeClr>
                </a:solidFill>
                <a:latin typeface="Times New Roman" pitchFamily="18" charset="0"/>
              </a:rPr>
            </a:br>
            <a:r>
              <a:rPr lang="uk-UA" sz="2400" dirty="0">
                <a:solidFill>
                  <a:schemeClr val="accent1">
                    <a:lumMod val="50000"/>
                  </a:schemeClr>
                </a:solidFill>
                <a:latin typeface="Times New Roman" pitchFamily="18" charset="0"/>
              </a:rPr>
              <a:t>Міжнародний пакт про економічні, соціальні і культурні права 1966р.;</a:t>
            </a:r>
            <a:br>
              <a:rPr lang="uk-UA" sz="2400" dirty="0">
                <a:solidFill>
                  <a:schemeClr val="accent1">
                    <a:lumMod val="50000"/>
                  </a:schemeClr>
                </a:solidFill>
                <a:latin typeface="Times New Roman" pitchFamily="18" charset="0"/>
              </a:rPr>
            </a:br>
            <a:r>
              <a:rPr lang="uk-UA" sz="2400" dirty="0">
                <a:solidFill>
                  <a:schemeClr val="accent1">
                    <a:lumMod val="50000"/>
                  </a:schemeClr>
                </a:solidFill>
                <a:latin typeface="Times New Roman" pitchFamily="18" charset="0"/>
              </a:rPr>
              <a:t>Конвенція про статус біженців 1951р. </a:t>
            </a:r>
            <a:br>
              <a:rPr lang="uk-UA" sz="2400" dirty="0">
                <a:solidFill>
                  <a:schemeClr val="accent1">
                    <a:lumMod val="50000"/>
                  </a:schemeClr>
                </a:solidFill>
                <a:latin typeface="Times New Roman" pitchFamily="18" charset="0"/>
              </a:rPr>
            </a:br>
            <a:r>
              <a:rPr lang="uk-UA" sz="2400" dirty="0">
                <a:solidFill>
                  <a:schemeClr val="accent1">
                    <a:lumMod val="50000"/>
                  </a:schemeClr>
                </a:solidFill>
                <a:latin typeface="Times New Roman" pitchFamily="18" charset="0"/>
              </a:rPr>
              <a:t>Конвенція про статус апатридів 1954р.</a:t>
            </a:r>
            <a:br>
              <a:rPr lang="uk-UA" sz="2400" dirty="0">
                <a:solidFill>
                  <a:schemeClr val="accent1">
                    <a:lumMod val="50000"/>
                  </a:schemeClr>
                </a:solidFill>
                <a:latin typeface="Times New Roman" pitchFamily="18" charset="0"/>
              </a:rPr>
            </a:br>
            <a:r>
              <a:rPr lang="uk-UA" sz="2400" dirty="0">
                <a:solidFill>
                  <a:schemeClr val="accent1">
                    <a:lumMod val="50000"/>
                  </a:schemeClr>
                </a:solidFill>
                <a:latin typeface="Times New Roman" pitchFamily="18" charset="0"/>
              </a:rPr>
              <a:t>Конвенція проти тортур та інших жорстоких, нелюдських або принижуючих гідність видів поводження і покарання 1984 р.;</a:t>
            </a:r>
            <a:br>
              <a:rPr lang="uk-UA" sz="2400" dirty="0">
                <a:solidFill>
                  <a:schemeClr val="accent1">
                    <a:lumMod val="50000"/>
                  </a:schemeClr>
                </a:solidFill>
                <a:latin typeface="Times New Roman" pitchFamily="18" charset="0"/>
              </a:rPr>
            </a:br>
            <a:r>
              <a:rPr lang="uk-UA" sz="2400" dirty="0">
                <a:solidFill>
                  <a:schemeClr val="accent1">
                    <a:lumMod val="50000"/>
                  </a:schemeClr>
                </a:solidFill>
                <a:latin typeface="Times New Roman" pitchFamily="18" charset="0"/>
              </a:rPr>
              <a:t>Декларація прав дитини 1959р.;</a:t>
            </a:r>
            <a:br>
              <a:rPr lang="uk-UA" sz="2400" dirty="0">
                <a:solidFill>
                  <a:schemeClr val="accent1">
                    <a:lumMod val="50000"/>
                  </a:schemeClr>
                </a:solidFill>
                <a:latin typeface="Times New Roman" pitchFamily="18" charset="0"/>
              </a:rPr>
            </a:br>
            <a:r>
              <a:rPr lang="uk-UA" sz="2400" dirty="0">
                <a:solidFill>
                  <a:schemeClr val="accent1">
                    <a:lumMod val="50000"/>
                  </a:schemeClr>
                </a:solidFill>
                <a:latin typeface="Times New Roman" pitchFamily="18" charset="0"/>
              </a:rPr>
              <a:t>Конвенція про права дитини 1989р. </a:t>
            </a:r>
            <a:br>
              <a:rPr lang="uk-UA" sz="2400" dirty="0">
                <a:solidFill>
                  <a:schemeClr val="accent1">
                    <a:lumMod val="50000"/>
                  </a:schemeClr>
                </a:solidFill>
                <a:latin typeface="Times New Roman" pitchFamily="18" charset="0"/>
              </a:rPr>
            </a:br>
            <a:r>
              <a:rPr lang="uk-UA" sz="2400" dirty="0">
                <a:solidFill>
                  <a:schemeClr val="accent1">
                    <a:lumMod val="50000"/>
                  </a:schemeClr>
                </a:solidFill>
                <a:latin typeface="Times New Roman" pitchFamily="18" charset="0"/>
              </a:rPr>
              <a:t>Європейська конвенція про захист прав людини та основних свобод 1950р.</a:t>
            </a:r>
            <a:br>
              <a:rPr lang="uk-UA" sz="2400" dirty="0">
                <a:solidFill>
                  <a:schemeClr val="accent1">
                    <a:lumMod val="50000"/>
                  </a:schemeClr>
                </a:solidFill>
                <a:latin typeface="Times New Roman" pitchFamily="18" charset="0"/>
              </a:rPr>
            </a:br>
            <a:r>
              <a:rPr lang="uk-UA" sz="2400" dirty="0">
                <a:solidFill>
                  <a:schemeClr val="accent1">
                    <a:lumMod val="50000"/>
                  </a:schemeClr>
                </a:solidFill>
                <a:latin typeface="Times New Roman" pitchFamily="18" charset="0"/>
              </a:rPr>
              <a:t>Європейська соціальна хартія 1961р. та ін.</a:t>
            </a:r>
            <a:r>
              <a:rPr lang="ru-RU" sz="4000" dirty="0">
                <a:solidFill>
                  <a:schemeClr val="accent1">
                    <a:lumMod val="50000"/>
                  </a:schemeClr>
                </a:solidFill>
              </a:rPr>
              <a:t> </a:t>
            </a:r>
            <a:endParaRPr lang="uk-UA" sz="4000" dirty="0">
              <a:solidFill>
                <a:schemeClr val="accent1">
                  <a:lumMod val="50000"/>
                </a:schemeClr>
              </a:solidFill>
            </a:endParaRPr>
          </a:p>
        </p:txBody>
      </p:sp>
    </p:spTree>
    <p:extLst>
      <p:ext uri="{BB962C8B-B14F-4D97-AF65-F5344CB8AC3E}">
        <p14:creationId xmlns:p14="http://schemas.microsoft.com/office/powerpoint/2010/main" xmlns="" val="3717290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533400"/>
            <a:ext cx="5029200" cy="2057400"/>
          </a:xfrm>
          <a:ln w="38100" cap="flat">
            <a:solidFill>
              <a:schemeClr val="hlink"/>
            </a:solidFill>
            <a:miter lim="800000"/>
            <a:headEnd/>
            <a:tailEnd/>
          </a:ln>
        </p:spPr>
        <p:txBody>
          <a:bodyPr/>
          <a:lstStyle/>
          <a:p>
            <a:r>
              <a:rPr lang="uk-UA" sz="2800" b="1" u="sng" smtClean="0">
                <a:solidFill>
                  <a:srgbClr val="000000"/>
                </a:solidFill>
                <a:latin typeface="Times New Roman" pitchFamily="18" charset="0"/>
                <a:cs typeface="Times New Roman" pitchFamily="18" charset="0"/>
              </a:rPr>
              <a:t>10 грудня 1948 р.</a:t>
            </a:r>
            <a:r>
              <a:rPr lang="uk-UA" sz="2800" smtClean="0">
                <a:solidFill>
                  <a:srgbClr val="000000"/>
                </a:solidFill>
                <a:latin typeface="Times New Roman" pitchFamily="18" charset="0"/>
                <a:cs typeface="Times New Roman" pitchFamily="18" charset="0"/>
              </a:rPr>
              <a:t> Генеральна Асамблея ООН прийняла </a:t>
            </a:r>
            <a:r>
              <a:rPr lang="uk-UA" sz="2800" b="1" smtClean="0">
                <a:solidFill>
                  <a:srgbClr val="000000"/>
                </a:solidFill>
                <a:latin typeface="Times New Roman" pitchFamily="18" charset="0"/>
                <a:cs typeface="Times New Roman" pitchFamily="18" charset="0"/>
              </a:rPr>
              <a:t>Загальну декларацію прав людини</a:t>
            </a:r>
            <a:r>
              <a:rPr lang="uk-UA" sz="2800" smtClean="0">
                <a:solidFill>
                  <a:srgbClr val="000000"/>
                </a:solidFill>
                <a:latin typeface="Times New Roman" pitchFamily="18" charset="0"/>
                <a:cs typeface="Times New Roman" pitchFamily="18" charset="0"/>
              </a:rPr>
              <a:t>.</a:t>
            </a:r>
            <a:r>
              <a:rPr lang="uk-UA" sz="4000" smtClean="0">
                <a:latin typeface="Times New Roman" pitchFamily="18" charset="0"/>
                <a:cs typeface="Times New Roman" pitchFamily="18" charset="0"/>
              </a:rPr>
              <a:t> </a:t>
            </a:r>
          </a:p>
        </p:txBody>
      </p:sp>
      <p:sp>
        <p:nvSpPr>
          <p:cNvPr id="82947" name="Rectangle 3"/>
          <p:cNvSpPr>
            <a:spLocks noGrp="1" noChangeArrowheads="1"/>
          </p:cNvSpPr>
          <p:nvPr>
            <p:ph idx="1"/>
          </p:nvPr>
        </p:nvSpPr>
        <p:spPr>
          <a:xfrm>
            <a:off x="457200" y="2743200"/>
            <a:ext cx="8001000" cy="3733800"/>
          </a:xfrm>
        </p:spPr>
        <p:txBody>
          <a:bodyPr/>
          <a:lstStyle/>
          <a:p>
            <a:pPr algn="just">
              <a:buFont typeface="Wingdings" pitchFamily="2" charset="2"/>
              <a:buNone/>
            </a:pPr>
            <a:r>
              <a:rPr lang="uk-UA" smtClean="0"/>
              <a:t>		</a:t>
            </a:r>
            <a:r>
              <a:rPr lang="uk-UA" sz="2800" smtClean="0">
                <a:solidFill>
                  <a:srgbClr val="000000"/>
                </a:solidFill>
                <a:latin typeface="Times New Roman" pitchFamily="18" charset="0"/>
              </a:rPr>
              <a:t>В цілому Загальна декларація прав людини складається із </a:t>
            </a:r>
            <a:r>
              <a:rPr lang="uk-UA" sz="2800" b="1" smtClean="0">
                <a:solidFill>
                  <a:srgbClr val="000000"/>
                </a:solidFill>
                <a:latin typeface="Times New Roman" pitchFamily="18" charset="0"/>
              </a:rPr>
              <a:t>30 статей</a:t>
            </a:r>
            <a:r>
              <a:rPr lang="uk-UA" sz="2800" smtClean="0">
                <a:solidFill>
                  <a:srgbClr val="000000"/>
                </a:solidFill>
                <a:latin typeface="Times New Roman" pitchFamily="18" charset="0"/>
              </a:rPr>
              <a:t> присвячених громадянським, політичним, економічним, соціальним і культурним правам й основним свободам, якими </a:t>
            </a:r>
            <a:r>
              <a:rPr lang="uk-UA" sz="2800" u="sng" smtClean="0">
                <a:solidFill>
                  <a:srgbClr val="000000"/>
                </a:solidFill>
                <a:latin typeface="Times New Roman" pitchFamily="18" charset="0"/>
              </a:rPr>
              <a:t>повинна володіти кожна людина</a:t>
            </a:r>
            <a:r>
              <a:rPr lang="uk-UA" sz="2800" smtClean="0">
                <a:solidFill>
                  <a:srgbClr val="000000"/>
                </a:solidFill>
                <a:latin typeface="Times New Roman" pitchFamily="18" charset="0"/>
              </a:rPr>
              <a:t>. Вона не є ні договором, ні юридичною угодою між державами. Це, скоріше, заява про наміри чи ідея.</a:t>
            </a:r>
            <a:r>
              <a:rPr lang="ru-RU" sz="2800" smtClean="0">
                <a:solidFill>
                  <a:srgbClr val="000000"/>
                </a:solidFill>
                <a:latin typeface="Times New Roman" pitchFamily="18" charset="0"/>
              </a:rPr>
              <a:t> </a:t>
            </a:r>
            <a:endParaRPr lang="uk-UA" sz="2800" smtClean="0">
              <a:solidFill>
                <a:srgbClr val="000000"/>
              </a:solidFill>
              <a:latin typeface="Times New Roman" pitchFamily="18" charset="0"/>
            </a:endParaRPr>
          </a:p>
        </p:txBody>
      </p:sp>
      <p:pic>
        <p:nvPicPr>
          <p:cNvPr id="82948" name="Picture 5" descr="2194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0" y="609600"/>
            <a:ext cx="27432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89013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28597" y="357166"/>
            <a:ext cx="8372476" cy="2428892"/>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ctr" fontAlgn="auto">
              <a:spcAft>
                <a:spcPts val="0"/>
              </a:spcAft>
              <a:defRPr/>
            </a:pPr>
            <a:r>
              <a:rPr lang="en-US" sz="2800" b="1" dirty="0">
                <a:solidFill>
                  <a:srgbClr val="000000"/>
                </a:solidFill>
                <a:latin typeface="Times New Roman" pitchFamily="18" charset="0"/>
              </a:rPr>
              <a:t/>
            </a:r>
            <a:br>
              <a:rPr lang="en-US" sz="2800" b="1" dirty="0">
                <a:solidFill>
                  <a:srgbClr val="000000"/>
                </a:solidFill>
                <a:latin typeface="Times New Roman" pitchFamily="18" charset="0"/>
              </a:rPr>
            </a:br>
            <a:r>
              <a:rPr lang="en-US" sz="2800" b="1" dirty="0">
                <a:solidFill>
                  <a:srgbClr val="000000"/>
                </a:solidFill>
                <a:latin typeface="Times New Roman" pitchFamily="18" charset="0"/>
              </a:rPr>
              <a:t/>
            </a:r>
            <a:br>
              <a:rPr lang="en-US" sz="2800" b="1" dirty="0">
                <a:solidFill>
                  <a:srgbClr val="000000"/>
                </a:solidFill>
                <a:latin typeface="Times New Roman" pitchFamily="18" charset="0"/>
              </a:rPr>
            </a:br>
            <a:r>
              <a:rPr lang="uk-UA" sz="2800" b="1" dirty="0" smtClean="0">
                <a:solidFill>
                  <a:srgbClr val="000000"/>
                </a:solidFill>
                <a:latin typeface="Times New Roman" pitchFamily="18" charset="0"/>
              </a:rPr>
              <a:t/>
            </a:r>
            <a:br>
              <a:rPr lang="uk-UA" sz="2800" b="1" dirty="0" smtClean="0">
                <a:solidFill>
                  <a:srgbClr val="000000"/>
                </a:solidFill>
                <a:latin typeface="Times New Roman" pitchFamily="18" charset="0"/>
              </a:rPr>
            </a:br>
            <a:r>
              <a:rPr lang="uk-UA" sz="2800" b="1" dirty="0" smtClean="0">
                <a:solidFill>
                  <a:srgbClr val="000000"/>
                </a:solidFill>
                <a:latin typeface="Times New Roman" pitchFamily="18" charset="0"/>
              </a:rPr>
              <a:t/>
            </a:r>
            <a:br>
              <a:rPr lang="uk-UA" sz="2800" b="1" dirty="0" smtClean="0">
                <a:solidFill>
                  <a:srgbClr val="000000"/>
                </a:solidFill>
                <a:latin typeface="Times New Roman" pitchFamily="18" charset="0"/>
              </a:rPr>
            </a:br>
            <a:r>
              <a:rPr lang="uk-UA" sz="2800" b="1" dirty="0" smtClean="0">
                <a:solidFill>
                  <a:srgbClr val="000000"/>
                </a:solidFill>
                <a:latin typeface="Times New Roman" pitchFamily="18" charset="0"/>
              </a:rPr>
              <a:t/>
            </a:r>
            <a:br>
              <a:rPr lang="uk-UA" sz="2800" b="1" dirty="0" smtClean="0">
                <a:solidFill>
                  <a:srgbClr val="000000"/>
                </a:solidFill>
                <a:latin typeface="Times New Roman" pitchFamily="18" charset="0"/>
              </a:rPr>
            </a:br>
            <a:r>
              <a:rPr lang="uk-UA" sz="2800" b="1" dirty="0" smtClean="0">
                <a:solidFill>
                  <a:srgbClr val="000000"/>
                </a:solidFill>
                <a:latin typeface="Times New Roman" pitchFamily="18" charset="0"/>
              </a:rPr>
              <a:t/>
            </a:r>
            <a:br>
              <a:rPr lang="uk-UA" sz="2800" b="1" dirty="0" smtClean="0">
                <a:solidFill>
                  <a:srgbClr val="000000"/>
                </a:solidFill>
                <a:latin typeface="Times New Roman" pitchFamily="18" charset="0"/>
              </a:rPr>
            </a:br>
            <a:r>
              <a:rPr lang="uk-UA" sz="2800" b="1" dirty="0" smtClean="0">
                <a:solidFill>
                  <a:srgbClr val="000000"/>
                </a:solidFill>
                <a:latin typeface="Times New Roman" pitchFamily="18" charset="0"/>
              </a:rPr>
              <a:t>	</a:t>
            </a:r>
            <a:r>
              <a:rPr lang="uk-UA" sz="2800" dirty="0">
                <a:solidFill>
                  <a:srgbClr val="000000"/>
                </a:solidFill>
                <a:latin typeface="Times New Roman" pitchFamily="18" charset="0"/>
              </a:rPr>
              <a:t/>
            </a:r>
            <a:br>
              <a:rPr lang="uk-UA" sz="2800" dirty="0">
                <a:solidFill>
                  <a:srgbClr val="000000"/>
                </a:solidFill>
                <a:latin typeface="Times New Roman" pitchFamily="18" charset="0"/>
              </a:rPr>
            </a:br>
            <a:r>
              <a:rPr lang="uk-UA" sz="2800" b="1" dirty="0">
                <a:solidFill>
                  <a:srgbClr val="000000"/>
                </a:solidFill>
                <a:latin typeface="Times New Roman" pitchFamily="18" charset="0"/>
              </a:rPr>
              <a:t/>
            </a:r>
            <a:br>
              <a:rPr lang="uk-UA" sz="2800" b="1" dirty="0">
                <a:solidFill>
                  <a:srgbClr val="000000"/>
                </a:solidFill>
                <a:latin typeface="Times New Roman" pitchFamily="18" charset="0"/>
              </a:rPr>
            </a:br>
            <a:r>
              <a:rPr lang="uk-UA" sz="2800" b="1" dirty="0">
                <a:solidFill>
                  <a:srgbClr val="000000"/>
                </a:solidFill>
                <a:latin typeface="Times New Roman" pitchFamily="18" charset="0"/>
              </a:rPr>
              <a:t>У 1966 р.</a:t>
            </a:r>
            <a:r>
              <a:rPr lang="uk-UA" sz="2800" dirty="0">
                <a:solidFill>
                  <a:srgbClr val="000000"/>
                </a:solidFill>
                <a:latin typeface="Times New Roman" pitchFamily="18" charset="0"/>
              </a:rPr>
              <a:t> Генеральна Асамблея ООН прийняла </a:t>
            </a:r>
            <a:r>
              <a:rPr lang="uk-UA" sz="2800" b="1" dirty="0">
                <a:solidFill>
                  <a:srgbClr val="000000"/>
                </a:solidFill>
                <a:latin typeface="Times New Roman" pitchFamily="18" charset="0"/>
              </a:rPr>
              <a:t>Пакт про громадянські та політичні права і Пакт про економічні, соціальні та культурні права</a:t>
            </a:r>
            <a:r>
              <a:rPr lang="uk-UA" sz="2800" dirty="0">
                <a:solidFill>
                  <a:srgbClr val="000000"/>
                </a:solidFill>
                <a:latin typeface="Times New Roman" pitchFamily="18" charset="0"/>
              </a:rPr>
              <a:t>, які набрали юридичної сили у 1976 р.</a:t>
            </a:r>
            <a:br>
              <a:rPr lang="uk-UA" sz="2800" dirty="0">
                <a:solidFill>
                  <a:srgbClr val="000000"/>
                </a:solidFill>
                <a:latin typeface="Times New Roman" pitchFamily="18" charset="0"/>
              </a:rPr>
            </a:br>
            <a:endParaRPr lang="uk-UA" sz="2800" dirty="0">
              <a:solidFill>
                <a:srgbClr val="000000"/>
              </a:solidFill>
              <a:latin typeface="Times New Roman" pitchFamily="18" charset="0"/>
            </a:endParaRPr>
          </a:p>
        </p:txBody>
      </p:sp>
      <p:sp>
        <p:nvSpPr>
          <p:cNvPr id="52227" name="Rectangle 3"/>
          <p:cNvSpPr>
            <a:spLocks noChangeArrowheads="1"/>
          </p:cNvSpPr>
          <p:nvPr/>
        </p:nvSpPr>
        <p:spPr bwMode="auto">
          <a:xfrm>
            <a:off x="609600" y="3143248"/>
            <a:ext cx="8077200" cy="333375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pPr algn="ctr" fontAlgn="base">
              <a:spcBef>
                <a:spcPct val="0"/>
              </a:spcBef>
              <a:spcAft>
                <a:spcPct val="0"/>
              </a:spcAft>
              <a:defRPr/>
            </a:pPr>
            <a:r>
              <a:rPr lang="uk-UA" sz="2800" u="sng" dirty="0">
                <a:solidFill>
                  <a:srgbClr val="000000"/>
                </a:solidFill>
                <a:latin typeface="Times New Roman" pitchFamily="18" charset="0"/>
              </a:rPr>
              <a:t>Загальна декларація прав людини та міжнародні пакти</a:t>
            </a:r>
            <a:r>
              <a:rPr lang="uk-UA" sz="2800" dirty="0">
                <a:solidFill>
                  <a:srgbClr val="000000"/>
                </a:solidFill>
                <a:latin typeface="Times New Roman" pitchFamily="18" charset="0"/>
              </a:rPr>
              <a:t> складають </a:t>
            </a:r>
            <a:r>
              <a:rPr lang="uk-UA" sz="2800" b="1" dirty="0">
                <a:solidFill>
                  <a:srgbClr val="000000"/>
                </a:solidFill>
                <a:latin typeface="Times New Roman" pitchFamily="18" charset="0"/>
              </a:rPr>
              <a:t>Міжнародний білль прав людини (чи </a:t>
            </a:r>
            <a:r>
              <a:rPr lang="uk-UA" sz="2800" b="1" u="sng" dirty="0">
                <a:solidFill>
                  <a:srgbClr val="000000"/>
                </a:solidFill>
                <a:latin typeface="Times New Roman" pitchFamily="18" charset="0"/>
              </a:rPr>
              <a:t>Хартію прав людини</a:t>
            </a:r>
            <a:r>
              <a:rPr lang="uk-UA" sz="2800" b="1" dirty="0">
                <a:solidFill>
                  <a:srgbClr val="000000"/>
                </a:solidFill>
                <a:latin typeface="Times New Roman" pitchFamily="18" charset="0"/>
              </a:rPr>
              <a:t>)</a:t>
            </a:r>
            <a:r>
              <a:rPr lang="uk-UA" sz="2800" dirty="0">
                <a:solidFill>
                  <a:srgbClr val="000000"/>
                </a:solidFill>
                <a:latin typeface="Times New Roman" pitchFamily="18" charset="0"/>
              </a:rPr>
              <a:t>, що покладає на держави обов'язок забезпечити здійснення закріплених у цих документах прав всіма необхідними засобами.</a:t>
            </a:r>
            <a:r>
              <a:rPr lang="uk-UA" sz="5400" dirty="0">
                <a:solidFill>
                  <a:prstClr val="black"/>
                </a:solidFill>
              </a:rPr>
              <a:t> </a:t>
            </a:r>
          </a:p>
        </p:txBody>
      </p:sp>
    </p:spTree>
    <p:extLst>
      <p:ext uri="{BB962C8B-B14F-4D97-AF65-F5344CB8AC3E}">
        <p14:creationId xmlns:p14="http://schemas.microsoft.com/office/powerpoint/2010/main" xmlns="" val="654337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bwMode="auto">
          <a:xfrm>
            <a:off x="1043608" y="188640"/>
            <a:ext cx="6787905" cy="1946845"/>
          </a:xfrm>
          <a:prstGeom prst="rect">
            <a:avLst/>
          </a:prstGeom>
          <a:solidFill>
            <a:schemeClr val="accent6">
              <a:lumMod val="60000"/>
              <a:lumOff val="40000"/>
            </a:schemeClr>
          </a:solidFill>
          <a:ln>
            <a:noFill/>
          </a:ln>
          <a:scene3d>
            <a:camera prst="perspectiveRelaxedModerately"/>
            <a:lightRig rig="threePt" dir="t"/>
          </a:scene3d>
          <a:extLst/>
        </p:spPr>
        <p:txBody>
          <a:bodyP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400" b="1" i="0" u="none" strike="noStrike" kern="0" cap="none" spc="0" normalizeH="0" baseline="0" noProof="0" dirty="0" smtClean="0">
                <a:ln>
                  <a:noFill/>
                </a:ln>
                <a:solidFill>
                  <a:schemeClr val="tx1"/>
                </a:solidFill>
                <a:effectLst/>
                <a:uLnTx/>
                <a:uFillTx/>
                <a:latin typeface="Times New Roman"/>
                <a:cs typeface="Times New Roman"/>
              </a:rPr>
              <a:t>Право </a:t>
            </a:r>
            <a:r>
              <a:rPr kumimoji="0" lang="uk-UA" sz="2400" b="1" i="0" u="none" strike="noStrike" kern="0" cap="none" spc="0" normalizeH="0" baseline="0" noProof="0" dirty="0">
                <a:ln>
                  <a:noFill/>
                </a:ln>
                <a:solidFill>
                  <a:schemeClr val="tx1"/>
                </a:solidFill>
                <a:effectLst/>
                <a:uLnTx/>
                <a:uFillTx/>
                <a:latin typeface="Times New Roman"/>
                <a:cs typeface="Times New Roman"/>
              </a:rPr>
              <a:t>людини на свободу та особисту недоторканість регулюється на трьох рівнях:</a:t>
            </a:r>
            <a:r>
              <a:rPr kumimoji="0" lang="uk-UA" sz="2400" b="0" i="0" u="none" strike="noStrike" kern="0" cap="none" spc="0" normalizeH="0" baseline="0" noProof="0" dirty="0">
                <a:ln>
                  <a:noFill/>
                </a:ln>
                <a:solidFill>
                  <a:schemeClr val="tx1"/>
                </a:solidFill>
                <a:effectLst/>
                <a:uLnTx/>
                <a:uFillTx/>
                <a:latin typeface="Times New Roman"/>
                <a:cs typeface="Times New Roman"/>
              </a:rPr>
              <a:t> </a:t>
            </a:r>
            <a:r>
              <a:rPr kumimoji="0" lang="uk-UA" sz="2400" b="1" i="0" u="none" strike="noStrike" kern="0" cap="none" spc="0" normalizeH="0" baseline="0" noProof="0" dirty="0">
                <a:ln>
                  <a:noFill/>
                </a:ln>
                <a:solidFill>
                  <a:schemeClr val="tx1"/>
                </a:solidFill>
                <a:effectLst/>
                <a:uLnTx/>
                <a:uFillTx/>
                <a:latin typeface="Times New Roman"/>
                <a:cs typeface="Times New Roman"/>
              </a:rPr>
              <a:t>міжнародному; регіональному (європейському); національному.</a:t>
            </a:r>
            <a:r>
              <a:rPr kumimoji="0" lang="ru-RU" sz="2400" b="0" i="0" u="none" strike="noStrike" kern="0" cap="none" spc="0" normalizeH="0" baseline="0" noProof="0" dirty="0">
                <a:ln>
                  <a:noFill/>
                </a:ln>
                <a:solidFill>
                  <a:schemeClr val="tx1"/>
                </a:solidFill>
                <a:effectLst/>
                <a:uLnTx/>
                <a:uFillTx/>
                <a:latin typeface="Times New Roman"/>
                <a:cs typeface="Times New Roman"/>
              </a:rPr>
              <a:t/>
            </a:r>
            <a:br>
              <a:rPr kumimoji="0" lang="ru-RU" sz="2400" b="0" i="0" u="none" strike="noStrike" kern="0" cap="none" spc="0" normalizeH="0" baseline="0" noProof="0" dirty="0">
                <a:ln>
                  <a:noFill/>
                </a:ln>
                <a:solidFill>
                  <a:schemeClr val="tx1"/>
                </a:solidFill>
                <a:effectLst/>
                <a:uLnTx/>
                <a:uFillTx/>
                <a:latin typeface="Times New Roman"/>
                <a:cs typeface="Times New Roman"/>
              </a:rPr>
            </a:br>
            <a:endParaRPr kumimoji="0" lang="ru-RU" sz="2400" b="0" i="0" u="none" strike="noStrike" kern="0" cap="none" spc="0" normalizeH="0" baseline="0" noProof="0" dirty="0">
              <a:ln>
                <a:noFill/>
              </a:ln>
              <a:solidFill>
                <a:schemeClr val="tx1"/>
              </a:solidFill>
              <a:effectLst/>
              <a:uLnTx/>
              <a:uFillTx/>
              <a:latin typeface="Times New Roman"/>
              <a:cs typeface="Times New Roman"/>
            </a:endParaRPr>
          </a:p>
        </p:txBody>
      </p:sp>
      <p:sp>
        <p:nvSpPr>
          <p:cNvPr id="3" name="Содержимое 2"/>
          <p:cNvSpPr>
            <a:spLocks noGrp="1"/>
          </p:cNvSpPr>
          <p:nvPr>
            <p:ph idx="1"/>
          </p:nvPr>
        </p:nvSpPr>
        <p:spPr>
          <a:xfrm>
            <a:off x="251520" y="2132856"/>
            <a:ext cx="8496944" cy="4392488"/>
          </a:xfrm>
        </p:spPr>
        <p:style>
          <a:lnRef idx="1">
            <a:schemeClr val="accent2"/>
          </a:lnRef>
          <a:fillRef idx="2">
            <a:schemeClr val="accent2"/>
          </a:fillRef>
          <a:effectRef idx="1">
            <a:schemeClr val="accent2"/>
          </a:effectRef>
          <a:fontRef idx="minor">
            <a:schemeClr val="dk1"/>
          </a:fontRef>
        </p:style>
        <p:txBody>
          <a:bodyPr>
            <a:noAutofit/>
          </a:bodyPr>
          <a:lstStyle/>
          <a:p>
            <a:pPr algn="just">
              <a:buClr>
                <a:schemeClr val="bg1"/>
              </a:buClr>
            </a:pPr>
            <a:r>
              <a:rPr lang="uk-UA" sz="2200" b="1" cap="none" dirty="0">
                <a:solidFill>
                  <a:srgbClr val="000000"/>
                </a:solidFill>
                <a:effectLst/>
                <a:latin typeface="Times New Roman" panose="02020603050405020304" pitchFamily="18" charset="0"/>
                <a:cs typeface="Times New Roman" panose="02020603050405020304" pitchFamily="18" charset="0"/>
              </a:rPr>
              <a:t>у ст. 9 Міжнародного пакту про громадянські і політичні права ООН зазначається</a:t>
            </a:r>
            <a:r>
              <a:rPr lang="uk-UA" sz="2200" cap="none" dirty="0">
                <a:solidFill>
                  <a:srgbClr val="000000"/>
                </a:solidFill>
                <a:effectLst/>
                <a:latin typeface="Times New Roman" panose="02020603050405020304" pitchFamily="18" charset="0"/>
                <a:cs typeface="Times New Roman" panose="02020603050405020304" pitchFamily="18" charset="0"/>
              </a:rPr>
              <a:t>, що кожна людина має право на свободу та особисту недоторканність. Нікого не може бути піддано свавільному арешту чи триманню під вартою. Нікого не може бути позбавлено волі інакше, як на підставах і відповідно до такої процедури, які встановлено законом. Кожному заарештованому повідомляються при арешті причини його арешту і в терміновому порядку повідомляється будь-яке пред'явлене йому обвинувачення. Кожна заарештована або затримана за кримінальним обвинуваченням особа в терміновому порядку доставляється до судді чи до іншої службової особи, якій належить за законом право здійснювати судову владу, і має право на судовий розгляд протягом розумного строку або на звільнення</a:t>
            </a:r>
            <a:r>
              <a:rPr lang="uk-UA" sz="2200" cap="none" dirty="0">
                <a:effectLst/>
                <a:latin typeface="Times New Roman" panose="02020603050405020304" pitchFamily="18" charset="0"/>
                <a:cs typeface="Times New Roman" panose="02020603050405020304" pitchFamily="18" charset="0"/>
              </a:rPr>
              <a:t>.</a:t>
            </a:r>
            <a:r>
              <a:rPr lang="ru-RU" sz="2200" cap="none" dirty="0">
                <a:effectLst/>
                <a:latin typeface="Times New Roman" panose="02020603050405020304" pitchFamily="18" charset="0"/>
                <a:cs typeface="Times New Roman" panose="02020603050405020304" pitchFamily="18" charset="0"/>
              </a:rPr>
              <a:t> </a:t>
            </a:r>
            <a:endParaRPr lang="ru-RU" sz="22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7091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Прямоугольник 1"/>
          <p:cNvSpPr/>
          <p:nvPr/>
        </p:nvSpPr>
        <p:spPr>
          <a:xfrm>
            <a:off x="525353" y="476672"/>
            <a:ext cx="4572000" cy="1323439"/>
          </a:xfrm>
          <a:prstGeom prst="rect">
            <a:avLst/>
          </a:prstGeom>
          <a:ln w="19050">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uk-UA" sz="2000" b="1" dirty="0">
                <a:solidFill>
                  <a:schemeClr val="dk1"/>
                </a:solidFill>
                <a:latin typeface="Times New Roman"/>
                <a:ea typeface="Times New Roman"/>
              </a:rPr>
              <a:t>Міжнародні документи складають дуже важливу частину правової основи професійної етики поліцейських.</a:t>
            </a:r>
          </a:p>
        </p:txBody>
      </p:sp>
      <p:sp>
        <p:nvSpPr>
          <p:cNvPr id="3" name="AutoShape 2" descr="Картинки по запросу Ратифікаця Україною Загальної декларації прав людин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0152" y="332656"/>
            <a:ext cx="2880320" cy="24618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Прямоугольник 3"/>
          <p:cNvSpPr/>
          <p:nvPr/>
        </p:nvSpPr>
        <p:spPr>
          <a:xfrm>
            <a:off x="6049618" y="2794479"/>
            <a:ext cx="2448272" cy="738664"/>
          </a:xfrm>
          <a:prstGeom prst="rect">
            <a:avLst/>
          </a:prstGeom>
        </p:spPr>
        <p:txBody>
          <a:bodyPr wrap="square">
            <a:spAutoFit/>
          </a:bodyPr>
          <a:lstStyle/>
          <a:p>
            <a:pPr algn="ctr"/>
            <a:r>
              <a:rPr lang="ru-RU" sz="1400" b="1" dirty="0" err="1" smtClean="0">
                <a:latin typeface="Times New Roman" pitchFamily="18" charset="0"/>
                <a:cs typeface="Times New Roman" pitchFamily="18" charset="0"/>
              </a:rPr>
              <a:t>Елеонора</a:t>
            </a:r>
            <a:r>
              <a:rPr lang="ru-RU" sz="1400" b="1" dirty="0" smtClean="0">
                <a:latin typeface="Times New Roman" pitchFamily="18" charset="0"/>
                <a:cs typeface="Times New Roman" pitchFamily="18" charset="0"/>
              </a:rPr>
              <a:t> Рузвельт і </a:t>
            </a:r>
            <a:r>
              <a:rPr lang="ru-RU" sz="1400" b="1" dirty="0" err="1">
                <a:latin typeface="Times New Roman" pitchFamily="18" charset="0"/>
                <a:cs typeface="Times New Roman" pitchFamily="18" charset="0"/>
              </a:rPr>
              <a:t>Загальна</a:t>
            </a:r>
            <a:r>
              <a:rPr lang="ru-RU" sz="1400" b="1" dirty="0">
                <a:latin typeface="Times New Roman" pitchFamily="18" charset="0"/>
                <a:cs typeface="Times New Roman" pitchFamily="18" charset="0"/>
              </a:rPr>
              <a:t> </a:t>
            </a:r>
            <a:r>
              <a:rPr lang="ru-RU" sz="1400" b="1" dirty="0" err="1">
                <a:latin typeface="Times New Roman" pitchFamily="18" charset="0"/>
                <a:cs typeface="Times New Roman" pitchFamily="18" charset="0"/>
              </a:rPr>
              <a:t>декларація</a:t>
            </a:r>
            <a:r>
              <a:rPr lang="ru-RU" sz="1400" b="1" dirty="0">
                <a:latin typeface="Times New Roman" pitchFamily="18" charset="0"/>
                <a:cs typeface="Times New Roman" pitchFamily="18" charset="0"/>
              </a:rPr>
              <a:t> прав </a:t>
            </a:r>
            <a:r>
              <a:rPr lang="ru-RU" sz="1400" b="1" dirty="0" err="1">
                <a:latin typeface="Times New Roman" pitchFamily="18" charset="0"/>
                <a:cs typeface="Times New Roman" pitchFamily="18" charset="0"/>
              </a:rPr>
              <a:t>людини</a:t>
            </a:r>
            <a:endParaRPr lang="uk-UA" sz="1400" b="1" dirty="0">
              <a:latin typeface="Times New Roman" pitchFamily="18" charset="0"/>
              <a:cs typeface="Times New Roman" pitchFamily="18" charset="0"/>
            </a:endParaRPr>
          </a:p>
        </p:txBody>
      </p:sp>
      <p:sp>
        <p:nvSpPr>
          <p:cNvPr id="5" name="Прямоугольник 4"/>
          <p:cNvSpPr/>
          <p:nvPr/>
        </p:nvSpPr>
        <p:spPr>
          <a:xfrm>
            <a:off x="952330" y="2479479"/>
            <a:ext cx="4572000" cy="1323439"/>
          </a:xfrm>
          <a:prstGeom prst="rect">
            <a:avLst/>
          </a:prstGeom>
          <a:solidFill>
            <a:schemeClr val="bg2"/>
          </a:solidFill>
          <a:ln w="19050">
            <a:solidFill>
              <a:srgbClr val="0070C0"/>
            </a:solidFill>
          </a:ln>
          <a:effectLst>
            <a:innerShdw blurRad="63500" dist="50800" dir="18900000">
              <a:prstClr val="black">
                <a:alpha val="50000"/>
              </a:prstClr>
            </a:innerShdw>
          </a:effectLst>
          <a:scene3d>
            <a:camera prst="perspectiveLeft"/>
            <a:lightRig rig="threePt" dir="t"/>
          </a:scene3d>
        </p:spPr>
        <p:txBody>
          <a:bodyPr>
            <a:spAutoFit/>
          </a:bodyPr>
          <a:lstStyle/>
          <a:p>
            <a:pPr algn="ctr"/>
            <a:r>
              <a:rPr lang="uk-UA" sz="2000" b="1" dirty="0">
                <a:solidFill>
                  <a:srgbClr val="000000"/>
                </a:solidFill>
                <a:latin typeface="Times New Roman" pitchFamily="18" charset="0"/>
                <a:ea typeface="Calibri"/>
                <a:cs typeface="Times New Roman" pitchFamily="18" charset="0"/>
              </a:rPr>
              <a:t>Всі міжнародно-правові акти, що складають правову основу професійної етики поліцейських, умовно можна поділити на дві </a:t>
            </a:r>
            <a:r>
              <a:rPr lang="uk-UA" sz="2000" b="1" dirty="0" smtClean="0">
                <a:solidFill>
                  <a:srgbClr val="000000"/>
                </a:solidFill>
                <a:latin typeface="Times New Roman" pitchFamily="18" charset="0"/>
                <a:ea typeface="Calibri"/>
                <a:cs typeface="Times New Roman" pitchFamily="18" charset="0"/>
              </a:rPr>
              <a:t>групи:</a:t>
            </a:r>
            <a:endParaRPr lang="uk-UA" sz="2000" b="1" dirty="0">
              <a:solidFill>
                <a:srgbClr val="000000"/>
              </a:solidFill>
              <a:latin typeface="Times New Roman" pitchFamily="18" charset="0"/>
              <a:ea typeface="Calibri"/>
              <a:cs typeface="Times New Roman" pitchFamily="18" charset="0"/>
            </a:endParaRPr>
          </a:p>
        </p:txBody>
      </p:sp>
      <p:sp>
        <p:nvSpPr>
          <p:cNvPr id="6" name="Прямоугольник 5"/>
          <p:cNvSpPr/>
          <p:nvPr/>
        </p:nvSpPr>
        <p:spPr>
          <a:xfrm>
            <a:off x="1475656" y="4149080"/>
            <a:ext cx="6768752" cy="954107"/>
          </a:xfrm>
          <a:prstGeom prst="rect">
            <a:avLst/>
          </a:prstGeom>
          <a:solidFill>
            <a:schemeClr val="accent6">
              <a:lumMod val="20000"/>
              <a:lumOff val="80000"/>
            </a:schemeClr>
          </a:solidFill>
          <a:ln w="19050">
            <a:solidFill>
              <a:schemeClr val="accent6">
                <a:lumMod val="50000"/>
              </a:schemeClr>
            </a:solidFill>
          </a:ln>
          <a:effectLst>
            <a:innerShdw blurRad="63500" dist="50800" dir="18900000">
              <a:prstClr val="black">
                <a:alpha val="50000"/>
              </a:prstClr>
            </a:innerShdw>
          </a:effectLst>
        </p:spPr>
        <p:txBody>
          <a:bodyPr wrap="square">
            <a:spAutoFit/>
          </a:bodyPr>
          <a:lstStyle/>
          <a:p>
            <a:pPr algn="ctr"/>
            <a:r>
              <a:rPr lang="uk-UA" i="1" dirty="0">
                <a:latin typeface="Times New Roman"/>
                <a:ea typeface="Calibri"/>
              </a:rPr>
              <a:t>Перша група</a:t>
            </a:r>
            <a:r>
              <a:rPr lang="uk-UA" dirty="0">
                <a:latin typeface="Times New Roman"/>
                <a:ea typeface="Calibri"/>
              </a:rPr>
              <a:t> </a:t>
            </a:r>
            <a:r>
              <a:rPr lang="uk-UA" sz="2000" dirty="0">
                <a:latin typeface="Times New Roman"/>
                <a:ea typeface="Calibri"/>
              </a:rPr>
              <a:t>містить</a:t>
            </a:r>
            <a:r>
              <a:rPr lang="uk-UA" dirty="0">
                <a:latin typeface="Times New Roman"/>
                <a:ea typeface="Calibri"/>
              </a:rPr>
              <a:t> міжнародно-правові акти, які проголошують права і свободи людини, в тому числі і такі, що можуть порушуватися неетичною поведінкою правоохоронців</a:t>
            </a:r>
            <a:endParaRPr lang="uk-UA" dirty="0"/>
          </a:p>
        </p:txBody>
      </p:sp>
      <p:sp>
        <p:nvSpPr>
          <p:cNvPr id="8" name="Прямоугольник 7"/>
          <p:cNvSpPr/>
          <p:nvPr/>
        </p:nvSpPr>
        <p:spPr>
          <a:xfrm>
            <a:off x="1508178" y="5445224"/>
            <a:ext cx="6768752" cy="923330"/>
          </a:xfrm>
          <a:prstGeom prst="rect">
            <a:avLst/>
          </a:prstGeom>
          <a:solidFill>
            <a:schemeClr val="accent6">
              <a:lumMod val="20000"/>
              <a:lumOff val="80000"/>
            </a:schemeClr>
          </a:solidFill>
          <a:ln w="19050">
            <a:solidFill>
              <a:schemeClr val="accent6">
                <a:lumMod val="50000"/>
              </a:schemeClr>
            </a:solidFill>
          </a:ln>
          <a:effectLst>
            <a:innerShdw blurRad="63500" dist="50800" dir="18900000">
              <a:prstClr val="black">
                <a:alpha val="50000"/>
              </a:prstClr>
            </a:innerShdw>
          </a:effectLst>
        </p:spPr>
        <p:txBody>
          <a:bodyPr wrap="square">
            <a:spAutoFit/>
          </a:bodyPr>
          <a:lstStyle/>
          <a:p>
            <a:pPr algn="ctr"/>
            <a:r>
              <a:rPr lang="uk-UA" i="1" dirty="0">
                <a:latin typeface="Times New Roman"/>
                <a:ea typeface="Calibri"/>
              </a:rPr>
              <a:t>До другої групи </a:t>
            </a:r>
            <a:r>
              <a:rPr lang="uk-UA" dirty="0">
                <a:latin typeface="Times New Roman"/>
                <a:ea typeface="Calibri"/>
              </a:rPr>
              <a:t>відносяться міжнародно-правові стандарти професійної етики поліцейських, норми яких вказують на належну поведінку правоохоронців. </a:t>
            </a:r>
          </a:p>
        </p:txBody>
      </p:sp>
      <p:cxnSp>
        <p:nvCxnSpPr>
          <p:cNvPr id="12" name="Прямая соединительная линия 11"/>
          <p:cNvCxnSpPr/>
          <p:nvPr/>
        </p:nvCxnSpPr>
        <p:spPr>
          <a:xfrm flipH="1">
            <a:off x="155575" y="3141198"/>
            <a:ext cx="79675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155575" y="3163811"/>
            <a:ext cx="0" cy="274307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endCxn id="6" idx="1"/>
          </p:cNvCxnSpPr>
          <p:nvPr/>
        </p:nvCxnSpPr>
        <p:spPr>
          <a:xfrm>
            <a:off x="155575" y="4626134"/>
            <a:ext cx="1320081" cy="0"/>
          </a:xfrm>
          <a:prstGeom prst="straightConnector1">
            <a:avLst/>
          </a:prstGeom>
          <a:ln w="57150">
            <a:tailEnd type="stealth" w="lg" len="lg"/>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155575" y="5897491"/>
            <a:ext cx="1320081" cy="0"/>
          </a:xfrm>
          <a:prstGeom prst="straightConnector1">
            <a:avLst/>
          </a:prstGeom>
          <a:ln w="57150">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081554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Прямоугольник 1"/>
          <p:cNvSpPr/>
          <p:nvPr/>
        </p:nvSpPr>
        <p:spPr>
          <a:xfrm>
            <a:off x="1408584" y="281810"/>
            <a:ext cx="6336704" cy="1938992"/>
          </a:xfrm>
          <a:prstGeom prst="rect">
            <a:avLst/>
          </a:prstGeom>
          <a:solidFill>
            <a:schemeClr val="bg2"/>
          </a:solidFill>
          <a:ln w="19050">
            <a:solidFill>
              <a:schemeClr val="accent1">
                <a:lumMod val="50000"/>
              </a:schemeClr>
            </a:solidFill>
          </a:ln>
          <a:scene3d>
            <a:camera prst="orthographicFront"/>
            <a:lightRig rig="threePt" dir="t"/>
          </a:scene3d>
          <a:sp3d>
            <a:bevelT w="114300" prst="artDeco"/>
          </a:sp3d>
        </p:spPr>
        <p:txBody>
          <a:bodyPr wrap="square">
            <a:spAutoFit/>
          </a:bodyPr>
          <a:lstStyle/>
          <a:p>
            <a:pPr algn="ctr"/>
            <a:r>
              <a:rPr lang="uk-UA" sz="2000" b="1" dirty="0">
                <a:latin typeface="Times New Roman"/>
                <a:ea typeface="Calibri"/>
              </a:rPr>
              <a:t>Найголовніша відмінність між цими двома групами </a:t>
            </a:r>
            <a:r>
              <a:rPr lang="uk-UA" sz="2000" dirty="0">
                <a:latin typeface="Times New Roman"/>
                <a:ea typeface="Calibri"/>
              </a:rPr>
              <a:t>полягає у тому, що правові норми </a:t>
            </a:r>
            <a:r>
              <a:rPr lang="uk-UA" sz="2000" i="1" dirty="0">
                <a:latin typeface="Times New Roman"/>
                <a:ea typeface="Calibri"/>
              </a:rPr>
              <a:t>першої групи </a:t>
            </a:r>
            <a:r>
              <a:rPr lang="uk-UA" sz="2000" dirty="0">
                <a:latin typeface="Times New Roman"/>
                <a:ea typeface="Calibri"/>
              </a:rPr>
              <a:t>міжнародно-правових актів </a:t>
            </a:r>
            <a:r>
              <a:rPr lang="uk-UA" sz="2000" i="1" u="sng" dirty="0">
                <a:latin typeface="Times New Roman"/>
                <a:ea typeface="Calibri"/>
              </a:rPr>
              <a:t>обов’язкові</a:t>
            </a:r>
            <a:r>
              <a:rPr lang="uk-UA" sz="2000" dirty="0">
                <a:latin typeface="Times New Roman"/>
                <a:ea typeface="Calibri"/>
              </a:rPr>
              <a:t> для виконання, а норми </a:t>
            </a:r>
            <a:r>
              <a:rPr lang="uk-UA" sz="2000" i="1" dirty="0">
                <a:latin typeface="Times New Roman"/>
                <a:ea typeface="Calibri"/>
              </a:rPr>
              <a:t>другої групи </a:t>
            </a:r>
            <a:r>
              <a:rPr lang="uk-UA" sz="2000" dirty="0">
                <a:latin typeface="Times New Roman"/>
                <a:ea typeface="Calibri"/>
              </a:rPr>
              <a:t>носять </a:t>
            </a:r>
            <a:r>
              <a:rPr lang="uk-UA" sz="2000" i="1" u="sng" dirty="0">
                <a:latin typeface="Times New Roman"/>
                <a:ea typeface="Calibri"/>
              </a:rPr>
              <a:t>рекомендаційний характер </a:t>
            </a:r>
            <a:r>
              <a:rPr lang="uk-UA" sz="2000" dirty="0">
                <a:latin typeface="Times New Roman"/>
                <a:ea typeface="Calibri"/>
              </a:rPr>
              <a:t>і спрямовані перш за все на законодавця, який повинен врахувати ці норми у вітчизняному законодавстві. </a:t>
            </a:r>
          </a:p>
        </p:txBody>
      </p:sp>
      <p:sp>
        <p:nvSpPr>
          <p:cNvPr id="3" name="Прямоугольник 2"/>
          <p:cNvSpPr/>
          <p:nvPr/>
        </p:nvSpPr>
        <p:spPr>
          <a:xfrm>
            <a:off x="611560" y="3068960"/>
            <a:ext cx="4968552" cy="2554545"/>
          </a:xfrm>
          <a:prstGeom prst="rect">
            <a:avLst/>
          </a:prstGeom>
          <a:ln w="28575">
            <a:solidFill>
              <a:schemeClr val="accent6">
                <a:lumMod val="60000"/>
                <a:lumOff val="40000"/>
              </a:schemeClr>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uk-UA" sz="2000" b="1" i="1" dirty="0">
                <a:solidFill>
                  <a:schemeClr val="dk1"/>
                </a:solidFill>
                <a:latin typeface="Times New Roman"/>
                <a:ea typeface="Times New Roman"/>
              </a:rPr>
              <a:t>Кодекс поведінки посадових осіб у підтриманні правопорядку </a:t>
            </a:r>
            <a:r>
              <a:rPr lang="uk-UA" sz="2000" b="1" i="1" dirty="0">
                <a:latin typeface="Times New Roman"/>
                <a:ea typeface="Times New Roman"/>
              </a:rPr>
              <a:t>1979 р. </a:t>
            </a:r>
            <a:r>
              <a:rPr lang="uk-UA" sz="2000" dirty="0">
                <a:latin typeface="Times New Roman"/>
                <a:ea typeface="Times New Roman"/>
              </a:rPr>
              <a:t>містить </a:t>
            </a:r>
            <a:r>
              <a:rPr lang="uk-UA" sz="2000" dirty="0">
                <a:solidFill>
                  <a:schemeClr val="dk1"/>
                </a:solidFill>
                <a:latin typeface="Times New Roman"/>
                <a:ea typeface="Times New Roman"/>
              </a:rPr>
              <a:t>пряме зазначення, що ефективна підтримка етичних норм серед посадових осіб з підтримання правопорядку залежить від існування добре продуманої, загальноприйнятої і гуманної системи законів </a:t>
            </a:r>
          </a:p>
        </p:txBody>
      </p:sp>
      <p:sp>
        <p:nvSpPr>
          <p:cNvPr id="4" name="AutoShape 2" descr="Картинки по запросу кодекс поведінки з підтримання правопорядку"/>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6176" y="3388969"/>
            <a:ext cx="2390775" cy="1914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081554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Скругленный прямоугольник 1"/>
          <p:cNvSpPr/>
          <p:nvPr/>
        </p:nvSpPr>
        <p:spPr>
          <a:xfrm>
            <a:off x="3275856" y="116632"/>
            <a:ext cx="4896544" cy="1224136"/>
          </a:xfrm>
          <a:prstGeom prst="roundRect">
            <a:avLst/>
          </a:prstGeom>
          <a:ln w="28575">
            <a:solidFill>
              <a:schemeClr val="accent6">
                <a:lumMod val="50000"/>
              </a:schemeClr>
            </a:solidFill>
          </a:ln>
          <a:effectLst>
            <a:innerShdw blurRad="63500" dist="50800" dir="18900000">
              <a:prstClr val="black">
                <a:alpha val="50000"/>
              </a:prstClr>
            </a:innerShdw>
          </a:effectLst>
          <a:scene3d>
            <a:camera prst="perspectiveLef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0" anchor="ctr"/>
          <a:lstStyle/>
          <a:p>
            <a:pPr algn="ctr"/>
            <a:r>
              <a:rPr lang="uk-UA" b="1" dirty="0">
                <a:latin typeface="Times New Roman"/>
                <a:ea typeface="Times New Roman"/>
              </a:rPr>
              <a:t>Конвенція проти катувань та інших жорстоких, нелюдських або принижуючих гідність видів поводження і покарання» </a:t>
            </a:r>
            <a:r>
              <a:rPr lang="uk-UA" b="1" dirty="0" smtClean="0">
                <a:latin typeface="Times New Roman"/>
                <a:ea typeface="Times New Roman"/>
              </a:rPr>
              <a:t>(ООН, 1984</a:t>
            </a:r>
            <a:r>
              <a:rPr lang="uk-UA" b="1" dirty="0">
                <a:latin typeface="Times New Roman"/>
                <a:ea typeface="Times New Roman"/>
              </a:rPr>
              <a:t> р.).</a:t>
            </a:r>
            <a:endParaRPr lang="uk-UA" dirty="0"/>
          </a:p>
        </p:txBody>
      </p:sp>
      <p:sp>
        <p:nvSpPr>
          <p:cNvPr id="3" name="Прямоугольник 2"/>
          <p:cNvSpPr/>
          <p:nvPr/>
        </p:nvSpPr>
        <p:spPr>
          <a:xfrm>
            <a:off x="1403648" y="1700808"/>
            <a:ext cx="7344816" cy="4708981"/>
          </a:xfrm>
          <a:prstGeom prst="rect">
            <a:avLst/>
          </a:prstGeom>
          <a:solidFill>
            <a:schemeClr val="bg2"/>
          </a:solidFill>
          <a:ln w="19050">
            <a:solidFill>
              <a:srgbClr val="002060"/>
            </a:solidFill>
          </a:ln>
          <a:effectLst>
            <a:outerShdw blurRad="50800" dist="38100" algn="l" rotWithShape="0">
              <a:prstClr val="black">
                <a:alpha val="40000"/>
              </a:prstClr>
            </a:outerShdw>
          </a:effectLst>
          <a:scene3d>
            <a:camera prst="orthographicFront"/>
            <a:lightRig rig="threePt" dir="t"/>
          </a:scene3d>
          <a:sp3d>
            <a:bevelT w="114300" prst="artDeco"/>
          </a:sp3d>
        </p:spPr>
        <p:txBody>
          <a:bodyPr wrap="square">
            <a:spAutoFit/>
          </a:bodyPr>
          <a:lstStyle/>
          <a:p>
            <a:pPr algn="ctr"/>
            <a:r>
              <a:rPr lang="uk-UA" sz="2000" dirty="0">
                <a:latin typeface="Times New Roman" pitchFamily="18" charset="0"/>
                <a:cs typeface="Times New Roman" pitchFamily="18" charset="0"/>
              </a:rPr>
              <a:t/>
            </a:r>
            <a:br>
              <a:rPr lang="uk-UA" sz="2000" dirty="0">
                <a:latin typeface="Times New Roman" pitchFamily="18" charset="0"/>
                <a:cs typeface="Times New Roman" pitchFamily="18" charset="0"/>
              </a:rPr>
            </a:br>
            <a:r>
              <a:rPr lang="uk-UA" sz="2000" b="1" dirty="0">
                <a:latin typeface="Times New Roman" pitchFamily="18" charset="0"/>
                <a:cs typeface="Times New Roman" pitchFamily="18" charset="0"/>
              </a:rPr>
              <a:t>Стаття 1</a:t>
            </a:r>
            <a:endParaRPr lang="uk-UA" sz="2000" dirty="0">
              <a:latin typeface="Times New Roman" pitchFamily="18" charset="0"/>
              <a:cs typeface="Times New Roman" pitchFamily="18" charset="0"/>
            </a:endParaRPr>
          </a:p>
          <a:p>
            <a:pPr algn="just"/>
            <a:r>
              <a:rPr lang="uk-UA" sz="2000" dirty="0">
                <a:latin typeface="Times New Roman" pitchFamily="18" charset="0"/>
                <a:cs typeface="Times New Roman" pitchFamily="18" charset="0"/>
              </a:rPr>
              <a:t>     1. Для цілей цієї Конвенції термін "</a:t>
            </a:r>
            <a:r>
              <a:rPr lang="uk-UA" sz="2000" b="1" i="1" u="sng" dirty="0">
                <a:latin typeface="Times New Roman" pitchFamily="18" charset="0"/>
                <a:cs typeface="Times New Roman" pitchFamily="18" charset="0"/>
              </a:rPr>
              <a:t>катування</a:t>
            </a:r>
            <a:r>
              <a:rPr lang="uk-UA" sz="2000" dirty="0">
                <a:latin typeface="Times New Roman" pitchFamily="18" charset="0"/>
                <a:cs typeface="Times New Roman" pitchFamily="18" charset="0"/>
              </a:rPr>
              <a:t>" означає будь-яку дію, якою будь-якій особі навмисне заподіюються сильний біль або страждання, фізичне чи моральне, щоб отримати від неї або від третьої особи відомості чи визнання, покарати її за дії, які вчинила вона або третя особа чи у вчиненні яких вона підозрюється, а також залякати чи примусити її або третю особу, чи з будь-якої причини, що </a:t>
            </a:r>
            <a:r>
              <a:rPr lang="uk-UA" sz="2000" dirty="0" smtClean="0">
                <a:latin typeface="Times New Roman" pitchFamily="18" charset="0"/>
                <a:cs typeface="Times New Roman" pitchFamily="18" charset="0"/>
              </a:rPr>
              <a:t>ґрунтується </a:t>
            </a:r>
            <a:r>
              <a:rPr lang="uk-UA" sz="2000" dirty="0">
                <a:latin typeface="Times New Roman" pitchFamily="18" charset="0"/>
                <a:cs typeface="Times New Roman" pitchFamily="18" charset="0"/>
              </a:rPr>
              <a:t>на дискримінації будь-якого виду, коли такий біль або страждання заподіюються державними посадовими особами чи іншими особами, які виступають як офіційні, чи з їх підбурювання, чи з їх відома, чи за їх мовчазної згоди. В цей термін не включаються біль або страждання, що виникли внаслідок лише законних санкцій, невіддільні від цих санкцій чи спричиняються ними випадково.</a:t>
            </a:r>
          </a:p>
        </p:txBody>
      </p:sp>
      <p:cxnSp>
        <p:nvCxnSpPr>
          <p:cNvPr id="5" name="Соединительная линия уступом 4"/>
          <p:cNvCxnSpPr>
            <a:endCxn id="3" idx="1"/>
          </p:cNvCxnSpPr>
          <p:nvPr/>
        </p:nvCxnSpPr>
        <p:spPr>
          <a:xfrm rot="5400000">
            <a:off x="820469" y="1311879"/>
            <a:ext cx="3326600" cy="2160241"/>
          </a:xfrm>
          <a:prstGeom prst="bentConnector4">
            <a:avLst>
              <a:gd name="adj1" fmla="val 867"/>
              <a:gd name="adj2" fmla="val 148879"/>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081554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8004" name="Rectangle 4"/>
          <p:cNvSpPr>
            <a:spLocks noGrp="1" noChangeArrowheads="1"/>
          </p:cNvSpPr>
          <p:nvPr>
            <p:ph type="ctrTitle"/>
          </p:nvPr>
        </p:nvSpPr>
        <p:spPr>
          <a:xfrm>
            <a:off x="683568" y="2708920"/>
            <a:ext cx="7851648" cy="2088232"/>
          </a:xfrm>
        </p:spPr>
        <p:style>
          <a:lnRef idx="1">
            <a:schemeClr val="dk1"/>
          </a:lnRef>
          <a:fillRef idx="2">
            <a:schemeClr val="dk1"/>
          </a:fillRef>
          <a:effectRef idx="1">
            <a:schemeClr val="dk1"/>
          </a:effectRef>
          <a:fontRef idx="minor">
            <a:schemeClr val="dk1"/>
          </a:fontRef>
        </p:style>
        <p:txBody>
          <a:bodyPr>
            <a:normAutofit fontScale="90000"/>
          </a:bodyPr>
          <a:lstStyle/>
          <a:p>
            <a:pPr algn="ctr"/>
            <a:r>
              <a:rPr lang="uk-UA" sz="2800"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latin typeface="Times New Roman" pitchFamily="18" charset="0"/>
              </a:rPr>
              <a:t/>
            </a:r>
            <a:br>
              <a:rPr lang="uk-UA" sz="2800"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latin typeface="Times New Roman" pitchFamily="18" charset="0"/>
              </a:rPr>
            </a:br>
            <a: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t>Питання 3. </a:t>
            </a:r>
            <a:b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br>
            <a: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t/>
            </a:r>
            <a:b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br>
            <a:r>
              <a:rPr lang="uk-UA" sz="3100" dirty="0">
                <a:solidFill>
                  <a:srgbClr val="002060"/>
                </a:solidFill>
                <a:effectLst/>
                <a:latin typeface="Times New Roman" pitchFamily="18" charset="0"/>
                <a:cs typeface="Times New Roman" pitchFamily="18" charset="0"/>
              </a:rPr>
              <a:t>Стандарти Ради </a:t>
            </a:r>
            <a:r>
              <a:rPr lang="uk-UA" sz="3100" dirty="0" smtClean="0">
                <a:solidFill>
                  <a:srgbClr val="002060"/>
                </a:solidFill>
                <a:effectLst/>
                <a:latin typeface="Times New Roman" pitchFamily="18" charset="0"/>
                <a:cs typeface="Times New Roman" pitchFamily="18" charset="0"/>
              </a:rPr>
              <a:t>Європи</a:t>
            </a:r>
            <a:br>
              <a:rPr lang="uk-UA" sz="3100" dirty="0" smtClean="0">
                <a:solidFill>
                  <a:srgbClr val="002060"/>
                </a:solidFill>
                <a:effectLst/>
                <a:latin typeface="Times New Roman" pitchFamily="18" charset="0"/>
                <a:cs typeface="Times New Roman" pitchFamily="18" charset="0"/>
              </a:rPr>
            </a:br>
            <a:r>
              <a:rPr lang="uk-UA" sz="3100" dirty="0">
                <a:solidFill>
                  <a:srgbClr val="002060"/>
                </a:solidFill>
                <a:effectLst/>
                <a:latin typeface="Times New Roman" pitchFamily="18" charset="0"/>
                <a:cs typeface="Times New Roman" pitchFamily="18" charset="0"/>
              </a:rPr>
              <a:t/>
            </a:r>
            <a:br>
              <a:rPr lang="uk-UA" sz="3100" dirty="0">
                <a:solidFill>
                  <a:srgbClr val="002060"/>
                </a:solidFill>
                <a:effectLst/>
                <a:latin typeface="Times New Roman" pitchFamily="18" charset="0"/>
                <a:cs typeface="Times New Roman" pitchFamily="18" charset="0"/>
              </a:rPr>
            </a:br>
            <a:r>
              <a:rPr lang="uk-UA" sz="2800" dirty="0" smtClean="0">
                <a:solidFill>
                  <a:srgbClr val="002060"/>
                </a:solidFill>
                <a:effectLst/>
                <a:latin typeface="Times New Roman" pitchFamily="18" charset="0"/>
                <a:cs typeface="Times New Roman" pitchFamily="18" charset="0"/>
              </a:rPr>
              <a:t> </a:t>
            </a:r>
            <a:endParaRPr lang="uk-UA" sz="2800"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1050726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1142984"/>
            <a:ext cx="8229600" cy="4429156"/>
          </a:xfrm>
        </p:spPr>
        <p:style>
          <a:lnRef idx="1">
            <a:schemeClr val="accent6"/>
          </a:lnRef>
          <a:fillRef idx="2">
            <a:schemeClr val="accent6"/>
          </a:fillRef>
          <a:effectRef idx="1">
            <a:schemeClr val="accent6"/>
          </a:effectRef>
          <a:fontRef idx="minor">
            <a:schemeClr val="dk1"/>
          </a:fontRef>
        </p:style>
        <p:txBody>
          <a:bodyPr/>
          <a:lstStyle/>
          <a:p>
            <a:pPr algn="ctr"/>
            <a:r>
              <a:rPr lang="uk-UA" sz="2800" dirty="0">
                <a:solidFill>
                  <a:srgbClr val="000000"/>
                </a:solidFill>
                <a:latin typeface="Times New Roman" pitchFamily="18" charset="0"/>
              </a:rPr>
              <a:t>В рамках діяльності Ради Європи, ЄС, СНД, Ліги Африканських держав, Організації Американських держав та ін.</a:t>
            </a:r>
            <a:r>
              <a:rPr lang="ru-RU" sz="2800" dirty="0">
                <a:solidFill>
                  <a:srgbClr val="000000"/>
                </a:solidFill>
                <a:latin typeface="Times New Roman" pitchFamily="18" charset="0"/>
              </a:rPr>
              <a:t> </a:t>
            </a:r>
            <a:r>
              <a:rPr lang="uk-UA" sz="2800" dirty="0">
                <a:solidFill>
                  <a:srgbClr val="000000"/>
                </a:solidFill>
                <a:latin typeface="Times New Roman" pitchFamily="18" charset="0"/>
              </a:rPr>
              <a:t>було розроблено та прийнято цілу низку міжнародних договорів у сфері захисту прав людини. </a:t>
            </a:r>
            <a:br>
              <a:rPr lang="uk-UA" sz="2800" dirty="0">
                <a:solidFill>
                  <a:srgbClr val="000000"/>
                </a:solidFill>
                <a:latin typeface="Times New Roman" pitchFamily="18" charset="0"/>
              </a:rPr>
            </a:br>
            <a:r>
              <a:rPr lang="uk-UA" sz="2800" dirty="0">
                <a:solidFill>
                  <a:srgbClr val="000000"/>
                </a:solidFill>
                <a:latin typeface="Times New Roman" pitchFamily="18" charset="0"/>
              </a:rPr>
              <a:t/>
            </a:r>
            <a:br>
              <a:rPr lang="uk-UA" sz="2800" dirty="0">
                <a:solidFill>
                  <a:srgbClr val="000000"/>
                </a:solidFill>
                <a:latin typeface="Times New Roman" pitchFamily="18" charset="0"/>
              </a:rPr>
            </a:br>
            <a:r>
              <a:rPr lang="uk-UA" sz="2800" b="1" dirty="0">
                <a:solidFill>
                  <a:srgbClr val="000000"/>
                </a:solidFill>
                <a:latin typeface="Times New Roman" pitchFamily="18" charset="0"/>
              </a:rPr>
              <a:t>Особливістю цих договорів є</a:t>
            </a:r>
            <a:r>
              <a:rPr lang="uk-UA" sz="2800" dirty="0">
                <a:solidFill>
                  <a:srgbClr val="000000"/>
                </a:solidFill>
                <a:latin typeface="Times New Roman" pitchFamily="18" charset="0"/>
              </a:rPr>
              <a:t> те, що вони </a:t>
            </a:r>
            <a:r>
              <a:rPr lang="uk-UA" sz="2800" b="1" u="sng" dirty="0">
                <a:solidFill>
                  <a:srgbClr val="000000"/>
                </a:solidFill>
                <a:latin typeface="Times New Roman" pitchFamily="18" charset="0"/>
              </a:rPr>
              <a:t>не повинні суперечити відповідним універсальним договорам</a:t>
            </a:r>
            <a:r>
              <a:rPr lang="uk-UA" sz="2800" dirty="0">
                <a:solidFill>
                  <a:srgbClr val="000000"/>
                </a:solidFill>
                <a:latin typeface="Times New Roman" pitchFamily="18" charset="0"/>
              </a:rPr>
              <a:t> і можуть встановлювати додаткові гарантії реалізації прав людини.</a:t>
            </a:r>
            <a:r>
              <a:rPr lang="ru-RU" dirty="0"/>
              <a:t> </a:t>
            </a:r>
            <a:endParaRPr lang="uk-UA" dirty="0"/>
          </a:p>
        </p:txBody>
      </p:sp>
    </p:spTree>
    <p:extLst>
      <p:ext uri="{BB962C8B-B14F-4D97-AF65-F5344CB8AC3E}">
        <p14:creationId xmlns:p14="http://schemas.microsoft.com/office/powerpoint/2010/main" xmlns="" val="1292573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059832" y="548680"/>
            <a:ext cx="3240360" cy="835496"/>
          </a:xfrm>
          <a:solidFill>
            <a:schemeClr val="bg1">
              <a:lumMod val="95000"/>
            </a:schemeClr>
          </a:solidFill>
          <a:scene3d>
            <a:camera prst="legacyObliqueTopRight"/>
            <a:lightRig rig="legacyFlat3" dir="b"/>
          </a:scene3d>
          <a:sp3d extrusionH="430200" prstMaterial="legacyMatte">
            <a:bevelT w="13500" h="13500" prst="angle"/>
            <a:bevelB w="13500" h="13500" prst="angle"/>
            <a:extrusionClr>
              <a:srgbClr val="C0C0C0"/>
            </a:extrusionClr>
            <a:contourClr>
              <a:srgbClr val="C0C0C0"/>
            </a:contourClr>
          </a:sp3d>
        </p:spPr>
        <p:txBody>
          <a:bodyPr>
            <a:normAutofit/>
            <a:flatTx/>
          </a:bodyPr>
          <a:lstStyle/>
          <a:p>
            <a:pPr algn="ctr" eaLnBrk="1" hangingPunct="1">
              <a:defRPr/>
            </a:pPr>
            <a:r>
              <a:rPr lang="uk-UA" altLang="uk-UA" sz="2400" b="1" dirty="0" smtClean="0">
                <a:solidFill>
                  <a:schemeClr val="tx1"/>
                </a:solidFill>
                <a:latin typeface="Times New Roman" pitchFamily="18" charset="0"/>
                <a:cs typeface="Times New Roman" pitchFamily="18" charset="0"/>
              </a:rPr>
              <a:t>До таких договорів відносяться:</a:t>
            </a:r>
            <a:r>
              <a:rPr lang="ru-RU" altLang="uk-UA" sz="2400" b="1" dirty="0" smtClean="0">
                <a:solidFill>
                  <a:schemeClr val="tx1"/>
                </a:solidFill>
                <a:latin typeface="Times New Roman" pitchFamily="18" charset="0"/>
                <a:cs typeface="Times New Roman" pitchFamily="18" charset="0"/>
              </a:rPr>
              <a:t> </a:t>
            </a:r>
            <a:endParaRPr lang="uk-UA" altLang="uk-UA" sz="2400" b="1" dirty="0" smtClean="0">
              <a:solidFill>
                <a:schemeClr val="tx1"/>
              </a:solidFill>
              <a:latin typeface="Times New Roman" pitchFamily="18" charset="0"/>
              <a:cs typeface="Times New Roman" pitchFamily="18" charset="0"/>
            </a:endParaRPr>
          </a:p>
        </p:txBody>
      </p:sp>
      <p:sp>
        <p:nvSpPr>
          <p:cNvPr id="40963" name="Rectangle 3"/>
          <p:cNvSpPr>
            <a:spLocks noGrp="1" noChangeArrowheads="1"/>
          </p:cNvSpPr>
          <p:nvPr>
            <p:ph idx="1"/>
          </p:nvPr>
        </p:nvSpPr>
        <p:spPr>
          <a:xfrm>
            <a:off x="457200" y="1828800"/>
            <a:ext cx="8229600" cy="4267200"/>
          </a:xfrm>
        </p:spPr>
        <p:style>
          <a:lnRef idx="1">
            <a:schemeClr val="accent6"/>
          </a:lnRef>
          <a:fillRef idx="2">
            <a:schemeClr val="accent6"/>
          </a:fillRef>
          <a:effectRef idx="1">
            <a:schemeClr val="accent6"/>
          </a:effectRef>
          <a:fontRef idx="minor">
            <a:schemeClr val="dk1"/>
          </a:fontRef>
        </p:style>
        <p:txBody>
          <a:bodyPr/>
          <a:lstStyle/>
          <a:p>
            <a:pPr lvl="1" algn="just" eaLnBrk="1" hangingPunct="1">
              <a:defRPr/>
            </a:pPr>
            <a:endParaRPr lang="uk-UA" altLang="uk-UA" sz="2400" dirty="0" smtClean="0">
              <a:latin typeface="Times New Roman" pitchFamily="18" charset="0"/>
              <a:cs typeface="Times New Roman" pitchFamily="18" charset="0"/>
            </a:endParaRPr>
          </a:p>
          <a:p>
            <a:pPr lvl="1" algn="just" eaLnBrk="1" hangingPunct="1">
              <a:defRPr/>
            </a:pPr>
            <a:r>
              <a:rPr lang="uk-UA" altLang="uk-UA" sz="2400" dirty="0" smtClean="0">
                <a:latin typeface="Times New Roman" pitchFamily="18" charset="0"/>
                <a:cs typeface="Times New Roman" pitchFamily="18" charset="0"/>
              </a:rPr>
              <a:t>Європейська конвенція про захист прав людини та основних свобод 1950 р. та додаткові протоколи до неї;</a:t>
            </a:r>
          </a:p>
          <a:p>
            <a:pPr lvl="1" algn="just" eaLnBrk="1" hangingPunct="1">
              <a:defRPr/>
            </a:pPr>
            <a:r>
              <a:rPr lang="uk-UA" altLang="uk-UA" sz="2400" dirty="0" smtClean="0">
                <a:latin typeface="Times New Roman" pitchFamily="18" charset="0"/>
                <a:cs typeface="Times New Roman" pitchFamily="18" charset="0"/>
              </a:rPr>
              <a:t>Американська конвенція прав людини 1969 р.;</a:t>
            </a:r>
          </a:p>
          <a:p>
            <a:pPr lvl="1" algn="just" eaLnBrk="1" hangingPunct="1">
              <a:defRPr/>
            </a:pPr>
            <a:r>
              <a:rPr lang="uk-UA" altLang="uk-UA" sz="2400" dirty="0" smtClean="0">
                <a:latin typeface="Times New Roman" pitchFamily="18" charset="0"/>
                <a:cs typeface="Times New Roman" pitchFamily="18" charset="0"/>
              </a:rPr>
              <a:t>Африканська хартія прав людини і народів 1981 р.;</a:t>
            </a:r>
          </a:p>
          <a:p>
            <a:pPr lvl="1" algn="just" eaLnBrk="1" hangingPunct="1">
              <a:defRPr/>
            </a:pPr>
            <a:r>
              <a:rPr lang="uk-UA" altLang="uk-UA" sz="2400" dirty="0" smtClean="0">
                <a:latin typeface="Times New Roman" pitchFamily="18" charset="0"/>
                <a:cs typeface="Times New Roman" pitchFamily="18" charset="0"/>
              </a:rPr>
              <a:t>Конвенція СНД про права і основні свободи людини 1995 р.</a:t>
            </a:r>
          </a:p>
          <a:p>
            <a:pPr lvl="1" algn="just">
              <a:defRPr/>
            </a:pPr>
            <a:r>
              <a:rPr lang="uk-UA" dirty="0">
                <a:latin typeface="Times New Roman" pitchFamily="18" charset="0"/>
                <a:cs typeface="Times New Roman" pitchFamily="18" charset="0"/>
              </a:rPr>
              <a:t>Європейський кодекс поліцейської етики» (2001 р</a:t>
            </a:r>
            <a:r>
              <a:rPr lang="uk-UA" dirty="0" smtClean="0">
                <a:latin typeface="Times New Roman" pitchFamily="18" charset="0"/>
                <a:cs typeface="Times New Roman" pitchFamily="18" charset="0"/>
              </a:rPr>
              <a:t>.);</a:t>
            </a:r>
          </a:p>
          <a:p>
            <a:pPr lvl="1" algn="just">
              <a:defRPr/>
            </a:pPr>
            <a:r>
              <a:rPr lang="uk-UA" dirty="0" smtClean="0">
                <a:latin typeface="Times New Roman" pitchFamily="18" charset="0"/>
                <a:cs typeface="Times New Roman" pitchFamily="18" charset="0"/>
              </a:rPr>
              <a:t>Резолюція N 690 (1979) Парламентської асамблеї Ради Європи "Декларація про поліцію« та ін.</a:t>
            </a:r>
          </a:p>
          <a:p>
            <a:pPr lvl="1" algn="just">
              <a:defRPr/>
            </a:pPr>
            <a:endParaRPr lang="uk-UA" dirty="0" smtClean="0">
              <a:latin typeface="Times New Roman" pitchFamily="18" charset="0"/>
              <a:cs typeface="Times New Roman" pitchFamily="18" charset="0"/>
            </a:endParaRPr>
          </a:p>
          <a:p>
            <a:pPr lvl="1" algn="just">
              <a:defRPr/>
            </a:pPr>
            <a:endParaRPr lang="uk-UA" altLang="uk-UA" dirty="0">
              <a:latin typeface="Times New Roman" pitchFamily="18" charset="0"/>
              <a:cs typeface="Times New Roman" pitchFamily="18" charset="0"/>
            </a:endParaRPr>
          </a:p>
        </p:txBody>
      </p:sp>
      <p:sp>
        <p:nvSpPr>
          <p:cNvPr id="2" name="Выгнутая вправо стрелка 1"/>
          <p:cNvSpPr/>
          <p:nvPr/>
        </p:nvSpPr>
        <p:spPr>
          <a:xfrm>
            <a:off x="6372200" y="980728"/>
            <a:ext cx="2664296" cy="1296144"/>
          </a:xfrm>
          <a:prstGeom prst="curvedLeftArrow">
            <a:avLst/>
          </a:prstGeom>
          <a:solidFill>
            <a:schemeClr val="accent6">
              <a:lumMod val="60000"/>
              <a:lumOff val="40000"/>
            </a:schemeClr>
          </a:solidFill>
          <a:effectLst>
            <a:innerShdw blurRad="63500" dist="50800" dir="18900000">
              <a:prstClr val="black">
                <a:alpha val="50000"/>
              </a:prstClr>
            </a:innerShd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Tree>
    <p:extLst>
      <p:ext uri="{BB962C8B-B14F-4D97-AF65-F5344CB8AC3E}">
        <p14:creationId xmlns:p14="http://schemas.microsoft.com/office/powerpoint/2010/main" xmlns="" val="33823709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95536" y="692696"/>
            <a:ext cx="8229600" cy="852704"/>
          </a:xfrm>
        </p:spPr>
        <p:txBody>
          <a:bodyPr>
            <a:normAutofit/>
          </a:bodyPr>
          <a:lstStyle/>
          <a:p>
            <a:pPr algn="ctr"/>
            <a:r>
              <a:rPr lang="uk-UA" sz="2400" b="1" u="sng" dirty="0">
                <a:solidFill>
                  <a:srgbClr val="000000"/>
                </a:solidFill>
                <a:latin typeface="Times New Roman" pitchFamily="18" charset="0"/>
              </a:rPr>
              <a:t>План лекції (навчальні питання):</a:t>
            </a:r>
            <a:r>
              <a:rPr lang="uk-UA" sz="2400" u="sng" dirty="0">
                <a:solidFill>
                  <a:srgbClr val="000000"/>
                </a:solidFill>
                <a:latin typeface="Times New Roman" pitchFamily="18" charset="0"/>
                <a:hlinkClick r:id="" action="ppaction://noaction"/>
              </a:rPr>
              <a:t/>
            </a:r>
            <a:br>
              <a:rPr lang="uk-UA" sz="2400" u="sng" dirty="0">
                <a:solidFill>
                  <a:srgbClr val="000000"/>
                </a:solidFill>
                <a:latin typeface="Times New Roman" pitchFamily="18" charset="0"/>
                <a:hlinkClick r:id="" action="ppaction://noaction"/>
              </a:rPr>
            </a:br>
            <a:endParaRPr lang="uk-UA" sz="2400" u="sng" dirty="0">
              <a:solidFill>
                <a:srgbClr val="000000"/>
              </a:solidFill>
              <a:latin typeface="Times New Roman" pitchFamily="18" charset="0"/>
            </a:endParaRPr>
          </a:p>
        </p:txBody>
      </p:sp>
      <p:sp>
        <p:nvSpPr>
          <p:cNvPr id="38915" name="Rectangle 3"/>
          <p:cNvSpPr>
            <a:spLocks noGrp="1" noChangeArrowheads="1"/>
          </p:cNvSpPr>
          <p:nvPr>
            <p:ph idx="1"/>
          </p:nvPr>
        </p:nvSpPr>
        <p:spPr>
          <a:xfrm>
            <a:off x="323528" y="2060848"/>
            <a:ext cx="8568952" cy="4536504"/>
          </a:xfrm>
        </p:spPr>
        <p:txBody>
          <a:bodyPr>
            <a:noAutofit/>
          </a:bodyPr>
          <a:lstStyle/>
          <a:p>
            <a:pPr marL="342900" lvl="0" indent="-342900" algn="just">
              <a:lnSpc>
                <a:spcPct val="107000"/>
              </a:lnSpc>
              <a:spcAft>
                <a:spcPts val="0"/>
              </a:spcAft>
              <a:buFont typeface="+mj-lt"/>
              <a:buAutoNum type="arabicPeriod"/>
            </a:pPr>
            <a:r>
              <a:rPr lang="uk-UA" sz="2400" dirty="0">
                <a:latin typeface="Times New Roman" pitchFamily="18" charset="0"/>
                <a:ea typeface="Times New Roman"/>
                <a:cs typeface="Times New Roman" pitchFamily="18" charset="0"/>
              </a:rPr>
              <a:t>Поліцейська етика: загальне і особливе.</a:t>
            </a:r>
            <a:endParaRPr lang="uk-UA" sz="2400" dirty="0">
              <a:latin typeface="Times New Roman" pitchFamily="18" charset="0"/>
              <a:ea typeface="Calibri"/>
              <a:cs typeface="Times New Roman" pitchFamily="18" charset="0"/>
            </a:endParaRPr>
          </a:p>
          <a:p>
            <a:pPr marL="342900" lvl="0" indent="-342900" algn="just">
              <a:lnSpc>
                <a:spcPct val="107000"/>
              </a:lnSpc>
              <a:spcAft>
                <a:spcPts val="0"/>
              </a:spcAft>
              <a:buFont typeface="+mj-lt"/>
              <a:buAutoNum type="arabicPeriod"/>
            </a:pPr>
            <a:r>
              <a:rPr lang="uk-UA" sz="2400" dirty="0">
                <a:latin typeface="Times New Roman" pitchFamily="18" charset="0"/>
                <a:ea typeface="Times New Roman"/>
                <a:cs typeface="Times New Roman" pitchFamily="18" charset="0"/>
              </a:rPr>
              <a:t>Стандарти ООН. </a:t>
            </a:r>
            <a:endParaRPr lang="uk-UA" sz="2400" dirty="0" smtClean="0">
              <a:latin typeface="Times New Roman" pitchFamily="18" charset="0"/>
              <a:ea typeface="Times New Roman"/>
              <a:cs typeface="Times New Roman" pitchFamily="18" charset="0"/>
            </a:endParaRPr>
          </a:p>
          <a:p>
            <a:pPr marL="342900" lvl="0" indent="-342900" algn="just">
              <a:lnSpc>
                <a:spcPct val="107000"/>
              </a:lnSpc>
              <a:spcAft>
                <a:spcPts val="0"/>
              </a:spcAft>
              <a:buFont typeface="+mj-lt"/>
              <a:buAutoNum type="arabicPeriod"/>
            </a:pPr>
            <a:r>
              <a:rPr lang="uk-UA" sz="2400" dirty="0" smtClean="0">
                <a:latin typeface="Times New Roman" pitchFamily="18" charset="0"/>
                <a:ea typeface="Times New Roman"/>
                <a:cs typeface="Times New Roman" pitchFamily="18" charset="0"/>
              </a:rPr>
              <a:t>Стандарти </a:t>
            </a:r>
            <a:r>
              <a:rPr lang="uk-UA" sz="2400" dirty="0">
                <a:latin typeface="Times New Roman" pitchFamily="18" charset="0"/>
                <a:ea typeface="Times New Roman"/>
                <a:cs typeface="Times New Roman" pitchFamily="18" charset="0"/>
              </a:rPr>
              <a:t>Ради Європи. </a:t>
            </a:r>
            <a:endParaRPr lang="uk-UA" sz="2400" dirty="0" smtClean="0">
              <a:latin typeface="Times New Roman" pitchFamily="18" charset="0"/>
              <a:ea typeface="Times New Roman"/>
              <a:cs typeface="Times New Roman" pitchFamily="18" charset="0"/>
            </a:endParaRPr>
          </a:p>
          <a:p>
            <a:pPr marL="342900" lvl="0" indent="-342900" algn="just">
              <a:lnSpc>
                <a:spcPct val="107000"/>
              </a:lnSpc>
              <a:spcAft>
                <a:spcPts val="0"/>
              </a:spcAft>
              <a:buFont typeface="+mj-lt"/>
              <a:buAutoNum type="arabicPeriod"/>
            </a:pPr>
            <a:r>
              <a:rPr lang="uk-UA" sz="2400" dirty="0" smtClean="0">
                <a:latin typeface="Times New Roman" pitchFamily="18" charset="0"/>
                <a:ea typeface="Times New Roman"/>
                <a:cs typeface="Times New Roman" pitchFamily="18" charset="0"/>
              </a:rPr>
              <a:t>Етикет</a:t>
            </a:r>
            <a:r>
              <a:rPr lang="uk-UA" sz="2400" dirty="0">
                <a:latin typeface="Times New Roman" pitchFamily="18" charset="0"/>
                <a:ea typeface="Times New Roman"/>
                <a:cs typeface="Times New Roman" pitchFamily="18" charset="0"/>
              </a:rPr>
              <a:t>. Службовий етикет. Статут і службовий етикет. Традиції та ритуали. Присяга.</a:t>
            </a:r>
            <a:endParaRPr lang="uk-UA" sz="2400" dirty="0">
              <a:latin typeface="Times New Roman" pitchFamily="18" charset="0"/>
              <a:ea typeface="Calibri"/>
              <a:cs typeface="Times New Roman" pitchFamily="18" charset="0"/>
            </a:endParaRPr>
          </a:p>
          <a:p>
            <a:pPr marL="342900" lvl="0" indent="-342900" algn="just">
              <a:lnSpc>
                <a:spcPct val="107000"/>
              </a:lnSpc>
              <a:spcAft>
                <a:spcPts val="0"/>
              </a:spcAft>
              <a:buFont typeface="+mj-lt"/>
              <a:buAutoNum type="arabicPeriod"/>
            </a:pPr>
            <a:r>
              <a:rPr lang="uk-UA" sz="2400" dirty="0">
                <a:solidFill>
                  <a:srgbClr val="080808"/>
                </a:solidFill>
                <a:latin typeface="Times New Roman" pitchFamily="18" charset="0"/>
                <a:ea typeface="Times New Roman"/>
                <a:cs typeface="Times New Roman" pitchFamily="18" charset="0"/>
              </a:rPr>
              <a:t>Закони і підзаконні акти </a:t>
            </a:r>
            <a:r>
              <a:rPr lang="uk-UA" sz="2400" dirty="0" smtClean="0">
                <a:solidFill>
                  <a:srgbClr val="080808"/>
                </a:solidFill>
                <a:latin typeface="Times New Roman" pitchFamily="18" charset="0"/>
                <a:ea typeface="Times New Roman"/>
                <a:cs typeface="Times New Roman" pitchFamily="18" charset="0"/>
              </a:rPr>
              <a:t>України, які регламентують діяльність Національної поліції України та питання етичної поведінки поліцейського. </a:t>
            </a:r>
            <a:endParaRPr lang="uk-UA" sz="2400" dirty="0">
              <a:effectLst/>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xmlns="" val="2248800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533400" y="762000"/>
            <a:ext cx="8229600" cy="2209800"/>
          </a:xfrm>
          <a:ln/>
        </p:spPr>
        <p:style>
          <a:lnRef idx="1">
            <a:schemeClr val="accent2"/>
          </a:lnRef>
          <a:fillRef idx="2">
            <a:schemeClr val="accent2"/>
          </a:fillRef>
          <a:effectRef idx="1">
            <a:schemeClr val="accent2"/>
          </a:effectRef>
          <a:fontRef idx="minor">
            <a:schemeClr val="dk1"/>
          </a:fontRef>
        </p:style>
        <p:txBody>
          <a:bodyPr/>
          <a:lstStyle/>
          <a:p>
            <a:pPr algn="ctr"/>
            <a:r>
              <a:rPr lang="uk-UA" sz="2800" dirty="0">
                <a:solidFill>
                  <a:srgbClr val="000000"/>
                </a:solidFill>
                <a:latin typeface="Times New Roman" pitchFamily="18" charset="0"/>
              </a:rPr>
              <a:t>Важливе значення у забезпеченні прав людини має </a:t>
            </a:r>
            <a:r>
              <a:rPr lang="uk-UA" sz="2800" b="1" dirty="0">
                <a:solidFill>
                  <a:srgbClr val="000000"/>
                </a:solidFill>
                <a:latin typeface="Times New Roman" pitchFamily="18" charset="0"/>
              </a:rPr>
              <a:t>Європейська конвенція про захист прав людини та основних свобод (1950р.), </a:t>
            </a:r>
            <a:r>
              <a:rPr lang="uk-UA" sz="2800" dirty="0">
                <a:solidFill>
                  <a:srgbClr val="000000"/>
                </a:solidFill>
                <a:latin typeface="Times New Roman" pitchFamily="18" charset="0"/>
              </a:rPr>
              <a:t>учасником якої є і Україна.</a:t>
            </a:r>
            <a:r>
              <a:rPr lang="uk-UA" sz="4000" dirty="0"/>
              <a:t> </a:t>
            </a:r>
          </a:p>
        </p:txBody>
      </p:sp>
      <p:sp>
        <p:nvSpPr>
          <p:cNvPr id="151555" name="Rectangle 3"/>
          <p:cNvSpPr>
            <a:spLocks noGrp="1" noChangeArrowheads="1"/>
          </p:cNvSpPr>
          <p:nvPr>
            <p:ph type="body" idx="1"/>
          </p:nvPr>
        </p:nvSpPr>
        <p:spPr>
          <a:xfrm>
            <a:off x="381000" y="3352800"/>
            <a:ext cx="8229600" cy="2662238"/>
          </a:xfrm>
        </p:spPr>
        <p:style>
          <a:lnRef idx="1">
            <a:schemeClr val="accent2"/>
          </a:lnRef>
          <a:fillRef idx="2">
            <a:schemeClr val="accent2"/>
          </a:fillRef>
          <a:effectRef idx="1">
            <a:schemeClr val="accent2"/>
          </a:effectRef>
          <a:fontRef idx="minor">
            <a:schemeClr val="dk1"/>
          </a:fontRef>
        </p:style>
        <p:txBody>
          <a:bodyPr/>
          <a:lstStyle/>
          <a:p>
            <a:pPr algn="ctr">
              <a:buFont typeface="Wingdings" pitchFamily="2" charset="2"/>
              <a:buNone/>
            </a:pPr>
            <a:r>
              <a:rPr lang="uk-UA" sz="2800" dirty="0">
                <a:solidFill>
                  <a:srgbClr val="000000"/>
                </a:solidFill>
                <a:latin typeface="Times New Roman" pitchFamily="18" charset="0"/>
              </a:rPr>
              <a:t>Дана Конвенція і відповідні протоколи до неї дали змогу </a:t>
            </a:r>
            <a:r>
              <a:rPr lang="uk-UA" sz="2800" u="sng" dirty="0">
                <a:solidFill>
                  <a:srgbClr val="000000"/>
                </a:solidFill>
                <a:latin typeface="Times New Roman" pitchFamily="18" charset="0"/>
              </a:rPr>
              <a:t>запровадити унікальну й дієву систему контролю за виконанням</a:t>
            </a:r>
            <a:r>
              <a:rPr lang="uk-UA" sz="2800" dirty="0">
                <a:solidFill>
                  <a:srgbClr val="000000"/>
                </a:solidFill>
                <a:latin typeface="Times New Roman" pitchFamily="18" charset="0"/>
              </a:rPr>
              <a:t> державами-учасницями закріплених у цих документах </a:t>
            </a:r>
            <a:r>
              <a:rPr lang="uk-UA" sz="2800" u="sng" dirty="0">
                <a:solidFill>
                  <a:srgbClr val="000000"/>
                </a:solidFill>
                <a:latin typeface="Times New Roman" pitchFamily="18" charset="0"/>
              </a:rPr>
              <a:t>стандартів у галузі прав людини</a:t>
            </a:r>
            <a:r>
              <a:rPr lang="uk-UA" sz="2800" dirty="0">
                <a:solidFill>
                  <a:srgbClr val="000000"/>
                </a:solidFill>
                <a:latin typeface="Times New Roman" pitchFamily="18" charset="0"/>
              </a:rPr>
              <a:t>  – </a:t>
            </a:r>
            <a:r>
              <a:rPr lang="uk-UA" sz="2800" b="1" dirty="0">
                <a:solidFill>
                  <a:srgbClr val="000000"/>
                </a:solidFill>
                <a:latin typeface="Times New Roman" pitchFamily="18" charset="0"/>
              </a:rPr>
              <a:t>Європейський суд з прав людини</a:t>
            </a:r>
            <a:r>
              <a:rPr lang="uk-UA" sz="2800" dirty="0"/>
              <a:t> </a:t>
            </a:r>
          </a:p>
        </p:txBody>
      </p:sp>
    </p:spTree>
    <p:extLst>
      <p:ext uri="{BB962C8B-B14F-4D97-AF65-F5344CB8AC3E}">
        <p14:creationId xmlns:p14="http://schemas.microsoft.com/office/powerpoint/2010/main" xmlns="" val="19994964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9" name="Picture 5" descr="echr_buil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xmlns="" val="2822428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575732" y="270933"/>
            <a:ext cx="8003823" cy="5802489"/>
          </a:xfrm>
          <a:prstGeom prst="rect">
            <a:avLst/>
          </a:prstGeom>
        </p:spPr>
      </p:pic>
    </p:spTree>
    <p:extLst>
      <p:ext uri="{BB962C8B-B14F-4D97-AF65-F5344CB8AC3E}">
        <p14:creationId xmlns:p14="http://schemas.microsoft.com/office/powerpoint/2010/main" xmlns="" val="20902565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248355" y="440267"/>
            <a:ext cx="8410222" cy="5497689"/>
          </a:xfrm>
          <a:prstGeom prst="rect">
            <a:avLst/>
          </a:prstGeom>
        </p:spPr>
      </p:pic>
    </p:spTree>
    <p:extLst>
      <p:ext uri="{BB962C8B-B14F-4D97-AF65-F5344CB8AC3E}">
        <p14:creationId xmlns:p14="http://schemas.microsoft.com/office/powerpoint/2010/main" xmlns="" val="9777839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11560" y="404664"/>
            <a:ext cx="7272808" cy="1021391"/>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ru-RU" b="1" dirty="0" smtClean="0">
                <a:solidFill>
                  <a:schemeClr val="tx1"/>
                </a:solidFill>
                <a:latin typeface="Times New Roman" pitchFamily="18" charset="0"/>
                <a:cs typeface="Times New Roman" pitchFamily="18" charset="0"/>
              </a:rPr>
              <a:t> </a:t>
            </a:r>
            <a:r>
              <a:rPr lang="ru-RU" sz="3100" b="1" dirty="0" smtClean="0">
                <a:solidFill>
                  <a:schemeClr val="tx1"/>
                </a:solidFill>
                <a:effectLst>
                  <a:glow rad="38100">
                    <a:schemeClr val="bg1">
                      <a:lumMod val="65000"/>
                      <a:lumOff val="35000"/>
                      <a:alpha val="40000"/>
                    </a:schemeClr>
                  </a:glow>
                </a:effectLst>
                <a:latin typeface="Times New Roman" pitchFamily="18" charset="0"/>
                <a:cs typeface="Times New Roman" pitchFamily="18" charset="0"/>
              </a:rPr>
              <a:t>Ст</a:t>
            </a:r>
            <a:r>
              <a:rPr lang="ru-RU" sz="3100" b="1" dirty="0">
                <a:solidFill>
                  <a:schemeClr val="tx1"/>
                </a:solidFill>
                <a:effectLst>
                  <a:glow rad="38100">
                    <a:schemeClr val="bg1">
                      <a:lumMod val="65000"/>
                      <a:lumOff val="35000"/>
                      <a:alpha val="40000"/>
                    </a:schemeClr>
                  </a:glow>
                </a:effectLst>
                <a:latin typeface="Times New Roman" pitchFamily="18" charset="0"/>
                <a:cs typeface="Times New Roman" pitchFamily="18" charset="0"/>
              </a:rPr>
              <a:t>. 3 </a:t>
            </a:r>
            <a:r>
              <a:rPr lang="ru-RU" sz="3100" b="1" dirty="0" err="1">
                <a:solidFill>
                  <a:schemeClr val="tx1"/>
                </a:solidFill>
                <a:effectLst>
                  <a:glow rad="38100">
                    <a:schemeClr val="bg1">
                      <a:lumMod val="65000"/>
                      <a:lumOff val="35000"/>
                      <a:alpha val="40000"/>
                    </a:schemeClr>
                  </a:glow>
                </a:effectLst>
                <a:latin typeface="Times New Roman" pitchFamily="18" charset="0"/>
                <a:cs typeface="Times New Roman" pitchFamily="18" charset="0"/>
              </a:rPr>
              <a:t>Конвенц</a:t>
            </a:r>
            <a:r>
              <a:rPr lang="uk-UA" sz="3100" b="1" dirty="0">
                <a:solidFill>
                  <a:schemeClr val="tx1"/>
                </a:solidFill>
                <a:effectLst>
                  <a:glow rad="38100">
                    <a:schemeClr val="bg1">
                      <a:lumMod val="65000"/>
                      <a:lumOff val="35000"/>
                      <a:alpha val="40000"/>
                    </a:schemeClr>
                  </a:glow>
                </a:effectLst>
                <a:latin typeface="Times New Roman" pitchFamily="18" charset="0"/>
                <a:cs typeface="Times New Roman" pitchFamily="18" charset="0"/>
              </a:rPr>
              <a:t>ії про захист прав людини і </a:t>
            </a:r>
            <a:r>
              <a:rPr lang="uk-UA" sz="3100" b="1" dirty="0" smtClean="0">
                <a:solidFill>
                  <a:schemeClr val="tx1"/>
                </a:solidFill>
                <a:effectLst>
                  <a:glow rad="38100">
                    <a:schemeClr val="bg1">
                      <a:lumMod val="65000"/>
                      <a:lumOff val="35000"/>
                      <a:alpha val="40000"/>
                    </a:schemeClr>
                  </a:glow>
                </a:effectLst>
                <a:latin typeface="Times New Roman" pitchFamily="18" charset="0"/>
                <a:cs typeface="Times New Roman" pitchFamily="18" charset="0"/>
              </a:rPr>
              <a:t>   основоположних </a:t>
            </a:r>
            <a:r>
              <a:rPr lang="uk-UA" sz="3100" b="1" dirty="0">
                <a:solidFill>
                  <a:schemeClr val="tx1"/>
                </a:solidFill>
                <a:effectLst>
                  <a:glow rad="38100">
                    <a:schemeClr val="bg1">
                      <a:lumMod val="65000"/>
                      <a:lumOff val="35000"/>
                      <a:alpha val="40000"/>
                    </a:schemeClr>
                  </a:glow>
                </a:effectLst>
                <a:latin typeface="Times New Roman" pitchFamily="18" charset="0"/>
                <a:cs typeface="Times New Roman" pitchFamily="18" charset="0"/>
              </a:rPr>
              <a:t>свобод</a:t>
            </a:r>
            <a:endParaRPr lang="ru-RU" sz="3100" dirty="0">
              <a:solidFill>
                <a:schemeClr val="tx1"/>
              </a:solidFill>
              <a:effectLst>
                <a:glow rad="38100">
                  <a:schemeClr val="bg1">
                    <a:lumMod val="65000"/>
                    <a:lumOff val="35000"/>
                    <a:alpha val="40000"/>
                  </a:schemeClr>
                </a:glow>
              </a:effectLst>
            </a:endParaRPr>
          </a:p>
        </p:txBody>
      </p:sp>
      <p:sp>
        <p:nvSpPr>
          <p:cNvPr id="4" name="Содержимое 2"/>
          <p:cNvSpPr>
            <a:spLocks noGrp="1"/>
          </p:cNvSpPr>
          <p:nvPr>
            <p:ph idx="1"/>
          </p:nvPr>
        </p:nvSpPr>
        <p:spPr>
          <a:xfrm>
            <a:off x="395536" y="1916832"/>
            <a:ext cx="7429499" cy="1440159"/>
          </a:xfrm>
          <a:ln w="28575">
            <a:solidFill>
              <a:schemeClr val="accent6">
                <a:lumMod val="50000"/>
              </a:schemeClr>
            </a:solidFill>
          </a:ln>
          <a:scene3d>
            <a:camera prst="orthographicFront"/>
            <a:lightRig rig="threePt" dir="t"/>
          </a:scene3d>
          <a:sp3d>
            <a:bevelT w="114300" prst="artDeco"/>
          </a:sp3d>
        </p:spPr>
        <p:style>
          <a:lnRef idx="1">
            <a:schemeClr val="accent5"/>
          </a:lnRef>
          <a:fillRef idx="2">
            <a:schemeClr val="accent5"/>
          </a:fillRef>
          <a:effectRef idx="1">
            <a:schemeClr val="accent5"/>
          </a:effectRef>
          <a:fontRef idx="minor">
            <a:schemeClr val="dk1"/>
          </a:fontRef>
        </p:style>
        <p:txBody>
          <a:bodyPr>
            <a:normAutofit/>
          </a:bodyPr>
          <a:lstStyle/>
          <a:p>
            <a:pPr marL="0" indent="0" algn="ctr">
              <a:buClr>
                <a:schemeClr val="bg1"/>
              </a:buClr>
              <a:buNone/>
            </a:pPr>
            <a:r>
              <a:rPr lang="en-US" sz="2800" i="1" cap="none" dirty="0" smtClean="0">
                <a:effectLst/>
                <a:latin typeface="Times New Roman" panose="02020603050405020304" pitchFamily="18" charset="0"/>
                <a:cs typeface="Times New Roman" panose="02020603050405020304" pitchFamily="18" charset="0"/>
              </a:rPr>
              <a:t> </a:t>
            </a:r>
            <a:r>
              <a:rPr lang="uk-UA" sz="2800" cap="none" dirty="0" smtClean="0">
                <a:effectLst/>
                <a:latin typeface="Times New Roman" panose="02020603050405020304" pitchFamily="18" charset="0"/>
                <a:cs typeface="Times New Roman" panose="02020603050405020304" pitchFamily="18" charset="0"/>
              </a:rPr>
              <a:t>Нікого не може бути піддано катуванню або нелюдському чи такому, що принижує гідність, поводженню або покаранню</a:t>
            </a:r>
            <a:endParaRPr lang="uk-UA" sz="2800" cap="none" dirty="0">
              <a:effectLst/>
              <a:latin typeface="Times New Roman" panose="02020603050405020304" pitchFamily="18" charset="0"/>
              <a:cs typeface="Times New Roman" panose="02020603050405020304" pitchFamily="18" charset="0"/>
            </a:endParaRPr>
          </a:p>
        </p:txBody>
      </p:sp>
      <p:cxnSp>
        <p:nvCxnSpPr>
          <p:cNvPr id="6" name="Соединительная линия уступом 5"/>
          <p:cNvCxnSpPr>
            <a:stCxn id="2" idx="3"/>
            <a:endCxn id="4" idx="3"/>
          </p:cNvCxnSpPr>
          <p:nvPr/>
        </p:nvCxnSpPr>
        <p:spPr>
          <a:xfrm flipH="1">
            <a:off x="7825035" y="915360"/>
            <a:ext cx="59333" cy="1721552"/>
          </a:xfrm>
          <a:prstGeom prst="bentConnector3">
            <a:avLst>
              <a:gd name="adj1" fmla="val -1229237"/>
            </a:avLst>
          </a:prstGeom>
          <a:ln w="38100">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3559561" y="3653070"/>
            <a:ext cx="5076056" cy="848004"/>
          </a:xfrm>
          <a:prstGeom prst="rect">
            <a:avLst/>
          </a:prstGeom>
          <a:ln/>
        </p:spPr>
        <p:style>
          <a:lnRef idx="1">
            <a:schemeClr val="accent2"/>
          </a:lnRef>
          <a:fillRef idx="2">
            <a:schemeClr val="accent2"/>
          </a:fillRef>
          <a:effectRef idx="1">
            <a:schemeClr val="accent2"/>
          </a:effectRef>
          <a:fontRef idx="minor">
            <a:schemeClr val="dk1"/>
          </a:fontRef>
        </p:style>
        <p:txBody>
          <a:bodyPr vert="horz" wrap="square" lIns="0" tIns="45720" rIns="0" bIns="0" numCol="1" anchor="b" anchorCtr="0" compatLnSpc="1">
            <a:prstTxWarp prst="textNoShape">
              <a:avLst/>
            </a:prstTxWarp>
            <a:normAutofit fontScale="97500" lnSpcReduction="10000"/>
          </a:bodyPr>
          <a:lstStyle/>
          <a:p>
            <a:pPr algn="ctr" fontAlgn="base">
              <a:spcBef>
                <a:spcPct val="0"/>
              </a:spcBef>
              <a:spcAft>
                <a:spcPct val="0"/>
              </a:spcAft>
            </a:pPr>
            <a:r>
              <a:rPr lang="uk-UA" sz="2800" b="1" dirty="0" smtClean="0">
                <a:solidFill>
                  <a:prstClr val="black"/>
                </a:solidFill>
                <a:latin typeface="Times New Roman" pitchFamily="18" charset="0"/>
                <a:cs typeface="Times New Roman" pitchFamily="18" charset="0"/>
              </a:rPr>
              <a:t>Абсолютний характер гарантій, передбачених ст. 3 Конвенції </a:t>
            </a:r>
            <a:endParaRPr lang="uk-UA" sz="2800" b="1" dirty="0">
              <a:solidFill>
                <a:prstClr val="black"/>
              </a:solidFill>
              <a:latin typeface="Times New Roman" pitchFamily="18" charset="0"/>
              <a:cs typeface="Times New Roman" pitchFamily="18" charset="0"/>
            </a:endParaRPr>
          </a:p>
        </p:txBody>
      </p:sp>
      <p:sp>
        <p:nvSpPr>
          <p:cNvPr id="13" name="Прямоугольник 12"/>
          <p:cNvSpPr/>
          <p:nvPr/>
        </p:nvSpPr>
        <p:spPr>
          <a:xfrm>
            <a:off x="395536" y="4725145"/>
            <a:ext cx="8424936" cy="1872208"/>
          </a:xfrm>
          <a:prstGeom prst="rect">
            <a:avLst/>
          </a:prstGeo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normAutofit/>
          </a:bodyPr>
          <a:lstStyle/>
          <a:p>
            <a:pPr algn="ctr" fontAlgn="base">
              <a:spcBef>
                <a:spcPct val="20000"/>
              </a:spcBef>
              <a:spcAft>
                <a:spcPct val="0"/>
              </a:spcAft>
              <a:buClr>
                <a:prstClr val="white"/>
              </a:buClr>
              <a:buSzPct val="95000"/>
              <a:buFont typeface="Wingdings 2" pitchFamily="18" charset="2"/>
              <a:buNone/>
            </a:pPr>
            <a:r>
              <a:rPr lang="uk-UA" sz="2800" dirty="0" smtClean="0">
                <a:solidFill>
                  <a:prstClr val="black"/>
                </a:solidFill>
                <a:latin typeface="Times New Roman" panose="02020603050405020304" pitchFamily="18" charset="0"/>
                <a:cs typeface="Times New Roman" panose="02020603050405020304" pitchFamily="18" charset="0"/>
              </a:rPr>
              <a:t>Не може бути жодних винятків і не може існувати жодних підстав для відступу держави від своїх зобов’язань за ст. 3 Конвенції під час війни або іншої надзвичайної ситуації, що загрожує життю нації</a:t>
            </a:r>
            <a:endParaRPr lang="uk-UA" sz="2800" dirty="0">
              <a:solidFill>
                <a:prstClr val="black"/>
              </a:solidFill>
              <a:latin typeface="Times New Roman" panose="02020603050405020304" pitchFamily="18" charset="0"/>
              <a:cs typeface="Times New Roman" panose="02020603050405020304" pitchFamily="18" charset="0"/>
            </a:endParaRPr>
          </a:p>
        </p:txBody>
      </p:sp>
      <p:cxnSp>
        <p:nvCxnSpPr>
          <p:cNvPr id="15" name="Соединительная линия уступом 14"/>
          <p:cNvCxnSpPr>
            <a:stCxn id="9" idx="1"/>
            <a:endCxn id="13" idx="1"/>
          </p:cNvCxnSpPr>
          <p:nvPr/>
        </p:nvCxnSpPr>
        <p:spPr>
          <a:xfrm rot="10800000" flipV="1">
            <a:off x="395537" y="4077071"/>
            <a:ext cx="3164025" cy="1584177"/>
          </a:xfrm>
          <a:prstGeom prst="bentConnector3">
            <a:avLst>
              <a:gd name="adj1" fmla="val 107225"/>
            </a:avLst>
          </a:prstGeom>
          <a:ln w="38100">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019005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азвание 1"/>
          <p:cNvSpPr>
            <a:spLocks noGrp="1"/>
          </p:cNvSpPr>
          <p:nvPr>
            <p:ph type="title"/>
          </p:nvPr>
        </p:nvSpPr>
        <p:spPr bwMode="auto">
          <a:xfrm>
            <a:off x="611560" y="548680"/>
            <a:ext cx="7920880" cy="931168"/>
          </a:xfrm>
          <a:prstGeom prst="rect">
            <a:avLst/>
          </a:prstGeom>
          <a:ln/>
          <a:extLst/>
        </p:spPr>
        <p:style>
          <a:lnRef idx="1">
            <a:schemeClr val="accent5"/>
          </a:lnRef>
          <a:fillRef idx="2">
            <a:schemeClr val="accent5"/>
          </a:fillRef>
          <a:effectRef idx="1">
            <a:schemeClr val="accent5"/>
          </a:effectRef>
          <a:fontRef idx="minor">
            <a:schemeClr val="dk1"/>
          </a:fontRef>
        </p:style>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800" b="1" i="0" u="none" strike="noStrike" kern="0" cap="none" spc="0" normalizeH="0" baseline="0" noProof="0" dirty="0">
                <a:ln>
                  <a:noFill/>
                </a:ln>
                <a:solidFill>
                  <a:schemeClr val="tx1"/>
                </a:solidFill>
                <a:effectLst/>
                <a:uLnTx/>
                <a:uFillTx/>
                <a:latin typeface="Times New Roman"/>
                <a:cs typeface="Times New Roman"/>
              </a:rPr>
              <a:t>Поводження чи покарання, що принижують людську гідність</a:t>
            </a:r>
            <a:r>
              <a:rPr kumimoji="0" lang="ru-RU" sz="2800" b="1" i="0" u="none" strike="noStrike" kern="0" cap="none" spc="0" normalizeH="0" baseline="0" noProof="0" dirty="0">
                <a:ln>
                  <a:noFill/>
                </a:ln>
                <a:solidFill>
                  <a:schemeClr val="tx1"/>
                </a:solidFill>
                <a:effectLst/>
                <a:uLnTx/>
                <a:uFillTx/>
                <a:latin typeface="Times New Roman"/>
                <a:cs typeface="Times New Roman"/>
              </a:rPr>
              <a:t> </a:t>
            </a:r>
          </a:p>
        </p:txBody>
      </p:sp>
      <p:sp>
        <p:nvSpPr>
          <p:cNvPr id="5" name="Содержимое 2"/>
          <p:cNvSpPr>
            <a:spLocks noGrp="1"/>
          </p:cNvSpPr>
          <p:nvPr>
            <p:ph idx="1"/>
          </p:nvPr>
        </p:nvSpPr>
        <p:spPr bwMode="auto">
          <a:xfrm>
            <a:off x="755576" y="2132856"/>
            <a:ext cx="7751067" cy="4320851"/>
          </a:xfrm>
          <a:prstGeom prst="rect">
            <a:avLst/>
          </a:prstGeom>
          <a:ln/>
          <a:extLst/>
        </p:spPr>
        <p:style>
          <a:lnRef idx="1">
            <a:schemeClr val="accent2"/>
          </a:lnRef>
          <a:fillRef idx="2">
            <a:schemeClr val="accent2"/>
          </a:fillRef>
          <a:effectRef idx="1">
            <a:schemeClr val="accent2"/>
          </a:effectRef>
          <a:fontRef idx="minor">
            <a:schemeClr val="dk1"/>
          </a:fontRef>
        </p:style>
        <p:txBody>
          <a:bodyPr>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uk-UA" sz="2400" b="0" i="0" u="none" strike="noStrike" kern="0" cap="none" spc="0" normalizeH="0" baseline="0" smtClean="0">
                <a:ln>
                  <a:noFill/>
                </a:ln>
                <a:solidFill>
                  <a:srgbClr val="000000"/>
                </a:solidFill>
                <a:effectLst/>
                <a:uLnTx/>
                <a:uFillTx/>
                <a:latin typeface="Times New Roman"/>
                <a:cs typeface="Times New Roman"/>
              </a:rPr>
              <a:t>«</a:t>
            </a:r>
            <a:r>
              <a:rPr kumimoji="0" lang="uk-UA" sz="2400" b="1" i="0" u="none" strike="noStrike" kern="0" cap="none" spc="0" normalizeH="0" baseline="0" smtClean="0">
                <a:ln>
                  <a:noFill/>
                </a:ln>
                <a:solidFill>
                  <a:srgbClr val="000000"/>
                </a:solidFill>
                <a:effectLst/>
                <a:uLnTx/>
                <a:uFillTx/>
                <a:latin typeface="Times New Roman"/>
                <a:cs typeface="Times New Roman"/>
              </a:rPr>
              <a:t>Спричиняє у потерпілого почуття страху, болісні страждання й почуття неповноцінності, спроможні принизити його гідність і навіть зламати його фізичний і моральний опір</a:t>
            </a:r>
            <a:r>
              <a:rPr kumimoji="0" lang="uk-UA" sz="2400" b="0" i="0" u="none" strike="noStrike" kern="0" cap="none" spc="0" normalizeH="0" baseline="0" smtClean="0">
                <a:ln>
                  <a:noFill/>
                </a:ln>
                <a:solidFill>
                  <a:srgbClr val="000000"/>
                </a:solidFill>
                <a:effectLst/>
                <a:uLnTx/>
                <a:uFillTx/>
                <a:latin typeface="Times New Roman"/>
                <a:cs typeface="Times New Roman"/>
              </a:rPr>
              <a:t>» (рішення Суду у справі «Ireland V. the United Kingdom» від 18.01.1978). Це було підтверджено й у 2000 р. у рішенні Суду у справі «Kudla v. Poland» (рішення від 26.10.2000): таким, що принижує гідність, Суд назвав поводження, яке </a:t>
            </a:r>
            <a:r>
              <a:rPr kumimoji="0" lang="uk-UA" sz="2400" b="1" i="0" u="none" strike="noStrike" kern="0" cap="none" spc="0" normalizeH="0" baseline="0" smtClean="0">
                <a:ln>
                  <a:noFill/>
                </a:ln>
                <a:solidFill>
                  <a:srgbClr val="000000"/>
                </a:solidFill>
                <a:effectLst/>
                <a:uLnTx/>
                <a:uFillTx/>
                <a:latin typeface="Times New Roman"/>
                <a:cs typeface="Times New Roman"/>
              </a:rPr>
              <a:t>«мало на меті викликати у потерпілих почуття страху, страждань і меншовартості, а відтак принизити та зневажити їх</a:t>
            </a:r>
            <a:r>
              <a:rPr kumimoji="0" lang="uk-UA" sz="2400" b="0" i="0" u="none" strike="noStrike" kern="0" cap="none" spc="0" normalizeH="0" baseline="0" smtClean="0">
                <a:ln>
                  <a:noFill/>
                </a:ln>
                <a:solidFill>
                  <a:srgbClr val="000000"/>
                </a:solidFill>
                <a:effectLst/>
                <a:uLnTx/>
                <a:uFillTx/>
                <a:latin typeface="Times New Roman"/>
                <a:cs typeface="Times New Roman"/>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uk-UA" sz="2400" b="0" i="0" u="none" strike="noStrike" kern="0" cap="none" spc="0" normalizeH="0" baseline="0">
              <a:ln>
                <a:noFill/>
              </a:ln>
              <a:solidFill>
                <a:sysClr val="windowText" lastClr="000000"/>
              </a:solidFill>
              <a:effectLst/>
              <a:uLnTx/>
              <a:uFillTx/>
            </a:endParaRPr>
          </a:p>
        </p:txBody>
      </p:sp>
    </p:spTree>
    <p:extLst>
      <p:ext uri="{BB962C8B-B14F-4D97-AF65-F5344CB8AC3E}">
        <p14:creationId xmlns:p14="http://schemas.microsoft.com/office/powerpoint/2010/main" xmlns="" val="27334279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азвание 1"/>
          <p:cNvSpPr>
            <a:spLocks noGrp="1"/>
          </p:cNvSpPr>
          <p:nvPr>
            <p:ph type="title"/>
          </p:nvPr>
        </p:nvSpPr>
        <p:spPr bwMode="auto">
          <a:xfrm>
            <a:off x="1331640" y="548680"/>
            <a:ext cx="6266301" cy="576064"/>
          </a:xfrm>
          <a:prstGeom prst="rect">
            <a:avLst/>
          </a:prstGeom>
          <a:ln/>
          <a:scene3d>
            <a:camera prst="perspectiveRelaxedModerately"/>
            <a:lightRig rig="threePt" dir="t"/>
          </a:scene3d>
          <a:sp3d>
            <a:bevelT w="165100" prst="coolSlant"/>
          </a:sp3d>
          <a:extLst/>
        </p:spPr>
        <p:style>
          <a:lnRef idx="1">
            <a:schemeClr val="accent1"/>
          </a:lnRef>
          <a:fillRef idx="2">
            <a:schemeClr val="accent1"/>
          </a:fillRef>
          <a:effectRef idx="1">
            <a:schemeClr val="accent1"/>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uk-UA" sz="2800" b="1" i="0" u="none" strike="noStrike" kern="0" cap="none" spc="0" normalizeH="0" baseline="0" dirty="0" smtClean="0">
                <a:ln>
                  <a:noFill/>
                </a:ln>
                <a:solidFill>
                  <a:schemeClr val="tx1"/>
                </a:solidFill>
                <a:effectLst/>
                <a:uLnTx/>
                <a:uFillTx/>
                <a:latin typeface="Times New Roman"/>
                <a:cs typeface="Times New Roman"/>
              </a:rPr>
              <a:t>Нелюдське поводження чи покарання </a:t>
            </a:r>
            <a:endParaRPr kumimoji="0" lang="uk-UA" sz="2800" b="1" i="0" u="none" strike="noStrike" kern="0" cap="none" spc="0" normalizeH="0" baseline="0" dirty="0">
              <a:ln>
                <a:noFill/>
              </a:ln>
              <a:solidFill>
                <a:schemeClr val="tx1"/>
              </a:solidFill>
              <a:effectLst/>
              <a:uLnTx/>
              <a:uFillTx/>
              <a:latin typeface="Times New Roman"/>
              <a:cs typeface="Times New Roman"/>
            </a:endParaRPr>
          </a:p>
        </p:txBody>
      </p:sp>
      <p:sp>
        <p:nvSpPr>
          <p:cNvPr id="5" name="Содержимое 2"/>
          <p:cNvSpPr>
            <a:spLocks noGrp="1"/>
          </p:cNvSpPr>
          <p:nvPr>
            <p:ph idx="1"/>
          </p:nvPr>
        </p:nvSpPr>
        <p:spPr bwMode="auto">
          <a:xfrm>
            <a:off x="395536" y="2060848"/>
            <a:ext cx="7289579" cy="3467484"/>
          </a:xfrm>
          <a:prstGeom prst="rect">
            <a:avLst/>
          </a:prstGeom>
          <a:ln/>
          <a:extLst/>
        </p:spPr>
        <p:style>
          <a:lnRef idx="1">
            <a:schemeClr val="accent4"/>
          </a:lnRef>
          <a:fillRef idx="2">
            <a:schemeClr val="accent4"/>
          </a:fillRef>
          <a:effectRef idx="1">
            <a:schemeClr val="accent4"/>
          </a:effectRef>
          <a:fontRef idx="minor">
            <a:schemeClr val="dk1"/>
          </a:fontRef>
        </p:style>
        <p: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uk-UA" sz="2400" b="0" i="0" u="none" strike="noStrike" kern="0" cap="none" spc="0" normalizeH="0" baseline="0" dirty="0" smtClean="0">
                <a:ln>
                  <a:noFill/>
                </a:ln>
                <a:solidFill>
                  <a:srgbClr val="000000"/>
                </a:solidFill>
                <a:effectLst/>
                <a:uLnTx/>
                <a:uFillTx/>
                <a:latin typeface="Times New Roman"/>
                <a:cs typeface="Times New Roman"/>
              </a:rPr>
              <a:t>Суд провів розмежування «нелюдського» і такого, «що принижує гідність», поводження, вказавши, що нелюдське поводження має місце, </a:t>
            </a:r>
            <a:r>
              <a:rPr kumimoji="0" lang="uk-UA" sz="2400" b="1" i="0" u="none" strike="noStrike" kern="0" cap="none" spc="0" normalizeH="0" baseline="0" dirty="0" smtClean="0">
                <a:ln>
                  <a:noFill/>
                </a:ln>
                <a:solidFill>
                  <a:srgbClr val="000000"/>
                </a:solidFill>
                <a:effectLst/>
                <a:uLnTx/>
                <a:uFillTx/>
                <a:latin typeface="Times New Roman"/>
                <a:cs typeface="Times New Roman"/>
              </a:rPr>
              <a:t>«якщо, крім іншого, воно було умисним, застосовувалося впродовж кількох годин поспіль і призводило або до справжніх тілесних ушкоджень, або до гострих фізичних чи душевних страждань»</a:t>
            </a:r>
            <a:r>
              <a:rPr kumimoji="0" lang="uk-UA" sz="2400" b="0" i="0" u="none" strike="noStrike" kern="0" cap="none" spc="0" normalizeH="0" baseline="0" dirty="0" smtClean="0">
                <a:ln>
                  <a:noFill/>
                </a:ln>
                <a:solidFill>
                  <a:srgbClr val="000000"/>
                </a:solidFill>
                <a:effectLst/>
                <a:uLnTx/>
                <a:uFillTx/>
                <a:latin typeface="Times New Roman"/>
                <a:cs typeface="Times New Roman"/>
              </a:rPr>
              <a:t>. «</a:t>
            </a:r>
            <a:r>
              <a:rPr kumimoji="0" lang="uk-UA" sz="2400" b="0" i="0" u="none" strike="noStrike" kern="0" cap="none" spc="0" normalizeH="0" baseline="0" dirty="0" err="1" smtClean="0">
                <a:ln>
                  <a:noFill/>
                </a:ln>
                <a:solidFill>
                  <a:srgbClr val="000000"/>
                </a:solidFill>
                <a:effectLst/>
                <a:uLnTx/>
                <a:uFillTx/>
                <a:latin typeface="Times New Roman"/>
                <a:cs typeface="Times New Roman"/>
              </a:rPr>
              <a:t>Kudla</a:t>
            </a:r>
            <a:r>
              <a:rPr kumimoji="0" lang="uk-UA" sz="2400" b="0" i="0" u="none" strike="noStrike" kern="0" cap="none" spc="0" normalizeH="0" baseline="0" dirty="0" smtClean="0">
                <a:ln>
                  <a:noFill/>
                </a:ln>
                <a:solidFill>
                  <a:srgbClr val="000000"/>
                </a:solidFill>
                <a:effectLst/>
                <a:uLnTx/>
                <a:uFillTx/>
                <a:latin typeface="Times New Roman"/>
                <a:cs typeface="Times New Roman"/>
              </a:rPr>
              <a:t> V. </a:t>
            </a:r>
            <a:r>
              <a:rPr kumimoji="0" lang="uk-UA" sz="2400" b="0" i="0" u="none" strike="noStrike" kern="0" cap="none" spc="0" normalizeH="0" baseline="0" dirty="0" err="1" smtClean="0">
                <a:ln>
                  <a:noFill/>
                </a:ln>
                <a:solidFill>
                  <a:srgbClr val="000000"/>
                </a:solidFill>
                <a:effectLst/>
                <a:uLnTx/>
                <a:uFillTx/>
                <a:latin typeface="Times New Roman"/>
                <a:cs typeface="Times New Roman"/>
              </a:rPr>
              <a:t>Poland</a:t>
            </a:r>
            <a:r>
              <a:rPr kumimoji="0" lang="uk-UA" sz="2400" b="0" i="0" u="none" strike="noStrike" kern="0" cap="none" spc="0" normalizeH="0" baseline="0" dirty="0" smtClean="0">
                <a:ln>
                  <a:noFill/>
                </a:ln>
                <a:solidFill>
                  <a:srgbClr val="000000"/>
                </a:solidFill>
                <a:effectLst/>
                <a:uLnTx/>
                <a:uFillTx/>
                <a:latin typeface="Times New Roman"/>
                <a:cs typeface="Times New Roman"/>
              </a:rPr>
              <a:t>» (рішення від 26.10.2000), «</a:t>
            </a:r>
            <a:r>
              <a:rPr kumimoji="0" lang="uk-UA" sz="2400" b="0" i="0" u="none" strike="noStrike" kern="0" cap="none" spc="0" normalizeH="0" baseline="0" dirty="0" err="1" smtClean="0">
                <a:ln>
                  <a:noFill/>
                </a:ln>
                <a:solidFill>
                  <a:srgbClr val="000000"/>
                </a:solidFill>
                <a:effectLst/>
                <a:uLnTx/>
                <a:uFillTx/>
                <a:latin typeface="Times New Roman"/>
                <a:cs typeface="Times New Roman"/>
              </a:rPr>
              <a:t>Iorgov</a:t>
            </a:r>
            <a:r>
              <a:rPr kumimoji="0" lang="uk-UA" sz="2400" b="0" i="0" u="none" strike="noStrike" kern="0" cap="none" spc="0" normalizeH="0" baseline="0" dirty="0" smtClean="0">
                <a:ln>
                  <a:noFill/>
                </a:ln>
                <a:solidFill>
                  <a:srgbClr val="000000"/>
                </a:solidFill>
                <a:effectLst/>
                <a:uLnTx/>
                <a:uFillTx/>
                <a:latin typeface="Times New Roman"/>
                <a:cs typeface="Times New Roman"/>
              </a:rPr>
              <a:t> V. </a:t>
            </a:r>
            <a:r>
              <a:rPr kumimoji="0" lang="uk-UA" sz="2400" b="0" i="0" u="none" strike="noStrike" kern="0" cap="none" spc="0" normalizeH="0" baseline="0" dirty="0" err="1" smtClean="0">
                <a:ln>
                  <a:noFill/>
                </a:ln>
                <a:solidFill>
                  <a:srgbClr val="000000"/>
                </a:solidFill>
                <a:effectLst/>
                <a:uLnTx/>
                <a:uFillTx/>
                <a:latin typeface="Times New Roman"/>
                <a:cs typeface="Times New Roman"/>
              </a:rPr>
              <a:t>Bulgaria</a:t>
            </a:r>
            <a:r>
              <a:rPr kumimoji="0" lang="uk-UA" sz="2400" b="0" i="0" u="none" strike="noStrike" kern="0" cap="none" spc="0" normalizeH="0" baseline="0" dirty="0" smtClean="0">
                <a:ln>
                  <a:noFill/>
                </a:ln>
                <a:solidFill>
                  <a:srgbClr val="000000"/>
                </a:solidFill>
                <a:effectLst/>
                <a:uLnTx/>
                <a:uFillTx/>
                <a:latin typeface="Times New Roman"/>
                <a:cs typeface="Times New Roman"/>
              </a:rPr>
              <a:t>» від 11.03.2004) </a:t>
            </a:r>
          </a:p>
          <a:p>
            <a:pPr marL="0" marR="0" lvl="0" indent="0" defTabSz="914400" eaLnBrk="1" fontAlgn="auto" latinLnBrk="0" hangingPunct="1">
              <a:lnSpc>
                <a:spcPct val="100000"/>
              </a:lnSpc>
              <a:spcBef>
                <a:spcPts val="0"/>
              </a:spcBef>
              <a:spcAft>
                <a:spcPts val="0"/>
              </a:spcAft>
              <a:buClrTx/>
              <a:buSzTx/>
              <a:buFontTx/>
              <a:buNone/>
              <a:tabLst/>
              <a:defRPr/>
            </a:pPr>
            <a:endParaRPr kumimoji="0" lang="uk-UA" sz="1800" b="0" i="0" u="none" strike="noStrike" kern="0" cap="none" spc="0" normalizeH="0" baseline="0" dirty="0">
              <a:ln>
                <a:noFill/>
              </a:ln>
              <a:solidFill>
                <a:sysClr val="windowText" lastClr="000000"/>
              </a:solidFill>
              <a:effectLst/>
              <a:uLnTx/>
              <a:uFillTx/>
            </a:endParaRPr>
          </a:p>
        </p:txBody>
      </p:sp>
      <p:sp>
        <p:nvSpPr>
          <p:cNvPr id="7" name="Выгнутая вправо стрелка 6"/>
          <p:cNvSpPr/>
          <p:nvPr/>
        </p:nvSpPr>
        <p:spPr>
          <a:xfrm>
            <a:off x="7596336" y="908720"/>
            <a:ext cx="1547664" cy="2088232"/>
          </a:xfrm>
          <a:prstGeom prst="curvedLef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prstClr val="black"/>
              </a:solidFill>
            </a:endParaRPr>
          </a:p>
        </p:txBody>
      </p:sp>
    </p:spTree>
    <p:extLst>
      <p:ext uri="{BB962C8B-B14F-4D97-AF65-F5344CB8AC3E}">
        <p14:creationId xmlns:p14="http://schemas.microsoft.com/office/powerpoint/2010/main" xmlns="" val="34652723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75856" y="548680"/>
            <a:ext cx="2611612" cy="523220"/>
          </a:xfrm>
          <a:prstGeom prst="rect">
            <a:avLst/>
          </a:prstGeom>
          <a:scene3d>
            <a:camera prst="perspectiveRelaxedModerately"/>
            <a:lightRig rig="threePt" dir="t"/>
          </a:scene3d>
          <a:sp3d>
            <a:bevelT w="165100" prst="coolSlant"/>
          </a:sp3d>
        </p:spPr>
        <p:style>
          <a:lnRef idx="1">
            <a:schemeClr val="accent4"/>
          </a:lnRef>
          <a:fillRef idx="2">
            <a:schemeClr val="accent4"/>
          </a:fillRef>
          <a:effectRef idx="1">
            <a:schemeClr val="accent4"/>
          </a:effectRef>
          <a:fontRef idx="minor">
            <a:schemeClr val="dk1"/>
          </a:fontRef>
        </p:style>
        <p:txBody>
          <a:bodyPr wrap="none">
            <a:spAutoFit/>
          </a:bodyPr>
          <a:lstStyle/>
          <a:p>
            <a:pPr>
              <a:defRPr/>
            </a:pPr>
            <a:r>
              <a:rPr lang="uk-UA" sz="2800" b="1" kern="0" cap="all" dirty="0" smtClean="0">
                <a:ln w="3175" cmpd="sng">
                  <a:noFill/>
                </a:ln>
                <a:solidFill>
                  <a:prstClr val="black"/>
                </a:solidFill>
                <a:latin typeface="Times New Roman"/>
                <a:cs typeface="Times New Roman"/>
              </a:rPr>
              <a:t>Катування</a:t>
            </a:r>
            <a:r>
              <a:rPr lang="ru-RU" sz="2800" b="1" kern="0" cap="all" dirty="0" smtClean="0">
                <a:ln w="3175" cmpd="sng">
                  <a:noFill/>
                </a:ln>
                <a:solidFill>
                  <a:prstClr val="black"/>
                </a:solidFill>
                <a:latin typeface="Times New Roman"/>
                <a:cs typeface="Times New Roman"/>
              </a:rPr>
              <a:t> </a:t>
            </a:r>
            <a:endParaRPr lang="uk-UA" sz="2800" kern="0" dirty="0" smtClean="0">
              <a:solidFill>
                <a:prstClr val="black"/>
              </a:solidFill>
            </a:endParaRPr>
          </a:p>
        </p:txBody>
      </p:sp>
      <p:sp>
        <p:nvSpPr>
          <p:cNvPr id="3" name="Содержимое 2"/>
          <p:cNvSpPr>
            <a:spLocks noGrp="1"/>
          </p:cNvSpPr>
          <p:nvPr>
            <p:ph idx="1"/>
          </p:nvPr>
        </p:nvSpPr>
        <p:spPr>
          <a:xfrm>
            <a:off x="479309" y="1796345"/>
            <a:ext cx="8031972" cy="4608512"/>
          </a:xfrm>
          <a:ln w="38100">
            <a:solidFill>
              <a:schemeClr val="accent3">
                <a:lumMod val="50000"/>
              </a:schemeClr>
            </a:solidFill>
          </a:ln>
        </p:spPr>
        <p:style>
          <a:lnRef idx="1">
            <a:schemeClr val="accent6"/>
          </a:lnRef>
          <a:fillRef idx="2">
            <a:schemeClr val="accent6"/>
          </a:fillRef>
          <a:effectRef idx="1">
            <a:schemeClr val="accent6"/>
          </a:effectRef>
          <a:fontRef idx="minor">
            <a:schemeClr val="dk1"/>
          </a:fontRef>
        </p:style>
        <p:txBody>
          <a:bodyPr>
            <a:noAutofit/>
          </a:bodyPr>
          <a:lstStyle/>
          <a:p>
            <a:pPr algn="just"/>
            <a:r>
              <a:rPr lang="uk-UA" sz="2400" cap="none" dirty="0" smtClean="0">
                <a:solidFill>
                  <a:srgbClr val="000000"/>
                </a:solidFill>
                <a:effectLst/>
                <a:latin typeface="Times New Roman"/>
                <a:cs typeface="Times New Roman"/>
              </a:rPr>
              <a:t>Будь-яку </a:t>
            </a:r>
            <a:r>
              <a:rPr lang="uk-UA" sz="2400" cap="none" dirty="0">
                <a:solidFill>
                  <a:srgbClr val="000000"/>
                </a:solidFill>
                <a:effectLst/>
                <a:latin typeface="Times New Roman"/>
                <a:cs typeface="Times New Roman"/>
              </a:rPr>
              <a:t>дію, якою будь-якій особі </a:t>
            </a:r>
            <a:r>
              <a:rPr lang="uk-UA" sz="2400" b="1" cap="none" dirty="0">
                <a:solidFill>
                  <a:srgbClr val="000000"/>
                </a:solidFill>
                <a:effectLst/>
                <a:latin typeface="Times New Roman"/>
                <a:cs typeface="Times New Roman"/>
              </a:rPr>
              <a:t>навмисне заподіюються сильний біл</a:t>
            </a:r>
            <a:r>
              <a:rPr lang="uk-UA" sz="2400" cap="none" dirty="0">
                <a:solidFill>
                  <a:srgbClr val="000000"/>
                </a:solidFill>
                <a:effectLst/>
                <a:latin typeface="Times New Roman"/>
                <a:cs typeface="Times New Roman"/>
              </a:rPr>
              <a:t>ь </a:t>
            </a:r>
            <a:r>
              <a:rPr lang="uk-UA" sz="2400" b="1" cap="none" dirty="0">
                <a:solidFill>
                  <a:srgbClr val="000000"/>
                </a:solidFill>
                <a:effectLst/>
                <a:latin typeface="Times New Roman"/>
                <a:cs typeface="Times New Roman"/>
              </a:rPr>
              <a:t>або</a:t>
            </a:r>
            <a:r>
              <a:rPr lang="uk-UA" sz="2400" cap="none" dirty="0">
                <a:solidFill>
                  <a:srgbClr val="000000"/>
                </a:solidFill>
                <a:effectLst/>
                <a:latin typeface="Times New Roman"/>
                <a:cs typeface="Times New Roman"/>
              </a:rPr>
              <a:t> </a:t>
            </a:r>
            <a:r>
              <a:rPr lang="uk-UA" sz="2400" b="1" cap="none" dirty="0">
                <a:solidFill>
                  <a:srgbClr val="000000"/>
                </a:solidFill>
                <a:effectLst/>
                <a:latin typeface="Times New Roman"/>
                <a:cs typeface="Times New Roman"/>
              </a:rPr>
              <a:t>страждання, фізичне чи моральне</a:t>
            </a:r>
            <a:r>
              <a:rPr lang="uk-UA" sz="2400" cap="none" dirty="0">
                <a:solidFill>
                  <a:srgbClr val="000000"/>
                </a:solidFill>
                <a:effectLst/>
                <a:latin typeface="Times New Roman"/>
                <a:cs typeface="Times New Roman"/>
              </a:rPr>
              <a:t>, щоб отримати від неї або </a:t>
            </a:r>
            <a:r>
              <a:rPr lang="uk-UA" sz="2400" cap="none" dirty="0" smtClean="0">
                <a:solidFill>
                  <a:srgbClr val="000000"/>
                </a:solidFill>
                <a:effectLst/>
                <a:latin typeface="Times New Roman"/>
                <a:cs typeface="Times New Roman"/>
              </a:rPr>
              <a:t>від </a:t>
            </a:r>
            <a:r>
              <a:rPr lang="uk-UA" sz="2400" cap="none" dirty="0">
                <a:solidFill>
                  <a:srgbClr val="000000"/>
                </a:solidFill>
                <a:effectLst/>
                <a:latin typeface="Times New Roman"/>
                <a:cs typeface="Times New Roman"/>
              </a:rPr>
              <a:t>третьої особи відомості чи визнання, покарати її за дії, які  вчинила вона або третя особа чи у вчиненні яких вона підозрюється, а також залякати чи примусити її або третю особу, чи з будь-якої причини,  що  грунтується на дискримінації будь-якого виду, коли такий біль або страждання </a:t>
            </a:r>
            <a:r>
              <a:rPr lang="uk-UA" sz="2400" b="1" cap="none" dirty="0">
                <a:solidFill>
                  <a:srgbClr val="000000"/>
                </a:solidFill>
                <a:effectLst/>
                <a:latin typeface="Times New Roman"/>
                <a:cs typeface="Times New Roman"/>
              </a:rPr>
              <a:t>заподіюються державними посадовими особами чи іншими особами, які виступають як  офіційні</a:t>
            </a:r>
            <a:r>
              <a:rPr lang="uk-UA" sz="2400" cap="none" dirty="0">
                <a:solidFill>
                  <a:srgbClr val="000000"/>
                </a:solidFill>
                <a:effectLst/>
                <a:latin typeface="Times New Roman"/>
                <a:cs typeface="Times New Roman"/>
              </a:rPr>
              <a:t>, чи з їх підбурювання,  чи з їх відома, чи за їх мовчазної згоди.</a:t>
            </a:r>
            <a:r>
              <a:rPr lang="ru-RU" sz="2400" cap="none" dirty="0">
                <a:solidFill>
                  <a:srgbClr val="000000"/>
                </a:solidFill>
                <a:effectLst/>
                <a:latin typeface="Times New Roman"/>
                <a:cs typeface="Times New Roman"/>
              </a:rPr>
              <a:t> </a:t>
            </a:r>
            <a:endParaRPr lang="ru-RU" sz="2400" cap="none" dirty="0">
              <a:solidFill>
                <a:srgbClr val="000000"/>
              </a:solidFill>
              <a:latin typeface="Times New Roman"/>
              <a:cs typeface="Times New Roman"/>
            </a:endParaRPr>
          </a:p>
        </p:txBody>
      </p:sp>
      <p:sp>
        <p:nvSpPr>
          <p:cNvPr id="4" name="Выгнутая влево стрелка 3"/>
          <p:cNvSpPr/>
          <p:nvPr/>
        </p:nvSpPr>
        <p:spPr>
          <a:xfrm>
            <a:off x="467544" y="810290"/>
            <a:ext cx="2736304" cy="1106542"/>
          </a:xfrm>
          <a:prstGeom prst="curvedRightArrow">
            <a:avLst/>
          </a:prstGeom>
          <a:ln w="28575">
            <a:solidFill>
              <a:schemeClr val="accent4">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uk-UA">
              <a:solidFill>
                <a:prstClr val="black"/>
              </a:solidFill>
            </a:endParaRPr>
          </a:p>
        </p:txBody>
      </p:sp>
    </p:spTree>
    <p:extLst>
      <p:ext uri="{BB962C8B-B14F-4D97-AF65-F5344CB8AC3E}">
        <p14:creationId xmlns:p14="http://schemas.microsoft.com/office/powerpoint/2010/main" xmlns="" val="31651465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bwMode="auto">
          <a:xfrm>
            <a:off x="395536" y="44624"/>
            <a:ext cx="7920880" cy="1224136"/>
          </a:xfrm>
          <a:prstGeom prst="rect">
            <a:avLst/>
          </a:prstGeom>
          <a:ln/>
          <a:scene3d>
            <a:camera prst="perspectiveLeft"/>
            <a:lightRig rig="threePt" dir="t"/>
          </a:scene3d>
          <a:sp3d>
            <a:bevelT w="165100" prst="coolSlant"/>
          </a:sp3d>
          <a:extLst/>
        </p:spPr>
        <p:style>
          <a:lnRef idx="1">
            <a:schemeClr val="accent1"/>
          </a:lnRef>
          <a:fillRef idx="2">
            <a:schemeClr val="accent1"/>
          </a:fillRef>
          <a:effectRef idx="1">
            <a:schemeClr val="accent1"/>
          </a:effectRef>
          <a:fontRef idx="minor">
            <a:schemeClr val="dk1"/>
          </a:fontRef>
        </p:style>
        <p:txBody>
          <a:bodyP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2200" b="1" i="0" u="none" strike="noStrike" kern="0" cap="none" spc="0" normalizeH="0" baseline="0" noProof="0" dirty="0">
                <a:ln>
                  <a:noFill/>
                </a:ln>
                <a:solidFill>
                  <a:schemeClr val="tx1"/>
                </a:solidFill>
                <a:effectLst/>
                <a:uLnTx/>
                <a:uFillTx/>
                <a:latin typeface="Times New Roman"/>
                <a:cs typeface="Times New Roman"/>
              </a:rPr>
              <a:t>Конвенція про захист прав людини і основоположних свобод визначає виключні випадки позбавлення волі (ст.5 </a:t>
            </a:r>
            <a:r>
              <a:rPr kumimoji="0" lang="uk-UA" sz="2200" b="1" i="0" u="none" strike="noStrike" kern="0" cap="none" spc="0" normalizeH="0" baseline="0" noProof="0" dirty="0" smtClean="0">
                <a:ln>
                  <a:noFill/>
                </a:ln>
                <a:solidFill>
                  <a:schemeClr val="tx1"/>
                </a:solidFill>
                <a:effectLst/>
                <a:uLnTx/>
                <a:uFillTx/>
                <a:latin typeface="Times New Roman"/>
                <a:cs typeface="Times New Roman"/>
              </a:rPr>
              <a:t>Конвенції </a:t>
            </a:r>
            <a:r>
              <a:rPr kumimoji="0" lang="uk-UA" sz="2200" b="1" i="0" u="none" strike="noStrike" kern="0" cap="none" spc="0" normalizeH="0" baseline="0" noProof="0" dirty="0">
                <a:ln>
                  <a:noFill/>
                </a:ln>
                <a:solidFill>
                  <a:schemeClr val="tx1"/>
                </a:solidFill>
                <a:effectLst/>
                <a:uLnTx/>
                <a:uFillTx/>
                <a:latin typeface="Times New Roman"/>
                <a:cs typeface="Times New Roman"/>
              </a:rPr>
              <a:t>про захист прав людини і основоположних свобод</a:t>
            </a:r>
            <a:endParaRPr kumimoji="0" lang="ru-RU" sz="2200" b="1" i="0" u="none" strike="noStrike" kern="0" cap="none" spc="0" normalizeH="0" baseline="0" noProof="0" dirty="0">
              <a:ln>
                <a:noFill/>
              </a:ln>
              <a:solidFill>
                <a:schemeClr val="tx1"/>
              </a:solidFill>
              <a:effectLst/>
              <a:uLnTx/>
              <a:uFillTx/>
              <a:latin typeface="Times New Roman"/>
              <a:cs typeface="Times New Roman"/>
            </a:endParaRPr>
          </a:p>
        </p:txBody>
      </p:sp>
      <p:sp>
        <p:nvSpPr>
          <p:cNvPr id="3" name="Содержимое 2"/>
          <p:cNvSpPr>
            <a:spLocks noGrp="1"/>
          </p:cNvSpPr>
          <p:nvPr>
            <p:ph idx="1"/>
          </p:nvPr>
        </p:nvSpPr>
        <p:spPr bwMode="auto">
          <a:xfrm>
            <a:off x="179512" y="1412776"/>
            <a:ext cx="8712968" cy="5256583"/>
          </a:xfrm>
          <a:prstGeom prst="rect">
            <a:avLst/>
          </a:prstGeom>
          <a:ln/>
          <a:extLst/>
        </p:spPr>
        <p:style>
          <a:lnRef idx="1">
            <a:schemeClr val="accent5"/>
          </a:lnRef>
          <a:fillRef idx="2">
            <a:schemeClr val="accent5"/>
          </a:fillRef>
          <a:effectRef idx="1">
            <a:schemeClr val="accent5"/>
          </a:effectRef>
          <a:fontRef idx="minor">
            <a:schemeClr val="dk1"/>
          </a:fontRef>
        </p:style>
        <p:txBody>
          <a:bodyPr>
            <a:noAutofit/>
          </a:bodyPr>
          <a:lstStyle/>
          <a:p>
            <a:pPr marL="0" marR="0" lvl="0" indent="0" algn="just" defTabSz="914400" eaLnBrk="1" fontAlgn="auto" latinLnBrk="0" hangingPunct="1">
              <a:lnSpc>
                <a:spcPct val="100000"/>
              </a:lnSpc>
              <a:spcBef>
                <a:spcPts val="0"/>
              </a:spcBef>
              <a:spcAft>
                <a:spcPts val="0"/>
              </a:spcAft>
              <a:buClr>
                <a:sysClr val="windowText" lastClr="000000"/>
              </a:buClr>
              <a:buSzTx/>
              <a:buFont typeface="Arial" panose="020B0604020202020204" pitchFamily="34" charset="0"/>
              <a:buChar char="•"/>
              <a:tabLst/>
              <a:defRPr/>
            </a:pPr>
            <a:r>
              <a:rPr kumimoji="0" lang="uk-UA" sz="2000" b="0" i="0" u="none" strike="noStrike" kern="0" cap="none" spc="0" normalizeH="0" baseline="0" noProof="0" dirty="0" smtClean="0">
                <a:ln>
                  <a:noFill/>
                </a:ln>
                <a:solidFill>
                  <a:sysClr val="windowText" lastClr="000000"/>
                </a:solidFill>
                <a:effectLst/>
                <a:uLnTx/>
                <a:uFillTx/>
                <a:latin typeface="Times New Roman"/>
                <a:cs typeface="Times New Roman"/>
              </a:rPr>
              <a:t>Законне ув'язнення особи після засудження її компетентним судом;</a:t>
            </a:r>
            <a:endParaRPr kumimoji="0" lang="ru-RU" sz="2000" b="0" i="0" u="none" strike="noStrike" kern="0" cap="none" spc="0" normalizeH="0" baseline="0" noProof="0" dirty="0" smtClean="0">
              <a:ln>
                <a:noFill/>
              </a:ln>
              <a:solidFill>
                <a:sysClr val="windowText" lastClr="000000"/>
              </a:solidFill>
              <a:effectLst/>
              <a:uLnTx/>
              <a:uFillTx/>
              <a:latin typeface="Times New Roman"/>
              <a:cs typeface="Times New Roman"/>
            </a:endParaRPr>
          </a:p>
          <a:p>
            <a:pPr marL="0" marR="0" lvl="0" indent="0" algn="just" defTabSz="914400" eaLnBrk="1" fontAlgn="auto" latinLnBrk="0" hangingPunct="1">
              <a:lnSpc>
                <a:spcPct val="100000"/>
              </a:lnSpc>
              <a:spcBef>
                <a:spcPts val="0"/>
              </a:spcBef>
              <a:spcAft>
                <a:spcPts val="0"/>
              </a:spcAft>
              <a:buClr>
                <a:sysClr val="windowText" lastClr="000000"/>
              </a:buClr>
              <a:buSzTx/>
              <a:buFont typeface="Arial" panose="020B0604020202020204" pitchFamily="34" charset="0"/>
              <a:buChar char="•"/>
              <a:tabLst/>
              <a:defRPr/>
            </a:pPr>
            <a:r>
              <a:rPr kumimoji="0" lang="uk-UA" sz="2000" b="0" i="0" u="none" strike="noStrike" kern="0" cap="none" spc="0" normalizeH="0" baseline="0" noProof="0" dirty="0">
                <a:ln>
                  <a:noFill/>
                </a:ln>
                <a:solidFill>
                  <a:sysClr val="windowText" lastClr="000000"/>
                </a:solidFill>
                <a:effectLst/>
                <a:uLnTx/>
                <a:uFillTx/>
                <a:latin typeface="Times New Roman"/>
                <a:cs typeface="Times New Roman"/>
              </a:rPr>
              <a:t>З</a:t>
            </a:r>
            <a:r>
              <a:rPr kumimoji="0" lang="uk-UA" sz="2000" b="0" i="0" u="none" strike="noStrike" kern="0" cap="none" spc="0" normalizeH="0" baseline="0" noProof="0" dirty="0" smtClean="0">
                <a:ln>
                  <a:noFill/>
                </a:ln>
                <a:solidFill>
                  <a:sysClr val="windowText" lastClr="000000"/>
                </a:solidFill>
                <a:effectLst/>
                <a:uLnTx/>
                <a:uFillTx/>
                <a:latin typeface="Times New Roman"/>
                <a:cs typeface="Times New Roman"/>
              </a:rPr>
              <a:t>аконний арешт або затримання особи за невиконання законного припису суду або для забезпечення виконання будь-якого обов'язку, встановленого законом;</a:t>
            </a:r>
            <a:endParaRPr kumimoji="0" lang="ru-RU" sz="2000" b="0" i="0" u="none" strike="noStrike" kern="0" cap="none" spc="0" normalizeH="0" baseline="0" noProof="0" dirty="0" smtClean="0">
              <a:ln>
                <a:noFill/>
              </a:ln>
              <a:solidFill>
                <a:sysClr val="windowText" lastClr="000000"/>
              </a:solidFill>
              <a:effectLst/>
              <a:uLnTx/>
              <a:uFillTx/>
              <a:latin typeface="Times New Roman"/>
              <a:cs typeface="Times New Roman"/>
            </a:endParaRPr>
          </a:p>
          <a:p>
            <a:pPr marL="0" marR="0" lvl="0" indent="0" algn="just" defTabSz="914400" eaLnBrk="1" fontAlgn="auto" latinLnBrk="0" hangingPunct="1">
              <a:lnSpc>
                <a:spcPct val="100000"/>
              </a:lnSpc>
              <a:spcBef>
                <a:spcPts val="0"/>
              </a:spcBef>
              <a:spcAft>
                <a:spcPts val="0"/>
              </a:spcAft>
              <a:buClr>
                <a:sysClr val="windowText" lastClr="000000"/>
              </a:buClr>
              <a:buSzTx/>
              <a:buFont typeface="Arial" panose="020B0604020202020204" pitchFamily="34" charset="0"/>
              <a:buChar char="•"/>
              <a:tabLst/>
              <a:defRPr/>
            </a:pPr>
            <a:r>
              <a:rPr kumimoji="0" lang="uk-UA" sz="2000" b="0" i="0" u="none" strike="noStrike" kern="0" cap="none" spc="0" normalizeH="0" baseline="0" noProof="0" dirty="0">
                <a:ln>
                  <a:noFill/>
                </a:ln>
                <a:solidFill>
                  <a:sysClr val="windowText" lastClr="000000"/>
                </a:solidFill>
                <a:effectLst/>
                <a:uLnTx/>
                <a:uFillTx/>
                <a:latin typeface="Times New Roman"/>
                <a:cs typeface="Times New Roman"/>
              </a:rPr>
              <a:t>З</a:t>
            </a:r>
            <a:r>
              <a:rPr kumimoji="0" lang="uk-UA" sz="2000" b="0" i="0" u="none" strike="noStrike" kern="0" cap="none" spc="0" normalizeH="0" baseline="0" noProof="0" dirty="0" smtClean="0">
                <a:ln>
                  <a:noFill/>
                </a:ln>
                <a:solidFill>
                  <a:sysClr val="windowText" lastClr="000000"/>
                </a:solidFill>
                <a:effectLst/>
                <a:uLnTx/>
                <a:uFillTx/>
                <a:latin typeface="Times New Roman"/>
                <a:cs typeface="Times New Roman"/>
              </a:rPr>
              <a:t>аконний арешт або затримання особи, здійснене з метою до провадження її до компетентного судового органу за наявності обґрунтованої підозри у вчиненні нею правопорушення;</a:t>
            </a:r>
            <a:endParaRPr kumimoji="0" lang="ru-RU" sz="2000" b="0" i="0" u="none" strike="noStrike" kern="0" cap="none" spc="0" normalizeH="0" baseline="0" noProof="0" dirty="0" smtClean="0">
              <a:ln>
                <a:noFill/>
              </a:ln>
              <a:solidFill>
                <a:sysClr val="windowText" lastClr="000000"/>
              </a:solidFill>
              <a:effectLst/>
              <a:uLnTx/>
              <a:uFillTx/>
              <a:latin typeface="Times New Roman"/>
              <a:cs typeface="Times New Roman"/>
            </a:endParaRPr>
          </a:p>
          <a:p>
            <a:pPr marL="0" marR="0" lvl="0" indent="0" algn="just" defTabSz="914400" eaLnBrk="1" fontAlgn="auto" latinLnBrk="0" hangingPunct="1">
              <a:lnSpc>
                <a:spcPct val="100000"/>
              </a:lnSpc>
              <a:spcBef>
                <a:spcPts val="0"/>
              </a:spcBef>
              <a:spcAft>
                <a:spcPts val="0"/>
              </a:spcAft>
              <a:buClr>
                <a:sysClr val="windowText" lastClr="000000"/>
              </a:buClr>
              <a:buSzTx/>
              <a:buFont typeface="Arial" panose="020B0604020202020204" pitchFamily="34" charset="0"/>
              <a:buChar char="•"/>
              <a:tabLst/>
              <a:defRPr/>
            </a:pPr>
            <a:r>
              <a:rPr kumimoji="0" lang="uk-UA" sz="2000" b="0" i="0" u="none" strike="noStrike" kern="0" cap="none" spc="0" normalizeH="0" baseline="0" noProof="0" dirty="0">
                <a:ln>
                  <a:noFill/>
                </a:ln>
                <a:solidFill>
                  <a:sysClr val="windowText" lastClr="000000"/>
                </a:solidFill>
                <a:effectLst/>
                <a:uLnTx/>
                <a:uFillTx/>
                <a:latin typeface="Times New Roman"/>
                <a:cs typeface="Times New Roman"/>
              </a:rPr>
              <a:t>З</a:t>
            </a:r>
            <a:r>
              <a:rPr kumimoji="0" lang="uk-UA" sz="2000" b="0" i="0" u="none" strike="noStrike" kern="0" cap="none" spc="0" normalizeH="0" baseline="0" noProof="0" dirty="0" smtClean="0">
                <a:ln>
                  <a:noFill/>
                </a:ln>
                <a:solidFill>
                  <a:sysClr val="windowText" lastClr="000000"/>
                </a:solidFill>
                <a:effectLst/>
                <a:uLnTx/>
                <a:uFillTx/>
                <a:latin typeface="Times New Roman"/>
                <a:cs typeface="Times New Roman"/>
              </a:rPr>
              <a:t>атримання неповнолітнього на підставі законного рішення з метою застосування наглядових заходів виховного характеру або законне затримання неповнолітнього з метою до провадження його до компетентного органу;</a:t>
            </a:r>
            <a:endParaRPr kumimoji="0" lang="ru-RU" sz="2000" b="0" i="0" u="none" strike="noStrike" kern="0" cap="none" spc="0" normalizeH="0" baseline="0" noProof="0" dirty="0" smtClean="0">
              <a:ln>
                <a:noFill/>
              </a:ln>
              <a:solidFill>
                <a:sysClr val="windowText" lastClr="000000"/>
              </a:solidFill>
              <a:effectLst/>
              <a:uLnTx/>
              <a:uFillTx/>
              <a:latin typeface="Times New Roman"/>
              <a:cs typeface="Times New Roman"/>
            </a:endParaRPr>
          </a:p>
          <a:p>
            <a:pPr marL="0" marR="0" lvl="0" indent="0" algn="just" defTabSz="914400" eaLnBrk="1" fontAlgn="auto" latinLnBrk="0" hangingPunct="1">
              <a:lnSpc>
                <a:spcPct val="100000"/>
              </a:lnSpc>
              <a:spcBef>
                <a:spcPts val="0"/>
              </a:spcBef>
              <a:spcAft>
                <a:spcPts val="0"/>
              </a:spcAft>
              <a:buClr>
                <a:sysClr val="windowText" lastClr="000000"/>
              </a:buClr>
              <a:buSzTx/>
              <a:buFont typeface="Arial" panose="020B0604020202020204" pitchFamily="34" charset="0"/>
              <a:buChar char="•"/>
              <a:tabLst/>
              <a:defRPr/>
            </a:pPr>
            <a:r>
              <a:rPr kumimoji="0" lang="uk-UA" sz="2000" b="0" i="0" u="none" strike="noStrike" kern="0" cap="none" spc="0" normalizeH="0" baseline="0" noProof="0" dirty="0">
                <a:ln>
                  <a:noFill/>
                </a:ln>
                <a:solidFill>
                  <a:sysClr val="windowText" lastClr="000000"/>
                </a:solidFill>
                <a:effectLst/>
                <a:uLnTx/>
                <a:uFillTx/>
                <a:latin typeface="Times New Roman"/>
                <a:cs typeface="Times New Roman"/>
              </a:rPr>
              <a:t>З</a:t>
            </a:r>
            <a:r>
              <a:rPr kumimoji="0" lang="uk-UA" sz="2000" b="0" i="0" u="none" strike="noStrike" kern="0" cap="none" spc="0" normalizeH="0" baseline="0" noProof="0" dirty="0" smtClean="0">
                <a:ln>
                  <a:noFill/>
                </a:ln>
                <a:solidFill>
                  <a:sysClr val="windowText" lastClr="000000"/>
                </a:solidFill>
                <a:effectLst/>
                <a:uLnTx/>
                <a:uFillTx/>
                <a:latin typeface="Times New Roman"/>
                <a:cs typeface="Times New Roman"/>
              </a:rPr>
              <a:t>аконне затримання осіб для запобігання поширенню інфекційних захворювань, законне затримання психічнохворих, алкоголіків або наркоманів чи бродяг;</a:t>
            </a:r>
            <a:endParaRPr kumimoji="0" lang="ru-RU" sz="2000" b="0" i="0" u="none" strike="noStrike" kern="0" cap="none" spc="0" normalizeH="0" baseline="0" noProof="0" dirty="0" smtClean="0">
              <a:ln>
                <a:noFill/>
              </a:ln>
              <a:solidFill>
                <a:sysClr val="windowText" lastClr="000000"/>
              </a:solidFill>
              <a:effectLst/>
              <a:uLnTx/>
              <a:uFillTx/>
              <a:latin typeface="Times New Roman"/>
              <a:cs typeface="Times New Roman"/>
            </a:endParaRPr>
          </a:p>
          <a:p>
            <a:pPr marL="0" marR="0" lvl="0" indent="0" algn="just" defTabSz="914400" eaLnBrk="1" fontAlgn="auto" latinLnBrk="0" hangingPunct="1">
              <a:lnSpc>
                <a:spcPct val="100000"/>
              </a:lnSpc>
              <a:spcBef>
                <a:spcPts val="0"/>
              </a:spcBef>
              <a:spcAft>
                <a:spcPts val="0"/>
              </a:spcAft>
              <a:buClr>
                <a:sysClr val="windowText" lastClr="000000"/>
              </a:buClr>
              <a:buSzTx/>
              <a:buFont typeface="Arial" panose="020B0604020202020204" pitchFamily="34" charset="0"/>
              <a:buChar char="•"/>
              <a:tabLst/>
              <a:defRPr/>
            </a:pPr>
            <a:r>
              <a:rPr kumimoji="0" lang="uk-UA" sz="2000" b="0" i="0" u="none" strike="noStrike" kern="0" cap="none" spc="0" normalizeH="0" baseline="0" noProof="0" dirty="0">
                <a:ln>
                  <a:noFill/>
                </a:ln>
                <a:solidFill>
                  <a:sysClr val="windowText" lastClr="000000"/>
                </a:solidFill>
                <a:effectLst/>
                <a:uLnTx/>
                <a:uFillTx/>
                <a:latin typeface="Times New Roman"/>
                <a:cs typeface="Times New Roman"/>
              </a:rPr>
              <a:t>З</a:t>
            </a:r>
            <a:r>
              <a:rPr kumimoji="0" lang="uk-UA" sz="2000" b="0" i="0" u="none" strike="noStrike" kern="0" cap="none" spc="0" normalizeH="0" baseline="0" noProof="0" dirty="0" smtClean="0">
                <a:ln>
                  <a:noFill/>
                </a:ln>
                <a:solidFill>
                  <a:sysClr val="windowText" lastClr="000000"/>
                </a:solidFill>
                <a:effectLst/>
                <a:uLnTx/>
                <a:uFillTx/>
                <a:latin typeface="Times New Roman"/>
                <a:cs typeface="Times New Roman"/>
              </a:rPr>
              <a:t>аконний арешт або затримання особи з метою запобігання її недозволеному в'їзду в країну чи особи, щодо якої провадиться процедура депортації або екстрадиції.</a:t>
            </a:r>
            <a:endParaRPr kumimoji="0" lang="ru-RU" sz="2000" b="0" i="0" u="none" strike="noStrike" kern="0" cap="none" spc="0" normalizeH="0" baseline="0" noProof="0" dirty="0" smtClean="0">
              <a:ln>
                <a:noFill/>
              </a:ln>
              <a:solidFill>
                <a:sysClr val="windowText" lastClr="000000"/>
              </a:solidFill>
              <a:effectLst/>
              <a:uLnTx/>
              <a:uFillTx/>
              <a:latin typeface="Times New Roman"/>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20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xmlns="" val="27300112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Прямоугольник 1"/>
          <p:cNvSpPr/>
          <p:nvPr/>
        </p:nvSpPr>
        <p:spPr>
          <a:xfrm>
            <a:off x="251520" y="332655"/>
            <a:ext cx="4572000" cy="1015663"/>
          </a:xfrm>
          <a:prstGeom prst="rect">
            <a:avLst/>
          </a:prstGeom>
          <a:solidFill>
            <a:schemeClr val="accent5">
              <a:lumMod val="20000"/>
              <a:lumOff val="80000"/>
            </a:schemeClr>
          </a:solidFill>
          <a:ln w="19050">
            <a:solidFill>
              <a:schemeClr val="accent6">
                <a:lumMod val="50000"/>
              </a:schemeClr>
            </a:solidFill>
          </a:ln>
          <a:scene3d>
            <a:camera prst="perspectiveRight"/>
            <a:lightRig rig="threePt" dir="t"/>
          </a:scene3d>
          <a:sp3d>
            <a:bevelT prst="convex"/>
          </a:sp3d>
        </p:spPr>
        <p:txBody>
          <a:bodyPr>
            <a:spAutoFit/>
          </a:bodyPr>
          <a:lstStyle/>
          <a:p>
            <a:pPr algn="ctr"/>
            <a:r>
              <a:rPr lang="uk-UA" sz="2000" b="1" smtClean="0">
                <a:latin typeface="Times New Roman" pitchFamily="18" charset="0"/>
                <a:cs typeface="Times New Roman" pitchFamily="18" charset="0"/>
              </a:rPr>
              <a:t>Резолюція N 690 (1979) Парламентської асамблеї Ради Європи "Декларація про поліцію"</a:t>
            </a:r>
            <a:endParaRPr lang="uk-UA" sz="2000" b="1">
              <a:latin typeface="Times New Roman" pitchFamily="18" charset="0"/>
              <a:cs typeface="Times New Roman" pitchFamily="18" charset="0"/>
            </a:endParaRPr>
          </a:p>
        </p:txBody>
      </p:sp>
      <p:sp>
        <p:nvSpPr>
          <p:cNvPr id="3" name="Прямоугольник 2"/>
          <p:cNvSpPr/>
          <p:nvPr/>
        </p:nvSpPr>
        <p:spPr>
          <a:xfrm>
            <a:off x="323528" y="2060848"/>
            <a:ext cx="2880320" cy="3139321"/>
          </a:xfrm>
          <a:prstGeom prst="rect">
            <a:avLst/>
          </a:prstGeom>
          <a:solidFill>
            <a:schemeClr val="bg2"/>
          </a:solidFill>
          <a:ln w="19050">
            <a:solidFill>
              <a:schemeClr val="accent1">
                <a:lumMod val="50000"/>
              </a:schemeClr>
            </a:solidFill>
            <a:prstDash val="lgDash"/>
          </a:ln>
          <a:effectLst>
            <a:outerShdw blurRad="50800" dist="38100" dir="8100000" algn="tr" rotWithShape="0">
              <a:prstClr val="black">
                <a:alpha val="40000"/>
              </a:prstClr>
            </a:outerShdw>
          </a:effectLst>
        </p:spPr>
        <p:txBody>
          <a:bodyPr wrap="square">
            <a:spAutoFit/>
          </a:bodyPr>
          <a:lstStyle/>
          <a:p>
            <a:pPr algn="ctr"/>
            <a:r>
              <a:rPr lang="uk-UA" dirty="0"/>
              <a:t>Поліцейський повинен виконувати покладені на нього </a:t>
            </a:r>
            <a:r>
              <a:rPr lang="uk-UA" dirty="0" smtClean="0"/>
              <a:t>законом обов'язки </a:t>
            </a:r>
            <a:r>
              <a:rPr lang="uk-UA" dirty="0"/>
              <a:t>щодо захисту своїх співгромадян і суспільства від насильства,</a:t>
            </a:r>
            <a:br>
              <a:rPr lang="uk-UA" dirty="0"/>
            </a:br>
            <a:r>
              <a:rPr lang="uk-UA" dirty="0"/>
              <a:t>грабежу та інших суспільно небезпечних дій, як це </a:t>
            </a:r>
            <a:r>
              <a:rPr lang="uk-UA" dirty="0" smtClean="0"/>
              <a:t>встановлено законом</a:t>
            </a:r>
            <a:r>
              <a:rPr lang="uk-UA" dirty="0"/>
              <a:t>.</a:t>
            </a:r>
          </a:p>
        </p:txBody>
      </p:sp>
      <p:sp>
        <p:nvSpPr>
          <p:cNvPr id="4" name="Прямоугольник 3"/>
          <p:cNvSpPr/>
          <p:nvPr/>
        </p:nvSpPr>
        <p:spPr>
          <a:xfrm>
            <a:off x="1211254" y="5661248"/>
            <a:ext cx="6015136" cy="923330"/>
          </a:xfrm>
          <a:prstGeom prst="rect">
            <a:avLst/>
          </a:prstGeom>
          <a:solidFill>
            <a:schemeClr val="bg2"/>
          </a:solidFill>
          <a:ln w="19050">
            <a:solidFill>
              <a:schemeClr val="accent1">
                <a:lumMod val="50000"/>
              </a:schemeClr>
            </a:solidFill>
            <a:prstDash val="lgDash"/>
          </a:ln>
          <a:effectLst>
            <a:outerShdw blurRad="50800" dist="38100" dir="8100000" algn="tr" rotWithShape="0">
              <a:prstClr val="black">
                <a:alpha val="40000"/>
              </a:prstClr>
            </a:outerShdw>
          </a:effectLst>
        </p:spPr>
        <p:txBody>
          <a:bodyPr wrap="square">
            <a:spAutoFit/>
          </a:bodyPr>
          <a:lstStyle/>
          <a:p>
            <a:pPr algn="ctr"/>
            <a:r>
              <a:rPr lang="uk-UA" dirty="0"/>
              <a:t>Дисциплінарні стягнення, тортури та інші форми </a:t>
            </a:r>
            <a:r>
              <a:rPr lang="uk-UA" dirty="0" smtClean="0"/>
              <a:t>нелюдського або </a:t>
            </a:r>
            <a:r>
              <a:rPr lang="uk-UA" dirty="0"/>
              <a:t>принизливого поводження чи покарання забороняються при </a:t>
            </a:r>
            <a:r>
              <a:rPr lang="uk-UA" dirty="0" smtClean="0"/>
              <a:t>будь-яких обставинах</a:t>
            </a:r>
            <a:r>
              <a:rPr lang="uk-UA" dirty="0"/>
              <a:t>.</a:t>
            </a:r>
          </a:p>
        </p:txBody>
      </p:sp>
      <p:sp>
        <p:nvSpPr>
          <p:cNvPr id="6" name="Прямоугольник 5"/>
          <p:cNvSpPr/>
          <p:nvPr/>
        </p:nvSpPr>
        <p:spPr>
          <a:xfrm>
            <a:off x="5467807" y="609654"/>
            <a:ext cx="3491880" cy="1477328"/>
          </a:xfrm>
          <a:prstGeom prst="rect">
            <a:avLst/>
          </a:prstGeom>
          <a:solidFill>
            <a:schemeClr val="bg2"/>
          </a:solidFill>
          <a:ln w="19050">
            <a:solidFill>
              <a:schemeClr val="accent1">
                <a:lumMod val="50000"/>
              </a:schemeClr>
            </a:solidFill>
            <a:prstDash val="lgDash"/>
          </a:ln>
          <a:effectLst>
            <a:outerShdw blurRad="50800" dist="38100" dir="8100000" algn="tr" rotWithShape="0">
              <a:prstClr val="black">
                <a:alpha val="40000"/>
              </a:prstClr>
            </a:outerShdw>
          </a:effectLst>
        </p:spPr>
        <p:txBody>
          <a:bodyPr wrap="square">
            <a:spAutoFit/>
          </a:bodyPr>
          <a:lstStyle/>
          <a:p>
            <a:pPr algn="ctr"/>
            <a:r>
              <a:rPr lang="uk-UA" dirty="0"/>
              <a:t>Поліцейський повинен нести особисту відповідальність за </a:t>
            </a:r>
            <a:r>
              <a:rPr lang="uk-UA" dirty="0" smtClean="0"/>
              <a:t>свої власні </a:t>
            </a:r>
            <a:r>
              <a:rPr lang="uk-UA" dirty="0"/>
              <a:t>дії і за незаконні дії або бездіяльність</a:t>
            </a:r>
            <a:r>
              <a:rPr lang="uk-UA" dirty="0" smtClean="0"/>
              <a:t>, вчинені </a:t>
            </a:r>
            <a:r>
              <a:rPr lang="uk-UA" dirty="0"/>
              <a:t>за його вказівкою.</a:t>
            </a:r>
          </a:p>
        </p:txBody>
      </p:sp>
      <p:sp>
        <p:nvSpPr>
          <p:cNvPr id="8" name="Прямоугольник 7"/>
          <p:cNvSpPr/>
          <p:nvPr/>
        </p:nvSpPr>
        <p:spPr>
          <a:xfrm>
            <a:off x="6249686" y="2420888"/>
            <a:ext cx="2699792" cy="2031325"/>
          </a:xfrm>
          <a:prstGeom prst="rect">
            <a:avLst/>
          </a:prstGeom>
          <a:solidFill>
            <a:schemeClr val="bg2"/>
          </a:solidFill>
          <a:ln w="19050">
            <a:solidFill>
              <a:schemeClr val="accent1">
                <a:lumMod val="50000"/>
              </a:schemeClr>
            </a:solidFill>
            <a:prstDash val="lgDash"/>
          </a:ln>
          <a:effectLst>
            <a:outerShdw blurRad="50800" dist="38100" dir="8100000" algn="tr" rotWithShape="0">
              <a:prstClr val="black">
                <a:alpha val="40000"/>
              </a:prstClr>
            </a:outerShdw>
          </a:effectLst>
        </p:spPr>
        <p:txBody>
          <a:bodyPr wrap="square">
            <a:spAutoFit/>
          </a:bodyPr>
          <a:lstStyle/>
          <a:p>
            <a:pPr algn="ctr"/>
            <a:r>
              <a:rPr lang="uk-UA" dirty="0"/>
              <a:t>Поліцейський, який виконує положення цієї Декларації</a:t>
            </a:r>
            <a:r>
              <a:rPr lang="uk-UA" dirty="0" smtClean="0"/>
              <a:t>, має </a:t>
            </a:r>
            <a:r>
              <a:rPr lang="uk-UA" dirty="0"/>
              <a:t>право на активну моральну і фізичну </a:t>
            </a:r>
            <a:r>
              <a:rPr lang="uk-UA" dirty="0" smtClean="0"/>
              <a:t>підтримку суспільства, якому </a:t>
            </a:r>
            <a:r>
              <a:rPr lang="uk-UA" dirty="0"/>
              <a:t>він служить.</a:t>
            </a:r>
          </a:p>
        </p:txBody>
      </p:sp>
      <p:cxnSp>
        <p:nvCxnSpPr>
          <p:cNvPr id="10" name="Прямая со стрелкой 9"/>
          <p:cNvCxnSpPr>
            <a:endCxn id="3" idx="0"/>
          </p:cNvCxnSpPr>
          <p:nvPr/>
        </p:nvCxnSpPr>
        <p:spPr>
          <a:xfrm flipH="1">
            <a:off x="1763688" y="1348318"/>
            <a:ext cx="773832" cy="712530"/>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2537520" y="1348318"/>
            <a:ext cx="4122712" cy="4312930"/>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2537520" y="1348318"/>
            <a:ext cx="2930287" cy="356265"/>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2" idx="2"/>
            <a:endCxn id="8" idx="1"/>
          </p:cNvCxnSpPr>
          <p:nvPr/>
        </p:nvCxnSpPr>
        <p:spPr>
          <a:xfrm>
            <a:off x="2537520" y="1348318"/>
            <a:ext cx="3712166" cy="2088233"/>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081554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8004" name="Rectangle 4"/>
          <p:cNvSpPr>
            <a:spLocks noGrp="1" noChangeArrowheads="1"/>
          </p:cNvSpPr>
          <p:nvPr>
            <p:ph type="ctrTitle"/>
          </p:nvPr>
        </p:nvSpPr>
        <p:spPr>
          <a:xfrm>
            <a:off x="683568" y="1556792"/>
            <a:ext cx="7851648" cy="3063186"/>
          </a:xfrm>
        </p:spPr>
        <p:style>
          <a:lnRef idx="1">
            <a:schemeClr val="dk1"/>
          </a:lnRef>
          <a:fillRef idx="2">
            <a:schemeClr val="dk1"/>
          </a:fillRef>
          <a:effectRef idx="1">
            <a:schemeClr val="dk1"/>
          </a:effectRef>
          <a:fontRef idx="minor">
            <a:schemeClr val="dk1"/>
          </a:fontRef>
        </p:style>
        <p:txBody>
          <a:bodyPr>
            <a:normAutofit/>
          </a:bodyPr>
          <a:lstStyle/>
          <a:p>
            <a:pPr algn="ctr"/>
            <a:r>
              <a:rPr lang="uk-UA" sz="2800"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latin typeface="Times New Roman" pitchFamily="18" charset="0"/>
              </a:rPr>
              <a:t/>
            </a:r>
            <a:br>
              <a:rPr lang="uk-UA" sz="2800"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latin typeface="Times New Roman" pitchFamily="18" charset="0"/>
              </a:rPr>
            </a:br>
            <a: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t>Питання </a:t>
            </a:r>
            <a:r>
              <a:rPr lang="uk-UA" sz="3100" dirty="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t>1. </a:t>
            </a:r>
            <a: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t/>
            </a:r>
            <a:b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br>
            <a: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t/>
            </a:r>
            <a:b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br>
            <a:r>
              <a:rPr lang="uk-UA" sz="2800" dirty="0">
                <a:solidFill>
                  <a:srgbClr val="002060"/>
                </a:solidFill>
                <a:latin typeface="Times New Roman" pitchFamily="18" charset="0"/>
                <a:ea typeface="Times New Roman"/>
                <a:cs typeface="Times New Roman" pitchFamily="18" charset="0"/>
              </a:rPr>
              <a:t>Поліцейська етика: загальне і особливе.</a:t>
            </a:r>
            <a:r>
              <a:rPr lang="uk-UA" sz="2800" dirty="0">
                <a:solidFill>
                  <a:srgbClr val="002060"/>
                </a:solidFill>
                <a:latin typeface="Times New Roman" pitchFamily="18" charset="0"/>
                <a:ea typeface="Calibri"/>
                <a:cs typeface="Times New Roman" pitchFamily="18" charset="0"/>
              </a:rPr>
              <a:t/>
            </a:r>
            <a:br>
              <a:rPr lang="uk-UA" sz="2800" dirty="0">
                <a:solidFill>
                  <a:srgbClr val="002060"/>
                </a:solidFill>
                <a:latin typeface="Times New Roman" pitchFamily="18" charset="0"/>
                <a:ea typeface="Calibri"/>
                <a:cs typeface="Times New Roman" pitchFamily="18" charset="0"/>
              </a:rPr>
            </a:br>
            <a:endParaRPr lang="uk-UA" sz="2800"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9982415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Прямоугольник 2"/>
          <p:cNvSpPr/>
          <p:nvPr/>
        </p:nvSpPr>
        <p:spPr>
          <a:xfrm>
            <a:off x="467544" y="342305"/>
            <a:ext cx="5688632" cy="1631216"/>
          </a:xfrm>
          <a:prstGeom prst="rect">
            <a:avLst/>
          </a:prstGeom>
          <a:ln w="19050">
            <a:solidFill>
              <a:schemeClr val="accent6">
                <a:lumMod val="50000"/>
              </a:schemeClr>
            </a:solidFill>
          </a:ln>
          <a:effectLst>
            <a:outerShdw blurRad="50800" dist="38100" dir="8100000" algn="tr" rotWithShape="0">
              <a:prstClr val="black">
                <a:alpha val="40000"/>
              </a:prstClr>
            </a:outerShdw>
          </a:effectLst>
          <a:scene3d>
            <a:camera prst="perspectiveRigh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uk-UA" sz="2000" b="1" dirty="0">
                <a:latin typeface="Times New Roman"/>
              </a:rPr>
              <a:t>Рекомендація </a:t>
            </a:r>
            <a:r>
              <a:rPr lang="en-US" sz="2000" b="1" dirty="0">
                <a:latin typeface="Times New Roman"/>
              </a:rPr>
              <a:t>Rec (2001) 10 </a:t>
            </a:r>
            <a:r>
              <a:rPr lang="uk-UA" sz="2000" b="1" dirty="0">
                <a:latin typeface="Times New Roman"/>
              </a:rPr>
              <a:t>Комітету Міністрів державам-учасницям Ради </a:t>
            </a:r>
            <a:r>
              <a:rPr lang="uk-UA" sz="2000" b="1" dirty="0" smtClean="0">
                <a:latin typeface="Times New Roman"/>
              </a:rPr>
              <a:t>Європи «</a:t>
            </a:r>
            <a:r>
              <a:rPr lang="uk-UA" sz="2000" b="1" dirty="0">
                <a:latin typeface="Times New Roman"/>
              </a:rPr>
              <a:t>Про Європейський кодекс поліцейської </a:t>
            </a:r>
            <a:r>
              <a:rPr lang="uk-UA" sz="2000" b="1" dirty="0" smtClean="0">
                <a:latin typeface="Times New Roman"/>
              </a:rPr>
              <a:t>етики»</a:t>
            </a:r>
          </a:p>
          <a:p>
            <a:pPr algn="ctr"/>
            <a:r>
              <a:rPr lang="uk-UA" sz="2000" b="1" dirty="0" smtClean="0">
                <a:latin typeface="Times New Roman"/>
              </a:rPr>
              <a:t>(</a:t>
            </a:r>
            <a:r>
              <a:rPr lang="uk-UA" sz="2000" b="1" dirty="0">
                <a:latin typeface="Times New Roman"/>
              </a:rPr>
              <a:t>Ухвалена Комітетом міністрів 19 вересня 2001 на 765-му засіданні заступників міністрів)</a:t>
            </a:r>
            <a:endParaRPr lang="uk-UA" sz="2000" b="1" dirty="0"/>
          </a:p>
        </p:txBody>
      </p:sp>
      <p:sp>
        <p:nvSpPr>
          <p:cNvPr id="4" name="Прямоугольник 3"/>
          <p:cNvSpPr/>
          <p:nvPr/>
        </p:nvSpPr>
        <p:spPr>
          <a:xfrm>
            <a:off x="971600" y="2420888"/>
            <a:ext cx="7200800" cy="3785652"/>
          </a:xfrm>
          <a:prstGeom prst="rect">
            <a:avLst/>
          </a:prstGeom>
          <a:solidFill>
            <a:schemeClr val="bg2"/>
          </a:solidFill>
          <a:ln w="19050">
            <a:solidFill>
              <a:srgbClr val="002060"/>
            </a:solidFill>
          </a:ln>
          <a:effectLst>
            <a:innerShdw blurRad="63500" dist="50800" dir="13500000">
              <a:prstClr val="black">
                <a:alpha val="50000"/>
              </a:prstClr>
            </a:innerShdw>
          </a:effectLst>
        </p:spPr>
        <p:txBody>
          <a:bodyPr wrap="square">
            <a:spAutoFit/>
          </a:bodyPr>
          <a:lstStyle/>
          <a:p>
            <a:pPr marL="514350" indent="-514350" algn="ctr">
              <a:buAutoNum type="romanUcPeriod"/>
            </a:pPr>
            <a:r>
              <a:rPr lang="uk-UA" sz="2000" b="1" dirty="0" smtClean="0">
                <a:latin typeface="Times New Roman"/>
              </a:rPr>
              <a:t>Цілі поліції</a:t>
            </a:r>
          </a:p>
          <a:p>
            <a:pPr algn="ctr"/>
            <a:endParaRPr lang="uk-UA" sz="2000" b="1" dirty="0" smtClean="0">
              <a:latin typeface="Times New Roman"/>
            </a:endParaRPr>
          </a:p>
          <a:p>
            <a:pPr marL="457200" indent="-457200" algn="just">
              <a:buAutoNum type="arabicPeriod"/>
            </a:pPr>
            <a:r>
              <a:rPr lang="uk-UA" sz="2000" b="1" i="1" dirty="0" smtClean="0">
                <a:latin typeface="Times New Roman"/>
              </a:rPr>
              <a:t>Основними </a:t>
            </a:r>
            <a:r>
              <a:rPr lang="uk-UA" sz="2000" b="1" i="1" dirty="0">
                <a:latin typeface="Times New Roman"/>
              </a:rPr>
              <a:t>цілями поліції в </a:t>
            </a:r>
            <a:r>
              <a:rPr lang="uk-UA" sz="2000" b="1" i="1" dirty="0" smtClean="0">
                <a:latin typeface="Times New Roman"/>
              </a:rPr>
              <a:t>демократичному </a:t>
            </a:r>
            <a:r>
              <a:rPr lang="uk-UA" sz="2000" b="1" i="1" dirty="0">
                <a:latin typeface="Times New Roman"/>
              </a:rPr>
              <a:t>суспільстві, заснованому на </a:t>
            </a:r>
            <a:r>
              <a:rPr lang="uk-UA" sz="2000" b="1" i="1" dirty="0" smtClean="0">
                <a:latin typeface="Times New Roman"/>
              </a:rPr>
              <a:t>верховенстві </a:t>
            </a:r>
            <a:r>
              <a:rPr lang="uk-UA" sz="2000" b="1" i="1" dirty="0">
                <a:latin typeface="Times New Roman"/>
              </a:rPr>
              <a:t>права, є</a:t>
            </a:r>
            <a:r>
              <a:rPr lang="uk-UA" sz="2000" b="1" i="1" dirty="0" smtClean="0">
                <a:latin typeface="Times New Roman"/>
              </a:rPr>
              <a:t>:</a:t>
            </a:r>
          </a:p>
          <a:p>
            <a:pPr marL="342900" indent="-342900" algn="just">
              <a:buFontTx/>
              <a:buChar char="-"/>
            </a:pPr>
            <a:r>
              <a:rPr lang="uk-UA" sz="2000" dirty="0" smtClean="0">
                <a:latin typeface="Times New Roman"/>
              </a:rPr>
              <a:t>підтримка </a:t>
            </a:r>
            <a:r>
              <a:rPr lang="uk-UA" sz="2000" dirty="0">
                <a:latin typeface="Times New Roman"/>
              </a:rPr>
              <a:t>публічного спокою, </a:t>
            </a:r>
            <a:r>
              <a:rPr lang="uk-UA" sz="2000" dirty="0" smtClean="0">
                <a:latin typeface="Times New Roman"/>
              </a:rPr>
              <a:t>забезпечення </a:t>
            </a:r>
            <a:r>
              <a:rPr lang="uk-UA" sz="2000" dirty="0">
                <a:latin typeface="Times New Roman"/>
              </a:rPr>
              <a:t>права і порядку в суспільстві</a:t>
            </a:r>
            <a:r>
              <a:rPr lang="uk-UA" sz="2000" dirty="0" smtClean="0">
                <a:latin typeface="Times New Roman"/>
              </a:rPr>
              <a:t>;</a:t>
            </a:r>
          </a:p>
          <a:p>
            <a:pPr marL="342900" indent="-342900" algn="just">
              <a:buFontTx/>
              <a:buChar char="-"/>
            </a:pPr>
            <a:r>
              <a:rPr lang="uk-UA" sz="2000" dirty="0" smtClean="0">
                <a:latin typeface="Times New Roman"/>
              </a:rPr>
              <a:t>- </a:t>
            </a:r>
            <a:r>
              <a:rPr lang="uk-UA" sz="2000" dirty="0">
                <a:latin typeface="Times New Roman"/>
              </a:rPr>
              <a:t>захист і дотримання </a:t>
            </a:r>
            <a:r>
              <a:rPr lang="uk-UA" sz="2000" dirty="0" smtClean="0">
                <a:latin typeface="Times New Roman"/>
              </a:rPr>
              <a:t>основоположних </a:t>
            </a:r>
            <a:r>
              <a:rPr lang="uk-UA" sz="2000" dirty="0">
                <a:latin typeface="Times New Roman"/>
              </a:rPr>
              <a:t>прав і свобод особи, закріплених, зокрема, в Європейській конвенції про права людини</a:t>
            </a:r>
            <a:r>
              <a:rPr lang="uk-UA" sz="2000" dirty="0" smtClean="0">
                <a:latin typeface="Times New Roman"/>
              </a:rPr>
              <a:t>;</a:t>
            </a:r>
          </a:p>
          <a:p>
            <a:pPr marL="342900" indent="-342900" algn="just">
              <a:buFontTx/>
              <a:buChar char="-"/>
            </a:pPr>
            <a:r>
              <a:rPr lang="uk-UA" sz="2000" dirty="0" smtClean="0">
                <a:latin typeface="Times New Roman"/>
              </a:rPr>
              <a:t>- </a:t>
            </a:r>
            <a:r>
              <a:rPr lang="uk-UA" sz="2000" dirty="0">
                <a:latin typeface="Times New Roman"/>
              </a:rPr>
              <a:t>запобігання та подолання зло </a:t>
            </a:r>
            <a:r>
              <a:rPr lang="uk-UA" sz="2000" dirty="0" smtClean="0">
                <a:latin typeface="Times New Roman"/>
              </a:rPr>
              <a:t>чинності;</a:t>
            </a:r>
          </a:p>
          <a:p>
            <a:pPr marL="342900" indent="-342900" algn="just">
              <a:buFontTx/>
              <a:buChar char="-"/>
            </a:pPr>
            <a:r>
              <a:rPr lang="uk-UA" sz="2000" dirty="0" smtClean="0">
                <a:latin typeface="Times New Roman"/>
              </a:rPr>
              <a:t>- </a:t>
            </a:r>
            <a:r>
              <a:rPr lang="uk-UA" sz="2000" dirty="0">
                <a:latin typeface="Times New Roman"/>
              </a:rPr>
              <a:t>виявлення злочинів</a:t>
            </a:r>
            <a:r>
              <a:rPr lang="uk-UA" sz="2000" dirty="0" smtClean="0">
                <a:latin typeface="Times New Roman"/>
              </a:rPr>
              <a:t>;</a:t>
            </a:r>
          </a:p>
          <a:p>
            <a:pPr marL="342900" indent="-342900" algn="just">
              <a:buFontTx/>
              <a:buChar char="-"/>
            </a:pPr>
            <a:r>
              <a:rPr lang="uk-UA" sz="2000" dirty="0" smtClean="0">
                <a:latin typeface="Times New Roman"/>
              </a:rPr>
              <a:t>- </a:t>
            </a:r>
            <a:r>
              <a:rPr lang="uk-UA" sz="2000" dirty="0">
                <a:latin typeface="Times New Roman"/>
              </a:rPr>
              <a:t>надання допомоги і послуг </a:t>
            </a:r>
            <a:r>
              <a:rPr lang="uk-UA" sz="2000" dirty="0" smtClean="0">
                <a:latin typeface="Times New Roman"/>
              </a:rPr>
              <a:t>суспільству.</a:t>
            </a:r>
            <a:endParaRPr lang="uk-UA" sz="2000" dirty="0"/>
          </a:p>
        </p:txBody>
      </p:sp>
      <p:sp>
        <p:nvSpPr>
          <p:cNvPr id="5" name="Выгнутая вправо стрелка 4"/>
          <p:cNvSpPr/>
          <p:nvPr/>
        </p:nvSpPr>
        <p:spPr>
          <a:xfrm>
            <a:off x="5796136" y="1157913"/>
            <a:ext cx="3096344" cy="1623015"/>
          </a:xfrm>
          <a:prstGeom prst="curvedLeftArrow">
            <a:avLst>
              <a:gd name="adj1" fmla="val 25000"/>
              <a:gd name="adj2" fmla="val 41248"/>
              <a:gd name="adj3" fmla="val 58882"/>
            </a:avLst>
          </a:prstGeom>
          <a:solidFill>
            <a:schemeClr val="accent6">
              <a:lumMod val="40000"/>
              <a:lumOff val="60000"/>
            </a:schemeClr>
          </a:solidFill>
          <a:ln>
            <a:solidFill>
              <a:schemeClr val="accent6">
                <a:lumMod val="50000"/>
              </a:schemeClr>
            </a:solidFill>
          </a:ln>
          <a:effectLst>
            <a:innerShdw blurRad="63500" dist="50800" dir="18900000">
              <a:prstClr val="black">
                <a:alpha val="50000"/>
              </a:prstClr>
            </a:innerShd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Tree>
    <p:extLst>
      <p:ext uri="{BB962C8B-B14F-4D97-AF65-F5344CB8AC3E}">
        <p14:creationId xmlns:p14="http://schemas.microsoft.com/office/powerpoint/2010/main" xmlns="" val="29081554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Прямоугольник 1"/>
          <p:cNvSpPr/>
          <p:nvPr/>
        </p:nvSpPr>
        <p:spPr>
          <a:xfrm>
            <a:off x="3419872" y="260648"/>
            <a:ext cx="4572000" cy="830997"/>
          </a:xfrm>
          <a:prstGeom prst="rect">
            <a:avLst/>
          </a:prstGeom>
          <a:ln w="19050">
            <a:solidFill>
              <a:schemeClr val="accent6">
                <a:lumMod val="50000"/>
              </a:schemeClr>
            </a:solidFill>
          </a:ln>
          <a:effectLst>
            <a:innerShdw blurRad="63500" dist="50800" dir="18900000">
              <a:prstClr val="black">
                <a:alpha val="50000"/>
              </a:prstClr>
            </a:innerShdw>
          </a:effectLst>
          <a:scene3d>
            <a:camera prst="perspectiveLef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a:spAutoFit/>
          </a:bodyPr>
          <a:lstStyle/>
          <a:p>
            <a:pPr algn="ctr"/>
            <a:r>
              <a:rPr lang="uk-UA" sz="2400" b="1" dirty="0">
                <a:solidFill>
                  <a:prstClr val="black"/>
                </a:solidFill>
                <a:latin typeface="Times New Roman"/>
              </a:rPr>
              <a:t>Європейський кодекс поліцейської етики</a:t>
            </a:r>
            <a:endParaRPr lang="uk-UA" sz="2400" dirty="0"/>
          </a:p>
        </p:txBody>
      </p:sp>
      <p:sp>
        <p:nvSpPr>
          <p:cNvPr id="3" name="Прямоугольник 2"/>
          <p:cNvSpPr/>
          <p:nvPr/>
        </p:nvSpPr>
        <p:spPr>
          <a:xfrm>
            <a:off x="179512" y="1412776"/>
            <a:ext cx="4572000" cy="707886"/>
          </a:xfrm>
          <a:prstGeom prst="rect">
            <a:avLst/>
          </a:prstGeom>
          <a:solidFill>
            <a:schemeClr val="bg2"/>
          </a:solidFill>
          <a:ln w="19050">
            <a:solidFill>
              <a:srgbClr val="002060"/>
            </a:solidFill>
          </a:ln>
          <a:effectLst>
            <a:innerShdw blurRad="63500" dist="50800" dir="13500000">
              <a:prstClr val="black">
                <a:alpha val="50000"/>
              </a:prstClr>
            </a:innerShdw>
          </a:effectLst>
          <a:scene3d>
            <a:camera prst="perspectiveRight"/>
            <a:lightRig rig="threePt" dir="t"/>
          </a:scene3d>
        </p:spPr>
        <p:txBody>
          <a:bodyPr>
            <a:spAutoFit/>
          </a:bodyPr>
          <a:lstStyle/>
          <a:p>
            <a:pPr algn="ctr"/>
            <a:r>
              <a:rPr lang="uk-UA" sz="2000" b="1" smtClean="0">
                <a:latin typeface="Times New Roman"/>
              </a:rPr>
              <a:t>II. Правові основи поліції відповідно до верховенства права</a:t>
            </a:r>
            <a:endParaRPr lang="uk-UA" sz="2000" b="1"/>
          </a:p>
        </p:txBody>
      </p:sp>
      <p:cxnSp>
        <p:nvCxnSpPr>
          <p:cNvPr id="5" name="Соединительная линия уступом 4"/>
          <p:cNvCxnSpPr>
            <a:endCxn id="3" idx="0"/>
          </p:cNvCxnSpPr>
          <p:nvPr/>
        </p:nvCxnSpPr>
        <p:spPr>
          <a:xfrm rot="10800000" flipV="1">
            <a:off x="2465512" y="676146"/>
            <a:ext cx="954360" cy="736630"/>
          </a:xfrm>
          <a:prstGeom prst="bentConnector2">
            <a:avLst/>
          </a:prstGeom>
          <a:ln w="571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251520" y="2564904"/>
            <a:ext cx="2409766" cy="1015663"/>
          </a:xfrm>
          <a:prstGeom prst="rect">
            <a:avLst/>
          </a:prstGeom>
          <a:solidFill>
            <a:schemeClr val="accent6">
              <a:lumMod val="20000"/>
              <a:lumOff val="80000"/>
            </a:schemeClr>
          </a:solidFill>
          <a:ln w="19050">
            <a:solidFill>
              <a:schemeClr val="accent5">
                <a:lumMod val="50000"/>
              </a:schemeClr>
            </a:solidFill>
            <a:prstDash val="dash"/>
          </a:ln>
          <a:effectLst>
            <a:outerShdw blurRad="50800" dist="38100" dir="10800000" algn="r" rotWithShape="0">
              <a:prstClr val="black">
                <a:alpha val="40000"/>
              </a:prstClr>
            </a:outerShdw>
          </a:effectLst>
        </p:spPr>
        <p:txBody>
          <a:bodyPr wrap="square">
            <a:spAutoFit/>
          </a:bodyPr>
          <a:lstStyle/>
          <a:p>
            <a:pPr algn="ctr"/>
            <a:r>
              <a:rPr lang="uk-UA" sz="2000" dirty="0" smtClean="0">
                <a:latin typeface="Times New Roman"/>
              </a:rPr>
              <a:t>Поліція є публічним органом, створеним згідно із законом.</a:t>
            </a:r>
            <a:endParaRPr lang="uk-UA" sz="2000" dirty="0"/>
          </a:p>
        </p:txBody>
      </p:sp>
      <p:sp>
        <p:nvSpPr>
          <p:cNvPr id="7" name="Прямоугольник 6"/>
          <p:cNvSpPr/>
          <p:nvPr/>
        </p:nvSpPr>
        <p:spPr>
          <a:xfrm>
            <a:off x="179512" y="4025957"/>
            <a:ext cx="3528392" cy="1938992"/>
          </a:xfrm>
          <a:prstGeom prst="rect">
            <a:avLst/>
          </a:prstGeom>
          <a:solidFill>
            <a:schemeClr val="accent6">
              <a:lumMod val="20000"/>
              <a:lumOff val="80000"/>
            </a:schemeClr>
          </a:solidFill>
          <a:ln w="19050">
            <a:solidFill>
              <a:schemeClr val="accent5">
                <a:lumMod val="50000"/>
              </a:schemeClr>
            </a:solidFill>
            <a:prstDash val="dash"/>
          </a:ln>
          <a:effectLst>
            <a:outerShdw blurRad="50800" dist="38100" dir="10800000" algn="r" rotWithShape="0">
              <a:prstClr val="black">
                <a:alpha val="40000"/>
              </a:prstClr>
            </a:outerShdw>
          </a:effectLst>
        </p:spPr>
        <p:txBody>
          <a:bodyPr wrap="square">
            <a:spAutoFit/>
          </a:bodyPr>
          <a:lstStyle/>
          <a:p>
            <a:pPr algn="ctr"/>
            <a:r>
              <a:rPr lang="uk-UA" sz="2000" dirty="0" smtClean="0">
                <a:latin typeface="Times New Roman"/>
              </a:rPr>
              <a:t>Діяльність поліції завжди повинна проводитися у відповідності з національним правом і міжнародними стандартами, визнаними країною.</a:t>
            </a:r>
            <a:endParaRPr lang="uk-UA" sz="2000" dirty="0">
              <a:latin typeface="Times New Roman"/>
            </a:endParaRPr>
          </a:p>
        </p:txBody>
      </p:sp>
      <p:sp>
        <p:nvSpPr>
          <p:cNvPr id="8" name="Прямоугольник 7"/>
          <p:cNvSpPr/>
          <p:nvPr/>
        </p:nvSpPr>
        <p:spPr>
          <a:xfrm>
            <a:off x="5292080" y="1412776"/>
            <a:ext cx="3563888" cy="3170099"/>
          </a:xfrm>
          <a:prstGeom prst="rect">
            <a:avLst/>
          </a:prstGeom>
          <a:solidFill>
            <a:schemeClr val="accent6">
              <a:lumMod val="20000"/>
              <a:lumOff val="80000"/>
            </a:schemeClr>
          </a:solidFill>
          <a:ln w="19050">
            <a:solidFill>
              <a:schemeClr val="accent5">
                <a:lumMod val="50000"/>
              </a:schemeClr>
            </a:solidFill>
            <a:prstDash val="dash"/>
          </a:ln>
          <a:effectLst>
            <a:outerShdw blurRad="50800" dist="38100" dir="10800000" algn="r" rotWithShape="0">
              <a:prstClr val="black">
                <a:alpha val="40000"/>
              </a:prstClr>
            </a:outerShdw>
          </a:effectLst>
        </p:spPr>
        <p:txBody>
          <a:bodyPr wrap="square">
            <a:spAutoFit/>
          </a:bodyPr>
          <a:lstStyle/>
          <a:p>
            <a:pPr algn="ctr"/>
            <a:r>
              <a:rPr lang="uk-UA" sz="2000" smtClean="0">
                <a:latin typeface="Times New Roman"/>
              </a:rPr>
              <a:t>Законодавство про поліцію повинно бути доступним для громадськості, достатньо зрозумілими і точним, та, за необхідності, супроводжуватися чіткими підзаконним регулюванням, яке також повинно бути доступними для громадськості і зрозумілим.</a:t>
            </a:r>
            <a:endParaRPr lang="uk-UA" sz="2000">
              <a:latin typeface="Times New Roman"/>
            </a:endParaRPr>
          </a:p>
        </p:txBody>
      </p:sp>
      <p:sp>
        <p:nvSpPr>
          <p:cNvPr id="9" name="Прямоугольник 8"/>
          <p:cNvSpPr/>
          <p:nvPr/>
        </p:nvSpPr>
        <p:spPr>
          <a:xfrm>
            <a:off x="4139952" y="4797152"/>
            <a:ext cx="4572000" cy="1938992"/>
          </a:xfrm>
          <a:prstGeom prst="rect">
            <a:avLst/>
          </a:prstGeom>
          <a:solidFill>
            <a:schemeClr val="accent6">
              <a:lumMod val="20000"/>
              <a:lumOff val="80000"/>
            </a:schemeClr>
          </a:solidFill>
          <a:ln w="19050">
            <a:solidFill>
              <a:schemeClr val="accent5">
                <a:lumMod val="50000"/>
              </a:schemeClr>
            </a:solidFill>
            <a:prstDash val="dash"/>
          </a:ln>
          <a:effectLst>
            <a:outerShdw blurRad="50800" dist="38100" dir="10800000" algn="r" rotWithShape="0">
              <a:prstClr val="black">
                <a:alpha val="40000"/>
              </a:prstClr>
            </a:outerShdw>
          </a:effectLst>
        </p:spPr>
        <p:txBody>
          <a:bodyPr wrap="square">
            <a:spAutoFit/>
          </a:bodyPr>
          <a:lstStyle/>
          <a:p>
            <a:pPr algn="ctr"/>
            <a:r>
              <a:rPr lang="uk-UA" sz="2000" smtClean="0">
                <a:latin typeface="Times New Roman"/>
              </a:rPr>
              <a:t>На персонал поліції повинно поширюватися таке саме законодавство, що й на звичайних громадян, і винятки можуть бути виправдані тільки з причин належної роботи поліції в демократичному суспільстві .</a:t>
            </a:r>
            <a:endParaRPr lang="uk-UA" sz="2000">
              <a:latin typeface="Times New Roman"/>
            </a:endParaRPr>
          </a:p>
        </p:txBody>
      </p:sp>
      <p:cxnSp>
        <p:nvCxnSpPr>
          <p:cNvPr id="11" name="Прямая со стрелкой 10"/>
          <p:cNvCxnSpPr>
            <a:endCxn id="6" idx="0"/>
          </p:cNvCxnSpPr>
          <p:nvPr/>
        </p:nvCxnSpPr>
        <p:spPr>
          <a:xfrm flipH="1">
            <a:off x="1456403" y="2120662"/>
            <a:ext cx="1009109" cy="444242"/>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3" idx="2"/>
          </p:cNvCxnSpPr>
          <p:nvPr/>
        </p:nvCxnSpPr>
        <p:spPr>
          <a:xfrm>
            <a:off x="2465512" y="2120662"/>
            <a:ext cx="1098376" cy="1905295"/>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3" idx="2"/>
            <a:endCxn id="8" idx="1"/>
          </p:cNvCxnSpPr>
          <p:nvPr/>
        </p:nvCxnSpPr>
        <p:spPr>
          <a:xfrm>
            <a:off x="2465512" y="2120662"/>
            <a:ext cx="2826568" cy="877164"/>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2465512" y="2120662"/>
            <a:ext cx="2682552" cy="2676490"/>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081554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Прямоугольник 1"/>
          <p:cNvSpPr/>
          <p:nvPr/>
        </p:nvSpPr>
        <p:spPr>
          <a:xfrm>
            <a:off x="179512" y="260647"/>
            <a:ext cx="4572000" cy="830997"/>
          </a:xfrm>
          <a:prstGeom prst="rect">
            <a:avLst/>
          </a:prstGeom>
          <a:ln w="19050">
            <a:solidFill>
              <a:schemeClr val="accent6">
                <a:lumMod val="50000"/>
              </a:schemeClr>
            </a:solidFill>
          </a:ln>
          <a:effectLst>
            <a:innerShdw blurRad="63500" dist="50800" dir="18900000">
              <a:prstClr val="black">
                <a:alpha val="50000"/>
              </a:prstClr>
            </a:innerShdw>
          </a:effectLst>
          <a:scene3d>
            <a:camera prst="perspectiveRigh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a:spAutoFit/>
          </a:bodyPr>
          <a:lstStyle/>
          <a:p>
            <a:pPr algn="ctr"/>
            <a:r>
              <a:rPr lang="uk-UA" sz="2400" b="1" dirty="0">
                <a:solidFill>
                  <a:prstClr val="black"/>
                </a:solidFill>
                <a:latin typeface="Times New Roman"/>
              </a:rPr>
              <a:t>Європейський кодекс поліцейської етики</a:t>
            </a:r>
            <a:endParaRPr lang="uk-UA" sz="2400" dirty="0"/>
          </a:p>
        </p:txBody>
      </p:sp>
      <p:sp>
        <p:nvSpPr>
          <p:cNvPr id="3" name="Прямоугольник 2"/>
          <p:cNvSpPr/>
          <p:nvPr/>
        </p:nvSpPr>
        <p:spPr>
          <a:xfrm>
            <a:off x="4283968" y="1556792"/>
            <a:ext cx="4572000" cy="707886"/>
          </a:xfrm>
          <a:prstGeom prst="rect">
            <a:avLst/>
          </a:prstGeom>
          <a:solidFill>
            <a:schemeClr val="bg2"/>
          </a:solidFill>
          <a:ln w="19050">
            <a:solidFill>
              <a:srgbClr val="002060"/>
            </a:solidFill>
          </a:ln>
          <a:effectLst>
            <a:innerShdw blurRad="63500" dist="50800" dir="13500000">
              <a:prstClr val="black">
                <a:alpha val="50000"/>
              </a:prstClr>
            </a:innerShdw>
          </a:effectLst>
          <a:scene3d>
            <a:camera prst="perspectiveLeft"/>
            <a:lightRig rig="threePt" dir="t"/>
          </a:scene3d>
        </p:spPr>
        <p:txBody>
          <a:bodyPr>
            <a:spAutoFit/>
          </a:bodyPr>
          <a:lstStyle/>
          <a:p>
            <a:pPr algn="ctr"/>
            <a:r>
              <a:rPr lang="uk-UA" sz="2000" b="1" smtClean="0">
                <a:latin typeface="Times New Roman"/>
              </a:rPr>
              <a:t>V. Керівні принципи діяльності / втручання поліції </a:t>
            </a:r>
            <a:endParaRPr lang="uk-UA" sz="2000" b="1">
              <a:latin typeface="Times New Roman"/>
            </a:endParaRPr>
          </a:p>
        </p:txBody>
      </p:sp>
      <p:cxnSp>
        <p:nvCxnSpPr>
          <p:cNvPr id="5" name="Соединительная линия уступом 4"/>
          <p:cNvCxnSpPr>
            <a:endCxn id="3" idx="0"/>
          </p:cNvCxnSpPr>
          <p:nvPr/>
        </p:nvCxnSpPr>
        <p:spPr>
          <a:xfrm>
            <a:off x="4427984" y="676145"/>
            <a:ext cx="2141984" cy="880647"/>
          </a:xfrm>
          <a:prstGeom prst="bentConnector2">
            <a:avLst/>
          </a:prstGeom>
          <a:ln w="571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179512" y="1628800"/>
            <a:ext cx="2592288" cy="1631216"/>
          </a:xfrm>
          <a:prstGeom prst="rect">
            <a:avLst/>
          </a:prstGeom>
          <a:solidFill>
            <a:schemeClr val="accent6">
              <a:lumMod val="20000"/>
              <a:lumOff val="80000"/>
            </a:schemeClr>
          </a:solidFill>
          <a:ln w="19050">
            <a:solidFill>
              <a:schemeClr val="accent5">
                <a:lumMod val="50000"/>
              </a:schemeClr>
            </a:solidFill>
            <a:prstDash val="dash"/>
          </a:ln>
          <a:effectLst>
            <a:outerShdw blurRad="50800" dist="38100" dir="10800000" algn="r" rotWithShape="0">
              <a:prstClr val="black">
                <a:alpha val="40000"/>
              </a:prstClr>
            </a:outerShdw>
          </a:effectLst>
        </p:spPr>
        <p:txBody>
          <a:bodyPr wrap="square">
            <a:spAutoFit/>
          </a:bodyPr>
          <a:lstStyle/>
          <a:p>
            <a:pPr algn="ctr"/>
            <a:r>
              <a:rPr lang="uk-UA" sz="2000" dirty="0" smtClean="0">
                <a:latin typeface="Times New Roman"/>
              </a:rPr>
              <a:t>Поліція і вся поліцейська діяльність повинні поважати право на життя кожного. </a:t>
            </a:r>
            <a:endParaRPr lang="uk-UA" sz="2000" dirty="0">
              <a:latin typeface="Times New Roman"/>
            </a:endParaRPr>
          </a:p>
        </p:txBody>
      </p:sp>
      <p:sp>
        <p:nvSpPr>
          <p:cNvPr id="7" name="Прямоугольник 6"/>
          <p:cNvSpPr/>
          <p:nvPr/>
        </p:nvSpPr>
        <p:spPr>
          <a:xfrm>
            <a:off x="142798" y="3524166"/>
            <a:ext cx="2845026" cy="3170099"/>
          </a:xfrm>
          <a:prstGeom prst="rect">
            <a:avLst/>
          </a:prstGeom>
          <a:solidFill>
            <a:schemeClr val="accent6">
              <a:lumMod val="20000"/>
              <a:lumOff val="80000"/>
            </a:schemeClr>
          </a:solidFill>
          <a:ln w="19050">
            <a:solidFill>
              <a:schemeClr val="accent5">
                <a:lumMod val="50000"/>
              </a:schemeClr>
            </a:solidFill>
            <a:prstDash val="dash"/>
          </a:ln>
          <a:effectLst>
            <a:outerShdw blurRad="50800" dist="38100" dir="10800000" algn="r" rotWithShape="0">
              <a:prstClr val="black">
                <a:alpha val="40000"/>
              </a:prstClr>
            </a:outerShdw>
          </a:effectLst>
        </p:spPr>
        <p:txBody>
          <a:bodyPr wrap="square">
            <a:spAutoFit/>
          </a:bodyPr>
          <a:lstStyle/>
          <a:p>
            <a:pPr algn="ctr"/>
            <a:r>
              <a:rPr lang="uk-UA" sz="2000" dirty="0" smtClean="0">
                <a:latin typeface="Times New Roman"/>
              </a:rPr>
              <a:t>Поліція не повинна за жодних обставин вчиняти, підбурювати або терпимо ставитися до будь-яких форм катування або нелюдського, або такого, що принижує гідність, поводження чи покарання.</a:t>
            </a:r>
            <a:endParaRPr lang="uk-UA" sz="2000" dirty="0">
              <a:latin typeface="Times New Roman"/>
            </a:endParaRPr>
          </a:p>
        </p:txBody>
      </p:sp>
      <p:sp>
        <p:nvSpPr>
          <p:cNvPr id="8" name="Прямоугольник 7"/>
          <p:cNvSpPr/>
          <p:nvPr/>
        </p:nvSpPr>
        <p:spPr>
          <a:xfrm>
            <a:off x="6156176" y="2884602"/>
            <a:ext cx="2844316" cy="2246769"/>
          </a:xfrm>
          <a:prstGeom prst="rect">
            <a:avLst/>
          </a:prstGeom>
          <a:solidFill>
            <a:schemeClr val="accent6">
              <a:lumMod val="20000"/>
              <a:lumOff val="80000"/>
            </a:schemeClr>
          </a:solidFill>
          <a:ln w="19050">
            <a:solidFill>
              <a:schemeClr val="accent5">
                <a:lumMod val="50000"/>
              </a:schemeClr>
            </a:solidFill>
            <a:prstDash val="dash"/>
          </a:ln>
          <a:effectLst>
            <a:outerShdw blurRad="50800" dist="38100" dir="10800000" algn="r" rotWithShape="0">
              <a:prstClr val="black">
                <a:alpha val="40000"/>
              </a:prstClr>
            </a:outerShdw>
          </a:effectLst>
        </p:spPr>
        <p:txBody>
          <a:bodyPr wrap="square">
            <a:spAutoFit/>
          </a:bodyPr>
          <a:lstStyle/>
          <a:p>
            <a:pPr algn="ctr"/>
            <a:r>
              <a:rPr lang="uk-UA" sz="2000" dirty="0" smtClean="0">
                <a:latin typeface="Times New Roman"/>
              </a:rPr>
              <a:t>Поліція може застосовувати силу тільки у разі суворої необхідності і тільки в обсязі, необхідному для досягнення легітимної мети.</a:t>
            </a:r>
            <a:endParaRPr lang="uk-UA" sz="2000" dirty="0">
              <a:latin typeface="Times New Roman"/>
            </a:endParaRPr>
          </a:p>
        </p:txBody>
      </p:sp>
      <p:sp>
        <p:nvSpPr>
          <p:cNvPr id="9" name="Прямоугольник 8"/>
          <p:cNvSpPr/>
          <p:nvPr/>
        </p:nvSpPr>
        <p:spPr>
          <a:xfrm>
            <a:off x="3347864" y="5370826"/>
            <a:ext cx="5292080" cy="1323439"/>
          </a:xfrm>
          <a:prstGeom prst="rect">
            <a:avLst/>
          </a:prstGeom>
          <a:solidFill>
            <a:schemeClr val="accent6">
              <a:lumMod val="20000"/>
              <a:lumOff val="80000"/>
            </a:schemeClr>
          </a:solidFill>
          <a:ln w="19050">
            <a:solidFill>
              <a:schemeClr val="accent5">
                <a:lumMod val="50000"/>
              </a:schemeClr>
            </a:solidFill>
            <a:prstDash val="dash"/>
          </a:ln>
          <a:effectLst>
            <a:outerShdw blurRad="50800" dist="38100" dir="10800000" algn="r" rotWithShape="0">
              <a:prstClr val="black">
                <a:alpha val="40000"/>
              </a:prstClr>
            </a:outerShdw>
          </a:effectLst>
        </p:spPr>
        <p:txBody>
          <a:bodyPr wrap="square">
            <a:spAutoFit/>
          </a:bodyPr>
          <a:lstStyle/>
          <a:p>
            <a:pPr algn="ctr"/>
            <a:r>
              <a:rPr lang="uk-UA" sz="2000" smtClean="0">
                <a:latin typeface="Times New Roman"/>
              </a:rPr>
              <a:t>Персонал поліції повинен діяти чесно і з повагою до суспільства і з особливою увагою до становища осіб, які належать до найбільш уразливих груп.</a:t>
            </a:r>
            <a:endParaRPr lang="uk-UA" sz="2000">
              <a:latin typeface="Times New Roman"/>
            </a:endParaRPr>
          </a:p>
        </p:txBody>
      </p:sp>
      <p:cxnSp>
        <p:nvCxnSpPr>
          <p:cNvPr id="11" name="Прямая со стрелкой 10"/>
          <p:cNvCxnSpPr/>
          <p:nvPr/>
        </p:nvCxnSpPr>
        <p:spPr>
          <a:xfrm flipH="1">
            <a:off x="2771800" y="2264678"/>
            <a:ext cx="3798168" cy="444242"/>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3" idx="2"/>
            <a:endCxn id="8" idx="0"/>
          </p:cNvCxnSpPr>
          <p:nvPr/>
        </p:nvCxnSpPr>
        <p:spPr>
          <a:xfrm>
            <a:off x="6569968" y="2264678"/>
            <a:ext cx="1008366" cy="619924"/>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3" idx="2"/>
            <a:endCxn id="7" idx="3"/>
          </p:cNvCxnSpPr>
          <p:nvPr/>
        </p:nvCxnSpPr>
        <p:spPr>
          <a:xfrm flipH="1">
            <a:off x="2987824" y="2264678"/>
            <a:ext cx="3582144" cy="2844538"/>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H="1">
            <a:off x="4283968" y="2264678"/>
            <a:ext cx="2286000" cy="3036530"/>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081554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8004" name="Rectangle 4"/>
          <p:cNvSpPr>
            <a:spLocks noGrp="1" noChangeArrowheads="1"/>
          </p:cNvSpPr>
          <p:nvPr>
            <p:ph type="ctrTitle"/>
          </p:nvPr>
        </p:nvSpPr>
        <p:spPr>
          <a:xfrm>
            <a:off x="683568" y="2708920"/>
            <a:ext cx="7851648" cy="2088232"/>
          </a:xfrm>
        </p:spPr>
        <p:style>
          <a:lnRef idx="1">
            <a:schemeClr val="dk1"/>
          </a:lnRef>
          <a:fillRef idx="2">
            <a:schemeClr val="dk1"/>
          </a:fillRef>
          <a:effectRef idx="1">
            <a:schemeClr val="dk1"/>
          </a:effectRef>
          <a:fontRef idx="minor">
            <a:schemeClr val="dk1"/>
          </a:fontRef>
        </p:style>
        <p:txBody>
          <a:bodyPr>
            <a:normAutofit fontScale="90000"/>
          </a:bodyPr>
          <a:lstStyle/>
          <a:p>
            <a:pPr lvl="0" algn="ctr"/>
            <a:r>
              <a:rPr lang="uk-UA" sz="2800"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latin typeface="Times New Roman" pitchFamily="18" charset="0"/>
              </a:rPr>
              <a:t/>
            </a:r>
            <a:br>
              <a:rPr lang="uk-UA" sz="2800"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latin typeface="Times New Roman" pitchFamily="18" charset="0"/>
              </a:rPr>
            </a:br>
            <a: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t>Питання 4. </a:t>
            </a:r>
            <a:b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br>
            <a: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t/>
            </a:r>
            <a:b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br>
            <a:r>
              <a:rPr lang="uk-UA" sz="3100" dirty="0">
                <a:solidFill>
                  <a:srgbClr val="002060"/>
                </a:solidFill>
                <a:effectLst/>
                <a:latin typeface="Times New Roman" pitchFamily="18" charset="0"/>
                <a:ea typeface="Times New Roman"/>
                <a:cs typeface="Times New Roman" pitchFamily="18" charset="0"/>
              </a:rPr>
              <a:t>Етикет. Службовий етикет. Статут і службовий етикет. Традиції та ритуали. Присяга.</a:t>
            </a:r>
            <a:r>
              <a:rPr lang="uk-UA" sz="3100" dirty="0">
                <a:solidFill>
                  <a:srgbClr val="002060"/>
                </a:solidFill>
                <a:effectLst/>
                <a:latin typeface="Times New Roman" pitchFamily="18" charset="0"/>
                <a:ea typeface="Calibri"/>
                <a:cs typeface="Times New Roman" pitchFamily="18" charset="0"/>
              </a:rPr>
              <a:t/>
            </a:r>
            <a:br>
              <a:rPr lang="uk-UA" sz="3100" dirty="0">
                <a:solidFill>
                  <a:srgbClr val="002060"/>
                </a:solidFill>
                <a:effectLst/>
                <a:latin typeface="Times New Roman" pitchFamily="18" charset="0"/>
                <a:ea typeface="Calibri"/>
                <a:cs typeface="Times New Roman" pitchFamily="18" charset="0"/>
              </a:rPr>
            </a:br>
            <a:r>
              <a:rPr lang="uk-UA" sz="2800" dirty="0" smtClean="0">
                <a:solidFill>
                  <a:srgbClr val="002060"/>
                </a:solidFill>
                <a:effectLst/>
                <a:latin typeface="Times New Roman" pitchFamily="18" charset="0"/>
                <a:cs typeface="Times New Roman" pitchFamily="18" charset="0"/>
              </a:rPr>
              <a:t> </a:t>
            </a:r>
            <a:endParaRPr lang="uk-UA" sz="2800"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3743292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Прямоугольник 2"/>
          <p:cNvSpPr/>
          <p:nvPr/>
        </p:nvSpPr>
        <p:spPr>
          <a:xfrm>
            <a:off x="2087724" y="332656"/>
            <a:ext cx="5328592" cy="923330"/>
          </a:xfrm>
          <a:prstGeom prst="rect">
            <a:avLst/>
          </a:prstGeom>
          <a:solidFill>
            <a:schemeClr val="bg2"/>
          </a:solidFill>
          <a:ln w="19050">
            <a:solidFill>
              <a:schemeClr val="accent6">
                <a:lumMod val="50000"/>
              </a:schemeClr>
            </a:solidFill>
          </a:ln>
          <a:effectLst>
            <a:innerShdw blurRad="63500" dist="50800" dir="18900000">
              <a:prstClr val="black">
                <a:alpha val="50000"/>
              </a:prstClr>
            </a:innerShdw>
          </a:effectLst>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uk-UA" b="1" dirty="0">
                <a:solidFill>
                  <a:schemeClr val="dk1"/>
                </a:solidFill>
                <a:latin typeface="Times New Roman"/>
                <a:ea typeface="Times New Roman"/>
              </a:rPr>
              <a:t>Службовий етикет </a:t>
            </a:r>
            <a:endParaRPr lang="uk-UA" b="1" dirty="0" smtClean="0">
              <a:solidFill>
                <a:schemeClr val="dk1"/>
              </a:solidFill>
              <a:latin typeface="Times New Roman"/>
              <a:ea typeface="Times New Roman"/>
            </a:endParaRPr>
          </a:p>
          <a:p>
            <a:pPr algn="ctr"/>
            <a:r>
              <a:rPr lang="uk-UA" dirty="0" smtClean="0">
                <a:solidFill>
                  <a:schemeClr val="dk1"/>
                </a:solidFill>
                <a:latin typeface="Times New Roman"/>
                <a:ea typeface="Times New Roman"/>
              </a:rPr>
              <a:t>– </a:t>
            </a:r>
            <a:r>
              <a:rPr lang="uk-UA" dirty="0">
                <a:solidFill>
                  <a:schemeClr val="dk1"/>
                </a:solidFill>
                <a:latin typeface="Times New Roman"/>
                <a:ea typeface="Times New Roman"/>
              </a:rPr>
              <a:t>це сукупність найдоцільніших правил поведінки людей у трудових колективах. </a:t>
            </a:r>
          </a:p>
        </p:txBody>
      </p:sp>
      <p:pic>
        <p:nvPicPr>
          <p:cNvPr id="10242" name="Picture 2" descr="Картинки по запросу службовий етикет поліцейського"/>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592" y="1283640"/>
            <a:ext cx="7704856" cy="55743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081554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2938" y="548680"/>
            <a:ext cx="2619375" cy="174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Прямоугольник 1"/>
          <p:cNvSpPr/>
          <p:nvPr/>
        </p:nvSpPr>
        <p:spPr>
          <a:xfrm>
            <a:off x="4139952" y="332656"/>
            <a:ext cx="4572000" cy="1938992"/>
          </a:xfrm>
          <a:prstGeom prst="rect">
            <a:avLst/>
          </a:prstGeom>
          <a:ln w="19050">
            <a:solidFill>
              <a:schemeClr val="accent6">
                <a:lumMod val="50000"/>
              </a:schemeClr>
            </a:solidFill>
          </a:ln>
          <a:scene3d>
            <a:camera prst="perspectiveLeft"/>
            <a:lightRig rig="threePt" dir="t"/>
          </a:scene3d>
          <a:sp3d>
            <a:bevelT prst="convex"/>
          </a:sp3d>
        </p:spPr>
        <p:style>
          <a:lnRef idx="1">
            <a:schemeClr val="accent6"/>
          </a:lnRef>
          <a:fillRef idx="2">
            <a:schemeClr val="accent6"/>
          </a:fillRef>
          <a:effectRef idx="1">
            <a:schemeClr val="accent6"/>
          </a:effectRef>
          <a:fontRef idx="minor">
            <a:schemeClr val="dk1"/>
          </a:fontRef>
        </p:style>
        <p:txBody>
          <a:bodyPr>
            <a:spAutoFit/>
          </a:bodyPr>
          <a:lstStyle/>
          <a:p>
            <a:pPr algn="ctr"/>
            <a:r>
              <a:rPr lang="uk-UA" sz="2000" b="1" dirty="0">
                <a:latin typeface="Times New Roman"/>
                <a:ea typeface="Calibri"/>
              </a:rPr>
              <a:t>Дотримання норм і приписів щодо безпосереднього виконання </a:t>
            </a:r>
            <a:r>
              <a:rPr lang="uk-UA" sz="2000" b="1" dirty="0" smtClean="0">
                <a:latin typeface="Times New Roman"/>
                <a:ea typeface="Calibri"/>
              </a:rPr>
              <a:t>поліцейськими </a:t>
            </a:r>
            <a:r>
              <a:rPr lang="uk-UA" sz="2000" b="1" dirty="0">
                <a:latin typeface="Times New Roman"/>
                <a:ea typeface="Calibri"/>
              </a:rPr>
              <a:t>службових обов’язків робить дії поліцейських передбачуваними, </a:t>
            </a:r>
            <a:r>
              <a:rPr lang="uk-UA" sz="2000" b="1" dirty="0" smtClean="0">
                <a:latin typeface="Times New Roman"/>
                <a:ea typeface="Calibri"/>
              </a:rPr>
              <a:t>«пізнаваними», </a:t>
            </a:r>
            <a:r>
              <a:rPr lang="uk-UA" sz="2000" b="1" dirty="0">
                <a:latin typeface="Times New Roman"/>
                <a:ea typeface="Calibri"/>
              </a:rPr>
              <a:t>очікуваними. </a:t>
            </a:r>
            <a:endParaRPr lang="uk-UA" sz="2000" b="1" dirty="0"/>
          </a:p>
        </p:txBody>
      </p:sp>
      <p:sp>
        <p:nvSpPr>
          <p:cNvPr id="3" name="Прямоугольник 2"/>
          <p:cNvSpPr/>
          <p:nvPr/>
        </p:nvSpPr>
        <p:spPr>
          <a:xfrm>
            <a:off x="251520" y="2644170"/>
            <a:ext cx="4572000" cy="1015663"/>
          </a:xfrm>
          <a:prstGeom prst="rect">
            <a:avLst/>
          </a:prstGeom>
          <a:ln w="19050">
            <a:solidFill>
              <a:schemeClr val="accent6">
                <a:lumMod val="50000"/>
              </a:schemeClr>
            </a:solidFill>
          </a:ln>
          <a:scene3d>
            <a:camera prst="perspectiveRight"/>
            <a:lightRig rig="threePt" dir="t"/>
          </a:scene3d>
          <a:sp3d>
            <a:bevelT prst="convex"/>
          </a:sp3d>
        </p:spPr>
        <p:style>
          <a:lnRef idx="1">
            <a:schemeClr val="accent6"/>
          </a:lnRef>
          <a:fillRef idx="2">
            <a:schemeClr val="accent6"/>
          </a:fillRef>
          <a:effectRef idx="1">
            <a:schemeClr val="accent6"/>
          </a:effectRef>
          <a:fontRef idx="minor">
            <a:schemeClr val="dk1"/>
          </a:fontRef>
        </p:style>
        <p:txBody>
          <a:bodyPr>
            <a:spAutoFit/>
          </a:bodyPr>
          <a:lstStyle/>
          <a:p>
            <a:pPr algn="ctr"/>
            <a:r>
              <a:rPr lang="uk-UA" sz="2000" b="1" dirty="0" smtClean="0">
                <a:solidFill>
                  <a:schemeClr val="dk1"/>
                </a:solidFill>
                <a:latin typeface="Times New Roman"/>
                <a:ea typeface="Calibri"/>
              </a:rPr>
              <a:t>Службовий </a:t>
            </a:r>
            <a:r>
              <a:rPr lang="uk-UA" sz="2000" b="1" dirty="0">
                <a:solidFill>
                  <a:schemeClr val="dk1"/>
                </a:solidFill>
                <a:latin typeface="Times New Roman"/>
                <a:ea typeface="Calibri"/>
              </a:rPr>
              <a:t>етикет </a:t>
            </a:r>
            <a:r>
              <a:rPr lang="uk-UA" sz="2000" b="1" dirty="0" smtClean="0">
                <a:solidFill>
                  <a:schemeClr val="dk1"/>
                </a:solidFill>
                <a:latin typeface="Times New Roman"/>
                <a:ea typeface="Calibri"/>
              </a:rPr>
              <a:t>поліцейського відображає шанобливе </a:t>
            </a:r>
            <a:r>
              <a:rPr lang="uk-UA" sz="2000" b="1" dirty="0">
                <a:solidFill>
                  <a:schemeClr val="dk1"/>
                </a:solidFill>
                <a:latin typeface="Times New Roman"/>
                <a:ea typeface="Calibri"/>
              </a:rPr>
              <a:t>ставлення до старших за званням</a:t>
            </a:r>
          </a:p>
        </p:txBody>
      </p:sp>
      <p:pic>
        <p:nvPicPr>
          <p:cNvPr id="1126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06773" y="2420888"/>
            <a:ext cx="2619375" cy="174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Прямоугольник 3"/>
          <p:cNvSpPr/>
          <p:nvPr/>
        </p:nvSpPr>
        <p:spPr>
          <a:xfrm>
            <a:off x="1259632" y="4437112"/>
            <a:ext cx="6388876" cy="1323439"/>
          </a:xfrm>
          <a:prstGeom prst="rect">
            <a:avLst/>
          </a:prstGeom>
          <a:solidFill>
            <a:schemeClr val="bg2"/>
          </a:solidFill>
          <a:ln w="28575">
            <a:solidFill>
              <a:srgbClr val="002060"/>
            </a:solidFill>
          </a:ln>
          <a:effectLst>
            <a:innerShdw blurRad="63500" dist="50800" dir="13500000">
              <a:prstClr val="black">
                <a:alpha val="50000"/>
              </a:prstClr>
            </a:innerShdw>
          </a:effectLst>
          <a:scene3d>
            <a:camera prst="orthographicFront"/>
            <a:lightRig rig="threePt" dir="t"/>
          </a:scene3d>
          <a:sp3d>
            <a:bevelT prst="convex"/>
          </a:sp3d>
        </p:spPr>
        <p:txBody>
          <a:bodyPr wrap="square">
            <a:spAutoFit/>
          </a:bodyPr>
          <a:lstStyle/>
          <a:p>
            <a:pPr algn="ctr"/>
            <a:r>
              <a:rPr lang="uk-UA" sz="2000" b="1" dirty="0">
                <a:latin typeface="Times New Roman"/>
                <a:ea typeface="Calibri"/>
              </a:rPr>
              <a:t>Спеціальні (статутні) вітання</a:t>
            </a:r>
            <a:r>
              <a:rPr lang="uk-UA" sz="2000" dirty="0">
                <a:latin typeface="Times New Roman"/>
                <a:ea typeface="Calibri"/>
              </a:rPr>
              <a:t> </a:t>
            </a:r>
            <a:endParaRPr lang="uk-UA" sz="2000" dirty="0" smtClean="0">
              <a:latin typeface="Times New Roman"/>
              <a:ea typeface="Calibri"/>
            </a:endParaRPr>
          </a:p>
          <a:p>
            <a:pPr algn="ctr"/>
            <a:r>
              <a:rPr lang="uk-UA" sz="2000" dirty="0" smtClean="0">
                <a:latin typeface="Times New Roman"/>
                <a:ea typeface="Calibri"/>
              </a:rPr>
              <a:t>є </a:t>
            </a:r>
            <a:r>
              <a:rPr lang="uk-UA" sz="2000" dirty="0">
                <a:latin typeface="Times New Roman"/>
                <a:ea typeface="Calibri"/>
              </a:rPr>
              <a:t>одним із виявів службового етикету поліцейських, оскільки виступають зовнішньою формою вияву взаємоповаги та згуртованості. </a:t>
            </a:r>
            <a:endParaRPr lang="uk-UA" sz="2000" dirty="0"/>
          </a:p>
        </p:txBody>
      </p:sp>
    </p:spTree>
    <p:extLst>
      <p:ext uri="{BB962C8B-B14F-4D97-AF65-F5344CB8AC3E}">
        <p14:creationId xmlns:p14="http://schemas.microsoft.com/office/powerpoint/2010/main" xmlns="" val="29081554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Прямоугольник 1"/>
          <p:cNvSpPr/>
          <p:nvPr/>
        </p:nvSpPr>
        <p:spPr>
          <a:xfrm>
            <a:off x="323528" y="404664"/>
            <a:ext cx="3358292" cy="707886"/>
          </a:xfrm>
          <a:prstGeom prst="rect">
            <a:avLst/>
          </a:prstGeom>
          <a:solidFill>
            <a:schemeClr val="bg2"/>
          </a:solidFill>
          <a:ln w="19050">
            <a:solidFill>
              <a:schemeClr val="accent6">
                <a:lumMod val="50000"/>
              </a:schemeClr>
            </a:solidFill>
          </a:ln>
          <a:scene3d>
            <a:camera prst="perspectiveRight"/>
            <a:lightRig rig="threePt" dir="t"/>
          </a:scene3d>
          <a:sp3d>
            <a:bevelT prst="convex"/>
          </a:sp3d>
        </p:spPr>
        <p:style>
          <a:lnRef idx="1">
            <a:schemeClr val="accent6"/>
          </a:lnRef>
          <a:fillRef idx="2">
            <a:schemeClr val="accent6"/>
          </a:fillRef>
          <a:effectRef idx="1">
            <a:schemeClr val="accent6"/>
          </a:effectRef>
          <a:fontRef idx="minor">
            <a:schemeClr val="dk1"/>
          </a:fontRef>
        </p:style>
        <p:txBody>
          <a:bodyPr>
            <a:spAutoFit/>
          </a:bodyPr>
          <a:lstStyle/>
          <a:p>
            <a:pPr algn="ctr"/>
            <a:r>
              <a:rPr lang="uk-UA" sz="2000" b="1" dirty="0">
                <a:solidFill>
                  <a:schemeClr val="dk1"/>
                </a:solidFill>
                <a:latin typeface="Times New Roman"/>
                <a:ea typeface="Calibri"/>
              </a:rPr>
              <a:t>Традиції та ритуали. </a:t>
            </a:r>
            <a:endParaRPr lang="uk-UA" sz="2000" b="1" dirty="0" smtClean="0">
              <a:solidFill>
                <a:schemeClr val="dk1"/>
              </a:solidFill>
              <a:latin typeface="Times New Roman"/>
              <a:ea typeface="Calibri"/>
            </a:endParaRPr>
          </a:p>
          <a:p>
            <a:pPr algn="ctr"/>
            <a:r>
              <a:rPr lang="uk-UA" sz="2000" b="1" dirty="0" smtClean="0">
                <a:solidFill>
                  <a:schemeClr val="dk1"/>
                </a:solidFill>
                <a:latin typeface="Times New Roman"/>
                <a:ea typeface="Calibri"/>
              </a:rPr>
              <a:t>Присяга</a:t>
            </a:r>
            <a:r>
              <a:rPr lang="uk-UA" sz="2000" b="1" dirty="0">
                <a:solidFill>
                  <a:schemeClr val="dk1"/>
                </a:solidFill>
                <a:latin typeface="Times New Roman"/>
                <a:ea typeface="Calibri"/>
              </a:rPr>
              <a:t>.</a:t>
            </a:r>
          </a:p>
        </p:txBody>
      </p:sp>
      <p:sp>
        <p:nvSpPr>
          <p:cNvPr id="3" name="Прямоугольник 2"/>
          <p:cNvSpPr/>
          <p:nvPr/>
        </p:nvSpPr>
        <p:spPr>
          <a:xfrm>
            <a:off x="899592" y="1844824"/>
            <a:ext cx="3950520" cy="1015663"/>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uk-UA" sz="2000" b="1" dirty="0">
                <a:latin typeface="Times New Roman"/>
                <a:ea typeface="Calibri"/>
              </a:rPr>
              <a:t>У Конституції гетьмана Пилипа Орлика від 5 квітня 1710 року </a:t>
            </a:r>
            <a:r>
              <a:rPr lang="uk-UA" sz="2000" dirty="0" smtClean="0">
                <a:latin typeface="Times New Roman"/>
                <a:ea typeface="Calibri"/>
              </a:rPr>
              <a:t>передбачалося </a:t>
            </a:r>
            <a:endParaRPr lang="uk-UA" sz="2000" dirty="0">
              <a:latin typeface="Times New Roman"/>
              <a:ea typeface="Calibri"/>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92080" y="260648"/>
            <a:ext cx="3456384" cy="23117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Прямоугольник 3"/>
          <p:cNvSpPr/>
          <p:nvPr/>
        </p:nvSpPr>
        <p:spPr>
          <a:xfrm>
            <a:off x="1987461" y="3573016"/>
            <a:ext cx="5953702" cy="2554545"/>
          </a:xfrm>
          <a:prstGeom prst="rect">
            <a:avLst/>
          </a:prstGeom>
          <a:solidFill>
            <a:srgbClr val="F7FEFF"/>
          </a:solidFill>
          <a:ln w="28575">
            <a:solidFill>
              <a:schemeClr val="bg1">
                <a:lumMod val="50000"/>
              </a:schemeClr>
            </a:solidFill>
            <a:prstDash val="lgDash"/>
          </a:ln>
        </p:spPr>
        <p:txBody>
          <a:bodyPr wrap="square">
            <a:spAutoFit/>
          </a:bodyPr>
          <a:lstStyle/>
          <a:p>
            <a:pPr lvl="0" algn="ctr"/>
            <a:r>
              <a:rPr lang="uk-UA" sz="2000" dirty="0">
                <a:solidFill>
                  <a:prstClr val="black"/>
                </a:solidFill>
                <a:latin typeface="Times New Roman"/>
                <a:ea typeface="Calibri"/>
              </a:rPr>
              <a:t>щоб між гетьманом і Генеральною Старшиною, полковниками та генеральними радниками «</a:t>
            </a:r>
            <a:r>
              <a:rPr lang="uk-UA" sz="2000" b="1" i="1" dirty="0">
                <a:solidFill>
                  <a:prstClr val="black"/>
                </a:solidFill>
                <a:latin typeface="Times New Roman"/>
                <a:ea typeface="Calibri"/>
              </a:rPr>
              <a:t>була дієва, обопільна довіра, кожен з них повинен буде скласти формальну присягу шляхом публічно здійсненої клятви на вірність Вітчизні, на відданість своєму </a:t>
            </a:r>
            <a:r>
              <a:rPr lang="uk-UA" sz="2000" b="1" i="1" dirty="0" err="1">
                <a:solidFill>
                  <a:prstClr val="black"/>
                </a:solidFill>
                <a:latin typeface="Times New Roman"/>
                <a:ea typeface="Calibri"/>
              </a:rPr>
              <a:t>регіментареві</a:t>
            </a:r>
            <a:r>
              <a:rPr lang="uk-UA" sz="2000" b="1" i="1" dirty="0">
                <a:solidFill>
                  <a:prstClr val="black"/>
                </a:solidFill>
                <a:latin typeface="Times New Roman"/>
                <a:ea typeface="Calibri"/>
              </a:rPr>
              <a:t>, на дотримання своїх повноважень відповідно до посади, яку вони коли-небудь обійматимуть</a:t>
            </a:r>
            <a:r>
              <a:rPr lang="uk-UA" sz="2000" dirty="0">
                <a:solidFill>
                  <a:prstClr val="black"/>
                </a:solidFill>
                <a:latin typeface="Times New Roman"/>
                <a:ea typeface="Calibri"/>
              </a:rPr>
              <a:t>».</a:t>
            </a:r>
          </a:p>
        </p:txBody>
      </p:sp>
      <p:sp>
        <p:nvSpPr>
          <p:cNvPr id="5" name="Выгнутая влево стрелка 4"/>
          <p:cNvSpPr/>
          <p:nvPr/>
        </p:nvSpPr>
        <p:spPr>
          <a:xfrm>
            <a:off x="323528" y="2833712"/>
            <a:ext cx="1679146" cy="1099344"/>
          </a:xfrm>
          <a:prstGeom prst="curvedRightArrow">
            <a:avLst/>
          </a:prstGeom>
          <a:solidFill>
            <a:schemeClr val="accent6">
              <a:lumMod val="60000"/>
              <a:lumOff val="40000"/>
            </a:schemeClr>
          </a:solidFill>
          <a:ln w="28575">
            <a:solidFill>
              <a:schemeClr val="accent6">
                <a:lumMod val="50000"/>
              </a:schemeClr>
            </a:solidFill>
          </a:ln>
          <a:effectLst>
            <a:innerShdw blurRad="63500" dist="50800" dir="13500000">
              <a:prstClr val="black">
                <a:alpha val="50000"/>
              </a:prstClr>
            </a:innerShdw>
          </a:effectLst>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Tree>
    <p:extLst>
      <p:ext uri="{BB962C8B-B14F-4D97-AF65-F5344CB8AC3E}">
        <p14:creationId xmlns:p14="http://schemas.microsoft.com/office/powerpoint/2010/main" xmlns="" val="29081554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AutoShape 2" descr="Картинки по запросу Присяга поліцейського НАВ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5575" y="160338"/>
            <a:ext cx="3399929" cy="23265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317" name="Picture 5" descr="Картинки по запросу Присяга поліцейського НАВС"/>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36196" y="4304963"/>
            <a:ext cx="2857500" cy="16002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3707904" y="116186"/>
            <a:ext cx="5256584" cy="1938992"/>
          </a:xfrm>
          <a:prstGeom prst="rect">
            <a:avLst/>
          </a:prstGeom>
          <a:ln w="28575">
            <a:solidFill>
              <a:schemeClr val="accent6">
                <a:lumMod val="75000"/>
              </a:schemeClr>
            </a:solidFill>
          </a:ln>
          <a:scene3d>
            <a:camera prst="perspectiveLeft"/>
            <a:lightRig rig="threePt" dir="t"/>
          </a:scene3d>
          <a:sp3d>
            <a:bevelT prst="slope"/>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uk-UA" sz="2000" dirty="0">
                <a:latin typeface="Times New Roman"/>
                <a:ea typeface="Calibri"/>
              </a:rPr>
              <a:t>У новому Законі України «Про Національну поліцію» передбачено, що </a:t>
            </a:r>
            <a:r>
              <a:rPr lang="uk-UA" sz="2000" b="1" dirty="0">
                <a:latin typeface="Times New Roman"/>
                <a:ea typeface="Calibri"/>
              </a:rPr>
              <a:t>поліцейський</a:t>
            </a:r>
            <a:r>
              <a:rPr lang="uk-UA" sz="2000" dirty="0">
                <a:latin typeface="Times New Roman"/>
                <a:ea typeface="Calibri"/>
              </a:rPr>
              <a:t> – це громадянин України, який </a:t>
            </a:r>
            <a:r>
              <a:rPr lang="uk-UA" sz="2000" b="1" i="1" dirty="0">
                <a:latin typeface="Times New Roman"/>
                <a:ea typeface="Calibri"/>
              </a:rPr>
              <a:t>склав Присягу поліцейського</a:t>
            </a:r>
            <a:r>
              <a:rPr lang="uk-UA" sz="2000" dirty="0">
                <a:latin typeface="Times New Roman"/>
                <a:ea typeface="Calibri"/>
              </a:rPr>
              <a:t>, проходить службу на відповідних посадах у поліції і якому присвоєно спеціальне звання поліції.</a:t>
            </a:r>
            <a:endParaRPr lang="uk-UA" sz="2000" dirty="0"/>
          </a:p>
        </p:txBody>
      </p:sp>
      <p:sp>
        <p:nvSpPr>
          <p:cNvPr id="4" name="Горизонтальный свиток 3"/>
          <p:cNvSpPr/>
          <p:nvPr/>
        </p:nvSpPr>
        <p:spPr>
          <a:xfrm>
            <a:off x="269400" y="2348880"/>
            <a:ext cx="6001820" cy="4320480"/>
          </a:xfrm>
          <a:prstGeom prst="horizontalScroll">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0215" algn="just">
              <a:lnSpc>
                <a:spcPct val="107000"/>
              </a:lnSpc>
              <a:spcAft>
                <a:spcPts val="0"/>
              </a:spcAft>
            </a:pPr>
            <a:r>
              <a:rPr lang="uk-UA" sz="2000" b="1" i="1" dirty="0">
                <a:solidFill>
                  <a:schemeClr val="tx1"/>
                </a:solidFill>
                <a:latin typeface="Times New Roman"/>
                <a:ea typeface="Calibri"/>
                <a:cs typeface="Times New Roman"/>
              </a:rPr>
              <a:t>«Я, (прізвище, ім’я та по батькові), усвідомлюючи свою високу відповідальність, урочисто присягаю вірно служити Українському народові, дотримуватися Конституції та законів України, втілювати їх у життя, поважати та охороняти права і свободи людини, честь держави, з гідністю нести високе звання поліцейського та сумлінно виконувати свої службові обов’язки».</a:t>
            </a:r>
            <a:endParaRPr lang="uk-UA" sz="2000" i="1" dirty="0">
              <a:solidFill>
                <a:schemeClr val="tx1"/>
              </a:solidFill>
              <a:effectLst/>
              <a:latin typeface="Calibri"/>
              <a:ea typeface="Calibri"/>
              <a:cs typeface="Times New Roman"/>
            </a:endParaRPr>
          </a:p>
        </p:txBody>
      </p:sp>
    </p:spTree>
    <p:extLst>
      <p:ext uri="{BB962C8B-B14F-4D97-AF65-F5344CB8AC3E}">
        <p14:creationId xmlns:p14="http://schemas.microsoft.com/office/powerpoint/2010/main" xmlns="" val="29081554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8004" name="Rectangle 4"/>
          <p:cNvSpPr>
            <a:spLocks noGrp="1" noChangeArrowheads="1"/>
          </p:cNvSpPr>
          <p:nvPr>
            <p:ph type="ctrTitle"/>
          </p:nvPr>
        </p:nvSpPr>
        <p:spPr>
          <a:xfrm>
            <a:off x="683568" y="1556792"/>
            <a:ext cx="7851648" cy="3063186"/>
          </a:xfrm>
        </p:spPr>
        <p:style>
          <a:lnRef idx="1">
            <a:schemeClr val="dk1"/>
          </a:lnRef>
          <a:fillRef idx="2">
            <a:schemeClr val="dk1"/>
          </a:fillRef>
          <a:effectRef idx="1">
            <a:schemeClr val="dk1"/>
          </a:effectRef>
          <a:fontRef idx="minor">
            <a:schemeClr val="dk1"/>
          </a:fontRef>
        </p:style>
        <p:txBody>
          <a:bodyPr>
            <a:normAutofit fontScale="90000"/>
          </a:bodyPr>
          <a:lstStyle/>
          <a:p>
            <a:pPr marL="342900" lvl="0" indent="-342900" algn="ctr">
              <a:lnSpc>
                <a:spcPct val="107000"/>
              </a:lnSpc>
              <a:spcAft>
                <a:spcPts val="0"/>
              </a:spcAft>
            </a:pPr>
            <a:r>
              <a:rPr lang="uk-UA" sz="2800"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latin typeface="Times New Roman" pitchFamily="18" charset="0"/>
              </a:rPr>
              <a:t/>
            </a:r>
            <a:br>
              <a:rPr lang="uk-UA" sz="2800"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latin typeface="Times New Roman" pitchFamily="18" charset="0"/>
              </a:rPr>
            </a:br>
            <a: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t>Питання 5. </a:t>
            </a:r>
            <a:b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br>
            <a: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t/>
            </a:r>
            <a:b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br>
            <a:r>
              <a:rPr lang="uk-UA" sz="3100" dirty="0">
                <a:solidFill>
                  <a:srgbClr val="002060"/>
                </a:solidFill>
                <a:effectLst/>
                <a:latin typeface="Times New Roman" pitchFamily="18" charset="0"/>
                <a:ea typeface="Times New Roman"/>
                <a:cs typeface="Times New Roman" pitchFamily="18" charset="0"/>
              </a:rPr>
              <a:t>Закони і підзаконні акти України, які регламентують діяльність Національної поліції України та питання етичної поведінки поліцейського. </a:t>
            </a:r>
            <a:endParaRPr lang="uk-UA" sz="3100" dirty="0">
              <a:solidFill>
                <a:srgbClr val="002060"/>
              </a:solidFill>
              <a:effectLst/>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xmlns="" val="29901498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Прямоугольник 1"/>
          <p:cNvSpPr/>
          <p:nvPr/>
        </p:nvSpPr>
        <p:spPr>
          <a:xfrm>
            <a:off x="2051720" y="476671"/>
            <a:ext cx="4995529" cy="1015663"/>
          </a:xfrm>
          <a:prstGeom prst="rect">
            <a:avLst/>
          </a:prstGeom>
          <a:ln w="19050">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uk-UA" sz="2000" b="1" dirty="0">
                <a:latin typeface="Times New Roman"/>
                <a:ea typeface="Calibri"/>
              </a:rPr>
              <a:t>Серед </a:t>
            </a:r>
            <a:r>
              <a:rPr lang="uk-UA" sz="2000" b="1" dirty="0" smtClean="0">
                <a:latin typeface="Times New Roman"/>
                <a:ea typeface="Calibri"/>
              </a:rPr>
              <a:t>нормативно-правових актів, </a:t>
            </a:r>
            <a:r>
              <a:rPr lang="uk-UA" sz="2000" b="1" dirty="0">
                <a:latin typeface="Times New Roman"/>
                <a:ea typeface="Calibri"/>
              </a:rPr>
              <a:t>які складають правову основу професійної етики поліцейських, можна </a:t>
            </a:r>
            <a:r>
              <a:rPr lang="uk-UA" sz="2000" b="1" dirty="0" smtClean="0">
                <a:latin typeface="Times New Roman"/>
                <a:ea typeface="Calibri"/>
              </a:rPr>
              <a:t>виділити: </a:t>
            </a:r>
            <a:endParaRPr lang="uk-UA" sz="2000" b="1" dirty="0"/>
          </a:p>
        </p:txBody>
      </p:sp>
      <p:sp>
        <p:nvSpPr>
          <p:cNvPr id="3" name="Прямоугольник 2"/>
          <p:cNvSpPr/>
          <p:nvPr/>
        </p:nvSpPr>
        <p:spPr>
          <a:xfrm>
            <a:off x="251520" y="2060848"/>
            <a:ext cx="5904656" cy="369332"/>
          </a:xfrm>
          <a:prstGeom prst="rect">
            <a:avLst/>
          </a:prstGeom>
          <a:solidFill>
            <a:schemeClr val="accent6">
              <a:lumMod val="20000"/>
              <a:lumOff val="80000"/>
            </a:schemeClr>
          </a:solidFill>
          <a:ln w="19050">
            <a:solidFill>
              <a:schemeClr val="accent6">
                <a:lumMod val="50000"/>
              </a:schemeClr>
            </a:solidFill>
          </a:ln>
        </p:spPr>
        <p:txBody>
          <a:bodyPr wrap="square">
            <a:spAutoFit/>
          </a:bodyPr>
          <a:lstStyle/>
          <a:p>
            <a:pPr algn="ctr"/>
            <a:r>
              <a:rPr lang="uk-UA" dirty="0" smtClean="0">
                <a:latin typeface="Times New Roman"/>
                <a:ea typeface="Calibri"/>
              </a:rPr>
              <a:t>Закон України «Про </a:t>
            </a:r>
            <a:r>
              <a:rPr lang="uk-UA" dirty="0">
                <a:latin typeface="Times New Roman"/>
                <a:ea typeface="Calibri"/>
              </a:rPr>
              <a:t>Національну </a:t>
            </a:r>
            <a:r>
              <a:rPr lang="uk-UA" dirty="0" smtClean="0">
                <a:latin typeface="Times New Roman"/>
                <a:ea typeface="Calibri"/>
              </a:rPr>
              <a:t>поліцію»</a:t>
            </a:r>
            <a:endParaRPr lang="uk-UA" dirty="0"/>
          </a:p>
        </p:txBody>
      </p:sp>
      <p:sp>
        <p:nvSpPr>
          <p:cNvPr id="4" name="Прямоугольник 3"/>
          <p:cNvSpPr/>
          <p:nvPr/>
        </p:nvSpPr>
        <p:spPr>
          <a:xfrm>
            <a:off x="238910" y="2823377"/>
            <a:ext cx="5904656" cy="369332"/>
          </a:xfrm>
          <a:prstGeom prst="rect">
            <a:avLst/>
          </a:prstGeom>
          <a:solidFill>
            <a:schemeClr val="accent6">
              <a:lumMod val="20000"/>
              <a:lumOff val="80000"/>
            </a:schemeClr>
          </a:solidFill>
          <a:ln w="19050">
            <a:solidFill>
              <a:schemeClr val="accent6">
                <a:lumMod val="50000"/>
              </a:schemeClr>
            </a:solidFill>
          </a:ln>
        </p:spPr>
        <p:txBody>
          <a:bodyPr wrap="square">
            <a:spAutoFit/>
          </a:bodyPr>
          <a:lstStyle/>
          <a:p>
            <a:pPr algn="ctr"/>
            <a:r>
              <a:rPr lang="uk-UA" dirty="0">
                <a:latin typeface="Times New Roman"/>
                <a:ea typeface="Calibri"/>
              </a:rPr>
              <a:t>Закон України «Про запобігання корупції»</a:t>
            </a:r>
          </a:p>
        </p:txBody>
      </p:sp>
      <p:sp>
        <p:nvSpPr>
          <p:cNvPr id="5" name="Прямоугольник 4"/>
          <p:cNvSpPr/>
          <p:nvPr/>
        </p:nvSpPr>
        <p:spPr>
          <a:xfrm>
            <a:off x="227923" y="3501008"/>
            <a:ext cx="5903034" cy="646331"/>
          </a:xfrm>
          <a:prstGeom prst="rect">
            <a:avLst/>
          </a:prstGeom>
          <a:solidFill>
            <a:schemeClr val="accent6">
              <a:lumMod val="20000"/>
              <a:lumOff val="80000"/>
            </a:schemeClr>
          </a:solidFill>
          <a:ln w="19050">
            <a:solidFill>
              <a:schemeClr val="accent6">
                <a:lumMod val="50000"/>
              </a:schemeClr>
            </a:solidFill>
          </a:ln>
        </p:spPr>
        <p:txBody>
          <a:bodyPr wrap="square">
            <a:spAutoFit/>
          </a:bodyPr>
          <a:lstStyle/>
          <a:p>
            <a:pPr algn="ctr"/>
            <a:r>
              <a:rPr lang="uk-UA" dirty="0">
                <a:latin typeface="Times New Roman"/>
                <a:ea typeface="Calibri"/>
              </a:rPr>
              <a:t>Закон України «Про Дисциплінарний статут Національної поліції України»</a:t>
            </a:r>
          </a:p>
        </p:txBody>
      </p:sp>
      <p:sp>
        <p:nvSpPr>
          <p:cNvPr id="6" name="Прямоугольник 5"/>
          <p:cNvSpPr/>
          <p:nvPr/>
        </p:nvSpPr>
        <p:spPr>
          <a:xfrm>
            <a:off x="227923" y="4509120"/>
            <a:ext cx="5879437" cy="646331"/>
          </a:xfrm>
          <a:prstGeom prst="rect">
            <a:avLst/>
          </a:prstGeom>
          <a:solidFill>
            <a:schemeClr val="accent6">
              <a:lumMod val="20000"/>
              <a:lumOff val="80000"/>
            </a:schemeClr>
          </a:solidFill>
          <a:ln w="19050">
            <a:solidFill>
              <a:schemeClr val="accent6">
                <a:lumMod val="50000"/>
              </a:schemeClr>
            </a:solidFill>
          </a:ln>
        </p:spPr>
        <p:txBody>
          <a:bodyPr wrap="square">
            <a:spAutoFit/>
          </a:bodyPr>
          <a:lstStyle/>
          <a:p>
            <a:pPr algn="ctr"/>
            <a:r>
              <a:rPr lang="uk-UA" dirty="0">
                <a:latin typeface="Times New Roman"/>
                <a:ea typeface="Calibri"/>
              </a:rPr>
              <a:t>Наказ МВС України «Правила етичної поведінки поліцейських»</a:t>
            </a:r>
          </a:p>
        </p:txBody>
      </p:sp>
      <p:sp>
        <p:nvSpPr>
          <p:cNvPr id="7" name="Прямоугольник 6"/>
          <p:cNvSpPr/>
          <p:nvPr/>
        </p:nvSpPr>
        <p:spPr>
          <a:xfrm>
            <a:off x="227923" y="5446965"/>
            <a:ext cx="5879437" cy="646331"/>
          </a:xfrm>
          <a:prstGeom prst="rect">
            <a:avLst/>
          </a:prstGeom>
          <a:solidFill>
            <a:schemeClr val="accent6">
              <a:lumMod val="20000"/>
              <a:lumOff val="80000"/>
            </a:schemeClr>
          </a:solidFill>
          <a:ln w="19050">
            <a:solidFill>
              <a:schemeClr val="accent6">
                <a:lumMod val="50000"/>
              </a:schemeClr>
            </a:solidFill>
          </a:ln>
        </p:spPr>
        <p:txBody>
          <a:bodyPr wrap="square">
            <a:spAutoFit/>
          </a:bodyPr>
          <a:lstStyle/>
          <a:p>
            <a:pPr algn="ctr"/>
            <a:r>
              <a:rPr lang="uk-UA" dirty="0">
                <a:latin typeface="Times New Roman"/>
                <a:ea typeface="Calibri"/>
              </a:rPr>
              <a:t>Наказ МВС </a:t>
            </a:r>
            <a:r>
              <a:rPr lang="uk-UA" dirty="0" smtClean="0">
                <a:latin typeface="Times New Roman"/>
                <a:ea typeface="Calibri"/>
              </a:rPr>
              <a:t>України «Про </a:t>
            </a:r>
            <a:r>
              <a:rPr lang="uk-UA" dirty="0">
                <a:latin typeface="Times New Roman"/>
                <a:ea typeface="Calibri"/>
              </a:rPr>
              <a:t>організацію добору (конкурсу) та просування по службі поліцейських»</a:t>
            </a:r>
          </a:p>
        </p:txBody>
      </p:sp>
      <p:cxnSp>
        <p:nvCxnSpPr>
          <p:cNvPr id="9" name="Соединительная линия уступом 8"/>
          <p:cNvCxnSpPr>
            <a:stCxn id="2" idx="3"/>
            <a:endCxn id="7" idx="3"/>
          </p:cNvCxnSpPr>
          <p:nvPr/>
        </p:nvCxnSpPr>
        <p:spPr>
          <a:xfrm flipH="1">
            <a:off x="6107360" y="984503"/>
            <a:ext cx="939889" cy="4785628"/>
          </a:xfrm>
          <a:prstGeom prst="bentConnector3">
            <a:avLst>
              <a:gd name="adj1" fmla="val -184153"/>
            </a:avLst>
          </a:prstGeom>
          <a:ln w="57150">
            <a:solidFill>
              <a:schemeClr val="accent6">
                <a:lumMod val="50000"/>
              </a:schemeClr>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3" name="Соединительная линия уступом 12"/>
          <p:cNvCxnSpPr/>
          <p:nvPr/>
        </p:nvCxnSpPr>
        <p:spPr>
          <a:xfrm flipH="1">
            <a:off x="6293685" y="1002516"/>
            <a:ext cx="939889" cy="3847783"/>
          </a:xfrm>
          <a:prstGeom prst="bentConnector3">
            <a:avLst>
              <a:gd name="adj1" fmla="val -134350"/>
            </a:avLst>
          </a:prstGeom>
          <a:ln w="57150">
            <a:solidFill>
              <a:schemeClr val="accent6">
                <a:lumMod val="50000"/>
              </a:schemeClr>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16" name="Соединительная линия уступом 15"/>
          <p:cNvCxnSpPr>
            <a:endCxn id="5" idx="3"/>
          </p:cNvCxnSpPr>
          <p:nvPr/>
        </p:nvCxnSpPr>
        <p:spPr>
          <a:xfrm rot="5400000">
            <a:off x="5783456" y="1357846"/>
            <a:ext cx="2813829" cy="2118826"/>
          </a:xfrm>
          <a:prstGeom prst="bentConnector2">
            <a:avLst/>
          </a:prstGeom>
          <a:ln w="57150">
            <a:solidFill>
              <a:schemeClr val="accent6">
                <a:lumMod val="50000"/>
              </a:schemeClr>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1" name="Соединительная линия уступом 20"/>
          <p:cNvCxnSpPr>
            <a:endCxn id="4" idx="3"/>
          </p:cNvCxnSpPr>
          <p:nvPr/>
        </p:nvCxnSpPr>
        <p:spPr>
          <a:xfrm rot="5400000">
            <a:off x="6052914" y="1100998"/>
            <a:ext cx="1997698" cy="1816393"/>
          </a:xfrm>
          <a:prstGeom prst="bentConnector2">
            <a:avLst/>
          </a:prstGeom>
          <a:ln w="57150">
            <a:solidFill>
              <a:schemeClr val="accent6">
                <a:lumMod val="50000"/>
              </a:schemeClr>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24" name="Соединительная линия уступом 23"/>
          <p:cNvCxnSpPr>
            <a:stCxn id="2" idx="3"/>
            <a:endCxn id="3" idx="3"/>
          </p:cNvCxnSpPr>
          <p:nvPr/>
        </p:nvCxnSpPr>
        <p:spPr>
          <a:xfrm flipH="1">
            <a:off x="6156176" y="984503"/>
            <a:ext cx="891073" cy="1261011"/>
          </a:xfrm>
          <a:prstGeom prst="bentConnector3">
            <a:avLst>
              <a:gd name="adj1" fmla="val -48865"/>
            </a:avLst>
          </a:prstGeom>
          <a:ln w="57150">
            <a:solidFill>
              <a:schemeClr val="accent6">
                <a:lumMod val="50000"/>
              </a:schemeClr>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081554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Прямоугольник 2"/>
          <p:cNvSpPr/>
          <p:nvPr/>
        </p:nvSpPr>
        <p:spPr>
          <a:xfrm>
            <a:off x="139407" y="332656"/>
            <a:ext cx="4104456" cy="1015663"/>
          </a:xfrm>
          <a:prstGeom prst="rect">
            <a:avLst/>
          </a:prstGeom>
          <a:solidFill>
            <a:schemeClr val="accent6">
              <a:lumMod val="20000"/>
              <a:lumOff val="80000"/>
            </a:schemeClr>
          </a:solidFill>
          <a:ln w="28575">
            <a:solidFill>
              <a:schemeClr val="accent6">
                <a:lumMod val="50000"/>
              </a:schemeClr>
            </a:solidFill>
          </a:ln>
        </p:spPr>
        <p:txBody>
          <a:bodyPr wrap="square">
            <a:spAutoFit/>
          </a:bodyPr>
          <a:lstStyle/>
          <a:p>
            <a:pPr algn="ctr"/>
            <a:r>
              <a:rPr lang="uk-UA" sz="2000" dirty="0">
                <a:latin typeface="Times New Roman"/>
                <a:ea typeface="Calibri"/>
              </a:rPr>
              <a:t>Слово «</a:t>
            </a:r>
            <a:r>
              <a:rPr lang="uk-UA" sz="2000" b="1" dirty="0">
                <a:latin typeface="Times New Roman"/>
                <a:ea typeface="Calibri"/>
              </a:rPr>
              <a:t>етика</a:t>
            </a:r>
            <a:r>
              <a:rPr lang="uk-UA" sz="2000" dirty="0">
                <a:latin typeface="Times New Roman"/>
                <a:ea typeface="Calibri"/>
              </a:rPr>
              <a:t>» виникло з давньогрецького – яке у різні часи мало різні значення. </a:t>
            </a:r>
            <a:endParaRPr lang="uk-UA" sz="2000" dirty="0"/>
          </a:p>
        </p:txBody>
      </p:sp>
      <p:sp>
        <p:nvSpPr>
          <p:cNvPr id="4" name="Прямоугольник 3"/>
          <p:cNvSpPr/>
          <p:nvPr/>
        </p:nvSpPr>
        <p:spPr>
          <a:xfrm>
            <a:off x="4427984" y="350678"/>
            <a:ext cx="4572000" cy="1631216"/>
          </a:xfrm>
          <a:prstGeom prst="rect">
            <a:avLst/>
          </a:prstGeom>
          <a:solidFill>
            <a:schemeClr val="accent6">
              <a:lumMod val="20000"/>
              <a:lumOff val="80000"/>
            </a:schemeClr>
          </a:solidFill>
          <a:ln w="28575">
            <a:solidFill>
              <a:schemeClr val="accent6">
                <a:lumMod val="50000"/>
              </a:schemeClr>
            </a:solidFill>
          </a:ln>
        </p:spPr>
        <p:txBody>
          <a:bodyPr wrap="square">
            <a:spAutoFit/>
          </a:bodyPr>
          <a:lstStyle/>
          <a:p>
            <a:pPr algn="ctr"/>
            <a:r>
              <a:rPr lang="uk-UA" sz="2000" dirty="0">
                <a:latin typeface="Times New Roman"/>
                <a:ea typeface="Calibri"/>
              </a:rPr>
              <a:t>Спочатку воно означало місцеперебування, спільне житло, потім – звичай, темперамент, характер, стиль мислення, а також усталену природу якогось явища.</a:t>
            </a:r>
          </a:p>
        </p:txBody>
      </p:sp>
      <p:sp>
        <p:nvSpPr>
          <p:cNvPr id="5" name="AutoShape 2" descr="Картинки по запросу Аристотель"/>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4035" y="1700808"/>
            <a:ext cx="2658542" cy="27568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Прямоугольник 5"/>
          <p:cNvSpPr/>
          <p:nvPr/>
        </p:nvSpPr>
        <p:spPr>
          <a:xfrm>
            <a:off x="1125651" y="4595649"/>
            <a:ext cx="1135311" cy="307777"/>
          </a:xfrm>
          <a:prstGeom prst="rect">
            <a:avLst/>
          </a:prstGeom>
        </p:spPr>
        <p:txBody>
          <a:bodyPr wrap="none">
            <a:spAutoFit/>
          </a:bodyPr>
          <a:lstStyle/>
          <a:p>
            <a:r>
              <a:rPr lang="uk-UA" sz="1400" b="1" dirty="0">
                <a:latin typeface="Times New Roman"/>
                <a:ea typeface="Calibri"/>
              </a:rPr>
              <a:t>Аристотель</a:t>
            </a:r>
            <a:endParaRPr lang="uk-UA" sz="1400" b="1" dirty="0"/>
          </a:p>
        </p:txBody>
      </p:sp>
      <p:sp>
        <p:nvSpPr>
          <p:cNvPr id="7" name="Прямоугольник 6"/>
          <p:cNvSpPr/>
          <p:nvPr/>
        </p:nvSpPr>
        <p:spPr>
          <a:xfrm>
            <a:off x="3498911" y="2526417"/>
            <a:ext cx="5472608" cy="2246769"/>
          </a:xfrm>
          <a:prstGeom prst="rect">
            <a:avLst/>
          </a:prstGeom>
          <a:solidFill>
            <a:schemeClr val="accent6">
              <a:lumMod val="20000"/>
              <a:lumOff val="80000"/>
            </a:schemeClr>
          </a:solidFill>
          <a:ln w="28575">
            <a:solidFill>
              <a:schemeClr val="accent6">
                <a:lumMod val="50000"/>
              </a:schemeClr>
            </a:solidFill>
          </a:ln>
        </p:spPr>
        <p:txBody>
          <a:bodyPr wrap="square">
            <a:spAutoFit/>
          </a:bodyPr>
          <a:lstStyle/>
          <a:p>
            <a:pPr algn="ctr"/>
            <a:r>
              <a:rPr lang="uk-UA" sz="2000" dirty="0">
                <a:latin typeface="Times New Roman"/>
                <a:ea typeface="Calibri"/>
              </a:rPr>
              <a:t>Аристотель (384-322 рр. до н. е.) узявши за основу значення </a:t>
            </a:r>
            <a:r>
              <a:rPr lang="uk-UA" sz="2000" dirty="0" err="1">
                <a:latin typeface="Times New Roman"/>
                <a:ea typeface="Calibri"/>
              </a:rPr>
              <a:t>етосу</a:t>
            </a:r>
            <a:r>
              <a:rPr lang="uk-UA" sz="2000" dirty="0">
                <a:latin typeface="Times New Roman"/>
                <a:ea typeface="Calibri"/>
              </a:rPr>
              <a:t> як характеру, темпераменту, утворив прикметник – «етичний» для позначення особливої групи людських чеснот – мудрості, мужності, помірності, справедливості тощо – відрізняючи їх від доброчинностей розуму.</a:t>
            </a:r>
          </a:p>
        </p:txBody>
      </p:sp>
      <p:sp>
        <p:nvSpPr>
          <p:cNvPr id="8" name="Прямоугольник 7"/>
          <p:cNvSpPr/>
          <p:nvPr/>
        </p:nvSpPr>
        <p:spPr>
          <a:xfrm>
            <a:off x="1259632" y="5301208"/>
            <a:ext cx="6743465" cy="707886"/>
          </a:xfrm>
          <a:prstGeom prst="rect">
            <a:avLst/>
          </a:prstGeom>
          <a:solidFill>
            <a:schemeClr val="accent6">
              <a:lumMod val="20000"/>
              <a:lumOff val="80000"/>
            </a:schemeClr>
          </a:solidFill>
          <a:ln w="28575">
            <a:solidFill>
              <a:schemeClr val="accent6">
                <a:lumMod val="50000"/>
              </a:schemeClr>
            </a:solidFill>
          </a:ln>
        </p:spPr>
        <p:txBody>
          <a:bodyPr wrap="square">
            <a:spAutoFit/>
          </a:bodyPr>
          <a:lstStyle/>
          <a:p>
            <a:pPr algn="ctr"/>
            <a:r>
              <a:rPr lang="uk-UA" sz="2000" dirty="0">
                <a:latin typeface="Times New Roman"/>
                <a:ea typeface="Calibri"/>
              </a:rPr>
              <a:t>Науку </a:t>
            </a:r>
            <a:r>
              <a:rPr lang="uk-UA" sz="2000" b="1" i="1" dirty="0">
                <a:latin typeface="Times New Roman"/>
                <a:ea typeface="Calibri"/>
              </a:rPr>
              <a:t>про етичні чесноти </a:t>
            </a:r>
            <a:r>
              <a:rPr lang="uk-UA" sz="2000" dirty="0">
                <a:latin typeface="Times New Roman"/>
                <a:ea typeface="Calibri"/>
              </a:rPr>
              <a:t>(особистісні якості), </a:t>
            </a:r>
            <a:r>
              <a:rPr lang="uk-UA" sz="2000" b="1" i="1" dirty="0">
                <a:latin typeface="Times New Roman"/>
                <a:ea typeface="Calibri"/>
              </a:rPr>
              <a:t>достоїнства характеру людини</a:t>
            </a:r>
            <a:r>
              <a:rPr lang="uk-UA" sz="2000" dirty="0">
                <a:latin typeface="Times New Roman"/>
                <a:ea typeface="Calibri"/>
              </a:rPr>
              <a:t> Аристотель назвав </a:t>
            </a:r>
            <a:r>
              <a:rPr lang="uk-UA" sz="2000" b="1" dirty="0">
                <a:latin typeface="Times New Roman"/>
                <a:ea typeface="Calibri"/>
              </a:rPr>
              <a:t>етика</a:t>
            </a:r>
            <a:r>
              <a:rPr lang="uk-UA" sz="2000" dirty="0">
                <a:latin typeface="Times New Roman"/>
                <a:ea typeface="Calibri"/>
              </a:rPr>
              <a:t>. </a:t>
            </a:r>
          </a:p>
        </p:txBody>
      </p:sp>
    </p:spTree>
    <p:extLst>
      <p:ext uri="{BB962C8B-B14F-4D97-AF65-F5344CB8AC3E}">
        <p14:creationId xmlns:p14="http://schemas.microsoft.com/office/powerpoint/2010/main" xmlns="" val="25069985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Прямоугольник 2"/>
          <p:cNvSpPr/>
          <p:nvPr/>
        </p:nvSpPr>
        <p:spPr>
          <a:xfrm>
            <a:off x="611560" y="260648"/>
            <a:ext cx="5400600" cy="2166875"/>
          </a:xfrm>
          <a:prstGeom prst="rect">
            <a:avLst/>
          </a:prstGeom>
          <a:solidFill>
            <a:schemeClr val="accent5">
              <a:lumMod val="20000"/>
              <a:lumOff val="80000"/>
            </a:schemeClr>
          </a:solidFill>
          <a:ln w="28575">
            <a:solidFill>
              <a:schemeClr val="accent5">
                <a:lumMod val="50000"/>
              </a:schemeClr>
            </a:solidFill>
          </a:ln>
          <a:scene3d>
            <a:camera prst="orthographicFront"/>
            <a:lightRig rig="threePt" dir="t"/>
          </a:scene3d>
          <a:sp3d>
            <a:bevelT prst="convex"/>
          </a:sp3d>
        </p:spPr>
        <p:txBody>
          <a:bodyPr wrap="square">
            <a:spAutoFit/>
          </a:bodyPr>
          <a:lstStyle/>
          <a:p>
            <a:pPr indent="450215" algn="ctr">
              <a:lnSpc>
                <a:spcPct val="107000"/>
              </a:lnSpc>
              <a:spcAft>
                <a:spcPts val="0"/>
              </a:spcAft>
            </a:pPr>
            <a:r>
              <a:rPr lang="uk-UA" b="1" dirty="0">
                <a:latin typeface="Times New Roman"/>
                <a:ea typeface="Calibri"/>
                <a:cs typeface="Times New Roman"/>
              </a:rPr>
              <a:t>Закон України «Про Національну поліцію»</a:t>
            </a:r>
            <a:r>
              <a:rPr lang="uk-UA" dirty="0">
                <a:latin typeface="Times New Roman"/>
                <a:ea typeface="Calibri"/>
                <a:cs typeface="Times New Roman"/>
              </a:rPr>
              <a:t> містить основні організаційні аспекти діяльності поліції, в тому числі і деякі етичні норми, зокрема ці норми містяться в розділі ІІ, який проголошує основні </a:t>
            </a:r>
            <a:r>
              <a:rPr lang="uk-UA" i="1" dirty="0">
                <a:latin typeface="Times New Roman"/>
                <a:ea typeface="Calibri"/>
                <a:cs typeface="Times New Roman"/>
              </a:rPr>
              <a:t>принципи діяльності поліцейських</a:t>
            </a:r>
            <a:r>
              <a:rPr lang="uk-UA" dirty="0">
                <a:latin typeface="Times New Roman"/>
                <a:ea typeface="Calibri"/>
                <a:cs typeface="Times New Roman"/>
              </a:rPr>
              <a:t>, а також в розділі VII, який встановлює </a:t>
            </a:r>
            <a:r>
              <a:rPr lang="uk-UA" i="1" dirty="0">
                <a:latin typeface="Times New Roman"/>
                <a:ea typeface="Calibri"/>
                <a:cs typeface="Times New Roman"/>
              </a:rPr>
              <a:t>правила проходження служби в поліції</a:t>
            </a:r>
            <a:r>
              <a:rPr lang="uk-UA" dirty="0">
                <a:latin typeface="Times New Roman"/>
                <a:ea typeface="Calibri"/>
                <a:cs typeface="Times New Roman"/>
              </a:rPr>
              <a:t>.</a:t>
            </a:r>
            <a:endParaRPr lang="uk-UA" sz="1400" dirty="0">
              <a:effectLst/>
              <a:latin typeface="Calibri"/>
              <a:ea typeface="Calibri"/>
              <a:cs typeface="Times New Roman"/>
            </a:endParaRPr>
          </a:p>
        </p:txBody>
      </p:sp>
      <p:sp>
        <p:nvSpPr>
          <p:cNvPr id="4" name="AutoShape 2" descr="Картинки по запросу про національну поліцію"/>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16216" y="404664"/>
            <a:ext cx="1809750" cy="2533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Прямоугольник 4"/>
          <p:cNvSpPr/>
          <p:nvPr/>
        </p:nvSpPr>
        <p:spPr>
          <a:xfrm>
            <a:off x="3203848" y="3717032"/>
            <a:ext cx="5256584" cy="1870512"/>
          </a:xfrm>
          <a:prstGeom prst="rect">
            <a:avLst/>
          </a:prstGeom>
          <a:solidFill>
            <a:schemeClr val="accent5">
              <a:lumMod val="20000"/>
              <a:lumOff val="80000"/>
            </a:schemeClr>
          </a:solidFill>
          <a:ln w="28575">
            <a:solidFill>
              <a:schemeClr val="accent5">
                <a:lumMod val="50000"/>
              </a:schemeClr>
            </a:solidFill>
          </a:ln>
          <a:scene3d>
            <a:camera prst="orthographicFront"/>
            <a:lightRig rig="threePt" dir="t"/>
          </a:scene3d>
          <a:sp3d>
            <a:bevelT prst="convex"/>
          </a:sp3d>
        </p:spPr>
        <p:txBody>
          <a:bodyPr wrap="square">
            <a:spAutoFit/>
          </a:bodyPr>
          <a:lstStyle/>
          <a:p>
            <a:pPr indent="450215" algn="ctr">
              <a:lnSpc>
                <a:spcPct val="107000"/>
              </a:lnSpc>
            </a:pPr>
            <a:r>
              <a:rPr lang="uk-UA" dirty="0">
                <a:latin typeface="Times New Roman"/>
                <a:ea typeface="Calibri"/>
                <a:cs typeface="Times New Roman"/>
              </a:rPr>
              <a:t>Певні етичні норми діяльності поліцейських містяться в </a:t>
            </a:r>
            <a:r>
              <a:rPr lang="uk-UA" b="1" dirty="0" smtClean="0">
                <a:latin typeface="Times New Roman"/>
                <a:ea typeface="Calibri"/>
                <a:cs typeface="Times New Roman"/>
              </a:rPr>
              <a:t>Законі </a:t>
            </a:r>
            <a:r>
              <a:rPr lang="uk-UA" b="1" dirty="0">
                <a:latin typeface="Times New Roman"/>
                <a:ea typeface="Calibri"/>
                <a:cs typeface="Times New Roman"/>
              </a:rPr>
              <a:t>України «Про Дисциплінарний статут Національної поліції України»</a:t>
            </a:r>
            <a:r>
              <a:rPr lang="uk-UA" dirty="0">
                <a:latin typeface="Times New Roman"/>
                <a:ea typeface="Calibri"/>
                <a:cs typeface="Times New Roman"/>
              </a:rPr>
              <a:t>, в основному ці норми стосуються </a:t>
            </a:r>
            <a:r>
              <a:rPr lang="uk-UA" i="1" dirty="0">
                <a:latin typeface="Times New Roman"/>
                <a:ea typeface="Calibri"/>
                <a:cs typeface="Times New Roman"/>
              </a:rPr>
              <a:t>етичних відносин між колегами по службі</a:t>
            </a:r>
            <a:r>
              <a:rPr lang="uk-UA" dirty="0">
                <a:latin typeface="Times New Roman"/>
                <a:ea typeface="Calibri"/>
                <a:cs typeface="Times New Roman"/>
              </a:rPr>
              <a:t> та регулюють питання </a:t>
            </a:r>
            <a:r>
              <a:rPr lang="uk-UA" i="1" dirty="0">
                <a:latin typeface="Times New Roman"/>
                <a:ea typeface="Calibri"/>
                <a:cs typeface="Times New Roman"/>
              </a:rPr>
              <a:t>службової дисципліни</a:t>
            </a:r>
            <a:r>
              <a:rPr lang="uk-UA" dirty="0">
                <a:latin typeface="Times New Roman"/>
                <a:ea typeface="Calibri"/>
                <a:cs typeface="Times New Roman"/>
              </a:rPr>
              <a:t>.</a:t>
            </a:r>
          </a:p>
        </p:txBody>
      </p:sp>
      <p:pic>
        <p:nvPicPr>
          <p:cNvPr id="1434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5576" y="3284984"/>
            <a:ext cx="1800225" cy="2533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869576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Прямоугольник 1"/>
          <p:cNvSpPr/>
          <p:nvPr/>
        </p:nvSpPr>
        <p:spPr>
          <a:xfrm>
            <a:off x="539552" y="260648"/>
            <a:ext cx="5382344" cy="2463238"/>
          </a:xfrm>
          <a:prstGeom prst="rect">
            <a:avLst/>
          </a:prstGeom>
          <a:solidFill>
            <a:schemeClr val="accent5">
              <a:lumMod val="20000"/>
              <a:lumOff val="80000"/>
            </a:schemeClr>
          </a:solidFill>
          <a:ln w="28575">
            <a:solidFill>
              <a:schemeClr val="accent5">
                <a:lumMod val="50000"/>
              </a:schemeClr>
            </a:solidFill>
          </a:ln>
          <a:scene3d>
            <a:camera prst="orthographicFront"/>
            <a:lightRig rig="threePt" dir="t"/>
          </a:scene3d>
          <a:sp3d>
            <a:bevelT prst="convex"/>
          </a:sp3d>
        </p:spPr>
        <p:txBody>
          <a:bodyPr wrap="square">
            <a:spAutoFit/>
          </a:bodyPr>
          <a:lstStyle/>
          <a:p>
            <a:pPr indent="450215" algn="ctr">
              <a:lnSpc>
                <a:spcPct val="107000"/>
              </a:lnSpc>
            </a:pPr>
            <a:r>
              <a:rPr lang="uk-UA" b="1" dirty="0">
                <a:latin typeface="Times New Roman"/>
                <a:ea typeface="Calibri"/>
                <a:cs typeface="Times New Roman"/>
              </a:rPr>
              <a:t>Наказ МВС України «Правила етичної поведінки поліцейських» </a:t>
            </a:r>
            <a:r>
              <a:rPr lang="uk-UA" dirty="0">
                <a:latin typeface="Times New Roman"/>
                <a:ea typeface="Calibri"/>
                <a:cs typeface="Times New Roman"/>
              </a:rPr>
              <a:t>є узагальненим зібранням професійно-етичних вимог щодо правил поведінки поліцейських та спрямовані на забезпечення служіння поліції суспільству шляхом забезпечення охорони прав і свобод людини, протидії злочинності, підтримання публічної безпеки і порядку на засадах етики та загальнолюдських цінностей.</a:t>
            </a:r>
          </a:p>
        </p:txBody>
      </p:sp>
      <p:pic>
        <p:nvPicPr>
          <p:cNvPr id="15362" name="Picture 2" descr="Картинки по запросу Наказ МВС України «Правила етичної поведінки поліцейських»"/>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88224" y="269234"/>
            <a:ext cx="2190750" cy="26289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1253682" y="2996952"/>
            <a:ext cx="5544616" cy="707886"/>
          </a:xfrm>
          <a:prstGeom prst="rect">
            <a:avLst/>
          </a:prstGeom>
          <a:solidFill>
            <a:schemeClr val="bg2"/>
          </a:solidFill>
          <a:ln w="19050">
            <a:solidFill>
              <a:schemeClr val="tx2">
                <a:lumMod val="75000"/>
              </a:schemeClr>
            </a:solidFill>
          </a:ln>
          <a:scene3d>
            <a:camera prst="perspectiveRight"/>
            <a:lightRig rig="threePt" dir="t"/>
          </a:scene3d>
          <a:sp3d>
            <a:bevelT prst="convex"/>
          </a:sp3d>
        </p:spPr>
        <p:txBody>
          <a:bodyPr wrap="square">
            <a:spAutoFit/>
          </a:bodyPr>
          <a:lstStyle/>
          <a:p>
            <a:pPr indent="450215" algn="just">
              <a:spcAft>
                <a:spcPts val="0"/>
              </a:spcAft>
            </a:pPr>
            <a:r>
              <a:rPr lang="uk-UA" sz="2000" b="1" dirty="0">
                <a:latin typeface="Times New Roman" pitchFamily="18" charset="0"/>
                <a:cs typeface="Times New Roman" pitchFamily="18" charset="0"/>
              </a:rPr>
              <a:t>Поліцейський здійснює свою діяльність відповідно до основоположних принципів</a:t>
            </a:r>
            <a:endParaRPr lang="uk-UA" sz="2000" b="1" dirty="0">
              <a:effectLst/>
              <a:latin typeface="Times New Roman" pitchFamily="18" charset="0"/>
              <a:ea typeface="Times New Roman"/>
              <a:cs typeface="Times New Roman" pitchFamily="18" charset="0"/>
            </a:endParaRPr>
          </a:p>
        </p:txBody>
      </p:sp>
      <p:sp>
        <p:nvSpPr>
          <p:cNvPr id="4" name="Прямоугольник 3"/>
          <p:cNvSpPr/>
          <p:nvPr/>
        </p:nvSpPr>
        <p:spPr>
          <a:xfrm>
            <a:off x="683568" y="3995678"/>
            <a:ext cx="7344816" cy="2554545"/>
          </a:xfrm>
          <a:prstGeom prst="rect">
            <a:avLst/>
          </a:prstGeom>
          <a:solidFill>
            <a:srgbClr val="F7FEFF"/>
          </a:solidFill>
          <a:ln w="28575">
            <a:solidFill>
              <a:schemeClr val="bg1">
                <a:lumMod val="50000"/>
              </a:schemeClr>
            </a:solidFill>
            <a:prstDash val="lgDash"/>
          </a:ln>
        </p:spPr>
        <p:txBody>
          <a:bodyPr wrap="square">
            <a:spAutoFit/>
          </a:bodyPr>
          <a:lstStyle/>
          <a:p>
            <a:pPr marL="342900" indent="-342900" algn="just">
              <a:buFont typeface="Wingdings" pitchFamily="2" charset="2"/>
              <a:buChar char="Ø"/>
            </a:pPr>
            <a:r>
              <a:rPr lang="uk-UA" sz="2000" dirty="0">
                <a:solidFill>
                  <a:prstClr val="black"/>
                </a:solidFill>
                <a:latin typeface="Times New Roman"/>
                <a:ea typeface="Calibri"/>
              </a:rPr>
              <a:t>верховенства права;</a:t>
            </a:r>
          </a:p>
          <a:p>
            <a:pPr marL="342900" indent="-342900" algn="just">
              <a:buFont typeface="Wingdings" pitchFamily="2" charset="2"/>
              <a:buChar char="Ø"/>
            </a:pPr>
            <a:r>
              <a:rPr lang="uk-UA" sz="2000" dirty="0">
                <a:solidFill>
                  <a:prstClr val="black"/>
                </a:solidFill>
                <a:latin typeface="Times New Roman"/>
                <a:ea typeface="Calibri"/>
              </a:rPr>
              <a:t>дотримання прав і свобод людини;</a:t>
            </a:r>
          </a:p>
          <a:p>
            <a:pPr marL="342900" indent="-342900" algn="just">
              <a:buFont typeface="Wingdings" pitchFamily="2" charset="2"/>
              <a:buChar char="Ø"/>
            </a:pPr>
            <a:r>
              <a:rPr lang="uk-UA" sz="2000" dirty="0">
                <a:solidFill>
                  <a:prstClr val="black"/>
                </a:solidFill>
                <a:latin typeface="Times New Roman"/>
                <a:ea typeface="Calibri"/>
              </a:rPr>
              <a:t>законності;</a:t>
            </a:r>
          </a:p>
          <a:p>
            <a:pPr marL="342900" indent="-342900" algn="just">
              <a:buFont typeface="Wingdings" pitchFamily="2" charset="2"/>
              <a:buChar char="Ø"/>
            </a:pPr>
            <a:r>
              <a:rPr lang="uk-UA" sz="2000" dirty="0">
                <a:solidFill>
                  <a:prstClr val="black"/>
                </a:solidFill>
                <a:latin typeface="Times New Roman"/>
                <a:ea typeface="Calibri"/>
              </a:rPr>
              <a:t>відкритості та прозорості;</a:t>
            </a:r>
          </a:p>
          <a:p>
            <a:pPr marL="342900" indent="-342900" algn="just">
              <a:buFont typeface="Wingdings" pitchFamily="2" charset="2"/>
              <a:buChar char="Ø"/>
            </a:pPr>
            <a:r>
              <a:rPr lang="uk-UA" sz="2000" dirty="0">
                <a:solidFill>
                  <a:prstClr val="black"/>
                </a:solidFill>
                <a:latin typeface="Times New Roman"/>
                <a:ea typeface="Calibri"/>
              </a:rPr>
              <a:t>політичної нейтральності;</a:t>
            </a:r>
          </a:p>
          <a:p>
            <a:pPr marL="342900" indent="-342900" algn="just">
              <a:buFont typeface="Wingdings" pitchFamily="2" charset="2"/>
              <a:buChar char="Ø"/>
            </a:pPr>
            <a:r>
              <a:rPr lang="uk-UA" sz="2000" dirty="0">
                <a:solidFill>
                  <a:prstClr val="black"/>
                </a:solidFill>
                <a:latin typeface="Times New Roman"/>
                <a:ea typeface="Calibri"/>
              </a:rPr>
              <a:t>взаємодії з населенням на засадах партнерства;</a:t>
            </a:r>
          </a:p>
          <a:p>
            <a:pPr marL="342900" indent="-342900" algn="just">
              <a:buFont typeface="Wingdings" pitchFamily="2" charset="2"/>
              <a:buChar char="Ø"/>
            </a:pPr>
            <a:r>
              <a:rPr lang="uk-UA" sz="2000" dirty="0">
                <a:solidFill>
                  <a:prstClr val="black"/>
                </a:solidFill>
                <a:latin typeface="Times New Roman"/>
                <a:ea typeface="Calibri"/>
              </a:rPr>
              <a:t>безперервності;</a:t>
            </a:r>
          </a:p>
          <a:p>
            <a:pPr marL="342900" indent="-342900" algn="just">
              <a:buFont typeface="Wingdings" pitchFamily="2" charset="2"/>
              <a:buChar char="Ø"/>
            </a:pPr>
            <a:r>
              <a:rPr lang="uk-UA" sz="2000" dirty="0">
                <a:solidFill>
                  <a:prstClr val="black"/>
                </a:solidFill>
                <a:latin typeface="Times New Roman"/>
                <a:ea typeface="Calibri"/>
              </a:rPr>
              <a:t>справедливості, неупередженості та рівності.</a:t>
            </a:r>
          </a:p>
        </p:txBody>
      </p:sp>
      <p:sp>
        <p:nvSpPr>
          <p:cNvPr id="5" name="Выгнутая вправо стрелка 4"/>
          <p:cNvSpPr/>
          <p:nvPr/>
        </p:nvSpPr>
        <p:spPr>
          <a:xfrm>
            <a:off x="6516216" y="3350895"/>
            <a:ext cx="1872208" cy="1518265"/>
          </a:xfrm>
          <a:prstGeom prst="curvedLeftArrow">
            <a:avLst>
              <a:gd name="adj1" fmla="val 25000"/>
              <a:gd name="adj2" fmla="val 50000"/>
              <a:gd name="adj3" fmla="val 43642"/>
            </a:avLst>
          </a:prstGeom>
          <a:solidFill>
            <a:schemeClr val="accent6">
              <a:lumMod val="60000"/>
              <a:lumOff val="40000"/>
            </a:schemeClr>
          </a:solidFill>
          <a:ln w="19050">
            <a:solidFill>
              <a:schemeClr val="accent6">
                <a:lumMod val="50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Tree>
    <p:extLst>
      <p:ext uri="{BB962C8B-B14F-4D97-AF65-F5344CB8AC3E}">
        <p14:creationId xmlns:p14="http://schemas.microsoft.com/office/powerpoint/2010/main" xmlns="" val="18869576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Прямоугольник 1"/>
          <p:cNvSpPr/>
          <p:nvPr/>
        </p:nvSpPr>
        <p:spPr>
          <a:xfrm>
            <a:off x="3635896" y="116632"/>
            <a:ext cx="4572000" cy="707886"/>
          </a:xfrm>
          <a:prstGeom prst="rect">
            <a:avLst/>
          </a:prstGeom>
          <a:ln w="19050">
            <a:solidFill>
              <a:schemeClr val="accent6">
                <a:lumMod val="50000"/>
              </a:schemeClr>
            </a:solidFill>
          </a:ln>
          <a:scene3d>
            <a:camera prst="perspectiveLeft"/>
            <a:lightRig rig="threePt" dir="t"/>
          </a:scene3d>
          <a:sp3d>
            <a:bevelT prst="convex"/>
          </a:sp3d>
        </p:spPr>
        <p:style>
          <a:lnRef idx="1">
            <a:schemeClr val="accent6"/>
          </a:lnRef>
          <a:fillRef idx="2">
            <a:schemeClr val="accent6"/>
          </a:fillRef>
          <a:effectRef idx="1">
            <a:schemeClr val="accent6"/>
          </a:effectRef>
          <a:fontRef idx="minor">
            <a:schemeClr val="dk1"/>
          </a:fontRef>
        </p:style>
        <p:txBody>
          <a:bodyPr>
            <a:spAutoFit/>
          </a:bodyPr>
          <a:lstStyle/>
          <a:p>
            <a:pPr algn="ctr"/>
            <a:r>
              <a:rPr lang="uk-UA" sz="2000" b="1" dirty="0">
                <a:solidFill>
                  <a:schemeClr val="dk1"/>
                </a:solidFill>
                <a:latin typeface="Times New Roman"/>
                <a:ea typeface="Calibri"/>
              </a:rPr>
              <a:t>Під час виконання службових обов’язків поліцейському заборонено:</a:t>
            </a:r>
          </a:p>
        </p:txBody>
      </p:sp>
      <p:sp>
        <p:nvSpPr>
          <p:cNvPr id="3" name="Прямоугольник 2"/>
          <p:cNvSpPr/>
          <p:nvPr/>
        </p:nvSpPr>
        <p:spPr>
          <a:xfrm>
            <a:off x="107504" y="1052736"/>
            <a:ext cx="8784976" cy="5632311"/>
          </a:xfrm>
          <a:prstGeom prst="rect">
            <a:avLst/>
          </a:prstGeom>
          <a:solidFill>
            <a:schemeClr val="accent6">
              <a:lumMod val="20000"/>
              <a:lumOff val="80000"/>
            </a:schemeClr>
          </a:solidFill>
          <a:ln w="19050">
            <a:solidFill>
              <a:schemeClr val="accent6">
                <a:lumMod val="50000"/>
              </a:schemeClr>
            </a:solidFill>
            <a:prstDash val="lgDash"/>
          </a:ln>
        </p:spPr>
        <p:txBody>
          <a:bodyPr wrap="square">
            <a:spAutoFit/>
          </a:bodyPr>
          <a:lstStyle/>
          <a:p>
            <a:pPr marL="342900" lvl="0" indent="-342900" algn="just">
              <a:spcAft>
                <a:spcPts val="0"/>
              </a:spcAft>
              <a:buFont typeface="Symbol"/>
              <a:buChar char=""/>
            </a:pPr>
            <a:r>
              <a:rPr lang="uk-UA" dirty="0">
                <a:solidFill>
                  <a:srgbClr val="000000"/>
                </a:solidFill>
                <a:latin typeface="Times New Roman"/>
                <a:ea typeface="Times New Roman"/>
              </a:rPr>
              <a:t>сприяти, здійснювати, підбурювати або терпимо ставитися до будь-яких форм катування, жорстокого, нелюдського або такого, що принижує гідність, поводження чи покарання;</a:t>
            </a:r>
            <a:endParaRPr lang="uk-UA" dirty="0">
              <a:latin typeface="Times New Roman"/>
              <a:ea typeface="Times New Roman"/>
            </a:endParaRPr>
          </a:p>
          <a:p>
            <a:pPr marL="342900" lvl="0" indent="-342900" algn="just">
              <a:spcAft>
                <a:spcPts val="0"/>
              </a:spcAft>
              <a:buFont typeface="Symbol"/>
              <a:buChar char=""/>
            </a:pPr>
            <a:r>
              <a:rPr lang="uk-UA" dirty="0">
                <a:solidFill>
                  <a:srgbClr val="000000"/>
                </a:solidFill>
                <a:latin typeface="Times New Roman"/>
                <a:ea typeface="Times New Roman"/>
              </a:rPr>
              <a:t>допускати будь-які привілеї чи обмеження за ознаками раси, кольору шкіри, політичних, релігійних та інших переконань, статі, етнічного та соціального походження, майнового стану, місця проживання, за мовною або іншими ознаками;</a:t>
            </a:r>
            <a:endParaRPr lang="uk-UA" dirty="0">
              <a:latin typeface="Times New Roman"/>
              <a:ea typeface="Times New Roman"/>
            </a:endParaRPr>
          </a:p>
          <a:p>
            <a:pPr marL="342900" lvl="0" indent="-342900" algn="just">
              <a:spcAft>
                <a:spcPts val="0"/>
              </a:spcAft>
              <a:buFont typeface="Symbol"/>
              <a:buChar char=""/>
            </a:pPr>
            <a:r>
              <a:rPr lang="uk-UA" dirty="0">
                <a:solidFill>
                  <a:srgbClr val="000000"/>
                </a:solidFill>
                <a:latin typeface="Times New Roman"/>
                <a:ea typeface="Times New Roman"/>
              </a:rPr>
              <a:t>використовувати будь-які предмети, на яких зображена символіка політичних партій, та провадити політичну діяльність, висловлювати особисте ставлення до діяльності політичних партій під час виконання службових повноважень, а також використовувати службові повноваження в політичних або особистих цілях;</a:t>
            </a:r>
            <a:endParaRPr lang="uk-UA" dirty="0">
              <a:latin typeface="Times New Roman"/>
              <a:ea typeface="Times New Roman"/>
            </a:endParaRPr>
          </a:p>
          <a:p>
            <a:pPr marL="342900" lvl="0" indent="-342900" algn="just">
              <a:spcAft>
                <a:spcPts val="0"/>
              </a:spcAft>
              <a:buFont typeface="Symbol"/>
              <a:buChar char=""/>
            </a:pPr>
            <a:r>
              <a:rPr lang="uk-UA" dirty="0">
                <a:solidFill>
                  <a:srgbClr val="000000"/>
                </a:solidFill>
                <a:latin typeface="Times New Roman"/>
                <a:ea typeface="Times New Roman"/>
              </a:rPr>
              <a:t>розголошувати та використовувати інформацію з обмеженим доступом, яка стала йому відома у зв’язку з виконанням службових обов’язків, у тому числі після припинення служби в поліції, крім випадків, визначених законом;</a:t>
            </a:r>
            <a:endParaRPr lang="uk-UA" dirty="0">
              <a:latin typeface="Times New Roman"/>
              <a:ea typeface="Times New Roman"/>
            </a:endParaRPr>
          </a:p>
          <a:p>
            <a:pPr marL="342900" lvl="0" indent="-342900" algn="just">
              <a:spcAft>
                <a:spcPts val="0"/>
              </a:spcAft>
              <a:buFont typeface="Symbol"/>
              <a:buChar char=""/>
            </a:pPr>
            <a:r>
              <a:rPr lang="uk-UA" dirty="0">
                <a:solidFill>
                  <a:srgbClr val="000000"/>
                </a:solidFill>
                <a:latin typeface="Times New Roman"/>
                <a:ea typeface="Times New Roman"/>
              </a:rPr>
              <a:t>знімати з однострою чи приховувати нагрудний знак (жетон), а також будь-яким іншим чином перешкоджати прочитанню інформації на ньому або фіксуванню за допомогою технічних засобів, крім випадків, коли поліцейський виконує службові обов’язки в режимі секретності в установленому законодавством України порядку;</a:t>
            </a:r>
            <a:endParaRPr lang="uk-UA" dirty="0">
              <a:latin typeface="Times New Roman"/>
              <a:ea typeface="Times New Roman"/>
            </a:endParaRPr>
          </a:p>
          <a:p>
            <a:pPr marL="342900" lvl="0" indent="-342900" algn="just">
              <a:spcAft>
                <a:spcPts val="0"/>
              </a:spcAft>
              <a:buFont typeface="Symbol"/>
              <a:buChar char=""/>
            </a:pPr>
            <a:r>
              <a:rPr lang="uk-UA" dirty="0">
                <a:solidFill>
                  <a:srgbClr val="000000"/>
                </a:solidFill>
                <a:latin typeface="Times New Roman"/>
                <a:ea typeface="Times New Roman"/>
              </a:rPr>
              <a:t>перебувати на службі в нетверезому стані, у стані наркотичного або токсичного сп’яніння, уживати тютюнові вироби під час безпосереднього виконання службових обов’язків і в невстановленому місці.</a:t>
            </a:r>
            <a:endParaRPr lang="uk-UA" dirty="0">
              <a:effectLst/>
              <a:latin typeface="Times New Roman"/>
              <a:ea typeface="Times New Roman"/>
            </a:endParaRPr>
          </a:p>
        </p:txBody>
      </p:sp>
      <p:sp>
        <p:nvSpPr>
          <p:cNvPr id="4" name="Выгнутая влево стрелка 3"/>
          <p:cNvSpPr/>
          <p:nvPr/>
        </p:nvSpPr>
        <p:spPr>
          <a:xfrm>
            <a:off x="1835696" y="470575"/>
            <a:ext cx="2016224" cy="654169"/>
          </a:xfrm>
          <a:prstGeom prst="curvedRightArrow">
            <a:avLst/>
          </a:prstGeom>
          <a:solidFill>
            <a:schemeClr val="accent6">
              <a:lumMod val="60000"/>
              <a:lumOff val="40000"/>
            </a:schemeClr>
          </a:solidFill>
          <a:ln w="19050">
            <a:solidFill>
              <a:schemeClr val="accent6">
                <a:lumMod val="50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Tree>
    <p:extLst>
      <p:ext uri="{BB962C8B-B14F-4D97-AF65-F5344CB8AC3E}">
        <p14:creationId xmlns:p14="http://schemas.microsoft.com/office/powerpoint/2010/main" xmlns="" val="18869576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Прямоугольник 1"/>
          <p:cNvSpPr/>
          <p:nvPr/>
        </p:nvSpPr>
        <p:spPr>
          <a:xfrm>
            <a:off x="611560" y="116632"/>
            <a:ext cx="7704856" cy="272690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indent="450215" algn="ctr">
              <a:lnSpc>
                <a:spcPct val="107000"/>
              </a:lnSpc>
              <a:spcAft>
                <a:spcPts val="0"/>
              </a:spcAft>
            </a:pPr>
            <a:r>
              <a:rPr lang="uk-UA" sz="2000" b="1" dirty="0">
                <a:latin typeface="Times New Roman"/>
                <a:ea typeface="Calibri"/>
                <a:cs typeface="Times New Roman"/>
              </a:rPr>
              <a:t>Поліцейські комісії</a:t>
            </a:r>
            <a:r>
              <a:rPr lang="uk-UA" sz="2000" dirty="0">
                <a:latin typeface="Times New Roman"/>
                <a:ea typeface="Calibri"/>
                <a:cs typeface="Times New Roman"/>
              </a:rPr>
              <a:t> </a:t>
            </a:r>
            <a:endParaRPr lang="uk-UA" sz="2000" dirty="0" smtClean="0">
              <a:latin typeface="Times New Roman"/>
              <a:ea typeface="Calibri"/>
              <a:cs typeface="Times New Roman"/>
            </a:endParaRPr>
          </a:p>
          <a:p>
            <a:pPr indent="450215" algn="ctr">
              <a:lnSpc>
                <a:spcPct val="107000"/>
              </a:lnSpc>
              <a:spcAft>
                <a:spcPts val="0"/>
              </a:spcAft>
            </a:pPr>
            <a:r>
              <a:rPr lang="uk-UA" sz="2000" dirty="0" smtClean="0">
                <a:latin typeface="Times New Roman"/>
                <a:ea typeface="Calibri"/>
                <a:cs typeface="Times New Roman"/>
              </a:rPr>
              <a:t>– </a:t>
            </a:r>
            <a:r>
              <a:rPr lang="uk-UA" sz="2000" dirty="0">
                <a:latin typeface="Times New Roman"/>
                <a:ea typeface="Calibri"/>
                <a:cs typeface="Times New Roman"/>
              </a:rPr>
              <a:t>постійно діючі колегіальні органи, що утворюються в апараті центрального органу управління поліції </a:t>
            </a:r>
            <a:r>
              <a:rPr lang="uk-UA" sz="2000" dirty="0" smtClean="0">
                <a:latin typeface="Times New Roman"/>
                <a:ea typeface="Calibri"/>
                <a:cs typeface="Times New Roman"/>
              </a:rPr>
              <a:t>та </a:t>
            </a:r>
            <a:r>
              <a:rPr lang="uk-UA" sz="2000" dirty="0">
                <a:latin typeface="Times New Roman"/>
                <a:ea typeface="Calibri"/>
                <a:cs typeface="Times New Roman"/>
              </a:rPr>
              <a:t>в її територіальних </a:t>
            </a:r>
            <a:r>
              <a:rPr lang="uk-UA" sz="2000" dirty="0" smtClean="0">
                <a:latin typeface="Times New Roman"/>
                <a:ea typeface="Calibri"/>
                <a:cs typeface="Times New Roman"/>
              </a:rPr>
              <a:t>органах </a:t>
            </a:r>
            <a:r>
              <a:rPr lang="uk-UA" sz="2000" dirty="0">
                <a:latin typeface="Times New Roman"/>
                <a:ea typeface="Calibri"/>
                <a:cs typeface="Times New Roman"/>
              </a:rPr>
              <a:t>(закладах, установах) </a:t>
            </a:r>
            <a:r>
              <a:rPr lang="uk-UA" sz="2000" dirty="0" smtClean="0">
                <a:latin typeface="Times New Roman"/>
                <a:ea typeface="Calibri"/>
                <a:cs typeface="Times New Roman"/>
              </a:rPr>
              <a:t>для </a:t>
            </a:r>
            <a:r>
              <a:rPr lang="uk-UA" sz="2000" dirty="0">
                <a:latin typeface="Times New Roman"/>
                <a:ea typeface="Calibri"/>
                <a:cs typeface="Times New Roman"/>
              </a:rPr>
              <a:t>забезпечення прозорого добору (конкурсу) та просування по службі поліцейських на підставі об’єктивного оцінювання професійного рівня та особистих якостей кожного поліцейського, відповідності їх посаді, визначення перспективи службового використання в органах поліції.</a:t>
            </a:r>
            <a:endParaRPr lang="uk-UA" sz="2000" dirty="0">
              <a:effectLst/>
              <a:latin typeface="Calibri"/>
              <a:ea typeface="Calibri"/>
              <a:cs typeface="Times New Roman"/>
            </a:endParaRPr>
          </a:p>
        </p:txBody>
      </p:sp>
      <p:sp>
        <p:nvSpPr>
          <p:cNvPr id="3" name="Прямоугольник 2"/>
          <p:cNvSpPr/>
          <p:nvPr/>
        </p:nvSpPr>
        <p:spPr>
          <a:xfrm>
            <a:off x="1835696" y="3209789"/>
            <a:ext cx="4572000" cy="707886"/>
          </a:xfrm>
          <a:prstGeom prst="rect">
            <a:avLst/>
          </a:prstGeom>
          <a:solidFill>
            <a:schemeClr val="bg2"/>
          </a:solidFill>
          <a:ln w="19050">
            <a:solidFill>
              <a:schemeClr val="tx2">
                <a:lumMod val="75000"/>
              </a:schemeClr>
            </a:solidFill>
          </a:ln>
          <a:effectLst>
            <a:outerShdw blurRad="50800" dist="38100" dir="8100000" algn="tr" rotWithShape="0">
              <a:prstClr val="black">
                <a:alpha val="40000"/>
              </a:prstClr>
            </a:outerShdw>
          </a:effectLst>
          <a:scene3d>
            <a:camera prst="perspectiveRight"/>
            <a:lightRig rig="threePt" dir="t"/>
          </a:scene3d>
          <a:sp3d>
            <a:bevelT w="114300" prst="artDeco"/>
          </a:sp3d>
        </p:spPr>
        <p:txBody>
          <a:bodyPr wrap="square">
            <a:spAutoFit/>
          </a:bodyPr>
          <a:lstStyle/>
          <a:p>
            <a:pPr indent="450215" algn="ctr"/>
            <a:r>
              <a:rPr lang="uk-UA" sz="2000" b="1" dirty="0">
                <a:latin typeface="Times New Roman" pitchFamily="18" charset="0"/>
                <a:cs typeface="Times New Roman" pitchFamily="18" charset="0"/>
              </a:rPr>
              <a:t>До завдань поліцейських комісій, належать:</a:t>
            </a:r>
          </a:p>
        </p:txBody>
      </p:sp>
      <p:sp>
        <p:nvSpPr>
          <p:cNvPr id="6" name="Прямоугольник 5"/>
          <p:cNvSpPr/>
          <p:nvPr/>
        </p:nvSpPr>
        <p:spPr>
          <a:xfrm>
            <a:off x="2483768" y="4365104"/>
            <a:ext cx="6210436" cy="1323439"/>
          </a:xfrm>
          <a:prstGeom prst="rect">
            <a:avLst/>
          </a:prstGeom>
          <a:solidFill>
            <a:schemeClr val="bg1">
              <a:lumMod val="95000"/>
            </a:schemeClr>
          </a:solidFill>
          <a:ln w="28575">
            <a:solidFill>
              <a:schemeClr val="bg1">
                <a:lumMod val="50000"/>
              </a:schemeClr>
            </a:solidFill>
          </a:ln>
        </p:spPr>
        <p:txBody>
          <a:bodyPr wrap="square">
            <a:spAutoFit/>
          </a:bodyPr>
          <a:lstStyle/>
          <a:p>
            <a:pPr algn="ctr"/>
            <a:r>
              <a:rPr lang="uk-UA" sz="2000" dirty="0">
                <a:latin typeface="Times New Roman"/>
                <a:ea typeface="Calibri"/>
              </a:rPr>
              <a:t>проведення відбору (конкурсу) на службу в органи поліції, крім прийому на навчання до вищих навчальних закладів із специфічними умовами навчання, які здійснюють підготовку поліцейських;</a:t>
            </a:r>
            <a:endParaRPr lang="uk-UA" sz="2000" dirty="0"/>
          </a:p>
        </p:txBody>
      </p:sp>
      <p:sp>
        <p:nvSpPr>
          <p:cNvPr id="8" name="Прямоугольник 7"/>
          <p:cNvSpPr/>
          <p:nvPr/>
        </p:nvSpPr>
        <p:spPr>
          <a:xfrm>
            <a:off x="2483768" y="5949280"/>
            <a:ext cx="6210436" cy="707886"/>
          </a:xfrm>
          <a:prstGeom prst="rect">
            <a:avLst/>
          </a:prstGeom>
          <a:solidFill>
            <a:schemeClr val="bg1">
              <a:lumMod val="95000"/>
            </a:schemeClr>
          </a:solidFill>
          <a:ln w="28575">
            <a:solidFill>
              <a:schemeClr val="bg1">
                <a:lumMod val="50000"/>
              </a:schemeClr>
            </a:solidFill>
          </a:ln>
        </p:spPr>
        <p:txBody>
          <a:bodyPr wrap="square">
            <a:spAutoFit/>
          </a:bodyPr>
          <a:lstStyle/>
          <a:p>
            <a:pPr algn="ctr"/>
            <a:r>
              <a:rPr lang="uk-UA" sz="2000" dirty="0">
                <a:latin typeface="Times New Roman"/>
                <a:ea typeface="Calibri"/>
              </a:rPr>
              <a:t>проведення конкурсу для призначення на вакантну посаду</a:t>
            </a:r>
          </a:p>
        </p:txBody>
      </p:sp>
      <p:cxnSp>
        <p:nvCxnSpPr>
          <p:cNvPr id="10" name="Прямая соединительная линия 9"/>
          <p:cNvCxnSpPr>
            <a:stCxn id="3" idx="1"/>
          </p:cNvCxnSpPr>
          <p:nvPr/>
        </p:nvCxnSpPr>
        <p:spPr>
          <a:xfrm flipH="1">
            <a:off x="611560" y="3563732"/>
            <a:ext cx="122413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611560" y="3563732"/>
            <a:ext cx="0" cy="2739491"/>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Стрелка вправо 12"/>
          <p:cNvSpPr/>
          <p:nvPr/>
        </p:nvSpPr>
        <p:spPr>
          <a:xfrm>
            <a:off x="611560" y="4653135"/>
            <a:ext cx="1872208" cy="373688"/>
          </a:xfrm>
          <a:prstGeom prst="rightArrow">
            <a:avLst/>
          </a:prstGeom>
          <a:effectLst>
            <a:innerShdw blurRad="63500" dist="50800" dir="13500000">
              <a:prstClr val="black">
                <a:alpha val="50000"/>
              </a:prstClr>
            </a:innerShdw>
          </a:effectLst>
          <a:scene3d>
            <a:camera prst="orthographicFront">
              <a:rot lat="0" lon="0" rev="0"/>
            </a:camera>
            <a:lightRig rig="glow" dir="tl">
              <a:rot lat="0" lon="0" rev="900000"/>
            </a:lightRig>
          </a:scene3d>
          <a:sp3d prstMaterial="powder">
            <a:bevelT w="25400" h="38100" prst="softRoun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p>
        </p:txBody>
      </p:sp>
      <p:sp>
        <p:nvSpPr>
          <p:cNvPr id="14" name="Стрелка вправо 13"/>
          <p:cNvSpPr/>
          <p:nvPr/>
        </p:nvSpPr>
        <p:spPr>
          <a:xfrm>
            <a:off x="611560" y="6116379"/>
            <a:ext cx="1872208" cy="373688"/>
          </a:xfrm>
          <a:prstGeom prst="rightArrow">
            <a:avLst/>
          </a:prstGeom>
          <a:effectLst>
            <a:innerShdw blurRad="63500" dist="50800" dir="13500000">
              <a:prstClr val="black">
                <a:alpha val="50000"/>
              </a:prstClr>
            </a:innerShdw>
          </a:effectLst>
          <a:scene3d>
            <a:camera prst="orthographicFront">
              <a:rot lat="0" lon="0" rev="0"/>
            </a:camera>
            <a:lightRig rig="glow" dir="tl">
              <a:rot lat="0" lon="0" rev="900000"/>
            </a:lightRig>
          </a:scene3d>
          <a:sp3d prstMaterial="powder">
            <a:bevelT w="25400" h="38100" prst="softRoun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xmlns="" val="18869576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img3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53843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Прямоугольник 1"/>
          <p:cNvSpPr/>
          <p:nvPr/>
        </p:nvSpPr>
        <p:spPr>
          <a:xfrm>
            <a:off x="611560" y="476672"/>
            <a:ext cx="4572000" cy="1631216"/>
          </a:xfrm>
          <a:prstGeom prst="rect">
            <a:avLst/>
          </a:prstGeom>
          <a:solidFill>
            <a:schemeClr val="bg2"/>
          </a:solidFill>
          <a:ln w="19050">
            <a:solidFill>
              <a:srgbClr val="0070C0"/>
            </a:solidFill>
          </a:ln>
        </p:spPr>
        <p:txBody>
          <a:bodyPr>
            <a:spAutoFit/>
          </a:bodyPr>
          <a:lstStyle/>
          <a:p>
            <a:pPr algn="ctr"/>
            <a:r>
              <a:rPr lang="uk-UA" sz="2000" b="1" dirty="0">
                <a:solidFill>
                  <a:srgbClr val="000000"/>
                </a:solidFill>
                <a:latin typeface="Times New Roman" pitchFamily="18" charset="0"/>
                <a:ea typeface="Calibri"/>
                <a:cs typeface="Times New Roman" pitchFamily="18" charset="0"/>
              </a:rPr>
              <a:t>Метою етики є </a:t>
            </a:r>
            <a:endParaRPr lang="uk-UA" sz="2000" b="1" dirty="0" smtClean="0">
              <a:solidFill>
                <a:srgbClr val="000000"/>
              </a:solidFill>
              <a:latin typeface="Times New Roman" pitchFamily="18" charset="0"/>
              <a:ea typeface="Calibri"/>
              <a:cs typeface="Times New Roman" pitchFamily="18" charset="0"/>
            </a:endParaRPr>
          </a:p>
          <a:p>
            <a:pPr algn="ctr"/>
            <a:r>
              <a:rPr lang="uk-UA" sz="2000" dirty="0" smtClean="0">
                <a:solidFill>
                  <a:srgbClr val="000000"/>
                </a:solidFill>
                <a:latin typeface="Times New Roman" pitchFamily="18" charset="0"/>
                <a:ea typeface="Calibri"/>
                <a:cs typeface="Times New Roman" pitchFamily="18" charset="0"/>
              </a:rPr>
              <a:t>раціональне </a:t>
            </a:r>
            <a:r>
              <a:rPr lang="uk-UA" sz="2000" dirty="0">
                <a:solidFill>
                  <a:srgbClr val="000000"/>
                </a:solidFill>
                <a:latin typeface="Times New Roman" pitchFamily="18" charset="0"/>
                <a:ea typeface="Calibri"/>
                <a:cs typeface="Times New Roman" pitchFamily="18" charset="0"/>
              </a:rPr>
              <a:t>обґрунтування моралі та виявлення її природи, сутності, місця і значення у розвитку людини та суспільства. </a:t>
            </a:r>
            <a:endParaRPr lang="uk-UA" sz="2000" dirty="0">
              <a:latin typeface="Times New Roman" pitchFamily="18" charset="0"/>
              <a:cs typeface="Times New Roman" pitchFamily="18" charset="0"/>
            </a:endParaRPr>
          </a:p>
        </p:txBody>
      </p:sp>
      <p:pic>
        <p:nvPicPr>
          <p:cNvPr id="2050" name="Picture 2" descr="Картинки по запросу етика поведінки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6136" y="487760"/>
            <a:ext cx="2619375" cy="174307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1331640" y="2549892"/>
            <a:ext cx="6876256" cy="1323439"/>
          </a:xfrm>
          <a:prstGeom prst="rect">
            <a:avLst/>
          </a:prstGeom>
          <a:solidFill>
            <a:schemeClr val="bg2"/>
          </a:solidFill>
          <a:ln w="19050">
            <a:solidFill>
              <a:srgbClr val="0070C0"/>
            </a:solidFill>
          </a:ln>
        </p:spPr>
        <p:txBody>
          <a:bodyPr wrap="square">
            <a:spAutoFit/>
          </a:bodyPr>
          <a:lstStyle/>
          <a:p>
            <a:pPr algn="ctr"/>
            <a:r>
              <a:rPr lang="uk-UA" sz="2000" b="1" dirty="0">
                <a:solidFill>
                  <a:srgbClr val="000000"/>
                </a:solidFill>
                <a:latin typeface="Times New Roman" pitchFamily="18" charset="0"/>
                <a:ea typeface="Calibri"/>
                <a:cs typeface="Times New Roman" pitchFamily="18" charset="0"/>
              </a:rPr>
              <a:t>Професійна етика </a:t>
            </a:r>
            <a:endParaRPr lang="uk-UA" sz="2000" b="1" dirty="0" smtClean="0">
              <a:solidFill>
                <a:srgbClr val="000000"/>
              </a:solidFill>
              <a:latin typeface="Times New Roman" pitchFamily="18" charset="0"/>
              <a:ea typeface="Calibri"/>
              <a:cs typeface="Times New Roman" pitchFamily="18" charset="0"/>
            </a:endParaRPr>
          </a:p>
          <a:p>
            <a:pPr algn="ctr"/>
            <a:r>
              <a:rPr lang="uk-UA" sz="2000" dirty="0" smtClean="0">
                <a:solidFill>
                  <a:srgbClr val="000000"/>
                </a:solidFill>
                <a:latin typeface="Times New Roman" pitchFamily="18" charset="0"/>
                <a:ea typeface="Calibri"/>
                <a:cs typeface="Times New Roman" pitchFamily="18" charset="0"/>
              </a:rPr>
              <a:t>є </a:t>
            </a:r>
            <a:r>
              <a:rPr lang="uk-UA" sz="2000" dirty="0">
                <a:solidFill>
                  <a:srgbClr val="000000"/>
                </a:solidFill>
                <a:latin typeface="Times New Roman" pitchFamily="18" charset="0"/>
                <a:ea typeface="Calibri"/>
                <a:cs typeface="Times New Roman" pitchFamily="18" charset="0"/>
              </a:rPr>
              <a:t>одним з підрозділів науки про мораль, її предметом є аналіз буття моралі, що регулює стосунки у сфері певної професійної діяльності людей. </a:t>
            </a:r>
          </a:p>
        </p:txBody>
      </p:sp>
      <p:sp>
        <p:nvSpPr>
          <p:cNvPr id="4" name="Прямоугольник 3"/>
          <p:cNvSpPr/>
          <p:nvPr/>
        </p:nvSpPr>
        <p:spPr>
          <a:xfrm>
            <a:off x="369031" y="4365104"/>
            <a:ext cx="3600400" cy="2062103"/>
          </a:xfrm>
          <a:prstGeom prst="rect">
            <a:avLst/>
          </a:prstGeom>
          <a:solidFill>
            <a:schemeClr val="accent6">
              <a:lumMod val="20000"/>
              <a:lumOff val="80000"/>
            </a:schemeClr>
          </a:solidFill>
          <a:ln w="28575">
            <a:solidFill>
              <a:schemeClr val="accent6">
                <a:lumMod val="50000"/>
              </a:schemeClr>
            </a:solidFill>
          </a:ln>
        </p:spPr>
        <p:txBody>
          <a:bodyPr wrap="square">
            <a:spAutoFit/>
          </a:bodyPr>
          <a:lstStyle/>
          <a:p>
            <a:pPr algn="ctr"/>
            <a:r>
              <a:rPr lang="uk-UA" sz="2000" b="1" dirty="0" smtClean="0">
                <a:latin typeface="Times New Roman"/>
                <a:ea typeface="Calibri"/>
              </a:rPr>
              <a:t>Моральні</a:t>
            </a:r>
            <a:r>
              <a:rPr lang="uk-UA" b="1" dirty="0" smtClean="0">
                <a:latin typeface="Times New Roman"/>
                <a:ea typeface="Calibri"/>
              </a:rPr>
              <a:t> </a:t>
            </a:r>
            <a:r>
              <a:rPr lang="uk-UA" b="1" dirty="0">
                <a:latin typeface="Times New Roman"/>
                <a:ea typeface="Calibri"/>
              </a:rPr>
              <a:t>засади професійної групи мають ґрунтуватися </a:t>
            </a:r>
            <a:r>
              <a:rPr lang="uk-UA" dirty="0">
                <a:latin typeface="Times New Roman"/>
                <a:ea typeface="Calibri"/>
              </a:rPr>
              <a:t>на загальнолюдських моральних цінностях, системі моральних норм та оцінок, що склалися як результат історичного розвитку суспільства.</a:t>
            </a:r>
            <a:endParaRPr lang="uk-UA" dirty="0"/>
          </a:p>
        </p:txBody>
      </p:sp>
      <p:sp>
        <p:nvSpPr>
          <p:cNvPr id="5" name="Прямоугольник 4"/>
          <p:cNvSpPr/>
          <p:nvPr/>
        </p:nvSpPr>
        <p:spPr>
          <a:xfrm>
            <a:off x="4769768" y="4118882"/>
            <a:ext cx="3960440" cy="2554545"/>
          </a:xfrm>
          <a:prstGeom prst="rect">
            <a:avLst/>
          </a:prstGeom>
          <a:solidFill>
            <a:schemeClr val="accent6">
              <a:lumMod val="20000"/>
              <a:lumOff val="80000"/>
            </a:schemeClr>
          </a:solidFill>
          <a:ln w="28575">
            <a:solidFill>
              <a:schemeClr val="accent6">
                <a:lumMod val="50000"/>
              </a:schemeClr>
            </a:solidFill>
          </a:ln>
        </p:spPr>
        <p:txBody>
          <a:bodyPr wrap="square">
            <a:spAutoFit/>
          </a:bodyPr>
          <a:lstStyle/>
          <a:p>
            <a:pPr algn="ctr"/>
            <a:r>
              <a:rPr lang="uk-UA" sz="2000" b="1" dirty="0" smtClean="0">
                <a:latin typeface="Times New Roman"/>
                <a:ea typeface="Calibri"/>
              </a:rPr>
              <a:t>Особливими </a:t>
            </a:r>
            <a:r>
              <a:rPr lang="uk-UA" sz="2000" b="1" dirty="0">
                <a:latin typeface="Times New Roman"/>
                <a:ea typeface="Calibri"/>
              </a:rPr>
              <a:t>завданнями професійної етики є </a:t>
            </a:r>
            <a:r>
              <a:rPr lang="uk-UA" sz="2000" dirty="0">
                <a:latin typeface="Times New Roman"/>
                <a:ea typeface="Calibri"/>
              </a:rPr>
              <a:t>обґрунтування морального значення тієї чи іншої професії для суспільства та людини, професійного морального ідеалу, моральне регулювання професійних відносин</a:t>
            </a:r>
            <a:r>
              <a:rPr lang="uk-UA" sz="2000" b="1" dirty="0">
                <a:latin typeface="Times New Roman"/>
                <a:ea typeface="Calibri"/>
              </a:rPr>
              <a:t>. </a:t>
            </a:r>
          </a:p>
        </p:txBody>
      </p:sp>
    </p:spTree>
    <p:extLst>
      <p:ext uri="{BB962C8B-B14F-4D97-AF65-F5344CB8AC3E}">
        <p14:creationId xmlns:p14="http://schemas.microsoft.com/office/powerpoint/2010/main" xmlns="" val="29081554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Прямоугольник 1"/>
          <p:cNvSpPr/>
          <p:nvPr/>
        </p:nvSpPr>
        <p:spPr>
          <a:xfrm>
            <a:off x="179512" y="332656"/>
            <a:ext cx="4572000" cy="1938992"/>
          </a:xfrm>
          <a:prstGeom prst="rect">
            <a:avLst/>
          </a:prstGeom>
          <a:ln w="19050">
            <a:solidFill>
              <a:schemeClr val="accent6">
                <a:lumMod val="50000"/>
              </a:schemeClr>
            </a:solidFill>
          </a:ln>
          <a:scene3d>
            <a:camera prst="perspectiveRigh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a:spAutoFit/>
          </a:bodyPr>
          <a:lstStyle/>
          <a:p>
            <a:pPr algn="ctr"/>
            <a:r>
              <a:rPr lang="uk-UA" sz="2000" b="1" dirty="0">
                <a:latin typeface="Times New Roman"/>
                <a:ea typeface="Calibri"/>
              </a:rPr>
              <a:t>Професійна етика поліцейського</a:t>
            </a:r>
            <a:r>
              <a:rPr lang="uk-UA" sz="2000" dirty="0">
                <a:latin typeface="Times New Roman"/>
                <a:ea typeface="Calibri"/>
              </a:rPr>
              <a:t> </a:t>
            </a:r>
            <a:endParaRPr lang="uk-UA" sz="2000" dirty="0" smtClean="0">
              <a:latin typeface="Times New Roman"/>
              <a:ea typeface="Calibri"/>
            </a:endParaRPr>
          </a:p>
          <a:p>
            <a:pPr algn="ctr"/>
            <a:r>
              <a:rPr lang="uk-UA" sz="2000" dirty="0" smtClean="0">
                <a:latin typeface="Times New Roman"/>
                <a:ea typeface="Calibri"/>
              </a:rPr>
              <a:t>– </a:t>
            </a:r>
            <a:r>
              <a:rPr lang="uk-UA" sz="2000" i="1" dirty="0">
                <a:latin typeface="Times New Roman"/>
                <a:ea typeface="Calibri"/>
              </a:rPr>
              <a:t>це наука про застосування загальних норм моралі та специфічних професійних моральних правил і моральності в їхній діяльності та повсякденному поводженні</a:t>
            </a:r>
            <a:r>
              <a:rPr lang="uk-UA" sz="2000" dirty="0">
                <a:latin typeface="Times New Roman"/>
                <a:ea typeface="Calibri"/>
              </a:rPr>
              <a:t>. </a:t>
            </a:r>
            <a:endParaRPr lang="uk-UA" sz="2000" dirty="0"/>
          </a:p>
        </p:txBody>
      </p:sp>
      <p:pic>
        <p:nvPicPr>
          <p:cNvPr id="3074" name="Picture 2" descr="Картинки по запросу Професійна етика поліцейського"/>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8064" y="188640"/>
            <a:ext cx="3456384" cy="223224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1259632" y="2729069"/>
            <a:ext cx="6840760" cy="1323439"/>
          </a:xfrm>
          <a:prstGeom prst="rect">
            <a:avLst/>
          </a:prstGeom>
          <a:solidFill>
            <a:schemeClr val="bg2"/>
          </a:solidFill>
          <a:ln w="19050">
            <a:solidFill>
              <a:schemeClr val="accent1">
                <a:lumMod val="50000"/>
              </a:schemeClr>
            </a:solidFill>
          </a:ln>
          <a:scene3d>
            <a:camera prst="orthographicFront"/>
            <a:lightRig rig="threePt" dir="t"/>
          </a:scene3d>
          <a:sp3d>
            <a:bevelT w="114300" prst="artDeco"/>
          </a:sp3d>
        </p:spPr>
        <p:txBody>
          <a:bodyPr wrap="square">
            <a:spAutoFit/>
          </a:bodyPr>
          <a:lstStyle/>
          <a:p>
            <a:pPr algn="ctr"/>
            <a:r>
              <a:rPr lang="uk-UA" sz="2000" b="1" dirty="0">
                <a:latin typeface="Times New Roman"/>
                <a:ea typeface="Calibri"/>
              </a:rPr>
              <a:t>Етика поліцейського формується на </a:t>
            </a:r>
            <a:r>
              <a:rPr lang="uk-UA" sz="2000" dirty="0">
                <a:latin typeface="Times New Roman"/>
                <a:ea typeface="Calibri"/>
              </a:rPr>
              <a:t>специфічних обов’язках і функціях професії та ситуаціях, у які потрапляють працівники поліції при виконанні ними службових обов’язків. </a:t>
            </a:r>
            <a:endParaRPr lang="uk-UA" sz="2000" dirty="0"/>
          </a:p>
        </p:txBody>
      </p:sp>
      <p:sp>
        <p:nvSpPr>
          <p:cNvPr id="4" name="Прямоугольник 3"/>
          <p:cNvSpPr/>
          <p:nvPr/>
        </p:nvSpPr>
        <p:spPr>
          <a:xfrm>
            <a:off x="755576" y="4509120"/>
            <a:ext cx="7632848" cy="1938992"/>
          </a:xfrm>
          <a:prstGeom prst="rect">
            <a:avLst/>
          </a:prstGeom>
          <a:solidFill>
            <a:schemeClr val="accent6">
              <a:lumMod val="20000"/>
              <a:lumOff val="80000"/>
            </a:schemeClr>
          </a:solidFill>
          <a:ln w="28575">
            <a:solidFill>
              <a:schemeClr val="accent6">
                <a:lumMod val="50000"/>
              </a:schemeClr>
            </a:solidFill>
          </a:ln>
        </p:spPr>
        <p:txBody>
          <a:bodyPr wrap="square">
            <a:spAutoFit/>
          </a:bodyPr>
          <a:lstStyle/>
          <a:p>
            <a:pPr algn="ctr"/>
            <a:r>
              <a:rPr lang="uk-UA" sz="2000" b="1" dirty="0">
                <a:latin typeface="Times New Roman"/>
                <a:ea typeface="Calibri"/>
              </a:rPr>
              <a:t>Щоб досягти високого рівня професійної етики, поліцейський повинен завжди самовдосконалюватись, бути мужнім, працьовитим, скромним, доброзичливим та, як професіонал, носити в собі, так званий, «професійно-етичний кодекс», яким повинен керуватися не лише у своїй професійній діяльності, але і в повсякденному житті. </a:t>
            </a:r>
          </a:p>
        </p:txBody>
      </p:sp>
    </p:spTree>
    <p:extLst>
      <p:ext uri="{BB962C8B-B14F-4D97-AF65-F5344CB8AC3E}">
        <p14:creationId xmlns:p14="http://schemas.microsoft.com/office/powerpoint/2010/main" xmlns="" val="29081554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AutoShape 2" descr="Картинки по запросу Професійна етика поліцейського"/>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4101" name="Picture 5" descr="https://myslide.ru/documents_3/4ef6cf7a301438da61720c453c113bff/img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5575" y="160338"/>
            <a:ext cx="8664897" cy="64370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081554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8004" name="Rectangle 4"/>
          <p:cNvSpPr>
            <a:spLocks noGrp="1" noChangeArrowheads="1"/>
          </p:cNvSpPr>
          <p:nvPr>
            <p:ph type="ctrTitle"/>
          </p:nvPr>
        </p:nvSpPr>
        <p:spPr>
          <a:xfrm>
            <a:off x="683568" y="1772816"/>
            <a:ext cx="7851648" cy="3024336"/>
          </a:xfrm>
        </p:spPr>
        <p:style>
          <a:lnRef idx="1">
            <a:schemeClr val="dk1"/>
          </a:lnRef>
          <a:fillRef idx="2">
            <a:schemeClr val="dk1"/>
          </a:fillRef>
          <a:effectRef idx="1">
            <a:schemeClr val="dk1"/>
          </a:effectRef>
          <a:fontRef idx="minor">
            <a:schemeClr val="dk1"/>
          </a:fontRef>
        </p:style>
        <p:txBody>
          <a:bodyPr>
            <a:normAutofit/>
          </a:bodyPr>
          <a:lstStyle/>
          <a:p>
            <a:pPr algn="ctr"/>
            <a:r>
              <a:rPr lang="uk-UA" sz="2800"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latin typeface="Times New Roman" pitchFamily="18" charset="0"/>
              </a:rPr>
              <a:t/>
            </a:r>
            <a:br>
              <a:rPr lang="uk-UA" sz="2800" dirty="0" smtClean="0">
                <a:ln w="18000">
                  <a:solidFill>
                    <a:schemeClr val="accent2">
                      <a:satMod val="140000"/>
                    </a:schemeClr>
                  </a:solidFill>
                  <a:prstDash val="solid"/>
                  <a:miter lim="800000"/>
                </a:ln>
                <a:solidFill>
                  <a:schemeClr val="accent1">
                    <a:lumMod val="75000"/>
                  </a:schemeClr>
                </a:solidFill>
                <a:effectLst>
                  <a:outerShdw blurRad="25500" dist="23000" dir="7020000" algn="tl">
                    <a:srgbClr val="000000">
                      <a:alpha val="50000"/>
                    </a:srgbClr>
                  </a:outerShdw>
                </a:effectLst>
                <a:latin typeface="Times New Roman" pitchFamily="18" charset="0"/>
              </a:rPr>
            </a:br>
            <a: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t>Питання 2. </a:t>
            </a:r>
            <a:b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br>
            <a: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t/>
            </a:r>
            <a:br>
              <a:rPr lang="uk-UA" sz="3100" dirty="0" smtClean="0">
                <a:ln w="18000">
                  <a:solidFill>
                    <a:schemeClr val="accent2">
                      <a:satMod val="140000"/>
                    </a:schemeClr>
                  </a:solidFill>
                  <a:prstDash val="solid"/>
                  <a:miter lim="800000"/>
                </a:ln>
                <a:solidFill>
                  <a:schemeClr val="tx1"/>
                </a:solidFill>
                <a:effectLst/>
                <a:latin typeface="Times New Roman" pitchFamily="18" charset="0"/>
                <a:cs typeface="Times New Roman" pitchFamily="18" charset="0"/>
              </a:rPr>
            </a:br>
            <a:r>
              <a:rPr lang="uk-UA" sz="2800" dirty="0">
                <a:solidFill>
                  <a:srgbClr val="002060"/>
                </a:solidFill>
                <a:effectLst/>
                <a:latin typeface="Times New Roman" pitchFamily="18" charset="0"/>
                <a:cs typeface="Times New Roman" pitchFamily="18" charset="0"/>
              </a:rPr>
              <a:t>Стандарти ООН</a:t>
            </a:r>
            <a:r>
              <a:rPr lang="uk-UA" sz="2800" dirty="0" smtClean="0">
                <a:solidFill>
                  <a:srgbClr val="002060"/>
                </a:solidFill>
                <a:effectLst/>
                <a:latin typeface="Times New Roman" pitchFamily="18" charset="0"/>
                <a:cs typeface="Times New Roman" pitchFamily="18" charset="0"/>
              </a:rPr>
              <a:t>.</a:t>
            </a:r>
            <a:br>
              <a:rPr lang="uk-UA" sz="2800" dirty="0" smtClean="0">
                <a:solidFill>
                  <a:srgbClr val="002060"/>
                </a:solidFill>
                <a:effectLst/>
                <a:latin typeface="Times New Roman" pitchFamily="18" charset="0"/>
                <a:cs typeface="Times New Roman" pitchFamily="18" charset="0"/>
              </a:rPr>
            </a:br>
            <a:r>
              <a:rPr lang="uk-UA" sz="2800" dirty="0">
                <a:solidFill>
                  <a:srgbClr val="002060"/>
                </a:solidFill>
                <a:effectLst/>
                <a:latin typeface="Times New Roman" pitchFamily="18" charset="0"/>
                <a:cs typeface="Times New Roman" pitchFamily="18" charset="0"/>
              </a:rPr>
              <a:t/>
            </a:r>
            <a:br>
              <a:rPr lang="uk-UA" sz="2800" dirty="0">
                <a:solidFill>
                  <a:srgbClr val="002060"/>
                </a:solidFill>
                <a:effectLst/>
                <a:latin typeface="Times New Roman" pitchFamily="18" charset="0"/>
                <a:cs typeface="Times New Roman" pitchFamily="18" charset="0"/>
              </a:rPr>
            </a:br>
            <a:r>
              <a:rPr lang="uk-UA" sz="2800" dirty="0" smtClean="0">
                <a:solidFill>
                  <a:srgbClr val="002060"/>
                </a:solidFill>
                <a:effectLst/>
                <a:latin typeface="Times New Roman" pitchFamily="18" charset="0"/>
                <a:cs typeface="Times New Roman" pitchFamily="18" charset="0"/>
              </a:rPr>
              <a:t> </a:t>
            </a:r>
            <a:endParaRPr lang="uk-UA" sz="2800"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5515698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Прямоугольник 1"/>
          <p:cNvSpPr/>
          <p:nvPr/>
        </p:nvSpPr>
        <p:spPr>
          <a:xfrm>
            <a:off x="323528" y="260648"/>
            <a:ext cx="5544616" cy="1061829"/>
          </a:xfrm>
          <a:prstGeom prst="rect">
            <a:avLst/>
          </a:prstGeom>
          <a:solidFill>
            <a:srgbClr val="F7FEFF"/>
          </a:solidFill>
          <a:ln w="19050">
            <a:solidFill>
              <a:srgbClr val="002060"/>
            </a:solidFill>
          </a:ln>
          <a:effectLst>
            <a:outerShdw blurRad="50800" dist="38100" dir="18900000" algn="bl" rotWithShape="0">
              <a:prstClr val="black">
                <a:alpha val="40000"/>
              </a:prstClr>
            </a:outerShdw>
          </a:effectLst>
          <a:scene3d>
            <a:camera prst="orthographicFront"/>
            <a:lightRig rig="threePt" dir="t"/>
          </a:scene3d>
          <a:sp3d>
            <a:bevelT prst="convex"/>
          </a:sp3d>
        </p:spPr>
        <p:txBody>
          <a:bodyPr wrap="square">
            <a:spAutoFit/>
          </a:bodyPr>
          <a:lstStyle/>
          <a:p>
            <a:pPr algn="ctr"/>
            <a:r>
              <a:rPr lang="uk-UA" sz="2100" dirty="0">
                <a:latin typeface="Times New Roman"/>
                <a:ea typeface="Times New Roman"/>
              </a:rPr>
              <a:t>Нині склалася певна система міжнародного законодавства, що охоплює правові норми та стандарти у сфері прав і свобод людини. </a:t>
            </a:r>
            <a:endParaRPr lang="uk-UA" sz="2100" dirty="0"/>
          </a:p>
        </p:txBody>
      </p:sp>
      <p:sp>
        <p:nvSpPr>
          <p:cNvPr id="3" name="AutoShape 2" descr="Картинки по запросу міжнародне законодавство"/>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16216" y="260648"/>
            <a:ext cx="2143125" cy="2143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Скругленный прямоугольник 3"/>
          <p:cNvSpPr/>
          <p:nvPr/>
        </p:nvSpPr>
        <p:spPr>
          <a:xfrm>
            <a:off x="833466" y="1791705"/>
            <a:ext cx="4416636" cy="989223"/>
          </a:xfrm>
          <a:prstGeom prst="roundRect">
            <a:avLst/>
          </a:prstGeom>
          <a:ln w="19050">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uk-UA" sz="2000" b="1" dirty="0">
                <a:latin typeface="Times New Roman"/>
                <a:ea typeface="Times New Roman"/>
              </a:rPr>
              <a:t>За юридичними властивостями такі акти поділяють </a:t>
            </a:r>
            <a:r>
              <a:rPr lang="uk-UA" sz="2000" b="1" dirty="0" smtClean="0">
                <a:latin typeface="Times New Roman"/>
                <a:ea typeface="Times New Roman"/>
              </a:rPr>
              <a:t>на:</a:t>
            </a:r>
            <a:endParaRPr lang="uk-UA" sz="2000" b="1" dirty="0"/>
          </a:p>
        </p:txBody>
      </p:sp>
      <p:sp>
        <p:nvSpPr>
          <p:cNvPr id="5" name="Прямоугольник 4"/>
          <p:cNvSpPr/>
          <p:nvPr/>
        </p:nvSpPr>
        <p:spPr>
          <a:xfrm>
            <a:off x="2057104" y="3213556"/>
            <a:ext cx="2527196" cy="400110"/>
          </a:xfrm>
          <a:prstGeom prst="rect">
            <a:avLst/>
          </a:prstGeom>
          <a:solidFill>
            <a:schemeClr val="bg2"/>
          </a:solidFill>
          <a:ln w="19050">
            <a:solidFill>
              <a:srgbClr val="002060"/>
            </a:solidFill>
          </a:ln>
          <a:effectLst>
            <a:innerShdw blurRad="63500" dist="50800" dir="13500000">
              <a:prstClr val="black">
                <a:alpha val="50000"/>
              </a:prstClr>
            </a:innerShdw>
          </a:effectLst>
        </p:spPr>
        <p:txBody>
          <a:bodyPr wrap="square">
            <a:spAutoFit/>
          </a:bodyPr>
          <a:lstStyle/>
          <a:p>
            <a:pPr algn="ctr"/>
            <a:r>
              <a:rPr lang="uk-UA" sz="2000" dirty="0">
                <a:latin typeface="Times New Roman"/>
                <a:ea typeface="Times New Roman"/>
              </a:rPr>
              <a:t>декларативні</a:t>
            </a:r>
            <a:endParaRPr lang="uk-UA" sz="2000" dirty="0"/>
          </a:p>
        </p:txBody>
      </p:sp>
      <p:sp>
        <p:nvSpPr>
          <p:cNvPr id="6" name="Прямоугольник 5"/>
          <p:cNvSpPr/>
          <p:nvPr/>
        </p:nvSpPr>
        <p:spPr>
          <a:xfrm>
            <a:off x="2053589" y="3861048"/>
            <a:ext cx="2506438" cy="400110"/>
          </a:xfrm>
          <a:prstGeom prst="rect">
            <a:avLst/>
          </a:prstGeom>
          <a:solidFill>
            <a:schemeClr val="bg2"/>
          </a:solidFill>
          <a:ln w="19050">
            <a:solidFill>
              <a:srgbClr val="002060"/>
            </a:solidFill>
          </a:ln>
          <a:effectLst>
            <a:innerShdw blurRad="63500" dist="50800" dir="13500000">
              <a:prstClr val="black">
                <a:alpha val="50000"/>
              </a:prstClr>
            </a:innerShdw>
          </a:effectLst>
        </p:spPr>
        <p:txBody>
          <a:bodyPr wrap="square">
            <a:spAutoFit/>
          </a:bodyPr>
          <a:lstStyle/>
          <a:p>
            <a:pPr algn="ctr"/>
            <a:r>
              <a:rPr lang="uk-UA" sz="2000" dirty="0">
                <a:latin typeface="Times New Roman"/>
                <a:ea typeface="Times New Roman"/>
              </a:rPr>
              <a:t>програмні</a:t>
            </a:r>
          </a:p>
        </p:txBody>
      </p:sp>
      <p:sp>
        <p:nvSpPr>
          <p:cNvPr id="7" name="Прямоугольник 6"/>
          <p:cNvSpPr/>
          <p:nvPr/>
        </p:nvSpPr>
        <p:spPr>
          <a:xfrm>
            <a:off x="2083955" y="4565159"/>
            <a:ext cx="2506438" cy="400110"/>
          </a:xfrm>
          <a:prstGeom prst="rect">
            <a:avLst/>
          </a:prstGeom>
          <a:solidFill>
            <a:schemeClr val="bg2"/>
          </a:solidFill>
          <a:ln w="19050">
            <a:solidFill>
              <a:srgbClr val="002060"/>
            </a:solidFill>
          </a:ln>
          <a:effectLst>
            <a:innerShdw blurRad="63500" dist="50800" dir="13500000">
              <a:prstClr val="black">
                <a:alpha val="50000"/>
              </a:prstClr>
            </a:innerShdw>
          </a:effectLst>
        </p:spPr>
        <p:txBody>
          <a:bodyPr wrap="square">
            <a:spAutoFit/>
          </a:bodyPr>
          <a:lstStyle/>
          <a:p>
            <a:pPr algn="ctr"/>
            <a:r>
              <a:rPr lang="uk-UA" sz="2000" dirty="0" err="1">
                <a:latin typeface="Times New Roman"/>
                <a:ea typeface="Times New Roman"/>
              </a:rPr>
              <a:t>резолюційні</a:t>
            </a:r>
            <a:endParaRPr lang="uk-UA" sz="2000" dirty="0">
              <a:latin typeface="Times New Roman"/>
              <a:ea typeface="Times New Roman"/>
            </a:endParaRPr>
          </a:p>
        </p:txBody>
      </p:sp>
      <p:sp>
        <p:nvSpPr>
          <p:cNvPr id="8" name="Прямоугольник 7"/>
          <p:cNvSpPr/>
          <p:nvPr/>
        </p:nvSpPr>
        <p:spPr>
          <a:xfrm>
            <a:off x="2114245" y="5229200"/>
            <a:ext cx="2500556" cy="400110"/>
          </a:xfrm>
          <a:prstGeom prst="rect">
            <a:avLst/>
          </a:prstGeom>
          <a:solidFill>
            <a:schemeClr val="bg2"/>
          </a:solidFill>
          <a:ln w="19050">
            <a:solidFill>
              <a:srgbClr val="002060"/>
            </a:solidFill>
          </a:ln>
          <a:effectLst>
            <a:innerShdw blurRad="63500" dist="50800" dir="13500000">
              <a:prstClr val="black">
                <a:alpha val="50000"/>
              </a:prstClr>
            </a:innerShdw>
          </a:effectLst>
        </p:spPr>
        <p:txBody>
          <a:bodyPr wrap="square">
            <a:spAutoFit/>
          </a:bodyPr>
          <a:lstStyle/>
          <a:p>
            <a:pPr algn="ctr"/>
            <a:r>
              <a:rPr lang="uk-UA" sz="2000" dirty="0">
                <a:latin typeface="Times New Roman"/>
                <a:ea typeface="Times New Roman"/>
              </a:rPr>
              <a:t>конвенційні</a:t>
            </a:r>
          </a:p>
        </p:txBody>
      </p:sp>
      <p:sp>
        <p:nvSpPr>
          <p:cNvPr id="9" name="Прямоугольник 8"/>
          <p:cNvSpPr/>
          <p:nvPr/>
        </p:nvSpPr>
        <p:spPr>
          <a:xfrm>
            <a:off x="2114245" y="5917342"/>
            <a:ext cx="2500556" cy="400110"/>
          </a:xfrm>
          <a:prstGeom prst="rect">
            <a:avLst/>
          </a:prstGeom>
          <a:solidFill>
            <a:schemeClr val="bg2"/>
          </a:solidFill>
          <a:ln w="19050">
            <a:solidFill>
              <a:srgbClr val="002060"/>
            </a:solidFill>
          </a:ln>
          <a:effectLst>
            <a:innerShdw blurRad="63500" dist="50800" dir="13500000">
              <a:prstClr val="black">
                <a:alpha val="50000"/>
              </a:prstClr>
            </a:innerShdw>
          </a:effectLst>
        </p:spPr>
        <p:txBody>
          <a:bodyPr wrap="square">
            <a:spAutoFit/>
          </a:bodyPr>
          <a:lstStyle/>
          <a:p>
            <a:pPr algn="ctr"/>
            <a:r>
              <a:rPr lang="uk-UA" sz="2000" dirty="0">
                <a:latin typeface="Times New Roman"/>
                <a:ea typeface="Times New Roman"/>
              </a:rPr>
              <a:t>рекомендаційні тощо</a:t>
            </a:r>
          </a:p>
        </p:txBody>
      </p:sp>
      <p:cxnSp>
        <p:nvCxnSpPr>
          <p:cNvPr id="11" name="Прямая соединительная линия 10"/>
          <p:cNvCxnSpPr>
            <a:stCxn id="4" idx="3"/>
          </p:cNvCxnSpPr>
          <p:nvPr/>
        </p:nvCxnSpPr>
        <p:spPr>
          <a:xfrm flipV="1">
            <a:off x="5250102" y="2286316"/>
            <a:ext cx="1050090" cy="1"/>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6300192" y="2286317"/>
            <a:ext cx="0" cy="383108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6" name="Стрелка влево 15"/>
          <p:cNvSpPr/>
          <p:nvPr/>
        </p:nvSpPr>
        <p:spPr>
          <a:xfrm>
            <a:off x="4590393" y="3285274"/>
            <a:ext cx="1709799" cy="256674"/>
          </a:xfrm>
          <a:prstGeom prst="leftArrow">
            <a:avLst/>
          </a:prstGeom>
          <a:solidFill>
            <a:schemeClr val="accent6">
              <a:lumMod val="60000"/>
              <a:lumOff val="40000"/>
            </a:schemeClr>
          </a:solidFill>
          <a:ln w="19050"/>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8" name="Стрелка влево 17"/>
          <p:cNvSpPr/>
          <p:nvPr/>
        </p:nvSpPr>
        <p:spPr>
          <a:xfrm>
            <a:off x="4560027" y="3971045"/>
            <a:ext cx="1709799" cy="256674"/>
          </a:xfrm>
          <a:prstGeom prst="leftArrow">
            <a:avLst/>
          </a:prstGeom>
          <a:solidFill>
            <a:schemeClr val="accent6">
              <a:lumMod val="60000"/>
              <a:lumOff val="40000"/>
            </a:schemeClr>
          </a:solidFill>
          <a:ln w="19050"/>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9" name="Стрелка влево 18"/>
          <p:cNvSpPr/>
          <p:nvPr/>
        </p:nvSpPr>
        <p:spPr>
          <a:xfrm>
            <a:off x="4560027" y="4636877"/>
            <a:ext cx="1709799" cy="256674"/>
          </a:xfrm>
          <a:prstGeom prst="leftArrow">
            <a:avLst/>
          </a:prstGeom>
          <a:solidFill>
            <a:schemeClr val="accent6">
              <a:lumMod val="60000"/>
              <a:lumOff val="40000"/>
            </a:schemeClr>
          </a:solidFill>
          <a:ln w="19050"/>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0" name="Стрелка влево 19"/>
          <p:cNvSpPr/>
          <p:nvPr/>
        </p:nvSpPr>
        <p:spPr>
          <a:xfrm>
            <a:off x="4614801" y="5300918"/>
            <a:ext cx="1709799" cy="256674"/>
          </a:xfrm>
          <a:prstGeom prst="leftArrow">
            <a:avLst/>
          </a:prstGeom>
          <a:solidFill>
            <a:schemeClr val="accent6">
              <a:lumMod val="60000"/>
              <a:lumOff val="40000"/>
            </a:schemeClr>
          </a:solidFill>
          <a:ln w="19050"/>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1" name="Стрелка влево 20"/>
          <p:cNvSpPr/>
          <p:nvPr/>
        </p:nvSpPr>
        <p:spPr>
          <a:xfrm>
            <a:off x="4614800" y="6060778"/>
            <a:ext cx="1709799" cy="256674"/>
          </a:xfrm>
          <a:prstGeom prst="leftArrow">
            <a:avLst/>
          </a:prstGeom>
          <a:solidFill>
            <a:schemeClr val="accent6">
              <a:lumMod val="60000"/>
              <a:lumOff val="40000"/>
            </a:schemeClr>
          </a:solidFill>
          <a:ln w="19050"/>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32240" y="3272177"/>
            <a:ext cx="2143125" cy="2143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081554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5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4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7.xml><?xml version="1.0" encoding="utf-8"?>
<a:theme xmlns:a="http://schemas.openxmlformats.org/drawingml/2006/main" name="1_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8.xml><?xml version="1.0" encoding="utf-8"?>
<a:theme xmlns:a="http://schemas.openxmlformats.org/drawingml/2006/main" name="4_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9.xml><?xml version="1.0" encoding="utf-8"?>
<a:theme xmlns:a="http://schemas.openxmlformats.org/drawingml/2006/main" name="1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10.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1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1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3.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4.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15.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16.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17.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18.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19.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0.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3.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4.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5.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6.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7.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8.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4.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5.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6.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7.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8.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9.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284</TotalTime>
  <Words>2539</Words>
  <Application>Microsoft Office PowerPoint</Application>
  <PresentationFormat>Экран (4:3)</PresentationFormat>
  <Paragraphs>152</Paragraphs>
  <Slides>44</Slides>
  <Notes>0</Notes>
  <HiddenSlides>0</HiddenSlides>
  <MMClips>0</MMClips>
  <ScaleCrop>false</ScaleCrop>
  <HeadingPairs>
    <vt:vector size="4" baseType="variant">
      <vt:variant>
        <vt:lpstr>Тема</vt:lpstr>
      </vt:variant>
      <vt:variant>
        <vt:i4>9</vt:i4>
      </vt:variant>
      <vt:variant>
        <vt:lpstr>Заголовки слайдов</vt:lpstr>
      </vt:variant>
      <vt:variant>
        <vt:i4>44</vt:i4>
      </vt:variant>
    </vt:vector>
  </HeadingPairs>
  <TitlesOfParts>
    <vt:vector size="53" baseType="lpstr">
      <vt:lpstr>Тема Office</vt:lpstr>
      <vt:lpstr>Поток</vt:lpstr>
      <vt:lpstr>5_Поток</vt:lpstr>
      <vt:lpstr>3_Поток</vt:lpstr>
      <vt:lpstr>4_Поток</vt:lpstr>
      <vt:lpstr>Грань</vt:lpstr>
      <vt:lpstr>1_Грань</vt:lpstr>
      <vt:lpstr>4_Грань</vt:lpstr>
      <vt:lpstr>1_Поток</vt:lpstr>
      <vt:lpstr>НАЦІОНАЛЬНА АКАДЕМІЯ ВНУТРІШНІХ СПРАВ   КАФЕДРА ТЕОРІЇ ДЕРЖАВИ ТА ПРАВА</vt:lpstr>
      <vt:lpstr>План лекції (навчальні питання): </vt:lpstr>
      <vt:lpstr> Питання 1.   Поліцейська етика: загальне і особливе. </vt:lpstr>
      <vt:lpstr>Слайд 4</vt:lpstr>
      <vt:lpstr>Слайд 5</vt:lpstr>
      <vt:lpstr>Слайд 6</vt:lpstr>
      <vt:lpstr>Слайд 7</vt:lpstr>
      <vt:lpstr> Питання 2.   Стандарти ООН.   </vt:lpstr>
      <vt:lpstr>Слайд 9</vt:lpstr>
      <vt:lpstr> Основні міжнародні акти в сфері прав людини   Загальна декларація прав людини 1948 р. Міжнародний пакт про громадянські та політичні права 1966р. та Факультативні протоколи до нього; Міжнародний пакт про економічні, соціальні і культурні права 1966р.; Конвенція про статус біженців 1951р.  Конвенція про статус апатридів 1954р. Конвенція проти тортур та інших жорстоких, нелюдських або принижуючих гідність видів поводження і покарання 1984 р.; Декларація прав дитини 1959р.; Конвенція про права дитини 1989р.  Європейська конвенція про захист прав людини та основних свобод 1950р. Європейська соціальна хартія 1961р. та ін. </vt:lpstr>
      <vt:lpstr>10 грудня 1948 р. Генеральна Асамблея ООН прийняла Загальну декларацію прав людини. </vt:lpstr>
      <vt:lpstr>         У 1966 р. Генеральна Асамблея ООН прийняла Пакт про громадянські та політичні права і Пакт про економічні, соціальні та культурні права, які набрали юридичної сили у 1976 р. </vt:lpstr>
      <vt:lpstr>Право людини на свободу та особисту недоторканість регулюється на трьох рівнях: міжнародному; регіональному (європейському); національному. </vt:lpstr>
      <vt:lpstr>Слайд 14</vt:lpstr>
      <vt:lpstr>Слайд 15</vt:lpstr>
      <vt:lpstr>Слайд 16</vt:lpstr>
      <vt:lpstr> Питання 3.   Стандарти Ради Європи   </vt:lpstr>
      <vt:lpstr>В рамках діяльності Ради Європи, ЄС, СНД, Ліги Африканських держав, Організації Американських держав та ін. було розроблено та прийнято цілу низку міжнародних договорів у сфері захисту прав людини.   Особливістю цих договорів є те, що вони не повинні суперечити відповідним універсальним договорам і можуть встановлювати додаткові гарантії реалізації прав людини. </vt:lpstr>
      <vt:lpstr>До таких договорів відносяться: </vt:lpstr>
      <vt:lpstr>Важливе значення у забезпеченні прав людини має Європейська конвенція про захист прав людини та основних свобод (1950р.), учасником якої є і Україна. </vt:lpstr>
      <vt:lpstr>Слайд 21</vt:lpstr>
      <vt:lpstr>Слайд 22</vt:lpstr>
      <vt:lpstr>Слайд 23</vt:lpstr>
      <vt:lpstr> Ст. 3 Конвенції про захист прав людини і    основоположних свобод</vt:lpstr>
      <vt:lpstr>Поводження чи покарання, що принижують людську гідність </vt:lpstr>
      <vt:lpstr>Нелюдське поводження чи покарання </vt:lpstr>
      <vt:lpstr>Слайд 27</vt:lpstr>
      <vt:lpstr>Конвенція про захист прав людини і основоположних свобод визначає виключні випадки позбавлення волі (ст.5 Конвенції про захист прав людини і основоположних свобод</vt:lpstr>
      <vt:lpstr>Слайд 29</vt:lpstr>
      <vt:lpstr>Слайд 30</vt:lpstr>
      <vt:lpstr>Слайд 31</vt:lpstr>
      <vt:lpstr>Слайд 32</vt:lpstr>
      <vt:lpstr> Питання 4.   Етикет. Службовий етикет. Статут і службовий етикет. Традиції та ритуали. Присяга.  </vt:lpstr>
      <vt:lpstr>Слайд 34</vt:lpstr>
      <vt:lpstr>Слайд 35</vt:lpstr>
      <vt:lpstr>Слайд 36</vt:lpstr>
      <vt:lpstr>Слайд 37</vt:lpstr>
      <vt:lpstr> Питання 5.   Закони і підзаконні акти України, які регламентують діяльність Національної поліції України та питання етичної поведінки поліцейського. </vt:lpstr>
      <vt:lpstr>Слайд 39</vt:lpstr>
      <vt:lpstr>Слайд 40</vt:lpstr>
      <vt:lpstr>Слайд 41</vt:lpstr>
      <vt:lpstr>Слайд 42</vt:lpstr>
      <vt:lpstr>Слайд 43</vt:lpstr>
      <vt:lpstr>Слайд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НАЦІОНАЛЬНА АКАДЕМІЯ ВНУТРІШНІХ СПРАВ   КАФЕДРА ТЕОРІЇ ДЕРЖАВИ ТА ПРАВА</dc:title>
  <dc:creator>Oksana</dc:creator>
  <cp:lastModifiedBy>doc</cp:lastModifiedBy>
  <cp:revision>44</cp:revision>
  <dcterms:created xsi:type="dcterms:W3CDTF">2019-10-07T17:50:59Z</dcterms:created>
  <dcterms:modified xsi:type="dcterms:W3CDTF">2021-06-30T15:14:53Z</dcterms:modified>
</cp:coreProperties>
</file>