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diagrams/quickStyle2.xml" ContentType="application/vnd.openxmlformats-officedocument.drawingml.diagramStyle+xml"/>
  <Override PartName="/ppt/theme/themeOverride5.xml" ContentType="application/vnd.openxmlformats-officedocument.themeOverr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diagrams/quickStyle1.xml" ContentType="application/vnd.openxmlformats-officedocument.drawingml.diagramStyle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Override2.xml" ContentType="application/vnd.openxmlformats-officedocument.themeOverride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6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57" r:id="rId7"/>
    <p:sldId id="258" r:id="rId8"/>
    <p:sldId id="297" r:id="rId9"/>
    <p:sldId id="298" r:id="rId10"/>
    <p:sldId id="299" r:id="rId11"/>
    <p:sldId id="300" r:id="rId12"/>
    <p:sldId id="301" r:id="rId13"/>
    <p:sldId id="274" r:id="rId14"/>
    <p:sldId id="302" r:id="rId15"/>
    <p:sldId id="279" r:id="rId16"/>
    <p:sldId id="303" r:id="rId17"/>
    <p:sldId id="304" r:id="rId18"/>
    <p:sldId id="305" r:id="rId19"/>
    <p:sldId id="306" r:id="rId20"/>
    <p:sldId id="307" r:id="rId21"/>
    <p:sldId id="308" r:id="rId22"/>
    <p:sldId id="284" r:id="rId23"/>
    <p:sldId id="309" r:id="rId24"/>
    <p:sldId id="310" r:id="rId25"/>
    <p:sldId id="312" r:id="rId26"/>
    <p:sldId id="291" r:id="rId27"/>
    <p:sldId id="313" r:id="rId28"/>
    <p:sldId id="314" r:id="rId29"/>
    <p:sldId id="29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CC66FF"/>
    <a:srgbClr val="CCECFF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BF9EB4-0393-423B-98FD-5AEB9D3EA30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B7A5E3-E9C7-4324-A332-9812B97221AA}">
      <dgm:prSet phldrT="[Текст]"/>
      <dgm:spPr/>
      <dgm:t>
        <a:bodyPr/>
        <a:lstStyle/>
        <a:p>
          <a:r>
            <a:rPr lang="ru-RU" dirty="0" err="1" smtClean="0"/>
            <a:t>Професійну</a:t>
          </a:r>
          <a:r>
            <a:rPr lang="ru-RU" dirty="0" smtClean="0"/>
            <a:t> </a:t>
          </a:r>
          <a:r>
            <a:rPr lang="ru-RU" dirty="0" err="1" smtClean="0"/>
            <a:t>діяльність</a:t>
          </a:r>
          <a:r>
            <a:rPr lang="ru-RU" dirty="0" smtClean="0"/>
            <a:t> </a:t>
          </a:r>
          <a:r>
            <a:rPr lang="ru-RU" dirty="0" err="1" smtClean="0"/>
            <a:t>працівників</a:t>
          </a:r>
          <a:r>
            <a:rPr lang="ru-RU" dirty="0" smtClean="0"/>
            <a:t> </a:t>
          </a:r>
          <a:r>
            <a:rPr lang="ru-RU" dirty="0" err="1" smtClean="0"/>
            <a:t>поліції</a:t>
          </a:r>
          <a:r>
            <a:rPr lang="ru-RU" dirty="0" smtClean="0"/>
            <a:t> </a:t>
          </a:r>
          <a:r>
            <a:rPr lang="ru-RU" dirty="0" err="1" smtClean="0"/>
            <a:t>характеризують</a:t>
          </a:r>
          <a:r>
            <a:rPr lang="ru-RU" dirty="0" smtClean="0"/>
            <a:t> </a:t>
          </a:r>
          <a:r>
            <a:rPr lang="ru-RU" dirty="0" err="1" smtClean="0"/>
            <a:t>такі</a:t>
          </a:r>
          <a:r>
            <a:rPr lang="ru-RU" dirty="0" smtClean="0"/>
            <a:t> </a:t>
          </a:r>
          <a:r>
            <a:rPr lang="ru-RU" dirty="0" err="1" smtClean="0"/>
            <a:t>категорії</a:t>
          </a:r>
          <a:r>
            <a:rPr lang="ru-RU" dirty="0" smtClean="0"/>
            <a:t>: </a:t>
          </a:r>
          <a:endParaRPr lang="ru-RU" dirty="0"/>
        </a:p>
      </dgm:t>
    </dgm:pt>
    <dgm:pt modelId="{DAE55B6F-18AF-41E4-A22D-E244449FFC58}" type="parTrans" cxnId="{A1C8A59B-7E70-4776-B38A-81AFB7220B98}">
      <dgm:prSet/>
      <dgm:spPr/>
      <dgm:t>
        <a:bodyPr/>
        <a:lstStyle/>
        <a:p>
          <a:endParaRPr lang="ru-RU"/>
        </a:p>
      </dgm:t>
    </dgm:pt>
    <dgm:pt modelId="{713897AC-1A60-4C7D-87DF-F4922BD149A3}" type="sibTrans" cxnId="{A1C8A59B-7E70-4776-B38A-81AFB7220B98}">
      <dgm:prSet/>
      <dgm:spPr/>
      <dgm:t>
        <a:bodyPr/>
        <a:lstStyle/>
        <a:p>
          <a:endParaRPr lang="ru-RU"/>
        </a:p>
      </dgm:t>
    </dgm:pt>
    <dgm:pt modelId="{F5505993-D8B0-4D43-BC25-9BE39545F62F}">
      <dgm:prSet phldrT="[Текст]"/>
      <dgm:spPr/>
      <dgm:t>
        <a:bodyPr/>
        <a:lstStyle/>
        <a:p>
          <a:r>
            <a:rPr lang="ru-RU" dirty="0" err="1" smtClean="0"/>
            <a:t>професійна</a:t>
          </a:r>
          <a:r>
            <a:rPr lang="ru-RU" dirty="0" smtClean="0"/>
            <a:t> </a:t>
          </a:r>
          <a:r>
            <a:rPr lang="ru-RU" dirty="0" err="1" smtClean="0"/>
            <a:t>орієнтація</a:t>
          </a:r>
          <a:r>
            <a:rPr lang="ru-RU" dirty="0" smtClean="0"/>
            <a:t>,</a:t>
          </a:r>
          <a:endParaRPr lang="ru-RU" dirty="0"/>
        </a:p>
      </dgm:t>
    </dgm:pt>
    <dgm:pt modelId="{670DDCA1-9674-470F-82BE-798E18126147}" type="parTrans" cxnId="{3F7926AB-6193-4026-B0BE-F1F8CA64116E}">
      <dgm:prSet/>
      <dgm:spPr/>
      <dgm:t>
        <a:bodyPr/>
        <a:lstStyle/>
        <a:p>
          <a:endParaRPr lang="ru-RU"/>
        </a:p>
      </dgm:t>
    </dgm:pt>
    <dgm:pt modelId="{C61CEE38-027A-44B5-BDE0-0BBD1C7A99F7}" type="sibTrans" cxnId="{3F7926AB-6193-4026-B0BE-F1F8CA64116E}">
      <dgm:prSet/>
      <dgm:spPr/>
      <dgm:t>
        <a:bodyPr/>
        <a:lstStyle/>
        <a:p>
          <a:endParaRPr lang="ru-RU"/>
        </a:p>
      </dgm:t>
    </dgm:pt>
    <dgm:pt modelId="{8529FD09-41B4-490E-9F89-F29BCDFCAADA}">
      <dgm:prSet phldrT="[Текст]"/>
      <dgm:spPr/>
      <dgm:t>
        <a:bodyPr/>
        <a:lstStyle/>
        <a:p>
          <a:endParaRPr lang="ru-RU" dirty="0"/>
        </a:p>
      </dgm:t>
    </dgm:pt>
    <dgm:pt modelId="{8DE06F4A-1884-4A55-B80D-13987D206D18}" type="parTrans" cxnId="{7058BD77-2E50-4EAA-BF9A-4299F0DF9FA7}">
      <dgm:prSet/>
      <dgm:spPr/>
      <dgm:t>
        <a:bodyPr/>
        <a:lstStyle/>
        <a:p>
          <a:endParaRPr lang="ru-RU"/>
        </a:p>
      </dgm:t>
    </dgm:pt>
    <dgm:pt modelId="{04B37546-421A-4CC0-A6ED-AF8873A77FCA}" type="sibTrans" cxnId="{7058BD77-2E50-4EAA-BF9A-4299F0DF9FA7}">
      <dgm:prSet/>
      <dgm:spPr/>
      <dgm:t>
        <a:bodyPr/>
        <a:lstStyle/>
        <a:p>
          <a:endParaRPr lang="ru-RU"/>
        </a:p>
      </dgm:t>
    </dgm:pt>
    <dgm:pt modelId="{34688BDC-B87D-419E-AA87-375AC4D8FD07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ru-RU" dirty="0" err="1" smtClean="0"/>
            <a:t>професійне</a:t>
          </a:r>
          <a:r>
            <a:rPr lang="ru-RU" dirty="0" smtClean="0"/>
            <a:t> </a:t>
          </a:r>
          <a:r>
            <a:rPr lang="ru-RU" dirty="0" err="1" smtClean="0"/>
            <a:t>самоутвердження</a:t>
          </a:r>
          <a:r>
            <a:rPr lang="ru-RU" dirty="0" smtClean="0"/>
            <a:t>, </a:t>
          </a:r>
          <a:endParaRPr lang="ru-RU" dirty="0"/>
        </a:p>
      </dgm:t>
    </dgm:pt>
    <dgm:pt modelId="{366BB6B6-F64A-4DEF-A523-3100F97BB23B}" type="parTrans" cxnId="{02D8556D-3692-4658-B96A-23AB9FC426C4}">
      <dgm:prSet/>
      <dgm:spPr/>
      <dgm:t>
        <a:bodyPr/>
        <a:lstStyle/>
        <a:p>
          <a:endParaRPr lang="ru-RU"/>
        </a:p>
      </dgm:t>
    </dgm:pt>
    <dgm:pt modelId="{457C1DFB-7CC1-4C4D-8315-9A6A6BC18089}" type="sibTrans" cxnId="{02D8556D-3692-4658-B96A-23AB9FC426C4}">
      <dgm:prSet/>
      <dgm:spPr/>
      <dgm:t>
        <a:bodyPr/>
        <a:lstStyle/>
        <a:p>
          <a:endParaRPr lang="ru-RU"/>
        </a:p>
      </dgm:t>
    </dgm:pt>
    <dgm:pt modelId="{368DEF99-C378-492F-A90C-C9703515FC5A}">
      <dgm:prSet phldrT="[Текст]"/>
      <dgm:spPr/>
      <dgm:t>
        <a:bodyPr/>
        <a:lstStyle/>
        <a:p>
          <a:r>
            <a:rPr lang="ru-RU" dirty="0" err="1" smtClean="0"/>
            <a:t>професійна</a:t>
          </a:r>
          <a:r>
            <a:rPr lang="ru-RU" dirty="0" smtClean="0"/>
            <a:t> </a:t>
          </a:r>
          <a:r>
            <a:rPr lang="ru-RU" dirty="0" err="1" smtClean="0"/>
            <a:t>майстерність</a:t>
          </a:r>
          <a:r>
            <a:rPr lang="ru-RU" dirty="0" smtClean="0"/>
            <a:t>, </a:t>
          </a:r>
          <a:endParaRPr lang="ru-RU" dirty="0"/>
        </a:p>
      </dgm:t>
    </dgm:pt>
    <dgm:pt modelId="{BCD09D39-0F9E-48AE-AA68-2B6836EED7A6}" type="parTrans" cxnId="{D3E57699-A9E9-4B3B-8F7D-80E7C98C2B33}">
      <dgm:prSet/>
      <dgm:spPr/>
      <dgm:t>
        <a:bodyPr/>
        <a:lstStyle/>
        <a:p>
          <a:endParaRPr lang="ru-RU"/>
        </a:p>
      </dgm:t>
    </dgm:pt>
    <dgm:pt modelId="{DCE1FE57-4FDA-4A09-B877-A495A715E7AF}" type="sibTrans" cxnId="{D3E57699-A9E9-4B3B-8F7D-80E7C98C2B33}">
      <dgm:prSet/>
      <dgm:spPr/>
      <dgm:t>
        <a:bodyPr/>
        <a:lstStyle/>
        <a:p>
          <a:endParaRPr lang="ru-RU"/>
        </a:p>
      </dgm:t>
    </dgm:pt>
    <dgm:pt modelId="{31987BD4-B7E2-45AC-9BC7-BA8766C695F6}">
      <dgm:prSet phldrT="[Текст]"/>
      <dgm:spPr/>
      <dgm:t>
        <a:bodyPr/>
        <a:lstStyle/>
        <a:p>
          <a:r>
            <a:rPr lang="ru-RU" dirty="0" smtClean="0"/>
            <a:t>талант, </a:t>
          </a:r>
          <a:endParaRPr lang="ru-RU" dirty="0"/>
        </a:p>
      </dgm:t>
    </dgm:pt>
    <dgm:pt modelId="{979D5A90-80B1-4B15-A986-C00A027AEA23}" type="parTrans" cxnId="{61816792-7EB2-4E26-B9FB-45CFED57292F}">
      <dgm:prSet/>
      <dgm:spPr/>
      <dgm:t>
        <a:bodyPr/>
        <a:lstStyle/>
        <a:p>
          <a:endParaRPr lang="ru-RU"/>
        </a:p>
      </dgm:t>
    </dgm:pt>
    <dgm:pt modelId="{CAB58670-C048-4B3E-A5A1-32A2A329BB74}" type="sibTrans" cxnId="{61816792-7EB2-4E26-B9FB-45CFED57292F}">
      <dgm:prSet/>
      <dgm:spPr/>
      <dgm:t>
        <a:bodyPr/>
        <a:lstStyle/>
        <a:p>
          <a:endParaRPr lang="ru-RU"/>
        </a:p>
      </dgm:t>
    </dgm:pt>
    <dgm:pt modelId="{57A38DC6-9A04-4202-A366-3DB05A528448}">
      <dgm:prSet phldrT="[Текст]"/>
      <dgm:spPr/>
      <dgm:t>
        <a:bodyPr/>
        <a:lstStyle/>
        <a:p>
          <a:r>
            <a:rPr lang="ru-RU" dirty="0" err="1" smtClean="0"/>
            <a:t>соціальні</a:t>
          </a:r>
          <a:r>
            <a:rPr lang="ru-RU" dirty="0" smtClean="0"/>
            <a:t> </a:t>
          </a:r>
          <a:r>
            <a:rPr lang="ru-RU" dirty="0" err="1" smtClean="0"/>
            <a:t>почуття</a:t>
          </a:r>
          <a:r>
            <a:rPr lang="ru-RU" dirty="0" smtClean="0"/>
            <a:t>, </a:t>
          </a:r>
          <a:endParaRPr lang="ru-RU" dirty="0"/>
        </a:p>
      </dgm:t>
    </dgm:pt>
    <dgm:pt modelId="{7163AB7E-3DC8-4DB4-BE59-35F9725A13BD}" type="parTrans" cxnId="{E14562D7-AACC-4A8F-A140-8C9C78FB5201}">
      <dgm:prSet/>
      <dgm:spPr/>
      <dgm:t>
        <a:bodyPr/>
        <a:lstStyle/>
        <a:p>
          <a:endParaRPr lang="ru-RU"/>
        </a:p>
      </dgm:t>
    </dgm:pt>
    <dgm:pt modelId="{542C7A97-8471-4367-BC7B-5DA4B7B875E4}" type="sibTrans" cxnId="{E14562D7-AACC-4A8F-A140-8C9C78FB5201}">
      <dgm:prSet/>
      <dgm:spPr/>
      <dgm:t>
        <a:bodyPr/>
        <a:lstStyle/>
        <a:p>
          <a:endParaRPr lang="ru-RU"/>
        </a:p>
      </dgm:t>
    </dgm:pt>
    <dgm:pt modelId="{1E371E3F-36A2-4472-AE76-54DAE47B995C}">
      <dgm:prSet phldrT="[Текст]"/>
      <dgm:spPr/>
      <dgm:t>
        <a:bodyPr/>
        <a:lstStyle/>
        <a:p>
          <a:r>
            <a:rPr lang="ru-RU" dirty="0" err="1" smtClean="0"/>
            <a:t>професіоналізм</a:t>
          </a:r>
          <a:r>
            <a:rPr lang="ru-RU" dirty="0" smtClean="0"/>
            <a:t>, </a:t>
          </a:r>
          <a:endParaRPr lang="ru-RU" dirty="0"/>
        </a:p>
      </dgm:t>
    </dgm:pt>
    <dgm:pt modelId="{BBD6C45F-509C-43C0-B11F-4DA39CD6A967}" type="parTrans" cxnId="{C7188BDA-92D3-4247-AFFA-4F9DADC14E76}">
      <dgm:prSet/>
      <dgm:spPr/>
      <dgm:t>
        <a:bodyPr/>
        <a:lstStyle/>
        <a:p>
          <a:endParaRPr lang="ru-RU"/>
        </a:p>
      </dgm:t>
    </dgm:pt>
    <dgm:pt modelId="{C13491BB-1091-4646-849E-114AB803ADA1}" type="sibTrans" cxnId="{C7188BDA-92D3-4247-AFFA-4F9DADC14E76}">
      <dgm:prSet/>
      <dgm:spPr/>
      <dgm:t>
        <a:bodyPr/>
        <a:lstStyle/>
        <a:p>
          <a:endParaRPr lang="ru-RU"/>
        </a:p>
      </dgm:t>
    </dgm:pt>
    <dgm:pt modelId="{95E05B84-F2C8-4C90-BD17-0F7EBE418F3C}">
      <dgm:prSet phldrT="[Текст]"/>
      <dgm:spPr/>
      <dgm:t>
        <a:bodyPr/>
        <a:lstStyle/>
        <a:p>
          <a:r>
            <a:rPr lang="ru-RU" dirty="0" smtClean="0"/>
            <a:t>продуктивна </a:t>
          </a:r>
          <a:r>
            <a:rPr lang="ru-RU" dirty="0" err="1" smtClean="0"/>
            <a:t>діяльність</a:t>
          </a:r>
          <a:r>
            <a:rPr lang="ru-RU" dirty="0" smtClean="0"/>
            <a:t> та </a:t>
          </a:r>
          <a:r>
            <a:rPr lang="ru-RU" dirty="0" err="1" smtClean="0"/>
            <a:t>ін</a:t>
          </a:r>
          <a:r>
            <a:rPr lang="ru-RU" dirty="0" smtClean="0"/>
            <a:t>. </a:t>
          </a:r>
          <a:endParaRPr lang="ru-RU" dirty="0"/>
        </a:p>
      </dgm:t>
    </dgm:pt>
    <dgm:pt modelId="{5209E932-20DF-42C2-96E5-22774022DFE7}" type="parTrans" cxnId="{2590C2EA-24A0-495E-9092-FC64624E98A7}">
      <dgm:prSet/>
      <dgm:spPr/>
      <dgm:t>
        <a:bodyPr/>
        <a:lstStyle/>
        <a:p>
          <a:endParaRPr lang="ru-RU"/>
        </a:p>
      </dgm:t>
    </dgm:pt>
    <dgm:pt modelId="{2BDB39C1-9EE0-4572-9EE8-A5369365367A}" type="sibTrans" cxnId="{2590C2EA-24A0-495E-9092-FC64624E98A7}">
      <dgm:prSet/>
      <dgm:spPr/>
      <dgm:t>
        <a:bodyPr/>
        <a:lstStyle/>
        <a:p>
          <a:endParaRPr lang="ru-RU"/>
        </a:p>
      </dgm:t>
    </dgm:pt>
    <dgm:pt modelId="{2F009A85-2382-4D00-8A73-CFCF132AFABB}" type="pres">
      <dgm:prSet presAssocID="{3EBF9EB4-0393-423B-98FD-5AEB9D3EA3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B5B9DB-7458-4E74-A67E-B856089A14A9}" type="pres">
      <dgm:prSet presAssocID="{24B7A5E3-E9C7-4324-A332-9812B97221A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23D514-7A2F-4D85-AF91-97F77DC8899B}" type="pres">
      <dgm:prSet presAssocID="{24B7A5E3-E9C7-4324-A332-9812B97221A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816792-7EB2-4E26-B9FB-45CFED57292F}" srcId="{24B7A5E3-E9C7-4324-A332-9812B97221AA}" destId="{31987BD4-B7E2-45AC-9BC7-BA8766C695F6}" srcOrd="3" destOrd="0" parTransId="{979D5A90-80B1-4B15-A986-C00A027AEA23}" sibTransId="{CAB58670-C048-4B3E-A5A1-32A2A329BB74}"/>
    <dgm:cxn modelId="{5D51E0BA-2983-4B13-848D-24419F073E2D}" type="presOf" srcId="{31987BD4-B7E2-45AC-9BC7-BA8766C695F6}" destId="{0C23D514-7A2F-4D85-AF91-97F77DC8899B}" srcOrd="0" destOrd="3" presId="urn:microsoft.com/office/officeart/2005/8/layout/vList2"/>
    <dgm:cxn modelId="{6B69F596-584B-476C-90B8-5B6962F37D68}" type="presOf" srcId="{57A38DC6-9A04-4202-A366-3DB05A528448}" destId="{0C23D514-7A2F-4D85-AF91-97F77DC8899B}" srcOrd="0" destOrd="4" presId="urn:microsoft.com/office/officeart/2005/8/layout/vList2"/>
    <dgm:cxn modelId="{8E4588F8-C7AD-4988-A993-1790A26FB90E}" type="presOf" srcId="{95E05B84-F2C8-4C90-BD17-0F7EBE418F3C}" destId="{0C23D514-7A2F-4D85-AF91-97F77DC8899B}" srcOrd="0" destOrd="6" presId="urn:microsoft.com/office/officeart/2005/8/layout/vList2"/>
    <dgm:cxn modelId="{E14562D7-AACC-4A8F-A140-8C9C78FB5201}" srcId="{24B7A5E3-E9C7-4324-A332-9812B97221AA}" destId="{57A38DC6-9A04-4202-A366-3DB05A528448}" srcOrd="4" destOrd="0" parTransId="{7163AB7E-3DC8-4DB4-BE59-35F9725A13BD}" sibTransId="{542C7A97-8471-4367-BC7B-5DA4B7B875E4}"/>
    <dgm:cxn modelId="{2590C2EA-24A0-495E-9092-FC64624E98A7}" srcId="{24B7A5E3-E9C7-4324-A332-9812B97221AA}" destId="{95E05B84-F2C8-4C90-BD17-0F7EBE418F3C}" srcOrd="6" destOrd="0" parTransId="{5209E932-20DF-42C2-96E5-22774022DFE7}" sibTransId="{2BDB39C1-9EE0-4572-9EE8-A5369365367A}"/>
    <dgm:cxn modelId="{0E9A2A76-207E-42B0-B6F6-1ABD2A54B192}" type="presOf" srcId="{24B7A5E3-E9C7-4324-A332-9812B97221AA}" destId="{84B5B9DB-7458-4E74-A67E-B856089A14A9}" srcOrd="0" destOrd="0" presId="urn:microsoft.com/office/officeart/2005/8/layout/vList2"/>
    <dgm:cxn modelId="{D3E57699-A9E9-4B3B-8F7D-80E7C98C2B33}" srcId="{24B7A5E3-E9C7-4324-A332-9812B97221AA}" destId="{368DEF99-C378-492F-A90C-C9703515FC5A}" srcOrd="2" destOrd="0" parTransId="{BCD09D39-0F9E-48AE-AA68-2B6836EED7A6}" sibTransId="{DCE1FE57-4FDA-4A09-B877-A495A715E7AF}"/>
    <dgm:cxn modelId="{974149BD-5759-4C25-812B-EAD6852BBA2B}" type="presOf" srcId="{F5505993-D8B0-4D43-BC25-9BE39545F62F}" destId="{0C23D514-7A2F-4D85-AF91-97F77DC8899B}" srcOrd="0" destOrd="0" presId="urn:microsoft.com/office/officeart/2005/8/layout/vList2"/>
    <dgm:cxn modelId="{A1C8A59B-7E70-4776-B38A-81AFB7220B98}" srcId="{3EBF9EB4-0393-423B-98FD-5AEB9D3EA30F}" destId="{24B7A5E3-E9C7-4324-A332-9812B97221AA}" srcOrd="0" destOrd="0" parTransId="{DAE55B6F-18AF-41E4-A22D-E244449FFC58}" sibTransId="{713897AC-1A60-4C7D-87DF-F4922BD149A3}"/>
    <dgm:cxn modelId="{E5C7C309-D141-4F6C-B937-8701EA72AD53}" type="presOf" srcId="{3EBF9EB4-0393-423B-98FD-5AEB9D3EA30F}" destId="{2F009A85-2382-4D00-8A73-CFCF132AFABB}" srcOrd="0" destOrd="0" presId="urn:microsoft.com/office/officeart/2005/8/layout/vList2"/>
    <dgm:cxn modelId="{8396C95A-3400-4807-8D7F-032156EAF752}" type="presOf" srcId="{34688BDC-B87D-419E-AA87-375AC4D8FD07}" destId="{0C23D514-7A2F-4D85-AF91-97F77DC8899B}" srcOrd="0" destOrd="1" presId="urn:microsoft.com/office/officeart/2005/8/layout/vList2"/>
    <dgm:cxn modelId="{C7188BDA-92D3-4247-AFFA-4F9DADC14E76}" srcId="{24B7A5E3-E9C7-4324-A332-9812B97221AA}" destId="{1E371E3F-36A2-4472-AE76-54DAE47B995C}" srcOrd="5" destOrd="0" parTransId="{BBD6C45F-509C-43C0-B11F-4DA39CD6A967}" sibTransId="{C13491BB-1091-4646-849E-114AB803ADA1}"/>
    <dgm:cxn modelId="{3F7926AB-6193-4026-B0BE-F1F8CA64116E}" srcId="{24B7A5E3-E9C7-4324-A332-9812B97221AA}" destId="{F5505993-D8B0-4D43-BC25-9BE39545F62F}" srcOrd="0" destOrd="0" parTransId="{670DDCA1-9674-470F-82BE-798E18126147}" sibTransId="{C61CEE38-027A-44B5-BDE0-0BBD1C7A99F7}"/>
    <dgm:cxn modelId="{02D8556D-3692-4658-B96A-23AB9FC426C4}" srcId="{24B7A5E3-E9C7-4324-A332-9812B97221AA}" destId="{34688BDC-B87D-419E-AA87-375AC4D8FD07}" srcOrd="1" destOrd="0" parTransId="{366BB6B6-F64A-4DEF-A523-3100F97BB23B}" sibTransId="{457C1DFB-7CC1-4C4D-8315-9A6A6BC18089}"/>
    <dgm:cxn modelId="{7058BD77-2E50-4EAA-BF9A-4299F0DF9FA7}" srcId="{24B7A5E3-E9C7-4324-A332-9812B97221AA}" destId="{8529FD09-41B4-490E-9F89-F29BCDFCAADA}" srcOrd="7" destOrd="0" parTransId="{8DE06F4A-1884-4A55-B80D-13987D206D18}" sibTransId="{04B37546-421A-4CC0-A6ED-AF8873A77FCA}"/>
    <dgm:cxn modelId="{57EB1A79-89F4-4741-8EB0-778A1F2399D9}" type="presOf" srcId="{368DEF99-C378-492F-A90C-C9703515FC5A}" destId="{0C23D514-7A2F-4D85-AF91-97F77DC8899B}" srcOrd="0" destOrd="2" presId="urn:microsoft.com/office/officeart/2005/8/layout/vList2"/>
    <dgm:cxn modelId="{5489B6CC-AD9A-45B9-A52B-48D8D37B2C53}" type="presOf" srcId="{8529FD09-41B4-490E-9F89-F29BCDFCAADA}" destId="{0C23D514-7A2F-4D85-AF91-97F77DC8899B}" srcOrd="0" destOrd="7" presId="urn:microsoft.com/office/officeart/2005/8/layout/vList2"/>
    <dgm:cxn modelId="{A6F42D3D-340C-4044-926E-F75C7E75FD0D}" type="presOf" srcId="{1E371E3F-36A2-4472-AE76-54DAE47B995C}" destId="{0C23D514-7A2F-4D85-AF91-97F77DC8899B}" srcOrd="0" destOrd="5" presId="urn:microsoft.com/office/officeart/2005/8/layout/vList2"/>
    <dgm:cxn modelId="{96EEFB28-F308-4651-86CD-52B5B516E34F}" type="presParOf" srcId="{2F009A85-2382-4D00-8A73-CFCF132AFABB}" destId="{84B5B9DB-7458-4E74-A67E-B856089A14A9}" srcOrd="0" destOrd="0" presId="urn:microsoft.com/office/officeart/2005/8/layout/vList2"/>
    <dgm:cxn modelId="{DD78313A-7F11-4FEC-BD07-065DC9AADE6B}" type="presParOf" srcId="{2F009A85-2382-4D00-8A73-CFCF132AFABB}" destId="{0C23D514-7A2F-4D85-AF91-97F77DC8899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653ADB-0FA6-4F96-993E-53C676B04C6C}" type="doc">
      <dgm:prSet loTypeId="urn:microsoft.com/office/officeart/2005/8/layout/hList3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5F7CF1D4-F3AC-4A3F-A364-D0F3456E7A61}">
      <dgm:prSet phldrT="[Текст]"/>
      <dgm:spPr/>
      <dgm:t>
        <a:bodyPr/>
        <a:lstStyle/>
        <a:p>
          <a:r>
            <a:rPr lang="uk-UA" dirty="0" smtClean="0"/>
            <a:t>Зміст етичної культури працівника поліції:</a:t>
          </a:r>
          <a:r>
            <a:rPr lang="uk-UA" b="1" dirty="0" smtClean="0"/>
            <a:t> </a:t>
          </a:r>
          <a:endParaRPr lang="ru-RU" dirty="0"/>
        </a:p>
      </dgm:t>
    </dgm:pt>
    <dgm:pt modelId="{D630B6E6-C91C-4C6F-9631-5D49E459F460}" type="parTrans" cxnId="{1D8C516D-1D2E-4AFC-AA42-13C3B129136F}">
      <dgm:prSet/>
      <dgm:spPr/>
      <dgm:t>
        <a:bodyPr/>
        <a:lstStyle/>
        <a:p>
          <a:endParaRPr lang="ru-RU"/>
        </a:p>
      </dgm:t>
    </dgm:pt>
    <dgm:pt modelId="{4372AE13-75E7-4DCE-84B2-F58AC79EFD32}" type="sibTrans" cxnId="{1D8C516D-1D2E-4AFC-AA42-13C3B129136F}">
      <dgm:prSet/>
      <dgm:spPr/>
      <dgm:t>
        <a:bodyPr/>
        <a:lstStyle/>
        <a:p>
          <a:endParaRPr lang="ru-RU"/>
        </a:p>
      </dgm:t>
    </dgm:pt>
    <dgm:pt modelId="{A312E0E5-88E8-4446-A864-0E730BB0CA8A}">
      <dgm:prSet phldrT="[Текст]"/>
      <dgm:spPr/>
      <dgm:t>
        <a:bodyPr/>
        <a:lstStyle/>
        <a:p>
          <a:r>
            <a:rPr lang="uk-UA" dirty="0" smtClean="0"/>
            <a:t>Моральна свідомість </a:t>
          </a:r>
          <a:endParaRPr lang="ru-RU" dirty="0"/>
        </a:p>
      </dgm:t>
    </dgm:pt>
    <dgm:pt modelId="{C20DAF0A-E394-498B-8F6A-2FDC489F1712}" type="parTrans" cxnId="{1F66B6CB-929E-4C78-92B5-E4B7BBD31A8D}">
      <dgm:prSet/>
      <dgm:spPr/>
      <dgm:t>
        <a:bodyPr/>
        <a:lstStyle/>
        <a:p>
          <a:endParaRPr lang="ru-RU"/>
        </a:p>
      </dgm:t>
    </dgm:pt>
    <dgm:pt modelId="{31E0FBC0-5A23-41EE-B0E3-2F4C12E21950}" type="sibTrans" cxnId="{1F66B6CB-929E-4C78-92B5-E4B7BBD31A8D}">
      <dgm:prSet/>
      <dgm:spPr/>
      <dgm:t>
        <a:bodyPr/>
        <a:lstStyle/>
        <a:p>
          <a:endParaRPr lang="ru-RU"/>
        </a:p>
      </dgm:t>
    </dgm:pt>
    <dgm:pt modelId="{C71CDC60-A3BD-4A2E-AD6F-20AC222C8CB8}">
      <dgm:prSet phldrT="[Текст]"/>
      <dgm:spPr/>
      <dgm:t>
        <a:bodyPr/>
        <a:lstStyle/>
        <a:p>
          <a:r>
            <a:rPr lang="uk-UA" dirty="0" smtClean="0"/>
            <a:t>Моральні відносини</a:t>
          </a:r>
          <a:endParaRPr lang="ru-RU" dirty="0"/>
        </a:p>
      </dgm:t>
    </dgm:pt>
    <dgm:pt modelId="{9EE5A1B8-3F98-4E4A-BE8D-F8F32DFE5748}" type="parTrans" cxnId="{082EA7CC-D184-4832-AC37-5E6E8645026E}">
      <dgm:prSet/>
      <dgm:spPr/>
      <dgm:t>
        <a:bodyPr/>
        <a:lstStyle/>
        <a:p>
          <a:endParaRPr lang="ru-RU"/>
        </a:p>
      </dgm:t>
    </dgm:pt>
    <dgm:pt modelId="{44D6680E-2F24-4072-8558-52840FDD09CE}" type="sibTrans" cxnId="{082EA7CC-D184-4832-AC37-5E6E8645026E}">
      <dgm:prSet/>
      <dgm:spPr/>
      <dgm:t>
        <a:bodyPr/>
        <a:lstStyle/>
        <a:p>
          <a:endParaRPr lang="ru-RU"/>
        </a:p>
      </dgm:t>
    </dgm:pt>
    <dgm:pt modelId="{46E01B0D-7FCD-4608-B6BF-6CC9996AE927}">
      <dgm:prSet phldrT="[Текст]"/>
      <dgm:spPr/>
      <dgm:t>
        <a:bodyPr/>
        <a:lstStyle/>
        <a:p>
          <a:r>
            <a:rPr lang="uk-UA" dirty="0" smtClean="0"/>
            <a:t>Моральна поведінка</a:t>
          </a:r>
          <a:endParaRPr lang="ru-RU" dirty="0"/>
        </a:p>
      </dgm:t>
    </dgm:pt>
    <dgm:pt modelId="{51B13FB9-710D-45A0-AE06-D064A07DE227}" type="parTrans" cxnId="{E5C75054-5DB5-44FB-9356-93651F81D660}">
      <dgm:prSet/>
      <dgm:spPr/>
      <dgm:t>
        <a:bodyPr/>
        <a:lstStyle/>
        <a:p>
          <a:endParaRPr lang="ru-RU"/>
        </a:p>
      </dgm:t>
    </dgm:pt>
    <dgm:pt modelId="{8F3CA5D0-493F-4200-8840-4CF6391A80CC}" type="sibTrans" cxnId="{E5C75054-5DB5-44FB-9356-93651F81D660}">
      <dgm:prSet/>
      <dgm:spPr/>
      <dgm:t>
        <a:bodyPr/>
        <a:lstStyle/>
        <a:p>
          <a:endParaRPr lang="ru-RU"/>
        </a:p>
      </dgm:t>
    </dgm:pt>
    <dgm:pt modelId="{967AE2F1-11EE-4A2E-8E48-2A0E5E69486E}" type="pres">
      <dgm:prSet presAssocID="{A2653ADB-0FA6-4F96-993E-53C676B04C6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CC2E90-564E-45EE-A328-2BF70C3CCF3A}" type="pres">
      <dgm:prSet presAssocID="{5F7CF1D4-F3AC-4A3F-A364-D0F3456E7A61}" presName="roof" presStyleLbl="dkBgShp" presStyleIdx="0" presStyleCnt="2"/>
      <dgm:spPr/>
      <dgm:t>
        <a:bodyPr/>
        <a:lstStyle/>
        <a:p>
          <a:endParaRPr lang="ru-RU"/>
        </a:p>
      </dgm:t>
    </dgm:pt>
    <dgm:pt modelId="{2CF4F530-56FB-4EC9-8387-BF0DF738C96A}" type="pres">
      <dgm:prSet presAssocID="{5F7CF1D4-F3AC-4A3F-A364-D0F3456E7A61}" presName="pillars" presStyleCnt="0"/>
      <dgm:spPr/>
    </dgm:pt>
    <dgm:pt modelId="{8D6A536D-0C65-4832-B10F-91FC48338760}" type="pres">
      <dgm:prSet presAssocID="{5F7CF1D4-F3AC-4A3F-A364-D0F3456E7A61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E4542C-F339-422E-BE71-BAB90A3463DC}" type="pres">
      <dgm:prSet presAssocID="{C71CDC60-A3BD-4A2E-AD6F-20AC222C8CB8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D6AC64-FDC6-4625-A52F-7BF8A80004EE}" type="pres">
      <dgm:prSet presAssocID="{46E01B0D-7FCD-4608-B6BF-6CC9996AE927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4512E3-CA26-43A1-B322-954F1E16DBCA}" type="pres">
      <dgm:prSet presAssocID="{5F7CF1D4-F3AC-4A3F-A364-D0F3456E7A61}" presName="base" presStyleLbl="dkBgShp" presStyleIdx="1" presStyleCnt="2"/>
      <dgm:spPr/>
    </dgm:pt>
  </dgm:ptLst>
  <dgm:cxnLst>
    <dgm:cxn modelId="{082EA7CC-D184-4832-AC37-5E6E8645026E}" srcId="{5F7CF1D4-F3AC-4A3F-A364-D0F3456E7A61}" destId="{C71CDC60-A3BD-4A2E-AD6F-20AC222C8CB8}" srcOrd="1" destOrd="0" parTransId="{9EE5A1B8-3F98-4E4A-BE8D-F8F32DFE5748}" sibTransId="{44D6680E-2F24-4072-8558-52840FDD09CE}"/>
    <dgm:cxn modelId="{1D8C516D-1D2E-4AFC-AA42-13C3B129136F}" srcId="{A2653ADB-0FA6-4F96-993E-53C676B04C6C}" destId="{5F7CF1D4-F3AC-4A3F-A364-D0F3456E7A61}" srcOrd="0" destOrd="0" parTransId="{D630B6E6-C91C-4C6F-9631-5D49E459F460}" sibTransId="{4372AE13-75E7-4DCE-84B2-F58AC79EFD32}"/>
    <dgm:cxn modelId="{ADA0EF23-97F6-463A-A0F8-38BC53900A89}" type="presOf" srcId="{46E01B0D-7FCD-4608-B6BF-6CC9996AE927}" destId="{3AD6AC64-FDC6-4625-A52F-7BF8A80004EE}" srcOrd="0" destOrd="0" presId="urn:microsoft.com/office/officeart/2005/8/layout/hList3"/>
    <dgm:cxn modelId="{CF24C17E-2E3C-4C81-AE9B-857F11840722}" type="presOf" srcId="{A312E0E5-88E8-4446-A864-0E730BB0CA8A}" destId="{8D6A536D-0C65-4832-B10F-91FC48338760}" srcOrd="0" destOrd="0" presId="urn:microsoft.com/office/officeart/2005/8/layout/hList3"/>
    <dgm:cxn modelId="{E5C75054-5DB5-44FB-9356-93651F81D660}" srcId="{5F7CF1D4-F3AC-4A3F-A364-D0F3456E7A61}" destId="{46E01B0D-7FCD-4608-B6BF-6CC9996AE927}" srcOrd="2" destOrd="0" parTransId="{51B13FB9-710D-45A0-AE06-D064A07DE227}" sibTransId="{8F3CA5D0-493F-4200-8840-4CF6391A80CC}"/>
    <dgm:cxn modelId="{15BC0799-90CF-4AAA-B229-A93C85D2F092}" type="presOf" srcId="{A2653ADB-0FA6-4F96-993E-53C676B04C6C}" destId="{967AE2F1-11EE-4A2E-8E48-2A0E5E69486E}" srcOrd="0" destOrd="0" presId="urn:microsoft.com/office/officeart/2005/8/layout/hList3"/>
    <dgm:cxn modelId="{4DEC223C-F545-458A-A39B-D54AF2F88373}" type="presOf" srcId="{5F7CF1D4-F3AC-4A3F-A364-D0F3456E7A61}" destId="{6CCC2E90-564E-45EE-A328-2BF70C3CCF3A}" srcOrd="0" destOrd="0" presId="urn:microsoft.com/office/officeart/2005/8/layout/hList3"/>
    <dgm:cxn modelId="{1F66B6CB-929E-4C78-92B5-E4B7BBD31A8D}" srcId="{5F7CF1D4-F3AC-4A3F-A364-D0F3456E7A61}" destId="{A312E0E5-88E8-4446-A864-0E730BB0CA8A}" srcOrd="0" destOrd="0" parTransId="{C20DAF0A-E394-498B-8F6A-2FDC489F1712}" sibTransId="{31E0FBC0-5A23-41EE-B0E3-2F4C12E21950}"/>
    <dgm:cxn modelId="{60096D51-3B48-47DD-B158-33B9C6FEAA78}" type="presOf" srcId="{C71CDC60-A3BD-4A2E-AD6F-20AC222C8CB8}" destId="{62E4542C-F339-422E-BE71-BAB90A3463DC}" srcOrd="0" destOrd="0" presId="urn:microsoft.com/office/officeart/2005/8/layout/hList3"/>
    <dgm:cxn modelId="{DDA6A8D7-C75A-4602-9A90-1520DEA09F31}" type="presParOf" srcId="{967AE2F1-11EE-4A2E-8E48-2A0E5E69486E}" destId="{6CCC2E90-564E-45EE-A328-2BF70C3CCF3A}" srcOrd="0" destOrd="0" presId="urn:microsoft.com/office/officeart/2005/8/layout/hList3"/>
    <dgm:cxn modelId="{57F43A0A-B366-40FF-A2EA-43BEA7F1E1C6}" type="presParOf" srcId="{967AE2F1-11EE-4A2E-8E48-2A0E5E69486E}" destId="{2CF4F530-56FB-4EC9-8387-BF0DF738C96A}" srcOrd="1" destOrd="0" presId="urn:microsoft.com/office/officeart/2005/8/layout/hList3"/>
    <dgm:cxn modelId="{C47D9516-6E17-4F51-81D8-0936A2338F1B}" type="presParOf" srcId="{2CF4F530-56FB-4EC9-8387-BF0DF738C96A}" destId="{8D6A536D-0C65-4832-B10F-91FC48338760}" srcOrd="0" destOrd="0" presId="urn:microsoft.com/office/officeart/2005/8/layout/hList3"/>
    <dgm:cxn modelId="{1D9B5C1B-0B28-4500-8AC9-06F0A0ADA011}" type="presParOf" srcId="{2CF4F530-56FB-4EC9-8387-BF0DF738C96A}" destId="{62E4542C-F339-422E-BE71-BAB90A3463DC}" srcOrd="1" destOrd="0" presId="urn:microsoft.com/office/officeart/2005/8/layout/hList3"/>
    <dgm:cxn modelId="{6810A012-CD94-4696-9255-1384B049FC40}" type="presParOf" srcId="{2CF4F530-56FB-4EC9-8387-BF0DF738C96A}" destId="{3AD6AC64-FDC6-4625-A52F-7BF8A80004EE}" srcOrd="2" destOrd="0" presId="urn:microsoft.com/office/officeart/2005/8/layout/hList3"/>
    <dgm:cxn modelId="{EB4AEDC2-E247-4010-81B4-A5E7CBAADFC9}" type="presParOf" srcId="{967AE2F1-11EE-4A2E-8E48-2A0E5E69486E}" destId="{0A4512E3-CA26-43A1-B322-954F1E16DBC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BD1C78-5701-44AA-8B4A-6763F960FE49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186F87-0FE7-423F-8803-2636BB30B65A}">
      <dgm:prSet phldrT="[Текст]"/>
      <dgm:spPr/>
      <dgm:t>
        <a:bodyPr/>
        <a:lstStyle/>
        <a:p>
          <a:pPr algn="ctr"/>
          <a:r>
            <a:rPr lang="uk-UA" b="1" i="1" dirty="0" smtClean="0">
              <a:solidFill>
                <a:schemeClr val="tx1"/>
              </a:solidFill>
            </a:rPr>
            <a:t>Структура етичної культури працівника поліції:</a:t>
          </a:r>
          <a:endParaRPr lang="ru-RU" dirty="0" smtClean="0">
            <a:solidFill>
              <a:schemeClr val="tx1"/>
            </a:solidFill>
          </a:endParaRPr>
        </a:p>
        <a:p>
          <a:pPr algn="l"/>
          <a:r>
            <a:rPr lang="uk-UA" dirty="0" smtClean="0"/>
            <a:t>1)наявність етичних почуттів, знань, потреб;</a:t>
          </a:r>
          <a:endParaRPr lang="ru-RU" dirty="0" smtClean="0"/>
        </a:p>
        <a:p>
          <a:pPr algn="l"/>
          <a:r>
            <a:rPr lang="uk-UA" dirty="0" smtClean="0"/>
            <a:t>2)перетворення етичних почуттів, знань, потреб у моральні переконання, звички морального оцінювання чужої поведінки;</a:t>
          </a:r>
          <a:endParaRPr lang="ru-RU" dirty="0" smtClean="0"/>
        </a:p>
        <a:p>
          <a:pPr algn="l"/>
          <a:r>
            <a:rPr lang="uk-UA" dirty="0" smtClean="0"/>
            <a:t>3)готовність діяти, керуючись етичними знаннями і переконаннями, тобто поступати морально, по совісті.</a:t>
          </a:r>
          <a:endParaRPr lang="ru-RU" dirty="0"/>
        </a:p>
      </dgm:t>
    </dgm:pt>
    <dgm:pt modelId="{70B05116-8C08-4BE0-92AF-286F5097DE3E}" type="parTrans" cxnId="{1155F135-6185-4874-A307-B9E7D2787E68}">
      <dgm:prSet/>
      <dgm:spPr/>
      <dgm:t>
        <a:bodyPr/>
        <a:lstStyle/>
        <a:p>
          <a:endParaRPr lang="ru-RU"/>
        </a:p>
      </dgm:t>
    </dgm:pt>
    <dgm:pt modelId="{F86ACE7E-5A53-4B66-B50B-DB8C6679DE2D}" type="sibTrans" cxnId="{1155F135-6185-4874-A307-B9E7D2787E68}">
      <dgm:prSet/>
      <dgm:spPr/>
      <dgm:t>
        <a:bodyPr/>
        <a:lstStyle/>
        <a:p>
          <a:endParaRPr lang="ru-RU"/>
        </a:p>
      </dgm:t>
    </dgm:pt>
    <dgm:pt modelId="{CE63574D-C850-47F0-899E-ACE02CD0ABE7}" type="pres">
      <dgm:prSet presAssocID="{55BD1C78-5701-44AA-8B4A-6763F960FE4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FD5B25-3566-4A3C-909A-95BB10FB04E2}" type="pres">
      <dgm:prSet presAssocID="{06186F87-0FE7-423F-8803-2636BB30B65A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55F135-6185-4874-A307-B9E7D2787E68}" srcId="{55BD1C78-5701-44AA-8B4A-6763F960FE49}" destId="{06186F87-0FE7-423F-8803-2636BB30B65A}" srcOrd="0" destOrd="0" parTransId="{70B05116-8C08-4BE0-92AF-286F5097DE3E}" sibTransId="{F86ACE7E-5A53-4B66-B50B-DB8C6679DE2D}"/>
    <dgm:cxn modelId="{05A27E1F-961D-4A04-A29C-ABB5A331D67B}" type="presOf" srcId="{06186F87-0FE7-423F-8803-2636BB30B65A}" destId="{78FD5B25-3566-4A3C-909A-95BB10FB04E2}" srcOrd="0" destOrd="0" presId="urn:microsoft.com/office/officeart/2005/8/layout/hList6"/>
    <dgm:cxn modelId="{306F66AC-937F-421F-8B97-94FA71524BA3}" type="presOf" srcId="{55BD1C78-5701-44AA-8B4A-6763F960FE49}" destId="{CE63574D-C850-47F0-899E-ACE02CD0ABE7}" srcOrd="0" destOrd="0" presId="urn:microsoft.com/office/officeart/2005/8/layout/hList6"/>
    <dgm:cxn modelId="{B4024DD2-9D5F-49E6-B999-9AF9CDEE2743}" type="presParOf" srcId="{CE63574D-C850-47F0-899E-ACE02CD0ABE7}" destId="{78FD5B25-3566-4A3C-909A-95BB10FB04E2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A76686-22CE-4AA3-8B55-B9B155B9062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671084-48BC-46F9-805D-74BB36831AAA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b="1" i="1" dirty="0" smtClean="0"/>
            <a:t>Основні риси професійного обов'язку працівника поліції</a:t>
          </a:r>
          <a:endParaRPr lang="ru-RU" dirty="0" smtClean="0"/>
        </a:p>
        <a:p>
          <a:pPr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2D51EE9F-E408-47BB-8DA0-0FBA1C162616}" type="parTrans" cxnId="{EA4ACD6E-AFAC-4D56-AACC-03EA7CCA7F6E}">
      <dgm:prSet/>
      <dgm:spPr/>
      <dgm:t>
        <a:bodyPr/>
        <a:lstStyle/>
        <a:p>
          <a:endParaRPr lang="ru-RU"/>
        </a:p>
      </dgm:t>
    </dgm:pt>
    <dgm:pt modelId="{E12573D2-3961-49B3-8483-5D71FEA3F759}" type="sibTrans" cxnId="{EA4ACD6E-AFAC-4D56-AACC-03EA7CCA7F6E}">
      <dgm:prSet/>
      <dgm:spPr/>
      <dgm:t>
        <a:bodyPr/>
        <a:lstStyle/>
        <a:p>
          <a:endParaRPr lang="ru-RU"/>
        </a:p>
      </dgm:t>
    </dgm:pt>
    <dgm:pt modelId="{F987B542-55BF-4F00-AEAB-1752F1F599AD}">
      <dgm:prSet phldrT="[Текст]"/>
      <dgm:spPr/>
      <dgm:t>
        <a:bodyPr/>
        <a:lstStyle/>
        <a:p>
          <a:r>
            <a:rPr lang="uk-UA" dirty="0" smtClean="0"/>
            <a:t>1. Має об'єктивну і суб'єктивну сторони. </a:t>
          </a:r>
          <a:endParaRPr lang="ru-RU" dirty="0"/>
        </a:p>
      </dgm:t>
    </dgm:pt>
    <dgm:pt modelId="{ABF662C8-0DA3-43BE-8CDE-87095784CBD8}" type="parTrans" cxnId="{A9233ED4-9093-4AC7-962A-C9CF460BE21F}">
      <dgm:prSet/>
      <dgm:spPr/>
      <dgm:t>
        <a:bodyPr/>
        <a:lstStyle/>
        <a:p>
          <a:endParaRPr lang="ru-RU"/>
        </a:p>
      </dgm:t>
    </dgm:pt>
    <dgm:pt modelId="{AF54B206-2474-4860-B42C-637C2566CA3D}" type="sibTrans" cxnId="{A9233ED4-9093-4AC7-962A-C9CF460BE21F}">
      <dgm:prSet/>
      <dgm:spPr/>
      <dgm:t>
        <a:bodyPr/>
        <a:lstStyle/>
        <a:p>
          <a:endParaRPr lang="ru-RU"/>
        </a:p>
      </dgm:t>
    </dgm:pt>
    <dgm:pt modelId="{AEA964FE-9DA4-4F38-9E0D-70A6264D6EC1}">
      <dgm:prSet/>
      <dgm:spPr/>
      <dgm:t>
        <a:bodyPr/>
        <a:lstStyle/>
        <a:p>
          <a:r>
            <a:rPr lang="uk-UA" dirty="0" smtClean="0"/>
            <a:t>2. Визначається взаємодією норм права і норм моралі, оскільки норми моралі регулюють внутрішнє усвідомлення людиною своєї поведінки, а норми права - зовнішню форму поведінки. </a:t>
          </a:r>
          <a:endParaRPr lang="ru-RU" dirty="0"/>
        </a:p>
      </dgm:t>
    </dgm:pt>
    <dgm:pt modelId="{18A6BB0E-53E0-46B1-896F-B0CB98820609}" type="parTrans" cxnId="{0A1C811A-53E5-472A-A644-DD0DB955F573}">
      <dgm:prSet/>
      <dgm:spPr/>
      <dgm:t>
        <a:bodyPr/>
        <a:lstStyle/>
        <a:p>
          <a:endParaRPr lang="ru-RU"/>
        </a:p>
      </dgm:t>
    </dgm:pt>
    <dgm:pt modelId="{A1A9A514-222E-4C48-90D4-C56140DF255E}" type="sibTrans" cxnId="{0A1C811A-53E5-472A-A644-DD0DB955F573}">
      <dgm:prSet/>
      <dgm:spPr/>
      <dgm:t>
        <a:bodyPr/>
        <a:lstStyle/>
        <a:p>
          <a:endParaRPr lang="ru-RU"/>
        </a:p>
      </dgm:t>
    </dgm:pt>
    <dgm:pt modelId="{A8B25E81-FEA1-4582-BB1F-79AE7F69AE73}">
      <dgm:prSet/>
      <dgm:spPr/>
      <dgm:t>
        <a:bodyPr/>
        <a:lstStyle/>
        <a:p>
          <a:r>
            <a:rPr lang="uk-UA" dirty="0" smtClean="0"/>
            <a:t>3. Не співпадає з юридичним обов'язком. </a:t>
          </a:r>
          <a:endParaRPr lang="ru-RU" dirty="0"/>
        </a:p>
      </dgm:t>
    </dgm:pt>
    <dgm:pt modelId="{D6DF603E-65D5-4130-875C-61C4513BAAD6}" type="parTrans" cxnId="{E39CCB34-EBE4-4B33-8FB3-43655E855805}">
      <dgm:prSet/>
      <dgm:spPr/>
      <dgm:t>
        <a:bodyPr/>
        <a:lstStyle/>
        <a:p>
          <a:endParaRPr lang="ru-RU"/>
        </a:p>
      </dgm:t>
    </dgm:pt>
    <dgm:pt modelId="{DAB104CA-227A-4737-9C52-E401ED4214F9}" type="sibTrans" cxnId="{E39CCB34-EBE4-4B33-8FB3-43655E855805}">
      <dgm:prSet/>
      <dgm:spPr/>
      <dgm:t>
        <a:bodyPr/>
        <a:lstStyle/>
        <a:p>
          <a:endParaRPr lang="ru-RU"/>
        </a:p>
      </dgm:t>
    </dgm:pt>
    <dgm:pt modelId="{7BA9D245-D9F1-4BE6-90FC-3A5F9805C467}">
      <dgm:prSet/>
      <dgm:spPr/>
      <dgm:t>
        <a:bodyPr/>
        <a:lstStyle/>
        <a:p>
          <a:r>
            <a:rPr lang="uk-UA" smtClean="0"/>
            <a:t>4. Припускає самодисципліну. </a:t>
          </a:r>
          <a:endParaRPr lang="ru-RU"/>
        </a:p>
      </dgm:t>
    </dgm:pt>
    <dgm:pt modelId="{DA9C9FEB-4F2B-41B1-9575-9D9BCAD71779}" type="parTrans" cxnId="{BFBF99B6-5244-4C35-B059-76251BD9094D}">
      <dgm:prSet/>
      <dgm:spPr/>
      <dgm:t>
        <a:bodyPr/>
        <a:lstStyle/>
        <a:p>
          <a:endParaRPr lang="ru-RU"/>
        </a:p>
      </dgm:t>
    </dgm:pt>
    <dgm:pt modelId="{A9E0B0BD-65B6-48F3-BAD3-23B81993C648}" type="sibTrans" cxnId="{BFBF99B6-5244-4C35-B059-76251BD9094D}">
      <dgm:prSet/>
      <dgm:spPr/>
      <dgm:t>
        <a:bodyPr/>
        <a:lstStyle/>
        <a:p>
          <a:endParaRPr lang="ru-RU"/>
        </a:p>
      </dgm:t>
    </dgm:pt>
    <dgm:pt modelId="{1B7E6DB6-F60A-41B5-9ED8-B5F512BD9A82}">
      <dgm:prSet/>
      <dgm:spPr/>
      <dgm:t>
        <a:bodyPr/>
        <a:lstStyle/>
        <a:p>
          <a:r>
            <a:rPr lang="uk-UA" dirty="0" smtClean="0"/>
            <a:t>5. Визначається внутрішніми і зовнішніми моральними чинниками: совістю, гідністю, честю, репутацією, що впливають на його професійну кар'єру</a:t>
          </a:r>
          <a:endParaRPr lang="ru-RU" dirty="0"/>
        </a:p>
      </dgm:t>
    </dgm:pt>
    <dgm:pt modelId="{94E13961-0E6F-4888-9504-02298EDFBD79}" type="parTrans" cxnId="{74941726-DE5C-4EDC-941F-C534F5086A59}">
      <dgm:prSet/>
      <dgm:spPr/>
      <dgm:t>
        <a:bodyPr/>
        <a:lstStyle/>
        <a:p>
          <a:endParaRPr lang="ru-RU"/>
        </a:p>
      </dgm:t>
    </dgm:pt>
    <dgm:pt modelId="{C5D4DEA4-0A13-47A2-BB55-2FC7635ED1AA}" type="sibTrans" cxnId="{74941726-DE5C-4EDC-941F-C534F5086A59}">
      <dgm:prSet/>
      <dgm:spPr/>
      <dgm:t>
        <a:bodyPr/>
        <a:lstStyle/>
        <a:p>
          <a:endParaRPr lang="ru-RU"/>
        </a:p>
      </dgm:t>
    </dgm:pt>
    <dgm:pt modelId="{95EE0F96-B66A-446A-83FF-51D33E6454F1}" type="pres">
      <dgm:prSet presAssocID="{13A76686-22CE-4AA3-8B55-B9B155B9062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0B7C74-E551-4E3A-B92D-204584769946}" type="pres">
      <dgm:prSet presAssocID="{46671084-48BC-46F9-805D-74BB36831AAA}" presName="linNode" presStyleCnt="0"/>
      <dgm:spPr/>
    </dgm:pt>
    <dgm:pt modelId="{938682E0-78EA-4647-A55B-76B8D993E965}" type="pres">
      <dgm:prSet presAssocID="{46671084-48BC-46F9-805D-74BB36831AAA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0C109D-7392-47BE-86D6-E04D5EC4BADE}" type="pres">
      <dgm:prSet presAssocID="{46671084-48BC-46F9-805D-74BB36831AAA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3444D7-07C3-49D5-8948-8FC04EAEA9F3}" type="presOf" srcId="{AEA964FE-9DA4-4F38-9E0D-70A6264D6EC1}" destId="{F40C109D-7392-47BE-86D6-E04D5EC4BADE}" srcOrd="0" destOrd="1" presId="urn:microsoft.com/office/officeart/2005/8/layout/vList5"/>
    <dgm:cxn modelId="{EA4ACD6E-AFAC-4D56-AACC-03EA7CCA7F6E}" srcId="{13A76686-22CE-4AA3-8B55-B9B155B90627}" destId="{46671084-48BC-46F9-805D-74BB36831AAA}" srcOrd="0" destOrd="0" parTransId="{2D51EE9F-E408-47BB-8DA0-0FBA1C162616}" sibTransId="{E12573D2-3961-49B3-8483-5D71FEA3F759}"/>
    <dgm:cxn modelId="{95CCC459-B078-47D5-95A9-6DCAC3919A49}" type="presOf" srcId="{46671084-48BC-46F9-805D-74BB36831AAA}" destId="{938682E0-78EA-4647-A55B-76B8D993E965}" srcOrd="0" destOrd="0" presId="urn:microsoft.com/office/officeart/2005/8/layout/vList5"/>
    <dgm:cxn modelId="{E39CCB34-EBE4-4B33-8FB3-43655E855805}" srcId="{46671084-48BC-46F9-805D-74BB36831AAA}" destId="{A8B25E81-FEA1-4582-BB1F-79AE7F69AE73}" srcOrd="2" destOrd="0" parTransId="{D6DF603E-65D5-4130-875C-61C4513BAAD6}" sibTransId="{DAB104CA-227A-4737-9C52-E401ED4214F9}"/>
    <dgm:cxn modelId="{2FE19344-C023-4CD1-A4B1-085EC21A3628}" type="presOf" srcId="{A8B25E81-FEA1-4582-BB1F-79AE7F69AE73}" destId="{F40C109D-7392-47BE-86D6-E04D5EC4BADE}" srcOrd="0" destOrd="2" presId="urn:microsoft.com/office/officeart/2005/8/layout/vList5"/>
    <dgm:cxn modelId="{3239B6C7-6749-4641-A758-928B79296702}" type="presOf" srcId="{F987B542-55BF-4F00-AEAB-1752F1F599AD}" destId="{F40C109D-7392-47BE-86D6-E04D5EC4BADE}" srcOrd="0" destOrd="0" presId="urn:microsoft.com/office/officeart/2005/8/layout/vList5"/>
    <dgm:cxn modelId="{A9233ED4-9093-4AC7-962A-C9CF460BE21F}" srcId="{46671084-48BC-46F9-805D-74BB36831AAA}" destId="{F987B542-55BF-4F00-AEAB-1752F1F599AD}" srcOrd="0" destOrd="0" parTransId="{ABF662C8-0DA3-43BE-8CDE-87095784CBD8}" sibTransId="{AF54B206-2474-4860-B42C-637C2566CA3D}"/>
    <dgm:cxn modelId="{0F170A23-82EB-48C6-8AE6-F10933EB0041}" type="presOf" srcId="{13A76686-22CE-4AA3-8B55-B9B155B90627}" destId="{95EE0F96-B66A-446A-83FF-51D33E6454F1}" srcOrd="0" destOrd="0" presId="urn:microsoft.com/office/officeart/2005/8/layout/vList5"/>
    <dgm:cxn modelId="{A1FEA8A8-8096-4390-9CAB-FD7674DCDC0F}" type="presOf" srcId="{7BA9D245-D9F1-4BE6-90FC-3A5F9805C467}" destId="{F40C109D-7392-47BE-86D6-E04D5EC4BADE}" srcOrd="0" destOrd="3" presId="urn:microsoft.com/office/officeart/2005/8/layout/vList5"/>
    <dgm:cxn modelId="{0A1C811A-53E5-472A-A644-DD0DB955F573}" srcId="{46671084-48BC-46F9-805D-74BB36831AAA}" destId="{AEA964FE-9DA4-4F38-9E0D-70A6264D6EC1}" srcOrd="1" destOrd="0" parTransId="{18A6BB0E-53E0-46B1-896F-B0CB98820609}" sibTransId="{A1A9A514-222E-4C48-90D4-C56140DF255E}"/>
    <dgm:cxn modelId="{74941726-DE5C-4EDC-941F-C534F5086A59}" srcId="{46671084-48BC-46F9-805D-74BB36831AAA}" destId="{1B7E6DB6-F60A-41B5-9ED8-B5F512BD9A82}" srcOrd="4" destOrd="0" parTransId="{94E13961-0E6F-4888-9504-02298EDFBD79}" sibTransId="{C5D4DEA4-0A13-47A2-BB55-2FC7635ED1AA}"/>
    <dgm:cxn modelId="{311077F2-75CE-4783-9D79-DFD83DC37712}" type="presOf" srcId="{1B7E6DB6-F60A-41B5-9ED8-B5F512BD9A82}" destId="{F40C109D-7392-47BE-86D6-E04D5EC4BADE}" srcOrd="0" destOrd="4" presId="urn:microsoft.com/office/officeart/2005/8/layout/vList5"/>
    <dgm:cxn modelId="{BFBF99B6-5244-4C35-B059-76251BD9094D}" srcId="{46671084-48BC-46F9-805D-74BB36831AAA}" destId="{7BA9D245-D9F1-4BE6-90FC-3A5F9805C467}" srcOrd="3" destOrd="0" parTransId="{DA9C9FEB-4F2B-41B1-9575-9D9BCAD71779}" sibTransId="{A9E0B0BD-65B6-48F3-BAD3-23B81993C648}"/>
    <dgm:cxn modelId="{D10F0C73-6F93-48EB-A683-330621F86C7F}" type="presParOf" srcId="{95EE0F96-B66A-446A-83FF-51D33E6454F1}" destId="{190B7C74-E551-4E3A-B92D-204584769946}" srcOrd="0" destOrd="0" presId="urn:microsoft.com/office/officeart/2005/8/layout/vList5"/>
    <dgm:cxn modelId="{6827D796-B1EF-45EC-B461-8C9AB79A3CC1}" type="presParOf" srcId="{190B7C74-E551-4E3A-B92D-204584769946}" destId="{938682E0-78EA-4647-A55B-76B8D993E965}" srcOrd="0" destOrd="0" presId="urn:microsoft.com/office/officeart/2005/8/layout/vList5"/>
    <dgm:cxn modelId="{2A157133-D802-4D43-96F9-C92CB8352410}" type="presParOf" srcId="{190B7C74-E551-4E3A-B92D-204584769946}" destId="{F40C109D-7392-47BE-86D6-E04D5EC4BAD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6ED6D6-6716-471C-B6C6-A8F74B0C3DA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30FFBF-C7EE-4232-8E9E-A0DB8789B4C7}">
      <dgm:prSet phldrT="[Текст]"/>
      <dgm:spPr/>
      <dgm:t>
        <a:bodyPr/>
        <a:lstStyle/>
        <a:p>
          <a:r>
            <a:rPr lang="uk-UA" b="1" i="1" dirty="0" smtClean="0"/>
            <a:t>Зміст естетичної культури працівника поліції:</a:t>
          </a:r>
          <a:endParaRPr lang="ru-RU" dirty="0"/>
        </a:p>
      </dgm:t>
    </dgm:pt>
    <dgm:pt modelId="{583E413D-D7D2-44FA-A1DA-8F8D8DBFB0D0}" type="parTrans" cxnId="{C4601457-EDDA-490E-AA86-FC651FC863AF}">
      <dgm:prSet/>
      <dgm:spPr/>
      <dgm:t>
        <a:bodyPr/>
        <a:lstStyle/>
        <a:p>
          <a:endParaRPr lang="ru-RU"/>
        </a:p>
      </dgm:t>
    </dgm:pt>
    <dgm:pt modelId="{5DCDA9AF-889A-4CED-B71E-D77EEA799909}" type="sibTrans" cxnId="{C4601457-EDDA-490E-AA86-FC651FC863AF}">
      <dgm:prSet/>
      <dgm:spPr/>
      <dgm:t>
        <a:bodyPr/>
        <a:lstStyle/>
        <a:p>
          <a:endParaRPr lang="ru-RU"/>
        </a:p>
      </dgm:t>
    </dgm:pt>
    <dgm:pt modelId="{E1B1376C-73E9-4806-B369-8607274BFC54}">
      <dgm:prSet phldrT="[Текст]"/>
      <dgm:spPr/>
      <dgm:t>
        <a:bodyPr/>
        <a:lstStyle/>
        <a:p>
          <a:r>
            <a:rPr lang="uk-UA" dirty="0" smtClean="0"/>
            <a:t>Естетична свідомість </a:t>
          </a:r>
          <a:endParaRPr lang="ru-RU" dirty="0"/>
        </a:p>
      </dgm:t>
    </dgm:pt>
    <dgm:pt modelId="{8549398E-1E08-4D4A-BE22-599741197E60}" type="parTrans" cxnId="{67CA350B-80FC-43F6-956C-FFBE3F508972}">
      <dgm:prSet/>
      <dgm:spPr/>
      <dgm:t>
        <a:bodyPr/>
        <a:lstStyle/>
        <a:p>
          <a:endParaRPr lang="ru-RU"/>
        </a:p>
      </dgm:t>
    </dgm:pt>
    <dgm:pt modelId="{381387A6-771E-4E9C-AD89-2411A103A67C}" type="sibTrans" cxnId="{67CA350B-80FC-43F6-956C-FFBE3F508972}">
      <dgm:prSet/>
      <dgm:spPr/>
      <dgm:t>
        <a:bodyPr/>
        <a:lstStyle/>
        <a:p>
          <a:endParaRPr lang="ru-RU"/>
        </a:p>
      </dgm:t>
    </dgm:pt>
    <dgm:pt modelId="{0DDE4E4A-7612-48B9-84B9-74AFFC7A078E}">
      <dgm:prSet phldrT="[Текст]"/>
      <dgm:spPr/>
      <dgm:t>
        <a:bodyPr/>
        <a:lstStyle/>
        <a:p>
          <a:r>
            <a:rPr lang="uk-UA" dirty="0" smtClean="0"/>
            <a:t>Естетичні відносини</a:t>
          </a:r>
          <a:endParaRPr lang="ru-RU" dirty="0"/>
        </a:p>
      </dgm:t>
    </dgm:pt>
    <dgm:pt modelId="{073A6A1F-9EA6-47C6-B3AA-559CD6672E42}" type="parTrans" cxnId="{57D787A1-0784-4CB2-A1C8-6F239235EC8D}">
      <dgm:prSet/>
      <dgm:spPr/>
      <dgm:t>
        <a:bodyPr/>
        <a:lstStyle/>
        <a:p>
          <a:endParaRPr lang="ru-RU"/>
        </a:p>
      </dgm:t>
    </dgm:pt>
    <dgm:pt modelId="{CBAAA304-7B23-4EBC-8D5D-4227FB20EDCA}" type="sibTrans" cxnId="{57D787A1-0784-4CB2-A1C8-6F239235EC8D}">
      <dgm:prSet/>
      <dgm:spPr/>
      <dgm:t>
        <a:bodyPr/>
        <a:lstStyle/>
        <a:p>
          <a:endParaRPr lang="ru-RU"/>
        </a:p>
      </dgm:t>
    </dgm:pt>
    <dgm:pt modelId="{8C714A94-26F8-496A-AF65-FD196B7DFF6C}">
      <dgm:prSet/>
      <dgm:spPr/>
      <dgm:t>
        <a:bodyPr/>
        <a:lstStyle/>
        <a:p>
          <a:r>
            <a:rPr lang="uk-UA" dirty="0" smtClean="0"/>
            <a:t>Естетична поведінка</a:t>
          </a:r>
          <a:endParaRPr lang="ru-RU" dirty="0"/>
        </a:p>
      </dgm:t>
    </dgm:pt>
    <dgm:pt modelId="{27BA0E37-6D0D-45F7-A3BA-1DE3F1FAF9C7}" type="parTrans" cxnId="{4F505284-6C37-4002-8C90-5070B7FA1F5C}">
      <dgm:prSet/>
      <dgm:spPr/>
      <dgm:t>
        <a:bodyPr/>
        <a:lstStyle/>
        <a:p>
          <a:endParaRPr lang="ru-RU"/>
        </a:p>
      </dgm:t>
    </dgm:pt>
    <dgm:pt modelId="{5BBEB4CF-307C-411F-A458-5B6F56344CEE}" type="sibTrans" cxnId="{4F505284-6C37-4002-8C90-5070B7FA1F5C}">
      <dgm:prSet/>
      <dgm:spPr/>
      <dgm:t>
        <a:bodyPr/>
        <a:lstStyle/>
        <a:p>
          <a:endParaRPr lang="ru-RU"/>
        </a:p>
      </dgm:t>
    </dgm:pt>
    <dgm:pt modelId="{4C0D83DE-9988-48B9-9EFB-BF0078385985}" type="pres">
      <dgm:prSet presAssocID="{6F6ED6D6-6716-471C-B6C6-A8F74B0C3DA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AE2551-24DD-4ACB-B9A2-08429C334A82}" type="pres">
      <dgm:prSet presAssocID="{FE30FFBF-C7EE-4232-8E9E-A0DB8789B4C7}" presName="root1" presStyleCnt="0"/>
      <dgm:spPr/>
    </dgm:pt>
    <dgm:pt modelId="{40B65565-51CA-4AF9-B05A-0CDFEB444FC4}" type="pres">
      <dgm:prSet presAssocID="{FE30FFBF-C7EE-4232-8E9E-A0DB8789B4C7}" presName="LevelOneTextNode" presStyleLbl="node0" presStyleIdx="0" presStyleCnt="2" custScaleX="115970" custScaleY="451418" custLinFactX="-55589" custLinFactNeighborX="-100000" custLinFactNeighborY="382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B3041A-42CC-407E-9DC5-20C025044DBA}" type="pres">
      <dgm:prSet presAssocID="{FE30FFBF-C7EE-4232-8E9E-A0DB8789B4C7}" presName="level2hierChild" presStyleCnt="0"/>
      <dgm:spPr/>
    </dgm:pt>
    <dgm:pt modelId="{BE2AA722-19FF-41B4-ABBC-550ABA2A1FC0}" type="pres">
      <dgm:prSet presAssocID="{8549398E-1E08-4D4A-BE22-599741197E60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9EE95408-7830-4228-B6A6-25954992D843}" type="pres">
      <dgm:prSet presAssocID="{8549398E-1E08-4D4A-BE22-599741197E6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0F794246-F481-492C-A679-677063167CBC}" type="pres">
      <dgm:prSet presAssocID="{E1B1376C-73E9-4806-B369-8607274BFC54}" presName="root2" presStyleCnt="0"/>
      <dgm:spPr/>
    </dgm:pt>
    <dgm:pt modelId="{3ACB11FC-E0C1-4BA8-845A-81A2197ED979}" type="pres">
      <dgm:prSet presAssocID="{E1B1376C-73E9-4806-B369-8607274BFC54}" presName="LevelTwoTextNode" presStyleLbl="node2" presStyleIdx="0" presStyleCnt="2" custScaleX="140912" custScaleY="153086" custLinFactY="-16135" custLinFactNeighborX="-10418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85F033-C9F3-4F1F-B10B-6BBECA63EB07}" type="pres">
      <dgm:prSet presAssocID="{E1B1376C-73E9-4806-B369-8607274BFC54}" presName="level3hierChild" presStyleCnt="0"/>
      <dgm:spPr/>
    </dgm:pt>
    <dgm:pt modelId="{310C2868-B57C-46A5-A415-1601D9C67C85}" type="pres">
      <dgm:prSet presAssocID="{073A6A1F-9EA6-47C6-B3AA-559CD6672E42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C9CF961D-9AD7-4A2C-9D4C-BDACFAA763FA}" type="pres">
      <dgm:prSet presAssocID="{073A6A1F-9EA6-47C6-B3AA-559CD6672E42}" presName="connTx" presStyleLbl="parChTrans1D2" presStyleIdx="1" presStyleCnt="2"/>
      <dgm:spPr/>
      <dgm:t>
        <a:bodyPr/>
        <a:lstStyle/>
        <a:p>
          <a:endParaRPr lang="ru-RU"/>
        </a:p>
      </dgm:t>
    </dgm:pt>
    <dgm:pt modelId="{53142980-1A8C-467E-8DB0-FB29F7356E2C}" type="pres">
      <dgm:prSet presAssocID="{0DDE4E4A-7612-48B9-84B9-74AFFC7A078E}" presName="root2" presStyleCnt="0"/>
      <dgm:spPr/>
    </dgm:pt>
    <dgm:pt modelId="{A09A6CBB-888E-41CC-B759-0D1917E48750}" type="pres">
      <dgm:prSet presAssocID="{0DDE4E4A-7612-48B9-84B9-74AFFC7A078E}" presName="LevelTwoTextNode" presStyleLbl="node2" presStyleIdx="1" presStyleCnt="2" custScaleX="150950" custScaleY="140914" custLinFactNeighborX="-10038" custLinFactNeighborY="-705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033A11-FCBB-4CD6-8FA3-27637B81133F}" type="pres">
      <dgm:prSet presAssocID="{0DDE4E4A-7612-48B9-84B9-74AFFC7A078E}" presName="level3hierChild" presStyleCnt="0"/>
      <dgm:spPr/>
    </dgm:pt>
    <dgm:pt modelId="{10ACC71B-D8CA-4500-948B-0670DC4B0D53}" type="pres">
      <dgm:prSet presAssocID="{8C714A94-26F8-496A-AF65-FD196B7DFF6C}" presName="root1" presStyleCnt="0"/>
      <dgm:spPr/>
    </dgm:pt>
    <dgm:pt modelId="{0BB02D86-B98D-4E96-9B90-F8BA8106B12B}" type="pres">
      <dgm:prSet presAssocID="{8C714A94-26F8-496A-AF65-FD196B7DFF6C}" presName="LevelOneTextNode" presStyleLbl="node0" presStyleIdx="1" presStyleCnt="2" custScaleX="154597" custScaleY="154597" custLinFactX="45200" custLinFactY="-38297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44E663-2705-4797-AE80-BB707BA407ED}" type="pres">
      <dgm:prSet presAssocID="{8C714A94-26F8-496A-AF65-FD196B7DFF6C}" presName="level2hierChild" presStyleCnt="0"/>
      <dgm:spPr/>
    </dgm:pt>
  </dgm:ptLst>
  <dgm:cxnLst>
    <dgm:cxn modelId="{5B115A03-5D67-489E-BB0F-7D153F23EC74}" type="presOf" srcId="{8549398E-1E08-4D4A-BE22-599741197E60}" destId="{BE2AA722-19FF-41B4-ABBC-550ABA2A1FC0}" srcOrd="0" destOrd="0" presId="urn:microsoft.com/office/officeart/2005/8/layout/hierarchy2"/>
    <dgm:cxn modelId="{67CA350B-80FC-43F6-956C-FFBE3F508972}" srcId="{FE30FFBF-C7EE-4232-8E9E-A0DB8789B4C7}" destId="{E1B1376C-73E9-4806-B369-8607274BFC54}" srcOrd="0" destOrd="0" parTransId="{8549398E-1E08-4D4A-BE22-599741197E60}" sibTransId="{381387A6-771E-4E9C-AD89-2411A103A67C}"/>
    <dgm:cxn modelId="{C35BB66D-3F52-4BE1-95DB-C2BB3768AD5B}" type="presOf" srcId="{FE30FFBF-C7EE-4232-8E9E-A0DB8789B4C7}" destId="{40B65565-51CA-4AF9-B05A-0CDFEB444FC4}" srcOrd="0" destOrd="0" presId="urn:microsoft.com/office/officeart/2005/8/layout/hierarchy2"/>
    <dgm:cxn modelId="{4F505284-6C37-4002-8C90-5070B7FA1F5C}" srcId="{6F6ED6D6-6716-471C-B6C6-A8F74B0C3DAE}" destId="{8C714A94-26F8-496A-AF65-FD196B7DFF6C}" srcOrd="1" destOrd="0" parTransId="{27BA0E37-6D0D-45F7-A3BA-1DE3F1FAF9C7}" sibTransId="{5BBEB4CF-307C-411F-A458-5B6F56344CEE}"/>
    <dgm:cxn modelId="{57D787A1-0784-4CB2-A1C8-6F239235EC8D}" srcId="{FE30FFBF-C7EE-4232-8E9E-A0DB8789B4C7}" destId="{0DDE4E4A-7612-48B9-84B9-74AFFC7A078E}" srcOrd="1" destOrd="0" parTransId="{073A6A1F-9EA6-47C6-B3AA-559CD6672E42}" sibTransId="{CBAAA304-7B23-4EBC-8D5D-4227FB20EDCA}"/>
    <dgm:cxn modelId="{3AEDECFE-34D7-425A-A990-35154692CBFD}" type="presOf" srcId="{073A6A1F-9EA6-47C6-B3AA-559CD6672E42}" destId="{C9CF961D-9AD7-4A2C-9D4C-BDACFAA763FA}" srcOrd="1" destOrd="0" presId="urn:microsoft.com/office/officeart/2005/8/layout/hierarchy2"/>
    <dgm:cxn modelId="{C4601457-EDDA-490E-AA86-FC651FC863AF}" srcId="{6F6ED6D6-6716-471C-B6C6-A8F74B0C3DAE}" destId="{FE30FFBF-C7EE-4232-8E9E-A0DB8789B4C7}" srcOrd="0" destOrd="0" parTransId="{583E413D-D7D2-44FA-A1DA-8F8D8DBFB0D0}" sibTransId="{5DCDA9AF-889A-4CED-B71E-D77EEA799909}"/>
    <dgm:cxn modelId="{AA871C5A-7AE1-4BD5-B333-6BD50F55DE45}" type="presOf" srcId="{073A6A1F-9EA6-47C6-B3AA-559CD6672E42}" destId="{310C2868-B57C-46A5-A415-1601D9C67C85}" srcOrd="0" destOrd="0" presId="urn:microsoft.com/office/officeart/2005/8/layout/hierarchy2"/>
    <dgm:cxn modelId="{FFD28193-346E-4154-BAF5-668037FA8AF5}" type="presOf" srcId="{8C714A94-26F8-496A-AF65-FD196B7DFF6C}" destId="{0BB02D86-B98D-4E96-9B90-F8BA8106B12B}" srcOrd="0" destOrd="0" presId="urn:microsoft.com/office/officeart/2005/8/layout/hierarchy2"/>
    <dgm:cxn modelId="{4D3615A1-D2AA-4192-8DB2-DE99C65604F7}" type="presOf" srcId="{6F6ED6D6-6716-471C-B6C6-A8F74B0C3DAE}" destId="{4C0D83DE-9988-48B9-9EFB-BF0078385985}" srcOrd="0" destOrd="0" presId="urn:microsoft.com/office/officeart/2005/8/layout/hierarchy2"/>
    <dgm:cxn modelId="{1DC50694-B0BF-4CFB-BCFE-203C1973DAA6}" type="presOf" srcId="{0DDE4E4A-7612-48B9-84B9-74AFFC7A078E}" destId="{A09A6CBB-888E-41CC-B759-0D1917E48750}" srcOrd="0" destOrd="0" presId="urn:microsoft.com/office/officeart/2005/8/layout/hierarchy2"/>
    <dgm:cxn modelId="{F463FB00-FADA-4345-9199-3D7055EEF717}" type="presOf" srcId="{8549398E-1E08-4D4A-BE22-599741197E60}" destId="{9EE95408-7830-4228-B6A6-25954992D843}" srcOrd="1" destOrd="0" presId="urn:microsoft.com/office/officeart/2005/8/layout/hierarchy2"/>
    <dgm:cxn modelId="{886543FF-897C-4050-9722-0AC879EA79A8}" type="presOf" srcId="{E1B1376C-73E9-4806-B369-8607274BFC54}" destId="{3ACB11FC-E0C1-4BA8-845A-81A2197ED979}" srcOrd="0" destOrd="0" presId="urn:microsoft.com/office/officeart/2005/8/layout/hierarchy2"/>
    <dgm:cxn modelId="{D8148420-04E4-4843-A333-90724D7E9F09}" type="presParOf" srcId="{4C0D83DE-9988-48B9-9EFB-BF0078385985}" destId="{E6AE2551-24DD-4ACB-B9A2-08429C334A82}" srcOrd="0" destOrd="0" presId="urn:microsoft.com/office/officeart/2005/8/layout/hierarchy2"/>
    <dgm:cxn modelId="{F9C391C4-2511-49DB-9DEB-59DF15259F2F}" type="presParOf" srcId="{E6AE2551-24DD-4ACB-B9A2-08429C334A82}" destId="{40B65565-51CA-4AF9-B05A-0CDFEB444FC4}" srcOrd="0" destOrd="0" presId="urn:microsoft.com/office/officeart/2005/8/layout/hierarchy2"/>
    <dgm:cxn modelId="{53111A2C-E303-45C7-ACE7-810B152E7F40}" type="presParOf" srcId="{E6AE2551-24DD-4ACB-B9A2-08429C334A82}" destId="{F0B3041A-42CC-407E-9DC5-20C025044DBA}" srcOrd="1" destOrd="0" presId="urn:microsoft.com/office/officeart/2005/8/layout/hierarchy2"/>
    <dgm:cxn modelId="{4E63137F-F3B1-40DF-967B-360AAA438748}" type="presParOf" srcId="{F0B3041A-42CC-407E-9DC5-20C025044DBA}" destId="{BE2AA722-19FF-41B4-ABBC-550ABA2A1FC0}" srcOrd="0" destOrd="0" presId="urn:microsoft.com/office/officeart/2005/8/layout/hierarchy2"/>
    <dgm:cxn modelId="{AFC4E610-4865-4589-A657-EC2CF99BFC64}" type="presParOf" srcId="{BE2AA722-19FF-41B4-ABBC-550ABA2A1FC0}" destId="{9EE95408-7830-4228-B6A6-25954992D843}" srcOrd="0" destOrd="0" presId="urn:microsoft.com/office/officeart/2005/8/layout/hierarchy2"/>
    <dgm:cxn modelId="{CD874743-2AC5-46AD-AD5A-B3A0A4015D19}" type="presParOf" srcId="{F0B3041A-42CC-407E-9DC5-20C025044DBA}" destId="{0F794246-F481-492C-A679-677063167CBC}" srcOrd="1" destOrd="0" presId="urn:microsoft.com/office/officeart/2005/8/layout/hierarchy2"/>
    <dgm:cxn modelId="{99E0FDFB-BBAB-43AE-BB53-123C9B58C1C5}" type="presParOf" srcId="{0F794246-F481-492C-A679-677063167CBC}" destId="{3ACB11FC-E0C1-4BA8-845A-81A2197ED979}" srcOrd="0" destOrd="0" presId="urn:microsoft.com/office/officeart/2005/8/layout/hierarchy2"/>
    <dgm:cxn modelId="{9B06FA04-E16A-4987-AF30-AA610F72FA6D}" type="presParOf" srcId="{0F794246-F481-492C-A679-677063167CBC}" destId="{CE85F033-C9F3-4F1F-B10B-6BBECA63EB07}" srcOrd="1" destOrd="0" presId="urn:microsoft.com/office/officeart/2005/8/layout/hierarchy2"/>
    <dgm:cxn modelId="{59898B06-C876-4D99-A2BD-6A842BD092FB}" type="presParOf" srcId="{F0B3041A-42CC-407E-9DC5-20C025044DBA}" destId="{310C2868-B57C-46A5-A415-1601D9C67C85}" srcOrd="2" destOrd="0" presId="urn:microsoft.com/office/officeart/2005/8/layout/hierarchy2"/>
    <dgm:cxn modelId="{6F5DC02A-466E-43C9-9157-43A27D835051}" type="presParOf" srcId="{310C2868-B57C-46A5-A415-1601D9C67C85}" destId="{C9CF961D-9AD7-4A2C-9D4C-BDACFAA763FA}" srcOrd="0" destOrd="0" presId="urn:microsoft.com/office/officeart/2005/8/layout/hierarchy2"/>
    <dgm:cxn modelId="{AEE590FB-C820-4F3F-95C8-F8753F5C78E5}" type="presParOf" srcId="{F0B3041A-42CC-407E-9DC5-20C025044DBA}" destId="{53142980-1A8C-467E-8DB0-FB29F7356E2C}" srcOrd="3" destOrd="0" presId="urn:microsoft.com/office/officeart/2005/8/layout/hierarchy2"/>
    <dgm:cxn modelId="{57EE7C4C-167F-4B62-9140-A453584A5393}" type="presParOf" srcId="{53142980-1A8C-467E-8DB0-FB29F7356E2C}" destId="{A09A6CBB-888E-41CC-B759-0D1917E48750}" srcOrd="0" destOrd="0" presId="urn:microsoft.com/office/officeart/2005/8/layout/hierarchy2"/>
    <dgm:cxn modelId="{7499C275-0BA9-48EF-9BEA-46DFAA4AA855}" type="presParOf" srcId="{53142980-1A8C-467E-8DB0-FB29F7356E2C}" destId="{C7033A11-FCBB-4CD6-8FA3-27637B81133F}" srcOrd="1" destOrd="0" presId="urn:microsoft.com/office/officeart/2005/8/layout/hierarchy2"/>
    <dgm:cxn modelId="{3139BA30-3B27-4ACA-8E32-BB99164270AD}" type="presParOf" srcId="{4C0D83DE-9988-48B9-9EFB-BF0078385985}" destId="{10ACC71B-D8CA-4500-948B-0670DC4B0D53}" srcOrd="1" destOrd="0" presId="urn:microsoft.com/office/officeart/2005/8/layout/hierarchy2"/>
    <dgm:cxn modelId="{CD22D9F9-A2E5-4B8B-A187-429C1C7F1105}" type="presParOf" srcId="{10ACC71B-D8CA-4500-948B-0670DC4B0D53}" destId="{0BB02D86-B98D-4E96-9B90-F8BA8106B12B}" srcOrd="0" destOrd="0" presId="urn:microsoft.com/office/officeart/2005/8/layout/hierarchy2"/>
    <dgm:cxn modelId="{E14585B1-E2E2-4DF5-8DAF-3EDD91F53C91}" type="presParOf" srcId="{10ACC71B-D8CA-4500-948B-0670DC4B0D53}" destId="{2E44E663-2705-4797-AE80-BB707BA407E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43A9B3B-B94D-4BE3-907C-2C06EBE92B7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766F77-3C1E-4B02-8611-330859520AF1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dirty="0" smtClean="0"/>
            <a:t>Внутрішня культура працівника поліції виявляється в таких основних її зовнішніх формах:</a:t>
          </a:r>
          <a:endParaRPr lang="ru-RU" dirty="0" smtClean="0"/>
        </a:p>
        <a:p>
          <a:pPr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5E939872-1DA0-4B1D-AB92-A764798A9763}" type="parTrans" cxnId="{868DEADA-3A77-4FAF-8ECB-35A5328CE3D3}">
      <dgm:prSet/>
      <dgm:spPr/>
      <dgm:t>
        <a:bodyPr/>
        <a:lstStyle/>
        <a:p>
          <a:endParaRPr lang="ru-RU"/>
        </a:p>
      </dgm:t>
    </dgm:pt>
    <dgm:pt modelId="{2B3063D0-7E9C-4C8D-B4C4-23E412EF982E}" type="sibTrans" cxnId="{868DEADA-3A77-4FAF-8ECB-35A5328CE3D3}">
      <dgm:prSet/>
      <dgm:spPr/>
      <dgm:t>
        <a:bodyPr/>
        <a:lstStyle/>
        <a:p>
          <a:endParaRPr lang="ru-RU"/>
        </a:p>
      </dgm:t>
    </dgm:pt>
    <dgm:pt modelId="{15DBEE0D-240F-4D0A-BD7B-26DA1E0B2B88}">
      <dgm:prSet/>
      <dgm:spPr/>
      <dgm:t>
        <a:bodyPr/>
        <a:lstStyle/>
        <a:p>
          <a:endParaRPr lang="ru-RU"/>
        </a:p>
      </dgm:t>
    </dgm:pt>
    <dgm:pt modelId="{0D660EE7-4186-44B5-8B9B-BAC6A7746470}" type="parTrans" cxnId="{081E0E82-D6A3-4771-AE79-48171570A57A}">
      <dgm:prSet/>
      <dgm:spPr/>
      <dgm:t>
        <a:bodyPr/>
        <a:lstStyle/>
        <a:p>
          <a:endParaRPr lang="ru-RU"/>
        </a:p>
      </dgm:t>
    </dgm:pt>
    <dgm:pt modelId="{D50CD3D0-1A91-4614-B411-15814A119D6C}" type="sibTrans" cxnId="{081E0E82-D6A3-4771-AE79-48171570A57A}">
      <dgm:prSet/>
      <dgm:spPr/>
      <dgm:t>
        <a:bodyPr/>
        <a:lstStyle/>
        <a:p>
          <a:endParaRPr lang="ru-RU"/>
        </a:p>
      </dgm:t>
    </dgm:pt>
    <dgm:pt modelId="{7E1413FF-4496-4E75-82FE-7CEB39EF7A07}">
      <dgm:prSet/>
      <dgm:spPr/>
      <dgm:t>
        <a:bodyPr/>
        <a:lstStyle/>
        <a:p>
          <a:endParaRPr lang="ru-RU"/>
        </a:p>
      </dgm:t>
    </dgm:pt>
    <dgm:pt modelId="{3C44B96A-F01B-4476-8C06-833453DB11F0}" type="parTrans" cxnId="{0BE020D6-8F77-4A58-8800-B718D9015031}">
      <dgm:prSet/>
      <dgm:spPr/>
      <dgm:t>
        <a:bodyPr/>
        <a:lstStyle/>
        <a:p>
          <a:endParaRPr lang="ru-RU"/>
        </a:p>
      </dgm:t>
    </dgm:pt>
    <dgm:pt modelId="{0417DFAD-21C7-46D8-BB30-F3DE92978CEA}" type="sibTrans" cxnId="{0BE020D6-8F77-4A58-8800-B718D9015031}">
      <dgm:prSet/>
      <dgm:spPr/>
      <dgm:t>
        <a:bodyPr/>
        <a:lstStyle/>
        <a:p>
          <a:endParaRPr lang="ru-RU"/>
        </a:p>
      </dgm:t>
    </dgm:pt>
    <dgm:pt modelId="{A3E7BC46-BD51-4771-8A20-073D01FE4069}">
      <dgm:prSet/>
      <dgm:spPr/>
      <dgm:t>
        <a:bodyPr/>
        <a:lstStyle/>
        <a:p>
          <a:endParaRPr lang="ru-RU"/>
        </a:p>
      </dgm:t>
    </dgm:pt>
    <dgm:pt modelId="{E775E58D-D4D7-4724-9C9B-FA642D15A451}" type="parTrans" cxnId="{8AB733F4-7073-4C35-BF27-D76008B534F0}">
      <dgm:prSet/>
      <dgm:spPr/>
      <dgm:t>
        <a:bodyPr/>
        <a:lstStyle/>
        <a:p>
          <a:endParaRPr lang="ru-RU"/>
        </a:p>
      </dgm:t>
    </dgm:pt>
    <dgm:pt modelId="{345D4652-C3A8-4228-8D35-3447BBB75774}" type="sibTrans" cxnId="{8AB733F4-7073-4C35-BF27-D76008B534F0}">
      <dgm:prSet/>
      <dgm:spPr/>
      <dgm:t>
        <a:bodyPr/>
        <a:lstStyle/>
        <a:p>
          <a:endParaRPr lang="ru-RU"/>
        </a:p>
      </dgm:t>
    </dgm:pt>
    <dgm:pt modelId="{E1526956-86FD-48CD-ABEE-EE4455CEA77C}">
      <dgm:prSet/>
      <dgm:spPr/>
      <dgm:t>
        <a:bodyPr/>
        <a:lstStyle/>
        <a:p>
          <a:endParaRPr lang="ru-RU"/>
        </a:p>
      </dgm:t>
    </dgm:pt>
    <dgm:pt modelId="{4AC94837-B0FE-4AB6-9EDA-F44C393C1433}" type="parTrans" cxnId="{D67F9F8C-56A5-4B27-B0F4-295239AB01D3}">
      <dgm:prSet/>
      <dgm:spPr/>
      <dgm:t>
        <a:bodyPr/>
        <a:lstStyle/>
        <a:p>
          <a:endParaRPr lang="ru-RU"/>
        </a:p>
      </dgm:t>
    </dgm:pt>
    <dgm:pt modelId="{17FEE294-826E-4A7E-8530-72561757461C}" type="sibTrans" cxnId="{D67F9F8C-56A5-4B27-B0F4-295239AB01D3}">
      <dgm:prSet/>
      <dgm:spPr/>
      <dgm:t>
        <a:bodyPr/>
        <a:lstStyle/>
        <a:p>
          <a:endParaRPr lang="ru-RU"/>
        </a:p>
      </dgm:t>
    </dgm:pt>
    <dgm:pt modelId="{1AD259C4-6C4F-4A64-937A-1C38F3BF59CF}">
      <dgm:prSet/>
      <dgm:spPr/>
      <dgm:t>
        <a:bodyPr/>
        <a:lstStyle/>
        <a:p>
          <a:endParaRPr lang="ru-RU"/>
        </a:p>
      </dgm:t>
    </dgm:pt>
    <dgm:pt modelId="{0006A168-FD69-4EAA-8357-DBC615F86335}" type="parTrans" cxnId="{A608732B-27D4-46CD-B5B0-5C91478D005C}">
      <dgm:prSet/>
      <dgm:spPr/>
      <dgm:t>
        <a:bodyPr/>
        <a:lstStyle/>
        <a:p>
          <a:endParaRPr lang="ru-RU"/>
        </a:p>
      </dgm:t>
    </dgm:pt>
    <dgm:pt modelId="{B281F61C-AE1F-4B53-A5D0-3813850E6E56}" type="sibTrans" cxnId="{A608732B-27D4-46CD-B5B0-5C91478D005C}">
      <dgm:prSet/>
      <dgm:spPr/>
      <dgm:t>
        <a:bodyPr/>
        <a:lstStyle/>
        <a:p>
          <a:endParaRPr lang="ru-RU"/>
        </a:p>
      </dgm:t>
    </dgm:pt>
    <dgm:pt modelId="{A874BC34-0603-48D0-8390-AC26745D4511}">
      <dgm:prSet/>
      <dgm:spPr/>
      <dgm:t>
        <a:bodyPr/>
        <a:lstStyle/>
        <a:p>
          <a:endParaRPr lang="ru-RU"/>
        </a:p>
      </dgm:t>
    </dgm:pt>
    <dgm:pt modelId="{50A106F5-E677-4C57-B706-FF9FBE11C8CA}" type="parTrans" cxnId="{92804E40-4903-46F2-8E54-45D5F4BB18D2}">
      <dgm:prSet/>
      <dgm:spPr/>
      <dgm:t>
        <a:bodyPr/>
        <a:lstStyle/>
        <a:p>
          <a:endParaRPr lang="ru-RU"/>
        </a:p>
      </dgm:t>
    </dgm:pt>
    <dgm:pt modelId="{A4EF2071-1C07-4330-8F8B-1046D19B412D}" type="sibTrans" cxnId="{92804E40-4903-46F2-8E54-45D5F4BB18D2}">
      <dgm:prSet/>
      <dgm:spPr/>
      <dgm:t>
        <a:bodyPr/>
        <a:lstStyle/>
        <a:p>
          <a:endParaRPr lang="ru-RU"/>
        </a:p>
      </dgm:t>
    </dgm:pt>
    <dgm:pt modelId="{F125D143-6B96-4FA5-9E11-C6985F7B5DFB}">
      <dgm:prSet/>
      <dgm:spPr/>
      <dgm:t>
        <a:bodyPr/>
        <a:lstStyle/>
        <a:p>
          <a:endParaRPr lang="ru-RU"/>
        </a:p>
      </dgm:t>
    </dgm:pt>
    <dgm:pt modelId="{55852DF9-47AE-46C7-A582-BED48A4BC7B0}" type="parTrans" cxnId="{8E6918C3-99AF-4174-A8A3-8C273A43F77D}">
      <dgm:prSet/>
      <dgm:spPr/>
      <dgm:t>
        <a:bodyPr/>
        <a:lstStyle/>
        <a:p>
          <a:endParaRPr lang="ru-RU"/>
        </a:p>
      </dgm:t>
    </dgm:pt>
    <dgm:pt modelId="{726B6769-F899-4485-9CCD-FF8DF40D0271}" type="sibTrans" cxnId="{8E6918C3-99AF-4174-A8A3-8C273A43F77D}">
      <dgm:prSet/>
      <dgm:spPr/>
      <dgm:t>
        <a:bodyPr/>
        <a:lstStyle/>
        <a:p>
          <a:endParaRPr lang="ru-RU"/>
        </a:p>
      </dgm:t>
    </dgm:pt>
    <dgm:pt modelId="{6ACB8BF5-FDCE-417C-B0B3-9B68A6FF7855}">
      <dgm:prSet/>
      <dgm:spPr/>
      <dgm:t>
        <a:bodyPr/>
        <a:lstStyle/>
        <a:p>
          <a:endParaRPr lang="ru-RU"/>
        </a:p>
      </dgm:t>
    </dgm:pt>
    <dgm:pt modelId="{F423F582-9836-4A1D-B95A-DA3AF37FAF8D}" type="parTrans" cxnId="{B3847882-55C6-4CA2-A7D7-7E91F2CFB58E}">
      <dgm:prSet/>
      <dgm:spPr/>
      <dgm:t>
        <a:bodyPr/>
        <a:lstStyle/>
        <a:p>
          <a:endParaRPr lang="ru-RU"/>
        </a:p>
      </dgm:t>
    </dgm:pt>
    <dgm:pt modelId="{9EA7EC05-1333-4265-B0CE-C204A6A32B29}" type="sibTrans" cxnId="{B3847882-55C6-4CA2-A7D7-7E91F2CFB58E}">
      <dgm:prSet/>
      <dgm:spPr/>
      <dgm:t>
        <a:bodyPr/>
        <a:lstStyle/>
        <a:p>
          <a:endParaRPr lang="ru-RU"/>
        </a:p>
      </dgm:t>
    </dgm:pt>
    <dgm:pt modelId="{4897B0EE-9E63-4D3C-BC01-0B8B6495BD50}">
      <dgm:prSet/>
      <dgm:spPr/>
      <dgm:t>
        <a:bodyPr/>
        <a:lstStyle/>
        <a:p>
          <a:endParaRPr lang="ru-RU"/>
        </a:p>
      </dgm:t>
    </dgm:pt>
    <dgm:pt modelId="{57402315-195D-4980-9D64-AC68FBE7E9D7}" type="parTrans" cxnId="{01F85673-19B2-4B32-BEF9-F01769E6E2C8}">
      <dgm:prSet/>
      <dgm:spPr/>
      <dgm:t>
        <a:bodyPr/>
        <a:lstStyle/>
        <a:p>
          <a:endParaRPr lang="ru-RU"/>
        </a:p>
      </dgm:t>
    </dgm:pt>
    <dgm:pt modelId="{643B673A-BC94-410A-A772-C68BC91F050C}" type="sibTrans" cxnId="{01F85673-19B2-4B32-BEF9-F01769E6E2C8}">
      <dgm:prSet/>
      <dgm:spPr/>
      <dgm:t>
        <a:bodyPr/>
        <a:lstStyle/>
        <a:p>
          <a:endParaRPr lang="ru-RU"/>
        </a:p>
      </dgm:t>
    </dgm:pt>
    <dgm:pt modelId="{AB22FF7C-BFEE-425A-AE98-B805C4BEEBB9}">
      <dgm:prSet/>
      <dgm:spPr/>
      <dgm:t>
        <a:bodyPr/>
        <a:lstStyle/>
        <a:p>
          <a:endParaRPr lang="ru-RU"/>
        </a:p>
      </dgm:t>
    </dgm:pt>
    <dgm:pt modelId="{E4252E41-C621-45B7-945F-D035E74E721C}" type="parTrans" cxnId="{24C15196-E8CD-4E56-A2A8-B74E2359DCDA}">
      <dgm:prSet/>
      <dgm:spPr/>
      <dgm:t>
        <a:bodyPr/>
        <a:lstStyle/>
        <a:p>
          <a:endParaRPr lang="ru-RU"/>
        </a:p>
      </dgm:t>
    </dgm:pt>
    <dgm:pt modelId="{B348D8AC-8D51-486C-9940-A692B6B0CD7A}" type="sibTrans" cxnId="{24C15196-E8CD-4E56-A2A8-B74E2359DCDA}">
      <dgm:prSet/>
      <dgm:spPr/>
      <dgm:t>
        <a:bodyPr/>
        <a:lstStyle/>
        <a:p>
          <a:endParaRPr lang="ru-RU"/>
        </a:p>
      </dgm:t>
    </dgm:pt>
    <dgm:pt modelId="{05E7CA55-2B6B-47E7-9077-E008ACCD221D}">
      <dgm:prSet/>
      <dgm:spPr/>
      <dgm:t>
        <a:bodyPr/>
        <a:lstStyle/>
        <a:p>
          <a:endParaRPr lang="ru-RU"/>
        </a:p>
      </dgm:t>
    </dgm:pt>
    <dgm:pt modelId="{EF1DB5BF-423E-4770-B10E-CB3608913E69}" type="parTrans" cxnId="{DEFAFFAA-3711-4B1A-A3E1-88DB99BE45D7}">
      <dgm:prSet/>
      <dgm:spPr/>
      <dgm:t>
        <a:bodyPr/>
        <a:lstStyle/>
        <a:p>
          <a:endParaRPr lang="ru-RU"/>
        </a:p>
      </dgm:t>
    </dgm:pt>
    <dgm:pt modelId="{516B1238-556B-406C-95A3-FA5A18C7BD40}" type="sibTrans" cxnId="{DEFAFFAA-3711-4B1A-A3E1-88DB99BE45D7}">
      <dgm:prSet/>
      <dgm:spPr/>
      <dgm:t>
        <a:bodyPr/>
        <a:lstStyle/>
        <a:p>
          <a:endParaRPr lang="ru-RU"/>
        </a:p>
      </dgm:t>
    </dgm:pt>
    <dgm:pt modelId="{8F6E98BE-1EEC-4D73-8E99-A14DC0467BA9}">
      <dgm:prSet/>
      <dgm:spPr/>
      <dgm:t>
        <a:bodyPr/>
        <a:lstStyle/>
        <a:p>
          <a:endParaRPr lang="ru-RU"/>
        </a:p>
      </dgm:t>
    </dgm:pt>
    <dgm:pt modelId="{F6BE2C78-2896-440C-863C-9FC7A0C002BE}" type="parTrans" cxnId="{00AAA4AB-6854-4E2D-8040-B9403E75C8EB}">
      <dgm:prSet/>
      <dgm:spPr/>
      <dgm:t>
        <a:bodyPr/>
        <a:lstStyle/>
        <a:p>
          <a:endParaRPr lang="ru-RU"/>
        </a:p>
      </dgm:t>
    </dgm:pt>
    <dgm:pt modelId="{B1DB55D6-84A1-46B8-B944-B4BE42E7B59C}" type="sibTrans" cxnId="{00AAA4AB-6854-4E2D-8040-B9403E75C8EB}">
      <dgm:prSet/>
      <dgm:spPr/>
      <dgm:t>
        <a:bodyPr/>
        <a:lstStyle/>
        <a:p>
          <a:endParaRPr lang="ru-RU"/>
        </a:p>
      </dgm:t>
    </dgm:pt>
    <dgm:pt modelId="{D1E928B4-D800-4D2F-A90B-7973479A7E20}">
      <dgm:prSet/>
      <dgm:spPr/>
      <dgm:t>
        <a:bodyPr/>
        <a:lstStyle/>
        <a:p>
          <a:r>
            <a:rPr lang="uk-UA" dirty="0" smtClean="0"/>
            <a:t>манерах поведінки;</a:t>
          </a:r>
          <a:endParaRPr lang="ru-RU" dirty="0"/>
        </a:p>
      </dgm:t>
    </dgm:pt>
    <dgm:pt modelId="{BC4EEB74-EF26-4896-9066-E7F35F38760F}" type="parTrans" cxnId="{E3189D21-3EC3-4654-A1AE-3D5E73880177}">
      <dgm:prSet/>
      <dgm:spPr/>
      <dgm:t>
        <a:bodyPr/>
        <a:lstStyle/>
        <a:p>
          <a:endParaRPr lang="ru-RU"/>
        </a:p>
      </dgm:t>
    </dgm:pt>
    <dgm:pt modelId="{98016ACF-9285-47ED-BAA4-7B8DE3F007EB}" type="sibTrans" cxnId="{E3189D21-3EC3-4654-A1AE-3D5E73880177}">
      <dgm:prSet/>
      <dgm:spPr/>
      <dgm:t>
        <a:bodyPr/>
        <a:lstStyle/>
        <a:p>
          <a:endParaRPr lang="ru-RU"/>
        </a:p>
      </dgm:t>
    </dgm:pt>
    <dgm:pt modelId="{A3F77088-87C1-475B-B8AA-6DCEDE060A9B}">
      <dgm:prSet/>
      <dgm:spPr/>
      <dgm:t>
        <a:bodyPr/>
        <a:lstStyle/>
        <a:p>
          <a:r>
            <a:rPr lang="uk-UA" smtClean="0"/>
            <a:t>культурі промови;</a:t>
          </a:r>
          <a:endParaRPr lang="ru-RU"/>
        </a:p>
      </dgm:t>
    </dgm:pt>
    <dgm:pt modelId="{AE3581B1-669B-4E7F-8934-EE7BE2EFC014}" type="parTrans" cxnId="{F154E490-D51C-44C3-966B-E5A746364BB1}">
      <dgm:prSet/>
      <dgm:spPr/>
      <dgm:t>
        <a:bodyPr/>
        <a:lstStyle/>
        <a:p>
          <a:endParaRPr lang="ru-RU"/>
        </a:p>
      </dgm:t>
    </dgm:pt>
    <dgm:pt modelId="{B0C441E4-997E-4205-9FD0-682E6908EFAD}" type="sibTrans" cxnId="{F154E490-D51C-44C3-966B-E5A746364BB1}">
      <dgm:prSet/>
      <dgm:spPr/>
      <dgm:t>
        <a:bodyPr/>
        <a:lstStyle/>
        <a:p>
          <a:endParaRPr lang="ru-RU"/>
        </a:p>
      </dgm:t>
    </dgm:pt>
    <dgm:pt modelId="{B6DAF08F-FCF4-4E95-B3A2-379B490FCD56}">
      <dgm:prSet/>
      <dgm:spPr/>
      <dgm:t>
        <a:bodyPr/>
        <a:lstStyle/>
        <a:p>
          <a:r>
            <a:rPr lang="uk-UA" smtClean="0"/>
            <a:t>культурі зовнішнього вигляду;</a:t>
          </a:r>
          <a:endParaRPr lang="ru-RU"/>
        </a:p>
      </dgm:t>
    </dgm:pt>
    <dgm:pt modelId="{E15EF2A5-D2F8-4DDA-9234-5B471168B93F}" type="parTrans" cxnId="{AB7AFEA6-FADB-4260-B699-25F5C4A0C460}">
      <dgm:prSet/>
      <dgm:spPr/>
      <dgm:t>
        <a:bodyPr/>
        <a:lstStyle/>
        <a:p>
          <a:endParaRPr lang="ru-RU"/>
        </a:p>
      </dgm:t>
    </dgm:pt>
    <dgm:pt modelId="{FCF2ED2A-2E9E-436E-BB79-150B8E090C52}" type="sibTrans" cxnId="{AB7AFEA6-FADB-4260-B699-25F5C4A0C460}">
      <dgm:prSet/>
      <dgm:spPr/>
      <dgm:t>
        <a:bodyPr/>
        <a:lstStyle/>
        <a:p>
          <a:endParaRPr lang="ru-RU"/>
        </a:p>
      </dgm:t>
    </dgm:pt>
    <dgm:pt modelId="{84D8B039-7A12-4010-B055-BE6419C901CF}">
      <dgm:prSet/>
      <dgm:spPr/>
      <dgm:t>
        <a:bodyPr/>
        <a:lstStyle/>
        <a:p>
          <a:r>
            <a:rPr lang="uk-UA" smtClean="0"/>
            <a:t>культурі організації робочого місця;</a:t>
          </a:r>
          <a:endParaRPr lang="ru-RU"/>
        </a:p>
      </dgm:t>
    </dgm:pt>
    <dgm:pt modelId="{C55A9B3B-B7D0-4040-99E1-DF3F0EF53EE6}" type="parTrans" cxnId="{27D053B0-7B1F-47CB-B5C6-6D56165DB870}">
      <dgm:prSet/>
      <dgm:spPr/>
      <dgm:t>
        <a:bodyPr/>
        <a:lstStyle/>
        <a:p>
          <a:endParaRPr lang="ru-RU"/>
        </a:p>
      </dgm:t>
    </dgm:pt>
    <dgm:pt modelId="{A5551FAF-30DE-4F2A-8B54-BEB33D8AB076}" type="sibTrans" cxnId="{27D053B0-7B1F-47CB-B5C6-6D56165DB870}">
      <dgm:prSet/>
      <dgm:spPr/>
      <dgm:t>
        <a:bodyPr/>
        <a:lstStyle/>
        <a:p>
          <a:endParaRPr lang="ru-RU"/>
        </a:p>
      </dgm:t>
    </dgm:pt>
    <dgm:pt modelId="{E505C0BC-7AB4-40ED-BD4B-E6A488D18732}">
      <dgm:prSet/>
      <dgm:spPr/>
      <dgm:t>
        <a:bodyPr/>
        <a:lstStyle/>
        <a:p>
          <a:r>
            <a:rPr lang="uk-UA" dirty="0" smtClean="0"/>
            <a:t>культурі підготовки юридичних документів.</a:t>
          </a:r>
          <a:endParaRPr lang="ru-RU" dirty="0"/>
        </a:p>
      </dgm:t>
    </dgm:pt>
    <dgm:pt modelId="{9DC61948-F5C9-45AD-9D88-C2BBB2588219}" type="parTrans" cxnId="{419FCA1B-094C-4882-8461-518F253BB054}">
      <dgm:prSet/>
      <dgm:spPr/>
      <dgm:t>
        <a:bodyPr/>
        <a:lstStyle/>
        <a:p>
          <a:endParaRPr lang="ru-RU"/>
        </a:p>
      </dgm:t>
    </dgm:pt>
    <dgm:pt modelId="{639190C8-50EC-4BDC-A5C2-39FD3F08B86C}" type="sibTrans" cxnId="{419FCA1B-094C-4882-8461-518F253BB054}">
      <dgm:prSet/>
      <dgm:spPr/>
      <dgm:t>
        <a:bodyPr/>
        <a:lstStyle/>
        <a:p>
          <a:endParaRPr lang="ru-RU"/>
        </a:p>
      </dgm:t>
    </dgm:pt>
    <dgm:pt modelId="{696C68E6-FB69-45C2-8BBD-0D8C847FBB0D}" type="pres">
      <dgm:prSet presAssocID="{343A9B3B-B94D-4BE3-907C-2C06EBE92B7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081EA6-B1AC-4ECD-8624-58B1A819D503}" type="pres">
      <dgm:prSet presAssocID="{0F766F77-3C1E-4B02-8611-330859520AF1}" presName="roof" presStyleLbl="dkBgShp" presStyleIdx="0" presStyleCnt="2"/>
      <dgm:spPr/>
      <dgm:t>
        <a:bodyPr/>
        <a:lstStyle/>
        <a:p>
          <a:endParaRPr lang="ru-RU"/>
        </a:p>
      </dgm:t>
    </dgm:pt>
    <dgm:pt modelId="{433E90F3-9F75-4E0E-8403-95BC964CBA49}" type="pres">
      <dgm:prSet presAssocID="{0F766F77-3C1E-4B02-8611-330859520AF1}" presName="pillars" presStyleCnt="0"/>
      <dgm:spPr/>
    </dgm:pt>
    <dgm:pt modelId="{BC3F0BD5-67C2-4C10-AB5E-172DF2CC18CA}" type="pres">
      <dgm:prSet presAssocID="{0F766F77-3C1E-4B02-8611-330859520AF1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11E982-A402-4C17-8F4F-0AC2897859D7}" type="pres">
      <dgm:prSet presAssocID="{A3F77088-87C1-475B-B8AA-6DCEDE060A9B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4D6FC1-65EF-4812-8CAF-53307F89C646}" type="pres">
      <dgm:prSet presAssocID="{B6DAF08F-FCF4-4E95-B3A2-379B490FCD56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1E3AC7-3337-49E8-A0B6-D499A77425A2}" type="pres">
      <dgm:prSet presAssocID="{84D8B039-7A12-4010-B055-BE6419C901CF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49FF11-B25C-4A0F-81D6-F5B424DE2911}" type="pres">
      <dgm:prSet presAssocID="{E505C0BC-7AB4-40ED-BD4B-E6A488D18732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3260A4-4B83-4545-8541-6F813780CED9}" type="pres">
      <dgm:prSet presAssocID="{0F766F77-3C1E-4B02-8611-330859520AF1}" presName="base" presStyleLbl="dkBgShp" presStyleIdx="1" presStyleCnt="2"/>
      <dgm:spPr/>
    </dgm:pt>
  </dgm:ptLst>
  <dgm:cxnLst>
    <dgm:cxn modelId="{01F85673-19B2-4B32-BEF9-F01769E6E2C8}" srcId="{343A9B3B-B94D-4BE3-907C-2C06EBE92B7E}" destId="{4897B0EE-9E63-4D3C-BC01-0B8B6495BD50}" srcOrd="3" destOrd="0" parTransId="{57402315-195D-4980-9D64-AC68FBE7E9D7}" sibTransId="{643B673A-BC94-410A-A772-C68BC91F050C}"/>
    <dgm:cxn modelId="{F154E490-D51C-44C3-966B-E5A746364BB1}" srcId="{0F766F77-3C1E-4B02-8611-330859520AF1}" destId="{A3F77088-87C1-475B-B8AA-6DCEDE060A9B}" srcOrd="1" destOrd="0" parTransId="{AE3581B1-669B-4E7F-8934-EE7BE2EFC014}" sibTransId="{B0C441E4-997E-4205-9FD0-682E6908EFAD}"/>
    <dgm:cxn modelId="{27D053B0-7B1F-47CB-B5C6-6D56165DB870}" srcId="{0F766F77-3C1E-4B02-8611-330859520AF1}" destId="{84D8B039-7A12-4010-B055-BE6419C901CF}" srcOrd="3" destOrd="0" parTransId="{C55A9B3B-B7D0-4040-99E1-DF3F0EF53EE6}" sibTransId="{A5551FAF-30DE-4F2A-8B54-BEB33D8AB076}"/>
    <dgm:cxn modelId="{419FCA1B-094C-4882-8461-518F253BB054}" srcId="{0F766F77-3C1E-4B02-8611-330859520AF1}" destId="{E505C0BC-7AB4-40ED-BD4B-E6A488D18732}" srcOrd="4" destOrd="0" parTransId="{9DC61948-F5C9-45AD-9D88-C2BBB2588219}" sibTransId="{639190C8-50EC-4BDC-A5C2-39FD3F08B86C}"/>
    <dgm:cxn modelId="{698FF593-54B3-4FE0-B6E9-BDFF3B521750}" type="presOf" srcId="{E505C0BC-7AB4-40ED-BD4B-E6A488D18732}" destId="{4249FF11-B25C-4A0F-81D6-F5B424DE2911}" srcOrd="0" destOrd="0" presId="urn:microsoft.com/office/officeart/2005/8/layout/hList3"/>
    <dgm:cxn modelId="{8E6918C3-99AF-4174-A8A3-8C273A43F77D}" srcId="{343A9B3B-B94D-4BE3-907C-2C06EBE92B7E}" destId="{F125D143-6B96-4FA5-9E11-C6985F7B5DFB}" srcOrd="1" destOrd="0" parTransId="{55852DF9-47AE-46C7-A582-BED48A4BC7B0}" sibTransId="{726B6769-F899-4485-9CCD-FF8DF40D0271}"/>
    <dgm:cxn modelId="{D9D98C54-C713-4D67-BBEF-4CFBE2E15153}" type="presOf" srcId="{B6DAF08F-FCF4-4E95-B3A2-379B490FCD56}" destId="{4A4D6FC1-65EF-4812-8CAF-53307F89C646}" srcOrd="0" destOrd="0" presId="urn:microsoft.com/office/officeart/2005/8/layout/hList3"/>
    <dgm:cxn modelId="{24C15196-E8CD-4E56-A2A8-B74E2359DCDA}" srcId="{343A9B3B-B94D-4BE3-907C-2C06EBE92B7E}" destId="{AB22FF7C-BFEE-425A-AE98-B805C4BEEBB9}" srcOrd="4" destOrd="0" parTransId="{E4252E41-C621-45B7-945F-D035E74E721C}" sibTransId="{B348D8AC-8D51-486C-9940-A692B6B0CD7A}"/>
    <dgm:cxn modelId="{E3189D21-3EC3-4654-A1AE-3D5E73880177}" srcId="{0F766F77-3C1E-4B02-8611-330859520AF1}" destId="{D1E928B4-D800-4D2F-A90B-7973479A7E20}" srcOrd="0" destOrd="0" parTransId="{BC4EEB74-EF26-4896-9066-E7F35F38760F}" sibTransId="{98016ACF-9285-47ED-BAA4-7B8DE3F007EB}"/>
    <dgm:cxn modelId="{B3847882-55C6-4CA2-A7D7-7E91F2CFB58E}" srcId="{343A9B3B-B94D-4BE3-907C-2C06EBE92B7E}" destId="{6ACB8BF5-FDCE-417C-B0B3-9B68A6FF7855}" srcOrd="2" destOrd="0" parTransId="{F423F582-9836-4A1D-B95A-DA3AF37FAF8D}" sibTransId="{9EA7EC05-1333-4265-B0CE-C204A6A32B29}"/>
    <dgm:cxn modelId="{A6C2DC43-F778-481B-8A61-FF5881AF52C9}" type="presOf" srcId="{343A9B3B-B94D-4BE3-907C-2C06EBE92B7E}" destId="{696C68E6-FB69-45C2-8BBD-0D8C847FBB0D}" srcOrd="0" destOrd="0" presId="urn:microsoft.com/office/officeart/2005/8/layout/hList3"/>
    <dgm:cxn modelId="{AB7AFEA6-FADB-4260-B699-25F5C4A0C460}" srcId="{0F766F77-3C1E-4B02-8611-330859520AF1}" destId="{B6DAF08F-FCF4-4E95-B3A2-379B490FCD56}" srcOrd="2" destOrd="0" parTransId="{E15EF2A5-D2F8-4DDA-9234-5B471168B93F}" sibTransId="{FCF2ED2A-2E9E-436E-BB79-150B8E090C52}"/>
    <dgm:cxn modelId="{A608732B-27D4-46CD-B5B0-5C91478D005C}" srcId="{343A9B3B-B94D-4BE3-907C-2C06EBE92B7E}" destId="{1AD259C4-6C4F-4A64-937A-1C38F3BF59CF}" srcOrd="11" destOrd="0" parTransId="{0006A168-FD69-4EAA-8357-DBC615F86335}" sibTransId="{B281F61C-AE1F-4B53-A5D0-3813850E6E56}"/>
    <dgm:cxn modelId="{D67F9F8C-56A5-4B27-B0F4-295239AB01D3}" srcId="{343A9B3B-B94D-4BE3-907C-2C06EBE92B7E}" destId="{E1526956-86FD-48CD-ABEE-EE4455CEA77C}" srcOrd="10" destOrd="0" parTransId="{4AC94837-B0FE-4AB6-9EDA-F44C393C1433}" sibTransId="{17FEE294-826E-4A7E-8530-72561757461C}"/>
    <dgm:cxn modelId="{11AE0A04-6149-48AC-BAC4-4DF270F3482C}" type="presOf" srcId="{84D8B039-7A12-4010-B055-BE6419C901CF}" destId="{F01E3AC7-3337-49E8-A0B6-D499A77425A2}" srcOrd="0" destOrd="0" presId="urn:microsoft.com/office/officeart/2005/8/layout/hList3"/>
    <dgm:cxn modelId="{868DEADA-3A77-4FAF-8ECB-35A5328CE3D3}" srcId="{343A9B3B-B94D-4BE3-907C-2C06EBE92B7E}" destId="{0F766F77-3C1E-4B02-8611-330859520AF1}" srcOrd="0" destOrd="0" parTransId="{5E939872-1DA0-4B1D-AB92-A764798A9763}" sibTransId="{2B3063D0-7E9C-4C8D-B4C4-23E412EF982E}"/>
    <dgm:cxn modelId="{8AB733F4-7073-4C35-BF27-D76008B534F0}" srcId="{343A9B3B-B94D-4BE3-907C-2C06EBE92B7E}" destId="{A3E7BC46-BD51-4771-8A20-073D01FE4069}" srcOrd="9" destOrd="0" parTransId="{E775E58D-D4D7-4724-9C9B-FA642D15A451}" sibTransId="{345D4652-C3A8-4228-8D35-3447BBB75774}"/>
    <dgm:cxn modelId="{634384DD-870A-4796-8AFD-009615ED7B05}" type="presOf" srcId="{D1E928B4-D800-4D2F-A90B-7973479A7E20}" destId="{BC3F0BD5-67C2-4C10-AB5E-172DF2CC18CA}" srcOrd="0" destOrd="0" presId="urn:microsoft.com/office/officeart/2005/8/layout/hList3"/>
    <dgm:cxn modelId="{0BE020D6-8F77-4A58-8800-B718D9015031}" srcId="{343A9B3B-B94D-4BE3-907C-2C06EBE92B7E}" destId="{7E1413FF-4496-4E75-82FE-7CEB39EF7A07}" srcOrd="8" destOrd="0" parTransId="{3C44B96A-F01B-4476-8C06-833453DB11F0}" sibTransId="{0417DFAD-21C7-46D8-BB30-F3DE92978CEA}"/>
    <dgm:cxn modelId="{BFF1A4B2-5D60-4207-B132-8124B5E1B34B}" type="presOf" srcId="{A3F77088-87C1-475B-B8AA-6DCEDE060A9B}" destId="{2311E982-A402-4C17-8F4F-0AC2897859D7}" srcOrd="0" destOrd="0" presId="urn:microsoft.com/office/officeart/2005/8/layout/hList3"/>
    <dgm:cxn modelId="{027D06E4-C479-449F-A500-12D256CAC2DA}" type="presOf" srcId="{0F766F77-3C1E-4B02-8611-330859520AF1}" destId="{0A081EA6-B1AC-4ECD-8624-58B1A819D503}" srcOrd="0" destOrd="0" presId="urn:microsoft.com/office/officeart/2005/8/layout/hList3"/>
    <dgm:cxn modelId="{DEFAFFAA-3711-4B1A-A3E1-88DB99BE45D7}" srcId="{343A9B3B-B94D-4BE3-907C-2C06EBE92B7E}" destId="{05E7CA55-2B6B-47E7-9077-E008ACCD221D}" srcOrd="5" destOrd="0" parTransId="{EF1DB5BF-423E-4770-B10E-CB3608913E69}" sibTransId="{516B1238-556B-406C-95A3-FA5A18C7BD40}"/>
    <dgm:cxn modelId="{92804E40-4903-46F2-8E54-45D5F4BB18D2}" srcId="{343A9B3B-B94D-4BE3-907C-2C06EBE92B7E}" destId="{A874BC34-0603-48D0-8390-AC26745D4511}" srcOrd="12" destOrd="0" parTransId="{50A106F5-E677-4C57-B706-FF9FBE11C8CA}" sibTransId="{A4EF2071-1C07-4330-8F8B-1046D19B412D}"/>
    <dgm:cxn modelId="{00AAA4AB-6854-4E2D-8040-B9403E75C8EB}" srcId="{343A9B3B-B94D-4BE3-907C-2C06EBE92B7E}" destId="{8F6E98BE-1EEC-4D73-8E99-A14DC0467BA9}" srcOrd="6" destOrd="0" parTransId="{F6BE2C78-2896-440C-863C-9FC7A0C002BE}" sibTransId="{B1DB55D6-84A1-46B8-B944-B4BE42E7B59C}"/>
    <dgm:cxn modelId="{081E0E82-D6A3-4771-AE79-48171570A57A}" srcId="{343A9B3B-B94D-4BE3-907C-2C06EBE92B7E}" destId="{15DBEE0D-240F-4D0A-BD7B-26DA1E0B2B88}" srcOrd="7" destOrd="0" parTransId="{0D660EE7-4186-44B5-8B9B-BAC6A7746470}" sibTransId="{D50CD3D0-1A91-4614-B411-15814A119D6C}"/>
    <dgm:cxn modelId="{962FBC93-68CC-4591-B6A4-975AF141060A}" type="presParOf" srcId="{696C68E6-FB69-45C2-8BBD-0D8C847FBB0D}" destId="{0A081EA6-B1AC-4ECD-8624-58B1A819D503}" srcOrd="0" destOrd="0" presId="urn:microsoft.com/office/officeart/2005/8/layout/hList3"/>
    <dgm:cxn modelId="{DBE344ED-D9D9-4AFA-9292-1AB41860B3CC}" type="presParOf" srcId="{696C68E6-FB69-45C2-8BBD-0D8C847FBB0D}" destId="{433E90F3-9F75-4E0E-8403-95BC964CBA49}" srcOrd="1" destOrd="0" presId="urn:microsoft.com/office/officeart/2005/8/layout/hList3"/>
    <dgm:cxn modelId="{E60F7060-B3E1-4E9B-A531-23330614C960}" type="presParOf" srcId="{433E90F3-9F75-4E0E-8403-95BC964CBA49}" destId="{BC3F0BD5-67C2-4C10-AB5E-172DF2CC18CA}" srcOrd="0" destOrd="0" presId="urn:microsoft.com/office/officeart/2005/8/layout/hList3"/>
    <dgm:cxn modelId="{F850F999-0010-4F3D-A3EF-3D9384522AE2}" type="presParOf" srcId="{433E90F3-9F75-4E0E-8403-95BC964CBA49}" destId="{2311E982-A402-4C17-8F4F-0AC2897859D7}" srcOrd="1" destOrd="0" presId="urn:microsoft.com/office/officeart/2005/8/layout/hList3"/>
    <dgm:cxn modelId="{5895EDC6-9624-4DE5-84B8-8E220C27807F}" type="presParOf" srcId="{433E90F3-9F75-4E0E-8403-95BC964CBA49}" destId="{4A4D6FC1-65EF-4812-8CAF-53307F89C646}" srcOrd="2" destOrd="0" presId="urn:microsoft.com/office/officeart/2005/8/layout/hList3"/>
    <dgm:cxn modelId="{3D635AB1-FC08-4046-A459-841FC7CB086D}" type="presParOf" srcId="{433E90F3-9F75-4E0E-8403-95BC964CBA49}" destId="{F01E3AC7-3337-49E8-A0B6-D499A77425A2}" srcOrd="3" destOrd="0" presId="urn:microsoft.com/office/officeart/2005/8/layout/hList3"/>
    <dgm:cxn modelId="{BF3E49B6-27E7-437F-BF2B-9CEDDAFAA718}" type="presParOf" srcId="{433E90F3-9F75-4E0E-8403-95BC964CBA49}" destId="{4249FF11-B25C-4A0F-81D6-F5B424DE2911}" srcOrd="4" destOrd="0" presId="urn:microsoft.com/office/officeart/2005/8/layout/hList3"/>
    <dgm:cxn modelId="{F9608489-EB01-4FAE-9BB9-2DF239181577}" type="presParOf" srcId="{696C68E6-FB69-45C2-8BBD-0D8C847FBB0D}" destId="{513260A4-4B83-4545-8541-6F813780CED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B5B9DB-7458-4E74-A67E-B856089A14A9}">
      <dsp:nvSpPr>
        <dsp:cNvPr id="0" name=""/>
        <dsp:cNvSpPr/>
      </dsp:nvSpPr>
      <dsp:spPr>
        <a:xfrm>
          <a:off x="0" y="14310"/>
          <a:ext cx="8229600" cy="1193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 smtClean="0"/>
            <a:t>Професійну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діяльність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працівників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поліції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характеризують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такі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категорії</a:t>
          </a:r>
          <a:r>
            <a:rPr lang="ru-RU" sz="3000" kern="1200" dirty="0" smtClean="0"/>
            <a:t>: </a:t>
          </a:r>
          <a:endParaRPr lang="ru-RU" sz="3000" kern="1200" dirty="0"/>
        </a:p>
      </dsp:txBody>
      <dsp:txXfrm>
        <a:off x="0" y="14310"/>
        <a:ext cx="8229600" cy="1193400"/>
      </dsp:txXfrm>
    </dsp:sp>
    <dsp:sp modelId="{0C23D514-7A2F-4D85-AF91-97F77DC8899B}">
      <dsp:nvSpPr>
        <dsp:cNvPr id="0" name=""/>
        <dsp:cNvSpPr/>
      </dsp:nvSpPr>
      <dsp:spPr>
        <a:xfrm>
          <a:off x="0" y="1207710"/>
          <a:ext cx="8229600" cy="3167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kern="1200" dirty="0" err="1" smtClean="0"/>
            <a:t>професійна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орієнтація</a:t>
          </a:r>
          <a:r>
            <a:rPr lang="ru-RU" sz="2300" kern="1200" dirty="0" smtClean="0"/>
            <a:t>,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kern="1200" dirty="0" smtClean="0"/>
            <a:t> </a:t>
          </a:r>
          <a:r>
            <a:rPr lang="ru-RU" sz="2300" kern="1200" dirty="0" err="1" smtClean="0"/>
            <a:t>професійне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самоутвердження</a:t>
          </a:r>
          <a:r>
            <a:rPr lang="ru-RU" sz="2300" kern="1200" dirty="0" smtClean="0"/>
            <a:t>, 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kern="1200" dirty="0" err="1" smtClean="0"/>
            <a:t>професійна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майстерність</a:t>
          </a:r>
          <a:r>
            <a:rPr lang="ru-RU" sz="2300" kern="1200" dirty="0" smtClean="0"/>
            <a:t>, 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kern="1200" dirty="0" smtClean="0"/>
            <a:t>талант, 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kern="1200" dirty="0" err="1" smtClean="0"/>
            <a:t>соціальні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почуття</a:t>
          </a:r>
          <a:r>
            <a:rPr lang="ru-RU" sz="2300" kern="1200" dirty="0" smtClean="0"/>
            <a:t>, 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kern="1200" dirty="0" err="1" smtClean="0"/>
            <a:t>професіоналізм</a:t>
          </a:r>
          <a:r>
            <a:rPr lang="ru-RU" sz="2300" kern="1200" dirty="0" smtClean="0"/>
            <a:t>, 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kern="1200" dirty="0" smtClean="0"/>
            <a:t>продуктивна </a:t>
          </a:r>
          <a:r>
            <a:rPr lang="ru-RU" sz="2300" kern="1200" dirty="0" err="1" smtClean="0"/>
            <a:t>діяльність</a:t>
          </a:r>
          <a:r>
            <a:rPr lang="ru-RU" sz="2300" kern="1200" dirty="0" smtClean="0"/>
            <a:t> та </a:t>
          </a:r>
          <a:r>
            <a:rPr lang="ru-RU" sz="2300" kern="1200" dirty="0" err="1" smtClean="0"/>
            <a:t>ін</a:t>
          </a:r>
          <a:r>
            <a:rPr lang="ru-RU" sz="2300" kern="1200" dirty="0" smtClean="0"/>
            <a:t>. 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300" kern="1200" dirty="0"/>
        </a:p>
      </dsp:txBody>
      <dsp:txXfrm>
        <a:off x="0" y="1207710"/>
        <a:ext cx="8229600" cy="31670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6865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2069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61341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2032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79270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01320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6836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058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876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72758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79995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74551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18868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45608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492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73927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77141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398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54489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26675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20132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25422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6972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34550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38895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67804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87684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368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56719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69667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323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99199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589368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470735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808500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615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94768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0430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372373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543119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11015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062897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471274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179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204810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24750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52685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30.06.2021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34191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400" b="1" dirty="0">
                <a:solidFill>
                  <a:srgbClr val="000000"/>
                </a:solidFill>
                <a:latin typeface="Times New Roman" pitchFamily="18" charset="0"/>
              </a:rPr>
              <a:t>НАЦІОНАЛЬНА АКАДЕМІЯ ВНУТРІШНІХ СПРАВ </a:t>
            </a:r>
            <a:br>
              <a:rPr lang="uk-UA" sz="2400" b="1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uk-UA" sz="2000" b="1" i="1" dirty="0">
                <a:solidFill>
                  <a:srgbClr val="000000"/>
                </a:solidFill>
                <a:latin typeface="Times New Roman" pitchFamily="18" charset="0"/>
              </a:rPr>
              <a:t>КАФЕДРА </a:t>
            </a:r>
            <a:r>
              <a:rPr lang="uk-UA" sz="2000" b="1" i="1" dirty="0" smtClean="0">
                <a:solidFill>
                  <a:srgbClr val="000000"/>
                </a:solidFill>
                <a:latin typeface="Times New Roman" pitchFamily="18" charset="0"/>
              </a:rPr>
              <a:t>ТЕОРІЇ ДЕРЖАВИ ТА ПРАВА</a:t>
            </a:r>
            <a:endParaRPr lang="uk-UA" sz="20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en-US" b="1" dirty="0">
              <a:latin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</a:endParaRPr>
          </a:p>
          <a:p>
            <a:pPr algn="ctr"/>
            <a:endParaRPr lang="en-US" b="1" dirty="0">
              <a:latin typeface="Times New Roman" pitchFamily="18" charset="0"/>
            </a:endParaRPr>
          </a:p>
          <a:p>
            <a:pPr algn="ctr">
              <a:spcAft>
                <a:spcPts val="0"/>
              </a:spcAft>
              <a:buNone/>
            </a:pPr>
            <a:r>
              <a:rPr lang="uk-UA" sz="2800" b="1" kern="1400" cap="all" dirty="0" smtClean="0">
                <a:latin typeface="Times New Roman"/>
                <a:ea typeface="SimSun"/>
                <a:cs typeface="Mangal"/>
              </a:rPr>
              <a:t>Поняття та характеристика професійної культури працівників </a:t>
            </a:r>
            <a:r>
              <a:rPr lang="ru-RU" sz="2800" b="1" kern="1400" cap="all" dirty="0" smtClean="0">
                <a:latin typeface="Times New Roman"/>
                <a:ea typeface="SimSun"/>
                <a:cs typeface="Mangal"/>
              </a:rPr>
              <a:t>По</a:t>
            </a:r>
            <a:r>
              <a:rPr lang="uk-UA" sz="2800" b="1" kern="1400" cap="all" dirty="0" err="1" smtClean="0">
                <a:latin typeface="Times New Roman"/>
                <a:ea typeface="SimSun"/>
                <a:cs typeface="Mangal"/>
              </a:rPr>
              <a:t>ліції</a:t>
            </a:r>
            <a:endParaRPr lang="ru-RU" sz="1600" b="1" kern="50" dirty="0" smtClean="0">
              <a:latin typeface="Arial"/>
              <a:ea typeface="SimSun"/>
              <a:cs typeface="Mangal"/>
            </a:endParaRPr>
          </a:p>
          <a:p>
            <a:pPr algn="ctr">
              <a:buNone/>
            </a:pPr>
            <a:r>
              <a:rPr lang="uk-UA" b="1" dirty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uk-UA" b="1" dirty="0">
                <a:solidFill>
                  <a:srgbClr val="000000"/>
                </a:solidFill>
                <a:latin typeface="Times New Roman" pitchFamily="18" charset="0"/>
              </a:rPr>
            </a:br>
            <a:endParaRPr lang="uk-UA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083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r>
              <a:rPr lang="uk-UA" b="1" dirty="0" smtClean="0"/>
              <a:t>Правова культура працівника поліції</a:t>
            </a:r>
            <a:r>
              <a:rPr lang="uk-UA" dirty="0" smtClean="0"/>
              <a:t> – це </a:t>
            </a:r>
            <a:r>
              <a:rPr lang="uk-UA" i="1" dirty="0" smtClean="0"/>
              <a:t>сукупність поглядів, оцінок, переконань, установок, що полягають у визнанні важливості, необхідності соціальної цінності права і забезпечують якісне дотримання, виконання, використання та застосування норм права у процесі охорони громадського порядку, попередження правопорушень, юрисдикційної діяльності, надання соціальної допомоги населенню на основі принципів законності, гуманізму, гласності, поваги до особи, соціальної справедливості, взаємодії з трудовими колективами та громадськими організаціями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10822" y="1700808"/>
            <a:ext cx="7851648" cy="291917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uk-UA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</a:rPr>
            </a:br>
            <a: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Питання 3. </a:t>
            </a:r>
            <a:b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</a:rPr>
              <a:t> Етична культура працівників поліції.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uk-UA" sz="27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7552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/>
          <a:lstStyle/>
          <a:p>
            <a:endParaRPr lang="uk-UA" b="1" dirty="0" smtClean="0"/>
          </a:p>
          <a:p>
            <a:endParaRPr lang="uk-UA" b="1" dirty="0" smtClean="0"/>
          </a:p>
          <a:p>
            <a:endParaRPr lang="uk-UA" b="1" dirty="0" smtClean="0"/>
          </a:p>
          <a:p>
            <a:endParaRPr lang="uk-UA" b="1" dirty="0" smtClean="0"/>
          </a:p>
          <a:p>
            <a:r>
              <a:rPr lang="uk-UA" b="1" dirty="0" smtClean="0"/>
              <a:t>Етична культура працівника поліції</a:t>
            </a:r>
            <a:r>
              <a:rPr lang="uk-UA" dirty="0" smtClean="0"/>
              <a:t> </a:t>
            </a:r>
            <a:r>
              <a:rPr lang="uk-UA" i="1" dirty="0" smtClean="0"/>
              <a:t>– це система моральних принципів і норм, які сформувалися як результат почуттів, знань, потреб, переконань, що виражають у моральній поведінці працівника поліції гармонію внутрішніх переконань і їх зовнішніх проявів.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7" name="Picture 2" descr="C:\Users\d o c\Desktop\unnamed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941168"/>
            <a:ext cx="2367122" cy="1353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20713"/>
          <a:ext cx="8229600" cy="5703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64705"/>
          <a:ext cx="8229600" cy="5559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Кодекс професійної етики працівника поліції -</a:t>
            </a:r>
            <a:r>
              <a:rPr lang="uk-UA" sz="2800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це система моральних принципів, що лежать в основі діяльності працівника поліції, є його світоглядним і методологічним орієнтиром.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 smtClean="0"/>
              <a:t>Моральні принципи, що складають зміст кодексу професійної етики працівника поліції.</a:t>
            </a:r>
            <a:endParaRPr lang="ru-RU" b="1" i="1" dirty="0" smtClean="0"/>
          </a:p>
          <a:p>
            <a:r>
              <a:rPr lang="uk-UA" dirty="0" smtClean="0"/>
              <a:t>1. Дотримання принципів верховенства права і законності </a:t>
            </a:r>
            <a:endParaRPr lang="ru-RU" dirty="0" smtClean="0"/>
          </a:p>
          <a:p>
            <a:r>
              <a:rPr lang="uk-UA" dirty="0" smtClean="0"/>
              <a:t>2. Гуманне ставлення до людини </a:t>
            </a:r>
            <a:endParaRPr lang="ru-RU" dirty="0" smtClean="0"/>
          </a:p>
          <a:p>
            <a:r>
              <a:rPr lang="uk-UA" dirty="0" smtClean="0"/>
              <a:t>3. Порядність </a:t>
            </a:r>
            <a:endParaRPr lang="ru-RU" dirty="0" smtClean="0"/>
          </a:p>
          <a:p>
            <a:r>
              <a:rPr lang="uk-UA" dirty="0" smtClean="0"/>
              <a:t>4. Довіра </a:t>
            </a:r>
            <a:endParaRPr lang="ru-RU" dirty="0" smtClean="0"/>
          </a:p>
          <a:p>
            <a:r>
              <a:rPr lang="uk-UA" dirty="0" smtClean="0"/>
              <a:t>5. Співчуття </a:t>
            </a:r>
            <a:endParaRPr lang="ru-RU" dirty="0" smtClean="0"/>
          </a:p>
          <a:p>
            <a:r>
              <a:rPr lang="uk-UA" dirty="0" smtClean="0"/>
              <a:t>6. Чесність </a:t>
            </a:r>
            <a:endParaRPr lang="ru-RU" dirty="0" smtClean="0"/>
          </a:p>
          <a:p>
            <a:r>
              <a:rPr lang="uk-UA" dirty="0" smtClean="0"/>
              <a:t>7. Правдивість </a:t>
            </a:r>
            <a:endParaRPr lang="ru-RU" dirty="0" smtClean="0"/>
          </a:p>
          <a:p>
            <a:r>
              <a:rPr lang="uk-UA" dirty="0" smtClean="0"/>
              <a:t>8. Сумлінність </a:t>
            </a:r>
            <a:endParaRPr lang="ru-RU" dirty="0" smtClean="0"/>
          </a:p>
          <a:p>
            <a:r>
              <a:rPr lang="uk-UA" dirty="0" smtClean="0"/>
              <a:t>9. Самовідданість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Picture 2" descr="C:\Users\d o c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1116" y="3356992"/>
            <a:ext cx="2495418" cy="27519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</a:rPr>
              <a:t>Професійний обов'язок працівника поліції</a:t>
            </a:r>
            <a:r>
              <a:rPr lang="uk-UA" sz="2400" dirty="0" smtClean="0">
                <a:solidFill>
                  <a:schemeClr val="tx1"/>
                </a:solidFill>
              </a:rPr>
              <a:t> - </a:t>
            </a:r>
            <a:r>
              <a:rPr lang="uk-UA" sz="2400" i="1" dirty="0" smtClean="0">
                <a:solidFill>
                  <a:schemeClr val="tx1"/>
                </a:solidFill>
              </a:rPr>
              <a:t>це сукупність нормативів (вимог) правового і морального характеру, якими він повинен керуватися як у практичній правоохоронній діяльності під час здійснення службових повноважень, так й у повсякденному житті, поза службою</a:t>
            </a:r>
            <a:r>
              <a:rPr lang="uk-UA" sz="2400" dirty="0" smtClean="0">
                <a:solidFill>
                  <a:schemeClr val="tx1"/>
                </a:solidFill>
              </a:rPr>
              <a:t>. 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92864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Присяга </a:t>
            </a:r>
            <a:r>
              <a:rPr lang="uk-UA" sz="3200" dirty="0" smtClean="0">
                <a:solidFill>
                  <a:schemeClr val="tx1"/>
                </a:solidFill>
              </a:rPr>
              <a:t>(клятва, клятвена обіцянка) є формою визнання працівником поліції об'єктивно існуючого політико-правового зв'язку його професійної діяльності з конкретним суспільством і державою.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4098" name="Picture 2" descr="C:\Users\d o c\Desktop\1000_545_1440323239-520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0598" y="4941168"/>
            <a:ext cx="2538408" cy="138343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1521" y="3284984"/>
            <a:ext cx="57606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i="1" dirty="0" smtClean="0">
                <a:latin typeface="Calibri"/>
                <a:ea typeface="+mj-ea"/>
                <a:cs typeface="+mj-cs"/>
              </a:rPr>
              <a:t>Прийняття присяги </a:t>
            </a:r>
            <a:r>
              <a:rPr lang="uk-UA" sz="2000" dirty="0" smtClean="0">
                <a:latin typeface="Calibri"/>
                <a:ea typeface="+mj-ea"/>
                <a:cs typeface="+mj-cs"/>
              </a:rPr>
              <a:t>- найважливіший момент у становленні молодого працівника як повноправного члена певного колективу і співтовариства працівників поліції в цілому. Прийняття присяги відбувається не з першого дня юридичної діяльності, а після певного періоду ознайомлення з нею, осмислення свого призначення і пристосування до майбутньої професійної служби.</a:t>
            </a:r>
            <a:endParaRPr lang="ru-RU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10822" y="1700808"/>
            <a:ext cx="7851648" cy="410445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uk-UA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</a:rPr>
            </a:br>
            <a: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Питання 4. </a:t>
            </a:r>
            <a:b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</a:rPr>
              <a:t>Естетична культура працівника поліції.</a:t>
            </a:r>
            <a:r>
              <a:rPr lang="uk-UA" sz="31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1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uk-UA" sz="31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3958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/>
          <a:lstStyle/>
          <a:p>
            <a:r>
              <a:rPr lang="uk-UA" b="1" dirty="0" smtClean="0"/>
              <a:t>Естетична культура працівника поліції </a:t>
            </a:r>
            <a:r>
              <a:rPr lang="uk-UA" dirty="0" smtClean="0"/>
              <a:t>- </a:t>
            </a:r>
            <a:r>
              <a:rPr lang="uk-UA" i="1" dirty="0" smtClean="0"/>
              <a:t>це система естетичних почуттів, знань, умінь і навичок, що виражають ступінь оволодіння прекрасним і виявляються в поведінці працівника поліції під час виконання ним своїх професійних повноважень.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539552" y="2794000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2267744" y="4509120"/>
            <a:ext cx="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195736" y="4509120"/>
            <a:ext cx="2448272" cy="8640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uk-UA" sz="2400" b="1" u="sng" dirty="0">
                <a:solidFill>
                  <a:srgbClr val="000000"/>
                </a:solidFill>
                <a:latin typeface="Times New Roman" pitchFamily="18" charset="0"/>
              </a:rPr>
              <a:t>План лекції (навчальні питання):</a:t>
            </a:r>
            <a:r>
              <a:rPr lang="uk-UA" sz="2400" u="sng" dirty="0">
                <a:solidFill>
                  <a:srgbClr val="000000"/>
                </a:solidFill>
                <a:latin typeface="Times New Roman" pitchFamily="18" charset="0"/>
                <a:hlinkClick r:id="" action="ppaction://noaction"/>
              </a:rPr>
              <a:t/>
            </a:r>
            <a:br>
              <a:rPr lang="uk-UA" sz="2400" u="sng" dirty="0">
                <a:solidFill>
                  <a:srgbClr val="000000"/>
                </a:solidFill>
                <a:latin typeface="Times New Roman" pitchFamily="18" charset="0"/>
                <a:hlinkClick r:id="" action="ppaction://noaction"/>
              </a:rPr>
            </a:br>
            <a:endParaRPr lang="uk-UA" sz="2400" u="sng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836712"/>
            <a:ext cx="8568952" cy="5760640"/>
          </a:xfrm>
        </p:spPr>
        <p:txBody>
          <a:bodyPr>
            <a:no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571500" algn="l"/>
                <a:tab pos="678815" algn="l"/>
                <a:tab pos="825500" algn="l"/>
              </a:tabLst>
            </a:pPr>
            <a:r>
              <a:rPr lang="uk-UA" sz="2800" kern="0" dirty="0" smtClean="0">
                <a:latin typeface="Times New Roman"/>
                <a:ea typeface="Times New Roman"/>
                <a:cs typeface="Mangal"/>
              </a:rPr>
              <a:t>Професійна культура працівника поліції.</a:t>
            </a:r>
            <a:endParaRPr lang="ru-RU" sz="2800" kern="50" dirty="0" smtClean="0">
              <a:latin typeface="Arial"/>
              <a:ea typeface="SimSun"/>
              <a:cs typeface="Mangal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571500" algn="l"/>
                <a:tab pos="678815" algn="l"/>
                <a:tab pos="825500" algn="l"/>
              </a:tabLst>
            </a:pPr>
            <a:r>
              <a:rPr lang="uk-UA" sz="2800" kern="0" dirty="0" smtClean="0">
                <a:latin typeface="Times New Roman"/>
                <a:ea typeface="Times New Roman"/>
                <a:cs typeface="Mangal"/>
              </a:rPr>
              <a:t>Правова культура працівників поліції.</a:t>
            </a:r>
            <a:endParaRPr lang="ru-RU" sz="2800" kern="50" dirty="0" smtClean="0">
              <a:latin typeface="Arial"/>
              <a:ea typeface="SimSun"/>
              <a:cs typeface="Mangal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571500" algn="l"/>
                <a:tab pos="678815" algn="l"/>
                <a:tab pos="825500" algn="l"/>
              </a:tabLst>
            </a:pPr>
            <a:r>
              <a:rPr lang="uk-UA" sz="2800" kern="0" dirty="0" smtClean="0">
                <a:latin typeface="Times New Roman"/>
                <a:ea typeface="Times New Roman"/>
                <a:cs typeface="Mangal"/>
              </a:rPr>
              <a:t>Етична культура працівників поліції.</a:t>
            </a:r>
            <a:endParaRPr lang="ru-RU" sz="2800" kern="50" dirty="0" smtClean="0">
              <a:latin typeface="Arial"/>
              <a:ea typeface="SimSun"/>
              <a:cs typeface="Mangal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571500" algn="l"/>
                <a:tab pos="678815" algn="l"/>
                <a:tab pos="825500" algn="l"/>
              </a:tabLst>
            </a:pPr>
            <a:r>
              <a:rPr lang="uk-UA" sz="2800" kern="0" dirty="0" smtClean="0">
                <a:latin typeface="Times New Roman"/>
                <a:ea typeface="Times New Roman"/>
                <a:cs typeface="Mangal"/>
              </a:rPr>
              <a:t>Естетична культура працівників поліції.</a:t>
            </a:r>
            <a:endParaRPr lang="ru-RU" sz="2800" kern="50" dirty="0" smtClean="0">
              <a:latin typeface="Arial"/>
              <a:ea typeface="SimSun"/>
              <a:cs typeface="Mangal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571500" algn="l"/>
                <a:tab pos="678815" algn="l"/>
                <a:tab pos="825500" algn="l"/>
              </a:tabLst>
            </a:pPr>
            <a:r>
              <a:rPr lang="uk-UA" sz="2800" kern="0" dirty="0" smtClean="0">
                <a:latin typeface="Times New Roman"/>
                <a:ea typeface="Times New Roman"/>
                <a:cs typeface="Mangal"/>
              </a:rPr>
              <a:t>Політична культура працівників поліції.</a:t>
            </a:r>
            <a:endParaRPr lang="ru-RU" sz="2800" kern="50" dirty="0">
              <a:latin typeface="Arial"/>
              <a:ea typeface="SimSun"/>
              <a:cs typeface="Mang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596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52737"/>
          <a:ext cx="8229600" cy="5271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844824"/>
            <a:ext cx="4040188" cy="4515496"/>
          </a:xfrm>
        </p:spPr>
        <p:txBody>
          <a:bodyPr>
            <a:normAutofit/>
          </a:bodyPr>
          <a:lstStyle/>
          <a:p>
            <a:r>
              <a:rPr lang="uk-UA" b="1" dirty="0" smtClean="0"/>
              <a:t>Службовий етикет працівника поліції</a:t>
            </a:r>
            <a:r>
              <a:rPr lang="uk-UA" dirty="0" smtClean="0"/>
              <a:t> (від </a:t>
            </a:r>
            <a:r>
              <a:rPr lang="uk-UA" dirty="0" err="1" smtClean="0"/>
              <a:t>фр</a:t>
            </a:r>
            <a:r>
              <a:rPr lang="uk-UA" dirty="0" smtClean="0"/>
              <a:t>. </a:t>
            </a:r>
            <a:r>
              <a:rPr lang="uk-UA" b="1" dirty="0" err="1" smtClean="0"/>
              <a:t>etiquette</a:t>
            </a:r>
            <a:r>
              <a:rPr lang="uk-UA" b="1" dirty="0" smtClean="0"/>
              <a:t> </a:t>
            </a:r>
            <a:r>
              <a:rPr lang="uk-UA" dirty="0" smtClean="0"/>
              <a:t>- ярлик, етикетка) - </a:t>
            </a:r>
            <a:r>
              <a:rPr lang="uk-UA" i="1" dirty="0" smtClean="0"/>
              <a:t>стійкий порядок поведінки, що виражає зовнішній зміст принципів моралі і складається із правил ввічливого і належного (відповідно до статуту) обходження в суспільстві і службовому колективі</a:t>
            </a:r>
            <a:r>
              <a:rPr lang="uk-UA" dirty="0" smtClean="0"/>
              <a:t>.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56792"/>
            <a:ext cx="4041775" cy="4803528"/>
          </a:xfrm>
        </p:spPr>
        <p:txBody>
          <a:bodyPr>
            <a:normAutofit fontScale="92500" lnSpcReduction="20000"/>
          </a:bodyPr>
          <a:lstStyle/>
          <a:p>
            <a:pPr lvl="0"/>
            <a:endParaRPr lang="uk-UA" b="1" dirty="0" smtClean="0"/>
          </a:p>
          <a:p>
            <a:r>
              <a:rPr lang="uk-UA" b="1" dirty="0" smtClean="0"/>
              <a:t>Почуття такту працівника поліції </a:t>
            </a:r>
            <a:r>
              <a:rPr lang="uk-UA" dirty="0" smtClean="0"/>
              <a:t>- </a:t>
            </a:r>
            <a:r>
              <a:rPr lang="uk-UA" i="1" dirty="0" smtClean="0"/>
              <a:t>це стан емоційного співпереживання з трудовим колективом і з кожним із його членів, уважне ставлення до особи клієнта, належна міра у виразах і вчинках</a:t>
            </a:r>
            <a:r>
              <a:rPr lang="uk-UA" dirty="0" smtClean="0"/>
              <a:t>. </a:t>
            </a:r>
            <a:endParaRPr lang="ru-RU" dirty="0" smtClean="0"/>
          </a:p>
          <a:p>
            <a:pPr lvl="0"/>
            <a:endParaRPr lang="uk-UA" b="1" dirty="0" smtClean="0"/>
          </a:p>
          <a:p>
            <a:pPr lvl="0"/>
            <a:endParaRPr lang="uk-UA" b="1" dirty="0" smtClean="0"/>
          </a:p>
          <a:p>
            <a:pPr lvl="0"/>
            <a:r>
              <a:rPr lang="uk-UA" b="1" dirty="0" smtClean="0"/>
              <a:t>коректність</a:t>
            </a:r>
            <a:r>
              <a:rPr lang="uk-UA" dirty="0" smtClean="0"/>
              <a:t>;</a:t>
            </a:r>
            <a:endParaRPr lang="ru-RU" dirty="0" smtClean="0"/>
          </a:p>
          <a:p>
            <a:pPr lvl="0"/>
            <a:r>
              <a:rPr lang="uk-UA" b="1" dirty="0" smtClean="0"/>
              <a:t>стриманість</a:t>
            </a:r>
            <a:r>
              <a:rPr lang="uk-UA" dirty="0" smtClean="0"/>
              <a:t>;</a:t>
            </a:r>
            <a:endParaRPr lang="ru-RU" dirty="0" smtClean="0"/>
          </a:p>
          <a:p>
            <a:pPr lvl="0"/>
            <a:r>
              <a:rPr lang="uk-UA" b="1" dirty="0" smtClean="0"/>
              <a:t>ввічливість</a:t>
            </a:r>
            <a:r>
              <a:rPr lang="uk-UA" dirty="0" smtClean="0"/>
              <a:t>;</a:t>
            </a:r>
            <a:endParaRPr lang="ru-RU" dirty="0" smtClean="0"/>
          </a:p>
          <a:p>
            <a:pPr lvl="0"/>
            <a:r>
              <a:rPr lang="uk-UA" b="1" dirty="0" smtClean="0"/>
              <a:t>люб'язність</a:t>
            </a:r>
            <a:r>
              <a:rPr lang="uk-UA" dirty="0" smtClean="0"/>
              <a:t>;</a:t>
            </a:r>
            <a:endParaRPr lang="ru-RU" dirty="0" smtClean="0"/>
          </a:p>
          <a:p>
            <a:pPr lvl="0"/>
            <a:r>
              <a:rPr lang="uk-UA" b="1" dirty="0" smtClean="0"/>
              <a:t>точність</a:t>
            </a:r>
            <a:r>
              <a:rPr lang="uk-UA" dirty="0" smtClean="0"/>
              <a:t>;</a:t>
            </a:r>
            <a:endParaRPr lang="ru-RU" dirty="0" smtClean="0"/>
          </a:p>
          <a:p>
            <a:r>
              <a:rPr lang="uk-UA" b="1" dirty="0" err="1" smtClean="0"/>
              <a:t>самоорганізованість</a:t>
            </a:r>
            <a:r>
              <a:rPr lang="uk-UA" b="1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5536" y="1700808"/>
            <a:ext cx="7851648" cy="302433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uk-UA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</a:rPr>
            </a:br>
            <a: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Питання 5. </a:t>
            </a:r>
            <a:b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</a:rPr>
              <a:t>Політична культура працівника поліції.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uk-UA" sz="2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2679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2060848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/>
            </a:r>
            <a:br>
              <a:rPr lang="uk-UA" sz="2700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uk-UA" sz="3100" b="1" dirty="0" smtClean="0">
                <a:solidFill>
                  <a:schemeClr val="tx1"/>
                </a:solidFill>
              </a:rPr>
              <a:t>Політична культура працівника поліції</a:t>
            </a:r>
            <a:r>
              <a:rPr lang="uk-UA" sz="3100" dirty="0" smtClean="0">
                <a:solidFill>
                  <a:schemeClr val="tx1"/>
                </a:solidFill>
              </a:rPr>
              <a:t> </a:t>
            </a:r>
            <a:r>
              <a:rPr lang="uk-UA" sz="3100" i="1" dirty="0" smtClean="0">
                <a:solidFill>
                  <a:schemeClr val="tx1"/>
                </a:solidFill>
              </a:rPr>
              <a:t>- це обумовлені політичними знаннями, уміннями, навичками і втілені на практиці правила (норми) його поведінки як суб'єкта політичної влади.</a:t>
            </a:r>
            <a:endParaRPr lang="ru-RU" sz="3100" dirty="0"/>
          </a:p>
        </p:txBody>
      </p:sp>
      <p:pic>
        <p:nvPicPr>
          <p:cNvPr id="4" name="Picture 2" descr="C:\Users\d o c\Desktop\GettyImages-114944453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149080"/>
            <a:ext cx="3878560" cy="2485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 smtClean="0"/>
              <a:t>Структура політичної культури працівника поліції.</a:t>
            </a:r>
            <a:endParaRPr lang="ru-RU" dirty="0" smtClean="0"/>
          </a:p>
          <a:p>
            <a:pPr lvl="0"/>
            <a:r>
              <a:rPr lang="uk-UA" dirty="0" smtClean="0"/>
              <a:t>Оволодіння політичними знаннями, широка інформованість про політичне життя суспільства, його політичні ідеї і цінності, закономірності функціонування політичної системи, політичні права і обов'язки громадян, про стратегію і тактику політичного розвитку країни, політичні програми основних політичних партій і рухів та ін.</a:t>
            </a:r>
            <a:endParaRPr lang="ru-RU" dirty="0" smtClean="0"/>
          </a:p>
          <a:p>
            <a:pPr lvl="0"/>
            <a:r>
              <a:rPr lang="uk-UA" dirty="0" smtClean="0"/>
              <a:t> Уміння перетворити політичну інформованість у власний варіант політичної культури, що узгоджується з політичним режимом і культурою суспільства; сформувати ставлення до владних структур, до держави, державної влади і управління; усвідомити політичні цінності, виробити стійкі політичні орієнтації й установки.</a:t>
            </a:r>
            <a:endParaRPr lang="ru-RU" dirty="0" smtClean="0"/>
          </a:p>
          <a:p>
            <a:pPr lvl="0"/>
            <a:r>
              <a:rPr lang="uk-UA" dirty="0" smtClean="0"/>
              <a:t> Реалізація установки на політичну участь у певних формах і різновидах політичної поведінки, у системі конкретних політичних стосунків, здатність передбачати наслідки своєї участі в політичній діяльності.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2" name="Picture 2" descr="img3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50930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10822" y="2348089"/>
            <a:ext cx="7851648" cy="227188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uk-UA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</a:rPr>
            </a:br>
            <a: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Питання </a:t>
            </a:r>
            <a:r>
              <a:rPr lang="uk-UA" sz="31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400" kern="0" dirty="0" smtClean="0">
                <a:latin typeface="Times New Roman"/>
                <a:ea typeface="Times New Roman"/>
                <a:cs typeface="Mangal"/>
              </a:rPr>
              <a:t> </a:t>
            </a:r>
            <a:r>
              <a:rPr lang="uk-UA" sz="2400" kern="0" dirty="0" smtClean="0">
                <a:solidFill>
                  <a:srgbClr val="002060"/>
                </a:solidFill>
                <a:latin typeface="Times New Roman"/>
                <a:ea typeface="Times New Roman"/>
                <a:cs typeface="Mangal"/>
              </a:rPr>
              <a:t>Професійна культура працівника поліції</a:t>
            </a:r>
            <a:r>
              <a:rPr lang="uk-UA" sz="27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7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7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uk-UA" sz="270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166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2060"/>
                </a:solidFill>
              </a:rPr>
              <a:t>Культура </a:t>
            </a:r>
            <a:r>
              <a:rPr lang="uk-UA" sz="3600" dirty="0" smtClean="0">
                <a:solidFill>
                  <a:srgbClr val="002060"/>
                </a:solidFill>
              </a:rPr>
              <a:t>– </a:t>
            </a:r>
            <a:r>
              <a:rPr lang="uk-UA" sz="3600" i="1" dirty="0" smtClean="0">
                <a:solidFill>
                  <a:srgbClr val="002060"/>
                </a:solidFill>
              </a:rPr>
              <a:t>це загальний засіб існування людини, її діяльності й об'єктивований результат цієї діяльності.</a:t>
            </a:r>
            <a:endParaRPr lang="ru-RU" sz="3600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Users\d o c\Desktop\93023672-conjunto-de-personaje-de-dibujos-animados-de-policía-trabajando-en-la-aplicación-de-la-ley-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064" y="3204120"/>
            <a:ext cx="3538736" cy="30006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9194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err="1" smtClean="0"/>
              <a:t>Професійну</a:t>
            </a:r>
            <a:r>
              <a:rPr lang="ru-RU" b="1" dirty="0" smtClean="0"/>
              <a:t> культуру </a:t>
            </a:r>
            <a:r>
              <a:rPr lang="ru-RU" b="1" dirty="0" err="1" smtClean="0"/>
              <a:t>працівника</a:t>
            </a:r>
            <a:r>
              <a:rPr lang="ru-RU" b="1" dirty="0" smtClean="0"/>
              <a:t> </a:t>
            </a:r>
            <a:r>
              <a:rPr lang="ru-RU" b="1" dirty="0" err="1" smtClean="0"/>
              <a:t>поліції</a:t>
            </a:r>
            <a:r>
              <a:rPr lang="ru-RU" b="1" dirty="0" smtClean="0"/>
              <a:t> </a:t>
            </a:r>
            <a:r>
              <a:rPr lang="ru-RU" b="1" dirty="0" err="1" smtClean="0"/>
              <a:t>слід</a:t>
            </a:r>
            <a:r>
              <a:rPr lang="ru-RU" b="1" dirty="0" smtClean="0"/>
              <a:t> </a:t>
            </a:r>
            <a:r>
              <a:rPr lang="ru-RU" b="1" dirty="0" err="1" smtClean="0"/>
              <a:t>розглядати</a:t>
            </a:r>
            <a:r>
              <a:rPr lang="ru-RU" b="1" dirty="0" smtClean="0"/>
              <a:t> як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професійну</a:t>
            </a:r>
            <a:r>
              <a:rPr lang="ru-RU" b="1" dirty="0" smtClean="0"/>
              <a:t> </a:t>
            </a:r>
            <a:r>
              <a:rPr lang="ru-RU" b="1" dirty="0" err="1" smtClean="0"/>
              <a:t>властивість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характеризується</a:t>
            </a:r>
            <a:r>
              <a:rPr lang="ru-RU" b="1" dirty="0" smtClean="0"/>
              <a:t>: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знаннями</a:t>
            </a:r>
            <a:r>
              <a:rPr lang="ru-RU" dirty="0" smtClean="0"/>
              <a:t> </a:t>
            </a:r>
            <a:r>
              <a:rPr lang="ru-RU" dirty="0" err="1" smtClean="0"/>
              <a:t>правових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норм (</a:t>
            </a:r>
            <a:r>
              <a:rPr lang="ru-RU" dirty="0" err="1" smtClean="0"/>
              <a:t>моральних</a:t>
            </a:r>
            <a:r>
              <a:rPr lang="ru-RU" dirty="0" smtClean="0"/>
              <a:t>, </a:t>
            </a:r>
            <a:r>
              <a:rPr lang="ru-RU" dirty="0" err="1" smtClean="0"/>
              <a:t>естетичних</a:t>
            </a:r>
            <a:r>
              <a:rPr lang="ru-RU" dirty="0" smtClean="0"/>
              <a:t>, </a:t>
            </a:r>
            <a:r>
              <a:rPr lang="ru-RU" dirty="0" err="1" smtClean="0"/>
              <a:t>корпоративних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повагою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до права (як позитивного, так </a:t>
            </a:r>
            <a:r>
              <a:rPr lang="ru-RU" dirty="0" err="1" smtClean="0"/>
              <a:t>і</a:t>
            </a:r>
            <a:r>
              <a:rPr lang="ru-RU" dirty="0" smtClean="0"/>
              <a:t> природного), </a:t>
            </a:r>
            <a:r>
              <a:rPr lang="ru-RU" dirty="0" err="1" smtClean="0"/>
              <a:t>моральних</a:t>
            </a:r>
            <a:r>
              <a:rPr lang="ru-RU" dirty="0" smtClean="0"/>
              <a:t> норм, </a:t>
            </a:r>
            <a:r>
              <a:rPr lang="ru-RU" dirty="0" err="1" smtClean="0"/>
              <a:t>почуттям</a:t>
            </a:r>
            <a:r>
              <a:rPr lang="ru-RU" dirty="0" smtClean="0"/>
              <a:t> </a:t>
            </a:r>
            <a:r>
              <a:rPr lang="ru-RU" dirty="0" err="1" smtClean="0"/>
              <a:t>службового</a:t>
            </a:r>
            <a:r>
              <a:rPr lang="ru-RU" dirty="0" smtClean="0"/>
              <a:t> </a:t>
            </a:r>
            <a:r>
              <a:rPr lang="ru-RU" dirty="0" err="1" smtClean="0"/>
              <a:t>обов'язку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вмінням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навичками</a:t>
            </a:r>
            <a:r>
              <a:rPr lang="ru-RU" dirty="0" smtClean="0"/>
              <a:t> </a:t>
            </a:r>
            <a:r>
              <a:rPr lang="ru-RU" dirty="0" err="1" smtClean="0"/>
              <a:t>правоохоронця</a:t>
            </a:r>
            <a:r>
              <a:rPr lang="ru-RU" dirty="0" smtClean="0"/>
              <a:t> </a:t>
            </a:r>
            <a:r>
              <a:rPr lang="ru-RU" dirty="0" err="1" smtClean="0"/>
              <a:t>реалізовувати</a:t>
            </a:r>
            <a:r>
              <a:rPr lang="ru-RU" dirty="0" smtClean="0"/>
              <a:t> </a:t>
            </a:r>
            <a:r>
              <a:rPr lang="ru-RU" dirty="0" err="1" smtClean="0"/>
              <a:t>правові</a:t>
            </a:r>
            <a:r>
              <a:rPr lang="ru-RU" dirty="0" smtClean="0"/>
              <a:t>, </a:t>
            </a:r>
            <a:r>
              <a:rPr lang="ru-RU" dirty="0" err="1" smtClean="0"/>
              <a:t>психологічні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готовністю</a:t>
            </a:r>
            <a:r>
              <a:rPr lang="ru-RU" dirty="0" smtClean="0"/>
              <a:t> </a:t>
            </a:r>
            <a:r>
              <a:rPr lang="ru-RU" dirty="0" err="1" smtClean="0"/>
              <a:t>настановне</a:t>
            </a:r>
            <a:r>
              <a:rPr lang="ru-RU" dirty="0" smtClean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службовий</a:t>
            </a:r>
            <a:r>
              <a:rPr lang="ru-RU" dirty="0" smtClean="0"/>
              <a:t> </a:t>
            </a:r>
            <a:r>
              <a:rPr lang="ru-RU" dirty="0" err="1" smtClean="0"/>
              <a:t>обов'язок</a:t>
            </a:r>
            <a:r>
              <a:rPr lang="ru-RU" dirty="0" smtClean="0"/>
              <a:t>, </a:t>
            </a:r>
            <a:r>
              <a:rPr lang="ru-RU" dirty="0" err="1" smtClean="0"/>
              <a:t>діяти</a:t>
            </a:r>
            <a:r>
              <a:rPr lang="ru-RU" dirty="0" smtClean="0"/>
              <a:t> </a:t>
            </a:r>
            <a:r>
              <a:rPr lang="ru-RU" dirty="0" err="1" smtClean="0"/>
              <a:t>правомірно</a:t>
            </a:r>
            <a:r>
              <a:rPr lang="ru-RU" dirty="0" smtClean="0"/>
              <a:t> у </a:t>
            </a:r>
            <a:r>
              <a:rPr lang="ru-RU" dirty="0" err="1" smtClean="0"/>
              <a:t>будь-якій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власною</a:t>
            </a:r>
            <a:r>
              <a:rPr lang="ru-RU" dirty="0" smtClean="0"/>
              <a:t> </a:t>
            </a:r>
            <a:r>
              <a:rPr lang="ru-RU" dirty="0" err="1" smtClean="0"/>
              <a:t>правомірною</a:t>
            </a:r>
            <a:r>
              <a:rPr lang="ru-RU" dirty="0" smtClean="0"/>
              <a:t> </a:t>
            </a:r>
            <a:r>
              <a:rPr lang="ru-RU" dirty="0" err="1" smtClean="0"/>
              <a:t>поведінкою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</a:t>
            </a:r>
            <a:r>
              <a:rPr lang="ru-RU" dirty="0" err="1" smtClean="0"/>
              <a:t>поліції</a:t>
            </a:r>
            <a:r>
              <a:rPr lang="ru-RU" dirty="0" smtClean="0"/>
              <a:t> при </a:t>
            </a:r>
            <a:r>
              <a:rPr lang="ru-RU" dirty="0" err="1" smtClean="0"/>
              <a:t>здійсненні</a:t>
            </a:r>
            <a:r>
              <a:rPr lang="ru-RU" dirty="0" smtClean="0"/>
              <a:t> ним </a:t>
            </a:r>
            <a:r>
              <a:rPr lang="ru-RU" dirty="0" err="1" smtClean="0"/>
              <a:t>правоохоронної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33377"/>
          <a:ext cx="8363272" cy="5903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63272"/>
              </a:tblGrid>
              <a:tr h="1025561">
                <a:tc>
                  <a:txBody>
                    <a:bodyPr/>
                    <a:lstStyle/>
                    <a:p>
                      <a:r>
                        <a:rPr kumimoji="0" lang="ru-RU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Специфічна</a:t>
                      </a:r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суть </a:t>
                      </a:r>
                      <a:r>
                        <a:rPr kumimoji="0" lang="ru-RU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професійної</a:t>
                      </a:r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культури</a:t>
                      </a:r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працівників</a:t>
                      </a:r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поліції</a:t>
                      </a:r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конкретизується</a:t>
                      </a:r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у таких </a:t>
                      </a:r>
                      <a:r>
                        <a:rPr kumimoji="0" lang="ru-RU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ознаках</a:t>
                      </a:r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u-RU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функціях</a:t>
                      </a:r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):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6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формування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почуття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моральної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юридичної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відповідальності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6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дотримання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сформованого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позитивного стереотипу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поведінки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6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вироблення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моральної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обґрунтованості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службових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взаємовідносин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6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готовність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бездоганно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виконувати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службовий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обов'язок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6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вироблення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культури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професійних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дій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6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недопущення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професійної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деформації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6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застереження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виявів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бюрократизму </a:t>
                      </a:r>
                      <a:r>
                        <a:rPr kumimoji="0"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тощо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</a:rPr>
              <a:t/>
            </a:r>
            <a:br>
              <a:rPr lang="ru-RU" sz="3600" b="1" i="1" dirty="0" smtClean="0">
                <a:solidFill>
                  <a:schemeClr val="tx1"/>
                </a:solidFill>
              </a:rPr>
            </a:br>
            <a:r>
              <a:rPr lang="ru-RU" sz="3600" b="1" i="1" dirty="0" smtClean="0">
                <a:solidFill>
                  <a:schemeClr val="tx1"/>
                </a:solidFill>
              </a:rPr>
              <a:t/>
            </a:r>
            <a:br>
              <a:rPr lang="ru-RU" sz="3600" b="1" i="1" dirty="0" smtClean="0">
                <a:solidFill>
                  <a:schemeClr val="tx1"/>
                </a:solidFill>
              </a:rPr>
            </a:br>
            <a:r>
              <a:rPr lang="ru-RU" sz="3600" b="1" i="1" dirty="0" smtClean="0">
                <a:solidFill>
                  <a:schemeClr val="tx1"/>
                </a:solidFill>
              </a:rPr>
              <a:t/>
            </a:r>
            <a:br>
              <a:rPr lang="ru-RU" sz="3600" b="1" i="1" dirty="0" smtClean="0">
                <a:solidFill>
                  <a:schemeClr val="tx1"/>
                </a:solidFill>
              </a:rPr>
            </a:br>
            <a:r>
              <a:rPr lang="ru-RU" sz="3600" b="1" i="1" dirty="0" smtClean="0">
                <a:solidFill>
                  <a:schemeClr val="tx1"/>
                </a:solidFill>
              </a:rPr>
              <a:t/>
            </a:r>
            <a:br>
              <a:rPr lang="ru-RU" sz="3600" b="1" i="1" dirty="0" smtClean="0">
                <a:solidFill>
                  <a:schemeClr val="tx1"/>
                </a:solidFill>
              </a:rPr>
            </a:br>
            <a:r>
              <a:rPr lang="ru-RU" sz="3600" b="1" i="1" dirty="0" smtClean="0">
                <a:solidFill>
                  <a:schemeClr val="tx1"/>
                </a:solidFill>
              </a:rPr>
              <a:t/>
            </a:r>
            <a:br>
              <a:rPr lang="ru-RU" sz="3600" b="1" i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i="1" dirty="0" err="1" smtClean="0">
                <a:solidFill>
                  <a:schemeClr val="tx1"/>
                </a:solidFill>
              </a:rPr>
              <a:t>Всі</a:t>
            </a:r>
            <a:r>
              <a:rPr lang="ru-RU" sz="3100" b="1" i="1" dirty="0" smtClean="0">
                <a:solidFill>
                  <a:schemeClr val="tx1"/>
                </a:solidFill>
              </a:rPr>
              <a:t> </a:t>
            </a:r>
            <a:r>
              <a:rPr lang="ru-RU" sz="3100" b="1" i="1" dirty="0" err="1" smtClean="0">
                <a:solidFill>
                  <a:schemeClr val="tx1"/>
                </a:solidFill>
              </a:rPr>
              <a:t>працівники</a:t>
            </a:r>
            <a:r>
              <a:rPr lang="ru-RU" sz="3100" b="1" i="1" dirty="0" smtClean="0">
                <a:solidFill>
                  <a:schemeClr val="tx1"/>
                </a:solidFill>
              </a:rPr>
              <a:t> </a:t>
            </a:r>
            <a:r>
              <a:rPr lang="ru-RU" sz="3100" b="1" i="1" dirty="0" err="1" smtClean="0">
                <a:solidFill>
                  <a:schemeClr val="tx1"/>
                </a:solidFill>
              </a:rPr>
              <a:t>поліції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b="1" i="1" dirty="0" err="1" smtClean="0">
                <a:solidFill>
                  <a:schemeClr val="tx1"/>
                </a:solidFill>
              </a:rPr>
              <a:t>мають</a:t>
            </a:r>
            <a:r>
              <a:rPr lang="ru-RU" sz="3100" b="1" i="1" dirty="0" smtClean="0">
                <a:solidFill>
                  <a:schemeClr val="tx1"/>
                </a:solidFill>
              </a:rPr>
              <a:t> бути </a:t>
            </a:r>
            <a:r>
              <a:rPr lang="ru-RU" sz="3100" b="1" i="1" dirty="0" err="1" smtClean="0">
                <a:solidFill>
                  <a:schemeClr val="tx1"/>
                </a:solidFill>
              </a:rPr>
              <a:t>наділені</a:t>
            </a:r>
            <a:r>
              <a:rPr lang="ru-RU" sz="3100" b="1" i="1" dirty="0" smtClean="0">
                <a:solidFill>
                  <a:schemeClr val="tx1"/>
                </a:solidFill>
              </a:rPr>
              <a:t> такими </a:t>
            </a:r>
            <a:r>
              <a:rPr lang="ru-RU" sz="3100" b="1" i="1" dirty="0" err="1" smtClean="0">
                <a:solidFill>
                  <a:schemeClr val="tx1"/>
                </a:solidFill>
              </a:rPr>
              <a:t>позитивними</a:t>
            </a:r>
            <a:r>
              <a:rPr lang="ru-RU" sz="3100" b="1" i="1" dirty="0" smtClean="0">
                <a:solidFill>
                  <a:schemeClr val="tx1"/>
                </a:solidFill>
              </a:rPr>
              <a:t> </a:t>
            </a:r>
            <a:r>
              <a:rPr lang="ru-RU" sz="3100" b="1" i="1" dirty="0" err="1" smtClean="0">
                <a:solidFill>
                  <a:schemeClr val="tx1"/>
                </a:solidFill>
              </a:rPr>
              <a:t>якостями</a:t>
            </a:r>
            <a:r>
              <a:rPr lang="ru-RU" sz="3100" dirty="0" smtClean="0">
                <a:solidFill>
                  <a:schemeClr val="tx1"/>
                </a:solidFill>
              </a:rPr>
              <a:t>: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340768"/>
            <a:ext cx="8579296" cy="5400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у </a:t>
            </a:r>
            <a:r>
              <a:rPr lang="ru-RU" b="1" i="1" dirty="0" err="1" smtClean="0"/>
              <a:t>соціальній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сфері</a:t>
            </a:r>
            <a:r>
              <a:rPr lang="ru-RU" b="1" dirty="0" smtClean="0"/>
              <a:t>: </a:t>
            </a:r>
            <a:r>
              <a:rPr lang="ru-RU" dirty="0" err="1" smtClean="0"/>
              <a:t>намагання</a:t>
            </a:r>
            <a:r>
              <a:rPr lang="ru-RU" dirty="0" smtClean="0"/>
              <a:t> </a:t>
            </a:r>
            <a:r>
              <a:rPr lang="ru-RU" dirty="0" err="1" smtClean="0"/>
              <a:t>встановити</a:t>
            </a:r>
            <a:r>
              <a:rPr lang="ru-RU" dirty="0" smtClean="0"/>
              <a:t> </a:t>
            </a:r>
            <a:r>
              <a:rPr lang="ru-RU" dirty="0" err="1" smtClean="0"/>
              <a:t>істину</a:t>
            </a:r>
            <a:r>
              <a:rPr lang="ru-RU" dirty="0" smtClean="0"/>
              <a:t>, </a:t>
            </a:r>
            <a:r>
              <a:rPr lang="ru-RU" dirty="0" err="1" smtClean="0"/>
              <a:t>справедливість</a:t>
            </a:r>
            <a:r>
              <a:rPr lang="ru-RU" dirty="0" smtClean="0"/>
              <a:t>, </a:t>
            </a:r>
            <a:r>
              <a:rPr lang="ru-RU" dirty="0" err="1" smtClean="0"/>
              <a:t>гуманізм</a:t>
            </a:r>
            <a:r>
              <a:rPr lang="ru-RU" dirty="0" smtClean="0"/>
              <a:t>, </a:t>
            </a:r>
            <a:r>
              <a:rPr lang="ru-RU" dirty="0" err="1" smtClean="0"/>
              <a:t>чесність</a:t>
            </a:r>
            <a:r>
              <a:rPr lang="ru-RU" dirty="0" smtClean="0"/>
              <a:t>.</a:t>
            </a:r>
          </a:p>
          <a:p>
            <a:r>
              <a:rPr lang="ru-RU" b="1" i="1" dirty="0" smtClean="0"/>
              <a:t>у </a:t>
            </a:r>
            <a:r>
              <a:rPr lang="ru-RU" b="1" i="1" dirty="0" err="1" smtClean="0"/>
              <a:t>пошуково-пізнавальній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сфері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спостережливість</a:t>
            </a:r>
            <a:r>
              <a:rPr lang="ru-RU" dirty="0" smtClean="0"/>
              <a:t> (</a:t>
            </a:r>
            <a:r>
              <a:rPr lang="ru-RU" dirty="0" err="1" smtClean="0"/>
              <a:t>цілеспрямоване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 та </a:t>
            </a:r>
            <a:r>
              <a:rPr lang="ru-RU" dirty="0" err="1" smtClean="0"/>
              <a:t>явищ</a:t>
            </a:r>
            <a:r>
              <a:rPr lang="ru-RU" dirty="0" smtClean="0"/>
              <a:t> через призму </a:t>
            </a:r>
            <a:r>
              <a:rPr lang="ru-RU" dirty="0" err="1" smtClean="0"/>
              <a:t>професійно-правоохоронної</a:t>
            </a:r>
            <a:r>
              <a:rPr lang="ru-RU" dirty="0" smtClean="0"/>
              <a:t> </a:t>
            </a:r>
            <a:r>
              <a:rPr lang="ru-RU" dirty="0" err="1" smtClean="0"/>
              <a:t>діяльності,уважність</a:t>
            </a:r>
            <a:r>
              <a:rPr lang="ru-RU" dirty="0" smtClean="0"/>
              <a:t> (</a:t>
            </a:r>
            <a:r>
              <a:rPr lang="ru-RU" dirty="0" err="1" smtClean="0"/>
              <a:t>увага</a:t>
            </a:r>
            <a:r>
              <a:rPr lang="ru-RU" dirty="0" smtClean="0"/>
              <a:t> в </a:t>
            </a:r>
            <a:r>
              <a:rPr lang="ru-RU" dirty="0" err="1" smtClean="0"/>
              <a:t>психічній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до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).</a:t>
            </a:r>
          </a:p>
          <a:p>
            <a:r>
              <a:rPr lang="ru-RU" b="1" i="1" dirty="0" smtClean="0"/>
              <a:t>у </a:t>
            </a:r>
            <a:r>
              <a:rPr lang="ru-RU" b="1" i="1" dirty="0" err="1" smtClean="0"/>
              <a:t>сфері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реконструктивно-конструктивної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діяльності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здібність</a:t>
            </a:r>
            <a:r>
              <a:rPr lang="ru-RU" dirty="0" smtClean="0"/>
              <a:t> </a:t>
            </a:r>
            <a:r>
              <a:rPr lang="ru-RU" dirty="0" err="1" smtClean="0"/>
              <a:t>всебічно</a:t>
            </a:r>
            <a:r>
              <a:rPr lang="ru-RU" dirty="0" smtClean="0"/>
              <a:t> </a:t>
            </a:r>
            <a:r>
              <a:rPr lang="ru-RU" dirty="0" err="1" smtClean="0"/>
              <a:t>аналізувати</a:t>
            </a:r>
            <a:r>
              <a:rPr lang="ru-RU" dirty="0" smtClean="0"/>
              <a:t> </a:t>
            </a:r>
            <a:r>
              <a:rPr lang="ru-RU" dirty="0" err="1" smtClean="0"/>
              <a:t>отриману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. </a:t>
            </a:r>
            <a:r>
              <a:rPr lang="ru-RU" dirty="0" err="1" smtClean="0"/>
              <a:t>Здібність</a:t>
            </a:r>
            <a:r>
              <a:rPr lang="ru-RU" dirty="0" smtClean="0"/>
              <a:t> </a:t>
            </a:r>
            <a:r>
              <a:rPr lang="ru-RU" dirty="0" err="1" smtClean="0"/>
              <a:t>формулювати</a:t>
            </a:r>
            <a:r>
              <a:rPr lang="ru-RU" dirty="0" smtClean="0"/>
              <a:t> </a:t>
            </a:r>
            <a:r>
              <a:rPr lang="ru-RU" dirty="0" err="1" smtClean="0"/>
              <a:t>гіпотези</a:t>
            </a:r>
            <a:r>
              <a:rPr lang="ru-RU" dirty="0" smtClean="0"/>
              <a:t>. </a:t>
            </a:r>
            <a:r>
              <a:rPr lang="ru-RU" dirty="0" err="1" smtClean="0"/>
              <a:t>Творчий</a:t>
            </a:r>
            <a:r>
              <a:rPr lang="ru-RU" dirty="0" smtClean="0"/>
              <a:t>, </a:t>
            </a:r>
            <a:r>
              <a:rPr lang="ru-RU" dirty="0" err="1" smtClean="0"/>
              <a:t>оригінальний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 до </a:t>
            </a:r>
            <a:r>
              <a:rPr lang="ru-RU" dirty="0" err="1" smtClean="0"/>
              <a:t>розв’язання</a:t>
            </a:r>
            <a:r>
              <a:rPr lang="ru-RU" dirty="0" smtClean="0"/>
              <a:t> задач, </a:t>
            </a:r>
            <a:r>
              <a:rPr lang="ru-RU" dirty="0" err="1" smtClean="0"/>
              <a:t>проникливість</a:t>
            </a:r>
            <a:r>
              <a:rPr lang="ru-RU" dirty="0" smtClean="0"/>
              <a:t>.</a:t>
            </a:r>
          </a:p>
          <a:p>
            <a:r>
              <a:rPr lang="ru-RU" b="1" i="1" dirty="0" smtClean="0"/>
              <a:t>у </a:t>
            </a:r>
            <a:r>
              <a:rPr lang="ru-RU" b="1" i="1" dirty="0" err="1" smtClean="0"/>
              <a:t>сфері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засвідчувальної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діяльності</a:t>
            </a:r>
            <a:r>
              <a:rPr lang="ru-RU" b="1" dirty="0" smtClean="0"/>
              <a:t>:</a:t>
            </a:r>
          </a:p>
          <a:p>
            <a:pPr>
              <a:buNone/>
            </a:pPr>
            <a:r>
              <a:rPr lang="ru-RU" dirty="0" smtClean="0"/>
              <a:t>а) </a:t>
            </a:r>
            <a:r>
              <a:rPr lang="ru-RU" dirty="0" err="1" smtClean="0"/>
              <a:t>розвинута</a:t>
            </a:r>
            <a:r>
              <a:rPr lang="ru-RU" dirty="0" smtClean="0"/>
              <a:t> </a:t>
            </a:r>
            <a:r>
              <a:rPr lang="ru-RU" dirty="0" err="1" smtClean="0"/>
              <a:t>письмова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б) </a:t>
            </a:r>
            <a:r>
              <a:rPr lang="ru-RU" dirty="0" err="1" smtClean="0"/>
              <a:t>здібності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узагальнювати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в)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письмовий</a:t>
            </a:r>
            <a:r>
              <a:rPr lang="ru-RU" dirty="0" smtClean="0"/>
              <a:t> </a:t>
            </a:r>
            <a:r>
              <a:rPr lang="ru-RU" dirty="0" err="1" smtClean="0"/>
              <a:t>опис</a:t>
            </a:r>
            <a:r>
              <a:rPr lang="ru-RU" dirty="0" smtClean="0"/>
              <a:t> </a:t>
            </a:r>
            <a:r>
              <a:rPr lang="ru-RU" dirty="0" err="1" smtClean="0"/>
              <a:t>юридичного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. </a:t>
            </a:r>
          </a:p>
          <a:p>
            <a:r>
              <a:rPr lang="ru-RU" b="1" i="1" dirty="0" smtClean="0"/>
              <a:t>у </a:t>
            </a:r>
            <a:r>
              <a:rPr lang="ru-RU" b="1" i="1" dirty="0" err="1" smtClean="0"/>
              <a:t>сфері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організаційної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діяльності</a:t>
            </a:r>
            <a:r>
              <a:rPr lang="ru-RU" b="1" dirty="0" smtClean="0"/>
              <a:t>:</a:t>
            </a:r>
          </a:p>
          <a:p>
            <a:pPr>
              <a:buNone/>
            </a:pPr>
            <a:r>
              <a:rPr lang="ru-RU" dirty="0" smtClean="0"/>
              <a:t>а) </a:t>
            </a:r>
            <a:r>
              <a:rPr lang="ru-RU" dirty="0" err="1" smtClean="0"/>
              <a:t>самодисциплінованість</a:t>
            </a:r>
            <a:r>
              <a:rPr lang="ru-RU" dirty="0" smtClean="0"/>
              <a:t>, </a:t>
            </a:r>
            <a:r>
              <a:rPr lang="ru-RU" dirty="0" err="1" smtClean="0"/>
              <a:t>цілеспрямованість</a:t>
            </a:r>
            <a:r>
              <a:rPr lang="ru-RU" dirty="0" smtClean="0"/>
              <a:t>, </a:t>
            </a:r>
            <a:r>
              <a:rPr lang="ru-RU" dirty="0" err="1" smtClean="0"/>
              <a:t>наполегливість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б)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організувати</a:t>
            </a:r>
            <a:r>
              <a:rPr lang="ru-RU" dirty="0" smtClean="0"/>
              <a:t> людей.</a:t>
            </a:r>
          </a:p>
          <a:p>
            <a:r>
              <a:rPr lang="ru-RU" b="1" i="1" dirty="0" smtClean="0"/>
              <a:t>у </a:t>
            </a:r>
            <a:r>
              <a:rPr lang="ru-RU" b="1" i="1" dirty="0" err="1" smtClean="0"/>
              <a:t>сфері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комунікативної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діяльності</a:t>
            </a:r>
            <a:r>
              <a:rPr lang="ru-RU" b="1" dirty="0" smtClean="0"/>
              <a:t>: </a:t>
            </a:r>
            <a:r>
              <a:rPr lang="ru-RU" dirty="0" err="1" smtClean="0"/>
              <a:t>емоційна</a:t>
            </a:r>
            <a:r>
              <a:rPr lang="ru-RU" dirty="0" smtClean="0"/>
              <a:t> </a:t>
            </a:r>
            <a:r>
              <a:rPr lang="ru-RU" dirty="0" err="1" smtClean="0"/>
              <a:t>врівноваженість</a:t>
            </a:r>
            <a:r>
              <a:rPr lang="ru-RU" dirty="0" smtClean="0"/>
              <a:t>, </a:t>
            </a:r>
            <a:r>
              <a:rPr lang="ru-RU" dirty="0" err="1" smtClean="0"/>
              <a:t>тактовність</a:t>
            </a:r>
            <a:r>
              <a:rPr lang="ru-RU" dirty="0" smtClean="0"/>
              <a:t>, </a:t>
            </a:r>
            <a:r>
              <a:rPr lang="ru-RU" dirty="0" err="1" smtClean="0"/>
              <a:t>здібність</a:t>
            </a:r>
            <a:r>
              <a:rPr lang="ru-RU" dirty="0" smtClean="0"/>
              <a:t>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формулювати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думки.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ru-RU" b="1" i="1" dirty="0" err="1" smtClean="0"/>
              <a:t>Особисті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якості</a:t>
            </a:r>
            <a:r>
              <a:rPr lang="ru-RU" b="1" i="1" dirty="0" smtClean="0"/>
              <a:t>, </a:t>
            </a:r>
            <a:r>
              <a:rPr lang="ru-RU" b="1" i="1" dirty="0" err="1" smtClean="0"/>
              <a:t>які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є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негативними</a:t>
            </a:r>
            <a:r>
              <a:rPr lang="ru-RU" b="1" i="1" dirty="0" smtClean="0"/>
              <a:t> для </a:t>
            </a:r>
            <a:r>
              <a:rPr lang="ru-RU" b="1" i="1" dirty="0" err="1" smtClean="0"/>
              <a:t>працівників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поліції</a:t>
            </a:r>
            <a:r>
              <a:rPr lang="ru-RU" dirty="0" smtClean="0"/>
              <a:t>:</a:t>
            </a:r>
          </a:p>
          <a:p>
            <a:r>
              <a:rPr lang="ru-RU" b="1" i="1" dirty="0" err="1" smtClean="0"/>
              <a:t>з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соціальної</a:t>
            </a:r>
            <a:r>
              <a:rPr lang="ru-RU" b="1" i="1" dirty="0" smtClean="0"/>
              <a:t> точки </a:t>
            </a:r>
            <a:r>
              <a:rPr lang="ru-RU" b="1" i="1" dirty="0" err="1" smtClean="0"/>
              <a:t>зору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цинізм</a:t>
            </a:r>
            <a:r>
              <a:rPr lang="ru-RU" dirty="0" smtClean="0"/>
              <a:t>, </a:t>
            </a:r>
            <a:r>
              <a:rPr lang="ru-RU" dirty="0" err="1" smtClean="0"/>
              <a:t>нечесність</a:t>
            </a:r>
            <a:r>
              <a:rPr lang="ru-RU" dirty="0" smtClean="0"/>
              <a:t>, </a:t>
            </a:r>
            <a:r>
              <a:rPr lang="ru-RU" dirty="0" err="1" smtClean="0"/>
              <a:t>владолюбство</a:t>
            </a:r>
            <a:r>
              <a:rPr lang="ru-RU" dirty="0" smtClean="0"/>
              <a:t>, </a:t>
            </a:r>
            <a:r>
              <a:rPr lang="ru-RU" dirty="0" err="1" smtClean="0"/>
              <a:t>жорстокість</a:t>
            </a:r>
            <a:r>
              <a:rPr lang="ru-RU" dirty="0" smtClean="0"/>
              <a:t>, авантюризм.</a:t>
            </a:r>
          </a:p>
          <a:p>
            <a:r>
              <a:rPr lang="uk-UA" b="1" i="1" dirty="0" smtClean="0"/>
              <a:t>у пошуковій</a:t>
            </a:r>
            <a:r>
              <a:rPr lang="uk-UA" b="1" dirty="0" smtClean="0"/>
              <a:t> </a:t>
            </a:r>
            <a:r>
              <a:rPr lang="uk-UA" b="1" i="1" dirty="0" smtClean="0"/>
              <a:t>сфері</a:t>
            </a:r>
            <a:r>
              <a:rPr lang="uk-UA" b="1" dirty="0" smtClean="0"/>
              <a:t> </a:t>
            </a:r>
            <a:r>
              <a:rPr lang="uk-UA" dirty="0" smtClean="0"/>
              <a:t>– неуважність, відсутність пошукової домінанти.</a:t>
            </a:r>
            <a:endParaRPr lang="ru-RU" dirty="0" smtClean="0"/>
          </a:p>
          <a:p>
            <a:r>
              <a:rPr lang="uk-UA" b="1" i="1" dirty="0" smtClean="0"/>
              <a:t>в реконструктивній сфері</a:t>
            </a:r>
            <a:r>
              <a:rPr lang="uk-UA" b="1" dirty="0" smtClean="0"/>
              <a:t> </a:t>
            </a:r>
            <a:r>
              <a:rPr lang="uk-UA" dirty="0" smtClean="0"/>
              <a:t>– низький рівень інтелекту, стереотипність і консервативність мислення.</a:t>
            </a:r>
            <a:endParaRPr lang="ru-RU" dirty="0" smtClean="0"/>
          </a:p>
          <a:p>
            <a:r>
              <a:rPr lang="uk-UA" b="1" i="1" dirty="0" smtClean="0"/>
              <a:t>у </a:t>
            </a:r>
            <a:r>
              <a:rPr lang="uk-UA" b="1" i="1" dirty="0" err="1" smtClean="0"/>
              <a:t>засвідчувальній</a:t>
            </a:r>
            <a:r>
              <a:rPr lang="uk-UA" b="1" i="1" dirty="0" smtClean="0"/>
              <a:t> сфері</a:t>
            </a:r>
            <a:r>
              <a:rPr lang="uk-UA" b="1" dirty="0" smtClean="0"/>
              <a:t> </a:t>
            </a:r>
            <a:r>
              <a:rPr lang="uk-UA" dirty="0" smtClean="0"/>
              <a:t>– недбалість, невміння швидко передавати усну мову письмово.</a:t>
            </a:r>
            <a:endParaRPr lang="ru-RU" dirty="0" smtClean="0"/>
          </a:p>
          <a:p>
            <a:r>
              <a:rPr lang="uk-UA" b="1" i="1" dirty="0" smtClean="0"/>
              <a:t>в організаційній сфері</a:t>
            </a:r>
            <a:r>
              <a:rPr lang="uk-UA" b="1" dirty="0" smtClean="0"/>
              <a:t> </a:t>
            </a:r>
            <a:r>
              <a:rPr lang="uk-UA" dirty="0" smtClean="0"/>
              <a:t>– невміння визначити мету, відсутність організаційних здібностей.</a:t>
            </a:r>
            <a:endParaRPr lang="ru-RU" dirty="0" smtClean="0"/>
          </a:p>
          <a:p>
            <a:r>
              <a:rPr lang="uk-UA" b="1" i="1" dirty="0" smtClean="0"/>
              <a:t>в комунікативній сфері</a:t>
            </a:r>
            <a:r>
              <a:rPr lang="uk-UA" b="1" dirty="0" smtClean="0"/>
              <a:t> </a:t>
            </a:r>
            <a:r>
              <a:rPr lang="uk-UA" dirty="0" smtClean="0"/>
              <a:t>– імпульсивність, велика сором’язливість, грубість в поводженні з людьми.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10822" y="2132857"/>
            <a:ext cx="7851648" cy="248712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uk-UA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</a:rPr>
            </a:br>
            <a: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Питання 2. </a:t>
            </a:r>
            <a:b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200" kern="1600" dirty="0" smtClean="0">
                <a:latin typeface="Times New Roman"/>
                <a:ea typeface="Times New Roman"/>
              </a:rPr>
              <a:t> </a:t>
            </a:r>
            <a:r>
              <a:rPr lang="uk-UA" sz="3200" kern="1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Правова культура працівників поліції.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uk-UA" sz="27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8498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1132</Words>
  <Application>Microsoft Office PowerPoint</Application>
  <PresentationFormat>Экран (4:3)</PresentationFormat>
  <Paragraphs>120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Тема Office</vt:lpstr>
      <vt:lpstr>Поток</vt:lpstr>
      <vt:lpstr>1_Поток</vt:lpstr>
      <vt:lpstr>2_Поток</vt:lpstr>
      <vt:lpstr>5_Поток</vt:lpstr>
      <vt:lpstr>НАЦІОНАЛЬНА АКАДЕМІЯ ВНУТРІШНІХ СПРАВ   КАФЕДРА ТЕОРІЇ ДЕРЖАВИ ТА ПРАВА</vt:lpstr>
      <vt:lpstr>План лекції (навчальні питання): </vt:lpstr>
      <vt:lpstr> Питання 1.    Професійна культура працівника поліції. </vt:lpstr>
      <vt:lpstr>Культура – це загальний засіб існування людини, її діяльності й об'єктивований результат цієї діяльності.</vt:lpstr>
      <vt:lpstr>Слайд 5</vt:lpstr>
      <vt:lpstr>Слайд 6</vt:lpstr>
      <vt:lpstr>      Всі працівники поліції мають бути наділені такими позитивними якостями:</vt:lpstr>
      <vt:lpstr>Слайд 8</vt:lpstr>
      <vt:lpstr> Питання 2.    Правова культура працівників поліції.  </vt:lpstr>
      <vt:lpstr>Слайд 10</vt:lpstr>
      <vt:lpstr> Питання 3.    Етична культура працівників поліції.  </vt:lpstr>
      <vt:lpstr>Слайд 12</vt:lpstr>
      <vt:lpstr>Слайд 13</vt:lpstr>
      <vt:lpstr>Слайд 14</vt:lpstr>
      <vt:lpstr>           Кодекс професійної етики працівника поліції - це система моральних принципів, що лежать в основі діяльності працівника поліції, є його світоглядним і методологічним орієнтиром. </vt:lpstr>
      <vt:lpstr>Професійний обов'язок працівника поліції - це сукупність нормативів (вимог) правового і морального характеру, якими він повинен керуватися як у практичній правоохоронній діяльності під час здійснення службових повноважень, так й у повсякденному житті, поза службою. </vt:lpstr>
      <vt:lpstr>Присяга (клятва, клятвена обіцянка) є формою визнання працівником поліції об'єктивно існуючого політико-правового зв'язку його професійної діяльності з конкретним суспільством і державою. </vt:lpstr>
      <vt:lpstr> Питання 4.   Естетична культура працівника поліції.  </vt:lpstr>
      <vt:lpstr>Слайд 19</vt:lpstr>
      <vt:lpstr>Слайд 20</vt:lpstr>
      <vt:lpstr>Слайд 21</vt:lpstr>
      <vt:lpstr> Питання 5.   Політична культура працівника поліції. </vt:lpstr>
      <vt:lpstr>                                              Політична культура працівника поліції - це обумовлені політичними знаннями, уміннями, навичками і втілені на практиці правила (норми) його поведінки як суб'єкта політичної влади.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ВНУТРІШНІХ СПРАВ   КАФЕДРА ТЕОРІЇ ДЕРЖАВИ ТА ПРАВА</dc:title>
  <dc:creator>Oksana</dc:creator>
  <cp:lastModifiedBy>doc</cp:lastModifiedBy>
  <cp:revision>72</cp:revision>
  <dcterms:created xsi:type="dcterms:W3CDTF">2019-09-18T11:44:22Z</dcterms:created>
  <dcterms:modified xsi:type="dcterms:W3CDTF">2021-06-30T15:13:39Z</dcterms:modified>
</cp:coreProperties>
</file>