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4EC5E-FD03-4099-82D6-7C0DC643AAD0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A93399E-C23E-409E-AD5B-BB4D852D05AE}">
      <dgm:prSet phldrT="[Текст]" custT="1"/>
      <dgm:spPr>
        <a:solidFill>
          <a:srgbClr val="FF66CC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2800" b="1" dirty="0" smtClean="0"/>
            <a:t>При виконанні службових обов’язків ризик інфікування ВІЛ-інфекцією існує при:</a:t>
          </a:r>
          <a:endParaRPr lang="ru-RU" sz="2800" b="1" u="none" dirty="0">
            <a:solidFill>
              <a:srgbClr val="000099"/>
            </a:solidFill>
          </a:endParaRPr>
        </a:p>
      </dgm:t>
    </dgm:pt>
    <dgm:pt modelId="{049E2E2A-B1B1-41FE-8E18-43461F5D7A06}" type="parTrans" cxnId="{1E126F60-18C6-44AD-8966-3B839E16E138}">
      <dgm:prSet/>
      <dgm:spPr/>
      <dgm:t>
        <a:bodyPr/>
        <a:lstStyle/>
        <a:p>
          <a:endParaRPr lang="ru-RU"/>
        </a:p>
      </dgm:t>
    </dgm:pt>
    <dgm:pt modelId="{44831A78-117F-4B4C-8207-B9BA199F85A4}" type="sibTrans" cxnId="{1E126F60-18C6-44AD-8966-3B839E16E138}">
      <dgm:prSet/>
      <dgm:spPr/>
      <dgm:t>
        <a:bodyPr/>
        <a:lstStyle/>
        <a:p>
          <a:endParaRPr lang="ru-RU"/>
        </a:p>
      </dgm:t>
    </dgm:pt>
    <dgm:pt modelId="{C55A9E2E-5657-42ED-9815-92F57C0E8AC6}">
      <dgm:prSet phldrT="[Текст]" custT="1"/>
      <dgm:spPr/>
      <dgm:t>
        <a:bodyPr/>
        <a:lstStyle/>
        <a:p>
          <a:pPr algn="l"/>
          <a:r>
            <a:rPr lang="uk-UA" sz="2400" dirty="0" smtClean="0"/>
            <a:t>1) контактах з кров’ю, іншими біологічними рідинами (слиною, сечею) з видимими домішками крові, пошкодженою шкірою;</a:t>
          </a:r>
          <a:endParaRPr lang="ru-RU" sz="2400" dirty="0"/>
        </a:p>
      </dgm:t>
    </dgm:pt>
    <dgm:pt modelId="{784C5A22-67CA-4BAD-95C3-AEEC41428CA6}" type="parTrans" cxnId="{756E1DF8-1AB6-43CF-A027-49D2BAC2E464}">
      <dgm:prSet/>
      <dgm:spPr/>
      <dgm:t>
        <a:bodyPr/>
        <a:lstStyle/>
        <a:p>
          <a:endParaRPr lang="ru-RU"/>
        </a:p>
      </dgm:t>
    </dgm:pt>
    <dgm:pt modelId="{1B47AC57-CA4D-4D5F-BB7D-7721A4D478BF}" type="sibTrans" cxnId="{756E1DF8-1AB6-43CF-A027-49D2BAC2E464}">
      <dgm:prSet/>
      <dgm:spPr/>
      <dgm:t>
        <a:bodyPr/>
        <a:lstStyle/>
        <a:p>
          <a:endParaRPr lang="ru-RU"/>
        </a:p>
      </dgm:t>
    </dgm:pt>
    <dgm:pt modelId="{D82073A5-4CAA-4174-A5E7-5E5096DE93D7}">
      <dgm:prSet phldrT="[Текст]" custT="1"/>
      <dgm:spPr/>
      <dgm:t>
        <a:bodyPr/>
        <a:lstStyle/>
        <a:p>
          <a:pPr algn="l"/>
          <a:r>
            <a:rPr lang="uk-UA" sz="2400" dirty="0" smtClean="0"/>
            <a:t>2)  потраплянні крові або інших біологічних рідин (слини, сечі) з видимими домішками крові на слизові оболонки;</a:t>
          </a:r>
          <a:endParaRPr lang="ru-RU" sz="2400" dirty="0"/>
        </a:p>
      </dgm:t>
    </dgm:pt>
    <dgm:pt modelId="{9EC222C7-8848-45FA-9915-447E02BA09FB}" type="parTrans" cxnId="{345E2068-E09E-4078-9902-00819E4D7D99}">
      <dgm:prSet/>
      <dgm:spPr/>
      <dgm:t>
        <a:bodyPr/>
        <a:lstStyle/>
        <a:p>
          <a:endParaRPr lang="ru-RU"/>
        </a:p>
      </dgm:t>
    </dgm:pt>
    <dgm:pt modelId="{1AFAC6B9-800B-4501-A741-AFFF6C232D2D}" type="sibTrans" cxnId="{345E2068-E09E-4078-9902-00819E4D7D99}">
      <dgm:prSet/>
      <dgm:spPr/>
      <dgm:t>
        <a:bodyPr/>
        <a:lstStyle/>
        <a:p>
          <a:endParaRPr lang="ru-RU"/>
        </a:p>
      </dgm:t>
    </dgm:pt>
    <dgm:pt modelId="{B3F4B322-55CC-48CC-B7CF-663AC907F7FE}">
      <dgm:prSet phldrT="[Текст]" custT="1"/>
      <dgm:spPr/>
      <dgm:t>
        <a:bodyPr/>
        <a:lstStyle/>
        <a:p>
          <a:pPr algn="l"/>
          <a:r>
            <a:rPr lang="uk-UA" sz="2400" dirty="0" smtClean="0"/>
            <a:t>3) уколах та порізах предметами, забрудненими інфікованою кров’ю. </a:t>
          </a:r>
          <a:endParaRPr lang="ru-RU" sz="2400" dirty="0"/>
        </a:p>
      </dgm:t>
    </dgm:pt>
    <dgm:pt modelId="{F2071420-C976-4782-A4F2-E4B41430C207}" type="parTrans" cxnId="{3F84BA0E-D517-4FE3-A20D-4AA84A5FD261}">
      <dgm:prSet/>
      <dgm:spPr/>
      <dgm:t>
        <a:bodyPr/>
        <a:lstStyle/>
        <a:p>
          <a:endParaRPr lang="ru-RU"/>
        </a:p>
      </dgm:t>
    </dgm:pt>
    <dgm:pt modelId="{F805261C-FFD0-4B4D-9305-9BDDF8C678B0}" type="sibTrans" cxnId="{3F84BA0E-D517-4FE3-A20D-4AA84A5FD261}">
      <dgm:prSet/>
      <dgm:spPr/>
      <dgm:t>
        <a:bodyPr/>
        <a:lstStyle/>
        <a:p>
          <a:endParaRPr lang="ru-RU"/>
        </a:p>
      </dgm:t>
    </dgm:pt>
    <dgm:pt modelId="{08741339-141D-4125-B591-0D5A821C0D5D}" type="pres">
      <dgm:prSet presAssocID="{9334EC5E-FD03-4099-82D6-7C0DC643A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8259C4-7A2E-4B2C-AA01-F189F58931DA}" type="pres">
      <dgm:prSet presAssocID="{0A93399E-C23E-409E-AD5B-BB4D852D05AE}" presName="root" presStyleCnt="0"/>
      <dgm:spPr/>
    </dgm:pt>
    <dgm:pt modelId="{EB5E1FA9-8274-432F-B7FB-E7295F566FE3}" type="pres">
      <dgm:prSet presAssocID="{0A93399E-C23E-409E-AD5B-BB4D852D05AE}" presName="rootComposite" presStyleCnt="0"/>
      <dgm:spPr/>
    </dgm:pt>
    <dgm:pt modelId="{A6B2942E-A875-4FFD-8F46-5A666B471305}" type="pres">
      <dgm:prSet presAssocID="{0A93399E-C23E-409E-AD5B-BB4D852D05AE}" presName="rootText" presStyleLbl="node1" presStyleIdx="0" presStyleCnt="1" custScaleX="599707" custScaleY="173297" custLinFactY="-64721" custLinFactNeighborX="21643" custLinFactNeighborY="-100000"/>
      <dgm:spPr/>
      <dgm:t>
        <a:bodyPr/>
        <a:lstStyle/>
        <a:p>
          <a:endParaRPr lang="ru-RU"/>
        </a:p>
      </dgm:t>
    </dgm:pt>
    <dgm:pt modelId="{E3F8FAF2-E430-4D39-B05C-458F4FB45A42}" type="pres">
      <dgm:prSet presAssocID="{0A93399E-C23E-409E-AD5B-BB4D852D05AE}" presName="rootConnector" presStyleLbl="node1" presStyleIdx="0" presStyleCnt="1"/>
      <dgm:spPr/>
      <dgm:t>
        <a:bodyPr/>
        <a:lstStyle/>
        <a:p>
          <a:endParaRPr lang="ru-RU"/>
        </a:p>
      </dgm:t>
    </dgm:pt>
    <dgm:pt modelId="{B19E060E-07FC-4D8D-A053-D8841D8A3F56}" type="pres">
      <dgm:prSet presAssocID="{0A93399E-C23E-409E-AD5B-BB4D852D05AE}" presName="childShape" presStyleCnt="0"/>
      <dgm:spPr/>
    </dgm:pt>
    <dgm:pt modelId="{2B570554-A35E-4B52-8B94-729F498DCECD}" type="pres">
      <dgm:prSet presAssocID="{784C5A22-67CA-4BAD-95C3-AEEC41428CA6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77FB421-55A9-48E3-A81D-8438CDC2C05A}" type="pres">
      <dgm:prSet presAssocID="{C55A9E2E-5657-42ED-9815-92F57C0E8AC6}" presName="childText" presStyleLbl="bgAcc1" presStyleIdx="0" presStyleCnt="3" custScaleX="691956" custScaleY="218392" custLinFactNeighborX="-7423" custLinFactNeighborY="-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C0DBE-1091-4FF4-8769-A063CCACF817}" type="pres">
      <dgm:prSet presAssocID="{9EC222C7-8848-45FA-9915-447E02BA09F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3916BB2-1DA8-444E-9A35-05BBE58E2CF5}" type="pres">
      <dgm:prSet presAssocID="{D82073A5-4CAA-4174-A5E7-5E5096DE93D7}" presName="childText" presStyleLbl="bgAcc1" presStyleIdx="1" presStyleCnt="3" custScaleX="691956" custScaleY="218392" custLinFactNeighborX="-7423" custLinFactNeighborY="-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E6FB-8303-40B8-B95B-9F8821C86ADA}" type="pres">
      <dgm:prSet presAssocID="{F2071420-C976-4782-A4F2-E4B41430C20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71D9BDB-CE30-4254-867E-36B8AA85E434}" type="pres">
      <dgm:prSet presAssocID="{B3F4B322-55CC-48CC-B7CF-663AC907F7FE}" presName="childText" presStyleLbl="bgAcc1" presStyleIdx="2" presStyleCnt="3" custScaleX="691956" custScaleY="218392" custLinFactNeighborX="-7423" custLinFactNeighborY="-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E21D0-6BDD-4BE9-AEDF-157DE5DE59BE}" type="presOf" srcId="{9EC222C7-8848-45FA-9915-447E02BA09FB}" destId="{5BCC0DBE-1091-4FF4-8769-A063CCACF817}" srcOrd="0" destOrd="0" presId="urn:microsoft.com/office/officeart/2005/8/layout/hierarchy3"/>
    <dgm:cxn modelId="{7E996E88-7C61-466B-B468-4D719D7AC39C}" type="presOf" srcId="{784C5A22-67CA-4BAD-95C3-AEEC41428CA6}" destId="{2B570554-A35E-4B52-8B94-729F498DCECD}" srcOrd="0" destOrd="0" presId="urn:microsoft.com/office/officeart/2005/8/layout/hierarchy3"/>
    <dgm:cxn modelId="{33E6BCFA-FB40-439B-8B6F-376A3BD45E14}" type="presOf" srcId="{B3F4B322-55CC-48CC-B7CF-663AC907F7FE}" destId="{471D9BDB-CE30-4254-867E-36B8AA85E434}" srcOrd="0" destOrd="0" presId="urn:microsoft.com/office/officeart/2005/8/layout/hierarchy3"/>
    <dgm:cxn modelId="{8202026C-8B63-4462-B356-6E22040B30D1}" type="presOf" srcId="{C55A9E2E-5657-42ED-9815-92F57C0E8AC6}" destId="{977FB421-55A9-48E3-A81D-8438CDC2C05A}" srcOrd="0" destOrd="0" presId="urn:microsoft.com/office/officeart/2005/8/layout/hierarchy3"/>
    <dgm:cxn modelId="{3F84BA0E-D517-4FE3-A20D-4AA84A5FD261}" srcId="{0A93399E-C23E-409E-AD5B-BB4D852D05AE}" destId="{B3F4B322-55CC-48CC-B7CF-663AC907F7FE}" srcOrd="2" destOrd="0" parTransId="{F2071420-C976-4782-A4F2-E4B41430C207}" sibTransId="{F805261C-FFD0-4B4D-9305-9BDDF8C678B0}"/>
    <dgm:cxn modelId="{345E2068-E09E-4078-9902-00819E4D7D99}" srcId="{0A93399E-C23E-409E-AD5B-BB4D852D05AE}" destId="{D82073A5-4CAA-4174-A5E7-5E5096DE93D7}" srcOrd="1" destOrd="0" parTransId="{9EC222C7-8848-45FA-9915-447E02BA09FB}" sibTransId="{1AFAC6B9-800B-4501-A741-AFFF6C232D2D}"/>
    <dgm:cxn modelId="{BB38BEF2-449F-4507-937A-D0BCCC4BF963}" type="presOf" srcId="{0A93399E-C23E-409E-AD5B-BB4D852D05AE}" destId="{A6B2942E-A875-4FFD-8F46-5A666B471305}" srcOrd="0" destOrd="0" presId="urn:microsoft.com/office/officeart/2005/8/layout/hierarchy3"/>
    <dgm:cxn modelId="{5EE854F6-F49A-4B2D-AD1E-7C51940E94CA}" type="presOf" srcId="{D82073A5-4CAA-4174-A5E7-5E5096DE93D7}" destId="{23916BB2-1DA8-444E-9A35-05BBE58E2CF5}" srcOrd="0" destOrd="0" presId="urn:microsoft.com/office/officeart/2005/8/layout/hierarchy3"/>
    <dgm:cxn modelId="{81F18893-C1C5-4DE4-ACAC-54380437A25F}" type="presOf" srcId="{F2071420-C976-4782-A4F2-E4B41430C207}" destId="{FFECE6FB-8303-40B8-B95B-9F8821C86ADA}" srcOrd="0" destOrd="0" presId="urn:microsoft.com/office/officeart/2005/8/layout/hierarchy3"/>
    <dgm:cxn modelId="{1E126F60-18C6-44AD-8966-3B839E16E138}" srcId="{9334EC5E-FD03-4099-82D6-7C0DC643AAD0}" destId="{0A93399E-C23E-409E-AD5B-BB4D852D05AE}" srcOrd="0" destOrd="0" parTransId="{049E2E2A-B1B1-41FE-8E18-43461F5D7A06}" sibTransId="{44831A78-117F-4B4C-8207-B9BA199F85A4}"/>
    <dgm:cxn modelId="{756E1DF8-1AB6-43CF-A027-49D2BAC2E464}" srcId="{0A93399E-C23E-409E-AD5B-BB4D852D05AE}" destId="{C55A9E2E-5657-42ED-9815-92F57C0E8AC6}" srcOrd="0" destOrd="0" parTransId="{784C5A22-67CA-4BAD-95C3-AEEC41428CA6}" sibTransId="{1B47AC57-CA4D-4D5F-BB7D-7721A4D478BF}"/>
    <dgm:cxn modelId="{09B77FA6-FEED-4FDD-9AA4-7A7B641F64BB}" type="presOf" srcId="{9334EC5E-FD03-4099-82D6-7C0DC643AAD0}" destId="{08741339-141D-4125-B591-0D5A821C0D5D}" srcOrd="0" destOrd="0" presId="urn:microsoft.com/office/officeart/2005/8/layout/hierarchy3"/>
    <dgm:cxn modelId="{DCDBAB55-DFCF-4C29-B627-B50AFC186AC4}" type="presOf" srcId="{0A93399E-C23E-409E-AD5B-BB4D852D05AE}" destId="{E3F8FAF2-E430-4D39-B05C-458F4FB45A42}" srcOrd="1" destOrd="0" presId="urn:microsoft.com/office/officeart/2005/8/layout/hierarchy3"/>
    <dgm:cxn modelId="{D1630975-94E5-4C7E-BE1B-D7FF9BBA2875}" type="presParOf" srcId="{08741339-141D-4125-B591-0D5A821C0D5D}" destId="{1D8259C4-7A2E-4B2C-AA01-F189F58931DA}" srcOrd="0" destOrd="0" presId="urn:microsoft.com/office/officeart/2005/8/layout/hierarchy3"/>
    <dgm:cxn modelId="{985B533A-981A-457D-9C81-62049AB78FEF}" type="presParOf" srcId="{1D8259C4-7A2E-4B2C-AA01-F189F58931DA}" destId="{EB5E1FA9-8274-432F-B7FB-E7295F566FE3}" srcOrd="0" destOrd="0" presId="urn:microsoft.com/office/officeart/2005/8/layout/hierarchy3"/>
    <dgm:cxn modelId="{54633EBD-74AB-440F-AC53-10CE7704039A}" type="presParOf" srcId="{EB5E1FA9-8274-432F-B7FB-E7295F566FE3}" destId="{A6B2942E-A875-4FFD-8F46-5A666B471305}" srcOrd="0" destOrd="0" presId="urn:microsoft.com/office/officeart/2005/8/layout/hierarchy3"/>
    <dgm:cxn modelId="{50D56182-2B8A-44AF-8021-DC898C4B45F4}" type="presParOf" srcId="{EB5E1FA9-8274-432F-B7FB-E7295F566FE3}" destId="{E3F8FAF2-E430-4D39-B05C-458F4FB45A42}" srcOrd="1" destOrd="0" presId="urn:microsoft.com/office/officeart/2005/8/layout/hierarchy3"/>
    <dgm:cxn modelId="{941310AE-09A1-45C7-9487-72B5FC35F36B}" type="presParOf" srcId="{1D8259C4-7A2E-4B2C-AA01-F189F58931DA}" destId="{B19E060E-07FC-4D8D-A053-D8841D8A3F56}" srcOrd="1" destOrd="0" presId="urn:microsoft.com/office/officeart/2005/8/layout/hierarchy3"/>
    <dgm:cxn modelId="{ACB7CD4D-8D89-485F-BE05-B2E99A822365}" type="presParOf" srcId="{B19E060E-07FC-4D8D-A053-D8841D8A3F56}" destId="{2B570554-A35E-4B52-8B94-729F498DCECD}" srcOrd="0" destOrd="0" presId="urn:microsoft.com/office/officeart/2005/8/layout/hierarchy3"/>
    <dgm:cxn modelId="{3BB50E99-59ED-4F1B-9D32-355E31493295}" type="presParOf" srcId="{B19E060E-07FC-4D8D-A053-D8841D8A3F56}" destId="{977FB421-55A9-48E3-A81D-8438CDC2C05A}" srcOrd="1" destOrd="0" presId="urn:microsoft.com/office/officeart/2005/8/layout/hierarchy3"/>
    <dgm:cxn modelId="{21B2A968-01E8-4FEC-87B9-002A580C1785}" type="presParOf" srcId="{B19E060E-07FC-4D8D-A053-D8841D8A3F56}" destId="{5BCC0DBE-1091-4FF4-8769-A063CCACF817}" srcOrd="2" destOrd="0" presId="urn:microsoft.com/office/officeart/2005/8/layout/hierarchy3"/>
    <dgm:cxn modelId="{EA525498-3C6E-4E43-8A79-2704DE6A0E2B}" type="presParOf" srcId="{B19E060E-07FC-4D8D-A053-D8841D8A3F56}" destId="{23916BB2-1DA8-444E-9A35-05BBE58E2CF5}" srcOrd="3" destOrd="0" presId="urn:microsoft.com/office/officeart/2005/8/layout/hierarchy3"/>
    <dgm:cxn modelId="{DBC9B6E8-1595-4CE6-9EA0-9F8B65298328}" type="presParOf" srcId="{B19E060E-07FC-4D8D-A053-D8841D8A3F56}" destId="{FFECE6FB-8303-40B8-B95B-9F8821C86ADA}" srcOrd="4" destOrd="0" presId="urn:microsoft.com/office/officeart/2005/8/layout/hierarchy3"/>
    <dgm:cxn modelId="{645E6C52-A3F6-469C-A167-DEF44EE75094}" type="presParOf" srcId="{B19E060E-07FC-4D8D-A053-D8841D8A3F56}" destId="{471D9BDB-CE30-4254-867E-36B8AA85E434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DF61E-71BD-42B8-AEBA-6A2D5BAE39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C36C5-D6B0-401D-AF90-81B07B1D322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у забрудненому шприці із залишками крові – 28-30 днів;</a:t>
          </a:r>
          <a:endParaRPr lang="ru-RU" sz="2400" dirty="0">
            <a:solidFill>
              <a:schemeClr val="tx1"/>
            </a:solidFill>
          </a:endParaRPr>
        </a:p>
      </dgm:t>
    </dgm:pt>
    <dgm:pt modelId="{092BF675-2069-4ED7-881B-9B6D1EA4BE27}" type="parTrans" cxnId="{DC226391-5C81-464F-8F0E-DFBC7CB4B510}">
      <dgm:prSet/>
      <dgm:spPr/>
      <dgm:t>
        <a:bodyPr/>
        <a:lstStyle/>
        <a:p>
          <a:endParaRPr lang="ru-RU"/>
        </a:p>
      </dgm:t>
    </dgm:pt>
    <dgm:pt modelId="{4D3D5DC6-DAC2-4FC2-AF65-D0CA4C8B5BBB}" type="sibTrans" cxnId="{DC226391-5C81-464F-8F0E-DFBC7CB4B51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4EC31B88-3077-4CBF-A608-C0C677D8B70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у рідкому середовищі при температурі 23-27 </a:t>
          </a:r>
          <a:r>
            <a:rPr lang="uk-UA" sz="2400" baseline="30000" dirty="0" err="1" smtClean="0">
              <a:solidFill>
                <a:schemeClr val="tx1"/>
              </a:solidFill>
            </a:rPr>
            <a:t>о</a:t>
          </a:r>
          <a:r>
            <a:rPr lang="uk-UA" sz="2400" dirty="0" err="1" smtClean="0">
              <a:solidFill>
                <a:schemeClr val="tx1"/>
              </a:solidFill>
            </a:rPr>
            <a:t>С</a:t>
          </a:r>
          <a:r>
            <a:rPr lang="uk-UA" sz="2400" dirty="0" smtClean="0">
              <a:solidFill>
                <a:schemeClr val="tx1"/>
              </a:solidFill>
            </a:rPr>
            <a:t> – 7-15 днів;</a:t>
          </a:r>
          <a:endParaRPr lang="ru-RU" sz="2400" dirty="0">
            <a:solidFill>
              <a:schemeClr val="tx1"/>
            </a:solidFill>
          </a:endParaRPr>
        </a:p>
      </dgm:t>
    </dgm:pt>
    <dgm:pt modelId="{1A321451-0022-422A-B07B-F763F015C12E}" type="parTrans" cxnId="{B84D15A9-8F1E-4182-B038-3BE2438E325B}">
      <dgm:prSet/>
      <dgm:spPr/>
      <dgm:t>
        <a:bodyPr/>
        <a:lstStyle/>
        <a:p>
          <a:endParaRPr lang="ru-RU"/>
        </a:p>
      </dgm:t>
    </dgm:pt>
    <dgm:pt modelId="{1ACAFE5B-1A2C-4649-A4B7-04E00CABD002}" type="sibTrans" cxnId="{B84D15A9-8F1E-4182-B038-3BE2438E325B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691F4EE-021C-410D-8CD1-6C0A9711017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u="none" dirty="0" smtClean="0">
              <a:solidFill>
                <a:schemeClr val="tx1"/>
              </a:solidFill>
            </a:rPr>
            <a:t>у </a:t>
          </a:r>
          <a:r>
            <a:rPr lang="uk-UA" sz="2400" dirty="0" smtClean="0">
              <a:solidFill>
                <a:schemeClr val="tx1"/>
              </a:solidFill>
            </a:rPr>
            <a:t>тілі померлої людини – до 3-х діб;</a:t>
          </a:r>
          <a:endParaRPr lang="ru-RU" sz="2400" dirty="0">
            <a:solidFill>
              <a:schemeClr val="tx1"/>
            </a:solidFill>
          </a:endParaRPr>
        </a:p>
      </dgm:t>
    </dgm:pt>
    <dgm:pt modelId="{74C6F53A-6A6C-41E8-9F68-F9C8946FE466}" type="parTrans" cxnId="{044AC358-4C79-4DF6-BC80-C12C713BB157}">
      <dgm:prSet/>
      <dgm:spPr/>
      <dgm:t>
        <a:bodyPr/>
        <a:lstStyle/>
        <a:p>
          <a:endParaRPr lang="ru-RU"/>
        </a:p>
      </dgm:t>
    </dgm:pt>
    <dgm:pt modelId="{00F60C52-A195-4ECA-A7F1-EAE07C9BF00C}" type="sibTrans" cxnId="{044AC358-4C79-4DF6-BC80-C12C713BB15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6070879B-1A9E-44CE-A60E-C367077D8A4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у замороженій крові – до 10 років,</a:t>
          </a:r>
          <a:endParaRPr lang="ru-RU" sz="2400" dirty="0">
            <a:solidFill>
              <a:schemeClr val="tx1"/>
            </a:solidFill>
          </a:endParaRPr>
        </a:p>
      </dgm:t>
    </dgm:pt>
    <dgm:pt modelId="{1DC0C1E1-A74D-4C1A-B9F6-A75D479D43D0}" type="parTrans" cxnId="{A8A9A687-0C06-4D00-84DE-5DC5398F2DD2}">
      <dgm:prSet/>
      <dgm:spPr/>
      <dgm:t>
        <a:bodyPr/>
        <a:lstStyle/>
        <a:p>
          <a:endParaRPr lang="ru-RU"/>
        </a:p>
      </dgm:t>
    </dgm:pt>
    <dgm:pt modelId="{DD9DADE5-86EC-4EA8-952F-40377DDB668F}" type="sibTrans" cxnId="{A8A9A687-0C06-4D00-84DE-5DC5398F2DD2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3DFB4707-F6EA-4FA5-B2CA-24F2BF75821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за межами організму та рідкого середовища – протягом 1 доби</a:t>
          </a:r>
          <a:endParaRPr lang="ru-RU" sz="2400" dirty="0">
            <a:solidFill>
              <a:schemeClr val="tx1"/>
            </a:solidFill>
          </a:endParaRPr>
        </a:p>
      </dgm:t>
    </dgm:pt>
    <dgm:pt modelId="{2F091E47-D1B3-46D1-95BD-48D8FDB7310C}" type="parTrans" cxnId="{DF11A36B-22F9-4D5C-BACF-52A4C3F2A7A5}">
      <dgm:prSet/>
      <dgm:spPr/>
      <dgm:t>
        <a:bodyPr/>
        <a:lstStyle/>
        <a:p>
          <a:endParaRPr lang="ru-RU"/>
        </a:p>
      </dgm:t>
    </dgm:pt>
    <dgm:pt modelId="{E6C927D9-FB3B-4848-BB8F-F4C8D5130652}" type="sibTrans" cxnId="{DF11A36B-22F9-4D5C-BACF-52A4C3F2A7A5}">
      <dgm:prSet/>
      <dgm:spPr/>
      <dgm:t>
        <a:bodyPr/>
        <a:lstStyle/>
        <a:p>
          <a:endParaRPr lang="ru-RU"/>
        </a:p>
      </dgm:t>
    </dgm:pt>
    <dgm:pt modelId="{0F6A1EDB-7427-49DA-86EB-7EF09DFA2E72}" type="pres">
      <dgm:prSet presAssocID="{7A1DF61E-71BD-42B8-AEBA-6A2D5BAE39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3E8162-05CC-4580-ACAC-732A7F1DD3AC}" type="pres">
      <dgm:prSet presAssocID="{7A1DF61E-71BD-42B8-AEBA-6A2D5BAE39CE}" presName="dummyMaxCanvas" presStyleCnt="0">
        <dgm:presLayoutVars/>
      </dgm:prSet>
      <dgm:spPr/>
    </dgm:pt>
    <dgm:pt modelId="{79B4CCE5-B8D3-4875-B53B-E2C818106C8D}" type="pres">
      <dgm:prSet presAssocID="{7A1DF61E-71BD-42B8-AEBA-6A2D5BAE39C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2226F-7792-4B35-9294-45ED8FDB4C73}" type="pres">
      <dgm:prSet presAssocID="{7A1DF61E-71BD-42B8-AEBA-6A2D5BAE39C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8D2F-E9FA-4C87-B3EC-28E2CB52F2CB}" type="pres">
      <dgm:prSet presAssocID="{7A1DF61E-71BD-42B8-AEBA-6A2D5BAE39C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3E43B-AC4E-4152-9191-72954990551D}" type="pres">
      <dgm:prSet presAssocID="{7A1DF61E-71BD-42B8-AEBA-6A2D5BAE39C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0C07-9F29-465A-B0F6-FFF76BC63AB8}" type="pres">
      <dgm:prSet presAssocID="{7A1DF61E-71BD-42B8-AEBA-6A2D5BAE39C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9B17E-DD15-4C34-BFB6-DBACEC943A16}" type="pres">
      <dgm:prSet presAssocID="{7A1DF61E-71BD-42B8-AEBA-6A2D5BAE39C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5027C-3601-4B3E-9938-E53A12F5357D}" type="pres">
      <dgm:prSet presAssocID="{7A1DF61E-71BD-42B8-AEBA-6A2D5BAE39C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A177-2F32-42D9-A8DC-24C4667E1806}" type="pres">
      <dgm:prSet presAssocID="{7A1DF61E-71BD-42B8-AEBA-6A2D5BAE39C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10DDD-7257-4C18-B3C0-2EC75A7ADA1D}" type="pres">
      <dgm:prSet presAssocID="{7A1DF61E-71BD-42B8-AEBA-6A2D5BAE39C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8172C-F539-459C-8D23-D9BD7FBF4406}" type="pres">
      <dgm:prSet presAssocID="{7A1DF61E-71BD-42B8-AEBA-6A2D5BAE39C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C9CEE-50D5-4D51-887F-6C9D76A25E45}" type="pres">
      <dgm:prSet presAssocID="{7A1DF61E-71BD-42B8-AEBA-6A2D5BAE39C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E54BB-F140-4B84-8953-49E3BF2F099F}" type="pres">
      <dgm:prSet presAssocID="{7A1DF61E-71BD-42B8-AEBA-6A2D5BAE39C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90F54-3BC6-424F-A9E8-D22478058123}" type="pres">
      <dgm:prSet presAssocID="{7A1DF61E-71BD-42B8-AEBA-6A2D5BAE39C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D4A9-C4B1-450B-8A01-BF99362D52A2}" type="pres">
      <dgm:prSet presAssocID="{7A1DF61E-71BD-42B8-AEBA-6A2D5BAE39C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0494B-8AEC-4720-B60E-3B7EA986FAF3}" type="presOf" srcId="{6070879B-1A9E-44CE-A60E-C367077D8A4A}" destId="{6BD90F54-3BC6-424F-A9E8-D22478058123}" srcOrd="1" destOrd="0" presId="urn:microsoft.com/office/officeart/2005/8/layout/vProcess5"/>
    <dgm:cxn modelId="{C977ED6B-0FC1-4B24-B892-DD7015454D6E}" type="presOf" srcId="{00F60C52-A195-4ECA-A7F1-EAE07C9BF00C}" destId="{981DA177-2F32-42D9-A8DC-24C4667E1806}" srcOrd="0" destOrd="0" presId="urn:microsoft.com/office/officeart/2005/8/layout/vProcess5"/>
    <dgm:cxn modelId="{BFA287BD-A2D4-4729-909B-834A96B170B2}" type="presOf" srcId="{4EC31B88-3077-4CBF-A608-C0C677D8B701}" destId="{B50C9CEE-50D5-4D51-887F-6C9D76A25E45}" srcOrd="1" destOrd="0" presId="urn:microsoft.com/office/officeart/2005/8/layout/vProcess5"/>
    <dgm:cxn modelId="{B90BEA5A-2CC9-43FC-A4C4-1A4A851B8BAE}" type="presOf" srcId="{6070879B-1A9E-44CE-A60E-C367077D8A4A}" destId="{EE03E43B-AC4E-4152-9191-72954990551D}" srcOrd="0" destOrd="0" presId="urn:microsoft.com/office/officeart/2005/8/layout/vProcess5"/>
    <dgm:cxn modelId="{28251040-AB2A-448A-ADF3-541B79A8F3DA}" type="presOf" srcId="{3DFB4707-F6EA-4FA5-B2CA-24F2BF75821C}" destId="{00C50C07-9F29-465A-B0F6-FFF76BC63AB8}" srcOrd="0" destOrd="0" presId="urn:microsoft.com/office/officeart/2005/8/layout/vProcess5"/>
    <dgm:cxn modelId="{9C9514AC-52FB-4706-8741-512F0495185D}" type="presOf" srcId="{F91C36C5-D6B0-401D-AF90-81B07B1D3227}" destId="{79B4CCE5-B8D3-4875-B53B-E2C818106C8D}" srcOrd="0" destOrd="0" presId="urn:microsoft.com/office/officeart/2005/8/layout/vProcess5"/>
    <dgm:cxn modelId="{DC226391-5C81-464F-8F0E-DFBC7CB4B510}" srcId="{7A1DF61E-71BD-42B8-AEBA-6A2D5BAE39CE}" destId="{F91C36C5-D6B0-401D-AF90-81B07B1D3227}" srcOrd="0" destOrd="0" parTransId="{092BF675-2069-4ED7-881B-9B6D1EA4BE27}" sibTransId="{4D3D5DC6-DAC2-4FC2-AF65-D0CA4C8B5BBB}"/>
    <dgm:cxn modelId="{1A079DA3-38E9-4740-8545-9C4AA1A75F38}" type="presOf" srcId="{7A1DF61E-71BD-42B8-AEBA-6A2D5BAE39CE}" destId="{0F6A1EDB-7427-49DA-86EB-7EF09DFA2E72}" srcOrd="0" destOrd="0" presId="urn:microsoft.com/office/officeart/2005/8/layout/vProcess5"/>
    <dgm:cxn modelId="{A8A9A687-0C06-4D00-84DE-5DC5398F2DD2}" srcId="{7A1DF61E-71BD-42B8-AEBA-6A2D5BAE39CE}" destId="{6070879B-1A9E-44CE-A60E-C367077D8A4A}" srcOrd="3" destOrd="0" parTransId="{1DC0C1E1-A74D-4C1A-B9F6-A75D479D43D0}" sibTransId="{DD9DADE5-86EC-4EA8-952F-40377DDB668F}"/>
    <dgm:cxn modelId="{F13A3B44-55E2-4080-9228-97A54B63A172}" type="presOf" srcId="{F91C36C5-D6B0-401D-AF90-81B07B1D3227}" destId="{F7C8172C-F539-459C-8D23-D9BD7FBF4406}" srcOrd="1" destOrd="0" presId="urn:microsoft.com/office/officeart/2005/8/layout/vProcess5"/>
    <dgm:cxn modelId="{4FE88D95-A700-4470-B88B-43BAF3FC0157}" type="presOf" srcId="{DD9DADE5-86EC-4EA8-952F-40377DDB668F}" destId="{B2310DDD-7257-4C18-B3C0-2EC75A7ADA1D}" srcOrd="0" destOrd="0" presId="urn:microsoft.com/office/officeart/2005/8/layout/vProcess5"/>
    <dgm:cxn modelId="{0A80B06E-6337-4FFC-BFD9-185C9A9AFB39}" type="presOf" srcId="{4D3D5DC6-DAC2-4FC2-AF65-D0CA4C8B5BBB}" destId="{D019B17E-DD15-4C34-BFB6-DBACEC943A16}" srcOrd="0" destOrd="0" presId="urn:microsoft.com/office/officeart/2005/8/layout/vProcess5"/>
    <dgm:cxn modelId="{044AC358-4C79-4DF6-BC80-C12C713BB157}" srcId="{7A1DF61E-71BD-42B8-AEBA-6A2D5BAE39CE}" destId="{A691F4EE-021C-410D-8CD1-6C0A97110178}" srcOrd="2" destOrd="0" parTransId="{74C6F53A-6A6C-41E8-9F68-F9C8946FE466}" sibTransId="{00F60C52-A195-4ECA-A7F1-EAE07C9BF00C}"/>
    <dgm:cxn modelId="{27F79D4B-587B-46B2-B10F-5FE78C5DE433}" type="presOf" srcId="{3DFB4707-F6EA-4FA5-B2CA-24F2BF75821C}" destId="{0072D4A9-C4B1-450B-8A01-BF99362D52A2}" srcOrd="1" destOrd="0" presId="urn:microsoft.com/office/officeart/2005/8/layout/vProcess5"/>
    <dgm:cxn modelId="{72B92742-2A05-452A-9196-AD8E2B25DC08}" type="presOf" srcId="{1ACAFE5B-1A2C-4649-A4B7-04E00CABD002}" destId="{B235027C-3601-4B3E-9938-E53A12F5357D}" srcOrd="0" destOrd="0" presId="urn:microsoft.com/office/officeart/2005/8/layout/vProcess5"/>
    <dgm:cxn modelId="{B61A095A-4CE5-49AB-B7E9-B53BED1C788E}" type="presOf" srcId="{A691F4EE-021C-410D-8CD1-6C0A97110178}" destId="{CD618D2F-E9FA-4C87-B3EC-28E2CB52F2CB}" srcOrd="0" destOrd="0" presId="urn:microsoft.com/office/officeart/2005/8/layout/vProcess5"/>
    <dgm:cxn modelId="{B84D15A9-8F1E-4182-B038-3BE2438E325B}" srcId="{7A1DF61E-71BD-42B8-AEBA-6A2D5BAE39CE}" destId="{4EC31B88-3077-4CBF-A608-C0C677D8B701}" srcOrd="1" destOrd="0" parTransId="{1A321451-0022-422A-B07B-F763F015C12E}" sibTransId="{1ACAFE5B-1A2C-4649-A4B7-04E00CABD002}"/>
    <dgm:cxn modelId="{DF11A36B-22F9-4D5C-BACF-52A4C3F2A7A5}" srcId="{7A1DF61E-71BD-42B8-AEBA-6A2D5BAE39CE}" destId="{3DFB4707-F6EA-4FA5-B2CA-24F2BF75821C}" srcOrd="4" destOrd="0" parTransId="{2F091E47-D1B3-46D1-95BD-48D8FDB7310C}" sibTransId="{E6C927D9-FB3B-4848-BB8F-F4C8D5130652}"/>
    <dgm:cxn modelId="{5846B28B-AF1B-41A2-BD6C-E87EF2E858BA}" type="presOf" srcId="{A691F4EE-021C-410D-8CD1-6C0A97110178}" destId="{304E54BB-F140-4B84-8953-49E3BF2F099F}" srcOrd="1" destOrd="0" presId="urn:microsoft.com/office/officeart/2005/8/layout/vProcess5"/>
    <dgm:cxn modelId="{CA42D6CC-D747-492C-B1CF-51E4B67A6D78}" type="presOf" srcId="{4EC31B88-3077-4CBF-A608-C0C677D8B701}" destId="{A7C2226F-7792-4B35-9294-45ED8FDB4C73}" srcOrd="0" destOrd="0" presId="urn:microsoft.com/office/officeart/2005/8/layout/vProcess5"/>
    <dgm:cxn modelId="{E22D88AB-D8C9-42F3-AA55-D8CC0BD1FC8C}" type="presParOf" srcId="{0F6A1EDB-7427-49DA-86EB-7EF09DFA2E72}" destId="{F03E8162-05CC-4580-ACAC-732A7F1DD3AC}" srcOrd="0" destOrd="0" presId="urn:microsoft.com/office/officeart/2005/8/layout/vProcess5"/>
    <dgm:cxn modelId="{1CC2412C-9536-4CF0-8966-139ADC860123}" type="presParOf" srcId="{0F6A1EDB-7427-49DA-86EB-7EF09DFA2E72}" destId="{79B4CCE5-B8D3-4875-B53B-E2C818106C8D}" srcOrd="1" destOrd="0" presId="urn:microsoft.com/office/officeart/2005/8/layout/vProcess5"/>
    <dgm:cxn modelId="{B34D36AE-6C94-4310-86A9-2628D6F2A0BC}" type="presParOf" srcId="{0F6A1EDB-7427-49DA-86EB-7EF09DFA2E72}" destId="{A7C2226F-7792-4B35-9294-45ED8FDB4C73}" srcOrd="2" destOrd="0" presId="urn:microsoft.com/office/officeart/2005/8/layout/vProcess5"/>
    <dgm:cxn modelId="{677FE787-D45B-4EDB-9224-B9E0A8DE6203}" type="presParOf" srcId="{0F6A1EDB-7427-49DA-86EB-7EF09DFA2E72}" destId="{CD618D2F-E9FA-4C87-B3EC-28E2CB52F2CB}" srcOrd="3" destOrd="0" presId="urn:microsoft.com/office/officeart/2005/8/layout/vProcess5"/>
    <dgm:cxn modelId="{94BB9834-FCDA-44A9-88C5-228D5376AF3A}" type="presParOf" srcId="{0F6A1EDB-7427-49DA-86EB-7EF09DFA2E72}" destId="{EE03E43B-AC4E-4152-9191-72954990551D}" srcOrd="4" destOrd="0" presId="urn:microsoft.com/office/officeart/2005/8/layout/vProcess5"/>
    <dgm:cxn modelId="{3BDD6FDA-15EA-4860-B35D-14575469F884}" type="presParOf" srcId="{0F6A1EDB-7427-49DA-86EB-7EF09DFA2E72}" destId="{00C50C07-9F29-465A-B0F6-FFF76BC63AB8}" srcOrd="5" destOrd="0" presId="urn:microsoft.com/office/officeart/2005/8/layout/vProcess5"/>
    <dgm:cxn modelId="{6748B8F5-B5A6-4884-A06F-F89276B5EA63}" type="presParOf" srcId="{0F6A1EDB-7427-49DA-86EB-7EF09DFA2E72}" destId="{D019B17E-DD15-4C34-BFB6-DBACEC943A16}" srcOrd="6" destOrd="0" presId="urn:microsoft.com/office/officeart/2005/8/layout/vProcess5"/>
    <dgm:cxn modelId="{E2E0C884-0333-488B-961A-F32A8CFE4C90}" type="presParOf" srcId="{0F6A1EDB-7427-49DA-86EB-7EF09DFA2E72}" destId="{B235027C-3601-4B3E-9938-E53A12F5357D}" srcOrd="7" destOrd="0" presId="urn:microsoft.com/office/officeart/2005/8/layout/vProcess5"/>
    <dgm:cxn modelId="{21993895-4D52-4347-9EE3-7002E138EE6E}" type="presParOf" srcId="{0F6A1EDB-7427-49DA-86EB-7EF09DFA2E72}" destId="{981DA177-2F32-42D9-A8DC-24C4667E1806}" srcOrd="8" destOrd="0" presId="urn:microsoft.com/office/officeart/2005/8/layout/vProcess5"/>
    <dgm:cxn modelId="{127E0A04-98E1-432B-A21C-F2B2FB8129D2}" type="presParOf" srcId="{0F6A1EDB-7427-49DA-86EB-7EF09DFA2E72}" destId="{B2310DDD-7257-4C18-B3C0-2EC75A7ADA1D}" srcOrd="9" destOrd="0" presId="urn:microsoft.com/office/officeart/2005/8/layout/vProcess5"/>
    <dgm:cxn modelId="{68EED12C-1BE0-48AB-8A68-0ECF6EACC765}" type="presParOf" srcId="{0F6A1EDB-7427-49DA-86EB-7EF09DFA2E72}" destId="{F7C8172C-F539-459C-8D23-D9BD7FBF4406}" srcOrd="10" destOrd="0" presId="urn:microsoft.com/office/officeart/2005/8/layout/vProcess5"/>
    <dgm:cxn modelId="{90233875-7608-4D4D-844C-BB37113A535A}" type="presParOf" srcId="{0F6A1EDB-7427-49DA-86EB-7EF09DFA2E72}" destId="{B50C9CEE-50D5-4D51-887F-6C9D76A25E45}" srcOrd="11" destOrd="0" presId="urn:microsoft.com/office/officeart/2005/8/layout/vProcess5"/>
    <dgm:cxn modelId="{31D58C3F-2308-46F7-957B-07ECF828A7F3}" type="presParOf" srcId="{0F6A1EDB-7427-49DA-86EB-7EF09DFA2E72}" destId="{304E54BB-F140-4B84-8953-49E3BF2F099F}" srcOrd="12" destOrd="0" presId="urn:microsoft.com/office/officeart/2005/8/layout/vProcess5"/>
    <dgm:cxn modelId="{B3D4BFF3-E06E-428C-98C4-3FB6F1E7344B}" type="presParOf" srcId="{0F6A1EDB-7427-49DA-86EB-7EF09DFA2E72}" destId="{6BD90F54-3BC6-424F-A9E8-D22478058123}" srcOrd="13" destOrd="0" presId="urn:microsoft.com/office/officeart/2005/8/layout/vProcess5"/>
    <dgm:cxn modelId="{8BDC3DFD-7610-4AC7-961C-2693C4E742C1}" type="presParOf" srcId="{0F6A1EDB-7427-49DA-86EB-7EF09DFA2E72}" destId="{0072D4A9-C4B1-450B-8A01-BF99362D52A2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B40FA-05F9-494A-975A-CC60DB57B6F9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54B926-FD12-44BF-8565-B016CD67DA4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800" b="1" dirty="0" smtClean="0"/>
            <a:t>Форми туберкульозу: </a:t>
          </a:r>
          <a:endParaRPr lang="ru-RU" sz="2800" dirty="0"/>
        </a:p>
      </dgm:t>
    </dgm:pt>
    <dgm:pt modelId="{5281EB08-B8C1-4B44-96C3-F1F106E391C4}" type="parTrans" cxnId="{CE2CDD8C-00B2-4AE0-A440-4BF1AB387ABA}">
      <dgm:prSet/>
      <dgm:spPr/>
      <dgm:t>
        <a:bodyPr/>
        <a:lstStyle/>
        <a:p>
          <a:endParaRPr lang="ru-RU"/>
        </a:p>
      </dgm:t>
    </dgm:pt>
    <dgm:pt modelId="{3D17B4B4-6481-46D5-93F7-60CE1916C6A9}" type="sibTrans" cxnId="{CE2CDD8C-00B2-4AE0-A440-4BF1AB387ABA}">
      <dgm:prSet/>
      <dgm:spPr/>
      <dgm:t>
        <a:bodyPr/>
        <a:lstStyle/>
        <a:p>
          <a:endParaRPr lang="ru-RU"/>
        </a:p>
      </dgm:t>
    </dgm:pt>
    <dgm:pt modelId="{4AE83B87-0134-4462-B1BF-569754AB35F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- </a:t>
          </a:r>
          <a:r>
            <a:rPr lang="uk-UA" sz="2800" b="0" i="0" noProof="0" dirty="0" smtClean="0"/>
            <a:t>«закрита» форма – це, як правило, рання стадія захворювання, коли в легенях виявляють окремі невеликі ділянки запалення </a:t>
          </a:r>
          <a:r>
            <a:rPr lang="ru-RU" sz="2800" b="0" i="0" dirty="0" smtClean="0"/>
            <a:t>(1-2 см). </a:t>
          </a:r>
          <a:endParaRPr lang="ru-RU" sz="2800" dirty="0">
            <a:solidFill>
              <a:schemeClr val="tx1"/>
            </a:solidFill>
          </a:endParaRPr>
        </a:p>
      </dgm:t>
    </dgm:pt>
    <dgm:pt modelId="{96FF7559-C9B2-42D0-81E2-EE66F8EBE4C0}" type="parTrans" cxnId="{A2077D0E-5423-41B7-B411-DC3D7378B3C0}">
      <dgm:prSet/>
      <dgm:spPr/>
      <dgm:t>
        <a:bodyPr/>
        <a:lstStyle/>
        <a:p>
          <a:endParaRPr lang="ru-RU"/>
        </a:p>
      </dgm:t>
    </dgm:pt>
    <dgm:pt modelId="{4E6CC089-D974-46CF-8CBF-ED6141DA0C18}" type="sibTrans" cxnId="{A2077D0E-5423-41B7-B411-DC3D7378B3C0}">
      <dgm:prSet/>
      <dgm:spPr/>
      <dgm:t>
        <a:bodyPr/>
        <a:lstStyle/>
        <a:p>
          <a:endParaRPr lang="ru-RU"/>
        </a:p>
      </dgm:t>
    </dgm:pt>
    <dgm:pt modelId="{5661C597-6C7B-4FCB-A492-F100AE576D0A}">
      <dgm:prSet custT="1"/>
      <dgm:spPr>
        <a:solidFill>
          <a:srgbClr val="00B0F0"/>
        </a:solidFill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- </a:t>
          </a:r>
          <a:r>
            <a:rPr lang="uk-UA" sz="2800" b="0" i="0" noProof="0" dirty="0" smtClean="0"/>
            <a:t>«відкрита» форма – це пізніша стадія, коли в легенях визначають великі ділянки запалення з розпадом легеневої тканини</a:t>
          </a:r>
          <a:r>
            <a:rPr lang="ru-RU" sz="2800" b="0" i="0" dirty="0" smtClean="0"/>
            <a:t>;</a:t>
          </a:r>
          <a:endParaRPr lang="ru-RU" sz="2800" b="1" dirty="0">
            <a:solidFill>
              <a:schemeClr val="tx1"/>
            </a:solidFill>
          </a:endParaRPr>
        </a:p>
      </dgm:t>
    </dgm:pt>
    <dgm:pt modelId="{0901C7AF-ACAE-4E05-92CE-412A53098DBA}" type="parTrans" cxnId="{7D2A9CA5-A77C-4791-93E1-0E7FD28C70D5}">
      <dgm:prSet/>
      <dgm:spPr/>
      <dgm:t>
        <a:bodyPr/>
        <a:lstStyle/>
        <a:p>
          <a:endParaRPr lang="ru-RU"/>
        </a:p>
      </dgm:t>
    </dgm:pt>
    <dgm:pt modelId="{643A47EB-1867-435D-AE5B-BAF65649A63C}" type="sibTrans" cxnId="{7D2A9CA5-A77C-4791-93E1-0E7FD28C70D5}">
      <dgm:prSet/>
      <dgm:spPr/>
      <dgm:t>
        <a:bodyPr/>
        <a:lstStyle/>
        <a:p>
          <a:endParaRPr lang="ru-RU"/>
        </a:p>
      </dgm:t>
    </dgm:pt>
    <dgm:pt modelId="{09BC0109-57B5-422B-A678-DFD7E07C874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- </a:t>
          </a:r>
          <a:r>
            <a:rPr lang="uk-UA" sz="2800" b="0" i="0" noProof="0" dirty="0" err="1" smtClean="0"/>
            <a:t>Позалегеневий</a:t>
          </a:r>
          <a:r>
            <a:rPr lang="uk-UA" sz="2800" b="0" i="0" noProof="0" dirty="0" smtClean="0"/>
            <a:t> туберкульоз незаразна форма захворювання (туберкульоз кісток та суглобів, лімфатичних вузлів тощо.</a:t>
          </a:r>
          <a:endParaRPr lang="uk-UA" sz="2800" noProof="0" dirty="0">
            <a:solidFill>
              <a:schemeClr val="tx1"/>
            </a:solidFill>
          </a:endParaRPr>
        </a:p>
      </dgm:t>
    </dgm:pt>
    <dgm:pt modelId="{6C38BAA1-0D1D-4282-A98B-262796BB2848}" type="parTrans" cxnId="{87C778E6-EB2F-4A64-9538-B74A6BA1919F}">
      <dgm:prSet/>
      <dgm:spPr/>
      <dgm:t>
        <a:bodyPr/>
        <a:lstStyle/>
        <a:p>
          <a:endParaRPr lang="ru-RU"/>
        </a:p>
      </dgm:t>
    </dgm:pt>
    <dgm:pt modelId="{0E168770-6376-49F9-974C-9986A87D29A5}" type="sibTrans" cxnId="{87C778E6-EB2F-4A64-9538-B74A6BA1919F}">
      <dgm:prSet/>
      <dgm:spPr/>
      <dgm:t>
        <a:bodyPr/>
        <a:lstStyle/>
        <a:p>
          <a:endParaRPr lang="ru-RU"/>
        </a:p>
      </dgm:t>
    </dgm:pt>
    <dgm:pt modelId="{F03C71AF-9596-4E59-BD01-14F736B667F4}" type="pres">
      <dgm:prSet presAssocID="{99CB40FA-05F9-494A-975A-CC60DB57B6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A2945-E7CF-4FC7-A606-B23750D007FE}" type="pres">
      <dgm:prSet presAssocID="{D454B926-FD12-44BF-8565-B016CD67DA4B}" presName="root1" presStyleCnt="0"/>
      <dgm:spPr/>
    </dgm:pt>
    <dgm:pt modelId="{2A47D274-F2E1-4CAE-90A5-C70F6C6F50F8}" type="pres">
      <dgm:prSet presAssocID="{D454B926-FD12-44BF-8565-B016CD67DA4B}" presName="LevelOneTextNode" presStyleLbl="node0" presStyleIdx="0" presStyleCnt="1" custScaleX="186659" custScaleY="383241" custLinFactX="-71959" custLinFactNeighborX="-100000" custLinFactNeighborY="-10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F5918-4237-465D-8C85-3DEB02D32AFD}" type="pres">
      <dgm:prSet presAssocID="{D454B926-FD12-44BF-8565-B016CD67DA4B}" presName="level2hierChild" presStyleCnt="0"/>
      <dgm:spPr/>
    </dgm:pt>
    <dgm:pt modelId="{199C9F9A-B8E9-4967-A324-84946CF7FCCB}" type="pres">
      <dgm:prSet presAssocID="{96FF7559-C9B2-42D0-81E2-EE66F8EBE4C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AC1D6B5-79E0-44D6-856B-72D58F3096ED}" type="pres">
      <dgm:prSet presAssocID="{96FF7559-C9B2-42D0-81E2-EE66F8EBE4C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AAEC9C8-255F-4D38-9063-FF9FB6470E73}" type="pres">
      <dgm:prSet presAssocID="{4AE83B87-0134-4462-B1BF-569754AB35F0}" presName="root2" presStyleCnt="0"/>
      <dgm:spPr/>
    </dgm:pt>
    <dgm:pt modelId="{4563D396-5EB8-48C9-A53C-D351FBF23434}" type="pres">
      <dgm:prSet presAssocID="{4AE83B87-0134-4462-B1BF-569754AB35F0}" presName="LevelTwoTextNode" presStyleLbl="node2" presStyleIdx="0" presStyleCnt="3" custScaleX="412363" custScaleY="249311" custLinFactNeighborX="-6866" custLinFactNeighborY="-73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3DF8A-2495-4035-843E-4E295A43E62A}" type="pres">
      <dgm:prSet presAssocID="{4AE83B87-0134-4462-B1BF-569754AB35F0}" presName="level3hierChild" presStyleCnt="0"/>
      <dgm:spPr/>
    </dgm:pt>
    <dgm:pt modelId="{FF8C871D-5067-49C1-80F9-9CC727BB51A2}" type="pres">
      <dgm:prSet presAssocID="{0901C7AF-ACAE-4E05-92CE-412A53098DB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73667BD-F4CD-43EF-BEE9-57F34A34A108}" type="pres">
      <dgm:prSet presAssocID="{0901C7AF-ACAE-4E05-92CE-412A53098DB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235F8D8-4DAC-4195-8CCB-C7AC33319DAB}" type="pres">
      <dgm:prSet presAssocID="{5661C597-6C7B-4FCB-A492-F100AE576D0A}" presName="root2" presStyleCnt="0"/>
      <dgm:spPr/>
    </dgm:pt>
    <dgm:pt modelId="{DAF8F7A5-83E6-4A36-B4A9-06953A2D3F30}" type="pres">
      <dgm:prSet presAssocID="{5661C597-6C7B-4FCB-A492-F100AE576D0A}" presName="LevelTwoTextNode" presStyleLbl="node2" presStyleIdx="1" presStyleCnt="3" custScaleX="412363" custScaleY="250134" custLinFactNeighborX="-1618" custLinFactNeighborY="-35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CB6FF-6065-42B3-A9C1-5E116D0D6777}" type="pres">
      <dgm:prSet presAssocID="{5661C597-6C7B-4FCB-A492-F100AE576D0A}" presName="level3hierChild" presStyleCnt="0"/>
      <dgm:spPr/>
    </dgm:pt>
    <dgm:pt modelId="{801EEA1E-52B6-4DC8-932F-A38298ECCEAB}" type="pres">
      <dgm:prSet presAssocID="{6C38BAA1-0D1D-4282-A98B-262796BB284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FFE2062-9CBD-4ABE-A3B3-56F2178670CF}" type="pres">
      <dgm:prSet presAssocID="{6C38BAA1-0D1D-4282-A98B-262796BB284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8A4C122-D5E0-4423-9449-9E97837A0BFE}" type="pres">
      <dgm:prSet presAssocID="{09BC0109-57B5-422B-A678-DFD7E07C8747}" presName="root2" presStyleCnt="0"/>
      <dgm:spPr/>
    </dgm:pt>
    <dgm:pt modelId="{9BD08AAD-63B9-46A0-A2F5-706406C2FE64}" type="pres">
      <dgm:prSet presAssocID="{09BC0109-57B5-422B-A678-DFD7E07C8747}" presName="LevelTwoTextNode" presStyleLbl="node2" presStyleIdx="2" presStyleCnt="3" custScaleX="412363" custScaleY="249311" custLinFactNeighborX="-1618" custLinFactNeighborY="-8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22296-B4FF-4844-9BBB-6D10F4EBE407}" type="pres">
      <dgm:prSet presAssocID="{09BC0109-57B5-422B-A678-DFD7E07C8747}" presName="level3hierChild" presStyleCnt="0"/>
      <dgm:spPr/>
    </dgm:pt>
  </dgm:ptLst>
  <dgm:cxnLst>
    <dgm:cxn modelId="{1385F728-EF7B-44B2-B182-533E84A73E55}" type="presOf" srcId="{96FF7559-C9B2-42D0-81E2-EE66F8EBE4C0}" destId="{199C9F9A-B8E9-4967-A324-84946CF7FCCB}" srcOrd="0" destOrd="0" presId="urn:microsoft.com/office/officeart/2005/8/layout/hierarchy2"/>
    <dgm:cxn modelId="{CE2CDD8C-00B2-4AE0-A440-4BF1AB387ABA}" srcId="{99CB40FA-05F9-494A-975A-CC60DB57B6F9}" destId="{D454B926-FD12-44BF-8565-B016CD67DA4B}" srcOrd="0" destOrd="0" parTransId="{5281EB08-B8C1-4B44-96C3-F1F106E391C4}" sibTransId="{3D17B4B4-6481-46D5-93F7-60CE1916C6A9}"/>
    <dgm:cxn modelId="{1439CC65-4E17-4C21-8F2E-0C04BC6386EB}" type="presOf" srcId="{6C38BAA1-0D1D-4282-A98B-262796BB2848}" destId="{801EEA1E-52B6-4DC8-932F-A38298ECCEAB}" srcOrd="0" destOrd="0" presId="urn:microsoft.com/office/officeart/2005/8/layout/hierarchy2"/>
    <dgm:cxn modelId="{A2077D0E-5423-41B7-B411-DC3D7378B3C0}" srcId="{D454B926-FD12-44BF-8565-B016CD67DA4B}" destId="{4AE83B87-0134-4462-B1BF-569754AB35F0}" srcOrd="0" destOrd="0" parTransId="{96FF7559-C9B2-42D0-81E2-EE66F8EBE4C0}" sibTransId="{4E6CC089-D974-46CF-8CBF-ED6141DA0C18}"/>
    <dgm:cxn modelId="{7D2A9CA5-A77C-4791-93E1-0E7FD28C70D5}" srcId="{D454B926-FD12-44BF-8565-B016CD67DA4B}" destId="{5661C597-6C7B-4FCB-A492-F100AE576D0A}" srcOrd="1" destOrd="0" parTransId="{0901C7AF-ACAE-4E05-92CE-412A53098DBA}" sibTransId="{643A47EB-1867-435D-AE5B-BAF65649A63C}"/>
    <dgm:cxn modelId="{A611C85E-540C-4FF7-9AA2-53EE84E7B52F}" type="presOf" srcId="{09BC0109-57B5-422B-A678-DFD7E07C8747}" destId="{9BD08AAD-63B9-46A0-A2F5-706406C2FE64}" srcOrd="0" destOrd="0" presId="urn:microsoft.com/office/officeart/2005/8/layout/hierarchy2"/>
    <dgm:cxn modelId="{5BAF6BC8-A370-4704-9550-0E1DFB8AF406}" type="presOf" srcId="{0901C7AF-ACAE-4E05-92CE-412A53098DBA}" destId="{B73667BD-F4CD-43EF-BEE9-57F34A34A108}" srcOrd="1" destOrd="0" presId="urn:microsoft.com/office/officeart/2005/8/layout/hierarchy2"/>
    <dgm:cxn modelId="{113FE9AC-9BD5-4E49-BB5A-9ED68D8B1D3B}" type="presOf" srcId="{0901C7AF-ACAE-4E05-92CE-412A53098DBA}" destId="{FF8C871D-5067-49C1-80F9-9CC727BB51A2}" srcOrd="0" destOrd="0" presId="urn:microsoft.com/office/officeart/2005/8/layout/hierarchy2"/>
    <dgm:cxn modelId="{E8F75BD6-8231-4CF0-A02B-2B65BB7C9D9F}" type="presOf" srcId="{6C38BAA1-0D1D-4282-A98B-262796BB2848}" destId="{3FFE2062-9CBD-4ABE-A3B3-56F2178670CF}" srcOrd="1" destOrd="0" presId="urn:microsoft.com/office/officeart/2005/8/layout/hierarchy2"/>
    <dgm:cxn modelId="{C37906CC-2838-47C0-AF3A-20A0D896833B}" type="presOf" srcId="{5661C597-6C7B-4FCB-A492-F100AE576D0A}" destId="{DAF8F7A5-83E6-4A36-B4A9-06953A2D3F30}" srcOrd="0" destOrd="0" presId="urn:microsoft.com/office/officeart/2005/8/layout/hierarchy2"/>
    <dgm:cxn modelId="{00373BAB-9A30-4FC8-93E1-81A0C7BD6FE3}" type="presOf" srcId="{D454B926-FD12-44BF-8565-B016CD67DA4B}" destId="{2A47D274-F2E1-4CAE-90A5-C70F6C6F50F8}" srcOrd="0" destOrd="0" presId="urn:microsoft.com/office/officeart/2005/8/layout/hierarchy2"/>
    <dgm:cxn modelId="{AFE6E51E-B99D-4629-B222-44DBCE01480F}" type="presOf" srcId="{96FF7559-C9B2-42D0-81E2-EE66F8EBE4C0}" destId="{3AC1D6B5-79E0-44D6-856B-72D58F3096ED}" srcOrd="1" destOrd="0" presId="urn:microsoft.com/office/officeart/2005/8/layout/hierarchy2"/>
    <dgm:cxn modelId="{3F912C4E-9C65-45AC-9DF3-E8E2F354968F}" type="presOf" srcId="{4AE83B87-0134-4462-B1BF-569754AB35F0}" destId="{4563D396-5EB8-48C9-A53C-D351FBF23434}" srcOrd="0" destOrd="0" presId="urn:microsoft.com/office/officeart/2005/8/layout/hierarchy2"/>
    <dgm:cxn modelId="{CC01E17A-9503-4A95-ACF4-8981D0B26A01}" type="presOf" srcId="{99CB40FA-05F9-494A-975A-CC60DB57B6F9}" destId="{F03C71AF-9596-4E59-BD01-14F736B667F4}" srcOrd="0" destOrd="0" presId="urn:microsoft.com/office/officeart/2005/8/layout/hierarchy2"/>
    <dgm:cxn modelId="{87C778E6-EB2F-4A64-9538-B74A6BA1919F}" srcId="{D454B926-FD12-44BF-8565-B016CD67DA4B}" destId="{09BC0109-57B5-422B-A678-DFD7E07C8747}" srcOrd="2" destOrd="0" parTransId="{6C38BAA1-0D1D-4282-A98B-262796BB2848}" sibTransId="{0E168770-6376-49F9-974C-9986A87D29A5}"/>
    <dgm:cxn modelId="{5DAE4816-925F-4CE2-9604-132BB0098FC7}" type="presParOf" srcId="{F03C71AF-9596-4E59-BD01-14F736B667F4}" destId="{15CA2945-E7CF-4FC7-A606-B23750D007FE}" srcOrd="0" destOrd="0" presId="urn:microsoft.com/office/officeart/2005/8/layout/hierarchy2"/>
    <dgm:cxn modelId="{76F2AE32-6C27-4B2A-94AE-64FB04E81E18}" type="presParOf" srcId="{15CA2945-E7CF-4FC7-A606-B23750D007FE}" destId="{2A47D274-F2E1-4CAE-90A5-C70F6C6F50F8}" srcOrd="0" destOrd="0" presId="urn:microsoft.com/office/officeart/2005/8/layout/hierarchy2"/>
    <dgm:cxn modelId="{543C9495-93F0-4233-BC95-02D693579CE1}" type="presParOf" srcId="{15CA2945-E7CF-4FC7-A606-B23750D007FE}" destId="{F1CF5918-4237-465D-8C85-3DEB02D32AFD}" srcOrd="1" destOrd="0" presId="urn:microsoft.com/office/officeart/2005/8/layout/hierarchy2"/>
    <dgm:cxn modelId="{FBE41AFE-4178-43E0-82AE-4DBEE2726169}" type="presParOf" srcId="{F1CF5918-4237-465D-8C85-3DEB02D32AFD}" destId="{199C9F9A-B8E9-4967-A324-84946CF7FCCB}" srcOrd="0" destOrd="0" presId="urn:microsoft.com/office/officeart/2005/8/layout/hierarchy2"/>
    <dgm:cxn modelId="{FF1E6542-80EC-4FBE-8C20-29DFDA9FA7FC}" type="presParOf" srcId="{199C9F9A-B8E9-4967-A324-84946CF7FCCB}" destId="{3AC1D6B5-79E0-44D6-856B-72D58F3096ED}" srcOrd="0" destOrd="0" presId="urn:microsoft.com/office/officeart/2005/8/layout/hierarchy2"/>
    <dgm:cxn modelId="{4060F474-222A-40D6-A1D1-C690D2EF31D6}" type="presParOf" srcId="{F1CF5918-4237-465D-8C85-3DEB02D32AFD}" destId="{1AAEC9C8-255F-4D38-9063-FF9FB6470E73}" srcOrd="1" destOrd="0" presId="urn:microsoft.com/office/officeart/2005/8/layout/hierarchy2"/>
    <dgm:cxn modelId="{71075525-BFF9-48DF-B93E-57A329B5A9BF}" type="presParOf" srcId="{1AAEC9C8-255F-4D38-9063-FF9FB6470E73}" destId="{4563D396-5EB8-48C9-A53C-D351FBF23434}" srcOrd="0" destOrd="0" presId="urn:microsoft.com/office/officeart/2005/8/layout/hierarchy2"/>
    <dgm:cxn modelId="{4FA4D77D-3EA1-4EE9-A8A0-39C434725530}" type="presParOf" srcId="{1AAEC9C8-255F-4D38-9063-FF9FB6470E73}" destId="{0EF3DF8A-2495-4035-843E-4E295A43E62A}" srcOrd="1" destOrd="0" presId="urn:microsoft.com/office/officeart/2005/8/layout/hierarchy2"/>
    <dgm:cxn modelId="{4BBBF03D-C9B4-456E-99D8-50F868446D17}" type="presParOf" srcId="{F1CF5918-4237-465D-8C85-3DEB02D32AFD}" destId="{FF8C871D-5067-49C1-80F9-9CC727BB51A2}" srcOrd="2" destOrd="0" presId="urn:microsoft.com/office/officeart/2005/8/layout/hierarchy2"/>
    <dgm:cxn modelId="{1A4E32A8-2837-46A3-A299-D5DCDAA2003C}" type="presParOf" srcId="{FF8C871D-5067-49C1-80F9-9CC727BB51A2}" destId="{B73667BD-F4CD-43EF-BEE9-57F34A34A108}" srcOrd="0" destOrd="0" presId="urn:microsoft.com/office/officeart/2005/8/layout/hierarchy2"/>
    <dgm:cxn modelId="{E2D76168-F454-48C3-9F24-D8A1894A7B14}" type="presParOf" srcId="{F1CF5918-4237-465D-8C85-3DEB02D32AFD}" destId="{0235F8D8-4DAC-4195-8CCB-C7AC33319DAB}" srcOrd="3" destOrd="0" presId="urn:microsoft.com/office/officeart/2005/8/layout/hierarchy2"/>
    <dgm:cxn modelId="{E8AE911D-D393-4357-B65C-F803C623741B}" type="presParOf" srcId="{0235F8D8-4DAC-4195-8CCB-C7AC33319DAB}" destId="{DAF8F7A5-83E6-4A36-B4A9-06953A2D3F30}" srcOrd="0" destOrd="0" presId="urn:microsoft.com/office/officeart/2005/8/layout/hierarchy2"/>
    <dgm:cxn modelId="{E14599BA-9ACB-44C2-B082-65530E65241C}" type="presParOf" srcId="{0235F8D8-4DAC-4195-8CCB-C7AC33319DAB}" destId="{639CB6FF-6065-42B3-A9C1-5E116D0D6777}" srcOrd="1" destOrd="0" presId="urn:microsoft.com/office/officeart/2005/8/layout/hierarchy2"/>
    <dgm:cxn modelId="{1F2BFBA7-07C8-480F-AA65-D423A9D79651}" type="presParOf" srcId="{F1CF5918-4237-465D-8C85-3DEB02D32AFD}" destId="{801EEA1E-52B6-4DC8-932F-A38298ECCEAB}" srcOrd="4" destOrd="0" presId="urn:microsoft.com/office/officeart/2005/8/layout/hierarchy2"/>
    <dgm:cxn modelId="{2B5B0F79-A92D-417A-89FE-0DC61407E757}" type="presParOf" srcId="{801EEA1E-52B6-4DC8-932F-A38298ECCEAB}" destId="{3FFE2062-9CBD-4ABE-A3B3-56F2178670CF}" srcOrd="0" destOrd="0" presId="urn:microsoft.com/office/officeart/2005/8/layout/hierarchy2"/>
    <dgm:cxn modelId="{08DC651F-05B6-42ED-87DD-B560F02B044A}" type="presParOf" srcId="{F1CF5918-4237-465D-8C85-3DEB02D32AFD}" destId="{B8A4C122-D5E0-4423-9449-9E97837A0BFE}" srcOrd="5" destOrd="0" presId="urn:microsoft.com/office/officeart/2005/8/layout/hierarchy2"/>
    <dgm:cxn modelId="{22FCBA5C-A73A-4C76-8031-1B611084B0DF}" type="presParOf" srcId="{B8A4C122-D5E0-4423-9449-9E97837A0BFE}" destId="{9BD08AAD-63B9-46A0-A2F5-706406C2FE64}" srcOrd="0" destOrd="0" presId="urn:microsoft.com/office/officeart/2005/8/layout/hierarchy2"/>
    <dgm:cxn modelId="{6DA62BCE-9F63-469C-BD7E-957CC775F1A5}" type="presParOf" srcId="{B8A4C122-D5E0-4423-9449-9E97837A0BFE}" destId="{2A622296-B4FF-4844-9BBB-6D10F4EBE407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DF61E-71BD-42B8-AEBA-6A2D5BAE39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C36C5-D6B0-401D-AF90-81B07B1D322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</a:rPr>
            <a:t>на книжкових сторінках    2-3 місяці;</a:t>
          </a:r>
          <a:endParaRPr lang="ru-RU" sz="2800" dirty="0">
            <a:solidFill>
              <a:schemeClr val="tx2"/>
            </a:solidFill>
          </a:endParaRPr>
        </a:p>
      </dgm:t>
    </dgm:pt>
    <dgm:pt modelId="{092BF675-2069-4ED7-881B-9B6D1EA4BE27}" type="parTrans" cxnId="{DC226391-5C81-464F-8F0E-DFBC7CB4B510}">
      <dgm:prSet/>
      <dgm:spPr/>
      <dgm:t>
        <a:bodyPr/>
        <a:lstStyle/>
        <a:p>
          <a:endParaRPr lang="ru-RU"/>
        </a:p>
      </dgm:t>
    </dgm:pt>
    <dgm:pt modelId="{4D3D5DC6-DAC2-4FC2-AF65-D0CA4C8B5BBB}" type="sibTrans" cxnId="{DC226391-5C81-464F-8F0E-DFBC7CB4B51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4EC31B88-3077-4CBF-A608-C0C677D8B70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</a:rPr>
            <a:t>живуть в сухому ґрунті до 2 тижнів,;</a:t>
          </a:r>
          <a:endParaRPr lang="ru-RU" sz="2800" dirty="0">
            <a:solidFill>
              <a:schemeClr val="tx2"/>
            </a:solidFill>
          </a:endParaRPr>
        </a:p>
      </dgm:t>
    </dgm:pt>
    <dgm:pt modelId="{1A321451-0022-422A-B07B-F763F015C12E}" type="parTrans" cxnId="{B84D15A9-8F1E-4182-B038-3BE2438E325B}">
      <dgm:prSet/>
      <dgm:spPr/>
      <dgm:t>
        <a:bodyPr/>
        <a:lstStyle/>
        <a:p>
          <a:endParaRPr lang="ru-RU"/>
        </a:p>
      </dgm:t>
    </dgm:pt>
    <dgm:pt modelId="{1ACAFE5B-1A2C-4649-A4B7-04E00CABD002}" type="sibTrans" cxnId="{B84D15A9-8F1E-4182-B038-3BE2438E325B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691F4EE-021C-410D-8CD1-6C0A9711017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</a:rPr>
            <a:t>в молочних продуктах до 200 – 250 днів;</a:t>
          </a:r>
          <a:endParaRPr lang="ru-RU" sz="2800" dirty="0">
            <a:solidFill>
              <a:schemeClr val="tx2"/>
            </a:solidFill>
          </a:endParaRPr>
        </a:p>
      </dgm:t>
    </dgm:pt>
    <dgm:pt modelId="{74C6F53A-6A6C-41E8-9F68-F9C8946FE466}" type="parTrans" cxnId="{044AC358-4C79-4DF6-BC80-C12C713BB157}">
      <dgm:prSet/>
      <dgm:spPr/>
      <dgm:t>
        <a:bodyPr/>
        <a:lstStyle/>
        <a:p>
          <a:endParaRPr lang="ru-RU"/>
        </a:p>
      </dgm:t>
    </dgm:pt>
    <dgm:pt modelId="{00F60C52-A195-4ECA-A7F1-EAE07C9BF00C}" type="sibTrans" cxnId="{044AC358-4C79-4DF6-BC80-C12C713BB15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6070879B-1A9E-44CE-A60E-C367077D8A4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</a:rPr>
            <a:t>при  кімнатній температурі здатні жити      1 – 5 місяців,</a:t>
          </a:r>
          <a:endParaRPr lang="ru-RU" sz="2800" dirty="0">
            <a:solidFill>
              <a:schemeClr val="tx2"/>
            </a:solidFill>
          </a:endParaRPr>
        </a:p>
      </dgm:t>
    </dgm:pt>
    <dgm:pt modelId="{1DC0C1E1-A74D-4C1A-B9F6-A75D479D43D0}" type="parTrans" cxnId="{A8A9A687-0C06-4D00-84DE-5DC5398F2DD2}">
      <dgm:prSet/>
      <dgm:spPr/>
      <dgm:t>
        <a:bodyPr/>
        <a:lstStyle/>
        <a:p>
          <a:endParaRPr lang="ru-RU"/>
        </a:p>
      </dgm:t>
    </dgm:pt>
    <dgm:pt modelId="{DD9DADE5-86EC-4EA8-952F-40377DDB668F}" type="sibTrans" cxnId="{A8A9A687-0C06-4D00-84DE-5DC5398F2DD2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3DFB4707-F6EA-4FA5-B2CA-24F2BF75821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2"/>
              </a:solidFill>
            </a:rPr>
            <a:t>в підвалах, сараях, сміттєвих ямах –           до півроку</a:t>
          </a:r>
          <a:endParaRPr lang="ru-RU" sz="2800" dirty="0">
            <a:solidFill>
              <a:schemeClr val="tx2"/>
            </a:solidFill>
          </a:endParaRPr>
        </a:p>
      </dgm:t>
    </dgm:pt>
    <dgm:pt modelId="{2F091E47-D1B3-46D1-95BD-48D8FDB7310C}" type="parTrans" cxnId="{DF11A36B-22F9-4D5C-BACF-52A4C3F2A7A5}">
      <dgm:prSet/>
      <dgm:spPr/>
      <dgm:t>
        <a:bodyPr/>
        <a:lstStyle/>
        <a:p>
          <a:endParaRPr lang="ru-RU"/>
        </a:p>
      </dgm:t>
    </dgm:pt>
    <dgm:pt modelId="{E6C927D9-FB3B-4848-BB8F-F4C8D5130652}" type="sibTrans" cxnId="{DF11A36B-22F9-4D5C-BACF-52A4C3F2A7A5}">
      <dgm:prSet/>
      <dgm:spPr/>
      <dgm:t>
        <a:bodyPr/>
        <a:lstStyle/>
        <a:p>
          <a:endParaRPr lang="ru-RU"/>
        </a:p>
      </dgm:t>
    </dgm:pt>
    <dgm:pt modelId="{0F6A1EDB-7427-49DA-86EB-7EF09DFA2E72}" type="pres">
      <dgm:prSet presAssocID="{7A1DF61E-71BD-42B8-AEBA-6A2D5BAE39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3E8162-05CC-4580-ACAC-732A7F1DD3AC}" type="pres">
      <dgm:prSet presAssocID="{7A1DF61E-71BD-42B8-AEBA-6A2D5BAE39CE}" presName="dummyMaxCanvas" presStyleCnt="0">
        <dgm:presLayoutVars/>
      </dgm:prSet>
      <dgm:spPr/>
    </dgm:pt>
    <dgm:pt modelId="{79B4CCE5-B8D3-4875-B53B-E2C818106C8D}" type="pres">
      <dgm:prSet presAssocID="{7A1DF61E-71BD-42B8-AEBA-6A2D5BAE39CE}" presName="FiveNodes_1" presStyleLbl="node1" presStyleIdx="0" presStyleCnt="5" custScaleX="125394" custLinFactNeighborX="12697" custLinFactNeighborY="1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2226F-7792-4B35-9294-45ED8FDB4C73}" type="pres">
      <dgm:prSet presAssocID="{7A1DF61E-71BD-42B8-AEBA-6A2D5BAE39CE}" presName="FiveNodes_2" presStyleLbl="node1" presStyleIdx="1" presStyleCnt="5" custScaleX="125280" custLinFactNeighborX="5172" custLinFactNeighborY="1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8D2F-E9FA-4C87-B3EC-28E2CB52F2CB}" type="pres">
      <dgm:prSet presAssocID="{7A1DF61E-71BD-42B8-AEBA-6A2D5BAE39CE}" presName="FiveNodes_3" presStyleLbl="node1" presStyleIdx="2" presStyleCnt="5" custScaleX="125394" custLinFactNeighborX="-14935" custLinFactNeighborY="-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3E43B-AC4E-4152-9191-72954990551D}" type="pres">
      <dgm:prSet presAssocID="{7A1DF61E-71BD-42B8-AEBA-6A2D5BAE39CE}" presName="FiveNodes_4" presStyleLbl="node1" presStyleIdx="3" presStyleCnt="5" custScaleX="125394" custLinFactNeighborX="-22403" custLinFactNeighborY="-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0C07-9F29-465A-B0F6-FFF76BC63AB8}" type="pres">
      <dgm:prSet presAssocID="{7A1DF61E-71BD-42B8-AEBA-6A2D5BAE39CE}" presName="FiveNodes_5" presStyleLbl="node1" presStyleIdx="4" presStyleCnt="5" custScaleX="125394" custLinFactNeighborX="-28797" custLinFactNeighborY="-2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9B17E-DD15-4C34-BFB6-DBACEC943A16}" type="pres">
      <dgm:prSet presAssocID="{7A1DF61E-71BD-42B8-AEBA-6A2D5BAE39CE}" presName="FiveConn_1-2" presStyleLbl="fgAccFollowNode1" presStyleIdx="0" presStyleCnt="4" custLinFactX="54319" custLinFactNeighborX="100000" custLinFactNeighborY="-1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5027C-3601-4B3E-9938-E53A12F5357D}" type="pres">
      <dgm:prSet presAssocID="{7A1DF61E-71BD-42B8-AEBA-6A2D5BAE39CE}" presName="FiveConn_2-3" presStyleLbl="fgAccFollowNode1" presStyleIdx="1" presStyleCnt="4" custLinFactNeighborX="84194" custLinFactNeighborY="-17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A177-2F32-42D9-A8DC-24C4667E1806}" type="pres">
      <dgm:prSet presAssocID="{7A1DF61E-71BD-42B8-AEBA-6A2D5BAE39CE}" presName="FiveConn_3-4" presStyleLbl="fgAccFollowNode1" presStyleIdx="2" presStyleCnt="4" custLinFactNeighborX="5950" custLinFactNeighborY="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10DDD-7257-4C18-B3C0-2EC75A7ADA1D}" type="pres">
      <dgm:prSet presAssocID="{7A1DF61E-71BD-42B8-AEBA-6A2D5BAE39CE}" presName="FiveConn_4-5" presStyleLbl="fgAccFollowNode1" presStyleIdx="3" presStyleCnt="4" custLinFactNeighborX="-61049" custLinFactNeighborY="-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8172C-F539-459C-8D23-D9BD7FBF4406}" type="pres">
      <dgm:prSet presAssocID="{7A1DF61E-71BD-42B8-AEBA-6A2D5BAE39C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C9CEE-50D5-4D51-887F-6C9D76A25E45}" type="pres">
      <dgm:prSet presAssocID="{7A1DF61E-71BD-42B8-AEBA-6A2D5BAE39C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E54BB-F140-4B84-8953-49E3BF2F099F}" type="pres">
      <dgm:prSet presAssocID="{7A1DF61E-71BD-42B8-AEBA-6A2D5BAE39C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90F54-3BC6-424F-A9E8-D22478058123}" type="pres">
      <dgm:prSet presAssocID="{7A1DF61E-71BD-42B8-AEBA-6A2D5BAE39C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D4A9-C4B1-450B-8A01-BF99362D52A2}" type="pres">
      <dgm:prSet presAssocID="{7A1DF61E-71BD-42B8-AEBA-6A2D5BAE39C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667AF-F956-47A2-BB93-5844138B3474}" type="presOf" srcId="{A691F4EE-021C-410D-8CD1-6C0A97110178}" destId="{304E54BB-F140-4B84-8953-49E3BF2F099F}" srcOrd="1" destOrd="0" presId="urn:microsoft.com/office/officeart/2005/8/layout/vProcess5"/>
    <dgm:cxn modelId="{426D7881-747F-43E0-8110-F011D02193A6}" type="presOf" srcId="{6070879B-1A9E-44CE-A60E-C367077D8A4A}" destId="{6BD90F54-3BC6-424F-A9E8-D22478058123}" srcOrd="1" destOrd="0" presId="urn:microsoft.com/office/officeart/2005/8/layout/vProcess5"/>
    <dgm:cxn modelId="{41592FAD-CF2F-4ED8-A91D-01196B185291}" type="presOf" srcId="{4EC31B88-3077-4CBF-A608-C0C677D8B701}" destId="{A7C2226F-7792-4B35-9294-45ED8FDB4C73}" srcOrd="0" destOrd="0" presId="urn:microsoft.com/office/officeart/2005/8/layout/vProcess5"/>
    <dgm:cxn modelId="{581ACDDD-0511-400E-821B-B3CE24858F20}" type="presOf" srcId="{F91C36C5-D6B0-401D-AF90-81B07B1D3227}" destId="{F7C8172C-F539-459C-8D23-D9BD7FBF4406}" srcOrd="1" destOrd="0" presId="urn:microsoft.com/office/officeart/2005/8/layout/vProcess5"/>
    <dgm:cxn modelId="{8B748F5B-D397-4CF9-BC24-5644A04501F6}" type="presOf" srcId="{4D3D5DC6-DAC2-4FC2-AF65-D0CA4C8B5BBB}" destId="{D019B17E-DD15-4C34-BFB6-DBACEC943A16}" srcOrd="0" destOrd="0" presId="urn:microsoft.com/office/officeart/2005/8/layout/vProcess5"/>
    <dgm:cxn modelId="{4FBDAEF9-3F9D-40BC-AB2D-D656945A4216}" type="presOf" srcId="{00F60C52-A195-4ECA-A7F1-EAE07C9BF00C}" destId="{981DA177-2F32-42D9-A8DC-24C4667E1806}" srcOrd="0" destOrd="0" presId="urn:microsoft.com/office/officeart/2005/8/layout/vProcess5"/>
    <dgm:cxn modelId="{9C4FDE46-F1DC-4F74-B997-16021BC3F151}" type="presOf" srcId="{A691F4EE-021C-410D-8CD1-6C0A97110178}" destId="{CD618D2F-E9FA-4C87-B3EC-28E2CB52F2CB}" srcOrd="0" destOrd="0" presId="urn:microsoft.com/office/officeart/2005/8/layout/vProcess5"/>
    <dgm:cxn modelId="{DC226391-5C81-464F-8F0E-DFBC7CB4B510}" srcId="{7A1DF61E-71BD-42B8-AEBA-6A2D5BAE39CE}" destId="{F91C36C5-D6B0-401D-AF90-81B07B1D3227}" srcOrd="0" destOrd="0" parTransId="{092BF675-2069-4ED7-881B-9B6D1EA4BE27}" sibTransId="{4D3D5DC6-DAC2-4FC2-AF65-D0CA4C8B5BBB}"/>
    <dgm:cxn modelId="{E9E44B2F-DA48-4AEA-ADE8-F55BF3828576}" type="presOf" srcId="{3DFB4707-F6EA-4FA5-B2CA-24F2BF75821C}" destId="{0072D4A9-C4B1-450B-8A01-BF99362D52A2}" srcOrd="1" destOrd="0" presId="urn:microsoft.com/office/officeart/2005/8/layout/vProcess5"/>
    <dgm:cxn modelId="{CBBBC274-8D91-4F05-94C4-17C40C7ED244}" type="presOf" srcId="{DD9DADE5-86EC-4EA8-952F-40377DDB668F}" destId="{B2310DDD-7257-4C18-B3C0-2EC75A7ADA1D}" srcOrd="0" destOrd="0" presId="urn:microsoft.com/office/officeart/2005/8/layout/vProcess5"/>
    <dgm:cxn modelId="{A8A9A687-0C06-4D00-84DE-5DC5398F2DD2}" srcId="{7A1DF61E-71BD-42B8-AEBA-6A2D5BAE39CE}" destId="{6070879B-1A9E-44CE-A60E-C367077D8A4A}" srcOrd="3" destOrd="0" parTransId="{1DC0C1E1-A74D-4C1A-B9F6-A75D479D43D0}" sibTransId="{DD9DADE5-86EC-4EA8-952F-40377DDB668F}"/>
    <dgm:cxn modelId="{627026CA-E101-416E-ACF3-455B58829ADA}" type="presOf" srcId="{F91C36C5-D6B0-401D-AF90-81B07B1D3227}" destId="{79B4CCE5-B8D3-4875-B53B-E2C818106C8D}" srcOrd="0" destOrd="0" presId="urn:microsoft.com/office/officeart/2005/8/layout/vProcess5"/>
    <dgm:cxn modelId="{9A74C13F-5A2B-482C-A84E-CA81FAA6F086}" type="presOf" srcId="{1ACAFE5B-1A2C-4649-A4B7-04E00CABD002}" destId="{B235027C-3601-4B3E-9938-E53A12F5357D}" srcOrd="0" destOrd="0" presId="urn:microsoft.com/office/officeart/2005/8/layout/vProcess5"/>
    <dgm:cxn modelId="{044AC358-4C79-4DF6-BC80-C12C713BB157}" srcId="{7A1DF61E-71BD-42B8-AEBA-6A2D5BAE39CE}" destId="{A691F4EE-021C-410D-8CD1-6C0A97110178}" srcOrd="2" destOrd="0" parTransId="{74C6F53A-6A6C-41E8-9F68-F9C8946FE466}" sibTransId="{00F60C52-A195-4ECA-A7F1-EAE07C9BF00C}"/>
    <dgm:cxn modelId="{CA83BD37-0DC8-408D-8421-2D4131151132}" type="presOf" srcId="{4EC31B88-3077-4CBF-A608-C0C677D8B701}" destId="{B50C9CEE-50D5-4D51-887F-6C9D76A25E45}" srcOrd="1" destOrd="0" presId="urn:microsoft.com/office/officeart/2005/8/layout/vProcess5"/>
    <dgm:cxn modelId="{B84D15A9-8F1E-4182-B038-3BE2438E325B}" srcId="{7A1DF61E-71BD-42B8-AEBA-6A2D5BAE39CE}" destId="{4EC31B88-3077-4CBF-A608-C0C677D8B701}" srcOrd="1" destOrd="0" parTransId="{1A321451-0022-422A-B07B-F763F015C12E}" sibTransId="{1ACAFE5B-1A2C-4649-A4B7-04E00CABD002}"/>
    <dgm:cxn modelId="{CF665FFB-B406-435B-B4FA-71AFED354C04}" type="presOf" srcId="{7A1DF61E-71BD-42B8-AEBA-6A2D5BAE39CE}" destId="{0F6A1EDB-7427-49DA-86EB-7EF09DFA2E72}" srcOrd="0" destOrd="0" presId="urn:microsoft.com/office/officeart/2005/8/layout/vProcess5"/>
    <dgm:cxn modelId="{DF11A36B-22F9-4D5C-BACF-52A4C3F2A7A5}" srcId="{7A1DF61E-71BD-42B8-AEBA-6A2D5BAE39CE}" destId="{3DFB4707-F6EA-4FA5-B2CA-24F2BF75821C}" srcOrd="4" destOrd="0" parTransId="{2F091E47-D1B3-46D1-95BD-48D8FDB7310C}" sibTransId="{E6C927D9-FB3B-4848-BB8F-F4C8D5130652}"/>
    <dgm:cxn modelId="{144A61CE-BDA8-4FA5-9D2E-EF36A4A9A06A}" type="presOf" srcId="{3DFB4707-F6EA-4FA5-B2CA-24F2BF75821C}" destId="{00C50C07-9F29-465A-B0F6-FFF76BC63AB8}" srcOrd="0" destOrd="0" presId="urn:microsoft.com/office/officeart/2005/8/layout/vProcess5"/>
    <dgm:cxn modelId="{56935DFE-5CB7-4D9B-90D9-FF8F4F8AB6B5}" type="presOf" srcId="{6070879B-1A9E-44CE-A60E-C367077D8A4A}" destId="{EE03E43B-AC4E-4152-9191-72954990551D}" srcOrd="0" destOrd="0" presId="urn:microsoft.com/office/officeart/2005/8/layout/vProcess5"/>
    <dgm:cxn modelId="{0E44F290-19D9-4AA7-A286-988240B19C30}" type="presParOf" srcId="{0F6A1EDB-7427-49DA-86EB-7EF09DFA2E72}" destId="{F03E8162-05CC-4580-ACAC-732A7F1DD3AC}" srcOrd="0" destOrd="0" presId="urn:microsoft.com/office/officeart/2005/8/layout/vProcess5"/>
    <dgm:cxn modelId="{62BD8628-A21D-4B8A-8C3B-5B33A691B0B2}" type="presParOf" srcId="{0F6A1EDB-7427-49DA-86EB-7EF09DFA2E72}" destId="{79B4CCE5-B8D3-4875-B53B-E2C818106C8D}" srcOrd="1" destOrd="0" presId="urn:microsoft.com/office/officeart/2005/8/layout/vProcess5"/>
    <dgm:cxn modelId="{0CCF2E3C-F332-40C9-AC69-49570A3BF12B}" type="presParOf" srcId="{0F6A1EDB-7427-49DA-86EB-7EF09DFA2E72}" destId="{A7C2226F-7792-4B35-9294-45ED8FDB4C73}" srcOrd="2" destOrd="0" presId="urn:microsoft.com/office/officeart/2005/8/layout/vProcess5"/>
    <dgm:cxn modelId="{2B5DA46B-D2E9-4778-B8B2-C0B23284568A}" type="presParOf" srcId="{0F6A1EDB-7427-49DA-86EB-7EF09DFA2E72}" destId="{CD618D2F-E9FA-4C87-B3EC-28E2CB52F2CB}" srcOrd="3" destOrd="0" presId="urn:microsoft.com/office/officeart/2005/8/layout/vProcess5"/>
    <dgm:cxn modelId="{62D4453C-D834-4829-B9CC-43FD319EE112}" type="presParOf" srcId="{0F6A1EDB-7427-49DA-86EB-7EF09DFA2E72}" destId="{EE03E43B-AC4E-4152-9191-72954990551D}" srcOrd="4" destOrd="0" presId="urn:microsoft.com/office/officeart/2005/8/layout/vProcess5"/>
    <dgm:cxn modelId="{8DDC7E6F-4EDE-482F-B628-158F1A02C54B}" type="presParOf" srcId="{0F6A1EDB-7427-49DA-86EB-7EF09DFA2E72}" destId="{00C50C07-9F29-465A-B0F6-FFF76BC63AB8}" srcOrd="5" destOrd="0" presId="urn:microsoft.com/office/officeart/2005/8/layout/vProcess5"/>
    <dgm:cxn modelId="{B915840E-BE39-4D81-A807-CD17BFBB6584}" type="presParOf" srcId="{0F6A1EDB-7427-49DA-86EB-7EF09DFA2E72}" destId="{D019B17E-DD15-4C34-BFB6-DBACEC943A16}" srcOrd="6" destOrd="0" presId="urn:microsoft.com/office/officeart/2005/8/layout/vProcess5"/>
    <dgm:cxn modelId="{2642ED86-B88E-41E7-815F-2142D5017C4E}" type="presParOf" srcId="{0F6A1EDB-7427-49DA-86EB-7EF09DFA2E72}" destId="{B235027C-3601-4B3E-9938-E53A12F5357D}" srcOrd="7" destOrd="0" presId="urn:microsoft.com/office/officeart/2005/8/layout/vProcess5"/>
    <dgm:cxn modelId="{D207A209-2BCF-4554-B92C-49030FBC3CAF}" type="presParOf" srcId="{0F6A1EDB-7427-49DA-86EB-7EF09DFA2E72}" destId="{981DA177-2F32-42D9-A8DC-24C4667E1806}" srcOrd="8" destOrd="0" presId="urn:microsoft.com/office/officeart/2005/8/layout/vProcess5"/>
    <dgm:cxn modelId="{665B4A13-8B0D-4C22-9E9B-2375458AFBFD}" type="presParOf" srcId="{0F6A1EDB-7427-49DA-86EB-7EF09DFA2E72}" destId="{B2310DDD-7257-4C18-B3C0-2EC75A7ADA1D}" srcOrd="9" destOrd="0" presId="urn:microsoft.com/office/officeart/2005/8/layout/vProcess5"/>
    <dgm:cxn modelId="{8A60C399-AF78-4B19-9688-CED0C451C0B1}" type="presParOf" srcId="{0F6A1EDB-7427-49DA-86EB-7EF09DFA2E72}" destId="{F7C8172C-F539-459C-8D23-D9BD7FBF4406}" srcOrd="10" destOrd="0" presId="urn:microsoft.com/office/officeart/2005/8/layout/vProcess5"/>
    <dgm:cxn modelId="{3714BE09-CC2B-4E73-B386-A93008A8035A}" type="presParOf" srcId="{0F6A1EDB-7427-49DA-86EB-7EF09DFA2E72}" destId="{B50C9CEE-50D5-4D51-887F-6C9D76A25E45}" srcOrd="11" destOrd="0" presId="urn:microsoft.com/office/officeart/2005/8/layout/vProcess5"/>
    <dgm:cxn modelId="{DF6953C1-7F25-4F1E-9A6B-AA9C113F6B55}" type="presParOf" srcId="{0F6A1EDB-7427-49DA-86EB-7EF09DFA2E72}" destId="{304E54BB-F140-4B84-8953-49E3BF2F099F}" srcOrd="12" destOrd="0" presId="urn:microsoft.com/office/officeart/2005/8/layout/vProcess5"/>
    <dgm:cxn modelId="{00A9D09B-F9A1-4DC7-9A44-EE7A9CF4862E}" type="presParOf" srcId="{0F6A1EDB-7427-49DA-86EB-7EF09DFA2E72}" destId="{6BD90F54-3BC6-424F-A9E8-D22478058123}" srcOrd="13" destOrd="0" presId="urn:microsoft.com/office/officeart/2005/8/layout/vProcess5"/>
    <dgm:cxn modelId="{0789E871-5F12-4BDF-AD58-B86E1F0376E6}" type="presParOf" srcId="{0F6A1EDB-7427-49DA-86EB-7EF09DFA2E72}" destId="{0072D4A9-C4B1-450B-8A01-BF99362D52A2}" srcOrd="14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8BFA71-3117-4B2D-9CDE-331920587A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8DA120-8479-455D-9E9C-DCFAD9AEC4E1}">
      <dgm:prSet phldrT="[Текст]" custT="1"/>
      <dgm:spPr>
        <a:solidFill>
          <a:srgbClr val="FFC000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2800" dirty="0" smtClean="0">
              <a:solidFill>
                <a:srgbClr val="000099"/>
              </a:solidFill>
            </a:rPr>
            <a:t>У висохлій  мокроті збудники туберкульозу зберігають свої властивості особливо довго.</a:t>
          </a:r>
          <a:endParaRPr lang="ru-RU" sz="2800" b="1" dirty="0">
            <a:solidFill>
              <a:srgbClr val="000099"/>
            </a:solidFill>
          </a:endParaRPr>
        </a:p>
      </dgm:t>
    </dgm:pt>
    <dgm:pt modelId="{35F8C045-288C-4CB2-A63D-E31DA846C32C}" type="parTrans" cxnId="{068E175A-A9A9-4F4F-972E-CF9C40A22621}">
      <dgm:prSet/>
      <dgm:spPr/>
      <dgm:t>
        <a:bodyPr/>
        <a:lstStyle/>
        <a:p>
          <a:endParaRPr lang="ru-RU"/>
        </a:p>
      </dgm:t>
    </dgm:pt>
    <dgm:pt modelId="{6D9E2E2C-EFD4-4E11-9E56-8C4594D046E4}" type="sibTrans" cxnId="{068E175A-A9A9-4F4F-972E-CF9C40A22621}">
      <dgm:prSet/>
      <dgm:spPr/>
      <dgm:t>
        <a:bodyPr/>
        <a:lstStyle/>
        <a:p>
          <a:endParaRPr lang="ru-RU"/>
        </a:p>
      </dgm:t>
    </dgm:pt>
    <dgm:pt modelId="{27566D45-F376-42F9-B4DB-FA01281C9EC1}">
      <dgm:prSet phldrT="[Текст]" custT="1"/>
      <dgm:spPr>
        <a:solidFill>
          <a:srgbClr val="FFC000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2400" dirty="0" smtClean="0">
              <a:solidFill>
                <a:srgbClr val="000099"/>
              </a:solidFill>
            </a:rPr>
            <a:t>Ультрафіолетові промені вбивають збудників за 2 – 3 хвилини, але в висохлій мокроті вони здатні зберігати життєздатність від півроку до року</a:t>
          </a:r>
          <a:endParaRPr lang="ru-RU" sz="2400" b="1" dirty="0">
            <a:solidFill>
              <a:srgbClr val="000099"/>
            </a:solidFill>
          </a:endParaRPr>
        </a:p>
      </dgm:t>
    </dgm:pt>
    <dgm:pt modelId="{F4629DA7-A60E-405B-AEC2-391A6081E26B}" type="parTrans" cxnId="{A056B0C2-073F-4AD7-8254-A1140C0EA793}">
      <dgm:prSet/>
      <dgm:spPr/>
      <dgm:t>
        <a:bodyPr/>
        <a:lstStyle/>
        <a:p>
          <a:endParaRPr lang="ru-RU"/>
        </a:p>
      </dgm:t>
    </dgm:pt>
    <dgm:pt modelId="{355CFE6A-0AF8-4DBB-8FB6-3669EDEF9D1D}" type="sibTrans" cxnId="{A056B0C2-073F-4AD7-8254-A1140C0EA793}">
      <dgm:prSet/>
      <dgm:spPr/>
      <dgm:t>
        <a:bodyPr/>
        <a:lstStyle/>
        <a:p>
          <a:endParaRPr lang="ru-RU"/>
        </a:p>
      </dgm:t>
    </dgm:pt>
    <dgm:pt modelId="{7701B532-9950-40F0-AAAF-CCA9BC089FA9}">
      <dgm:prSet phldrT="[Текст]" custT="1"/>
      <dgm:spPr>
        <a:solidFill>
          <a:srgbClr val="FFC000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2400" dirty="0" smtClean="0">
              <a:solidFill>
                <a:srgbClr val="000099"/>
              </a:solidFill>
            </a:rPr>
            <a:t>Дезінфікуючі засоби (хлорамін, хлорне вапно) вбивають його протягом 6 – 48 год. (залежно від концентрації розчину)</a:t>
          </a:r>
          <a:endParaRPr lang="ru-RU" sz="2400" b="1" dirty="0">
            <a:solidFill>
              <a:srgbClr val="000099"/>
            </a:solidFill>
          </a:endParaRPr>
        </a:p>
      </dgm:t>
    </dgm:pt>
    <dgm:pt modelId="{4F3B1410-65C7-4363-B3E1-E24020D713B7}" type="parTrans" cxnId="{A7546029-55CD-4D79-8482-B614DBFEA62D}">
      <dgm:prSet/>
      <dgm:spPr/>
      <dgm:t>
        <a:bodyPr/>
        <a:lstStyle/>
        <a:p>
          <a:endParaRPr lang="ru-RU"/>
        </a:p>
      </dgm:t>
    </dgm:pt>
    <dgm:pt modelId="{0AE046E7-B433-4B76-B77F-2E95ADFB05F6}" type="sibTrans" cxnId="{A7546029-55CD-4D79-8482-B614DBFEA62D}">
      <dgm:prSet/>
      <dgm:spPr/>
      <dgm:t>
        <a:bodyPr/>
        <a:lstStyle/>
        <a:p>
          <a:endParaRPr lang="ru-RU"/>
        </a:p>
      </dgm:t>
    </dgm:pt>
    <dgm:pt modelId="{DAEE29BD-53A4-483D-82C5-3650CCE987A7}">
      <dgm:prSet phldrT="[Текст]" custT="1"/>
      <dgm:spPr>
        <a:solidFill>
          <a:srgbClr val="FFC000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2800" dirty="0" smtClean="0">
              <a:solidFill>
                <a:srgbClr val="000099"/>
              </a:solidFill>
            </a:rPr>
            <a:t>Щоб знешкодити збудники туберкульозу, необхідно кип’ятити речі з мокротою протягом 45 хвилин</a:t>
          </a:r>
          <a:endParaRPr lang="ru-RU" sz="2800" b="1" dirty="0">
            <a:solidFill>
              <a:srgbClr val="000099"/>
            </a:solidFill>
          </a:endParaRPr>
        </a:p>
      </dgm:t>
    </dgm:pt>
    <dgm:pt modelId="{A9DD55CA-33C7-49E0-923C-00173D2EBC0A}" type="parTrans" cxnId="{D8932FC4-8A15-44C9-BC68-2C55F18064EC}">
      <dgm:prSet/>
      <dgm:spPr/>
      <dgm:t>
        <a:bodyPr/>
        <a:lstStyle/>
        <a:p>
          <a:endParaRPr lang="ru-RU"/>
        </a:p>
      </dgm:t>
    </dgm:pt>
    <dgm:pt modelId="{BD7FDAF1-F202-46AF-AB93-B097F9CDC9E3}" type="sibTrans" cxnId="{D8932FC4-8A15-44C9-BC68-2C55F18064EC}">
      <dgm:prSet/>
      <dgm:spPr/>
      <dgm:t>
        <a:bodyPr/>
        <a:lstStyle/>
        <a:p>
          <a:endParaRPr lang="ru-RU"/>
        </a:p>
      </dgm:t>
    </dgm:pt>
    <dgm:pt modelId="{4F4BBA83-797B-4EB5-BF22-A0687E15B9D8}" type="pres">
      <dgm:prSet presAssocID="{798BFA71-3117-4B2D-9CDE-331920587A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118F29-F8AC-4ACE-8683-51142AE0B1E5}" type="pres">
      <dgm:prSet presAssocID="{F88DA120-8479-455D-9E9C-DCFAD9AEC4E1}" presName="parentLin" presStyleCnt="0"/>
      <dgm:spPr/>
    </dgm:pt>
    <dgm:pt modelId="{540D65C5-2DF0-4295-A758-C9FDDD69EF19}" type="pres">
      <dgm:prSet presAssocID="{F88DA120-8479-455D-9E9C-DCFAD9AEC4E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BBB6C75-97CD-408E-8EA3-B590FA60D149}" type="pres">
      <dgm:prSet presAssocID="{F88DA120-8479-455D-9E9C-DCFAD9AEC4E1}" presName="parentText" presStyleLbl="node1" presStyleIdx="0" presStyleCnt="4" custScaleX="130953" custScaleY="112238" custLinFactNeighborY="3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15A05-5FCE-47DA-BD11-6BA919D2E6C5}" type="pres">
      <dgm:prSet presAssocID="{F88DA120-8479-455D-9E9C-DCFAD9AEC4E1}" presName="negativeSpace" presStyleCnt="0"/>
      <dgm:spPr/>
    </dgm:pt>
    <dgm:pt modelId="{0BE55E15-C6E5-40D4-8C42-B9DA30CF951D}" type="pres">
      <dgm:prSet presAssocID="{F88DA120-8479-455D-9E9C-DCFAD9AEC4E1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000066"/>
          </a:solidFill>
        </a:ln>
      </dgm:spPr>
    </dgm:pt>
    <dgm:pt modelId="{FDBFE199-B840-4727-8C5A-325F4428976C}" type="pres">
      <dgm:prSet presAssocID="{6D9E2E2C-EFD4-4E11-9E56-8C4594D046E4}" presName="spaceBetweenRectangles" presStyleCnt="0"/>
      <dgm:spPr/>
    </dgm:pt>
    <dgm:pt modelId="{AC0F8881-98C1-4DEC-A41D-6DB1A06F3C71}" type="pres">
      <dgm:prSet presAssocID="{DAEE29BD-53A4-483D-82C5-3650CCE987A7}" presName="parentLin" presStyleCnt="0"/>
      <dgm:spPr/>
    </dgm:pt>
    <dgm:pt modelId="{C8DD277E-ECB9-4493-9DF9-42AC22306145}" type="pres">
      <dgm:prSet presAssocID="{DAEE29BD-53A4-483D-82C5-3650CCE987A7}" presName="parentLeftMargin" presStyleLbl="node1" presStyleIdx="0" presStyleCnt="4" custScaleX="130953" custScaleY="112238" custLinFactNeighborY="3652"/>
      <dgm:spPr/>
      <dgm:t>
        <a:bodyPr/>
        <a:lstStyle/>
        <a:p>
          <a:endParaRPr lang="ru-RU"/>
        </a:p>
      </dgm:t>
    </dgm:pt>
    <dgm:pt modelId="{A7EAFE25-1896-46D5-AD63-C555E7BA24FE}" type="pres">
      <dgm:prSet presAssocID="{DAEE29BD-53A4-483D-82C5-3650CCE987A7}" presName="parentText" presStyleLbl="node1" presStyleIdx="1" presStyleCnt="4" custScaleX="130707" custScaleY="125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A0F18-07B5-405A-8619-A976EAF98198}" type="pres">
      <dgm:prSet presAssocID="{DAEE29BD-53A4-483D-82C5-3650CCE987A7}" presName="negativeSpace" presStyleCnt="0"/>
      <dgm:spPr/>
    </dgm:pt>
    <dgm:pt modelId="{EC28B03F-9B23-4F65-BAD0-A450D31104B7}" type="pres">
      <dgm:prSet presAssocID="{DAEE29BD-53A4-483D-82C5-3650CCE987A7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012D5F7B-DE5C-4D98-B786-E0C6DC5A2137}" type="pres">
      <dgm:prSet presAssocID="{BD7FDAF1-F202-46AF-AB93-B097F9CDC9E3}" presName="spaceBetweenRectangles" presStyleCnt="0"/>
      <dgm:spPr/>
    </dgm:pt>
    <dgm:pt modelId="{59E1DC75-E322-4082-9993-091F5EDAC135}" type="pres">
      <dgm:prSet presAssocID="{27566D45-F376-42F9-B4DB-FA01281C9EC1}" presName="parentLin" presStyleCnt="0"/>
      <dgm:spPr/>
    </dgm:pt>
    <dgm:pt modelId="{17EBB616-1934-465B-8A51-C7A0D3F8690C}" type="pres">
      <dgm:prSet presAssocID="{27566D45-F376-42F9-B4DB-FA01281C9EC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18A7310-034D-40FE-9B91-3502B3DCE3E2}" type="pres">
      <dgm:prSet presAssocID="{27566D45-F376-42F9-B4DB-FA01281C9EC1}" presName="parentText" presStyleLbl="node1" presStyleIdx="2" presStyleCnt="4" custScaleX="130953" custScaleY="116951" custLinFactNeighborY="3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3F09-74E7-4099-A27E-D4025C35A838}" type="pres">
      <dgm:prSet presAssocID="{27566D45-F376-42F9-B4DB-FA01281C9EC1}" presName="negativeSpace" presStyleCnt="0"/>
      <dgm:spPr/>
    </dgm:pt>
    <dgm:pt modelId="{F227EB7F-AECF-4D31-8782-3B2FF5CED04E}" type="pres">
      <dgm:prSet presAssocID="{27566D45-F376-42F9-B4DB-FA01281C9EC1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0066"/>
          </a:solidFill>
        </a:ln>
      </dgm:spPr>
    </dgm:pt>
    <dgm:pt modelId="{4F6F1E6F-1FC6-4CB1-969C-3251E86154DA}" type="pres">
      <dgm:prSet presAssocID="{355CFE6A-0AF8-4DBB-8FB6-3669EDEF9D1D}" presName="spaceBetweenRectangles" presStyleCnt="0"/>
      <dgm:spPr/>
    </dgm:pt>
    <dgm:pt modelId="{0FB50910-3FAF-4DA4-896F-E621053B7C6C}" type="pres">
      <dgm:prSet presAssocID="{7701B532-9950-40F0-AAAF-CCA9BC089FA9}" presName="parentLin" presStyleCnt="0"/>
      <dgm:spPr/>
    </dgm:pt>
    <dgm:pt modelId="{C0A8C3C6-EAE0-4F38-9419-FBA9CB678DB1}" type="pres">
      <dgm:prSet presAssocID="{7701B532-9950-40F0-AAAF-CCA9BC089FA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E0ADA6-B954-46A6-9DD8-E26E7E3EDB06}" type="pres">
      <dgm:prSet presAssocID="{7701B532-9950-40F0-AAAF-CCA9BC089FA9}" presName="parentText" presStyleLbl="node1" presStyleIdx="3" presStyleCnt="4" custScaleX="130953" custScaleY="112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C1DB6-302E-4071-B187-D4E4665EF465}" type="pres">
      <dgm:prSet presAssocID="{7701B532-9950-40F0-AAAF-CCA9BC089FA9}" presName="negativeSpace" presStyleCnt="0"/>
      <dgm:spPr/>
    </dgm:pt>
    <dgm:pt modelId="{56C8F457-F771-49EC-91E2-9ADE4DEC65D5}" type="pres">
      <dgm:prSet presAssocID="{7701B532-9950-40F0-AAAF-CCA9BC089FA9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0066"/>
          </a:solidFill>
        </a:ln>
      </dgm:spPr>
    </dgm:pt>
  </dgm:ptLst>
  <dgm:cxnLst>
    <dgm:cxn modelId="{D36F7205-8676-4A5C-9609-E53EDA95440C}" type="presOf" srcId="{7701B532-9950-40F0-AAAF-CCA9BC089FA9}" destId="{C0A8C3C6-EAE0-4F38-9419-FBA9CB678DB1}" srcOrd="0" destOrd="0" presId="urn:microsoft.com/office/officeart/2005/8/layout/list1"/>
    <dgm:cxn modelId="{D8932FC4-8A15-44C9-BC68-2C55F18064EC}" srcId="{798BFA71-3117-4B2D-9CDE-331920587AE7}" destId="{DAEE29BD-53A4-483D-82C5-3650CCE987A7}" srcOrd="1" destOrd="0" parTransId="{A9DD55CA-33C7-49E0-923C-00173D2EBC0A}" sibTransId="{BD7FDAF1-F202-46AF-AB93-B097F9CDC9E3}"/>
    <dgm:cxn modelId="{8FBE3579-9807-4282-A9EF-5AE88500FA3B}" type="presOf" srcId="{F88DA120-8479-455D-9E9C-DCFAD9AEC4E1}" destId="{CBBB6C75-97CD-408E-8EA3-B590FA60D149}" srcOrd="1" destOrd="0" presId="urn:microsoft.com/office/officeart/2005/8/layout/list1"/>
    <dgm:cxn modelId="{FAE0F1BB-9C91-4715-AF08-C841F6678758}" type="presOf" srcId="{DAEE29BD-53A4-483D-82C5-3650CCE987A7}" destId="{C8DD277E-ECB9-4493-9DF9-42AC22306145}" srcOrd="0" destOrd="0" presId="urn:microsoft.com/office/officeart/2005/8/layout/list1"/>
    <dgm:cxn modelId="{88832078-8F67-4773-89E6-5F8027942FC9}" type="presOf" srcId="{DAEE29BD-53A4-483D-82C5-3650CCE987A7}" destId="{A7EAFE25-1896-46D5-AD63-C555E7BA24FE}" srcOrd="1" destOrd="0" presId="urn:microsoft.com/office/officeart/2005/8/layout/list1"/>
    <dgm:cxn modelId="{E2B8BD0E-BADB-4FDE-9203-0BD2A995C507}" type="presOf" srcId="{F88DA120-8479-455D-9E9C-DCFAD9AEC4E1}" destId="{540D65C5-2DF0-4295-A758-C9FDDD69EF19}" srcOrd="0" destOrd="0" presId="urn:microsoft.com/office/officeart/2005/8/layout/list1"/>
    <dgm:cxn modelId="{A7546029-55CD-4D79-8482-B614DBFEA62D}" srcId="{798BFA71-3117-4B2D-9CDE-331920587AE7}" destId="{7701B532-9950-40F0-AAAF-CCA9BC089FA9}" srcOrd="3" destOrd="0" parTransId="{4F3B1410-65C7-4363-B3E1-E24020D713B7}" sibTransId="{0AE046E7-B433-4B76-B77F-2E95ADFB05F6}"/>
    <dgm:cxn modelId="{068E175A-A9A9-4F4F-972E-CF9C40A22621}" srcId="{798BFA71-3117-4B2D-9CDE-331920587AE7}" destId="{F88DA120-8479-455D-9E9C-DCFAD9AEC4E1}" srcOrd="0" destOrd="0" parTransId="{35F8C045-288C-4CB2-A63D-E31DA846C32C}" sibTransId="{6D9E2E2C-EFD4-4E11-9E56-8C4594D046E4}"/>
    <dgm:cxn modelId="{E5430C49-2221-4CB1-93DB-7197396DD368}" type="presOf" srcId="{798BFA71-3117-4B2D-9CDE-331920587AE7}" destId="{4F4BBA83-797B-4EB5-BF22-A0687E15B9D8}" srcOrd="0" destOrd="0" presId="urn:microsoft.com/office/officeart/2005/8/layout/list1"/>
    <dgm:cxn modelId="{36A4BA59-3CAD-491D-BF09-AD765C43ADD7}" type="presOf" srcId="{27566D45-F376-42F9-B4DB-FA01281C9EC1}" destId="{17EBB616-1934-465B-8A51-C7A0D3F8690C}" srcOrd="0" destOrd="0" presId="urn:microsoft.com/office/officeart/2005/8/layout/list1"/>
    <dgm:cxn modelId="{4813826F-2C10-4D97-82FF-5A8CED324DAD}" type="presOf" srcId="{27566D45-F376-42F9-B4DB-FA01281C9EC1}" destId="{918A7310-034D-40FE-9B91-3502B3DCE3E2}" srcOrd="1" destOrd="0" presId="urn:microsoft.com/office/officeart/2005/8/layout/list1"/>
    <dgm:cxn modelId="{A056B0C2-073F-4AD7-8254-A1140C0EA793}" srcId="{798BFA71-3117-4B2D-9CDE-331920587AE7}" destId="{27566D45-F376-42F9-B4DB-FA01281C9EC1}" srcOrd="2" destOrd="0" parTransId="{F4629DA7-A60E-405B-AEC2-391A6081E26B}" sibTransId="{355CFE6A-0AF8-4DBB-8FB6-3669EDEF9D1D}"/>
    <dgm:cxn modelId="{ED5342C7-A265-4370-AE54-3E2E22861F7E}" type="presOf" srcId="{7701B532-9950-40F0-AAAF-CCA9BC089FA9}" destId="{81E0ADA6-B954-46A6-9DD8-E26E7E3EDB06}" srcOrd="1" destOrd="0" presId="urn:microsoft.com/office/officeart/2005/8/layout/list1"/>
    <dgm:cxn modelId="{D4160219-98CF-4E69-AD0F-5024C15488E1}" type="presParOf" srcId="{4F4BBA83-797B-4EB5-BF22-A0687E15B9D8}" destId="{0D118F29-F8AC-4ACE-8683-51142AE0B1E5}" srcOrd="0" destOrd="0" presId="urn:microsoft.com/office/officeart/2005/8/layout/list1"/>
    <dgm:cxn modelId="{AA828B79-F573-45DC-8A2A-57C045CCB90F}" type="presParOf" srcId="{0D118F29-F8AC-4ACE-8683-51142AE0B1E5}" destId="{540D65C5-2DF0-4295-A758-C9FDDD69EF19}" srcOrd="0" destOrd="0" presId="urn:microsoft.com/office/officeart/2005/8/layout/list1"/>
    <dgm:cxn modelId="{C1B7F733-A9C2-4907-830C-DD676681B110}" type="presParOf" srcId="{0D118F29-F8AC-4ACE-8683-51142AE0B1E5}" destId="{CBBB6C75-97CD-408E-8EA3-B590FA60D149}" srcOrd="1" destOrd="0" presId="urn:microsoft.com/office/officeart/2005/8/layout/list1"/>
    <dgm:cxn modelId="{8EA20B24-6AB1-4559-9ACB-6C03137A26E9}" type="presParOf" srcId="{4F4BBA83-797B-4EB5-BF22-A0687E15B9D8}" destId="{63C15A05-5FCE-47DA-BD11-6BA919D2E6C5}" srcOrd="1" destOrd="0" presId="urn:microsoft.com/office/officeart/2005/8/layout/list1"/>
    <dgm:cxn modelId="{509B3E36-A03D-4937-AA54-AE58414E368F}" type="presParOf" srcId="{4F4BBA83-797B-4EB5-BF22-A0687E15B9D8}" destId="{0BE55E15-C6E5-40D4-8C42-B9DA30CF951D}" srcOrd="2" destOrd="0" presId="urn:microsoft.com/office/officeart/2005/8/layout/list1"/>
    <dgm:cxn modelId="{94EE1984-6313-49DB-BBA9-222FB4A0B40F}" type="presParOf" srcId="{4F4BBA83-797B-4EB5-BF22-A0687E15B9D8}" destId="{FDBFE199-B840-4727-8C5A-325F4428976C}" srcOrd="3" destOrd="0" presId="urn:microsoft.com/office/officeart/2005/8/layout/list1"/>
    <dgm:cxn modelId="{C8AC67A8-54A8-4069-9C28-B1CF741016F8}" type="presParOf" srcId="{4F4BBA83-797B-4EB5-BF22-A0687E15B9D8}" destId="{AC0F8881-98C1-4DEC-A41D-6DB1A06F3C71}" srcOrd="4" destOrd="0" presId="urn:microsoft.com/office/officeart/2005/8/layout/list1"/>
    <dgm:cxn modelId="{55F43A3D-FE75-4A1C-ACD5-46B7427787CB}" type="presParOf" srcId="{AC0F8881-98C1-4DEC-A41D-6DB1A06F3C71}" destId="{C8DD277E-ECB9-4493-9DF9-42AC22306145}" srcOrd="0" destOrd="0" presId="urn:microsoft.com/office/officeart/2005/8/layout/list1"/>
    <dgm:cxn modelId="{A7E6BB15-B979-4129-8206-63A64BF4CD9C}" type="presParOf" srcId="{AC0F8881-98C1-4DEC-A41D-6DB1A06F3C71}" destId="{A7EAFE25-1896-46D5-AD63-C555E7BA24FE}" srcOrd="1" destOrd="0" presId="urn:microsoft.com/office/officeart/2005/8/layout/list1"/>
    <dgm:cxn modelId="{F15ACDC2-7A34-49D7-9E82-32550C800776}" type="presParOf" srcId="{4F4BBA83-797B-4EB5-BF22-A0687E15B9D8}" destId="{43BA0F18-07B5-405A-8619-A976EAF98198}" srcOrd="5" destOrd="0" presId="urn:microsoft.com/office/officeart/2005/8/layout/list1"/>
    <dgm:cxn modelId="{03D3C15A-F850-4940-B06D-CBB184F524E2}" type="presParOf" srcId="{4F4BBA83-797B-4EB5-BF22-A0687E15B9D8}" destId="{EC28B03F-9B23-4F65-BAD0-A450D31104B7}" srcOrd="6" destOrd="0" presId="urn:microsoft.com/office/officeart/2005/8/layout/list1"/>
    <dgm:cxn modelId="{19C18FE3-6FAF-41E4-A0FA-BC54EE16E7E5}" type="presParOf" srcId="{4F4BBA83-797B-4EB5-BF22-A0687E15B9D8}" destId="{012D5F7B-DE5C-4D98-B786-E0C6DC5A2137}" srcOrd="7" destOrd="0" presId="urn:microsoft.com/office/officeart/2005/8/layout/list1"/>
    <dgm:cxn modelId="{51414BFC-72AA-4A37-BCFB-789C81CEE920}" type="presParOf" srcId="{4F4BBA83-797B-4EB5-BF22-A0687E15B9D8}" destId="{59E1DC75-E322-4082-9993-091F5EDAC135}" srcOrd="8" destOrd="0" presId="urn:microsoft.com/office/officeart/2005/8/layout/list1"/>
    <dgm:cxn modelId="{F889B187-C7D3-475F-BBC2-6DF39B8AD078}" type="presParOf" srcId="{59E1DC75-E322-4082-9993-091F5EDAC135}" destId="{17EBB616-1934-465B-8A51-C7A0D3F8690C}" srcOrd="0" destOrd="0" presId="urn:microsoft.com/office/officeart/2005/8/layout/list1"/>
    <dgm:cxn modelId="{42009E93-D831-4356-8DDC-A3D8BA3CB151}" type="presParOf" srcId="{59E1DC75-E322-4082-9993-091F5EDAC135}" destId="{918A7310-034D-40FE-9B91-3502B3DCE3E2}" srcOrd="1" destOrd="0" presId="urn:microsoft.com/office/officeart/2005/8/layout/list1"/>
    <dgm:cxn modelId="{37B14376-A41F-412F-9D28-F4AA292E199E}" type="presParOf" srcId="{4F4BBA83-797B-4EB5-BF22-A0687E15B9D8}" destId="{AA733F09-74E7-4099-A27E-D4025C35A838}" srcOrd="9" destOrd="0" presId="urn:microsoft.com/office/officeart/2005/8/layout/list1"/>
    <dgm:cxn modelId="{275170B4-22DD-445C-AF13-041934865006}" type="presParOf" srcId="{4F4BBA83-797B-4EB5-BF22-A0687E15B9D8}" destId="{F227EB7F-AECF-4D31-8782-3B2FF5CED04E}" srcOrd="10" destOrd="0" presId="urn:microsoft.com/office/officeart/2005/8/layout/list1"/>
    <dgm:cxn modelId="{661FE509-D4DB-45D6-AA49-72EA3E82B3B8}" type="presParOf" srcId="{4F4BBA83-797B-4EB5-BF22-A0687E15B9D8}" destId="{4F6F1E6F-1FC6-4CB1-969C-3251E86154DA}" srcOrd="11" destOrd="0" presId="urn:microsoft.com/office/officeart/2005/8/layout/list1"/>
    <dgm:cxn modelId="{B48229E9-556F-4664-9D61-20F0B898DFB7}" type="presParOf" srcId="{4F4BBA83-797B-4EB5-BF22-A0687E15B9D8}" destId="{0FB50910-3FAF-4DA4-896F-E621053B7C6C}" srcOrd="12" destOrd="0" presId="urn:microsoft.com/office/officeart/2005/8/layout/list1"/>
    <dgm:cxn modelId="{AE285A37-4D80-40D6-9534-8D77289D0331}" type="presParOf" srcId="{0FB50910-3FAF-4DA4-896F-E621053B7C6C}" destId="{C0A8C3C6-EAE0-4F38-9419-FBA9CB678DB1}" srcOrd="0" destOrd="0" presId="urn:microsoft.com/office/officeart/2005/8/layout/list1"/>
    <dgm:cxn modelId="{52E9A5D6-C5FF-4F3E-823F-08C98B56E039}" type="presParOf" srcId="{0FB50910-3FAF-4DA4-896F-E621053B7C6C}" destId="{81E0ADA6-B954-46A6-9DD8-E26E7E3EDB06}" srcOrd="1" destOrd="0" presId="urn:microsoft.com/office/officeart/2005/8/layout/list1"/>
    <dgm:cxn modelId="{740AC68B-2552-4629-AFE4-3E8E62DAA70F}" type="presParOf" srcId="{4F4BBA83-797B-4EB5-BF22-A0687E15B9D8}" destId="{549C1DB6-302E-4071-B187-D4E4665EF465}" srcOrd="13" destOrd="0" presId="urn:microsoft.com/office/officeart/2005/8/layout/list1"/>
    <dgm:cxn modelId="{ABF0FD20-ED05-4B6B-B9ED-F7EA019C3327}" type="presParOf" srcId="{4F4BBA83-797B-4EB5-BF22-A0687E15B9D8}" destId="{56C8F457-F771-49EC-91E2-9ADE4DEC65D5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1DF61E-71BD-42B8-AEBA-6A2D5BAE39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C36C5-D6B0-401D-AF90-81B07B1D322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b="0" i="0" noProof="0" dirty="0" smtClean="0">
              <a:solidFill>
                <a:srgbClr val="000099"/>
              </a:solidFill>
            </a:rPr>
            <a:t>- туберкульоз виліковується, за умови суворого дотримання режиму лікування</a:t>
          </a:r>
          <a:r>
            <a:rPr lang="uk-UA" sz="2400" noProof="0" dirty="0" smtClean="0">
              <a:solidFill>
                <a:srgbClr val="000099"/>
              </a:solidFill>
            </a:rPr>
            <a:t>;</a:t>
          </a:r>
          <a:endParaRPr lang="uk-UA" sz="2400" noProof="0" dirty="0">
            <a:solidFill>
              <a:srgbClr val="000099"/>
            </a:solidFill>
          </a:endParaRPr>
        </a:p>
      </dgm:t>
    </dgm:pt>
    <dgm:pt modelId="{092BF675-2069-4ED7-881B-9B6D1EA4BE27}" type="parTrans" cxnId="{DC226391-5C81-464F-8F0E-DFBC7CB4B510}">
      <dgm:prSet/>
      <dgm:spPr/>
      <dgm:t>
        <a:bodyPr/>
        <a:lstStyle/>
        <a:p>
          <a:endParaRPr lang="ru-RU"/>
        </a:p>
      </dgm:t>
    </dgm:pt>
    <dgm:pt modelId="{4D3D5DC6-DAC2-4FC2-AF65-D0CA4C8B5BBB}" type="sibTrans" cxnId="{DC226391-5C81-464F-8F0E-DFBC7CB4B51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4EC31B88-3077-4CBF-A608-C0C677D8B70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b="0" i="0" noProof="0" dirty="0" smtClean="0">
              <a:solidFill>
                <a:srgbClr val="000099"/>
              </a:solidFill>
            </a:rPr>
            <a:t>- лікування туберкульозу тривале;</a:t>
          </a:r>
          <a:endParaRPr lang="uk-UA" sz="2800" noProof="0" dirty="0">
            <a:solidFill>
              <a:srgbClr val="000099"/>
            </a:solidFill>
          </a:endParaRPr>
        </a:p>
      </dgm:t>
    </dgm:pt>
    <dgm:pt modelId="{1A321451-0022-422A-B07B-F763F015C12E}" type="parTrans" cxnId="{B84D15A9-8F1E-4182-B038-3BE2438E325B}">
      <dgm:prSet/>
      <dgm:spPr/>
      <dgm:t>
        <a:bodyPr/>
        <a:lstStyle/>
        <a:p>
          <a:endParaRPr lang="ru-RU"/>
        </a:p>
      </dgm:t>
    </dgm:pt>
    <dgm:pt modelId="{1ACAFE5B-1A2C-4649-A4B7-04E00CABD002}" type="sibTrans" cxnId="{B84D15A9-8F1E-4182-B038-3BE2438E325B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691F4EE-021C-410D-8CD1-6C0A9711017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b="0" i="0" noProof="0" dirty="0" smtClean="0">
              <a:solidFill>
                <a:srgbClr val="000099"/>
              </a:solidFill>
            </a:rPr>
            <a:t>- лікування туберкульозу проводиться під контролем медперсоналу</a:t>
          </a:r>
          <a:r>
            <a:rPr lang="uk-UA" sz="2400" noProof="0" dirty="0" smtClean="0">
              <a:solidFill>
                <a:srgbClr val="000099"/>
              </a:solidFill>
            </a:rPr>
            <a:t>;</a:t>
          </a:r>
          <a:endParaRPr lang="uk-UA" sz="2400" noProof="0" dirty="0">
            <a:solidFill>
              <a:srgbClr val="000099"/>
            </a:solidFill>
          </a:endParaRPr>
        </a:p>
      </dgm:t>
    </dgm:pt>
    <dgm:pt modelId="{74C6F53A-6A6C-41E8-9F68-F9C8946FE466}" type="parTrans" cxnId="{044AC358-4C79-4DF6-BC80-C12C713BB157}">
      <dgm:prSet/>
      <dgm:spPr/>
      <dgm:t>
        <a:bodyPr/>
        <a:lstStyle/>
        <a:p>
          <a:endParaRPr lang="ru-RU"/>
        </a:p>
      </dgm:t>
    </dgm:pt>
    <dgm:pt modelId="{00F60C52-A195-4ECA-A7F1-EAE07C9BF00C}" type="sibTrans" cxnId="{044AC358-4C79-4DF6-BC80-C12C713BB15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6070879B-1A9E-44CE-A60E-C367077D8A4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b="0" i="0" noProof="0" dirty="0" smtClean="0">
              <a:solidFill>
                <a:srgbClr val="000099"/>
              </a:solidFill>
            </a:rPr>
            <a:t>- протитуберкульозні препарати можуть викликати ускладнення.</a:t>
          </a:r>
          <a:endParaRPr lang="uk-UA" sz="2400" noProof="0" dirty="0">
            <a:solidFill>
              <a:srgbClr val="000099"/>
            </a:solidFill>
          </a:endParaRPr>
        </a:p>
      </dgm:t>
    </dgm:pt>
    <dgm:pt modelId="{1DC0C1E1-A74D-4C1A-B9F6-A75D479D43D0}" type="parTrans" cxnId="{A8A9A687-0C06-4D00-84DE-5DC5398F2DD2}">
      <dgm:prSet/>
      <dgm:spPr/>
      <dgm:t>
        <a:bodyPr/>
        <a:lstStyle/>
        <a:p>
          <a:endParaRPr lang="ru-RU"/>
        </a:p>
      </dgm:t>
    </dgm:pt>
    <dgm:pt modelId="{DD9DADE5-86EC-4EA8-952F-40377DDB668F}" type="sibTrans" cxnId="{A8A9A687-0C06-4D00-84DE-5DC5398F2DD2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0F6A1EDB-7427-49DA-86EB-7EF09DFA2E72}" type="pres">
      <dgm:prSet presAssocID="{7A1DF61E-71BD-42B8-AEBA-6A2D5BAE39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3E8162-05CC-4580-ACAC-732A7F1DD3AC}" type="pres">
      <dgm:prSet presAssocID="{7A1DF61E-71BD-42B8-AEBA-6A2D5BAE39CE}" presName="dummyMaxCanvas" presStyleCnt="0">
        <dgm:presLayoutVars/>
      </dgm:prSet>
      <dgm:spPr/>
    </dgm:pt>
    <dgm:pt modelId="{76CCC427-5A5E-44BE-8F1F-56D14377A955}" type="pres">
      <dgm:prSet presAssocID="{7A1DF61E-71BD-42B8-AEBA-6A2D5BAE39C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9C0E2-8A55-4039-937F-854C0E3DD866}" type="pres">
      <dgm:prSet presAssocID="{7A1DF61E-71BD-42B8-AEBA-6A2D5BAE39C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8C906-BC8A-49DB-9566-36FD3386EA8E}" type="pres">
      <dgm:prSet presAssocID="{7A1DF61E-71BD-42B8-AEBA-6A2D5BAE39C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937CB-8BA8-45EC-9E4B-568352AB852C}" type="pres">
      <dgm:prSet presAssocID="{7A1DF61E-71BD-42B8-AEBA-6A2D5BAE39C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7A71A-CD2C-4D29-9836-BE73DBD44DF5}" type="pres">
      <dgm:prSet presAssocID="{7A1DF61E-71BD-42B8-AEBA-6A2D5BAE39C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EDC6C-A7F3-404C-B1B4-E8BAE6330677}" type="pres">
      <dgm:prSet presAssocID="{7A1DF61E-71BD-42B8-AEBA-6A2D5BAE39C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C638F-CF28-474D-9684-41756F59D0B7}" type="pres">
      <dgm:prSet presAssocID="{7A1DF61E-71BD-42B8-AEBA-6A2D5BAE39C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05F68-F234-4CCD-A8C9-DA7C1CB29CAB}" type="pres">
      <dgm:prSet presAssocID="{7A1DF61E-71BD-42B8-AEBA-6A2D5BAE39C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4A5DB-16D8-449B-BB69-07A683D9340D}" type="pres">
      <dgm:prSet presAssocID="{7A1DF61E-71BD-42B8-AEBA-6A2D5BAE39C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1BEE-0B3D-401A-A2DF-4A8A48C6996A}" type="pres">
      <dgm:prSet presAssocID="{7A1DF61E-71BD-42B8-AEBA-6A2D5BAE39C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78019-1D26-40AD-9D34-EE696E634042}" type="pres">
      <dgm:prSet presAssocID="{7A1DF61E-71BD-42B8-AEBA-6A2D5BAE39C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C5F4C-CEBF-4919-8903-BA95975287AF}" type="presOf" srcId="{F91C36C5-D6B0-401D-AF90-81B07B1D3227}" destId="{76CCC427-5A5E-44BE-8F1F-56D14377A955}" srcOrd="0" destOrd="0" presId="urn:microsoft.com/office/officeart/2005/8/layout/vProcess5"/>
    <dgm:cxn modelId="{65116821-FE76-47A1-8CFB-B423F37AA1D3}" type="presOf" srcId="{7A1DF61E-71BD-42B8-AEBA-6A2D5BAE39CE}" destId="{0F6A1EDB-7427-49DA-86EB-7EF09DFA2E72}" srcOrd="0" destOrd="0" presId="urn:microsoft.com/office/officeart/2005/8/layout/vProcess5"/>
    <dgm:cxn modelId="{8AF1A678-E9F6-400F-BA88-D4EF87FC7D31}" type="presOf" srcId="{F91C36C5-D6B0-401D-AF90-81B07B1D3227}" destId="{B3805F68-F234-4CCD-A8C9-DA7C1CB29CAB}" srcOrd="1" destOrd="0" presId="urn:microsoft.com/office/officeart/2005/8/layout/vProcess5"/>
    <dgm:cxn modelId="{68605D1F-7E9C-4D80-A9D7-DC20E8E750FE}" type="presOf" srcId="{00F60C52-A195-4ECA-A7F1-EAE07C9BF00C}" destId="{192C638F-CF28-474D-9684-41756F59D0B7}" srcOrd="0" destOrd="0" presId="urn:microsoft.com/office/officeart/2005/8/layout/vProcess5"/>
    <dgm:cxn modelId="{3C1C1E8B-DD0A-4C8B-8D33-36ABA5A8ED28}" type="presOf" srcId="{4EC31B88-3077-4CBF-A608-C0C677D8B701}" destId="{5779C0E2-8A55-4039-937F-854C0E3DD866}" srcOrd="0" destOrd="0" presId="urn:microsoft.com/office/officeart/2005/8/layout/vProcess5"/>
    <dgm:cxn modelId="{247A37DD-32A1-40EB-BCD5-B34817137EA2}" type="presOf" srcId="{A691F4EE-021C-410D-8CD1-6C0A97110178}" destId="{7D38C906-BC8A-49DB-9566-36FD3386EA8E}" srcOrd="0" destOrd="0" presId="urn:microsoft.com/office/officeart/2005/8/layout/vProcess5"/>
    <dgm:cxn modelId="{DC226391-5C81-464F-8F0E-DFBC7CB4B510}" srcId="{7A1DF61E-71BD-42B8-AEBA-6A2D5BAE39CE}" destId="{F91C36C5-D6B0-401D-AF90-81B07B1D3227}" srcOrd="0" destOrd="0" parTransId="{092BF675-2069-4ED7-881B-9B6D1EA4BE27}" sibTransId="{4D3D5DC6-DAC2-4FC2-AF65-D0CA4C8B5BBB}"/>
    <dgm:cxn modelId="{A8A9A687-0C06-4D00-84DE-5DC5398F2DD2}" srcId="{7A1DF61E-71BD-42B8-AEBA-6A2D5BAE39CE}" destId="{6070879B-1A9E-44CE-A60E-C367077D8A4A}" srcOrd="3" destOrd="0" parTransId="{1DC0C1E1-A74D-4C1A-B9F6-A75D479D43D0}" sibTransId="{DD9DADE5-86EC-4EA8-952F-40377DDB668F}"/>
    <dgm:cxn modelId="{0080A71D-FF4B-42BB-9394-FCD85DACA4D8}" type="presOf" srcId="{6070879B-1A9E-44CE-A60E-C367077D8A4A}" destId="{D8C937CB-8BA8-45EC-9E4B-568352AB852C}" srcOrd="0" destOrd="0" presId="urn:microsoft.com/office/officeart/2005/8/layout/vProcess5"/>
    <dgm:cxn modelId="{5057807D-F243-487A-B6BB-0BB64EEC5CC4}" type="presOf" srcId="{4D3D5DC6-DAC2-4FC2-AF65-D0CA4C8B5BBB}" destId="{C457A71A-CD2C-4D29-9836-BE73DBD44DF5}" srcOrd="0" destOrd="0" presId="urn:microsoft.com/office/officeart/2005/8/layout/vProcess5"/>
    <dgm:cxn modelId="{51CE25E8-08E5-4C6C-B510-9EE6A3354B41}" type="presOf" srcId="{6070879B-1A9E-44CE-A60E-C367077D8A4A}" destId="{CD678019-1D26-40AD-9D34-EE696E634042}" srcOrd="1" destOrd="0" presId="urn:microsoft.com/office/officeart/2005/8/layout/vProcess5"/>
    <dgm:cxn modelId="{1AABCBF7-5633-4401-B68A-050D65EFB6CE}" type="presOf" srcId="{1ACAFE5B-1A2C-4649-A4B7-04E00CABD002}" destId="{D43EDC6C-A7F3-404C-B1B4-E8BAE6330677}" srcOrd="0" destOrd="0" presId="urn:microsoft.com/office/officeart/2005/8/layout/vProcess5"/>
    <dgm:cxn modelId="{044AC358-4C79-4DF6-BC80-C12C713BB157}" srcId="{7A1DF61E-71BD-42B8-AEBA-6A2D5BAE39CE}" destId="{A691F4EE-021C-410D-8CD1-6C0A97110178}" srcOrd="2" destOrd="0" parTransId="{74C6F53A-6A6C-41E8-9F68-F9C8946FE466}" sibTransId="{00F60C52-A195-4ECA-A7F1-EAE07C9BF00C}"/>
    <dgm:cxn modelId="{B84D15A9-8F1E-4182-B038-3BE2438E325B}" srcId="{7A1DF61E-71BD-42B8-AEBA-6A2D5BAE39CE}" destId="{4EC31B88-3077-4CBF-A608-C0C677D8B701}" srcOrd="1" destOrd="0" parTransId="{1A321451-0022-422A-B07B-F763F015C12E}" sibTransId="{1ACAFE5B-1A2C-4649-A4B7-04E00CABD002}"/>
    <dgm:cxn modelId="{7B0CE1EB-542E-46A5-8033-D20FB088179E}" type="presOf" srcId="{4EC31B88-3077-4CBF-A608-C0C677D8B701}" destId="{C184A5DB-16D8-449B-BB69-07A683D9340D}" srcOrd="1" destOrd="0" presId="urn:microsoft.com/office/officeart/2005/8/layout/vProcess5"/>
    <dgm:cxn modelId="{F436C670-494C-4FC7-829A-F3603F876D95}" type="presOf" srcId="{A691F4EE-021C-410D-8CD1-6C0A97110178}" destId="{B6D31BEE-0B3D-401A-A2DF-4A8A48C6996A}" srcOrd="1" destOrd="0" presId="urn:microsoft.com/office/officeart/2005/8/layout/vProcess5"/>
    <dgm:cxn modelId="{B69BED17-0DD5-46EC-BCEE-ABCCDDD2933E}" type="presParOf" srcId="{0F6A1EDB-7427-49DA-86EB-7EF09DFA2E72}" destId="{F03E8162-05CC-4580-ACAC-732A7F1DD3AC}" srcOrd="0" destOrd="0" presId="urn:microsoft.com/office/officeart/2005/8/layout/vProcess5"/>
    <dgm:cxn modelId="{51A38DBE-B33D-47BF-8ACA-D3C09771C339}" type="presParOf" srcId="{0F6A1EDB-7427-49DA-86EB-7EF09DFA2E72}" destId="{76CCC427-5A5E-44BE-8F1F-56D14377A955}" srcOrd="1" destOrd="0" presId="urn:microsoft.com/office/officeart/2005/8/layout/vProcess5"/>
    <dgm:cxn modelId="{2F4F75BB-1E6D-4D9E-9339-BDF5600FC0B8}" type="presParOf" srcId="{0F6A1EDB-7427-49DA-86EB-7EF09DFA2E72}" destId="{5779C0E2-8A55-4039-937F-854C0E3DD866}" srcOrd="2" destOrd="0" presId="urn:microsoft.com/office/officeart/2005/8/layout/vProcess5"/>
    <dgm:cxn modelId="{3817A7B3-0F23-40BE-A7A9-B282AB15E093}" type="presParOf" srcId="{0F6A1EDB-7427-49DA-86EB-7EF09DFA2E72}" destId="{7D38C906-BC8A-49DB-9566-36FD3386EA8E}" srcOrd="3" destOrd="0" presId="urn:microsoft.com/office/officeart/2005/8/layout/vProcess5"/>
    <dgm:cxn modelId="{E0A473FF-4E00-487E-B763-49E4A2995297}" type="presParOf" srcId="{0F6A1EDB-7427-49DA-86EB-7EF09DFA2E72}" destId="{D8C937CB-8BA8-45EC-9E4B-568352AB852C}" srcOrd="4" destOrd="0" presId="urn:microsoft.com/office/officeart/2005/8/layout/vProcess5"/>
    <dgm:cxn modelId="{1E30AB12-B186-419F-A68D-271A3AF1F56C}" type="presParOf" srcId="{0F6A1EDB-7427-49DA-86EB-7EF09DFA2E72}" destId="{C457A71A-CD2C-4D29-9836-BE73DBD44DF5}" srcOrd="5" destOrd="0" presId="urn:microsoft.com/office/officeart/2005/8/layout/vProcess5"/>
    <dgm:cxn modelId="{977228C7-C2BC-4D94-9C56-7234CEA6CF70}" type="presParOf" srcId="{0F6A1EDB-7427-49DA-86EB-7EF09DFA2E72}" destId="{D43EDC6C-A7F3-404C-B1B4-E8BAE6330677}" srcOrd="6" destOrd="0" presId="urn:microsoft.com/office/officeart/2005/8/layout/vProcess5"/>
    <dgm:cxn modelId="{E5AA3C20-EEB8-49BB-BFC2-B77F2274E99D}" type="presParOf" srcId="{0F6A1EDB-7427-49DA-86EB-7EF09DFA2E72}" destId="{192C638F-CF28-474D-9684-41756F59D0B7}" srcOrd="7" destOrd="0" presId="urn:microsoft.com/office/officeart/2005/8/layout/vProcess5"/>
    <dgm:cxn modelId="{03306363-E27C-47A4-8A97-1A6141DD19EA}" type="presParOf" srcId="{0F6A1EDB-7427-49DA-86EB-7EF09DFA2E72}" destId="{B3805F68-F234-4CCD-A8C9-DA7C1CB29CAB}" srcOrd="8" destOrd="0" presId="urn:microsoft.com/office/officeart/2005/8/layout/vProcess5"/>
    <dgm:cxn modelId="{6655D93D-246E-4739-AEC1-2E7D6801F37D}" type="presParOf" srcId="{0F6A1EDB-7427-49DA-86EB-7EF09DFA2E72}" destId="{C184A5DB-16D8-449B-BB69-07A683D9340D}" srcOrd="9" destOrd="0" presId="urn:microsoft.com/office/officeart/2005/8/layout/vProcess5"/>
    <dgm:cxn modelId="{13338923-5D69-4365-91EB-D2D08AE2615A}" type="presParOf" srcId="{0F6A1EDB-7427-49DA-86EB-7EF09DFA2E72}" destId="{B6D31BEE-0B3D-401A-A2DF-4A8A48C6996A}" srcOrd="10" destOrd="0" presId="urn:microsoft.com/office/officeart/2005/8/layout/vProcess5"/>
    <dgm:cxn modelId="{CE797617-E121-41FD-B660-6D2F7948C097}" type="presParOf" srcId="{0F6A1EDB-7427-49DA-86EB-7EF09DFA2E72}" destId="{CD678019-1D26-40AD-9D34-EE696E634042}" srcOrd="11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1DF61E-71BD-42B8-AEBA-6A2D5BAE39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C36C5-D6B0-401D-AF90-81B07B1D322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Джерело інфекції – хворий з будь-якою формою захворювання.</a:t>
          </a:r>
          <a:endParaRPr lang="ru-RU" sz="2800" dirty="0">
            <a:solidFill>
              <a:schemeClr val="tx1"/>
            </a:solidFill>
          </a:endParaRPr>
        </a:p>
      </dgm:t>
    </dgm:pt>
    <dgm:pt modelId="{092BF675-2069-4ED7-881B-9B6D1EA4BE27}" type="parTrans" cxnId="{DC226391-5C81-464F-8F0E-DFBC7CB4B510}">
      <dgm:prSet/>
      <dgm:spPr/>
      <dgm:t>
        <a:bodyPr/>
        <a:lstStyle/>
        <a:p>
          <a:endParaRPr lang="ru-RU"/>
        </a:p>
      </dgm:t>
    </dgm:pt>
    <dgm:pt modelId="{4D3D5DC6-DAC2-4FC2-AF65-D0CA4C8B5BBB}" type="sibTrans" cxnId="{DC226391-5C81-464F-8F0E-DFBC7CB4B51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4EC31B88-3077-4CBF-A608-C0C677D8B70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Шлях передачі збудника з кров’ю через шкіру та слизові оболонки</a:t>
          </a:r>
          <a:endParaRPr lang="ru-RU" sz="2800" dirty="0">
            <a:solidFill>
              <a:schemeClr val="tx1"/>
            </a:solidFill>
          </a:endParaRPr>
        </a:p>
      </dgm:t>
    </dgm:pt>
    <dgm:pt modelId="{1A321451-0022-422A-B07B-F763F015C12E}" type="parTrans" cxnId="{B84D15A9-8F1E-4182-B038-3BE2438E325B}">
      <dgm:prSet/>
      <dgm:spPr/>
      <dgm:t>
        <a:bodyPr/>
        <a:lstStyle/>
        <a:p>
          <a:endParaRPr lang="ru-RU"/>
        </a:p>
      </dgm:t>
    </dgm:pt>
    <dgm:pt modelId="{1ACAFE5B-1A2C-4649-A4B7-04E00CABD002}" type="sibTrans" cxnId="{B84D15A9-8F1E-4182-B038-3BE2438E325B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A691F4EE-021C-410D-8CD1-6C0A9711017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Тільки кров і сперма представляють реальну небезпеку зараження, оскільки в інших рідинах концентрація вірусу дуже мала. </a:t>
          </a:r>
          <a:endParaRPr lang="ru-RU" sz="2800" dirty="0">
            <a:solidFill>
              <a:schemeClr val="tx1"/>
            </a:solidFill>
          </a:endParaRPr>
        </a:p>
      </dgm:t>
    </dgm:pt>
    <dgm:pt modelId="{74C6F53A-6A6C-41E8-9F68-F9C8946FE466}" type="parTrans" cxnId="{044AC358-4C79-4DF6-BC80-C12C713BB157}">
      <dgm:prSet/>
      <dgm:spPr/>
      <dgm:t>
        <a:bodyPr/>
        <a:lstStyle/>
        <a:p>
          <a:endParaRPr lang="ru-RU"/>
        </a:p>
      </dgm:t>
    </dgm:pt>
    <dgm:pt modelId="{00F60C52-A195-4ECA-A7F1-EAE07C9BF00C}" type="sibTrans" cxnId="{044AC358-4C79-4DF6-BC80-C12C713BB15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0F6A1EDB-7427-49DA-86EB-7EF09DFA2E72}" type="pres">
      <dgm:prSet presAssocID="{7A1DF61E-71BD-42B8-AEBA-6A2D5BAE39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3E8162-05CC-4580-ACAC-732A7F1DD3AC}" type="pres">
      <dgm:prSet presAssocID="{7A1DF61E-71BD-42B8-AEBA-6A2D5BAE39CE}" presName="dummyMaxCanvas" presStyleCnt="0">
        <dgm:presLayoutVars/>
      </dgm:prSet>
      <dgm:spPr/>
    </dgm:pt>
    <dgm:pt modelId="{9FAED39F-25D9-4F0A-A33C-7EFDC043BF64}" type="pres">
      <dgm:prSet presAssocID="{7A1DF61E-71BD-42B8-AEBA-6A2D5BAE39CE}" presName="ThreeNodes_1" presStyleLbl="node1" presStyleIdx="0" presStyleCnt="3" custScaleY="66667" custLinFactNeighborX="2917" custLinFactNeighborY="-1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B2FCC-F5A7-442F-9479-B29561E49597}" type="pres">
      <dgm:prSet presAssocID="{7A1DF61E-71BD-42B8-AEBA-6A2D5BAE39CE}" presName="ThreeNodes_2" presStyleLbl="node1" presStyleIdx="1" presStyleCnt="3" custScaleY="75438" custLinFactNeighborX="899" custLinFactNeighborY="-45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C6920-757C-41F5-86CB-BCB052C2DBBB}" type="pres">
      <dgm:prSet presAssocID="{7A1DF61E-71BD-42B8-AEBA-6A2D5BAE39CE}" presName="ThreeNodes_3" presStyleLbl="node1" presStyleIdx="2" presStyleCnt="3" custScaleY="128071" custLinFactNeighborX="-2090" custLinFactNeighborY="-44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44D67-407E-4036-915A-F35E51B048A3}" type="pres">
      <dgm:prSet presAssocID="{7A1DF61E-71BD-42B8-AEBA-6A2D5BAE39CE}" presName="ThreeConn_1-2" presStyleLbl="fgAccFollowNode1" presStyleIdx="0" presStyleCnt="2" custLinFactNeighborX="-6950" custLinFactNeighborY="-35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8AF87-9806-4153-8E27-A6A4D11D4C5E}" type="pres">
      <dgm:prSet presAssocID="{7A1DF61E-71BD-42B8-AEBA-6A2D5BAE39CE}" presName="ThreeConn_2-3" presStyleLbl="fgAccFollowNode1" presStyleIdx="1" presStyleCnt="2" custLinFactNeighborX="-14204" custLinFactNeighborY="-75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DF5B5-90E6-457B-AD2E-61C96D5332CD}" type="pres">
      <dgm:prSet presAssocID="{7A1DF61E-71BD-42B8-AEBA-6A2D5BAE39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2387F-E94F-4BBE-98E7-62DEEEDCE09E}" type="pres">
      <dgm:prSet presAssocID="{7A1DF61E-71BD-42B8-AEBA-6A2D5BAE39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662C8-2AE0-4A3B-ADB4-82B085932D10}" type="pres">
      <dgm:prSet presAssocID="{7A1DF61E-71BD-42B8-AEBA-6A2D5BAE39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22ACE-38E1-41A5-B435-DAA51F8EAD45}" type="presOf" srcId="{7A1DF61E-71BD-42B8-AEBA-6A2D5BAE39CE}" destId="{0F6A1EDB-7427-49DA-86EB-7EF09DFA2E72}" srcOrd="0" destOrd="0" presId="urn:microsoft.com/office/officeart/2005/8/layout/vProcess5"/>
    <dgm:cxn modelId="{0451B199-23B3-474A-B1DE-C6BA3AF863C9}" type="presOf" srcId="{4EC31B88-3077-4CBF-A608-C0C677D8B701}" destId="{8612387F-E94F-4BBE-98E7-62DEEEDCE09E}" srcOrd="1" destOrd="0" presId="urn:microsoft.com/office/officeart/2005/8/layout/vProcess5"/>
    <dgm:cxn modelId="{E8596FF1-4ED7-444B-AFC8-0E8397B40E00}" type="presOf" srcId="{1ACAFE5B-1A2C-4649-A4B7-04E00CABD002}" destId="{DD98AF87-9806-4153-8E27-A6A4D11D4C5E}" srcOrd="0" destOrd="0" presId="urn:microsoft.com/office/officeart/2005/8/layout/vProcess5"/>
    <dgm:cxn modelId="{B84D15A9-8F1E-4182-B038-3BE2438E325B}" srcId="{7A1DF61E-71BD-42B8-AEBA-6A2D5BAE39CE}" destId="{4EC31B88-3077-4CBF-A608-C0C677D8B701}" srcOrd="1" destOrd="0" parTransId="{1A321451-0022-422A-B07B-F763F015C12E}" sibTransId="{1ACAFE5B-1A2C-4649-A4B7-04E00CABD002}"/>
    <dgm:cxn modelId="{252BB918-4500-44E0-BCA9-CD2F7D6C5188}" type="presOf" srcId="{A691F4EE-021C-410D-8CD1-6C0A97110178}" destId="{ECCC6920-757C-41F5-86CB-BCB052C2DBBB}" srcOrd="0" destOrd="0" presId="urn:microsoft.com/office/officeart/2005/8/layout/vProcess5"/>
    <dgm:cxn modelId="{A8138EEE-0915-4602-9BA3-65A1048AD51E}" type="presOf" srcId="{A691F4EE-021C-410D-8CD1-6C0A97110178}" destId="{7A3662C8-2AE0-4A3B-ADB4-82B085932D10}" srcOrd="1" destOrd="0" presId="urn:microsoft.com/office/officeart/2005/8/layout/vProcess5"/>
    <dgm:cxn modelId="{0DB9A356-2B58-4F3F-9B2A-8C2D7AEE111D}" type="presOf" srcId="{4D3D5DC6-DAC2-4FC2-AF65-D0CA4C8B5BBB}" destId="{1CF44D67-407E-4036-915A-F35E51B048A3}" srcOrd="0" destOrd="0" presId="urn:microsoft.com/office/officeart/2005/8/layout/vProcess5"/>
    <dgm:cxn modelId="{DC226391-5C81-464F-8F0E-DFBC7CB4B510}" srcId="{7A1DF61E-71BD-42B8-AEBA-6A2D5BAE39CE}" destId="{F91C36C5-D6B0-401D-AF90-81B07B1D3227}" srcOrd="0" destOrd="0" parTransId="{092BF675-2069-4ED7-881B-9B6D1EA4BE27}" sibTransId="{4D3D5DC6-DAC2-4FC2-AF65-D0CA4C8B5BBB}"/>
    <dgm:cxn modelId="{F171ADA4-002C-44CD-99AA-474E2F594C4B}" type="presOf" srcId="{F91C36C5-D6B0-401D-AF90-81B07B1D3227}" destId="{15BDF5B5-90E6-457B-AD2E-61C96D5332CD}" srcOrd="1" destOrd="0" presId="urn:microsoft.com/office/officeart/2005/8/layout/vProcess5"/>
    <dgm:cxn modelId="{FA7DCA49-16DD-4EB6-A382-FF4B334ABA28}" type="presOf" srcId="{F91C36C5-D6B0-401D-AF90-81B07B1D3227}" destId="{9FAED39F-25D9-4F0A-A33C-7EFDC043BF64}" srcOrd="0" destOrd="0" presId="urn:microsoft.com/office/officeart/2005/8/layout/vProcess5"/>
    <dgm:cxn modelId="{044AC358-4C79-4DF6-BC80-C12C713BB157}" srcId="{7A1DF61E-71BD-42B8-AEBA-6A2D5BAE39CE}" destId="{A691F4EE-021C-410D-8CD1-6C0A97110178}" srcOrd="2" destOrd="0" parTransId="{74C6F53A-6A6C-41E8-9F68-F9C8946FE466}" sibTransId="{00F60C52-A195-4ECA-A7F1-EAE07C9BF00C}"/>
    <dgm:cxn modelId="{B2989672-41D8-4867-9B6C-FAA1B15438A5}" type="presOf" srcId="{4EC31B88-3077-4CBF-A608-C0C677D8B701}" destId="{E41B2FCC-F5A7-442F-9479-B29561E49597}" srcOrd="0" destOrd="0" presId="urn:microsoft.com/office/officeart/2005/8/layout/vProcess5"/>
    <dgm:cxn modelId="{1CBCA4E5-91E5-4700-847D-6C856DC51FF2}" type="presParOf" srcId="{0F6A1EDB-7427-49DA-86EB-7EF09DFA2E72}" destId="{F03E8162-05CC-4580-ACAC-732A7F1DD3AC}" srcOrd="0" destOrd="0" presId="urn:microsoft.com/office/officeart/2005/8/layout/vProcess5"/>
    <dgm:cxn modelId="{C3CB83AA-937D-4466-AF9B-67C86F365AF6}" type="presParOf" srcId="{0F6A1EDB-7427-49DA-86EB-7EF09DFA2E72}" destId="{9FAED39F-25D9-4F0A-A33C-7EFDC043BF64}" srcOrd="1" destOrd="0" presId="urn:microsoft.com/office/officeart/2005/8/layout/vProcess5"/>
    <dgm:cxn modelId="{3EA56DE4-7BFA-4F1B-A70F-B833F36590F5}" type="presParOf" srcId="{0F6A1EDB-7427-49DA-86EB-7EF09DFA2E72}" destId="{E41B2FCC-F5A7-442F-9479-B29561E49597}" srcOrd="2" destOrd="0" presId="urn:microsoft.com/office/officeart/2005/8/layout/vProcess5"/>
    <dgm:cxn modelId="{8395697B-04DF-462E-87AC-2390C10E3174}" type="presParOf" srcId="{0F6A1EDB-7427-49DA-86EB-7EF09DFA2E72}" destId="{ECCC6920-757C-41F5-86CB-BCB052C2DBBB}" srcOrd="3" destOrd="0" presId="urn:microsoft.com/office/officeart/2005/8/layout/vProcess5"/>
    <dgm:cxn modelId="{496E495D-9F21-43EF-9AFF-0FE8A1B27E25}" type="presParOf" srcId="{0F6A1EDB-7427-49DA-86EB-7EF09DFA2E72}" destId="{1CF44D67-407E-4036-915A-F35E51B048A3}" srcOrd="4" destOrd="0" presId="urn:microsoft.com/office/officeart/2005/8/layout/vProcess5"/>
    <dgm:cxn modelId="{15BAA3AF-9BBB-4978-91B7-945EA2A14F3C}" type="presParOf" srcId="{0F6A1EDB-7427-49DA-86EB-7EF09DFA2E72}" destId="{DD98AF87-9806-4153-8E27-A6A4D11D4C5E}" srcOrd="5" destOrd="0" presId="urn:microsoft.com/office/officeart/2005/8/layout/vProcess5"/>
    <dgm:cxn modelId="{F4969878-E797-4D3E-9F8E-24E0730EE514}" type="presParOf" srcId="{0F6A1EDB-7427-49DA-86EB-7EF09DFA2E72}" destId="{15BDF5B5-90E6-457B-AD2E-61C96D5332CD}" srcOrd="6" destOrd="0" presId="urn:microsoft.com/office/officeart/2005/8/layout/vProcess5"/>
    <dgm:cxn modelId="{1C41622F-2B1C-45D8-B997-ADE16F5644AE}" type="presParOf" srcId="{0F6A1EDB-7427-49DA-86EB-7EF09DFA2E72}" destId="{8612387F-E94F-4BBE-98E7-62DEEEDCE09E}" srcOrd="7" destOrd="0" presId="urn:microsoft.com/office/officeart/2005/8/layout/vProcess5"/>
    <dgm:cxn modelId="{23B629E5-EBEE-4837-A4BC-FFE4201857E4}" type="presParOf" srcId="{0F6A1EDB-7427-49DA-86EB-7EF09DFA2E72}" destId="{7A3662C8-2AE0-4A3B-ADB4-82B085932D10}" srcOrd="8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1DF61E-71BD-42B8-AEBA-6A2D5BAE39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C36C5-D6B0-401D-AF90-81B07B1D3227}">
      <dgm:prSet phldrT="[Текст]" custT="1"/>
      <dgm:spPr>
        <a:solidFill>
          <a:srgbClr val="33CC33"/>
        </a:solidFill>
      </dgm:spPr>
      <dgm:t>
        <a:bodyPr/>
        <a:lstStyle/>
        <a:p>
          <a:r>
            <a:rPr lang="uk-UA" sz="2400" noProof="0" dirty="0" smtClean="0">
              <a:solidFill>
                <a:srgbClr val="000099"/>
              </a:solidFill>
            </a:rPr>
            <a:t>Зараження відбувається </a:t>
          </a:r>
          <a:r>
            <a:rPr lang="uk-UA" sz="2400" noProof="0" dirty="0" err="1" smtClean="0">
              <a:solidFill>
                <a:srgbClr val="000099"/>
              </a:solidFill>
            </a:rPr>
            <a:t>парентерально</a:t>
          </a:r>
          <a:r>
            <a:rPr lang="uk-UA" sz="2400" noProof="0" dirty="0" smtClean="0">
              <a:solidFill>
                <a:srgbClr val="000099"/>
              </a:solidFill>
            </a:rPr>
            <a:t>, </a:t>
          </a:r>
          <a:r>
            <a:rPr lang="uk-UA" sz="2400" b="0" i="0" noProof="0" dirty="0" smtClean="0">
              <a:solidFill>
                <a:srgbClr val="000099"/>
              </a:solidFill>
            </a:rPr>
            <a:t>від прямого попадання вірусу з крові у кров.</a:t>
          </a:r>
          <a:r>
            <a:rPr lang="uk-UA" sz="2400" b="0" i="0" noProof="0" dirty="0" smtClean="0"/>
            <a:t> </a:t>
          </a:r>
          <a:endParaRPr lang="uk-UA" sz="2400" noProof="0" dirty="0">
            <a:solidFill>
              <a:srgbClr val="000099"/>
            </a:solidFill>
          </a:endParaRPr>
        </a:p>
      </dgm:t>
    </dgm:pt>
    <dgm:pt modelId="{092BF675-2069-4ED7-881B-9B6D1EA4BE27}" type="parTrans" cxnId="{DC226391-5C81-464F-8F0E-DFBC7CB4B510}">
      <dgm:prSet/>
      <dgm:spPr/>
      <dgm:t>
        <a:bodyPr/>
        <a:lstStyle/>
        <a:p>
          <a:endParaRPr lang="ru-RU"/>
        </a:p>
      </dgm:t>
    </dgm:pt>
    <dgm:pt modelId="{4D3D5DC6-DAC2-4FC2-AF65-D0CA4C8B5BBB}" type="sibTrans" cxnId="{DC226391-5C81-464F-8F0E-DFBC7CB4B51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691F4EE-021C-410D-8CD1-6C0A97110178}">
      <dgm:prSet phldrT="[Текст]" custT="1"/>
      <dgm:spPr>
        <a:solidFill>
          <a:srgbClr val="33CC33"/>
        </a:solidFill>
      </dgm:spPr>
      <dgm:t>
        <a:bodyPr/>
        <a:lstStyle/>
        <a:p>
          <a:r>
            <a:rPr lang="uk-UA" sz="2400" dirty="0" smtClean="0">
              <a:solidFill>
                <a:srgbClr val="000099"/>
              </a:solidFill>
            </a:rPr>
            <a:t>Стандартно гепатит C лікують за допомогою противірусної терапії, і       50-80 % людей, що проходять таке лікування, видужують.</a:t>
          </a:r>
          <a:endParaRPr lang="uk-UA" sz="2400" noProof="0" dirty="0">
            <a:solidFill>
              <a:srgbClr val="000099"/>
            </a:solidFill>
          </a:endParaRPr>
        </a:p>
      </dgm:t>
    </dgm:pt>
    <dgm:pt modelId="{00F60C52-A195-4ECA-A7F1-EAE07C9BF00C}" type="sibTrans" cxnId="{044AC358-4C79-4DF6-BC80-C12C713BB15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74C6F53A-6A6C-41E8-9F68-F9C8946FE466}" type="parTrans" cxnId="{044AC358-4C79-4DF6-BC80-C12C713BB157}">
      <dgm:prSet/>
      <dgm:spPr/>
      <dgm:t>
        <a:bodyPr/>
        <a:lstStyle/>
        <a:p>
          <a:endParaRPr lang="ru-RU"/>
        </a:p>
      </dgm:t>
    </dgm:pt>
    <dgm:pt modelId="{A3ABDAC8-9DF0-4A26-9C13-DA67FE4B6173}">
      <dgm:prSet/>
      <dgm:spPr>
        <a:solidFill>
          <a:srgbClr val="33CC33"/>
        </a:solidFill>
      </dgm:spPr>
      <dgm:t>
        <a:bodyPr/>
        <a:lstStyle/>
        <a:p>
          <a:r>
            <a:rPr lang="uk-UA" dirty="0" smtClean="0">
              <a:solidFill>
                <a:srgbClr val="000099"/>
              </a:solidFill>
            </a:rPr>
            <a:t>Гепатит C часто не має симптомів, але хронічна інфекція може спричинити прогресуючий фіброз печінки, а за кілька років — цироз.</a:t>
          </a:r>
          <a:endParaRPr lang="ru-RU" dirty="0">
            <a:solidFill>
              <a:srgbClr val="000099"/>
            </a:solidFill>
          </a:endParaRPr>
        </a:p>
      </dgm:t>
    </dgm:pt>
    <dgm:pt modelId="{7D42935B-254F-4E03-8D00-BFD331849BE7}" type="parTrans" cxnId="{6E3BED33-89DC-4E35-8B86-E2D5D941DE80}">
      <dgm:prSet/>
      <dgm:spPr/>
      <dgm:t>
        <a:bodyPr/>
        <a:lstStyle/>
        <a:p>
          <a:endParaRPr lang="ru-RU"/>
        </a:p>
      </dgm:t>
    </dgm:pt>
    <dgm:pt modelId="{193EC4B5-E50E-4323-81EF-5E890D1881BE}" type="sibTrans" cxnId="{6E3BED33-89DC-4E35-8B86-E2D5D941DE8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0F6A1EDB-7427-49DA-86EB-7EF09DFA2E72}" type="pres">
      <dgm:prSet presAssocID="{7A1DF61E-71BD-42B8-AEBA-6A2D5BAE39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3E8162-05CC-4580-ACAC-732A7F1DD3AC}" type="pres">
      <dgm:prSet presAssocID="{7A1DF61E-71BD-42B8-AEBA-6A2D5BAE39CE}" presName="dummyMaxCanvas" presStyleCnt="0">
        <dgm:presLayoutVars/>
      </dgm:prSet>
      <dgm:spPr/>
    </dgm:pt>
    <dgm:pt modelId="{4847B209-DEE9-47BA-BE60-21614D3F54B3}" type="pres">
      <dgm:prSet presAssocID="{7A1DF61E-71BD-42B8-AEBA-6A2D5BAE39CE}" presName="ThreeNodes_1" presStyleLbl="node1" presStyleIdx="0" presStyleCnt="3" custScaleX="104933" custScaleY="64353" custLinFactNeighborX="11928" custLinFactNeighborY="-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05E8E-4F34-4174-91F1-14122F167968}" type="pres">
      <dgm:prSet presAssocID="{7A1DF61E-71BD-42B8-AEBA-6A2D5BAE39CE}" presName="ThreeNodes_2" presStyleLbl="node1" presStyleIdx="1" presStyleCnt="3" custLinFactNeighborX="638" custLinFactNeighborY="-19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3A1F-C3B8-40D4-A21B-11654570A969}" type="pres">
      <dgm:prSet presAssocID="{7A1DF61E-71BD-42B8-AEBA-6A2D5BAE39CE}" presName="ThreeNodes_3" presStyleLbl="node1" presStyleIdx="2" presStyleCnt="3" custLinFactNeighborX="-14730" custLinFactNeighborY="-15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BCBCC-88C9-4F6B-989F-934C523FAFB1}" type="pres">
      <dgm:prSet presAssocID="{7A1DF61E-71BD-42B8-AEBA-6A2D5BAE39CE}" presName="ThreeConn_1-2" presStyleLbl="fgAccFollowNode1" presStyleIdx="0" presStyleCnt="2" custLinFactNeighborX="27931" custLinFactNeighborY="-9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BF7E5-25EF-46F3-95B5-F878AAFF90A5}" type="pres">
      <dgm:prSet presAssocID="{7A1DF61E-71BD-42B8-AEBA-6A2D5BAE39CE}" presName="ThreeConn_2-3" presStyleLbl="fgAccFollowNode1" presStyleIdx="1" presStyleCnt="2" custLinFactNeighborX="-58073" custLinFactNeighborY="-2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96C11-D374-477C-8DFF-347FD3B9EEC9}" type="pres">
      <dgm:prSet presAssocID="{7A1DF61E-71BD-42B8-AEBA-6A2D5BAE39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7E539-1C55-4D0E-9199-65B8AA242388}" type="pres">
      <dgm:prSet presAssocID="{7A1DF61E-71BD-42B8-AEBA-6A2D5BAE39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1EF3D-AEF4-4DD0-9E9D-CB36CFDF39EE}" type="pres">
      <dgm:prSet presAssocID="{7A1DF61E-71BD-42B8-AEBA-6A2D5BAE39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B3E3D-4751-43F3-88DF-1CF4608BF58A}" type="presOf" srcId="{4D3D5DC6-DAC2-4FC2-AF65-D0CA4C8B5BBB}" destId="{F77BCBCC-88C9-4F6B-989F-934C523FAFB1}" srcOrd="0" destOrd="0" presId="urn:microsoft.com/office/officeart/2005/8/layout/vProcess5"/>
    <dgm:cxn modelId="{AE3506D6-7E0B-4478-910C-B0C3552209B0}" type="presOf" srcId="{F91C36C5-D6B0-401D-AF90-81B07B1D3227}" destId="{12D96C11-D374-477C-8DFF-347FD3B9EEC9}" srcOrd="1" destOrd="0" presId="urn:microsoft.com/office/officeart/2005/8/layout/vProcess5"/>
    <dgm:cxn modelId="{1F0D287D-71E2-419D-BC77-EEBBCA370287}" type="presOf" srcId="{7A1DF61E-71BD-42B8-AEBA-6A2D5BAE39CE}" destId="{0F6A1EDB-7427-49DA-86EB-7EF09DFA2E72}" srcOrd="0" destOrd="0" presId="urn:microsoft.com/office/officeart/2005/8/layout/vProcess5"/>
    <dgm:cxn modelId="{00C4AE9C-2F9A-417B-B607-E46E0F9636A2}" type="presOf" srcId="{A3ABDAC8-9DF0-4A26-9C13-DA67FE4B6173}" destId="{9517E539-1C55-4D0E-9199-65B8AA242388}" srcOrd="1" destOrd="0" presId="urn:microsoft.com/office/officeart/2005/8/layout/vProcess5"/>
    <dgm:cxn modelId="{6E3BED33-89DC-4E35-8B86-E2D5D941DE80}" srcId="{7A1DF61E-71BD-42B8-AEBA-6A2D5BAE39CE}" destId="{A3ABDAC8-9DF0-4A26-9C13-DA67FE4B6173}" srcOrd="1" destOrd="0" parTransId="{7D42935B-254F-4E03-8D00-BFD331849BE7}" sibTransId="{193EC4B5-E50E-4323-81EF-5E890D1881BE}"/>
    <dgm:cxn modelId="{8D3A3633-4D82-4BFE-81C5-212D4191EC80}" type="presOf" srcId="{A691F4EE-021C-410D-8CD1-6C0A97110178}" destId="{DDB13A1F-C3B8-40D4-A21B-11654570A969}" srcOrd="0" destOrd="0" presId="urn:microsoft.com/office/officeart/2005/8/layout/vProcess5"/>
    <dgm:cxn modelId="{5216F2A4-F545-4DDB-89EE-7DE26AEDA1A2}" type="presOf" srcId="{A691F4EE-021C-410D-8CD1-6C0A97110178}" destId="{6B01EF3D-AEF4-4DD0-9E9D-CB36CFDF39EE}" srcOrd="1" destOrd="0" presId="urn:microsoft.com/office/officeart/2005/8/layout/vProcess5"/>
    <dgm:cxn modelId="{FF3776AB-DFD7-4DC6-9EE7-4849782C8ECD}" type="presOf" srcId="{F91C36C5-D6B0-401D-AF90-81B07B1D3227}" destId="{4847B209-DEE9-47BA-BE60-21614D3F54B3}" srcOrd="0" destOrd="0" presId="urn:microsoft.com/office/officeart/2005/8/layout/vProcess5"/>
    <dgm:cxn modelId="{DC226391-5C81-464F-8F0E-DFBC7CB4B510}" srcId="{7A1DF61E-71BD-42B8-AEBA-6A2D5BAE39CE}" destId="{F91C36C5-D6B0-401D-AF90-81B07B1D3227}" srcOrd="0" destOrd="0" parTransId="{092BF675-2069-4ED7-881B-9B6D1EA4BE27}" sibTransId="{4D3D5DC6-DAC2-4FC2-AF65-D0CA4C8B5BBB}"/>
    <dgm:cxn modelId="{0CCE8B00-4E41-49EA-B498-259254C2E219}" type="presOf" srcId="{193EC4B5-E50E-4323-81EF-5E890D1881BE}" destId="{460BF7E5-25EF-46F3-95B5-F878AAFF90A5}" srcOrd="0" destOrd="0" presId="urn:microsoft.com/office/officeart/2005/8/layout/vProcess5"/>
    <dgm:cxn modelId="{044AC358-4C79-4DF6-BC80-C12C713BB157}" srcId="{7A1DF61E-71BD-42B8-AEBA-6A2D5BAE39CE}" destId="{A691F4EE-021C-410D-8CD1-6C0A97110178}" srcOrd="2" destOrd="0" parTransId="{74C6F53A-6A6C-41E8-9F68-F9C8946FE466}" sibTransId="{00F60C52-A195-4ECA-A7F1-EAE07C9BF00C}"/>
    <dgm:cxn modelId="{A179E9A5-0642-4C01-955A-20B363CB33E0}" type="presOf" srcId="{A3ABDAC8-9DF0-4A26-9C13-DA67FE4B6173}" destId="{41005E8E-4F34-4174-91F1-14122F167968}" srcOrd="0" destOrd="0" presId="urn:microsoft.com/office/officeart/2005/8/layout/vProcess5"/>
    <dgm:cxn modelId="{821EEBB8-913C-4651-BAF4-92BA5EE360F3}" type="presParOf" srcId="{0F6A1EDB-7427-49DA-86EB-7EF09DFA2E72}" destId="{F03E8162-05CC-4580-ACAC-732A7F1DD3AC}" srcOrd="0" destOrd="0" presId="urn:microsoft.com/office/officeart/2005/8/layout/vProcess5"/>
    <dgm:cxn modelId="{9C584ABB-244E-491C-B57A-20AD41EF7FD4}" type="presParOf" srcId="{0F6A1EDB-7427-49DA-86EB-7EF09DFA2E72}" destId="{4847B209-DEE9-47BA-BE60-21614D3F54B3}" srcOrd="1" destOrd="0" presId="urn:microsoft.com/office/officeart/2005/8/layout/vProcess5"/>
    <dgm:cxn modelId="{9CB06A97-50E9-4408-9CED-AEE128CB17FF}" type="presParOf" srcId="{0F6A1EDB-7427-49DA-86EB-7EF09DFA2E72}" destId="{41005E8E-4F34-4174-91F1-14122F167968}" srcOrd="2" destOrd="0" presId="urn:microsoft.com/office/officeart/2005/8/layout/vProcess5"/>
    <dgm:cxn modelId="{0ECCDDDD-528B-4DDC-9D5B-6F152EEFDD22}" type="presParOf" srcId="{0F6A1EDB-7427-49DA-86EB-7EF09DFA2E72}" destId="{DDB13A1F-C3B8-40D4-A21B-11654570A969}" srcOrd="3" destOrd="0" presId="urn:microsoft.com/office/officeart/2005/8/layout/vProcess5"/>
    <dgm:cxn modelId="{836FF147-75C9-46E4-8E2C-B5AC8F8111A8}" type="presParOf" srcId="{0F6A1EDB-7427-49DA-86EB-7EF09DFA2E72}" destId="{F77BCBCC-88C9-4F6B-989F-934C523FAFB1}" srcOrd="4" destOrd="0" presId="urn:microsoft.com/office/officeart/2005/8/layout/vProcess5"/>
    <dgm:cxn modelId="{FD33CF27-039A-4FE0-9381-90C1A6192819}" type="presParOf" srcId="{0F6A1EDB-7427-49DA-86EB-7EF09DFA2E72}" destId="{460BF7E5-25EF-46F3-95B5-F878AAFF90A5}" srcOrd="5" destOrd="0" presId="urn:microsoft.com/office/officeart/2005/8/layout/vProcess5"/>
    <dgm:cxn modelId="{795DEB9C-5E41-4E6E-B7F0-B13583E0F62B}" type="presParOf" srcId="{0F6A1EDB-7427-49DA-86EB-7EF09DFA2E72}" destId="{12D96C11-D374-477C-8DFF-347FD3B9EEC9}" srcOrd="6" destOrd="0" presId="urn:microsoft.com/office/officeart/2005/8/layout/vProcess5"/>
    <dgm:cxn modelId="{F632B73A-2D4E-4008-9048-BCA9FEC769FA}" type="presParOf" srcId="{0F6A1EDB-7427-49DA-86EB-7EF09DFA2E72}" destId="{9517E539-1C55-4D0E-9199-65B8AA242388}" srcOrd="7" destOrd="0" presId="urn:microsoft.com/office/officeart/2005/8/layout/vProcess5"/>
    <dgm:cxn modelId="{CF8508B9-222F-4FDE-90CF-B4F11A1EC426}" type="presParOf" srcId="{0F6A1EDB-7427-49DA-86EB-7EF09DFA2E72}" destId="{6B01EF3D-AEF4-4DD0-9E9D-CB36CFDF39EE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0607-6544-4A89-A027-B113260BF6E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EA53-7C8A-461A-8097-B4688D347D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0A6BE-F0F5-42DF-81E5-C1369CBF502E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К сожалению, наш герой в порыве страсти не учел одну важную деталь…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Он не учел вот это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077560-C2B6-4915-BD48-2EBA951F07C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mtClean="0">
                <a:cs typeface="Times New Roman" pitchFamily="18" charset="0"/>
              </a:rPr>
              <a:t>    </a:t>
            </a:r>
            <a:r>
              <a:rPr lang="ru-RU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mtClean="0">
                <a:cs typeface="Times New Roman" pitchFamily="18" charset="0"/>
              </a:rPr>
              <a:t>         При чихании; 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mtClean="0">
                <a:cs typeface="Times New Roman" pitchFamily="18" charset="0"/>
              </a:rPr>
              <a:t>         При купании в бассейне; 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mtClean="0">
                <a:cs typeface="Times New Roman" pitchFamily="18" charset="0"/>
              </a:rPr>
              <a:t>         При пользовании общим унитазом; </a:t>
            </a:r>
          </a:p>
          <a:p>
            <a:pPr>
              <a:spcBef>
                <a:spcPct val="0"/>
              </a:spcBef>
            </a:pPr>
            <a:r>
              <a:rPr lang="ru-RU" smtClean="0">
                <a:cs typeface="Times New Roman" pitchFamily="18" charset="0"/>
              </a:rPr>
              <a:t>Через укус насекомых.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C54A-C302-4FBC-AEFD-C21F7263449C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3173-94C3-459D-9B6B-14D47CC53B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venda.ru/project/2006/Bruni/neper3.bm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venda.ru/project/2006/Bruni/meper2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10000"/>
              </a:spcBef>
            </a:pPr>
            <a:endParaRPr lang="uk-UA" sz="2400" b="1">
              <a:solidFill>
                <a:schemeClr val="accent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5750" y="1143000"/>
            <a:ext cx="8534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20900" indent="-2120900">
              <a:defRPr/>
            </a:pPr>
            <a:endParaRPr lang="uk-UA" sz="1400" b="1" u="sng" dirty="0">
              <a:cs typeface="Times New Roman" pitchFamily="18" charset="0"/>
            </a:endParaRPr>
          </a:p>
          <a:p>
            <a:pPr marL="2120900" indent="-2120900"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Розділ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6.</a:t>
            </a:r>
            <a:r>
              <a:rPr lang="uk-UA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Чинники соціально-природного походження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67175"/>
            <a:ext cx="7772400" cy="411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6600">
                <a:solidFill>
                  <a:srgbClr val="FFFF00"/>
                </a:solidFill>
              </a:rPr>
              <a:t> </a:t>
            </a:r>
            <a:r>
              <a:rPr lang="ru-RU" sz="8000" b="1">
                <a:solidFill>
                  <a:srgbClr val="FFFF00"/>
                </a:solidFill>
              </a:rPr>
              <a:t>через комарів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571875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68313" y="111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5400" b="1">
                <a:solidFill>
                  <a:srgbClr val="FFFF00"/>
                </a:solidFill>
              </a:rPr>
              <a:t>ВІЛ не передається: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7"/>
          <p:cNvSpPr txBox="1">
            <a:spLocks noChangeArrowheads="1"/>
          </p:cNvSpPr>
          <p:nvPr/>
        </p:nvSpPr>
        <p:spPr bwMode="auto">
          <a:xfrm>
            <a:off x="303213" y="42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987" name="AutoShape 3" descr="Пергамент"/>
          <p:cNvSpPr>
            <a:spLocks noChangeArrowheads="1"/>
          </p:cNvSpPr>
          <p:nvPr/>
        </p:nvSpPr>
        <p:spPr bwMode="auto">
          <a:xfrm>
            <a:off x="142875" y="285750"/>
            <a:ext cx="8750300" cy="642938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66"/>
              </a:solidFill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57188" y="357188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ВІЛ зберігає свої властивості :</a:t>
            </a:r>
            <a:endParaRPr lang="uk-UA" sz="2800" b="1">
              <a:solidFill>
                <a:schemeClr val="accent2"/>
              </a:solidFill>
            </a:endParaRPr>
          </a:p>
        </p:txBody>
      </p:sp>
      <p:sp>
        <p:nvSpPr>
          <p:cNvPr id="41989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B19F54-AFF0-490E-AD7B-3DED9079C270}" type="slidenum">
              <a:rPr lang="uk-UA" smtClean="0"/>
              <a:pPr/>
              <a:t>11</a:t>
            </a:fld>
            <a:endParaRPr lang="uk-UA" smtClean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214282" y="1142984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  <a:p>
            <a:endParaRPr lang="ru-RU"/>
          </a:p>
        </p:txBody>
      </p:sp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2313" y="62150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9BCF41F-A8B9-4EFC-9B2C-57CA24850425}" type="slidenum">
              <a:rPr lang="uk-UA" smtClean="0"/>
              <a:pPr/>
              <a:t>12</a:t>
            </a:fld>
            <a:endParaRPr lang="uk-UA" smtClean="0"/>
          </a:p>
        </p:txBody>
      </p:sp>
      <p:pic>
        <p:nvPicPr>
          <p:cNvPr id="44036" name="Picture 2" descr="C:\Users\Лена\Desktop\соц небезп\туберкулез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50106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428625" y="500063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C99"/>
                </a:solidFill>
              </a:rPr>
              <a:t>2.3.2</a:t>
            </a:r>
            <a:endParaRPr lang="ru-RU">
              <a:solidFill>
                <a:srgbClr val="FF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F40374-A0FC-4EEE-9E34-E6BB2A9C5063}" type="slidenum">
              <a:rPr lang="uk-UA" smtClean="0"/>
              <a:pPr/>
              <a:t>13</a:t>
            </a:fld>
            <a:endParaRPr lang="uk-UA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85728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  <a:p>
            <a:endParaRPr lang="ru-RU"/>
          </a:p>
        </p:txBody>
      </p:sp>
      <p:sp>
        <p:nvSpPr>
          <p:cNvPr id="4608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2313" y="62150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FB3A6A-C60B-4238-81E5-CB3A4B2BFDE8}" type="slidenum">
              <a:rPr lang="uk-UA" smtClean="0"/>
              <a:pPr/>
              <a:t>14</a:t>
            </a:fld>
            <a:endParaRPr lang="uk-UA" smtClean="0"/>
          </a:p>
        </p:txBody>
      </p:sp>
      <p:pic>
        <p:nvPicPr>
          <p:cNvPr id="46084" name="Picture 2" descr="C:\Users\Лена\Desktop\соц небезп\туберкулез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8143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4"/>
          <p:cNvSpPr>
            <a:spLocks noChangeArrowheads="1"/>
          </p:cNvSpPr>
          <p:nvPr/>
        </p:nvSpPr>
        <p:spPr bwMode="auto">
          <a:xfrm>
            <a:off x="714375" y="28575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u="sng"/>
              <a:t>У 90 % людей туберкульоз вражає легені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  <a:p>
            <a:endParaRPr lang="ru-RU"/>
          </a:p>
        </p:txBody>
      </p:sp>
      <p:sp>
        <p:nvSpPr>
          <p:cNvPr id="4710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2313" y="62150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F83AF16-1B4D-4F26-A46B-621EB766B56F}" type="slidenum">
              <a:rPr lang="uk-UA" smtClean="0"/>
              <a:pPr/>
              <a:t>15</a:t>
            </a:fld>
            <a:endParaRPr lang="uk-UA" smtClean="0"/>
          </a:p>
        </p:txBody>
      </p:sp>
      <p:pic>
        <p:nvPicPr>
          <p:cNvPr id="47108" name="Picture 2" descr="C:\Users\Лена\Desktop\соц небезп\бак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5010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303213" y="42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8131" name="AutoShape 3" descr="Пергамент"/>
          <p:cNvSpPr>
            <a:spLocks noChangeArrowheads="1"/>
          </p:cNvSpPr>
          <p:nvPr/>
        </p:nvSpPr>
        <p:spPr bwMode="auto">
          <a:xfrm>
            <a:off x="142875" y="285750"/>
            <a:ext cx="8750300" cy="642938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66"/>
              </a:solidFill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57188" y="357188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Палички туберкульозу зберігають активність:</a:t>
            </a:r>
            <a:endParaRPr lang="uk-UA" sz="2800" b="1">
              <a:solidFill>
                <a:schemeClr val="accent2"/>
              </a:solidFill>
            </a:endParaRPr>
          </a:p>
        </p:txBody>
      </p:sp>
      <p:sp>
        <p:nvSpPr>
          <p:cNvPr id="48133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82AC1-65BB-4B6A-9E11-FFBBFE02A0AC}" type="slidenum">
              <a:rPr lang="uk-UA" smtClean="0"/>
              <a:pPr/>
              <a:t>16</a:t>
            </a:fld>
            <a:endParaRPr lang="uk-UA" smtClean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214282" y="1142984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702F53-FB30-4A4E-A3F6-8A1B8946D319}" type="slidenum">
              <a:rPr lang="uk-UA" smtClean="0"/>
              <a:pPr/>
              <a:t>17</a:t>
            </a:fld>
            <a:endParaRPr lang="uk-UA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357166"/>
          <a:ext cx="86409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7"/>
          <p:cNvSpPr txBox="1">
            <a:spLocks noChangeArrowheads="1"/>
          </p:cNvSpPr>
          <p:nvPr/>
        </p:nvSpPr>
        <p:spPr bwMode="auto">
          <a:xfrm>
            <a:off x="303213" y="42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179" name="AutoShape 3" descr="Пергамент"/>
          <p:cNvSpPr>
            <a:spLocks noChangeArrowheads="1"/>
          </p:cNvSpPr>
          <p:nvPr/>
        </p:nvSpPr>
        <p:spPr bwMode="auto">
          <a:xfrm>
            <a:off x="0" y="0"/>
            <a:ext cx="9144000" cy="1643063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66"/>
              </a:solidFill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85750" y="214313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/>
              <a:t>Лікування туберкульозу спрямоване на знищення збудника за допомогою антибактеріальних препаратів.</a:t>
            </a:r>
          </a:p>
          <a:p>
            <a:r>
              <a:rPr lang="uk-UA" sz="2800"/>
              <a:t> Інших методів лікування не існує.</a:t>
            </a:r>
            <a:endParaRPr lang="uk-UA" sz="2800" b="1">
              <a:solidFill>
                <a:schemeClr val="accent2"/>
              </a:solidFill>
            </a:endParaRPr>
          </a:p>
        </p:txBody>
      </p:sp>
      <p:sp>
        <p:nvSpPr>
          <p:cNvPr id="50181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660422-8627-4518-9AD8-581D16CE2054}" type="slidenum">
              <a:rPr lang="uk-UA" smtClean="0"/>
              <a:pPr/>
              <a:t>18</a:t>
            </a:fld>
            <a:endParaRPr lang="uk-UA" smtClean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214282" y="1714488"/>
          <a:ext cx="864399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  <a:p>
            <a:endParaRPr lang="ru-RU"/>
          </a:p>
        </p:txBody>
      </p:sp>
      <p:sp>
        <p:nvSpPr>
          <p:cNvPr id="5120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9FA0063-EC85-4D39-82DC-74759E9C58C3}" type="slidenum">
              <a:rPr lang="uk-UA" smtClean="0"/>
              <a:pPr/>
              <a:t>19</a:t>
            </a:fld>
            <a:endParaRPr lang="uk-UA" smtClean="0"/>
          </a:p>
        </p:txBody>
      </p:sp>
      <p:pic>
        <p:nvPicPr>
          <p:cNvPr id="51204" name="Picture 2" descr="C:\Users\Лена\Desktop\соц небезп\гепати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209"/>
            <a:ext cx="82153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67818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 - вірус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І   - імунодефіциту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Л - людини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333625" y="111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  <a:p>
            <a:endParaRPr lang="ru-RU"/>
          </a:p>
        </p:txBody>
      </p:sp>
      <p:sp>
        <p:nvSpPr>
          <p:cNvPr id="522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2313" y="62150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843A998-FC7E-45AB-AA73-278C02BB291A}" type="slidenum">
              <a:rPr lang="uk-UA" smtClean="0"/>
              <a:pPr/>
              <a:t>20</a:t>
            </a:fld>
            <a:endParaRPr lang="uk-UA" smtClean="0"/>
          </a:p>
        </p:txBody>
      </p:sp>
      <p:pic>
        <p:nvPicPr>
          <p:cNvPr id="52228" name="Picture 2" descr="C:\Users\Лена\Desktop\соц небезп\гепатит 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303213" y="42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3251" name="AutoShape 3" descr="Пергамент"/>
          <p:cNvSpPr>
            <a:spLocks noChangeArrowheads="1"/>
          </p:cNvSpPr>
          <p:nvPr/>
        </p:nvSpPr>
        <p:spPr bwMode="auto">
          <a:xfrm>
            <a:off x="142875" y="285750"/>
            <a:ext cx="8750300" cy="642938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66"/>
              </a:solidFill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57188" y="357188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Вірусний гепатит В</a:t>
            </a:r>
            <a:endParaRPr lang="uk-UA" sz="2800" b="1">
              <a:solidFill>
                <a:schemeClr val="accent2"/>
              </a:solidFill>
            </a:endParaRPr>
          </a:p>
        </p:txBody>
      </p:sp>
      <p:sp>
        <p:nvSpPr>
          <p:cNvPr id="53253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D46BCC-AD4B-4F63-87B9-003EEBB63F24}" type="slidenum">
              <a:rPr lang="uk-UA" smtClean="0"/>
              <a:pPr/>
              <a:t>21</a:t>
            </a:fld>
            <a:endParaRPr lang="uk-UA" smtClean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214282" y="1142984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303213" y="42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4275" name="AutoShape 3" descr="Пергамент"/>
          <p:cNvSpPr>
            <a:spLocks noChangeArrowheads="1"/>
          </p:cNvSpPr>
          <p:nvPr/>
        </p:nvSpPr>
        <p:spPr bwMode="auto">
          <a:xfrm>
            <a:off x="0" y="0"/>
            <a:ext cx="9144000" cy="1643063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66"/>
              </a:solidFill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85750" y="214313"/>
            <a:ext cx="8501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Гепати́т C</a:t>
            </a:r>
            <a:r>
              <a:rPr lang="uk-UA" sz="2800"/>
              <a:t>  — інфекційне захворювання, уражає як печінку, так й інші внутрішні органи та тканини, зокрема, кістковий мозок, щитоподібну залозу тощо.</a:t>
            </a:r>
            <a:endParaRPr lang="ru-RU" sz="2800"/>
          </a:p>
          <a:p>
            <a:r>
              <a:rPr lang="uk-UA" sz="2800"/>
              <a:t>.</a:t>
            </a:r>
            <a:endParaRPr lang="uk-UA" sz="2800" b="1">
              <a:solidFill>
                <a:schemeClr val="accent2"/>
              </a:solidFill>
            </a:endParaRPr>
          </a:p>
        </p:txBody>
      </p:sp>
      <p:sp>
        <p:nvSpPr>
          <p:cNvPr id="54277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B5BDFA-1095-46F6-A38C-48D51AAC6E4A}" type="slidenum">
              <a:rPr lang="uk-UA" smtClean="0"/>
              <a:pPr/>
              <a:t>22</a:t>
            </a:fld>
            <a:endParaRPr lang="uk-UA" smtClean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214282" y="1714488"/>
          <a:ext cx="864399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  <a:p>
            <a:endParaRPr lang="ru-RU"/>
          </a:p>
        </p:txBody>
      </p:sp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9E40524-75FF-4C05-8913-078043A80146}" type="slidenum">
              <a:rPr lang="uk-UA" smtClean="0"/>
              <a:pPr/>
              <a:t>23</a:t>
            </a:fld>
            <a:endParaRPr lang="uk-UA" smtClean="0"/>
          </a:p>
        </p:txBody>
      </p:sp>
      <p:pic>
        <p:nvPicPr>
          <p:cNvPr id="55300" name="Picture 2" descr="C:\Users\Лена\Desktop\соц небезп\гепатит 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79295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Прямоугольник 4"/>
          <p:cNvSpPr>
            <a:spLocks noChangeArrowheads="1"/>
          </p:cNvSpPr>
          <p:nvPr/>
        </p:nvSpPr>
        <p:spPr bwMode="auto">
          <a:xfrm>
            <a:off x="500063" y="214313"/>
            <a:ext cx="8215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/>
              <a:t>Провідним фактором поширення </a:t>
            </a:r>
            <a:r>
              <a:rPr lang="uk-UA" sz="3200" b="1" u="sng">
                <a:solidFill>
                  <a:srgbClr val="FF0000"/>
                </a:solidFill>
              </a:rPr>
              <a:t>гепатиту С</a:t>
            </a:r>
            <a:r>
              <a:rPr lang="uk-UA" sz="3200"/>
              <a:t> в Україні є вживання ін’єкційних наркотиків.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  <a:p>
            <a:endParaRPr lang="ru-RU"/>
          </a:p>
        </p:txBody>
      </p:sp>
      <p:sp>
        <p:nvSpPr>
          <p:cNvPr id="3379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2313" y="62150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CCA9E3-FFCB-46F8-82F9-3873A35338B1}" type="slidenum">
              <a:rPr lang="uk-UA" smtClean="0"/>
              <a:pPr/>
              <a:t>3</a:t>
            </a:fld>
            <a:endParaRPr lang="uk-UA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4375" y="2714625"/>
            <a:ext cx="78025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800" b="1" dirty="0">
                <a:solidFill>
                  <a:srgbClr val="C00000"/>
                </a:solidFill>
              </a:rPr>
              <a:t>Вікова та статева структура:</a:t>
            </a:r>
          </a:p>
          <a:p>
            <a:pPr>
              <a:defRPr/>
            </a:pPr>
            <a:r>
              <a:rPr lang="uk-UA" sz="3800" b="1" dirty="0">
                <a:solidFill>
                  <a:srgbClr val="C00000"/>
                </a:solidFill>
              </a:rPr>
              <a:t>від 15 до 39 років, </a:t>
            </a:r>
          </a:p>
          <a:p>
            <a:pPr>
              <a:defRPr/>
            </a:pPr>
            <a:r>
              <a:rPr lang="uk-UA" sz="3800" b="1" dirty="0">
                <a:solidFill>
                  <a:srgbClr val="C00000"/>
                </a:solidFill>
              </a:rPr>
              <a:t>як серед чоловіків так і серед жінок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9113" y="4935538"/>
            <a:ext cx="28797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0600" b="1">
                <a:solidFill>
                  <a:srgbClr val="FF3300"/>
                </a:solidFill>
              </a:rPr>
              <a:t>85%</a:t>
            </a:r>
            <a:endParaRPr lang="ru-RU" sz="10600" b="1">
              <a:solidFill>
                <a:srgbClr val="FF3300"/>
              </a:solidFill>
            </a:endParaRP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025" y="476250"/>
            <a:ext cx="1743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928688" y="5715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 smtClean="0"/>
              <a:t>1</a:t>
            </a:r>
            <a:r>
              <a:rPr lang="uk-UA" sz="3200" b="1" dirty="0"/>
              <a:t>. ВІЛ-інфекція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571875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61950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690938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0"/>
            <a:ext cx="38862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0640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0" y="190500"/>
            <a:ext cx="5286375" cy="21669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3600" b="1">
                <a:solidFill>
                  <a:srgbClr val="FF0000"/>
                </a:solidFill>
              </a:rPr>
              <a:t>Парентеральний</a:t>
            </a:r>
          </a:p>
          <a:p>
            <a:r>
              <a:rPr lang="uk-UA" sz="3600" b="1">
                <a:solidFill>
                  <a:srgbClr val="FF0000"/>
                </a:solidFill>
              </a:rPr>
              <a:t> (через кров) шлях передачі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381375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3619500" y="1995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3381375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3071813" y="1928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5762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0" y="190500"/>
            <a:ext cx="5286375" cy="21669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3600" b="1">
                <a:solidFill>
                  <a:srgbClr val="FF0000"/>
                </a:solidFill>
              </a:rPr>
              <a:t>Статевий  шлях передачі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143250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57413"/>
            <a:ext cx="600075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66700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3600" b="1">
                <a:solidFill>
                  <a:srgbClr val="FF0000"/>
                </a:solidFill>
              </a:rPr>
              <a:t>Вертикальний </a:t>
            </a:r>
            <a:r>
              <a:rPr lang="uk-UA" sz="3600">
                <a:solidFill>
                  <a:srgbClr val="FF0000"/>
                </a:solidFill>
              </a:rPr>
              <a:t> </a:t>
            </a:r>
            <a:r>
              <a:rPr lang="uk-UA" sz="3600" b="1">
                <a:solidFill>
                  <a:srgbClr val="FF0000"/>
                </a:solidFill>
              </a:rPr>
              <a:t>шлях передачі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85728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BF11FD-0FB0-4C2C-A421-2BD33244D069}" type="slidenum">
              <a:rPr lang="uk-UA" smtClean="0"/>
              <a:pPr/>
              <a:t>7</a:t>
            </a:fld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604963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8915" name="Picture 4" descr="http://www.venda.ru/project/2006/Bruni/neper3.bm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5240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0" y="48768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Через телефон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286000" y="48768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При кашлі і чханні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572000" y="4876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 басейні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6781800" y="48768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При заняттях спортом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685800" y="333375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5400" b="1">
                <a:solidFill>
                  <a:srgbClr val="FF0066"/>
                </a:solidFill>
              </a:rPr>
              <a:t>ВІЛ не передається: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257425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9939" name="Picture 4" descr="http://www.venda.ru/project/2006/Bruni/meper2.bmp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1295400"/>
            <a:ext cx="91440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0" y="510540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Спільний унітаз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362200" y="51054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Контакти по роботі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4648200" y="51054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Предмети побуту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804025" y="5105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Спільний душ</a:t>
            </a: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685800" y="333375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5400" b="1">
                <a:solidFill>
                  <a:srgbClr val="FF0066"/>
                </a:solidFill>
              </a:rPr>
              <a:t>ВІЛ не передається: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573</Words>
  <Application>Microsoft Office PowerPoint</Application>
  <PresentationFormat>Экран (4:3)</PresentationFormat>
  <Paragraphs>91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</cp:revision>
  <dcterms:created xsi:type="dcterms:W3CDTF">2019-10-01T19:43:33Z</dcterms:created>
  <dcterms:modified xsi:type="dcterms:W3CDTF">2019-10-01T19:47:59Z</dcterms:modified>
</cp:coreProperties>
</file>