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3" r:id="rId2"/>
    <p:sldId id="343" r:id="rId3"/>
    <p:sldId id="352" r:id="rId4"/>
    <p:sldId id="347" r:id="rId5"/>
    <p:sldId id="351" r:id="rId6"/>
    <p:sldId id="328" r:id="rId7"/>
    <p:sldId id="33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51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BCEA9D-CD62-4336-8E88-86253CB76292}" type="doc">
      <dgm:prSet loTypeId="urn:microsoft.com/office/officeart/2005/8/layout/vList3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86B592A-8158-4135-9CB2-067C98311027}">
      <dgm:prSet custT="1"/>
      <dgm:spPr>
        <a:xfrm rot="10800000">
          <a:off x="-1" y="1656"/>
          <a:ext cx="9144003" cy="609852"/>
        </a:xfrm>
        <a:prstGeom prst="homePlat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ru-RU" sz="18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1) </a:t>
          </a:r>
          <a:r>
            <a:rPr lang="uk-UA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ознайомлення з теоретичними положеннями документознавства, юридичного документознавства;</a:t>
          </a:r>
          <a:endParaRPr lang="ru-RU" sz="1000" dirty="0">
            <a:solidFill>
              <a:sysClr val="window" lastClr="FFFFFF"/>
            </a:solidFill>
            <a:latin typeface="Franklin Gothic Book"/>
            <a:ea typeface="+mn-ea"/>
            <a:cs typeface="+mn-cs"/>
          </a:endParaRPr>
        </a:p>
      </dgm:t>
    </dgm:pt>
    <dgm:pt modelId="{5D9495C0-232D-4B71-8D49-89D8753B2303}" type="parTrans" cxnId="{79CC9EDD-10EC-4577-97AD-05F0E75C0C46}">
      <dgm:prSet/>
      <dgm:spPr/>
      <dgm:t>
        <a:bodyPr/>
        <a:lstStyle/>
        <a:p>
          <a:endParaRPr lang="ru-RU"/>
        </a:p>
      </dgm:t>
    </dgm:pt>
    <dgm:pt modelId="{5FCD8672-359D-44E7-9EB8-743B65F81E24}" type="sibTrans" cxnId="{79CC9EDD-10EC-4577-97AD-05F0E75C0C46}">
      <dgm:prSet/>
      <dgm:spPr/>
      <dgm:t>
        <a:bodyPr/>
        <a:lstStyle/>
        <a:p>
          <a:endParaRPr lang="ru-RU"/>
        </a:p>
      </dgm:t>
    </dgm:pt>
    <dgm:pt modelId="{E163A810-E79A-4E1D-AA5B-EBB11664309A}">
      <dgm:prSet custT="1"/>
      <dgm:spPr>
        <a:xfrm rot="10800000">
          <a:off x="-1" y="793674"/>
          <a:ext cx="9144003" cy="1074854"/>
        </a:xfrm>
        <a:prstGeom prst="homePlat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ru-RU" sz="18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2) </a:t>
          </a:r>
          <a:r>
            <a:rPr lang="uk-UA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 уявлення про принципи, засоби, прийоми, правила-вимоги  юридичної техніки до текстів нормативно-правових та індивідуальних актів</a:t>
          </a:r>
          <a:r>
            <a:rPr lang="uk-UA" sz="20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;</a:t>
          </a:r>
          <a:endParaRPr lang="ru-RU" sz="2000" dirty="0">
            <a:solidFill>
              <a:sysClr val="windowText" lastClr="000000"/>
            </a:solidFill>
            <a:latin typeface="Franklin Gothic Book"/>
            <a:ea typeface="+mn-ea"/>
            <a:cs typeface="+mn-cs"/>
          </a:endParaRPr>
        </a:p>
      </dgm:t>
    </dgm:pt>
    <dgm:pt modelId="{965B86E6-47B4-4CE3-96CD-F73D0DAF803E}" type="parTrans" cxnId="{AA839DA7-3E8F-4763-B271-5EDAD97C53A2}">
      <dgm:prSet/>
      <dgm:spPr/>
      <dgm:t>
        <a:bodyPr/>
        <a:lstStyle/>
        <a:p>
          <a:endParaRPr lang="ru-RU"/>
        </a:p>
      </dgm:t>
    </dgm:pt>
    <dgm:pt modelId="{0BB1D2A0-612A-4F17-B8A6-A61A1EDEFCC9}" type="sibTrans" cxnId="{AA839DA7-3E8F-4763-B271-5EDAD97C53A2}">
      <dgm:prSet/>
      <dgm:spPr/>
      <dgm:t>
        <a:bodyPr/>
        <a:lstStyle/>
        <a:p>
          <a:endParaRPr lang="ru-RU"/>
        </a:p>
      </dgm:t>
    </dgm:pt>
    <dgm:pt modelId="{8855CF1C-3EDF-42AB-8C4E-291FDE0EB998}">
      <dgm:prSet custT="1"/>
      <dgm:spPr>
        <a:xfrm rot="10800000">
          <a:off x="-1" y="2053907"/>
          <a:ext cx="9144003" cy="603828"/>
        </a:xfrm>
        <a:prstGeom prst="homePlat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ru-RU" sz="18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3) </a:t>
          </a:r>
          <a:r>
            <a:rPr lang="uk-UA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ознайомлення з класифікаційними характеристиками юридичних документів</a:t>
          </a:r>
          <a:r>
            <a:rPr lang="uk-UA" sz="18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;</a:t>
          </a:r>
          <a:endParaRPr lang="ru-RU" sz="1800" dirty="0">
            <a:solidFill>
              <a:sysClr val="windowText" lastClr="000000"/>
            </a:solidFill>
            <a:latin typeface="Franklin Gothic Book"/>
            <a:ea typeface="+mn-ea"/>
            <a:cs typeface="+mn-cs"/>
          </a:endParaRPr>
        </a:p>
      </dgm:t>
    </dgm:pt>
    <dgm:pt modelId="{E336D68F-9C12-4449-B662-65A6CE43058B}" type="parTrans" cxnId="{13C45F64-3997-4102-9683-D516AC465DF1}">
      <dgm:prSet/>
      <dgm:spPr/>
      <dgm:t>
        <a:bodyPr/>
        <a:lstStyle/>
        <a:p>
          <a:endParaRPr lang="ru-RU"/>
        </a:p>
      </dgm:t>
    </dgm:pt>
    <dgm:pt modelId="{1A4258DB-1F90-4309-9F0A-9B48E8D3EC22}" type="sibTrans" cxnId="{13C45F64-3997-4102-9683-D516AC465DF1}">
      <dgm:prSet/>
      <dgm:spPr/>
      <dgm:t>
        <a:bodyPr/>
        <a:lstStyle/>
        <a:p>
          <a:endParaRPr lang="ru-RU"/>
        </a:p>
      </dgm:t>
    </dgm:pt>
    <dgm:pt modelId="{3FC50FB9-F622-4C86-B4D7-5831B391E47A}">
      <dgm:prSet custT="1"/>
      <dgm:spPr>
        <a:xfrm rot="10800000">
          <a:off x="210512" y="2810368"/>
          <a:ext cx="8933487" cy="610254"/>
        </a:xfrm>
        <a:prstGeom prst="homePlat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ru-RU" sz="18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4) </a:t>
          </a:r>
          <a:r>
            <a:rPr lang="uk-UA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вироблення навичок аналізу п</a:t>
          </a:r>
          <a:r>
            <a:rPr lang="ru-RU" sz="18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равотворч</a:t>
          </a:r>
          <a:r>
            <a:rPr lang="uk-UA" sz="18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их</a:t>
          </a:r>
          <a:r>
            <a: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8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правозастосовн</a:t>
          </a:r>
          <a:r>
            <a:rPr lang="uk-UA" sz="18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их</a:t>
          </a:r>
          <a:r>
            <a: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помил</a:t>
          </a:r>
          <a:r>
            <a:rPr lang="uk-UA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</a:t>
          </a:r>
          <a:r>
            <a: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</a:t>
          </a:r>
          <a:r>
            <a:rPr lang="uk-UA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</a:t>
          </a:r>
          <a:r>
            <a:rPr lang="ru-RU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методів усунення правозастосовних помилок</a:t>
          </a:r>
          <a:r>
            <a:rPr lang="uk-UA" sz="18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; </a:t>
          </a:r>
          <a:endParaRPr lang="ru-RU" sz="2000" dirty="0">
            <a:solidFill>
              <a:sysClr val="windowText" lastClr="000000"/>
            </a:solidFill>
            <a:latin typeface="Franklin Gothic Book"/>
            <a:ea typeface="+mn-ea"/>
            <a:cs typeface="+mn-cs"/>
          </a:endParaRPr>
        </a:p>
      </dgm:t>
    </dgm:pt>
    <dgm:pt modelId="{351B06BB-3DA6-4746-ADC3-31ED19BD2CC8}" type="parTrans" cxnId="{69B155FC-8155-408F-921B-045F992E8477}">
      <dgm:prSet/>
      <dgm:spPr/>
      <dgm:t>
        <a:bodyPr/>
        <a:lstStyle/>
        <a:p>
          <a:endParaRPr lang="ru-RU"/>
        </a:p>
      </dgm:t>
    </dgm:pt>
    <dgm:pt modelId="{C32152A4-15BB-49C8-BD3D-4767CBE58CE8}" type="sibTrans" cxnId="{69B155FC-8155-408F-921B-045F992E8477}">
      <dgm:prSet/>
      <dgm:spPr/>
      <dgm:t>
        <a:bodyPr/>
        <a:lstStyle/>
        <a:p>
          <a:endParaRPr lang="ru-RU"/>
        </a:p>
      </dgm:t>
    </dgm:pt>
    <dgm:pt modelId="{5C7EBED4-6524-4EFD-935A-C4FABB8F19C9}">
      <dgm:prSet custT="1"/>
      <dgm:spPr>
        <a:xfrm rot="10800000">
          <a:off x="210512" y="3545730"/>
          <a:ext cx="8933487" cy="610254"/>
        </a:xfrm>
        <a:prstGeom prst="homePlat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ru-RU" sz="18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5) </a:t>
          </a:r>
          <a:r>
            <a:rPr lang="uk-UA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вироблення практичних навичок складання і редагування текстів юридичних документів</a:t>
          </a:r>
          <a:r>
            <a:rPr lang="uk-UA" sz="20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;</a:t>
          </a:r>
          <a:endParaRPr lang="ru-RU" sz="2000" dirty="0">
            <a:solidFill>
              <a:sysClr val="windowText" lastClr="000000"/>
            </a:solidFill>
            <a:latin typeface="Franklin Gothic Book"/>
            <a:ea typeface="+mn-ea"/>
            <a:cs typeface="+mn-cs"/>
          </a:endParaRPr>
        </a:p>
      </dgm:t>
    </dgm:pt>
    <dgm:pt modelId="{31FD462A-35F5-43FA-A528-8F6F80491A69}" type="parTrans" cxnId="{A66E2A4B-FA0D-4A49-B0C3-2DA2E261C74D}">
      <dgm:prSet/>
      <dgm:spPr/>
      <dgm:t>
        <a:bodyPr/>
        <a:lstStyle/>
        <a:p>
          <a:endParaRPr lang="ru-RU"/>
        </a:p>
      </dgm:t>
    </dgm:pt>
    <dgm:pt modelId="{3769BA4B-F2EB-4C8D-B438-A0BD39A5D831}" type="sibTrans" cxnId="{A66E2A4B-FA0D-4A49-B0C3-2DA2E261C74D}">
      <dgm:prSet/>
      <dgm:spPr/>
      <dgm:t>
        <a:bodyPr/>
        <a:lstStyle/>
        <a:p>
          <a:endParaRPr lang="ru-RU"/>
        </a:p>
      </dgm:t>
    </dgm:pt>
    <dgm:pt modelId="{74330DC8-741C-44B4-9458-D0521A24AD01}">
      <dgm:prSet custT="1"/>
      <dgm:spPr>
        <a:xfrm rot="10800000">
          <a:off x="-1" y="4427955"/>
          <a:ext cx="9144003" cy="950166"/>
        </a:xfrm>
        <a:prstGeom prst="homePlat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uk-UA" sz="18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6) </a:t>
          </a:r>
          <a:r>
            <a:rPr lang="uk-UA" sz="18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поглиблення знань і умінь щодо укладання управлінських, кримінальних процесуальних, адміністративно-правових і цивільно-правових документів;</a:t>
          </a:r>
          <a:endParaRPr lang="ru-RU" sz="1800" dirty="0">
            <a:solidFill>
              <a:sysClr val="windowText" lastClr="000000"/>
            </a:solidFill>
            <a:latin typeface="Franklin Gothic Book"/>
            <a:ea typeface="+mn-ea"/>
            <a:cs typeface="+mn-cs"/>
          </a:endParaRPr>
        </a:p>
      </dgm:t>
    </dgm:pt>
    <dgm:pt modelId="{035CCFE9-AED2-455F-A0F1-3A14163ACC71}" type="parTrans" cxnId="{3EDADD8E-7914-4056-B5FE-5D09A1298271}">
      <dgm:prSet/>
      <dgm:spPr/>
      <dgm:t>
        <a:bodyPr/>
        <a:lstStyle/>
        <a:p>
          <a:endParaRPr lang="ru-RU"/>
        </a:p>
      </dgm:t>
    </dgm:pt>
    <dgm:pt modelId="{B59EBFCB-8F58-4C50-B0BE-34369AAD1B58}" type="sibTrans" cxnId="{3EDADD8E-7914-4056-B5FE-5D09A1298271}">
      <dgm:prSet/>
      <dgm:spPr/>
      <dgm:t>
        <a:bodyPr/>
        <a:lstStyle/>
        <a:p>
          <a:endParaRPr lang="ru-RU"/>
        </a:p>
      </dgm:t>
    </dgm:pt>
    <dgm:pt modelId="{36C62103-6372-4759-9AF3-18EF376E27D0}">
      <dgm:prSet custT="1"/>
      <dgm:spPr>
        <a:xfrm rot="10800000">
          <a:off x="105256" y="5560288"/>
          <a:ext cx="8933487" cy="610254"/>
        </a:xfrm>
        <a:prstGeom prst="homePlat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ru-RU" sz="18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7) </a:t>
          </a:r>
          <a:r>
            <a:rPr lang="uk-UA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 усвідомлення складання й оформлення високоякісних юридичних документів</a:t>
          </a:r>
          <a:r>
            <a:rPr lang="ru-RU" sz="20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.</a:t>
          </a:r>
          <a:endParaRPr lang="ru-RU" sz="2000" dirty="0">
            <a:solidFill>
              <a:sysClr val="windowText" lastClr="000000"/>
            </a:solidFill>
            <a:latin typeface="Franklin Gothic Book"/>
            <a:ea typeface="+mn-ea"/>
            <a:cs typeface="+mn-cs"/>
          </a:endParaRPr>
        </a:p>
      </dgm:t>
    </dgm:pt>
    <dgm:pt modelId="{BA90BEC7-ADC5-4F33-880A-CAC63A799456}" type="parTrans" cxnId="{4DBD201E-3FD4-4D8D-9E34-8B293144556A}">
      <dgm:prSet/>
      <dgm:spPr/>
      <dgm:t>
        <a:bodyPr/>
        <a:lstStyle/>
        <a:p>
          <a:endParaRPr lang="ru-RU"/>
        </a:p>
      </dgm:t>
    </dgm:pt>
    <dgm:pt modelId="{6698BE6E-00BD-4D4A-B035-3D5AD26EBD6F}" type="sibTrans" cxnId="{4DBD201E-3FD4-4D8D-9E34-8B293144556A}">
      <dgm:prSet/>
      <dgm:spPr/>
      <dgm:t>
        <a:bodyPr/>
        <a:lstStyle/>
        <a:p>
          <a:endParaRPr lang="ru-RU"/>
        </a:p>
      </dgm:t>
    </dgm:pt>
    <dgm:pt modelId="{4FD53C38-7248-41BC-AA37-8336250BA5B3}" type="pres">
      <dgm:prSet presAssocID="{C6BCEA9D-CD62-4336-8E88-86253CB7629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B1E08D-F102-443F-805D-01E8F8ED046D}" type="pres">
      <dgm:prSet presAssocID="{E86B592A-8158-4135-9CB2-067C98311027}" presName="composite" presStyleCnt="0"/>
      <dgm:spPr/>
    </dgm:pt>
    <dgm:pt modelId="{B2713E5A-F5AB-428A-A3C7-2DCAAB5F0129}" type="pres">
      <dgm:prSet presAssocID="{E86B592A-8158-4135-9CB2-067C98311027}" presName="imgShp" presStyleLbl="fgImgPlace1" presStyleIdx="0" presStyleCnt="7" custFlipHor="1" custScaleX="60233" custScaleY="45558" custLinFactX="-100000" custLinFactNeighborX="-133198" custLinFactNeighborY="69371"/>
      <dgm:spPr>
        <a:xfrm flipH="1">
          <a:off x="0" y="380997"/>
          <a:ext cx="367574" cy="278019"/>
        </a:xfrm>
        <a:prstGeom prst="can">
          <a:avLst/>
        </a:prstGeom>
        <a:solidFill>
          <a:srgbClr val="F0A22E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F103FB28-7176-4E93-A8E0-355169BDB012}" type="pres">
      <dgm:prSet presAssocID="{E86B592A-8158-4135-9CB2-067C98311027}" presName="txShp" presStyleLbl="node1" presStyleIdx="0" presStyleCnt="7" custScaleX="150376" custScaleY="99934" custLinFactNeighborX="1196" custLinFactNeighborY="693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271E4B-76B6-4AA9-AC1C-453E0C51EC9A}" type="pres">
      <dgm:prSet presAssocID="{5FCD8672-359D-44E7-9EB8-743B65F81E24}" presName="spacing" presStyleCnt="0"/>
      <dgm:spPr/>
    </dgm:pt>
    <dgm:pt modelId="{9D3A4449-A897-4248-B24A-6AA751A4A0BC}" type="pres">
      <dgm:prSet presAssocID="{E163A810-E79A-4E1D-AA5B-EBB11664309A}" presName="composite" presStyleCnt="0"/>
      <dgm:spPr/>
    </dgm:pt>
    <dgm:pt modelId="{740BDF79-C4CE-4256-B233-F93B240C60CE}" type="pres">
      <dgm:prSet presAssocID="{E163A810-E79A-4E1D-AA5B-EBB11664309A}" presName="imgShp" presStyleLbl="fgImgPlace1" presStyleIdx="1" presStyleCnt="7" custScaleX="74812" custScaleY="75026" custLinFactX="-100000" custLinFactY="136290" custLinFactNeighborX="-101542" custLinFactNeighborY="200000"/>
      <dgm:spPr>
        <a:xfrm>
          <a:off x="76857" y="1295401"/>
          <a:ext cx="456543" cy="457849"/>
        </a:xfrm>
        <a:prstGeom prst="can">
          <a:avLst/>
        </a:prstGeom>
        <a:solidFill>
          <a:srgbClr val="F0A22E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2A236C22-2F16-409D-9D5F-57C9064A28EF}" type="pres">
      <dgm:prSet presAssocID="{E163A810-E79A-4E1D-AA5B-EBB11664309A}" presName="txShp" presStyleLbl="node1" presStyleIdx="1" presStyleCnt="7" custScaleX="150376" custScaleY="176132" custLinFactNeighborX="0" custLinFactNeighborY="564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64DA78-EEFF-4E12-90C7-53774FAC2FC3}" type="pres">
      <dgm:prSet presAssocID="{0BB1D2A0-612A-4F17-B8A6-A61A1EDEFCC9}" presName="spacing" presStyleCnt="0"/>
      <dgm:spPr/>
    </dgm:pt>
    <dgm:pt modelId="{3E26277F-2712-4FB1-96A0-142FFF6C115A}" type="pres">
      <dgm:prSet presAssocID="{8855CF1C-3EDF-42AB-8C4E-291FDE0EB998}" presName="composite" presStyleCnt="0"/>
      <dgm:spPr/>
    </dgm:pt>
    <dgm:pt modelId="{543D2CBA-7C21-4D30-8C56-0A3DE111F2DA}" type="pres">
      <dgm:prSet presAssocID="{8855CF1C-3EDF-42AB-8C4E-291FDE0EB998}" presName="imgShp" presStyleLbl="fgImgPlace1" presStyleIdx="2" presStyleCnt="7" custLinFactX="-100000" custLinFactY="-2332" custLinFactNeighborX="-133198" custLinFactNeighborY="-100000"/>
      <dgm:spPr>
        <a:xfrm>
          <a:off x="0" y="2254977"/>
          <a:ext cx="610254" cy="610254"/>
        </a:xfrm>
        <a:prstGeom prst="can">
          <a:avLst/>
        </a:prstGeom>
        <a:solidFill>
          <a:srgbClr val="F0A22E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B5BC92E3-FD98-4EC1-BE85-A24B9E53080D}" type="pres">
      <dgm:prSet presAssocID="{8855CF1C-3EDF-42AB-8C4E-291FDE0EB998}" presName="txShp" presStyleLbl="node1" presStyleIdx="2" presStyleCnt="7" custScaleX="150376" custScaleY="98947" custLinFactNeighborX="0" custLinFactNeighborY="387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930BF6-3B24-4086-BD3A-2DAAD1EC4260}" type="pres">
      <dgm:prSet presAssocID="{1A4258DB-1F90-4309-9F0A-9B48E8D3EC22}" presName="spacing" presStyleCnt="0"/>
      <dgm:spPr/>
    </dgm:pt>
    <dgm:pt modelId="{E155D324-F735-4B34-AB4D-6694EB01E28E}" type="pres">
      <dgm:prSet presAssocID="{3FC50FB9-F622-4C86-B4D7-5831B391E47A}" presName="composite" presStyleCnt="0"/>
      <dgm:spPr/>
    </dgm:pt>
    <dgm:pt modelId="{BCCF9E98-2548-4D57-8EB9-E23AAE2295C2}" type="pres">
      <dgm:prSet presAssocID="{3FC50FB9-F622-4C86-B4D7-5831B391E47A}" presName="imgShp" presStyleLbl="fgImgPlace1" presStyleIdx="3" presStyleCnt="7" custLinFactX="-100000" custLinFactNeighborX="-124580" custLinFactNeighborY="-90587"/>
      <dgm:spPr>
        <a:xfrm>
          <a:off x="0" y="2932089"/>
          <a:ext cx="610254" cy="610254"/>
        </a:xfrm>
        <a:prstGeom prst="can">
          <a:avLst/>
        </a:prstGeom>
        <a:solidFill>
          <a:srgbClr val="F0A22E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6A1D39B5-9296-4A5C-9E10-7541525E37EA}" type="pres">
      <dgm:prSet presAssocID="{3FC50FB9-F622-4C86-B4D7-5831B391E47A}" presName="txShp" presStyleLbl="node1" presStyleIdx="3" presStyleCnt="7" custScaleX="146914" custLinFactNeighborX="1822" custLinFactNeighborY="274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9AC43F-7BB8-44F0-8E50-7B1866B72AC7}" type="pres">
      <dgm:prSet presAssocID="{C32152A4-15BB-49C8-BD3D-4767CBE58CE8}" presName="spacing" presStyleCnt="0"/>
      <dgm:spPr/>
    </dgm:pt>
    <dgm:pt modelId="{F56D5A2A-316D-406E-A4E0-5AE0809ADFE0}" type="pres">
      <dgm:prSet presAssocID="{5C7EBED4-6524-4EFD-935A-C4FABB8F19C9}" presName="composite" presStyleCnt="0"/>
      <dgm:spPr/>
    </dgm:pt>
    <dgm:pt modelId="{8C064BF7-8556-482F-82D0-A5EE871A75FF}" type="pres">
      <dgm:prSet presAssocID="{5C7EBED4-6524-4EFD-935A-C4FABB8F19C9}" presName="imgShp" presStyleLbl="fgImgPlace1" presStyleIdx="4" presStyleCnt="7" custLinFactX="-100000" custLinFactNeighborX="-186842" custLinFactNeighborY="31790"/>
      <dgm:spPr>
        <a:xfrm>
          <a:off x="0" y="3829535"/>
          <a:ext cx="610254" cy="610254"/>
        </a:xfrm>
        <a:prstGeom prst="can">
          <a:avLst/>
        </a:prstGeom>
        <a:solidFill>
          <a:srgbClr val="F0A22E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0BB90AF0-9CBD-4B72-8E82-F7BD0DDAF4FD}" type="pres">
      <dgm:prSet presAssocID="{5C7EBED4-6524-4EFD-935A-C4FABB8F19C9}" presName="txShp" presStyleLbl="node1" presStyleIdx="4" presStyleCnt="7" custScaleX="146914" custLinFactNeighborX="236" custLinFactNeighborY="155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4937FB-19E4-4CFC-9B65-98357EE64679}" type="pres">
      <dgm:prSet presAssocID="{3769BA4B-F2EB-4C8D-B438-A0BD39A5D831}" presName="spacing" presStyleCnt="0"/>
      <dgm:spPr/>
    </dgm:pt>
    <dgm:pt modelId="{AF912647-9133-4D08-9730-0E52857B4FAA}" type="pres">
      <dgm:prSet presAssocID="{74330DC8-741C-44B4-9458-D0521A24AD01}" presName="composite" presStyleCnt="0"/>
      <dgm:spPr/>
    </dgm:pt>
    <dgm:pt modelId="{688369FB-746A-435A-8AA4-81F770B6F64A}" type="pres">
      <dgm:prSet presAssocID="{74330DC8-741C-44B4-9458-D0521A24AD01}" presName="imgShp" presStyleLbl="fgImgPlace1" presStyleIdx="5" presStyleCnt="7" custLinFactX="-100000" custLinFactNeighborX="-100980" custLinFactNeighborY="11251"/>
      <dgm:spPr>
        <a:xfrm>
          <a:off x="0" y="4692397"/>
          <a:ext cx="610254" cy="610254"/>
        </a:xfrm>
        <a:prstGeom prst="can">
          <a:avLst/>
        </a:prstGeom>
        <a:solidFill>
          <a:srgbClr val="F0A22E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4CE2EE93-49F2-4F61-BF87-7A0348D5A957}" type="pres">
      <dgm:prSet presAssocID="{74330DC8-741C-44B4-9458-D0521A24AD01}" presName="txShp" presStyleLbl="node1" presStyleIdx="5" presStyleCnt="7" custScaleX="150376" custScaleY="155700" custLinFactNeighborX="0" custLinFactNeighborY="3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90C516-6BA8-406B-AE00-628F27F04684}" type="pres">
      <dgm:prSet presAssocID="{B59EBFCB-8F58-4C50-B0BE-34369AAD1B58}" presName="spacing" presStyleCnt="0"/>
      <dgm:spPr/>
    </dgm:pt>
    <dgm:pt modelId="{F8BAA638-1BF9-439C-9963-B667D20EA2A7}" type="pres">
      <dgm:prSet presAssocID="{36C62103-6372-4759-9AF3-18EF376E27D0}" presName="composite" presStyleCnt="0"/>
      <dgm:spPr/>
    </dgm:pt>
    <dgm:pt modelId="{F120D571-0A9F-43FA-9935-3D6684F3B677}" type="pres">
      <dgm:prSet presAssocID="{36C62103-6372-4759-9AF3-18EF376E27D0}" presName="imgShp" presStyleLbl="fgImgPlace1" presStyleIdx="6" presStyleCnt="7" custLinFactX="-100000" custLinFactNeighborX="-100980" custLinFactNeighborY="-4854"/>
      <dgm:spPr>
        <a:xfrm>
          <a:off x="0" y="5561945"/>
          <a:ext cx="610254" cy="610254"/>
        </a:xfrm>
        <a:prstGeom prst="can">
          <a:avLst/>
        </a:prstGeom>
        <a:solidFill>
          <a:srgbClr val="F0A22E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68504EB3-B170-4F5A-B27C-FFAF74AD3DB6}" type="pres">
      <dgm:prSet presAssocID="{36C62103-6372-4759-9AF3-18EF376E27D0}" presName="txShp" presStyleLbl="node1" presStyleIdx="6" presStyleCnt="7" custScaleX="145851" custLinFactNeighborX="1290" custLinFactNeighborY="-166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138A6F-0E0F-48A6-B04A-4E69A1FDFD41}" type="presOf" srcId="{E163A810-E79A-4E1D-AA5B-EBB11664309A}" destId="{2A236C22-2F16-409D-9D5F-57C9064A28EF}" srcOrd="0" destOrd="0" presId="urn:microsoft.com/office/officeart/2005/8/layout/vList3#2"/>
    <dgm:cxn modelId="{0367A7CF-D937-4193-98BC-17ED60A03636}" type="presOf" srcId="{5C7EBED4-6524-4EFD-935A-C4FABB8F19C9}" destId="{0BB90AF0-9CBD-4B72-8E82-F7BD0DDAF4FD}" srcOrd="0" destOrd="0" presId="urn:microsoft.com/office/officeart/2005/8/layout/vList3#2"/>
    <dgm:cxn modelId="{A66E2A4B-FA0D-4A49-B0C3-2DA2E261C74D}" srcId="{C6BCEA9D-CD62-4336-8E88-86253CB76292}" destId="{5C7EBED4-6524-4EFD-935A-C4FABB8F19C9}" srcOrd="4" destOrd="0" parTransId="{31FD462A-35F5-43FA-A528-8F6F80491A69}" sibTransId="{3769BA4B-F2EB-4C8D-B438-A0BD39A5D831}"/>
    <dgm:cxn modelId="{AA839DA7-3E8F-4763-B271-5EDAD97C53A2}" srcId="{C6BCEA9D-CD62-4336-8E88-86253CB76292}" destId="{E163A810-E79A-4E1D-AA5B-EBB11664309A}" srcOrd="1" destOrd="0" parTransId="{965B86E6-47B4-4CE3-96CD-F73D0DAF803E}" sibTransId="{0BB1D2A0-612A-4F17-B8A6-A61A1EDEFCC9}"/>
    <dgm:cxn modelId="{79CC9EDD-10EC-4577-97AD-05F0E75C0C46}" srcId="{C6BCEA9D-CD62-4336-8E88-86253CB76292}" destId="{E86B592A-8158-4135-9CB2-067C98311027}" srcOrd="0" destOrd="0" parTransId="{5D9495C0-232D-4B71-8D49-89D8753B2303}" sibTransId="{5FCD8672-359D-44E7-9EB8-743B65F81E24}"/>
    <dgm:cxn modelId="{E504179C-0A50-4DBB-B69A-46E07EC1B1E7}" type="presOf" srcId="{74330DC8-741C-44B4-9458-D0521A24AD01}" destId="{4CE2EE93-49F2-4F61-BF87-7A0348D5A957}" srcOrd="0" destOrd="0" presId="urn:microsoft.com/office/officeart/2005/8/layout/vList3#2"/>
    <dgm:cxn modelId="{4DBD201E-3FD4-4D8D-9E34-8B293144556A}" srcId="{C6BCEA9D-CD62-4336-8E88-86253CB76292}" destId="{36C62103-6372-4759-9AF3-18EF376E27D0}" srcOrd="6" destOrd="0" parTransId="{BA90BEC7-ADC5-4F33-880A-CAC63A799456}" sibTransId="{6698BE6E-00BD-4D4A-B035-3D5AD26EBD6F}"/>
    <dgm:cxn modelId="{13C45F64-3997-4102-9683-D516AC465DF1}" srcId="{C6BCEA9D-CD62-4336-8E88-86253CB76292}" destId="{8855CF1C-3EDF-42AB-8C4E-291FDE0EB998}" srcOrd="2" destOrd="0" parTransId="{E336D68F-9C12-4449-B662-65A6CE43058B}" sibTransId="{1A4258DB-1F90-4309-9F0A-9B48E8D3EC22}"/>
    <dgm:cxn modelId="{BB505075-EBAA-4D47-8451-B05C5C7279ED}" type="presOf" srcId="{36C62103-6372-4759-9AF3-18EF376E27D0}" destId="{68504EB3-B170-4F5A-B27C-FFAF74AD3DB6}" srcOrd="0" destOrd="0" presId="urn:microsoft.com/office/officeart/2005/8/layout/vList3#2"/>
    <dgm:cxn modelId="{7AA4A098-0A7C-4707-8647-167C4589F6FF}" type="presOf" srcId="{8855CF1C-3EDF-42AB-8C4E-291FDE0EB998}" destId="{B5BC92E3-FD98-4EC1-BE85-A24B9E53080D}" srcOrd="0" destOrd="0" presId="urn:microsoft.com/office/officeart/2005/8/layout/vList3#2"/>
    <dgm:cxn modelId="{9AB5E587-8F06-48F7-9944-F375E005BACE}" type="presOf" srcId="{3FC50FB9-F622-4C86-B4D7-5831B391E47A}" destId="{6A1D39B5-9296-4A5C-9E10-7541525E37EA}" srcOrd="0" destOrd="0" presId="urn:microsoft.com/office/officeart/2005/8/layout/vList3#2"/>
    <dgm:cxn modelId="{3EDADD8E-7914-4056-B5FE-5D09A1298271}" srcId="{C6BCEA9D-CD62-4336-8E88-86253CB76292}" destId="{74330DC8-741C-44B4-9458-D0521A24AD01}" srcOrd="5" destOrd="0" parTransId="{035CCFE9-AED2-455F-A0F1-3A14163ACC71}" sibTransId="{B59EBFCB-8F58-4C50-B0BE-34369AAD1B58}"/>
    <dgm:cxn modelId="{69B155FC-8155-408F-921B-045F992E8477}" srcId="{C6BCEA9D-CD62-4336-8E88-86253CB76292}" destId="{3FC50FB9-F622-4C86-B4D7-5831B391E47A}" srcOrd="3" destOrd="0" parTransId="{351B06BB-3DA6-4746-ADC3-31ED19BD2CC8}" sibTransId="{C32152A4-15BB-49C8-BD3D-4767CBE58CE8}"/>
    <dgm:cxn modelId="{EE546FEC-EF8E-4FB1-AB24-8C282541D9B3}" type="presOf" srcId="{E86B592A-8158-4135-9CB2-067C98311027}" destId="{F103FB28-7176-4E93-A8E0-355169BDB012}" srcOrd="0" destOrd="0" presId="urn:microsoft.com/office/officeart/2005/8/layout/vList3#2"/>
    <dgm:cxn modelId="{5048C3B4-880F-480E-ADE0-A0C6C33AD77E}" type="presOf" srcId="{C6BCEA9D-CD62-4336-8E88-86253CB76292}" destId="{4FD53C38-7248-41BC-AA37-8336250BA5B3}" srcOrd="0" destOrd="0" presId="urn:microsoft.com/office/officeart/2005/8/layout/vList3#2"/>
    <dgm:cxn modelId="{EBC33F1D-15BB-446D-9249-A92BA40D549D}" type="presParOf" srcId="{4FD53C38-7248-41BC-AA37-8336250BA5B3}" destId="{12B1E08D-F102-443F-805D-01E8F8ED046D}" srcOrd="0" destOrd="0" presId="urn:microsoft.com/office/officeart/2005/8/layout/vList3#2"/>
    <dgm:cxn modelId="{C824B769-DFC0-4A72-9C6E-F0F3CE0F4652}" type="presParOf" srcId="{12B1E08D-F102-443F-805D-01E8F8ED046D}" destId="{B2713E5A-F5AB-428A-A3C7-2DCAAB5F0129}" srcOrd="0" destOrd="0" presId="urn:microsoft.com/office/officeart/2005/8/layout/vList3#2"/>
    <dgm:cxn modelId="{5E8DFD8F-2C84-42C4-8384-C9B0B19BD0CE}" type="presParOf" srcId="{12B1E08D-F102-443F-805D-01E8F8ED046D}" destId="{F103FB28-7176-4E93-A8E0-355169BDB012}" srcOrd="1" destOrd="0" presId="urn:microsoft.com/office/officeart/2005/8/layout/vList3#2"/>
    <dgm:cxn modelId="{E349E8FF-1E17-4C22-9D80-49C102B86181}" type="presParOf" srcId="{4FD53C38-7248-41BC-AA37-8336250BA5B3}" destId="{3D271E4B-76B6-4AA9-AC1C-453E0C51EC9A}" srcOrd="1" destOrd="0" presId="urn:microsoft.com/office/officeart/2005/8/layout/vList3#2"/>
    <dgm:cxn modelId="{BB9CC90E-6570-4035-92B7-6DC36FF32978}" type="presParOf" srcId="{4FD53C38-7248-41BC-AA37-8336250BA5B3}" destId="{9D3A4449-A897-4248-B24A-6AA751A4A0BC}" srcOrd="2" destOrd="0" presId="urn:microsoft.com/office/officeart/2005/8/layout/vList3#2"/>
    <dgm:cxn modelId="{6A6368F2-C218-4608-A249-C29603D7C369}" type="presParOf" srcId="{9D3A4449-A897-4248-B24A-6AA751A4A0BC}" destId="{740BDF79-C4CE-4256-B233-F93B240C60CE}" srcOrd="0" destOrd="0" presId="urn:microsoft.com/office/officeart/2005/8/layout/vList3#2"/>
    <dgm:cxn modelId="{F454C253-B4D5-4C2F-A989-EC8B98BC69B4}" type="presParOf" srcId="{9D3A4449-A897-4248-B24A-6AA751A4A0BC}" destId="{2A236C22-2F16-409D-9D5F-57C9064A28EF}" srcOrd="1" destOrd="0" presId="urn:microsoft.com/office/officeart/2005/8/layout/vList3#2"/>
    <dgm:cxn modelId="{3EFE67E0-87F6-4DFF-BF3F-4FA06092EC3B}" type="presParOf" srcId="{4FD53C38-7248-41BC-AA37-8336250BA5B3}" destId="{0764DA78-EEFF-4E12-90C7-53774FAC2FC3}" srcOrd="3" destOrd="0" presId="urn:microsoft.com/office/officeart/2005/8/layout/vList3#2"/>
    <dgm:cxn modelId="{B8DBF124-8C54-43E6-9682-EBDAC7AC3585}" type="presParOf" srcId="{4FD53C38-7248-41BC-AA37-8336250BA5B3}" destId="{3E26277F-2712-4FB1-96A0-142FFF6C115A}" srcOrd="4" destOrd="0" presId="urn:microsoft.com/office/officeart/2005/8/layout/vList3#2"/>
    <dgm:cxn modelId="{D6120F09-5E93-48E4-95F9-2BDB312EA864}" type="presParOf" srcId="{3E26277F-2712-4FB1-96A0-142FFF6C115A}" destId="{543D2CBA-7C21-4D30-8C56-0A3DE111F2DA}" srcOrd="0" destOrd="0" presId="urn:microsoft.com/office/officeart/2005/8/layout/vList3#2"/>
    <dgm:cxn modelId="{E0518F90-AA9A-431A-8163-CA008EF4977C}" type="presParOf" srcId="{3E26277F-2712-4FB1-96A0-142FFF6C115A}" destId="{B5BC92E3-FD98-4EC1-BE85-A24B9E53080D}" srcOrd="1" destOrd="0" presId="urn:microsoft.com/office/officeart/2005/8/layout/vList3#2"/>
    <dgm:cxn modelId="{A106A828-E57A-4515-A649-A9C4AA0BF19D}" type="presParOf" srcId="{4FD53C38-7248-41BC-AA37-8336250BA5B3}" destId="{5E930BF6-3B24-4086-BD3A-2DAAD1EC4260}" srcOrd="5" destOrd="0" presId="urn:microsoft.com/office/officeart/2005/8/layout/vList3#2"/>
    <dgm:cxn modelId="{990B984A-1C30-4AA2-84F5-CFFE39A42214}" type="presParOf" srcId="{4FD53C38-7248-41BC-AA37-8336250BA5B3}" destId="{E155D324-F735-4B34-AB4D-6694EB01E28E}" srcOrd="6" destOrd="0" presId="urn:microsoft.com/office/officeart/2005/8/layout/vList3#2"/>
    <dgm:cxn modelId="{E86239F3-54F8-4923-9612-BA8B45CDB2D7}" type="presParOf" srcId="{E155D324-F735-4B34-AB4D-6694EB01E28E}" destId="{BCCF9E98-2548-4D57-8EB9-E23AAE2295C2}" srcOrd="0" destOrd="0" presId="urn:microsoft.com/office/officeart/2005/8/layout/vList3#2"/>
    <dgm:cxn modelId="{8CFFE28E-5F64-43B8-8212-6E37A54EA549}" type="presParOf" srcId="{E155D324-F735-4B34-AB4D-6694EB01E28E}" destId="{6A1D39B5-9296-4A5C-9E10-7541525E37EA}" srcOrd="1" destOrd="0" presId="urn:microsoft.com/office/officeart/2005/8/layout/vList3#2"/>
    <dgm:cxn modelId="{952612E5-381F-47CE-976C-5B1D037B6E5A}" type="presParOf" srcId="{4FD53C38-7248-41BC-AA37-8336250BA5B3}" destId="{8D9AC43F-7BB8-44F0-8E50-7B1866B72AC7}" srcOrd="7" destOrd="0" presId="urn:microsoft.com/office/officeart/2005/8/layout/vList3#2"/>
    <dgm:cxn modelId="{4774BCDA-08ED-4FE9-8F48-F5C8C17A3DAA}" type="presParOf" srcId="{4FD53C38-7248-41BC-AA37-8336250BA5B3}" destId="{F56D5A2A-316D-406E-A4E0-5AE0809ADFE0}" srcOrd="8" destOrd="0" presId="urn:microsoft.com/office/officeart/2005/8/layout/vList3#2"/>
    <dgm:cxn modelId="{E366ABDA-47AB-4A3D-95C3-B4772DCAF5AF}" type="presParOf" srcId="{F56D5A2A-316D-406E-A4E0-5AE0809ADFE0}" destId="{8C064BF7-8556-482F-82D0-A5EE871A75FF}" srcOrd="0" destOrd="0" presId="urn:microsoft.com/office/officeart/2005/8/layout/vList3#2"/>
    <dgm:cxn modelId="{498FBE06-FC76-43CA-ADBD-09A0338FE1E7}" type="presParOf" srcId="{F56D5A2A-316D-406E-A4E0-5AE0809ADFE0}" destId="{0BB90AF0-9CBD-4B72-8E82-F7BD0DDAF4FD}" srcOrd="1" destOrd="0" presId="urn:microsoft.com/office/officeart/2005/8/layout/vList3#2"/>
    <dgm:cxn modelId="{FC3BCFDD-D086-4FC3-BD05-79EE381BFC2F}" type="presParOf" srcId="{4FD53C38-7248-41BC-AA37-8336250BA5B3}" destId="{634937FB-19E4-4CFC-9B65-98357EE64679}" srcOrd="9" destOrd="0" presId="urn:microsoft.com/office/officeart/2005/8/layout/vList3#2"/>
    <dgm:cxn modelId="{1ED8E001-7A8C-465A-ADAA-122E7A694A6A}" type="presParOf" srcId="{4FD53C38-7248-41BC-AA37-8336250BA5B3}" destId="{AF912647-9133-4D08-9730-0E52857B4FAA}" srcOrd="10" destOrd="0" presId="urn:microsoft.com/office/officeart/2005/8/layout/vList3#2"/>
    <dgm:cxn modelId="{8CFF7EFC-C8EC-4007-889C-2701EC0554FE}" type="presParOf" srcId="{AF912647-9133-4D08-9730-0E52857B4FAA}" destId="{688369FB-746A-435A-8AA4-81F770B6F64A}" srcOrd="0" destOrd="0" presId="urn:microsoft.com/office/officeart/2005/8/layout/vList3#2"/>
    <dgm:cxn modelId="{160800E3-B451-4FA6-8CFC-55F7AFB3C346}" type="presParOf" srcId="{AF912647-9133-4D08-9730-0E52857B4FAA}" destId="{4CE2EE93-49F2-4F61-BF87-7A0348D5A957}" srcOrd="1" destOrd="0" presId="urn:microsoft.com/office/officeart/2005/8/layout/vList3#2"/>
    <dgm:cxn modelId="{CD12F699-3E8B-4675-B0D0-BD038922E3A2}" type="presParOf" srcId="{4FD53C38-7248-41BC-AA37-8336250BA5B3}" destId="{1A90C516-6BA8-406B-AE00-628F27F04684}" srcOrd="11" destOrd="0" presId="urn:microsoft.com/office/officeart/2005/8/layout/vList3#2"/>
    <dgm:cxn modelId="{E9BC3A2F-200F-4A8D-AEFE-04BE2B6FDD21}" type="presParOf" srcId="{4FD53C38-7248-41BC-AA37-8336250BA5B3}" destId="{F8BAA638-1BF9-439C-9963-B667D20EA2A7}" srcOrd="12" destOrd="0" presId="urn:microsoft.com/office/officeart/2005/8/layout/vList3#2"/>
    <dgm:cxn modelId="{718E8397-375C-4D04-9E4A-C9581AB7C2E9}" type="presParOf" srcId="{F8BAA638-1BF9-439C-9963-B667D20EA2A7}" destId="{F120D571-0A9F-43FA-9935-3D6684F3B677}" srcOrd="0" destOrd="0" presId="urn:microsoft.com/office/officeart/2005/8/layout/vList3#2"/>
    <dgm:cxn modelId="{A64BD0F8-D6F8-417B-A65F-BE42BEA457B6}" type="presParOf" srcId="{F8BAA638-1BF9-439C-9963-B667D20EA2A7}" destId="{68504EB3-B170-4F5A-B27C-FFAF74AD3DB6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D66630-D8EF-44A4-993C-1F60EE5A83F6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83BF1D-C827-47C6-8ECF-676210E48662}">
      <dgm:prSet phldrT="[Текст]" custT="1"/>
      <dgm:spPr/>
      <dgm:t>
        <a:bodyPr/>
        <a:lstStyle/>
        <a:p>
          <a:r>
            <a:rPr lang="uk-UA" altLang="ru-RU" sz="2800" b="1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Предметом вивчення навчальної дисципліни “Юридичне документознавство”</a:t>
          </a:r>
          <a:r>
            <a:rPr lang="uk-UA" altLang="ru-RU" sz="2800" i="1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uk-UA" altLang="ru-RU" sz="2800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є:</a:t>
          </a:r>
          <a:endParaRPr lang="ru-RU" sz="2800" dirty="0">
            <a:solidFill>
              <a:srgbClr val="0070C0"/>
            </a:solidFill>
          </a:endParaRPr>
        </a:p>
      </dgm:t>
    </dgm:pt>
    <dgm:pt modelId="{DF8F6D25-D9C6-4D2E-887B-5B52CB0BA15D}" type="parTrans" cxnId="{37221B4F-11AD-45DC-889A-16520E15B602}">
      <dgm:prSet/>
      <dgm:spPr/>
      <dgm:t>
        <a:bodyPr/>
        <a:lstStyle/>
        <a:p>
          <a:endParaRPr lang="ru-RU"/>
        </a:p>
      </dgm:t>
    </dgm:pt>
    <dgm:pt modelId="{691799E7-0750-481D-AE28-4FECD4A929BA}" type="sibTrans" cxnId="{37221B4F-11AD-45DC-889A-16520E15B602}">
      <dgm:prSet/>
      <dgm:spPr/>
      <dgm:t>
        <a:bodyPr/>
        <a:lstStyle/>
        <a:p>
          <a:endParaRPr lang="ru-RU"/>
        </a:p>
      </dgm:t>
    </dgm:pt>
    <dgm:pt modelId="{B26E72E3-CB04-42F6-86C9-B717C478F381}">
      <dgm:prSet phldrT="[Текст]" custT="1"/>
      <dgm:spPr/>
      <dgm:t>
        <a:bodyPr/>
        <a:lstStyle/>
        <a:p>
          <a:r>
            <a:rPr lang="uk-UA" alt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сутність, складові компоненти,  закономірності і способи створення </a:t>
          </a:r>
          <a:r>
            <a:rPr lang="uk-UA" alt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й оформлення юридичних </a:t>
          </a:r>
          <a:r>
            <a:rPr lang="uk-UA" alt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документів, їх функціонування у суспільстві;</a:t>
          </a:r>
          <a:r>
            <a:rPr lang="uk-UA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800" dirty="0">
            <a:solidFill>
              <a:srgbClr val="002060"/>
            </a:solidFill>
          </a:endParaRPr>
        </a:p>
      </dgm:t>
    </dgm:pt>
    <dgm:pt modelId="{2E3E760C-AF4A-482E-9079-DAA99C410469}" type="parTrans" cxnId="{9C4757EB-5EB6-41C6-AAF6-C20B5E7F265E}">
      <dgm:prSet/>
      <dgm:spPr/>
      <dgm:t>
        <a:bodyPr/>
        <a:lstStyle/>
        <a:p>
          <a:endParaRPr lang="ru-RU"/>
        </a:p>
      </dgm:t>
    </dgm:pt>
    <dgm:pt modelId="{E4B2DC25-993D-4CCF-86CB-FEB878C445F9}" type="sibTrans" cxnId="{9C4757EB-5EB6-41C6-AAF6-C20B5E7F265E}">
      <dgm:prSet/>
      <dgm:spPr/>
      <dgm:t>
        <a:bodyPr/>
        <a:lstStyle/>
        <a:p>
          <a:endParaRPr lang="ru-RU"/>
        </a:p>
      </dgm:t>
    </dgm:pt>
    <dgm:pt modelId="{6A83CC79-7C71-4326-B2ED-AB71A22780B6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сутність, закономірності розвитку, інструментарій юридичної техніки</a:t>
          </a:r>
          <a:r>
            <a:rPr lang="uk-UA" altLang="ru-RU" sz="20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;</a:t>
          </a:r>
          <a:endParaRPr lang="ru-RU" sz="2000" i="0" dirty="0">
            <a:solidFill>
              <a:srgbClr val="002060"/>
            </a:solidFill>
          </a:endParaRPr>
        </a:p>
      </dgm:t>
    </dgm:pt>
    <dgm:pt modelId="{3B62AC4F-7CB5-4618-808C-468DD7AB38AC}" type="parTrans" cxnId="{0139ADA6-07E3-4B43-86D3-AD2A7A6D2803}">
      <dgm:prSet/>
      <dgm:spPr/>
      <dgm:t>
        <a:bodyPr/>
        <a:lstStyle/>
        <a:p>
          <a:endParaRPr lang="ru-RU"/>
        </a:p>
      </dgm:t>
    </dgm:pt>
    <dgm:pt modelId="{A9619EF4-07E5-4C39-83D2-B2BD0905E550}" type="sibTrans" cxnId="{0139ADA6-07E3-4B43-86D3-AD2A7A6D2803}">
      <dgm:prSet/>
      <dgm:spPr/>
      <dgm:t>
        <a:bodyPr/>
        <a:lstStyle/>
        <a:p>
          <a:endParaRPr lang="ru-RU"/>
        </a:p>
      </dgm:t>
    </dgm:pt>
    <dgm:pt modelId="{C36CDB84-10B6-4C08-A40A-69E447DA079D}">
      <dgm:prSet phldrT="[Текст]" custT="1"/>
      <dgm:spPr/>
      <dgm:t>
        <a:bodyPr/>
        <a:lstStyle/>
        <a:p>
          <a:r>
            <a:rPr lang="uk-UA" altLang="ru-RU" sz="18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використання засобів, прийомів, правил юридичної техніки при складанні правозастосовних актів.</a:t>
          </a:r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1800" dirty="0">
            <a:solidFill>
              <a:srgbClr val="002060"/>
            </a:solidFill>
          </a:endParaRPr>
        </a:p>
      </dgm:t>
    </dgm:pt>
    <dgm:pt modelId="{66DEB339-9088-4F55-86A1-C9E762D65C4B}" type="parTrans" cxnId="{35DD7B5C-2CCE-4B6B-82E8-920BE5ECA096}">
      <dgm:prSet/>
      <dgm:spPr/>
      <dgm:t>
        <a:bodyPr/>
        <a:lstStyle/>
        <a:p>
          <a:endParaRPr lang="ru-RU"/>
        </a:p>
      </dgm:t>
    </dgm:pt>
    <dgm:pt modelId="{3CA1E00A-8521-4D78-9DAA-8BBDE7A4A49F}" type="sibTrans" cxnId="{35DD7B5C-2CCE-4B6B-82E8-920BE5ECA096}">
      <dgm:prSet/>
      <dgm:spPr/>
      <dgm:t>
        <a:bodyPr/>
        <a:lstStyle/>
        <a:p>
          <a:endParaRPr lang="ru-RU"/>
        </a:p>
      </dgm:t>
    </dgm:pt>
    <dgm:pt modelId="{06075579-6FB4-4D56-B640-709647BFADA5}" type="pres">
      <dgm:prSet presAssocID="{B6D66630-D8EF-44A4-993C-1F60EE5A83F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CA21B8F-23BF-4F51-8BB0-987C439B99E6}" type="pres">
      <dgm:prSet presAssocID="{0183BF1D-C827-47C6-8ECF-676210E48662}" presName="roof" presStyleLbl="dkBgShp" presStyleIdx="0" presStyleCnt="2"/>
      <dgm:spPr/>
      <dgm:t>
        <a:bodyPr/>
        <a:lstStyle/>
        <a:p>
          <a:endParaRPr lang="ru-RU"/>
        </a:p>
      </dgm:t>
    </dgm:pt>
    <dgm:pt modelId="{CC7EB784-E8F0-4CFF-BC58-1F4894FCD72E}" type="pres">
      <dgm:prSet presAssocID="{0183BF1D-C827-47C6-8ECF-676210E48662}" presName="pillars" presStyleCnt="0"/>
      <dgm:spPr/>
    </dgm:pt>
    <dgm:pt modelId="{DCA49FE8-977E-4269-BFB3-9DEC0C9DD10C}" type="pres">
      <dgm:prSet presAssocID="{0183BF1D-C827-47C6-8ECF-676210E48662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8E6BCC-4C97-416B-9A66-9AF6D1F0865A}" type="pres">
      <dgm:prSet presAssocID="{6A83CC79-7C71-4326-B2ED-AB71A22780B6}" presName="pillarX" presStyleLbl="node1" presStyleIdx="1" presStyleCnt="3" custLinFactNeighborX="340" custLinFactNeighborY="8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0FA496-C1C2-4976-A147-21F42BD45ED9}" type="pres">
      <dgm:prSet presAssocID="{C36CDB84-10B6-4C08-A40A-69E447DA079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FC9597-F81E-463F-8E8E-651D1529490A}" type="pres">
      <dgm:prSet presAssocID="{0183BF1D-C827-47C6-8ECF-676210E48662}" presName="base" presStyleLbl="dkBgShp" presStyleIdx="1" presStyleCnt="2"/>
      <dgm:spPr/>
    </dgm:pt>
  </dgm:ptLst>
  <dgm:cxnLst>
    <dgm:cxn modelId="{35DD7B5C-2CCE-4B6B-82E8-920BE5ECA096}" srcId="{0183BF1D-C827-47C6-8ECF-676210E48662}" destId="{C36CDB84-10B6-4C08-A40A-69E447DA079D}" srcOrd="2" destOrd="0" parTransId="{66DEB339-9088-4F55-86A1-C9E762D65C4B}" sibTransId="{3CA1E00A-8521-4D78-9DAA-8BBDE7A4A49F}"/>
    <dgm:cxn modelId="{D3A7BC3D-824F-4034-8473-F261B56FB6E2}" type="presOf" srcId="{B26E72E3-CB04-42F6-86C9-B717C478F381}" destId="{DCA49FE8-977E-4269-BFB3-9DEC0C9DD10C}" srcOrd="0" destOrd="0" presId="urn:microsoft.com/office/officeart/2005/8/layout/hList3"/>
    <dgm:cxn modelId="{37221B4F-11AD-45DC-889A-16520E15B602}" srcId="{B6D66630-D8EF-44A4-993C-1F60EE5A83F6}" destId="{0183BF1D-C827-47C6-8ECF-676210E48662}" srcOrd="0" destOrd="0" parTransId="{DF8F6D25-D9C6-4D2E-887B-5B52CB0BA15D}" sibTransId="{691799E7-0750-481D-AE28-4FECD4A929BA}"/>
    <dgm:cxn modelId="{4FD9FD64-37C0-447C-A560-68ECF4B1CB5B}" type="presOf" srcId="{0183BF1D-C827-47C6-8ECF-676210E48662}" destId="{6CA21B8F-23BF-4F51-8BB0-987C439B99E6}" srcOrd="0" destOrd="0" presId="urn:microsoft.com/office/officeart/2005/8/layout/hList3"/>
    <dgm:cxn modelId="{469B1563-0976-4E37-8CF3-34FB8F0CD307}" type="presOf" srcId="{C36CDB84-10B6-4C08-A40A-69E447DA079D}" destId="{B70FA496-C1C2-4976-A147-21F42BD45ED9}" srcOrd="0" destOrd="0" presId="urn:microsoft.com/office/officeart/2005/8/layout/hList3"/>
    <dgm:cxn modelId="{0139ADA6-07E3-4B43-86D3-AD2A7A6D2803}" srcId="{0183BF1D-C827-47C6-8ECF-676210E48662}" destId="{6A83CC79-7C71-4326-B2ED-AB71A22780B6}" srcOrd="1" destOrd="0" parTransId="{3B62AC4F-7CB5-4618-808C-468DD7AB38AC}" sibTransId="{A9619EF4-07E5-4C39-83D2-B2BD0905E550}"/>
    <dgm:cxn modelId="{70984133-65F0-4C76-BD4D-281B96056925}" type="presOf" srcId="{6A83CC79-7C71-4326-B2ED-AB71A22780B6}" destId="{EE8E6BCC-4C97-416B-9A66-9AF6D1F0865A}" srcOrd="0" destOrd="0" presId="urn:microsoft.com/office/officeart/2005/8/layout/hList3"/>
    <dgm:cxn modelId="{9C4757EB-5EB6-41C6-AAF6-C20B5E7F265E}" srcId="{0183BF1D-C827-47C6-8ECF-676210E48662}" destId="{B26E72E3-CB04-42F6-86C9-B717C478F381}" srcOrd="0" destOrd="0" parTransId="{2E3E760C-AF4A-482E-9079-DAA99C410469}" sibTransId="{E4B2DC25-993D-4CCF-86CB-FEB878C445F9}"/>
    <dgm:cxn modelId="{D955D56C-1D8C-449C-BB14-CCDA06793EE9}" type="presOf" srcId="{B6D66630-D8EF-44A4-993C-1F60EE5A83F6}" destId="{06075579-6FB4-4D56-B640-709647BFADA5}" srcOrd="0" destOrd="0" presId="urn:microsoft.com/office/officeart/2005/8/layout/hList3"/>
    <dgm:cxn modelId="{BB5B5342-5680-42C2-A318-DB33790DA472}" type="presParOf" srcId="{06075579-6FB4-4D56-B640-709647BFADA5}" destId="{6CA21B8F-23BF-4F51-8BB0-987C439B99E6}" srcOrd="0" destOrd="0" presId="urn:microsoft.com/office/officeart/2005/8/layout/hList3"/>
    <dgm:cxn modelId="{9DB893FB-C02B-48E1-B359-E2A3745A7540}" type="presParOf" srcId="{06075579-6FB4-4D56-B640-709647BFADA5}" destId="{CC7EB784-E8F0-4CFF-BC58-1F4894FCD72E}" srcOrd="1" destOrd="0" presId="urn:microsoft.com/office/officeart/2005/8/layout/hList3"/>
    <dgm:cxn modelId="{85175CD6-DBDC-4E04-B07F-C7D233DC010F}" type="presParOf" srcId="{CC7EB784-E8F0-4CFF-BC58-1F4894FCD72E}" destId="{DCA49FE8-977E-4269-BFB3-9DEC0C9DD10C}" srcOrd="0" destOrd="0" presId="urn:microsoft.com/office/officeart/2005/8/layout/hList3"/>
    <dgm:cxn modelId="{4EB4DCC2-7AA6-4F57-B660-F80B05A35504}" type="presParOf" srcId="{CC7EB784-E8F0-4CFF-BC58-1F4894FCD72E}" destId="{EE8E6BCC-4C97-416B-9A66-9AF6D1F0865A}" srcOrd="1" destOrd="0" presId="urn:microsoft.com/office/officeart/2005/8/layout/hList3"/>
    <dgm:cxn modelId="{1E6C4EA4-AF76-4E2C-8695-A525EE1D8603}" type="presParOf" srcId="{CC7EB784-E8F0-4CFF-BC58-1F4894FCD72E}" destId="{B70FA496-C1C2-4976-A147-21F42BD45ED9}" srcOrd="2" destOrd="0" presId="urn:microsoft.com/office/officeart/2005/8/layout/hList3"/>
    <dgm:cxn modelId="{CC9B4B48-84DD-40D0-AB41-6BC2CA27ED01}" type="presParOf" srcId="{06075579-6FB4-4D56-B640-709647BFADA5}" destId="{81FC9597-F81E-463F-8E8E-651D1529490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3FB28-7176-4E93-A8E0-355169BDB012}">
      <dsp:nvSpPr>
        <dsp:cNvPr id="0" name=""/>
        <dsp:cNvSpPr/>
      </dsp:nvSpPr>
      <dsp:spPr>
        <a:xfrm rot="10800000">
          <a:off x="-1" y="424996"/>
          <a:ext cx="9144003" cy="609852"/>
        </a:xfrm>
        <a:prstGeom prst="homePlat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105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1) </a:t>
          </a:r>
          <a:r>
            <a:rPr lang="uk-UA" sz="18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ознайомлення з теоретичними положеннями документознавства, юридичного документознавства;</a:t>
          </a:r>
          <a:endParaRPr lang="ru-RU" sz="1000" kern="1200" dirty="0">
            <a:solidFill>
              <a:sysClr val="window" lastClr="FFFFFF"/>
            </a:solidFill>
            <a:latin typeface="Franklin Gothic Book"/>
            <a:ea typeface="+mn-ea"/>
            <a:cs typeface="+mn-cs"/>
          </a:endParaRPr>
        </a:p>
      </dsp:txBody>
      <dsp:txXfrm rot="10800000">
        <a:off x="152462" y="424996"/>
        <a:ext cx="8991540" cy="609852"/>
      </dsp:txXfrm>
    </dsp:sp>
    <dsp:sp modelId="{B2713E5A-F5AB-428A-A3C7-2DCAAB5F0129}">
      <dsp:nvSpPr>
        <dsp:cNvPr id="0" name=""/>
        <dsp:cNvSpPr/>
      </dsp:nvSpPr>
      <dsp:spPr>
        <a:xfrm flipH="1">
          <a:off x="0" y="590912"/>
          <a:ext cx="367574" cy="278019"/>
        </a:xfrm>
        <a:prstGeom prst="can">
          <a:avLst/>
        </a:prstGeom>
        <a:solidFill>
          <a:srgbClr val="F0A22E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236C22-2F16-409D-9D5F-57C9064A28EF}">
      <dsp:nvSpPr>
        <dsp:cNvPr id="0" name=""/>
        <dsp:cNvSpPr/>
      </dsp:nvSpPr>
      <dsp:spPr>
        <a:xfrm rot="10800000">
          <a:off x="-1" y="1138175"/>
          <a:ext cx="9144003" cy="1074854"/>
        </a:xfrm>
        <a:prstGeom prst="homePlat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105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2) </a:t>
          </a:r>
          <a:r>
            <a:rPr lang="uk-UA" sz="18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 уявлення про принципи, засоби, прийоми, правила-вимоги  юридичної техніки до текстів нормативно-правових та індивідуальних актів</a:t>
          </a:r>
          <a:r>
            <a:rPr lang="uk-UA" sz="2000" kern="12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;</a:t>
          </a:r>
          <a:endParaRPr lang="ru-RU" sz="2000" kern="1200" dirty="0">
            <a:solidFill>
              <a:sysClr val="windowText" lastClr="000000"/>
            </a:solidFill>
            <a:latin typeface="Franklin Gothic Book"/>
            <a:ea typeface="+mn-ea"/>
            <a:cs typeface="+mn-cs"/>
          </a:endParaRPr>
        </a:p>
      </dsp:txBody>
      <dsp:txXfrm rot="10800000">
        <a:off x="268712" y="1138175"/>
        <a:ext cx="8875290" cy="1074854"/>
      </dsp:txXfrm>
    </dsp:sp>
    <dsp:sp modelId="{740BDF79-C4CE-4256-B233-F93B240C60CE}">
      <dsp:nvSpPr>
        <dsp:cNvPr id="0" name=""/>
        <dsp:cNvSpPr/>
      </dsp:nvSpPr>
      <dsp:spPr>
        <a:xfrm>
          <a:off x="73428" y="3154402"/>
          <a:ext cx="456543" cy="457849"/>
        </a:xfrm>
        <a:prstGeom prst="can">
          <a:avLst/>
        </a:prstGeom>
        <a:solidFill>
          <a:srgbClr val="F0A22E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BC92E3-FD98-4EC1-BE85-A24B9E53080D}">
      <dsp:nvSpPr>
        <dsp:cNvPr id="0" name=""/>
        <dsp:cNvSpPr/>
      </dsp:nvSpPr>
      <dsp:spPr>
        <a:xfrm rot="10800000">
          <a:off x="-1" y="2290307"/>
          <a:ext cx="9144003" cy="603828"/>
        </a:xfrm>
        <a:prstGeom prst="homePlat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105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3) </a:t>
          </a:r>
          <a:r>
            <a:rPr lang="uk-UA" sz="18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ознайомлення з класифікаційними характеристиками юридичних документів</a:t>
          </a:r>
          <a:r>
            <a:rPr lang="uk-UA" sz="1800" kern="12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;</a:t>
          </a:r>
          <a:endParaRPr lang="ru-RU" sz="1800" kern="1200" dirty="0">
            <a:solidFill>
              <a:sysClr val="windowText" lastClr="000000"/>
            </a:solidFill>
            <a:latin typeface="Franklin Gothic Book"/>
            <a:ea typeface="+mn-ea"/>
            <a:cs typeface="+mn-cs"/>
          </a:endParaRPr>
        </a:p>
      </dsp:txBody>
      <dsp:txXfrm rot="10800000">
        <a:off x="150956" y="2290307"/>
        <a:ext cx="8993046" cy="603828"/>
      </dsp:txXfrm>
    </dsp:sp>
    <dsp:sp modelId="{543D2CBA-7C21-4D30-8C56-0A3DE111F2DA}">
      <dsp:nvSpPr>
        <dsp:cNvPr id="0" name=""/>
        <dsp:cNvSpPr/>
      </dsp:nvSpPr>
      <dsp:spPr>
        <a:xfrm>
          <a:off x="0" y="1426208"/>
          <a:ext cx="610254" cy="610254"/>
        </a:xfrm>
        <a:prstGeom prst="can">
          <a:avLst/>
        </a:prstGeom>
        <a:solidFill>
          <a:srgbClr val="F0A22E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1D39B5-9296-4A5C-9E10-7541525E37EA}">
      <dsp:nvSpPr>
        <dsp:cNvPr id="0" name=""/>
        <dsp:cNvSpPr/>
      </dsp:nvSpPr>
      <dsp:spPr>
        <a:xfrm rot="10800000">
          <a:off x="210512" y="3010385"/>
          <a:ext cx="8933487" cy="610254"/>
        </a:xfrm>
        <a:prstGeom prst="homePlat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105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4) </a:t>
          </a:r>
          <a:r>
            <a:rPr lang="uk-UA" sz="18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вироблення навичок аналізу п</a:t>
          </a:r>
          <a:r>
            <a:rPr lang="ru-RU" sz="18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равотворч</a:t>
          </a:r>
          <a:r>
            <a:rPr lang="uk-UA" sz="18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их</a:t>
          </a:r>
          <a:r>
            <a:rPr lang="ru-RU" sz="18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і </a:t>
          </a:r>
          <a:r>
            <a:rPr lang="ru-RU" sz="18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правозастосовн</a:t>
          </a:r>
          <a:r>
            <a:rPr lang="uk-UA" sz="18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их</a:t>
          </a:r>
          <a:r>
            <a:rPr lang="ru-RU" sz="18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kern="1200" dirty="0" err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помил</a:t>
          </a:r>
          <a:r>
            <a:rPr lang="uk-UA" sz="18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</a:t>
          </a:r>
          <a:r>
            <a:rPr lang="ru-RU" sz="18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</a:t>
          </a:r>
          <a:r>
            <a:rPr lang="uk-UA" sz="18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</a:t>
          </a:r>
          <a:r>
            <a:rPr lang="ru-RU" sz="18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18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методів усунення правозастосовних помилок</a:t>
          </a:r>
          <a:r>
            <a:rPr lang="uk-UA" sz="1800" kern="12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; </a:t>
          </a:r>
          <a:endParaRPr lang="ru-RU" sz="2000" kern="1200" dirty="0">
            <a:solidFill>
              <a:sysClr val="windowText" lastClr="000000"/>
            </a:solidFill>
            <a:latin typeface="Franklin Gothic Book"/>
            <a:ea typeface="+mn-ea"/>
            <a:cs typeface="+mn-cs"/>
          </a:endParaRPr>
        </a:p>
      </dsp:txBody>
      <dsp:txXfrm rot="10800000">
        <a:off x="363075" y="3010385"/>
        <a:ext cx="8780924" cy="610254"/>
      </dsp:txXfrm>
    </dsp:sp>
    <dsp:sp modelId="{BCCF9E98-2548-4D57-8EB9-E23AAE2295C2}">
      <dsp:nvSpPr>
        <dsp:cNvPr id="0" name=""/>
        <dsp:cNvSpPr/>
      </dsp:nvSpPr>
      <dsp:spPr>
        <a:xfrm>
          <a:off x="0" y="2290303"/>
          <a:ext cx="610254" cy="610254"/>
        </a:xfrm>
        <a:prstGeom prst="can">
          <a:avLst/>
        </a:prstGeom>
        <a:solidFill>
          <a:srgbClr val="F0A22E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B90AF0-9CBD-4B72-8E82-F7BD0DDAF4FD}">
      <dsp:nvSpPr>
        <dsp:cNvPr id="0" name=""/>
        <dsp:cNvSpPr/>
      </dsp:nvSpPr>
      <dsp:spPr>
        <a:xfrm rot="10800000">
          <a:off x="119606" y="3730466"/>
          <a:ext cx="8933487" cy="610254"/>
        </a:xfrm>
        <a:prstGeom prst="homePlat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105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5) </a:t>
          </a:r>
          <a:r>
            <a:rPr lang="uk-UA" sz="18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вироблення практичних навичок складання і редагування текстів юридичних документів</a:t>
          </a:r>
          <a:r>
            <a:rPr lang="uk-UA" sz="2000" kern="12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;</a:t>
          </a:r>
          <a:endParaRPr lang="ru-RU" sz="2000" kern="1200" dirty="0">
            <a:solidFill>
              <a:sysClr val="windowText" lastClr="000000"/>
            </a:solidFill>
            <a:latin typeface="Franklin Gothic Book"/>
            <a:ea typeface="+mn-ea"/>
            <a:cs typeface="+mn-cs"/>
          </a:endParaRPr>
        </a:p>
      </dsp:txBody>
      <dsp:txXfrm rot="10800000">
        <a:off x="272169" y="3730466"/>
        <a:ext cx="8780924" cy="610254"/>
      </dsp:txXfrm>
    </dsp:sp>
    <dsp:sp modelId="{8C064BF7-8556-482F-82D0-A5EE871A75FF}">
      <dsp:nvSpPr>
        <dsp:cNvPr id="0" name=""/>
        <dsp:cNvSpPr/>
      </dsp:nvSpPr>
      <dsp:spPr>
        <a:xfrm>
          <a:off x="0" y="3829535"/>
          <a:ext cx="610254" cy="610254"/>
        </a:xfrm>
        <a:prstGeom prst="can">
          <a:avLst/>
        </a:prstGeom>
        <a:solidFill>
          <a:srgbClr val="F0A22E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E2EE93-49F2-4F61-BF87-7A0348D5A957}">
      <dsp:nvSpPr>
        <dsp:cNvPr id="0" name=""/>
        <dsp:cNvSpPr/>
      </dsp:nvSpPr>
      <dsp:spPr>
        <a:xfrm rot="10800000">
          <a:off x="-1" y="4450547"/>
          <a:ext cx="9144003" cy="950166"/>
        </a:xfrm>
        <a:prstGeom prst="homePlat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105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6) </a:t>
          </a:r>
          <a:r>
            <a:rPr lang="uk-UA" sz="18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поглиблення знань і умінь щодо укладання управлінських, кримінальних процесуальних, адміністративно-правових і цивільно-правових документів;</a:t>
          </a:r>
          <a:endParaRPr lang="ru-RU" sz="1800" kern="1200" dirty="0">
            <a:solidFill>
              <a:sysClr val="windowText" lastClr="000000"/>
            </a:solidFill>
            <a:latin typeface="Franklin Gothic Book"/>
            <a:ea typeface="+mn-ea"/>
            <a:cs typeface="+mn-cs"/>
          </a:endParaRPr>
        </a:p>
      </dsp:txBody>
      <dsp:txXfrm rot="10800000">
        <a:off x="237540" y="4450547"/>
        <a:ext cx="8906462" cy="950166"/>
      </dsp:txXfrm>
    </dsp:sp>
    <dsp:sp modelId="{688369FB-746A-435A-8AA4-81F770B6F64A}">
      <dsp:nvSpPr>
        <dsp:cNvPr id="0" name=""/>
        <dsp:cNvSpPr/>
      </dsp:nvSpPr>
      <dsp:spPr>
        <a:xfrm>
          <a:off x="2" y="4666571"/>
          <a:ext cx="610254" cy="610254"/>
        </a:xfrm>
        <a:prstGeom prst="can">
          <a:avLst/>
        </a:prstGeom>
        <a:solidFill>
          <a:srgbClr val="F0A22E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504EB3-B170-4F5A-B27C-FFAF74AD3DB6}">
      <dsp:nvSpPr>
        <dsp:cNvPr id="0" name=""/>
        <dsp:cNvSpPr/>
      </dsp:nvSpPr>
      <dsp:spPr>
        <a:xfrm rot="10800000">
          <a:off x="216017" y="5458656"/>
          <a:ext cx="8868849" cy="610254"/>
        </a:xfrm>
        <a:prstGeom prst="homePlat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9105" tIns="68580" rIns="128016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7) </a:t>
          </a:r>
          <a:r>
            <a:rPr lang="uk-UA" sz="20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 усвідомлення складання й оформлення високоякісних юридичних документів</a:t>
          </a:r>
          <a:r>
            <a:rPr lang="ru-RU" sz="2000" kern="1200" dirty="0" smtClean="0">
              <a:solidFill>
                <a:sysClr val="windowText" lastClr="000000"/>
              </a:solidFill>
              <a:latin typeface="Franklin Gothic Book"/>
              <a:ea typeface="+mn-ea"/>
              <a:cs typeface="+mn-cs"/>
            </a:rPr>
            <a:t>.</a:t>
          </a:r>
          <a:endParaRPr lang="ru-RU" sz="2000" kern="1200" dirty="0">
            <a:solidFill>
              <a:sysClr val="windowText" lastClr="000000"/>
            </a:solidFill>
            <a:latin typeface="Franklin Gothic Book"/>
            <a:ea typeface="+mn-ea"/>
            <a:cs typeface="+mn-cs"/>
          </a:endParaRPr>
        </a:p>
      </dsp:txBody>
      <dsp:txXfrm rot="10800000">
        <a:off x="368580" y="5458656"/>
        <a:ext cx="8716286" cy="610254"/>
      </dsp:txXfrm>
    </dsp:sp>
    <dsp:sp modelId="{F120D571-0A9F-43FA-9935-3D6684F3B677}">
      <dsp:nvSpPr>
        <dsp:cNvPr id="0" name=""/>
        <dsp:cNvSpPr/>
      </dsp:nvSpPr>
      <dsp:spPr>
        <a:xfrm>
          <a:off x="2" y="5530666"/>
          <a:ext cx="610254" cy="610254"/>
        </a:xfrm>
        <a:prstGeom prst="can">
          <a:avLst/>
        </a:prstGeom>
        <a:solidFill>
          <a:srgbClr val="F0A22E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21B8F-23BF-4F51-8BB0-987C439B99E6}">
      <dsp:nvSpPr>
        <dsp:cNvPr id="0" name=""/>
        <dsp:cNvSpPr/>
      </dsp:nvSpPr>
      <dsp:spPr>
        <a:xfrm>
          <a:off x="0" y="0"/>
          <a:ext cx="6096000" cy="121920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altLang="ru-RU" sz="2800" b="1" kern="1200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Предметом вивчення навчальної дисципліни “Юридичне документознавство”</a:t>
          </a:r>
          <a:r>
            <a:rPr lang="uk-UA" altLang="ru-RU" sz="2800" i="1" kern="1200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uk-UA" altLang="ru-RU" sz="2800" kern="1200" dirty="0" smtClean="0">
              <a:solidFill>
                <a:srgbClr val="FFFF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є:</a:t>
          </a:r>
          <a:endParaRPr lang="ru-RU" sz="2800" kern="1200" dirty="0">
            <a:solidFill>
              <a:srgbClr val="0070C0"/>
            </a:solidFill>
          </a:endParaRPr>
        </a:p>
      </dsp:txBody>
      <dsp:txXfrm>
        <a:off x="0" y="0"/>
        <a:ext cx="6096000" cy="1219200"/>
      </dsp:txXfrm>
    </dsp:sp>
    <dsp:sp modelId="{DCA49FE8-977E-4269-BFB3-9DEC0C9DD10C}">
      <dsp:nvSpPr>
        <dsp:cNvPr id="0" name=""/>
        <dsp:cNvSpPr/>
      </dsp:nvSpPr>
      <dsp:spPr>
        <a:xfrm>
          <a:off x="2976" y="1219200"/>
          <a:ext cx="2030015" cy="25603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altLang="ru-RU" sz="1800" kern="12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сутність, складові компоненти,  закономірності і способи створення </a:t>
          </a:r>
          <a:r>
            <a:rPr lang="uk-UA" altLang="ru-RU" sz="1800" kern="12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й оформлення юридичних </a:t>
          </a:r>
          <a:r>
            <a:rPr lang="uk-UA" altLang="ru-RU" sz="1800" kern="12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документів, їх функціонування у суспільстві;</a:t>
          </a:r>
          <a:r>
            <a:rPr lang="uk-UA" sz="1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800" kern="1200" dirty="0">
            <a:solidFill>
              <a:srgbClr val="002060"/>
            </a:solidFill>
          </a:endParaRPr>
        </a:p>
      </dsp:txBody>
      <dsp:txXfrm>
        <a:off x="2976" y="1219200"/>
        <a:ext cx="2030015" cy="2560320"/>
      </dsp:txXfrm>
    </dsp:sp>
    <dsp:sp modelId="{EE8E6BCC-4C97-416B-9A66-9AF6D1F0865A}">
      <dsp:nvSpPr>
        <dsp:cNvPr id="0" name=""/>
        <dsp:cNvSpPr/>
      </dsp:nvSpPr>
      <dsp:spPr>
        <a:xfrm>
          <a:off x="2039894" y="1239912"/>
          <a:ext cx="2030015" cy="25603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сутність, закономірності розвитку, інструментарій юридичної техніки</a:t>
          </a:r>
          <a:r>
            <a:rPr lang="uk-UA" altLang="ru-RU" sz="2000" kern="12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;</a:t>
          </a:r>
          <a:endParaRPr lang="ru-RU" sz="2000" i="0" kern="1200" dirty="0">
            <a:solidFill>
              <a:srgbClr val="002060"/>
            </a:solidFill>
          </a:endParaRPr>
        </a:p>
      </dsp:txBody>
      <dsp:txXfrm>
        <a:off x="2039894" y="1239912"/>
        <a:ext cx="2030015" cy="2560320"/>
      </dsp:txXfrm>
    </dsp:sp>
    <dsp:sp modelId="{B70FA496-C1C2-4976-A147-21F42BD45ED9}">
      <dsp:nvSpPr>
        <dsp:cNvPr id="0" name=""/>
        <dsp:cNvSpPr/>
      </dsp:nvSpPr>
      <dsp:spPr>
        <a:xfrm>
          <a:off x="4063007" y="1219200"/>
          <a:ext cx="2030015" cy="25603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altLang="ru-RU" sz="1800" kern="12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використання засобів, прийомів, правил юридичної техніки при складанні правозастосовних актів.</a:t>
          </a:r>
          <a:r>
            <a:rPr lang="ru-RU" sz="1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1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1800" kern="1200" dirty="0">
            <a:solidFill>
              <a:srgbClr val="002060"/>
            </a:solidFill>
          </a:endParaRPr>
        </a:p>
      </dsp:txBody>
      <dsp:txXfrm>
        <a:off x="4063007" y="1219200"/>
        <a:ext cx="2030015" cy="2560320"/>
      </dsp:txXfrm>
    </dsp:sp>
    <dsp:sp modelId="{81FC9597-F81E-463F-8E8E-651D1529490A}">
      <dsp:nvSpPr>
        <dsp:cNvPr id="0" name=""/>
        <dsp:cNvSpPr/>
      </dsp:nvSpPr>
      <dsp:spPr>
        <a:xfrm>
          <a:off x="0" y="3779520"/>
          <a:ext cx="6096000" cy="2844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851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53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53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8920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867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426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063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770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5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96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261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929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04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56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261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88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55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70B5C3A-8C44-487A-8574-2031694735C4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7616E-EA91-4988-8DF0-2E1BF875CF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8795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3" descr="book_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87624" y="2272557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ЮРИДИЧНЕ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ДОКУМЕНТОЗНАВСТВО</a:t>
            </a:r>
          </a:p>
        </p:txBody>
      </p:sp>
    </p:spTree>
    <p:extLst>
      <p:ext uri="{BB962C8B-B14F-4D97-AF65-F5344CB8AC3E}">
        <p14:creationId xmlns:p14="http://schemas.microsoft.com/office/powerpoint/2010/main" val="103952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6636" y="1988840"/>
            <a:ext cx="6711654" cy="419548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C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до </a:t>
            </a:r>
            <a:r>
              <a:rPr lang="ru-RU" sz="4000" b="1" dirty="0" err="1">
                <a:solidFill>
                  <a:srgbClr val="FFC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навчально</a:t>
            </a:r>
            <a:r>
              <a:rPr lang="uk-UA" sz="4000" b="1" dirty="0">
                <a:solidFill>
                  <a:srgbClr val="FFC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ї </a:t>
            </a:r>
            <a:r>
              <a:rPr lang="uk-UA" sz="4000" b="1" dirty="0" smtClean="0">
                <a:solidFill>
                  <a:srgbClr val="FFC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дисципліни</a:t>
            </a:r>
          </a:p>
          <a:p>
            <a:pPr algn="ctr"/>
            <a:r>
              <a:rPr lang="uk-UA" sz="4000" b="1" dirty="0" smtClean="0">
                <a:solidFill>
                  <a:srgbClr val="FFC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«</a:t>
            </a:r>
            <a:r>
              <a:rPr lang="uk-UA" sz="4000" b="1" dirty="0">
                <a:solidFill>
                  <a:srgbClr val="FFC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ЮРИДИЧНЕ </a:t>
            </a:r>
            <a:endParaRPr lang="uk-UA" sz="4000" b="1" dirty="0" smtClean="0">
              <a:solidFill>
                <a:srgbClr val="FFC000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  <a:p>
            <a:pPr algn="ctr"/>
            <a:r>
              <a:rPr lang="uk-UA" sz="4000" b="1" dirty="0" smtClean="0">
                <a:solidFill>
                  <a:srgbClr val="FFC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ДОКУМЕНТОЗНАВСТВО</a:t>
            </a:r>
            <a:r>
              <a:rPr lang="uk-UA" sz="4000" b="1" dirty="0">
                <a:solidFill>
                  <a:srgbClr val="FFC000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»</a:t>
            </a:r>
            <a:endParaRPr lang="ru-RU" sz="4000" b="1" dirty="0">
              <a:solidFill>
                <a:srgbClr val="FFC000"/>
              </a:solidFill>
              <a:latin typeface="Monotype Corsiva" panose="03010101010201010101" pitchFamily="66" charset="0"/>
            </a:endParaRP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10" y="4653136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 descr="вжзвжвжжввввввввввввввввввввввввввввввввввввввввввв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176" y="0"/>
            <a:ext cx="3190132" cy="221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7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737" y="332656"/>
            <a:ext cx="7055380" cy="1400530"/>
          </a:xfrm>
        </p:spPr>
        <p:txBody>
          <a:bodyPr/>
          <a:lstStyle/>
          <a:p>
            <a:pPr algn="ctr"/>
            <a:r>
              <a:rPr lang="uk-UA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Юридичне документознавство -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971600" y="1988840"/>
            <a:ext cx="6711654" cy="4195481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ctr"/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</a:t>
            </a:r>
            <a:r>
              <a:rPr lang="uk-UA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прикладна наука і </a:t>
            </a:r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навчальна </a:t>
            </a:r>
            <a:r>
              <a:rPr lang="uk-UA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дисципліна </a:t>
            </a:r>
            <a:r>
              <a:rPr lang="uk-UA" alt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 </a:t>
            </a:r>
            <a:r>
              <a:rPr lang="uk-UA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правила </a:t>
            </a:r>
            <a:r>
              <a:rPr lang="uk-UA" altLang="ru-RU" sz="36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створення </a:t>
            </a:r>
            <a:r>
              <a:rPr lang="uk-UA" altLang="ru-RU" sz="3600" b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alt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юридичних </a:t>
            </a:r>
            <a:r>
              <a:rPr lang="uk-UA" alt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документів.</a:t>
            </a:r>
            <a:endParaRPr lang="ru-RU" altLang="ru-RU" sz="36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649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-35969"/>
            <a:ext cx="7055380" cy="1400530"/>
          </a:xfrm>
        </p:spPr>
        <p:txBody>
          <a:bodyPr/>
          <a:lstStyle/>
          <a:p>
            <a:pPr algn="ctr"/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</a:t>
            </a:r>
            <a:r>
              <a:rPr lang="uk-UA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документознавства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164495"/>
              </p:ext>
            </p:extLst>
          </p:nvPr>
        </p:nvGraphicFramePr>
        <p:xfrm>
          <a:off x="-108520" y="634639"/>
          <a:ext cx="91440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5422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-530649" y="397968"/>
            <a:ext cx="10515600" cy="2105364"/>
            <a:chOff x="0" y="336"/>
            <a:chExt cx="10515600" cy="2105364"/>
          </a:xfrm>
        </p:grpSpPr>
        <p:sp>
          <p:nvSpPr>
            <p:cNvPr id="4" name="Выноска со стрелкой вверх 3"/>
            <p:cNvSpPr/>
            <p:nvPr/>
          </p:nvSpPr>
          <p:spPr>
            <a:xfrm rot="10800000">
              <a:off x="0" y="336"/>
              <a:ext cx="10515600" cy="2105364"/>
            </a:xfrm>
            <a:prstGeom prst="upArrowCallou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Выноска со стрелкой вверх 4"/>
            <p:cNvSpPr txBox="1"/>
            <p:nvPr/>
          </p:nvSpPr>
          <p:spPr>
            <a:xfrm rot="21600000">
              <a:off x="0" y="336"/>
              <a:ext cx="10515600" cy="13680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2928" tIns="312928" rIns="312928" bIns="312928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400" kern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" name="Выноска со стрелкой вверх 4"/>
          <p:cNvSpPr txBox="1"/>
          <p:nvPr/>
        </p:nvSpPr>
        <p:spPr>
          <a:xfrm>
            <a:off x="-530649" y="2578428"/>
            <a:ext cx="10515600" cy="1368002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12928" tIns="312928" rIns="312928" bIns="312928" numCol="1" spcCol="1270" anchor="ctr" anchorCtr="0">
            <a:noAutofit/>
          </a:bodyPr>
          <a:lstStyle/>
          <a:p>
            <a:pPr lvl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400" kern="12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-396552" y="4224737"/>
            <a:ext cx="10515600" cy="1678983"/>
            <a:chOff x="0" y="3757199"/>
            <a:chExt cx="10515600" cy="1678983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0" y="3757199"/>
              <a:ext cx="10515600" cy="167898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TextBox 8"/>
            <p:cNvSpPr txBox="1"/>
            <p:nvPr/>
          </p:nvSpPr>
          <p:spPr>
            <a:xfrm>
              <a:off x="0" y="3757199"/>
              <a:ext cx="10515600" cy="9066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2928" tIns="312928" rIns="312928" bIns="312928" numCol="1" spcCol="1270" anchor="ctr" anchorCtr="0">
              <a:noAutofit/>
            </a:bodyPr>
            <a:lstStyle/>
            <a:p>
              <a:pPr lvl="0" algn="ct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400" kern="12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2441151" y="274041"/>
            <a:ext cx="41044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Навчальна дисципліна “Юридичне документознавство” передбачає </a:t>
            </a:r>
            <a:endParaRPr lang="ru-RU" sz="2400" dirty="0">
              <a:solidFill>
                <a:srgbClr val="C00000"/>
              </a:solidFill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-530649" y="2485120"/>
            <a:ext cx="10580569" cy="3104101"/>
            <a:chOff x="168803" y="269648"/>
            <a:chExt cx="10580569" cy="3104101"/>
          </a:xfrm>
        </p:grpSpPr>
        <p:sp>
          <p:nvSpPr>
            <p:cNvPr id="13" name="Выноска со стрелкой вверх 12"/>
            <p:cNvSpPr/>
            <p:nvPr/>
          </p:nvSpPr>
          <p:spPr>
            <a:xfrm rot="10800000">
              <a:off x="233772" y="269648"/>
              <a:ext cx="10515600" cy="1684008"/>
            </a:xfrm>
            <a:prstGeom prst="upArrowCallou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Выноска со стрелкой вверх 4"/>
            <p:cNvSpPr txBox="1"/>
            <p:nvPr/>
          </p:nvSpPr>
          <p:spPr>
            <a:xfrm>
              <a:off x="168803" y="2279531"/>
              <a:ext cx="10515600" cy="10942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912" tIns="184912" rIns="184912" bIns="184912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600" kern="1200" dirty="0"/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2441151" y="241964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uk-UA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ознайомлення здобувачів вищої освіти з правилами і засобами створення нормативно-правових та правозастосовних </a:t>
            </a:r>
            <a:r>
              <a:rPr lang="uk-UA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актів, </a:t>
            </a: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43808" y="4336288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навчити </a:t>
            </a:r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здобувачів</a:t>
            </a:r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використовувати світовий досвід у сфері юридичної техніки, </a:t>
            </a:r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поєднувати </a:t>
            </a:r>
            <a:r>
              <a:rPr lang="uk-UA" sz="20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досягнення юридичної науки з </a:t>
            </a:r>
            <a:r>
              <a:rPr lang="uk-UA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практикою.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554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5939193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41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59113" y="1773238"/>
            <a:ext cx="2952750" cy="1008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b="1" dirty="0" smtClean="0">
                <a:solidFill>
                  <a:schemeClr val="bg1"/>
                </a:solidFill>
                <a:latin typeface="Monotype Corsiva" panose="03010101010201010101" pitchFamily="66" charset="0"/>
                <a:cs typeface="Times New Roman" panose="02020603050405020304" pitchFamily="18" charset="0"/>
              </a:rPr>
              <a:t>МЕТА навчальної дисципліни</a:t>
            </a:r>
            <a:endParaRPr lang="ru-RU" sz="2800" b="1" dirty="0">
              <a:solidFill>
                <a:schemeClr val="bg1"/>
              </a:solidFill>
              <a:latin typeface="Monotype Corsiva" panose="03010101010201010101" pitchFamily="66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795963" y="3860800"/>
            <a:ext cx="2520950" cy="15933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alt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 теоретичних відомостей стосовно особливостей організації </a:t>
            </a:r>
            <a:r>
              <a:rPr lang="uk-UA" altLang="ru-RU" sz="1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справочинства</a:t>
            </a: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44577" y="3860800"/>
            <a:ext cx="1944688" cy="1223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altLang="ru-RU" sz="1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засвоєння техніки складання юридичних </a:t>
            </a:r>
            <a:r>
              <a:rPr lang="uk-UA" alt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документів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2051050" y="2349500"/>
            <a:ext cx="720725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2519363" y="2960687"/>
            <a:ext cx="649288" cy="576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5400000">
            <a:off x="3960813" y="3463925"/>
            <a:ext cx="7921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5688807" y="3248819"/>
            <a:ext cx="719137" cy="504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372225" y="2420938"/>
            <a:ext cx="647700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-347086" y="2210754"/>
            <a:ext cx="2520950" cy="1296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altLang="ru-RU" sz="1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 вмінь і професійних навичок роботи з юридичними  </a:t>
            </a:r>
            <a:r>
              <a:rPr lang="uk-UA" altLang="ru-RU" sz="1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документами</a:t>
            </a:r>
            <a:endParaRPr lang="ru-RU" sz="14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132139" y="4008980"/>
            <a:ext cx="2520950" cy="1296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alt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укладання та редагування управлінських, процесуальних  </a:t>
            </a:r>
            <a:r>
              <a:rPr lang="uk-UA" alt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документів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003377" y="2446790"/>
            <a:ext cx="2520950" cy="1296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altLang="ru-RU" sz="1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володіння правовою мовою при складанні юридичних </a:t>
            </a:r>
            <a:r>
              <a:rPr lang="uk-UA" altLang="ru-RU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текстів</a:t>
            </a: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40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1876</TotalTime>
  <Words>264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MS Mincho</vt:lpstr>
      <vt:lpstr>Arial</vt:lpstr>
      <vt:lpstr>Calibri</vt:lpstr>
      <vt:lpstr>Century Gothic</vt:lpstr>
      <vt:lpstr>Franklin Gothic Book</vt:lpstr>
      <vt:lpstr>Monotype Corsiva</vt:lpstr>
      <vt:lpstr>Times New Roman</vt:lpstr>
      <vt:lpstr>Wingdings 2</vt:lpstr>
      <vt:lpstr>Wingdings 3</vt:lpstr>
      <vt:lpstr>Ион</vt:lpstr>
      <vt:lpstr>Презентация PowerPoint</vt:lpstr>
      <vt:lpstr>ВСТУП</vt:lpstr>
      <vt:lpstr>Юридичне документознавство -</vt:lpstr>
      <vt:lpstr>Основні завдання документознавства як наукової дисципліни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Mult_1. ppt</dc:title>
  <dc:creator>Анжела</dc:creator>
  <cp:lastModifiedBy>Анжела</cp:lastModifiedBy>
  <cp:revision>85</cp:revision>
  <dcterms:created xsi:type="dcterms:W3CDTF">2018-10-14T20:48:30Z</dcterms:created>
  <dcterms:modified xsi:type="dcterms:W3CDTF">2019-02-28T15:21:18Z</dcterms:modified>
</cp:coreProperties>
</file>