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63" r:id="rId2"/>
    <p:sldId id="256" r:id="rId3"/>
    <p:sldId id="261" r:id="rId4"/>
    <p:sldId id="264" r:id="rId5"/>
    <p:sldId id="307" r:id="rId6"/>
    <p:sldId id="309" r:id="rId7"/>
    <p:sldId id="310" r:id="rId8"/>
    <p:sldId id="269" r:id="rId9"/>
    <p:sldId id="268" r:id="rId10"/>
    <p:sldId id="271" r:id="rId11"/>
    <p:sldId id="270" r:id="rId12"/>
    <p:sldId id="272" r:id="rId13"/>
    <p:sldId id="258" r:id="rId14"/>
    <p:sldId id="273" r:id="rId15"/>
    <p:sldId id="274" r:id="rId16"/>
    <p:sldId id="275" r:id="rId17"/>
    <p:sldId id="276" r:id="rId18"/>
    <p:sldId id="277" r:id="rId19"/>
    <p:sldId id="280" r:id="rId20"/>
    <p:sldId id="278" r:id="rId21"/>
    <p:sldId id="281" r:id="rId22"/>
    <p:sldId id="282" r:id="rId23"/>
    <p:sldId id="283" r:id="rId24"/>
    <p:sldId id="284" r:id="rId25"/>
    <p:sldId id="287" r:id="rId26"/>
    <p:sldId id="286" r:id="rId27"/>
    <p:sldId id="285" r:id="rId28"/>
    <p:sldId id="288" r:id="rId29"/>
    <p:sldId id="289" r:id="rId30"/>
    <p:sldId id="290" r:id="rId31"/>
    <p:sldId id="291" r:id="rId32"/>
    <p:sldId id="292" r:id="rId33"/>
    <p:sldId id="296" r:id="rId34"/>
    <p:sldId id="297" r:id="rId35"/>
    <p:sldId id="294" r:id="rId36"/>
    <p:sldId id="298" r:id="rId37"/>
    <p:sldId id="299" r:id="rId38"/>
    <p:sldId id="301" r:id="rId39"/>
    <p:sldId id="302" r:id="rId40"/>
    <p:sldId id="303" r:id="rId41"/>
    <p:sldId id="259" r:id="rId42"/>
    <p:sldId id="304" r:id="rId43"/>
    <p:sldId id="311" r:id="rId44"/>
    <p:sldId id="312" r:id="rId4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B55E531-2E5E-47EE-B28F-58022C33E18D}">
          <p14:sldIdLst>
            <p14:sldId id="263"/>
            <p14:sldId id="256"/>
            <p14:sldId id="261"/>
            <p14:sldId id="264"/>
            <p14:sldId id="307"/>
            <p14:sldId id="309"/>
            <p14:sldId id="310"/>
            <p14:sldId id="269"/>
            <p14:sldId id="268"/>
            <p14:sldId id="271"/>
            <p14:sldId id="270"/>
            <p14:sldId id="272"/>
            <p14:sldId id="258"/>
            <p14:sldId id="273"/>
            <p14:sldId id="274"/>
            <p14:sldId id="275"/>
            <p14:sldId id="276"/>
            <p14:sldId id="277"/>
            <p14:sldId id="280"/>
            <p14:sldId id="278"/>
            <p14:sldId id="281"/>
            <p14:sldId id="282"/>
            <p14:sldId id="283"/>
            <p14:sldId id="284"/>
            <p14:sldId id="287"/>
            <p14:sldId id="286"/>
            <p14:sldId id="285"/>
            <p14:sldId id="288"/>
            <p14:sldId id="289"/>
            <p14:sldId id="290"/>
            <p14:sldId id="291"/>
            <p14:sldId id="292"/>
            <p14:sldId id="296"/>
            <p14:sldId id="297"/>
            <p14:sldId id="294"/>
            <p14:sldId id="298"/>
            <p14:sldId id="299"/>
            <p14:sldId id="301"/>
            <p14:sldId id="302"/>
            <p14:sldId id="303"/>
            <p14:sldId id="259"/>
            <p14:sldId id="304"/>
            <p14:sldId id="311"/>
            <p14:sldId id="312"/>
          </p14:sldIdLst>
        </p14:section>
        <p14:section name="Раздел без заголовка" id="{4B92C785-E997-40AF-A8CD-A378DAD30E6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55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E28376-FE2F-4E6F-A22E-5AF3C2AC065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1BE8B0-3F4C-4B99-92A3-0CF029414910}">
      <dgm:prSet phldrT="[Текст]" custT="1"/>
      <dgm:spPr/>
      <dgm:t>
        <a:bodyPr/>
        <a:lstStyle/>
        <a:p>
          <a:pPr algn="just"/>
          <a:r>
            <a:rPr lang="uk-UA" sz="1400" b="1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Предметом юридичної техніки</a:t>
          </a:r>
          <a:r>
            <a:rPr lang="uk-UA" sz="14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є загальні закономірності здійснення юридичної діяльності та її результати, що відображаються у змісті нормативно-правового чи індивідуального </a:t>
          </a:r>
          <a:r>
            <a:rPr lang="uk-UA" sz="1400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акта</a:t>
          </a:r>
          <a:r>
            <a:rPr lang="uk-UA" sz="14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400" dirty="0">
            <a:solidFill>
              <a:schemeClr val="bg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46E8D4-62ED-40D5-B433-232F46E0A096}" type="parTrans" cxnId="{BC24411F-4EB3-4F09-9119-476BF503A1D7}">
      <dgm:prSet/>
      <dgm:spPr/>
      <dgm:t>
        <a:bodyPr/>
        <a:lstStyle/>
        <a:p>
          <a:endParaRPr lang="ru-RU"/>
        </a:p>
      </dgm:t>
    </dgm:pt>
    <dgm:pt modelId="{F5EADD1B-C8FC-4920-B907-3CBAC09327A7}" type="sibTrans" cxnId="{BC24411F-4EB3-4F09-9119-476BF503A1D7}">
      <dgm:prSet/>
      <dgm:spPr/>
      <dgm:t>
        <a:bodyPr/>
        <a:lstStyle/>
        <a:p>
          <a:endParaRPr lang="ru-RU"/>
        </a:p>
      </dgm:t>
    </dgm:pt>
    <dgm:pt modelId="{8AE78B2F-22F0-447A-8814-971C0BC1A294}">
      <dgm:prSet phldrT="[Текст]" custT="1"/>
      <dgm:spPr/>
      <dgm:t>
        <a:bodyPr/>
        <a:lstStyle/>
        <a:p>
          <a:r>
            <a:rPr lang="ru-RU" sz="1600" b="1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Об’єктом</a:t>
          </a:r>
          <a:r>
            <a:rPr lang="ru-RU" sz="1600" b="1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юридичної</a:t>
          </a:r>
          <a:r>
            <a:rPr lang="ru-RU" sz="1600" b="1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техніки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є текст нормативно-правового </a:t>
          </a:r>
          <a:r>
            <a:rPr lang="uk-UA" sz="16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чи індивідуального 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акта</a:t>
          </a:r>
          <a:r>
            <a:rPr lang="uk-UA" sz="1600" b="1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.</a:t>
          </a:r>
          <a:endParaRPr lang="ru-RU" sz="1600" dirty="0">
            <a:solidFill>
              <a:schemeClr val="bg2">
                <a:lumMod val="75000"/>
              </a:schemeClr>
            </a:solidFill>
          </a:endParaRPr>
        </a:p>
      </dgm:t>
    </dgm:pt>
    <dgm:pt modelId="{5A218FF0-93B9-4B99-9200-DA358E6A2A67}" type="parTrans" cxnId="{D7ECCD28-C416-4285-A7C8-FC893FDE4160}">
      <dgm:prSet/>
      <dgm:spPr/>
      <dgm:t>
        <a:bodyPr/>
        <a:lstStyle/>
        <a:p>
          <a:endParaRPr lang="ru-RU"/>
        </a:p>
      </dgm:t>
    </dgm:pt>
    <dgm:pt modelId="{C325B652-9138-4DDC-A2E9-8084C7E13127}" type="sibTrans" cxnId="{D7ECCD28-C416-4285-A7C8-FC893FDE4160}">
      <dgm:prSet/>
      <dgm:spPr/>
      <dgm:t>
        <a:bodyPr/>
        <a:lstStyle/>
        <a:p>
          <a:endParaRPr lang="ru-RU"/>
        </a:p>
      </dgm:t>
    </dgm:pt>
    <dgm:pt modelId="{401F62D5-3C93-418A-9B7C-63E7062784E1}">
      <dgm:prSet phldrT="[Текст]" custT="1"/>
      <dgm:spPr/>
      <dgm:t>
        <a:bodyPr/>
        <a:lstStyle/>
        <a:p>
          <a:pPr algn="just"/>
          <a:r>
            <a:rPr lang="ru-RU" sz="1600" b="1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Основн</a:t>
          </a:r>
          <a:r>
            <a:rPr lang="uk-UA" sz="1600" b="1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им</a:t>
          </a:r>
          <a:r>
            <a:rPr lang="ru-RU" sz="1600" b="1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призначення</a:t>
          </a:r>
          <a:r>
            <a:rPr lang="uk-UA" sz="1600" b="1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м</a:t>
          </a:r>
          <a:r>
            <a:rPr lang="ru-RU" sz="1600" b="1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юридичної</a:t>
          </a:r>
          <a:r>
            <a:rPr lang="ru-RU" sz="1600" b="1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техніки</a:t>
          </a:r>
          <a:r>
            <a:rPr lang="uk-UA" sz="1600" b="1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є</a:t>
          </a:r>
          <a:r>
            <a:rPr lang="uk-UA" sz="16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: точний, повний, чіткий,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правильн</a:t>
          </a:r>
          <a:r>
            <a:rPr lang="uk-UA" sz="1600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ий</a:t>
          </a:r>
          <a:r>
            <a:rPr lang="uk-UA" sz="16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виклад 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акт</a:t>
          </a:r>
          <a:r>
            <a:rPr lang="uk-UA" sz="16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у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-</a:t>
          </a:r>
          <a:r>
            <a:rPr lang="ru-RU" sz="1600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волевиявлення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в акт</a:t>
          </a:r>
          <a:r>
            <a:rPr lang="uk-UA" sz="16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і</a:t>
          </a:r>
          <a:r>
            <a:rPr lang="ru-RU" sz="16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-документ</a:t>
          </a:r>
          <a:r>
            <a:rPr lang="uk-UA" sz="16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і.</a:t>
          </a:r>
          <a:endParaRPr lang="ru-RU" sz="1600" dirty="0">
            <a:solidFill>
              <a:schemeClr val="bg2">
                <a:lumMod val="75000"/>
              </a:schemeClr>
            </a:solidFill>
          </a:endParaRPr>
        </a:p>
      </dgm:t>
    </dgm:pt>
    <dgm:pt modelId="{A94F0A1E-3596-4916-8CF8-026B78A06F83}" type="parTrans" cxnId="{7D603D38-C7AD-4F16-8336-2A0476C0FE8B}">
      <dgm:prSet/>
      <dgm:spPr/>
      <dgm:t>
        <a:bodyPr/>
        <a:lstStyle/>
        <a:p>
          <a:endParaRPr lang="ru-RU"/>
        </a:p>
      </dgm:t>
    </dgm:pt>
    <dgm:pt modelId="{D91AE115-6FF3-4432-A3F4-02A4ED6DA908}" type="sibTrans" cxnId="{7D603D38-C7AD-4F16-8336-2A0476C0FE8B}">
      <dgm:prSet/>
      <dgm:spPr/>
      <dgm:t>
        <a:bodyPr/>
        <a:lstStyle/>
        <a:p>
          <a:endParaRPr lang="ru-RU"/>
        </a:p>
      </dgm:t>
    </dgm:pt>
    <dgm:pt modelId="{120F1B49-F424-4522-8F6C-18D30F1E8DFA}" type="pres">
      <dgm:prSet presAssocID="{7DE28376-FE2F-4E6F-A22E-5AF3C2AC0653}" presName="linear" presStyleCnt="0">
        <dgm:presLayoutVars>
          <dgm:dir/>
          <dgm:animLvl val="lvl"/>
          <dgm:resizeHandles val="exact"/>
        </dgm:presLayoutVars>
      </dgm:prSet>
      <dgm:spPr/>
    </dgm:pt>
    <dgm:pt modelId="{14D949EC-B427-404C-BC37-97BD1C48272C}" type="pres">
      <dgm:prSet presAssocID="{2C1BE8B0-3F4C-4B99-92A3-0CF029414910}" presName="parentLin" presStyleCnt="0"/>
      <dgm:spPr/>
    </dgm:pt>
    <dgm:pt modelId="{0B344506-9374-412A-8D99-A96D2821C214}" type="pres">
      <dgm:prSet presAssocID="{2C1BE8B0-3F4C-4B99-92A3-0CF029414910}" presName="parentLeftMargin" presStyleLbl="node1" presStyleIdx="0" presStyleCnt="3"/>
      <dgm:spPr/>
    </dgm:pt>
    <dgm:pt modelId="{9F5DEB77-0133-400C-8BB0-D5BAE3796E41}" type="pres">
      <dgm:prSet presAssocID="{2C1BE8B0-3F4C-4B99-92A3-0CF02941491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9EB434-6E79-4C70-8D86-3B11C94A07BA}" type="pres">
      <dgm:prSet presAssocID="{2C1BE8B0-3F4C-4B99-92A3-0CF029414910}" presName="negativeSpace" presStyleCnt="0"/>
      <dgm:spPr/>
    </dgm:pt>
    <dgm:pt modelId="{FE877451-FF86-43A4-B800-D5E12DCF0E98}" type="pres">
      <dgm:prSet presAssocID="{2C1BE8B0-3F4C-4B99-92A3-0CF029414910}" presName="childText" presStyleLbl="conFgAcc1" presStyleIdx="0" presStyleCnt="3">
        <dgm:presLayoutVars>
          <dgm:bulletEnabled val="1"/>
        </dgm:presLayoutVars>
      </dgm:prSet>
      <dgm:spPr/>
    </dgm:pt>
    <dgm:pt modelId="{48879E12-AB9A-486F-A208-C68702DEA913}" type="pres">
      <dgm:prSet presAssocID="{F5EADD1B-C8FC-4920-B907-3CBAC09327A7}" presName="spaceBetweenRectangles" presStyleCnt="0"/>
      <dgm:spPr/>
    </dgm:pt>
    <dgm:pt modelId="{62722705-FDA4-4D57-9FA5-A747DEA20F14}" type="pres">
      <dgm:prSet presAssocID="{8AE78B2F-22F0-447A-8814-971C0BC1A294}" presName="parentLin" presStyleCnt="0"/>
      <dgm:spPr/>
    </dgm:pt>
    <dgm:pt modelId="{0A769B56-7E7E-4E10-9B2F-055C67878D08}" type="pres">
      <dgm:prSet presAssocID="{8AE78B2F-22F0-447A-8814-971C0BC1A294}" presName="parentLeftMargin" presStyleLbl="node1" presStyleIdx="0" presStyleCnt="3"/>
      <dgm:spPr/>
    </dgm:pt>
    <dgm:pt modelId="{D787F4C4-7B1E-4EAE-AC66-07E93439B3B8}" type="pres">
      <dgm:prSet presAssocID="{8AE78B2F-22F0-447A-8814-971C0BC1A29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0FD2F0-A4C7-4045-8BEE-896EFB254A7E}" type="pres">
      <dgm:prSet presAssocID="{8AE78B2F-22F0-447A-8814-971C0BC1A294}" presName="negativeSpace" presStyleCnt="0"/>
      <dgm:spPr/>
    </dgm:pt>
    <dgm:pt modelId="{E43C8022-64F4-489F-8668-01652484C77E}" type="pres">
      <dgm:prSet presAssocID="{8AE78B2F-22F0-447A-8814-971C0BC1A294}" presName="childText" presStyleLbl="conFgAcc1" presStyleIdx="1" presStyleCnt="3">
        <dgm:presLayoutVars>
          <dgm:bulletEnabled val="1"/>
        </dgm:presLayoutVars>
      </dgm:prSet>
      <dgm:spPr/>
    </dgm:pt>
    <dgm:pt modelId="{6DE86612-7A73-41BB-9474-D55B067BB669}" type="pres">
      <dgm:prSet presAssocID="{C325B652-9138-4DDC-A2E9-8084C7E13127}" presName="spaceBetweenRectangles" presStyleCnt="0"/>
      <dgm:spPr/>
    </dgm:pt>
    <dgm:pt modelId="{74EAFC1D-9023-4077-84FC-8F03B7D8F591}" type="pres">
      <dgm:prSet presAssocID="{401F62D5-3C93-418A-9B7C-63E7062784E1}" presName="parentLin" presStyleCnt="0"/>
      <dgm:spPr/>
    </dgm:pt>
    <dgm:pt modelId="{EE4106E5-7C99-45EB-9C54-38821FCAEAD1}" type="pres">
      <dgm:prSet presAssocID="{401F62D5-3C93-418A-9B7C-63E7062784E1}" presName="parentLeftMargin" presStyleLbl="node1" presStyleIdx="1" presStyleCnt="3"/>
      <dgm:spPr/>
    </dgm:pt>
    <dgm:pt modelId="{5771264F-4750-43DF-839B-8C075F2E476F}" type="pres">
      <dgm:prSet presAssocID="{401F62D5-3C93-418A-9B7C-63E7062784E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6FF1B5-2DA8-49D9-BC62-A311E00A88FB}" type="pres">
      <dgm:prSet presAssocID="{401F62D5-3C93-418A-9B7C-63E7062784E1}" presName="negativeSpace" presStyleCnt="0"/>
      <dgm:spPr/>
    </dgm:pt>
    <dgm:pt modelId="{556D0D9C-0F8C-47E7-9294-DF2C9FB5B4E1}" type="pres">
      <dgm:prSet presAssocID="{401F62D5-3C93-418A-9B7C-63E7062784E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C24411F-4EB3-4F09-9119-476BF503A1D7}" srcId="{7DE28376-FE2F-4E6F-A22E-5AF3C2AC0653}" destId="{2C1BE8B0-3F4C-4B99-92A3-0CF029414910}" srcOrd="0" destOrd="0" parTransId="{D146E8D4-62ED-40D5-B433-232F46E0A096}" sibTransId="{F5EADD1B-C8FC-4920-B907-3CBAC09327A7}"/>
    <dgm:cxn modelId="{039E0E9B-8125-4953-AB47-A0DA60EC4959}" type="presOf" srcId="{8AE78B2F-22F0-447A-8814-971C0BC1A294}" destId="{D787F4C4-7B1E-4EAE-AC66-07E93439B3B8}" srcOrd="1" destOrd="0" presId="urn:microsoft.com/office/officeart/2005/8/layout/list1"/>
    <dgm:cxn modelId="{7D603D38-C7AD-4F16-8336-2A0476C0FE8B}" srcId="{7DE28376-FE2F-4E6F-A22E-5AF3C2AC0653}" destId="{401F62D5-3C93-418A-9B7C-63E7062784E1}" srcOrd="2" destOrd="0" parTransId="{A94F0A1E-3596-4916-8CF8-026B78A06F83}" sibTransId="{D91AE115-6FF3-4432-A3F4-02A4ED6DA908}"/>
    <dgm:cxn modelId="{B3687D1B-BEB2-425D-8422-B128C359A6A6}" type="presOf" srcId="{401F62D5-3C93-418A-9B7C-63E7062784E1}" destId="{5771264F-4750-43DF-839B-8C075F2E476F}" srcOrd="1" destOrd="0" presId="urn:microsoft.com/office/officeart/2005/8/layout/list1"/>
    <dgm:cxn modelId="{08A22E50-C4E4-43B8-9ACD-3BC5C7BF96AE}" type="presOf" srcId="{8AE78B2F-22F0-447A-8814-971C0BC1A294}" destId="{0A769B56-7E7E-4E10-9B2F-055C67878D08}" srcOrd="0" destOrd="0" presId="urn:microsoft.com/office/officeart/2005/8/layout/list1"/>
    <dgm:cxn modelId="{3F3030F9-EA5C-4B6C-A502-1FA772562884}" type="presOf" srcId="{7DE28376-FE2F-4E6F-A22E-5AF3C2AC0653}" destId="{120F1B49-F424-4522-8F6C-18D30F1E8DFA}" srcOrd="0" destOrd="0" presId="urn:microsoft.com/office/officeart/2005/8/layout/list1"/>
    <dgm:cxn modelId="{D7ECCD28-C416-4285-A7C8-FC893FDE4160}" srcId="{7DE28376-FE2F-4E6F-A22E-5AF3C2AC0653}" destId="{8AE78B2F-22F0-447A-8814-971C0BC1A294}" srcOrd="1" destOrd="0" parTransId="{5A218FF0-93B9-4B99-9200-DA358E6A2A67}" sibTransId="{C325B652-9138-4DDC-A2E9-8084C7E13127}"/>
    <dgm:cxn modelId="{7D44A250-4306-4414-B5E1-3F77FBB0C089}" type="presOf" srcId="{2C1BE8B0-3F4C-4B99-92A3-0CF029414910}" destId="{0B344506-9374-412A-8D99-A96D2821C214}" srcOrd="0" destOrd="0" presId="urn:microsoft.com/office/officeart/2005/8/layout/list1"/>
    <dgm:cxn modelId="{04C48517-E352-4A70-AFFD-EE442BB998EE}" type="presOf" srcId="{2C1BE8B0-3F4C-4B99-92A3-0CF029414910}" destId="{9F5DEB77-0133-400C-8BB0-D5BAE3796E41}" srcOrd="1" destOrd="0" presId="urn:microsoft.com/office/officeart/2005/8/layout/list1"/>
    <dgm:cxn modelId="{7185AF9F-0EA3-48D5-A5F2-55887DDA681B}" type="presOf" srcId="{401F62D5-3C93-418A-9B7C-63E7062784E1}" destId="{EE4106E5-7C99-45EB-9C54-38821FCAEAD1}" srcOrd="0" destOrd="0" presId="urn:microsoft.com/office/officeart/2005/8/layout/list1"/>
    <dgm:cxn modelId="{58F542F0-5400-42C1-A6A6-FEA79E3F69AD}" type="presParOf" srcId="{120F1B49-F424-4522-8F6C-18D30F1E8DFA}" destId="{14D949EC-B427-404C-BC37-97BD1C48272C}" srcOrd="0" destOrd="0" presId="urn:microsoft.com/office/officeart/2005/8/layout/list1"/>
    <dgm:cxn modelId="{20B5AB72-9ACD-47DE-8355-F590816CB1D6}" type="presParOf" srcId="{14D949EC-B427-404C-BC37-97BD1C48272C}" destId="{0B344506-9374-412A-8D99-A96D2821C214}" srcOrd="0" destOrd="0" presId="urn:microsoft.com/office/officeart/2005/8/layout/list1"/>
    <dgm:cxn modelId="{6B33D7E4-B31C-4EDC-B03E-DF8A209CEF9E}" type="presParOf" srcId="{14D949EC-B427-404C-BC37-97BD1C48272C}" destId="{9F5DEB77-0133-400C-8BB0-D5BAE3796E41}" srcOrd="1" destOrd="0" presId="urn:microsoft.com/office/officeart/2005/8/layout/list1"/>
    <dgm:cxn modelId="{712659A1-6048-45DC-B1F4-6E8DBDC097CB}" type="presParOf" srcId="{120F1B49-F424-4522-8F6C-18D30F1E8DFA}" destId="{AD9EB434-6E79-4C70-8D86-3B11C94A07BA}" srcOrd="1" destOrd="0" presId="urn:microsoft.com/office/officeart/2005/8/layout/list1"/>
    <dgm:cxn modelId="{6C71E221-9591-4281-AC48-4B97C2369C79}" type="presParOf" srcId="{120F1B49-F424-4522-8F6C-18D30F1E8DFA}" destId="{FE877451-FF86-43A4-B800-D5E12DCF0E98}" srcOrd="2" destOrd="0" presId="urn:microsoft.com/office/officeart/2005/8/layout/list1"/>
    <dgm:cxn modelId="{008D30F8-60B3-4F8D-B8A1-DA34C7A33653}" type="presParOf" srcId="{120F1B49-F424-4522-8F6C-18D30F1E8DFA}" destId="{48879E12-AB9A-486F-A208-C68702DEA913}" srcOrd="3" destOrd="0" presId="urn:microsoft.com/office/officeart/2005/8/layout/list1"/>
    <dgm:cxn modelId="{9979B064-7622-460C-A7CB-600FA26F7F96}" type="presParOf" srcId="{120F1B49-F424-4522-8F6C-18D30F1E8DFA}" destId="{62722705-FDA4-4D57-9FA5-A747DEA20F14}" srcOrd="4" destOrd="0" presId="urn:microsoft.com/office/officeart/2005/8/layout/list1"/>
    <dgm:cxn modelId="{752A6233-4FE7-4993-8338-95B1B11A59FF}" type="presParOf" srcId="{62722705-FDA4-4D57-9FA5-A747DEA20F14}" destId="{0A769B56-7E7E-4E10-9B2F-055C67878D08}" srcOrd="0" destOrd="0" presId="urn:microsoft.com/office/officeart/2005/8/layout/list1"/>
    <dgm:cxn modelId="{B19192D5-4794-4072-87AF-C514A60E32F3}" type="presParOf" srcId="{62722705-FDA4-4D57-9FA5-A747DEA20F14}" destId="{D787F4C4-7B1E-4EAE-AC66-07E93439B3B8}" srcOrd="1" destOrd="0" presId="urn:microsoft.com/office/officeart/2005/8/layout/list1"/>
    <dgm:cxn modelId="{3F1E8451-7617-4AA7-A559-929A0912FCA0}" type="presParOf" srcId="{120F1B49-F424-4522-8F6C-18D30F1E8DFA}" destId="{920FD2F0-A4C7-4045-8BEE-896EFB254A7E}" srcOrd="5" destOrd="0" presId="urn:microsoft.com/office/officeart/2005/8/layout/list1"/>
    <dgm:cxn modelId="{87E7E945-F26B-420E-B29C-30B92B025A72}" type="presParOf" srcId="{120F1B49-F424-4522-8F6C-18D30F1E8DFA}" destId="{E43C8022-64F4-489F-8668-01652484C77E}" srcOrd="6" destOrd="0" presId="urn:microsoft.com/office/officeart/2005/8/layout/list1"/>
    <dgm:cxn modelId="{6EC8CFCE-A2D4-4AE7-832D-21CD9F6669CE}" type="presParOf" srcId="{120F1B49-F424-4522-8F6C-18D30F1E8DFA}" destId="{6DE86612-7A73-41BB-9474-D55B067BB669}" srcOrd="7" destOrd="0" presId="urn:microsoft.com/office/officeart/2005/8/layout/list1"/>
    <dgm:cxn modelId="{320B4F3A-4891-46FC-AF5B-869D07C065C5}" type="presParOf" srcId="{120F1B49-F424-4522-8F6C-18D30F1E8DFA}" destId="{74EAFC1D-9023-4077-84FC-8F03B7D8F591}" srcOrd="8" destOrd="0" presId="urn:microsoft.com/office/officeart/2005/8/layout/list1"/>
    <dgm:cxn modelId="{A68CFBC7-BE8B-4116-BE06-E3F037EAC92A}" type="presParOf" srcId="{74EAFC1D-9023-4077-84FC-8F03B7D8F591}" destId="{EE4106E5-7C99-45EB-9C54-38821FCAEAD1}" srcOrd="0" destOrd="0" presId="urn:microsoft.com/office/officeart/2005/8/layout/list1"/>
    <dgm:cxn modelId="{733D7161-F604-48D8-B4CC-C3925E340B5F}" type="presParOf" srcId="{74EAFC1D-9023-4077-84FC-8F03B7D8F591}" destId="{5771264F-4750-43DF-839B-8C075F2E476F}" srcOrd="1" destOrd="0" presId="urn:microsoft.com/office/officeart/2005/8/layout/list1"/>
    <dgm:cxn modelId="{5E11B8F1-231E-4477-A2AA-84DBB1D00134}" type="presParOf" srcId="{120F1B49-F424-4522-8F6C-18D30F1E8DFA}" destId="{026FF1B5-2DA8-49D9-BC62-A311E00A88FB}" srcOrd="9" destOrd="0" presId="urn:microsoft.com/office/officeart/2005/8/layout/list1"/>
    <dgm:cxn modelId="{A8345160-1A3E-446D-BE6C-F3EC0C05F07E}" type="presParOf" srcId="{120F1B49-F424-4522-8F6C-18D30F1E8DFA}" destId="{556D0D9C-0F8C-47E7-9294-DF2C9FB5B4E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5C41CD-A741-4141-A375-B9CF55B8D5CB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30F25C-CB59-4E92-88CF-C851C8419D6F}">
      <dgm:prSet phldrT="[Текст]" custT="1"/>
      <dgm:spPr/>
      <dgm:t>
        <a:bodyPr/>
        <a:lstStyle/>
        <a:p>
          <a:pPr algn="ctr"/>
          <a:r>
            <a:rPr lang="uk-UA" sz="1400" b="1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правотворча (законодавча) техніка</a:t>
          </a:r>
          <a:endParaRPr lang="ru-RU" sz="1400" dirty="0">
            <a:solidFill>
              <a:schemeClr val="bg2">
                <a:lumMod val="75000"/>
              </a:schemeClr>
            </a:solidFill>
          </a:endParaRPr>
        </a:p>
      </dgm:t>
    </dgm:pt>
    <dgm:pt modelId="{C5EA12D3-2A1C-4210-AC98-2EDDBD2B456B}" type="parTrans" cxnId="{AD41DF08-083F-4756-9254-826F4CDA1FFA}">
      <dgm:prSet/>
      <dgm:spPr/>
      <dgm:t>
        <a:bodyPr/>
        <a:lstStyle/>
        <a:p>
          <a:endParaRPr lang="ru-RU"/>
        </a:p>
      </dgm:t>
    </dgm:pt>
    <dgm:pt modelId="{7648E73D-5C57-49DB-85A2-A10641A0D15B}" type="sibTrans" cxnId="{AD41DF08-083F-4756-9254-826F4CDA1FFA}">
      <dgm:prSet/>
      <dgm:spPr/>
      <dgm:t>
        <a:bodyPr/>
        <a:lstStyle/>
        <a:p>
          <a:endParaRPr lang="ru-RU"/>
        </a:p>
      </dgm:t>
    </dgm:pt>
    <dgm:pt modelId="{0D8DBF43-1652-4157-A3C5-38FD397D6BAC}">
      <dgm:prSet phldrT="[Текст]" custT="1"/>
      <dgm:spPr/>
      <dgm:t>
        <a:bodyPr/>
        <a:lstStyle/>
        <a:p>
          <a:r>
            <a:rPr lang="uk-UA" sz="1400" b="1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нормотворча техніка</a:t>
          </a:r>
          <a:r>
            <a:rPr lang="uk-UA" sz="14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400" dirty="0">
            <a:solidFill>
              <a:schemeClr val="bg2">
                <a:lumMod val="75000"/>
              </a:schemeClr>
            </a:solidFill>
          </a:endParaRPr>
        </a:p>
      </dgm:t>
    </dgm:pt>
    <dgm:pt modelId="{39AA09CD-3C60-4AE3-9BFD-9601981AF0F0}" type="parTrans" cxnId="{F1A88163-43D9-452F-83DE-1B76AB447E37}">
      <dgm:prSet/>
      <dgm:spPr/>
      <dgm:t>
        <a:bodyPr/>
        <a:lstStyle/>
        <a:p>
          <a:endParaRPr lang="ru-RU"/>
        </a:p>
      </dgm:t>
    </dgm:pt>
    <dgm:pt modelId="{B90A1AD3-A836-46A7-99BC-0AD41D8206D4}" type="sibTrans" cxnId="{F1A88163-43D9-452F-83DE-1B76AB447E37}">
      <dgm:prSet/>
      <dgm:spPr/>
      <dgm:t>
        <a:bodyPr/>
        <a:lstStyle/>
        <a:p>
          <a:endParaRPr lang="ru-RU"/>
        </a:p>
      </dgm:t>
    </dgm:pt>
    <dgm:pt modelId="{92FB0F04-BFC6-4168-ABCF-F9F3670302FA}">
      <dgm:prSet phldrT="[Текст]"/>
      <dgm:spPr/>
      <dgm:t>
        <a:bodyPr/>
        <a:lstStyle/>
        <a:p>
          <a:r>
            <a:rPr lang="ru-RU" b="1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техніка</a:t>
          </a:r>
          <a:r>
            <a:rPr lang="ru-RU" b="1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1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систематизації</a:t>
          </a:r>
          <a:r>
            <a:rPr lang="ru-RU" b="1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b="1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правових актів</a:t>
          </a:r>
          <a:endParaRPr lang="ru-RU" dirty="0">
            <a:solidFill>
              <a:schemeClr val="bg2">
                <a:lumMod val="75000"/>
              </a:schemeClr>
            </a:solidFill>
          </a:endParaRPr>
        </a:p>
      </dgm:t>
    </dgm:pt>
    <dgm:pt modelId="{E11BCCB6-1FD8-4BA4-BFDC-42781E4D9B9F}" type="parTrans" cxnId="{2E40F303-AFF8-41E0-92B2-49E176098F60}">
      <dgm:prSet/>
      <dgm:spPr/>
      <dgm:t>
        <a:bodyPr/>
        <a:lstStyle/>
        <a:p>
          <a:endParaRPr lang="ru-RU"/>
        </a:p>
      </dgm:t>
    </dgm:pt>
    <dgm:pt modelId="{44896ECE-2A6B-47FC-AA41-17C4D5BBDC30}" type="sibTrans" cxnId="{2E40F303-AFF8-41E0-92B2-49E176098F60}">
      <dgm:prSet/>
      <dgm:spPr/>
      <dgm:t>
        <a:bodyPr/>
        <a:lstStyle/>
        <a:p>
          <a:endParaRPr lang="ru-RU"/>
        </a:p>
      </dgm:t>
    </dgm:pt>
    <dgm:pt modelId="{0CD32CB2-E5BD-4821-9716-05431EFD31B5}">
      <dgm:prSet phldrT="[Текст]" custT="1"/>
      <dgm:spPr/>
      <dgm:t>
        <a:bodyPr/>
        <a:lstStyle/>
        <a:p>
          <a:r>
            <a:rPr lang="ru-RU" sz="1400" b="1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Інтерпрета-ційна</a:t>
          </a:r>
          <a:r>
            <a:rPr lang="uk-UA" sz="1400" b="1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техніка</a:t>
          </a:r>
          <a:endParaRPr lang="ru-RU" sz="1400" dirty="0">
            <a:solidFill>
              <a:schemeClr val="bg2">
                <a:lumMod val="75000"/>
              </a:schemeClr>
            </a:solidFill>
          </a:endParaRPr>
        </a:p>
      </dgm:t>
    </dgm:pt>
    <dgm:pt modelId="{7B1CE687-B64F-471F-992E-BCFEF6CF1001}" type="parTrans" cxnId="{0FCD5365-741F-463D-A48F-51E88F380D60}">
      <dgm:prSet/>
      <dgm:spPr/>
      <dgm:t>
        <a:bodyPr/>
        <a:lstStyle/>
        <a:p>
          <a:endParaRPr lang="ru-RU"/>
        </a:p>
      </dgm:t>
    </dgm:pt>
    <dgm:pt modelId="{3FD6CD08-365A-4DA3-9080-A4EE10EDAC2C}" type="sibTrans" cxnId="{0FCD5365-741F-463D-A48F-51E88F380D60}">
      <dgm:prSet/>
      <dgm:spPr/>
      <dgm:t>
        <a:bodyPr/>
        <a:lstStyle/>
        <a:p>
          <a:endParaRPr lang="ru-RU"/>
        </a:p>
      </dgm:t>
    </dgm:pt>
    <dgm:pt modelId="{2D9EC1FB-3C11-45D1-A367-F6A1CCEF140F}">
      <dgm:prSet phldrT="[Текст]" custT="1"/>
      <dgm:spPr/>
      <dgm:t>
        <a:bodyPr/>
        <a:lstStyle/>
        <a:p>
          <a:r>
            <a:rPr lang="ru-RU" sz="1400" b="1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Правозасто-совна</a:t>
          </a:r>
          <a:r>
            <a:rPr lang="ru-RU" sz="14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техніка</a:t>
          </a:r>
          <a:endParaRPr lang="ru-RU" sz="1400" dirty="0">
            <a:solidFill>
              <a:schemeClr val="bg2">
                <a:lumMod val="75000"/>
              </a:schemeClr>
            </a:solidFill>
          </a:endParaRPr>
        </a:p>
      </dgm:t>
    </dgm:pt>
    <dgm:pt modelId="{E71BC049-3B16-48F1-A61B-6B1FACC4D599}" type="parTrans" cxnId="{652653D0-35F7-4C87-859F-14BE2C4AD973}">
      <dgm:prSet/>
      <dgm:spPr/>
      <dgm:t>
        <a:bodyPr/>
        <a:lstStyle/>
        <a:p>
          <a:endParaRPr lang="ru-RU"/>
        </a:p>
      </dgm:t>
    </dgm:pt>
    <dgm:pt modelId="{A3A39DB2-4D3D-44C6-95CE-8ECAE7C7BB7D}" type="sibTrans" cxnId="{652653D0-35F7-4C87-859F-14BE2C4AD973}">
      <dgm:prSet/>
      <dgm:spPr/>
      <dgm:t>
        <a:bodyPr/>
        <a:lstStyle/>
        <a:p>
          <a:endParaRPr lang="ru-RU"/>
        </a:p>
      </dgm:t>
    </dgm:pt>
    <dgm:pt modelId="{38065343-B40A-444D-AA62-001A7CB2C3EA}" type="pres">
      <dgm:prSet presAssocID="{665C41CD-A741-4141-A375-B9CF55B8D5C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262547-E021-45E1-AD3D-20F2327695EF}" type="pres">
      <dgm:prSet presAssocID="{6230F25C-CB59-4E92-88CF-C851C8419D6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60B678-3DF1-4DCF-9264-327AFD14B753}" type="pres">
      <dgm:prSet presAssocID="{6230F25C-CB59-4E92-88CF-C851C8419D6F}" presName="spNode" presStyleCnt="0"/>
      <dgm:spPr/>
    </dgm:pt>
    <dgm:pt modelId="{245C894A-A467-4F88-B883-CB810E3A9191}" type="pres">
      <dgm:prSet presAssocID="{7648E73D-5C57-49DB-85A2-A10641A0D15B}" presName="sibTrans" presStyleLbl="sibTrans1D1" presStyleIdx="0" presStyleCnt="5"/>
      <dgm:spPr/>
      <dgm:t>
        <a:bodyPr/>
        <a:lstStyle/>
        <a:p>
          <a:endParaRPr lang="ru-RU"/>
        </a:p>
      </dgm:t>
    </dgm:pt>
    <dgm:pt modelId="{7FAEC007-83B4-4E7C-A347-CC46D09127EA}" type="pres">
      <dgm:prSet presAssocID="{0D8DBF43-1652-4157-A3C5-38FD397D6BA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063A09-C432-451D-BD1E-28CF1BDA9684}" type="pres">
      <dgm:prSet presAssocID="{0D8DBF43-1652-4157-A3C5-38FD397D6BAC}" presName="spNode" presStyleCnt="0"/>
      <dgm:spPr/>
    </dgm:pt>
    <dgm:pt modelId="{E76F9278-27A5-4062-8F9B-6FDB4F9CB006}" type="pres">
      <dgm:prSet presAssocID="{B90A1AD3-A836-46A7-99BC-0AD41D8206D4}" presName="sibTrans" presStyleLbl="sibTrans1D1" presStyleIdx="1" presStyleCnt="5"/>
      <dgm:spPr/>
      <dgm:t>
        <a:bodyPr/>
        <a:lstStyle/>
        <a:p>
          <a:endParaRPr lang="ru-RU"/>
        </a:p>
      </dgm:t>
    </dgm:pt>
    <dgm:pt modelId="{E3EEBA02-DCC6-4010-AE08-3E1FD2CBE247}" type="pres">
      <dgm:prSet presAssocID="{92FB0F04-BFC6-4168-ABCF-F9F3670302F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53C27F-190E-482B-BFD4-13158170F9AD}" type="pres">
      <dgm:prSet presAssocID="{92FB0F04-BFC6-4168-ABCF-F9F3670302FA}" presName="spNode" presStyleCnt="0"/>
      <dgm:spPr/>
    </dgm:pt>
    <dgm:pt modelId="{9F818457-7643-428B-A2A2-55944DF09D1B}" type="pres">
      <dgm:prSet presAssocID="{44896ECE-2A6B-47FC-AA41-17C4D5BBDC30}" presName="sibTrans" presStyleLbl="sibTrans1D1" presStyleIdx="2" presStyleCnt="5"/>
      <dgm:spPr/>
      <dgm:t>
        <a:bodyPr/>
        <a:lstStyle/>
        <a:p>
          <a:endParaRPr lang="ru-RU"/>
        </a:p>
      </dgm:t>
    </dgm:pt>
    <dgm:pt modelId="{32C3EC63-CD3D-4172-8FB5-E4E290A8C1BD}" type="pres">
      <dgm:prSet presAssocID="{0CD32CB2-E5BD-4821-9716-05431EFD31B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83CEF9-B13A-4119-A647-1B081EA2835A}" type="pres">
      <dgm:prSet presAssocID="{0CD32CB2-E5BD-4821-9716-05431EFD31B5}" presName="spNode" presStyleCnt="0"/>
      <dgm:spPr/>
    </dgm:pt>
    <dgm:pt modelId="{0C0B419F-F291-4FCE-8F89-B72BF19F8172}" type="pres">
      <dgm:prSet presAssocID="{3FD6CD08-365A-4DA3-9080-A4EE10EDAC2C}" presName="sibTrans" presStyleLbl="sibTrans1D1" presStyleIdx="3" presStyleCnt="5"/>
      <dgm:spPr/>
      <dgm:t>
        <a:bodyPr/>
        <a:lstStyle/>
        <a:p>
          <a:endParaRPr lang="ru-RU"/>
        </a:p>
      </dgm:t>
    </dgm:pt>
    <dgm:pt modelId="{5F3F46C7-EA93-4F54-B073-87D77DEEEEA8}" type="pres">
      <dgm:prSet presAssocID="{2D9EC1FB-3C11-45D1-A367-F6A1CCEF140F}" presName="node" presStyleLbl="node1" presStyleIdx="4" presStyleCnt="5" custRadScaleRad="94725" custRadScaleInc="-18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0226E5-9207-4E22-83BA-2C102AE22FEC}" type="pres">
      <dgm:prSet presAssocID="{2D9EC1FB-3C11-45D1-A367-F6A1CCEF140F}" presName="spNode" presStyleCnt="0"/>
      <dgm:spPr/>
    </dgm:pt>
    <dgm:pt modelId="{B60291F8-4152-4C31-A741-715B88AA9A1F}" type="pres">
      <dgm:prSet presAssocID="{A3A39DB2-4D3D-44C6-95CE-8ECAE7C7BB7D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EF57B8AD-2E47-4BCC-A15D-332DD2D4A201}" type="presOf" srcId="{0CD32CB2-E5BD-4821-9716-05431EFD31B5}" destId="{32C3EC63-CD3D-4172-8FB5-E4E290A8C1BD}" srcOrd="0" destOrd="0" presId="urn:microsoft.com/office/officeart/2005/8/layout/cycle6"/>
    <dgm:cxn modelId="{F1A88163-43D9-452F-83DE-1B76AB447E37}" srcId="{665C41CD-A741-4141-A375-B9CF55B8D5CB}" destId="{0D8DBF43-1652-4157-A3C5-38FD397D6BAC}" srcOrd="1" destOrd="0" parTransId="{39AA09CD-3C60-4AE3-9BFD-9601981AF0F0}" sibTransId="{B90A1AD3-A836-46A7-99BC-0AD41D8206D4}"/>
    <dgm:cxn modelId="{03EF45F4-05E8-4616-BC68-0AF60A747D94}" type="presOf" srcId="{7648E73D-5C57-49DB-85A2-A10641A0D15B}" destId="{245C894A-A467-4F88-B883-CB810E3A9191}" srcOrd="0" destOrd="0" presId="urn:microsoft.com/office/officeart/2005/8/layout/cycle6"/>
    <dgm:cxn modelId="{2E40F303-AFF8-41E0-92B2-49E176098F60}" srcId="{665C41CD-A741-4141-A375-B9CF55B8D5CB}" destId="{92FB0F04-BFC6-4168-ABCF-F9F3670302FA}" srcOrd="2" destOrd="0" parTransId="{E11BCCB6-1FD8-4BA4-BFDC-42781E4D9B9F}" sibTransId="{44896ECE-2A6B-47FC-AA41-17C4D5BBDC30}"/>
    <dgm:cxn modelId="{A1F651DF-BAAB-4153-8E7F-E5480DD9BC59}" type="presOf" srcId="{92FB0F04-BFC6-4168-ABCF-F9F3670302FA}" destId="{E3EEBA02-DCC6-4010-AE08-3E1FD2CBE247}" srcOrd="0" destOrd="0" presId="urn:microsoft.com/office/officeart/2005/8/layout/cycle6"/>
    <dgm:cxn modelId="{F1435B8B-D3D8-4CA0-A705-10B142D19A09}" type="presOf" srcId="{44896ECE-2A6B-47FC-AA41-17C4D5BBDC30}" destId="{9F818457-7643-428B-A2A2-55944DF09D1B}" srcOrd="0" destOrd="0" presId="urn:microsoft.com/office/officeart/2005/8/layout/cycle6"/>
    <dgm:cxn modelId="{8BED60A0-CB71-46FE-BC70-919ADF339B55}" type="presOf" srcId="{665C41CD-A741-4141-A375-B9CF55B8D5CB}" destId="{38065343-B40A-444D-AA62-001A7CB2C3EA}" srcOrd="0" destOrd="0" presId="urn:microsoft.com/office/officeart/2005/8/layout/cycle6"/>
    <dgm:cxn modelId="{F88E6631-F57F-409B-81F6-C9EB94215DEC}" type="presOf" srcId="{3FD6CD08-365A-4DA3-9080-A4EE10EDAC2C}" destId="{0C0B419F-F291-4FCE-8F89-B72BF19F8172}" srcOrd="0" destOrd="0" presId="urn:microsoft.com/office/officeart/2005/8/layout/cycle6"/>
    <dgm:cxn modelId="{29BCFA0A-A227-4758-969E-974A688782A0}" type="presOf" srcId="{0D8DBF43-1652-4157-A3C5-38FD397D6BAC}" destId="{7FAEC007-83B4-4E7C-A347-CC46D09127EA}" srcOrd="0" destOrd="0" presId="urn:microsoft.com/office/officeart/2005/8/layout/cycle6"/>
    <dgm:cxn modelId="{AD41DF08-083F-4756-9254-826F4CDA1FFA}" srcId="{665C41CD-A741-4141-A375-B9CF55B8D5CB}" destId="{6230F25C-CB59-4E92-88CF-C851C8419D6F}" srcOrd="0" destOrd="0" parTransId="{C5EA12D3-2A1C-4210-AC98-2EDDBD2B456B}" sibTransId="{7648E73D-5C57-49DB-85A2-A10641A0D15B}"/>
    <dgm:cxn modelId="{B1F1A479-4B46-4013-B16B-F28B2E69F436}" type="presOf" srcId="{2D9EC1FB-3C11-45D1-A367-F6A1CCEF140F}" destId="{5F3F46C7-EA93-4F54-B073-87D77DEEEEA8}" srcOrd="0" destOrd="0" presId="urn:microsoft.com/office/officeart/2005/8/layout/cycle6"/>
    <dgm:cxn modelId="{652653D0-35F7-4C87-859F-14BE2C4AD973}" srcId="{665C41CD-A741-4141-A375-B9CF55B8D5CB}" destId="{2D9EC1FB-3C11-45D1-A367-F6A1CCEF140F}" srcOrd="4" destOrd="0" parTransId="{E71BC049-3B16-48F1-A61B-6B1FACC4D599}" sibTransId="{A3A39DB2-4D3D-44C6-95CE-8ECAE7C7BB7D}"/>
    <dgm:cxn modelId="{0FCD5365-741F-463D-A48F-51E88F380D60}" srcId="{665C41CD-A741-4141-A375-B9CF55B8D5CB}" destId="{0CD32CB2-E5BD-4821-9716-05431EFD31B5}" srcOrd="3" destOrd="0" parTransId="{7B1CE687-B64F-471F-992E-BCFEF6CF1001}" sibTransId="{3FD6CD08-365A-4DA3-9080-A4EE10EDAC2C}"/>
    <dgm:cxn modelId="{2A57AD43-FFEB-4D9A-B495-7D05AE66D1A5}" type="presOf" srcId="{B90A1AD3-A836-46A7-99BC-0AD41D8206D4}" destId="{E76F9278-27A5-4062-8F9B-6FDB4F9CB006}" srcOrd="0" destOrd="0" presId="urn:microsoft.com/office/officeart/2005/8/layout/cycle6"/>
    <dgm:cxn modelId="{81CBFAEF-7032-435D-A760-06142B65E48F}" type="presOf" srcId="{A3A39DB2-4D3D-44C6-95CE-8ECAE7C7BB7D}" destId="{B60291F8-4152-4C31-A741-715B88AA9A1F}" srcOrd="0" destOrd="0" presId="urn:microsoft.com/office/officeart/2005/8/layout/cycle6"/>
    <dgm:cxn modelId="{E75CA079-A628-4558-ADC9-7297ED0D67BA}" type="presOf" srcId="{6230F25C-CB59-4E92-88CF-C851C8419D6F}" destId="{B5262547-E021-45E1-AD3D-20F2327695EF}" srcOrd="0" destOrd="0" presId="urn:microsoft.com/office/officeart/2005/8/layout/cycle6"/>
    <dgm:cxn modelId="{950FE47F-A809-4006-A7FE-933023983C0C}" type="presParOf" srcId="{38065343-B40A-444D-AA62-001A7CB2C3EA}" destId="{B5262547-E021-45E1-AD3D-20F2327695EF}" srcOrd="0" destOrd="0" presId="urn:microsoft.com/office/officeart/2005/8/layout/cycle6"/>
    <dgm:cxn modelId="{16D67968-5606-47BC-BDFD-9789833C90FE}" type="presParOf" srcId="{38065343-B40A-444D-AA62-001A7CB2C3EA}" destId="{8F60B678-3DF1-4DCF-9264-327AFD14B753}" srcOrd="1" destOrd="0" presId="urn:microsoft.com/office/officeart/2005/8/layout/cycle6"/>
    <dgm:cxn modelId="{58B51770-715C-4DA4-A223-A02B70C66855}" type="presParOf" srcId="{38065343-B40A-444D-AA62-001A7CB2C3EA}" destId="{245C894A-A467-4F88-B883-CB810E3A9191}" srcOrd="2" destOrd="0" presId="urn:microsoft.com/office/officeart/2005/8/layout/cycle6"/>
    <dgm:cxn modelId="{93E41F63-9A6B-4DD9-A44A-9F1567D306C7}" type="presParOf" srcId="{38065343-B40A-444D-AA62-001A7CB2C3EA}" destId="{7FAEC007-83B4-4E7C-A347-CC46D09127EA}" srcOrd="3" destOrd="0" presId="urn:microsoft.com/office/officeart/2005/8/layout/cycle6"/>
    <dgm:cxn modelId="{D0956810-C28E-4C54-9CF5-19BBCB8A7DCC}" type="presParOf" srcId="{38065343-B40A-444D-AA62-001A7CB2C3EA}" destId="{46063A09-C432-451D-BD1E-28CF1BDA9684}" srcOrd="4" destOrd="0" presId="urn:microsoft.com/office/officeart/2005/8/layout/cycle6"/>
    <dgm:cxn modelId="{798CA205-BA18-48AA-AD33-E3C9AD2869E8}" type="presParOf" srcId="{38065343-B40A-444D-AA62-001A7CB2C3EA}" destId="{E76F9278-27A5-4062-8F9B-6FDB4F9CB006}" srcOrd="5" destOrd="0" presId="urn:microsoft.com/office/officeart/2005/8/layout/cycle6"/>
    <dgm:cxn modelId="{445B9339-EEC7-434D-ACF2-6A5DE75DAA01}" type="presParOf" srcId="{38065343-B40A-444D-AA62-001A7CB2C3EA}" destId="{E3EEBA02-DCC6-4010-AE08-3E1FD2CBE247}" srcOrd="6" destOrd="0" presId="urn:microsoft.com/office/officeart/2005/8/layout/cycle6"/>
    <dgm:cxn modelId="{16D76964-2125-40ED-8237-02B35B775D3A}" type="presParOf" srcId="{38065343-B40A-444D-AA62-001A7CB2C3EA}" destId="{0153C27F-190E-482B-BFD4-13158170F9AD}" srcOrd="7" destOrd="0" presId="urn:microsoft.com/office/officeart/2005/8/layout/cycle6"/>
    <dgm:cxn modelId="{1ABD08D5-02F4-43C0-8A64-5271B89DDF36}" type="presParOf" srcId="{38065343-B40A-444D-AA62-001A7CB2C3EA}" destId="{9F818457-7643-428B-A2A2-55944DF09D1B}" srcOrd="8" destOrd="0" presId="urn:microsoft.com/office/officeart/2005/8/layout/cycle6"/>
    <dgm:cxn modelId="{362F14C9-4A7A-448C-9B0E-3B66852DA2D6}" type="presParOf" srcId="{38065343-B40A-444D-AA62-001A7CB2C3EA}" destId="{32C3EC63-CD3D-4172-8FB5-E4E290A8C1BD}" srcOrd="9" destOrd="0" presId="urn:microsoft.com/office/officeart/2005/8/layout/cycle6"/>
    <dgm:cxn modelId="{7EA90F00-2396-4AA7-8BEC-7ED76BC03EE6}" type="presParOf" srcId="{38065343-B40A-444D-AA62-001A7CB2C3EA}" destId="{0183CEF9-B13A-4119-A647-1B081EA2835A}" srcOrd="10" destOrd="0" presId="urn:microsoft.com/office/officeart/2005/8/layout/cycle6"/>
    <dgm:cxn modelId="{184854FA-5EC9-4967-B1D7-D1BE61623A33}" type="presParOf" srcId="{38065343-B40A-444D-AA62-001A7CB2C3EA}" destId="{0C0B419F-F291-4FCE-8F89-B72BF19F8172}" srcOrd="11" destOrd="0" presId="urn:microsoft.com/office/officeart/2005/8/layout/cycle6"/>
    <dgm:cxn modelId="{CB4CA26F-1D27-4308-9511-C61102635B40}" type="presParOf" srcId="{38065343-B40A-444D-AA62-001A7CB2C3EA}" destId="{5F3F46C7-EA93-4F54-B073-87D77DEEEEA8}" srcOrd="12" destOrd="0" presId="urn:microsoft.com/office/officeart/2005/8/layout/cycle6"/>
    <dgm:cxn modelId="{F6648950-F8C2-4728-B0BB-0F3C7EB9F1B3}" type="presParOf" srcId="{38065343-B40A-444D-AA62-001A7CB2C3EA}" destId="{660226E5-9207-4E22-83BA-2C102AE22FEC}" srcOrd="13" destOrd="0" presId="urn:microsoft.com/office/officeart/2005/8/layout/cycle6"/>
    <dgm:cxn modelId="{0C2A7D11-6F20-417E-A828-8A21EC203BC0}" type="presParOf" srcId="{38065343-B40A-444D-AA62-001A7CB2C3EA}" destId="{B60291F8-4152-4C31-A741-715B88AA9A1F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4A0F4A-7826-441B-BE6F-BB8E3596D8AD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B571B0-9554-46FD-9811-3DDF20701120}">
      <dgm:prSet phldrT="[Текст]"/>
      <dgm:spPr/>
      <dgm:t>
        <a:bodyPr/>
        <a:lstStyle/>
        <a:p>
          <a:r>
            <a:rPr lang="uk-UA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Мова права</a:t>
          </a:r>
          <a:endParaRPr lang="ru-RU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23CC9E-2D33-4884-8CF2-CCEF69ACB2F3}" type="parTrans" cxnId="{E64EBA2E-F3D2-43BD-8169-FE1B9FD4C1F4}">
      <dgm:prSet/>
      <dgm:spPr/>
      <dgm:t>
        <a:bodyPr/>
        <a:lstStyle/>
        <a:p>
          <a:endParaRPr lang="ru-RU"/>
        </a:p>
      </dgm:t>
    </dgm:pt>
    <dgm:pt modelId="{B489F9E4-5F6A-4876-AF69-5037FB59E1CE}" type="sibTrans" cxnId="{E64EBA2E-F3D2-43BD-8169-FE1B9FD4C1F4}">
      <dgm:prSet/>
      <dgm:spPr/>
      <dgm:t>
        <a:bodyPr/>
        <a:lstStyle/>
        <a:p>
          <a:endParaRPr lang="ru-RU"/>
        </a:p>
      </dgm:t>
    </dgm:pt>
    <dgm:pt modelId="{12DE5944-96B2-446D-94CD-743EDE11648F}">
      <dgm:prSet phldrT="[Текст]"/>
      <dgm:spPr/>
      <dgm:t>
        <a:bodyPr/>
        <a:lstStyle/>
        <a:p>
          <a:r>
            <a:rPr lang="uk-UA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Стиль правового </a:t>
          </a:r>
          <a:r>
            <a:rPr lang="uk-UA" dirty="0" err="1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акта</a:t>
          </a:r>
          <a:endParaRPr lang="ru-RU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487C68-1942-4B67-98B4-A5785D65F4AA}" type="parTrans" cxnId="{645997F6-B04C-493E-B606-7BAD2C6A85C6}">
      <dgm:prSet/>
      <dgm:spPr/>
      <dgm:t>
        <a:bodyPr/>
        <a:lstStyle/>
        <a:p>
          <a:endParaRPr lang="ru-RU"/>
        </a:p>
      </dgm:t>
    </dgm:pt>
    <dgm:pt modelId="{8CB9EE4A-8F7B-4E2F-A274-6B4E9811E071}" type="sibTrans" cxnId="{645997F6-B04C-493E-B606-7BAD2C6A85C6}">
      <dgm:prSet/>
      <dgm:spPr/>
      <dgm:t>
        <a:bodyPr/>
        <a:lstStyle/>
        <a:p>
          <a:endParaRPr lang="ru-RU"/>
        </a:p>
      </dgm:t>
    </dgm:pt>
    <dgm:pt modelId="{857F8B10-DAC8-4395-96D6-538A27FAF5FC}">
      <dgm:prSet phldrT="[Текст]"/>
      <dgm:spPr/>
      <dgm:t>
        <a:bodyPr/>
        <a:lstStyle/>
        <a:p>
          <a:r>
            <a:rPr lang="uk-UA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Текст правового </a:t>
          </a:r>
          <a:r>
            <a:rPr lang="uk-UA" dirty="0" err="1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акта</a:t>
          </a:r>
          <a:endParaRPr lang="ru-RU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F80B0A-43A0-472A-8EF9-6C7FD43A9EF9}" type="parTrans" cxnId="{91CB6219-3BF5-42A5-B073-4A8A9A4315B5}">
      <dgm:prSet/>
      <dgm:spPr/>
      <dgm:t>
        <a:bodyPr/>
        <a:lstStyle/>
        <a:p>
          <a:endParaRPr lang="ru-RU"/>
        </a:p>
      </dgm:t>
    </dgm:pt>
    <dgm:pt modelId="{72C3AFD0-0873-43F8-804B-63AD48F9247E}" type="sibTrans" cxnId="{91CB6219-3BF5-42A5-B073-4A8A9A4315B5}">
      <dgm:prSet/>
      <dgm:spPr/>
      <dgm:t>
        <a:bodyPr/>
        <a:lstStyle/>
        <a:p>
          <a:endParaRPr lang="ru-RU"/>
        </a:p>
      </dgm:t>
    </dgm:pt>
    <dgm:pt modelId="{CE4CF10B-509A-4AA3-B830-FB1BD9AC4147}">
      <dgm:prSet phldrT="[Текст]"/>
      <dgm:spPr/>
      <dgm:t>
        <a:bodyPr/>
        <a:lstStyle/>
        <a:p>
          <a:r>
            <a:rPr lang="uk-UA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Юридичний термін</a:t>
          </a:r>
          <a:endParaRPr lang="ru-RU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2E1D2D-152F-4EB4-B9A6-DFE32E23B832}" type="parTrans" cxnId="{F0A0BF55-1B71-40C6-897A-FEF8DADA98DB}">
      <dgm:prSet/>
      <dgm:spPr/>
      <dgm:t>
        <a:bodyPr/>
        <a:lstStyle/>
        <a:p>
          <a:endParaRPr lang="ru-RU"/>
        </a:p>
      </dgm:t>
    </dgm:pt>
    <dgm:pt modelId="{8087E75D-EEEF-465C-A4FD-787819D776C3}" type="sibTrans" cxnId="{F0A0BF55-1B71-40C6-897A-FEF8DADA98DB}">
      <dgm:prSet/>
      <dgm:spPr/>
      <dgm:t>
        <a:bodyPr/>
        <a:lstStyle/>
        <a:p>
          <a:endParaRPr lang="ru-RU"/>
        </a:p>
      </dgm:t>
    </dgm:pt>
    <dgm:pt modelId="{8B258650-5481-4DEE-8F92-BFB23F0BB95F}">
      <dgm:prSet phldrT="[Текст]"/>
      <dgm:spPr/>
      <dgm:t>
        <a:bodyPr/>
        <a:lstStyle/>
        <a:p>
          <a:r>
            <a:rPr lang="uk-UA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Правова дефініція</a:t>
          </a:r>
          <a:endParaRPr lang="ru-RU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3117C1-0A6E-457E-96AE-4D0DA7F50EA2}" type="parTrans" cxnId="{1CAE1B7B-51EB-4755-B83E-6F9B47031685}">
      <dgm:prSet/>
      <dgm:spPr/>
      <dgm:t>
        <a:bodyPr/>
        <a:lstStyle/>
        <a:p>
          <a:endParaRPr lang="ru-RU"/>
        </a:p>
      </dgm:t>
    </dgm:pt>
    <dgm:pt modelId="{2287013C-B8CD-41EB-8464-DB2139B17FE5}" type="sibTrans" cxnId="{1CAE1B7B-51EB-4755-B83E-6F9B47031685}">
      <dgm:prSet/>
      <dgm:spPr/>
      <dgm:t>
        <a:bodyPr/>
        <a:lstStyle/>
        <a:p>
          <a:endParaRPr lang="ru-RU"/>
        </a:p>
      </dgm:t>
    </dgm:pt>
    <dgm:pt modelId="{91754F6B-7430-4B91-A2A7-1E640A7E1FF4}">
      <dgm:prSet phldrT="[Текст]"/>
      <dgm:spPr/>
      <dgm:t>
        <a:bodyPr/>
        <a:lstStyle/>
        <a:p>
          <a:r>
            <a:rPr lang="uk-UA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Правове поняття</a:t>
          </a:r>
          <a:endParaRPr lang="ru-RU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AD1F30-9A53-4F13-AB2E-6C4D4F1D347B}" type="parTrans" cxnId="{447923C7-30B4-437F-9A17-300E2BE7DF00}">
      <dgm:prSet/>
      <dgm:spPr/>
      <dgm:t>
        <a:bodyPr/>
        <a:lstStyle/>
        <a:p>
          <a:endParaRPr lang="ru-RU"/>
        </a:p>
      </dgm:t>
    </dgm:pt>
    <dgm:pt modelId="{F46F16E7-F0EA-4EF0-8688-44BEE1D1947A}" type="sibTrans" cxnId="{447923C7-30B4-437F-9A17-300E2BE7DF00}">
      <dgm:prSet/>
      <dgm:spPr/>
      <dgm:t>
        <a:bodyPr/>
        <a:lstStyle/>
        <a:p>
          <a:endParaRPr lang="ru-RU"/>
        </a:p>
      </dgm:t>
    </dgm:pt>
    <dgm:pt modelId="{5E4D4E8F-6BBD-45F5-967C-6FE511124033}">
      <dgm:prSet phldrT="[Текст]"/>
      <dgm:spPr/>
      <dgm:t>
        <a:bodyPr/>
        <a:lstStyle/>
        <a:p>
          <a:r>
            <a:rPr lang="uk-UA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Юридична конструкція</a:t>
          </a:r>
          <a:endParaRPr lang="ru-RU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0A2332-643A-4EE1-9ACC-0AB757538E64}" type="parTrans" cxnId="{8731C322-6BDF-4F54-8D18-EA128D36ACDB}">
      <dgm:prSet/>
      <dgm:spPr/>
      <dgm:t>
        <a:bodyPr/>
        <a:lstStyle/>
        <a:p>
          <a:endParaRPr lang="ru-RU"/>
        </a:p>
      </dgm:t>
    </dgm:pt>
    <dgm:pt modelId="{31269115-18BF-4166-8DFD-FC199D3669EA}" type="sibTrans" cxnId="{8731C322-6BDF-4F54-8D18-EA128D36ACDB}">
      <dgm:prSet/>
      <dgm:spPr/>
      <dgm:t>
        <a:bodyPr/>
        <a:lstStyle/>
        <a:p>
          <a:endParaRPr lang="ru-RU"/>
        </a:p>
      </dgm:t>
    </dgm:pt>
    <dgm:pt modelId="{C3BE9305-E9BD-4A51-A776-0E5446A55A76}">
      <dgm:prSet phldrT="[Текст]"/>
      <dgm:spPr/>
      <dgm:t>
        <a:bodyPr/>
        <a:lstStyle/>
        <a:p>
          <a:r>
            <a:rPr lang="uk-UA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Правова презумпція</a:t>
          </a:r>
          <a:endParaRPr lang="ru-RU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4734ED-8F2C-4B42-9B70-BDA8C585CF4C}" type="parTrans" cxnId="{71AF44ED-2389-47E1-B75C-B4762990B169}">
      <dgm:prSet/>
      <dgm:spPr/>
      <dgm:t>
        <a:bodyPr/>
        <a:lstStyle/>
        <a:p>
          <a:endParaRPr lang="ru-RU"/>
        </a:p>
      </dgm:t>
    </dgm:pt>
    <dgm:pt modelId="{951F2E6F-BCA9-4824-BFBA-C47F75537476}" type="sibTrans" cxnId="{71AF44ED-2389-47E1-B75C-B4762990B169}">
      <dgm:prSet/>
      <dgm:spPr/>
      <dgm:t>
        <a:bodyPr/>
        <a:lstStyle/>
        <a:p>
          <a:endParaRPr lang="ru-RU"/>
        </a:p>
      </dgm:t>
    </dgm:pt>
    <dgm:pt modelId="{61B237EF-BBBE-46F6-BD8F-3236E171EE2B}">
      <dgm:prSet phldrT="[Текст]"/>
      <dgm:spPr/>
      <dgm:t>
        <a:bodyPr/>
        <a:lstStyle/>
        <a:p>
          <a:r>
            <a:rPr lang="uk-UA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Правова фікція</a:t>
          </a:r>
          <a:endParaRPr lang="ru-RU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FB55B1-39A2-4EFE-97A6-51C09B45157B}" type="parTrans" cxnId="{5F96018C-C069-46C9-B15E-931346277065}">
      <dgm:prSet/>
      <dgm:spPr/>
      <dgm:t>
        <a:bodyPr/>
        <a:lstStyle/>
        <a:p>
          <a:endParaRPr lang="ru-RU"/>
        </a:p>
      </dgm:t>
    </dgm:pt>
    <dgm:pt modelId="{17031A7F-59C1-4BA2-87FF-7A17D801BB18}" type="sibTrans" cxnId="{5F96018C-C069-46C9-B15E-931346277065}">
      <dgm:prSet/>
      <dgm:spPr/>
      <dgm:t>
        <a:bodyPr/>
        <a:lstStyle/>
        <a:p>
          <a:endParaRPr lang="ru-RU"/>
        </a:p>
      </dgm:t>
    </dgm:pt>
    <dgm:pt modelId="{825E4F46-0EA4-495B-8FD2-6AB150E859E0}" type="pres">
      <dgm:prSet presAssocID="{AD4A0F4A-7826-441B-BE6F-BB8E3596D8AD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E9C41E15-626E-4C07-9D66-DE5BFE5A006E}" type="pres">
      <dgm:prSet presAssocID="{0DB571B0-9554-46FD-9811-3DDF20701120}" presName="compNode" presStyleCnt="0"/>
      <dgm:spPr/>
    </dgm:pt>
    <dgm:pt modelId="{83644FE7-C92C-4CAE-AF13-6BC9E5C93080}" type="pres">
      <dgm:prSet presAssocID="{0DB571B0-9554-46FD-9811-3DDF20701120}" presName="dummyConnPt" presStyleCnt="0"/>
      <dgm:spPr/>
    </dgm:pt>
    <dgm:pt modelId="{39FAF831-5BAF-469A-B9E3-D80F6E182AF4}" type="pres">
      <dgm:prSet presAssocID="{0DB571B0-9554-46FD-9811-3DDF20701120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8F687C-C6B2-4864-8C38-174C3F9D4F87}" type="pres">
      <dgm:prSet presAssocID="{B489F9E4-5F6A-4876-AF69-5037FB59E1CE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F48061D4-7A81-412E-BEDB-27843296BCB4}" type="pres">
      <dgm:prSet presAssocID="{12DE5944-96B2-446D-94CD-743EDE11648F}" presName="compNode" presStyleCnt="0"/>
      <dgm:spPr/>
    </dgm:pt>
    <dgm:pt modelId="{2738F16E-751E-40BD-832B-CFC153A5E1C2}" type="pres">
      <dgm:prSet presAssocID="{12DE5944-96B2-446D-94CD-743EDE11648F}" presName="dummyConnPt" presStyleCnt="0"/>
      <dgm:spPr/>
    </dgm:pt>
    <dgm:pt modelId="{BE5A1A8A-F6FA-4FF3-9BCF-2C03D0879208}" type="pres">
      <dgm:prSet presAssocID="{12DE5944-96B2-446D-94CD-743EDE11648F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F982A1-6AFB-4287-BB80-9E2C18C29206}" type="pres">
      <dgm:prSet presAssocID="{8CB9EE4A-8F7B-4E2F-A274-6B4E9811E071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E06650FB-76D6-41BD-8AF5-65C76F1310F2}" type="pres">
      <dgm:prSet presAssocID="{857F8B10-DAC8-4395-96D6-538A27FAF5FC}" presName="compNode" presStyleCnt="0"/>
      <dgm:spPr/>
    </dgm:pt>
    <dgm:pt modelId="{43589887-A063-4F7F-83AF-6D920C7D6EF0}" type="pres">
      <dgm:prSet presAssocID="{857F8B10-DAC8-4395-96D6-538A27FAF5FC}" presName="dummyConnPt" presStyleCnt="0"/>
      <dgm:spPr/>
    </dgm:pt>
    <dgm:pt modelId="{0367BDC9-A560-46ED-A4F4-1603803D83A2}" type="pres">
      <dgm:prSet presAssocID="{857F8B10-DAC8-4395-96D6-538A27FAF5FC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A0DCD-5972-4036-84E0-D861754FEECF}" type="pres">
      <dgm:prSet presAssocID="{72C3AFD0-0873-43F8-804B-63AD48F9247E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7F599100-88B6-4AB7-B82E-C9736F9CB812}" type="pres">
      <dgm:prSet presAssocID="{CE4CF10B-509A-4AA3-B830-FB1BD9AC4147}" presName="compNode" presStyleCnt="0"/>
      <dgm:spPr/>
    </dgm:pt>
    <dgm:pt modelId="{3CA9D570-1992-4A20-AD12-FC56BECA06AA}" type="pres">
      <dgm:prSet presAssocID="{CE4CF10B-509A-4AA3-B830-FB1BD9AC4147}" presName="dummyConnPt" presStyleCnt="0"/>
      <dgm:spPr/>
    </dgm:pt>
    <dgm:pt modelId="{C73724C9-F0CF-44F8-9A6E-316AF416B545}" type="pres">
      <dgm:prSet presAssocID="{CE4CF10B-509A-4AA3-B830-FB1BD9AC4147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EAB9EA-8999-45F2-AF7C-80153B9BE471}" type="pres">
      <dgm:prSet presAssocID="{8087E75D-EEEF-465C-A4FD-787819D776C3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4B4C8B22-2FFF-4E37-8735-72AD09F53280}" type="pres">
      <dgm:prSet presAssocID="{8B258650-5481-4DEE-8F92-BFB23F0BB95F}" presName="compNode" presStyleCnt="0"/>
      <dgm:spPr/>
    </dgm:pt>
    <dgm:pt modelId="{EEAF969A-04C7-4D9C-BE17-23800BA54B5F}" type="pres">
      <dgm:prSet presAssocID="{8B258650-5481-4DEE-8F92-BFB23F0BB95F}" presName="dummyConnPt" presStyleCnt="0"/>
      <dgm:spPr/>
    </dgm:pt>
    <dgm:pt modelId="{7502BB75-2C18-4FB0-B11F-5E0E7C7E4692}" type="pres">
      <dgm:prSet presAssocID="{8B258650-5481-4DEE-8F92-BFB23F0BB95F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3C1B36-2D9B-4BC7-9ADB-86B07D3DF345}" type="pres">
      <dgm:prSet presAssocID="{2287013C-B8CD-41EB-8464-DB2139B17FE5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65577A72-FCF4-4126-9D78-40ED93689AB2}" type="pres">
      <dgm:prSet presAssocID="{91754F6B-7430-4B91-A2A7-1E640A7E1FF4}" presName="compNode" presStyleCnt="0"/>
      <dgm:spPr/>
    </dgm:pt>
    <dgm:pt modelId="{1ADAA448-2C03-4644-B46C-86C540EC9E86}" type="pres">
      <dgm:prSet presAssocID="{91754F6B-7430-4B91-A2A7-1E640A7E1FF4}" presName="dummyConnPt" presStyleCnt="0"/>
      <dgm:spPr/>
    </dgm:pt>
    <dgm:pt modelId="{6FF31F05-4FF1-4B34-BC60-844AB3A53BA7}" type="pres">
      <dgm:prSet presAssocID="{91754F6B-7430-4B91-A2A7-1E640A7E1FF4}" presName="node" presStyleLbl="node1" presStyleIdx="5" presStyleCnt="9" custLinFactNeighborX="2396" custLinFactNeighborY="18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2B04D2-1332-4DC2-803B-D357F553B48B}" type="pres">
      <dgm:prSet presAssocID="{F46F16E7-F0EA-4EF0-8688-44BEE1D1947A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3F3D1223-8706-4A4C-B65A-13A0EE048FE0}" type="pres">
      <dgm:prSet presAssocID="{5E4D4E8F-6BBD-45F5-967C-6FE511124033}" presName="compNode" presStyleCnt="0"/>
      <dgm:spPr/>
    </dgm:pt>
    <dgm:pt modelId="{971A3C9E-5C4D-48F9-80C0-1A0A11450D8B}" type="pres">
      <dgm:prSet presAssocID="{5E4D4E8F-6BBD-45F5-967C-6FE511124033}" presName="dummyConnPt" presStyleCnt="0"/>
      <dgm:spPr/>
    </dgm:pt>
    <dgm:pt modelId="{0DC8AB5B-49D8-4C9C-B747-8F12E4CC43CA}" type="pres">
      <dgm:prSet presAssocID="{5E4D4E8F-6BBD-45F5-967C-6FE511124033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B8B2AA-4951-4F81-8188-81DA94EB7CCD}" type="pres">
      <dgm:prSet presAssocID="{31269115-18BF-4166-8DFD-FC199D3669EA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9B21F05B-DCF9-4EF7-9DE4-43C5CC329ADF}" type="pres">
      <dgm:prSet presAssocID="{C3BE9305-E9BD-4A51-A776-0E5446A55A76}" presName="compNode" presStyleCnt="0"/>
      <dgm:spPr/>
    </dgm:pt>
    <dgm:pt modelId="{EC76278A-F574-4B74-91FF-E2B0AA6D1944}" type="pres">
      <dgm:prSet presAssocID="{C3BE9305-E9BD-4A51-A776-0E5446A55A76}" presName="dummyConnPt" presStyleCnt="0"/>
      <dgm:spPr/>
    </dgm:pt>
    <dgm:pt modelId="{170FFE5A-E2BE-4A41-A635-D1A75214746C}" type="pres">
      <dgm:prSet presAssocID="{C3BE9305-E9BD-4A51-A776-0E5446A55A76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4E7F32-1251-464F-AFDB-49B39C4E7EDB}" type="pres">
      <dgm:prSet presAssocID="{951F2E6F-BCA9-4824-BFBA-C47F75537476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DBF32D40-BF0D-4474-81A3-A05416B3FC3D}" type="pres">
      <dgm:prSet presAssocID="{61B237EF-BBBE-46F6-BD8F-3236E171EE2B}" presName="compNode" presStyleCnt="0"/>
      <dgm:spPr/>
    </dgm:pt>
    <dgm:pt modelId="{ED88416A-BF6F-4068-A13E-75C0D8AC83BB}" type="pres">
      <dgm:prSet presAssocID="{61B237EF-BBBE-46F6-BD8F-3236E171EE2B}" presName="dummyConnPt" presStyleCnt="0"/>
      <dgm:spPr/>
    </dgm:pt>
    <dgm:pt modelId="{275DBBBA-8DBB-4FC7-8578-D47E4F4D975F}" type="pres">
      <dgm:prSet presAssocID="{61B237EF-BBBE-46F6-BD8F-3236E171EE2B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854C1C-8515-4BF7-96C9-779231AD8A59}" type="presOf" srcId="{5E4D4E8F-6BBD-45F5-967C-6FE511124033}" destId="{0DC8AB5B-49D8-4C9C-B747-8F12E4CC43CA}" srcOrd="0" destOrd="0" presId="urn:microsoft.com/office/officeart/2005/8/layout/bProcess4"/>
    <dgm:cxn modelId="{E2F04876-9A7B-40C9-9EED-E5A6FF66C585}" type="presOf" srcId="{91754F6B-7430-4B91-A2A7-1E640A7E1FF4}" destId="{6FF31F05-4FF1-4B34-BC60-844AB3A53BA7}" srcOrd="0" destOrd="0" presId="urn:microsoft.com/office/officeart/2005/8/layout/bProcess4"/>
    <dgm:cxn modelId="{71AF44ED-2389-47E1-B75C-B4762990B169}" srcId="{AD4A0F4A-7826-441B-BE6F-BB8E3596D8AD}" destId="{C3BE9305-E9BD-4A51-A776-0E5446A55A76}" srcOrd="7" destOrd="0" parTransId="{784734ED-8F2C-4B42-9B70-BDA8C585CF4C}" sibTransId="{951F2E6F-BCA9-4824-BFBA-C47F75537476}"/>
    <dgm:cxn modelId="{B1821523-5559-49C3-AEA7-BE8A9A9DCBDD}" type="presOf" srcId="{0DB571B0-9554-46FD-9811-3DDF20701120}" destId="{39FAF831-5BAF-469A-B9E3-D80F6E182AF4}" srcOrd="0" destOrd="0" presId="urn:microsoft.com/office/officeart/2005/8/layout/bProcess4"/>
    <dgm:cxn modelId="{16803BE3-DFFE-4418-9978-D89FFDAF3DCD}" type="presOf" srcId="{31269115-18BF-4166-8DFD-FC199D3669EA}" destId="{99B8B2AA-4951-4F81-8188-81DA94EB7CCD}" srcOrd="0" destOrd="0" presId="urn:microsoft.com/office/officeart/2005/8/layout/bProcess4"/>
    <dgm:cxn modelId="{1CAE1B7B-51EB-4755-B83E-6F9B47031685}" srcId="{AD4A0F4A-7826-441B-BE6F-BB8E3596D8AD}" destId="{8B258650-5481-4DEE-8F92-BFB23F0BB95F}" srcOrd="4" destOrd="0" parTransId="{0F3117C1-0A6E-457E-96AE-4D0DA7F50EA2}" sibTransId="{2287013C-B8CD-41EB-8464-DB2139B17FE5}"/>
    <dgm:cxn modelId="{645997F6-B04C-493E-B606-7BAD2C6A85C6}" srcId="{AD4A0F4A-7826-441B-BE6F-BB8E3596D8AD}" destId="{12DE5944-96B2-446D-94CD-743EDE11648F}" srcOrd="1" destOrd="0" parTransId="{6F487C68-1942-4B67-98B4-A5785D65F4AA}" sibTransId="{8CB9EE4A-8F7B-4E2F-A274-6B4E9811E071}"/>
    <dgm:cxn modelId="{DD9131D8-C42E-4262-95FC-77B6237291D9}" type="presOf" srcId="{8087E75D-EEEF-465C-A4FD-787819D776C3}" destId="{A6EAB9EA-8999-45F2-AF7C-80153B9BE471}" srcOrd="0" destOrd="0" presId="urn:microsoft.com/office/officeart/2005/8/layout/bProcess4"/>
    <dgm:cxn modelId="{84698E0D-1353-48C6-A4F2-5598806D452B}" type="presOf" srcId="{CE4CF10B-509A-4AA3-B830-FB1BD9AC4147}" destId="{C73724C9-F0CF-44F8-9A6E-316AF416B545}" srcOrd="0" destOrd="0" presId="urn:microsoft.com/office/officeart/2005/8/layout/bProcess4"/>
    <dgm:cxn modelId="{2489D983-6ADF-4E4B-BB84-5FEDF71FD990}" type="presOf" srcId="{951F2E6F-BCA9-4824-BFBA-C47F75537476}" destId="{C44E7F32-1251-464F-AFDB-49B39C4E7EDB}" srcOrd="0" destOrd="0" presId="urn:microsoft.com/office/officeart/2005/8/layout/bProcess4"/>
    <dgm:cxn modelId="{63844BB9-6870-47D1-AFF4-76961E45EF95}" type="presOf" srcId="{8CB9EE4A-8F7B-4E2F-A274-6B4E9811E071}" destId="{AAF982A1-6AFB-4287-BB80-9E2C18C29206}" srcOrd="0" destOrd="0" presId="urn:microsoft.com/office/officeart/2005/8/layout/bProcess4"/>
    <dgm:cxn modelId="{12A903C8-CBD8-453C-A2E6-7916E661BCCC}" type="presOf" srcId="{857F8B10-DAC8-4395-96D6-538A27FAF5FC}" destId="{0367BDC9-A560-46ED-A4F4-1603803D83A2}" srcOrd="0" destOrd="0" presId="urn:microsoft.com/office/officeart/2005/8/layout/bProcess4"/>
    <dgm:cxn modelId="{E64EBA2E-F3D2-43BD-8169-FE1B9FD4C1F4}" srcId="{AD4A0F4A-7826-441B-BE6F-BB8E3596D8AD}" destId="{0DB571B0-9554-46FD-9811-3DDF20701120}" srcOrd="0" destOrd="0" parTransId="{FD23CC9E-2D33-4884-8CF2-CCEF69ACB2F3}" sibTransId="{B489F9E4-5F6A-4876-AF69-5037FB59E1CE}"/>
    <dgm:cxn modelId="{E192B7C0-607E-456B-8C20-BCEFDECB1767}" type="presOf" srcId="{F46F16E7-F0EA-4EF0-8688-44BEE1D1947A}" destId="{212B04D2-1332-4DC2-803B-D357F553B48B}" srcOrd="0" destOrd="0" presId="urn:microsoft.com/office/officeart/2005/8/layout/bProcess4"/>
    <dgm:cxn modelId="{89D3B285-FADB-4896-9D7F-1CB2D5C7AE2A}" type="presOf" srcId="{B489F9E4-5F6A-4876-AF69-5037FB59E1CE}" destId="{E48F687C-C6B2-4864-8C38-174C3F9D4F87}" srcOrd="0" destOrd="0" presId="urn:microsoft.com/office/officeart/2005/8/layout/bProcess4"/>
    <dgm:cxn modelId="{5F96018C-C069-46C9-B15E-931346277065}" srcId="{AD4A0F4A-7826-441B-BE6F-BB8E3596D8AD}" destId="{61B237EF-BBBE-46F6-BD8F-3236E171EE2B}" srcOrd="8" destOrd="0" parTransId="{EDFB55B1-39A2-4EFE-97A6-51C09B45157B}" sibTransId="{17031A7F-59C1-4BA2-87FF-7A17D801BB18}"/>
    <dgm:cxn modelId="{DE1855C0-CF14-4B9F-ADDA-9FD53DCC8ACC}" type="presOf" srcId="{12DE5944-96B2-446D-94CD-743EDE11648F}" destId="{BE5A1A8A-F6FA-4FF3-9BCF-2C03D0879208}" srcOrd="0" destOrd="0" presId="urn:microsoft.com/office/officeart/2005/8/layout/bProcess4"/>
    <dgm:cxn modelId="{0F71D263-8F55-4598-B484-4CC6B3E755F5}" type="presOf" srcId="{C3BE9305-E9BD-4A51-A776-0E5446A55A76}" destId="{170FFE5A-E2BE-4A41-A635-D1A75214746C}" srcOrd="0" destOrd="0" presId="urn:microsoft.com/office/officeart/2005/8/layout/bProcess4"/>
    <dgm:cxn modelId="{447923C7-30B4-437F-9A17-300E2BE7DF00}" srcId="{AD4A0F4A-7826-441B-BE6F-BB8E3596D8AD}" destId="{91754F6B-7430-4B91-A2A7-1E640A7E1FF4}" srcOrd="5" destOrd="0" parTransId="{A4AD1F30-9A53-4F13-AB2E-6C4D4F1D347B}" sibTransId="{F46F16E7-F0EA-4EF0-8688-44BEE1D1947A}"/>
    <dgm:cxn modelId="{2F689268-F067-4AFC-9C19-C0F3EB1C3625}" type="presOf" srcId="{8B258650-5481-4DEE-8F92-BFB23F0BB95F}" destId="{7502BB75-2C18-4FB0-B11F-5E0E7C7E4692}" srcOrd="0" destOrd="0" presId="urn:microsoft.com/office/officeart/2005/8/layout/bProcess4"/>
    <dgm:cxn modelId="{F0A0BF55-1B71-40C6-897A-FEF8DADA98DB}" srcId="{AD4A0F4A-7826-441B-BE6F-BB8E3596D8AD}" destId="{CE4CF10B-509A-4AA3-B830-FB1BD9AC4147}" srcOrd="3" destOrd="0" parTransId="{D52E1D2D-152F-4EB4-B9A6-DFE32E23B832}" sibTransId="{8087E75D-EEEF-465C-A4FD-787819D776C3}"/>
    <dgm:cxn modelId="{C343F9C6-8673-4C4A-82F1-FA9F57840865}" type="presOf" srcId="{61B237EF-BBBE-46F6-BD8F-3236E171EE2B}" destId="{275DBBBA-8DBB-4FC7-8578-D47E4F4D975F}" srcOrd="0" destOrd="0" presId="urn:microsoft.com/office/officeart/2005/8/layout/bProcess4"/>
    <dgm:cxn modelId="{91CB6219-3BF5-42A5-B073-4A8A9A4315B5}" srcId="{AD4A0F4A-7826-441B-BE6F-BB8E3596D8AD}" destId="{857F8B10-DAC8-4395-96D6-538A27FAF5FC}" srcOrd="2" destOrd="0" parTransId="{6DF80B0A-43A0-472A-8EF9-6C7FD43A9EF9}" sibTransId="{72C3AFD0-0873-43F8-804B-63AD48F9247E}"/>
    <dgm:cxn modelId="{EB756419-2B4B-413D-BF89-BA2E26D1D763}" type="presOf" srcId="{72C3AFD0-0873-43F8-804B-63AD48F9247E}" destId="{BBEA0DCD-5972-4036-84E0-D861754FEECF}" srcOrd="0" destOrd="0" presId="urn:microsoft.com/office/officeart/2005/8/layout/bProcess4"/>
    <dgm:cxn modelId="{B02295AB-5C62-4E3E-A05E-9DF9BA44166C}" type="presOf" srcId="{AD4A0F4A-7826-441B-BE6F-BB8E3596D8AD}" destId="{825E4F46-0EA4-495B-8FD2-6AB150E859E0}" srcOrd="0" destOrd="0" presId="urn:microsoft.com/office/officeart/2005/8/layout/bProcess4"/>
    <dgm:cxn modelId="{4F9E9871-87E4-4E96-B00B-66691DF01794}" type="presOf" srcId="{2287013C-B8CD-41EB-8464-DB2139B17FE5}" destId="{BA3C1B36-2D9B-4BC7-9ADB-86B07D3DF345}" srcOrd="0" destOrd="0" presId="urn:microsoft.com/office/officeart/2005/8/layout/bProcess4"/>
    <dgm:cxn modelId="{8731C322-6BDF-4F54-8D18-EA128D36ACDB}" srcId="{AD4A0F4A-7826-441B-BE6F-BB8E3596D8AD}" destId="{5E4D4E8F-6BBD-45F5-967C-6FE511124033}" srcOrd="6" destOrd="0" parTransId="{9B0A2332-643A-4EE1-9ACC-0AB757538E64}" sibTransId="{31269115-18BF-4166-8DFD-FC199D3669EA}"/>
    <dgm:cxn modelId="{A9E7A456-8FE0-41AA-8C5F-F93D4BD151EE}" type="presParOf" srcId="{825E4F46-0EA4-495B-8FD2-6AB150E859E0}" destId="{E9C41E15-626E-4C07-9D66-DE5BFE5A006E}" srcOrd="0" destOrd="0" presId="urn:microsoft.com/office/officeart/2005/8/layout/bProcess4"/>
    <dgm:cxn modelId="{F38A76A2-0786-4046-ADE4-C48FA2A118AE}" type="presParOf" srcId="{E9C41E15-626E-4C07-9D66-DE5BFE5A006E}" destId="{83644FE7-C92C-4CAE-AF13-6BC9E5C93080}" srcOrd="0" destOrd="0" presId="urn:microsoft.com/office/officeart/2005/8/layout/bProcess4"/>
    <dgm:cxn modelId="{D769021F-F677-4332-92D6-0BDD9D727303}" type="presParOf" srcId="{E9C41E15-626E-4C07-9D66-DE5BFE5A006E}" destId="{39FAF831-5BAF-469A-B9E3-D80F6E182AF4}" srcOrd="1" destOrd="0" presId="urn:microsoft.com/office/officeart/2005/8/layout/bProcess4"/>
    <dgm:cxn modelId="{DEBE7753-EC2C-4C2E-AAEE-12207343371A}" type="presParOf" srcId="{825E4F46-0EA4-495B-8FD2-6AB150E859E0}" destId="{E48F687C-C6B2-4864-8C38-174C3F9D4F87}" srcOrd="1" destOrd="0" presId="urn:microsoft.com/office/officeart/2005/8/layout/bProcess4"/>
    <dgm:cxn modelId="{67F90756-16FE-4AEE-B43C-21A551E292A5}" type="presParOf" srcId="{825E4F46-0EA4-495B-8FD2-6AB150E859E0}" destId="{F48061D4-7A81-412E-BEDB-27843296BCB4}" srcOrd="2" destOrd="0" presId="urn:microsoft.com/office/officeart/2005/8/layout/bProcess4"/>
    <dgm:cxn modelId="{2A129E6B-B085-44CF-B964-BC8CC0D71721}" type="presParOf" srcId="{F48061D4-7A81-412E-BEDB-27843296BCB4}" destId="{2738F16E-751E-40BD-832B-CFC153A5E1C2}" srcOrd="0" destOrd="0" presId="urn:microsoft.com/office/officeart/2005/8/layout/bProcess4"/>
    <dgm:cxn modelId="{10B1DF2D-3F31-4A44-970E-1985B44000A2}" type="presParOf" srcId="{F48061D4-7A81-412E-BEDB-27843296BCB4}" destId="{BE5A1A8A-F6FA-4FF3-9BCF-2C03D0879208}" srcOrd="1" destOrd="0" presId="urn:microsoft.com/office/officeart/2005/8/layout/bProcess4"/>
    <dgm:cxn modelId="{D11E83E2-0C51-468A-8BCC-1EF39E26AFA2}" type="presParOf" srcId="{825E4F46-0EA4-495B-8FD2-6AB150E859E0}" destId="{AAF982A1-6AFB-4287-BB80-9E2C18C29206}" srcOrd="3" destOrd="0" presId="urn:microsoft.com/office/officeart/2005/8/layout/bProcess4"/>
    <dgm:cxn modelId="{5AECADD4-28E2-4AEB-9E13-A67DFEDCF0BE}" type="presParOf" srcId="{825E4F46-0EA4-495B-8FD2-6AB150E859E0}" destId="{E06650FB-76D6-41BD-8AF5-65C76F1310F2}" srcOrd="4" destOrd="0" presId="urn:microsoft.com/office/officeart/2005/8/layout/bProcess4"/>
    <dgm:cxn modelId="{3FF12B72-042A-4C10-84DF-2F471F89B376}" type="presParOf" srcId="{E06650FB-76D6-41BD-8AF5-65C76F1310F2}" destId="{43589887-A063-4F7F-83AF-6D920C7D6EF0}" srcOrd="0" destOrd="0" presId="urn:microsoft.com/office/officeart/2005/8/layout/bProcess4"/>
    <dgm:cxn modelId="{78621380-BC62-44BE-B99D-4B2E2D2DCA48}" type="presParOf" srcId="{E06650FB-76D6-41BD-8AF5-65C76F1310F2}" destId="{0367BDC9-A560-46ED-A4F4-1603803D83A2}" srcOrd="1" destOrd="0" presId="urn:microsoft.com/office/officeart/2005/8/layout/bProcess4"/>
    <dgm:cxn modelId="{73DF43C6-5873-4836-9C1D-50FE47A4EA7B}" type="presParOf" srcId="{825E4F46-0EA4-495B-8FD2-6AB150E859E0}" destId="{BBEA0DCD-5972-4036-84E0-D861754FEECF}" srcOrd="5" destOrd="0" presId="urn:microsoft.com/office/officeart/2005/8/layout/bProcess4"/>
    <dgm:cxn modelId="{0E897672-4794-4A63-981B-3FDD21737EBB}" type="presParOf" srcId="{825E4F46-0EA4-495B-8FD2-6AB150E859E0}" destId="{7F599100-88B6-4AB7-B82E-C9736F9CB812}" srcOrd="6" destOrd="0" presId="urn:microsoft.com/office/officeart/2005/8/layout/bProcess4"/>
    <dgm:cxn modelId="{3B933D56-A3E8-4FBC-ABA5-EB572BF4E39B}" type="presParOf" srcId="{7F599100-88B6-4AB7-B82E-C9736F9CB812}" destId="{3CA9D570-1992-4A20-AD12-FC56BECA06AA}" srcOrd="0" destOrd="0" presId="urn:microsoft.com/office/officeart/2005/8/layout/bProcess4"/>
    <dgm:cxn modelId="{7D071E2B-84F9-4C26-9D03-4BC38C353E57}" type="presParOf" srcId="{7F599100-88B6-4AB7-B82E-C9736F9CB812}" destId="{C73724C9-F0CF-44F8-9A6E-316AF416B545}" srcOrd="1" destOrd="0" presId="urn:microsoft.com/office/officeart/2005/8/layout/bProcess4"/>
    <dgm:cxn modelId="{3CBDD929-442C-4AD5-9827-39C71B92E357}" type="presParOf" srcId="{825E4F46-0EA4-495B-8FD2-6AB150E859E0}" destId="{A6EAB9EA-8999-45F2-AF7C-80153B9BE471}" srcOrd="7" destOrd="0" presId="urn:microsoft.com/office/officeart/2005/8/layout/bProcess4"/>
    <dgm:cxn modelId="{8D81EC72-665A-4CED-9EB7-E0B600189FB4}" type="presParOf" srcId="{825E4F46-0EA4-495B-8FD2-6AB150E859E0}" destId="{4B4C8B22-2FFF-4E37-8735-72AD09F53280}" srcOrd="8" destOrd="0" presId="urn:microsoft.com/office/officeart/2005/8/layout/bProcess4"/>
    <dgm:cxn modelId="{205EFE77-255A-426F-B6E5-D9A2E8A8413F}" type="presParOf" srcId="{4B4C8B22-2FFF-4E37-8735-72AD09F53280}" destId="{EEAF969A-04C7-4D9C-BE17-23800BA54B5F}" srcOrd="0" destOrd="0" presId="urn:microsoft.com/office/officeart/2005/8/layout/bProcess4"/>
    <dgm:cxn modelId="{EAE28C5F-8E2B-49AD-8857-B604595C9F7C}" type="presParOf" srcId="{4B4C8B22-2FFF-4E37-8735-72AD09F53280}" destId="{7502BB75-2C18-4FB0-B11F-5E0E7C7E4692}" srcOrd="1" destOrd="0" presId="urn:microsoft.com/office/officeart/2005/8/layout/bProcess4"/>
    <dgm:cxn modelId="{994D7590-6924-4653-A865-F0E02CF0FB0E}" type="presParOf" srcId="{825E4F46-0EA4-495B-8FD2-6AB150E859E0}" destId="{BA3C1B36-2D9B-4BC7-9ADB-86B07D3DF345}" srcOrd="9" destOrd="0" presId="urn:microsoft.com/office/officeart/2005/8/layout/bProcess4"/>
    <dgm:cxn modelId="{11FDB7B4-E9CE-4898-A451-4269DEAD69DE}" type="presParOf" srcId="{825E4F46-0EA4-495B-8FD2-6AB150E859E0}" destId="{65577A72-FCF4-4126-9D78-40ED93689AB2}" srcOrd="10" destOrd="0" presId="urn:microsoft.com/office/officeart/2005/8/layout/bProcess4"/>
    <dgm:cxn modelId="{AC731CCB-19FF-4558-BB11-1740229601EA}" type="presParOf" srcId="{65577A72-FCF4-4126-9D78-40ED93689AB2}" destId="{1ADAA448-2C03-4644-B46C-86C540EC9E86}" srcOrd="0" destOrd="0" presId="urn:microsoft.com/office/officeart/2005/8/layout/bProcess4"/>
    <dgm:cxn modelId="{5EB12F00-77B9-4ABA-B7A2-B4EB59B1FAC6}" type="presParOf" srcId="{65577A72-FCF4-4126-9D78-40ED93689AB2}" destId="{6FF31F05-4FF1-4B34-BC60-844AB3A53BA7}" srcOrd="1" destOrd="0" presId="urn:microsoft.com/office/officeart/2005/8/layout/bProcess4"/>
    <dgm:cxn modelId="{32D7756A-FF9F-44E1-9208-CB0CF0D03632}" type="presParOf" srcId="{825E4F46-0EA4-495B-8FD2-6AB150E859E0}" destId="{212B04D2-1332-4DC2-803B-D357F553B48B}" srcOrd="11" destOrd="0" presId="urn:microsoft.com/office/officeart/2005/8/layout/bProcess4"/>
    <dgm:cxn modelId="{77662184-86C0-47F7-A61B-0F8287484132}" type="presParOf" srcId="{825E4F46-0EA4-495B-8FD2-6AB150E859E0}" destId="{3F3D1223-8706-4A4C-B65A-13A0EE048FE0}" srcOrd="12" destOrd="0" presId="urn:microsoft.com/office/officeart/2005/8/layout/bProcess4"/>
    <dgm:cxn modelId="{DCD106DC-AFEE-45BD-A33D-0D3B8E0EAF39}" type="presParOf" srcId="{3F3D1223-8706-4A4C-B65A-13A0EE048FE0}" destId="{971A3C9E-5C4D-48F9-80C0-1A0A11450D8B}" srcOrd="0" destOrd="0" presId="urn:microsoft.com/office/officeart/2005/8/layout/bProcess4"/>
    <dgm:cxn modelId="{2DB2C974-103D-40B7-B451-6A343A55D87F}" type="presParOf" srcId="{3F3D1223-8706-4A4C-B65A-13A0EE048FE0}" destId="{0DC8AB5B-49D8-4C9C-B747-8F12E4CC43CA}" srcOrd="1" destOrd="0" presId="urn:microsoft.com/office/officeart/2005/8/layout/bProcess4"/>
    <dgm:cxn modelId="{0B22DF8D-A1D7-4731-BABD-7C64264C1ED1}" type="presParOf" srcId="{825E4F46-0EA4-495B-8FD2-6AB150E859E0}" destId="{99B8B2AA-4951-4F81-8188-81DA94EB7CCD}" srcOrd="13" destOrd="0" presId="urn:microsoft.com/office/officeart/2005/8/layout/bProcess4"/>
    <dgm:cxn modelId="{1010F6D6-1585-44A7-8F53-AE543F5AE5F4}" type="presParOf" srcId="{825E4F46-0EA4-495B-8FD2-6AB150E859E0}" destId="{9B21F05B-DCF9-4EF7-9DE4-43C5CC329ADF}" srcOrd="14" destOrd="0" presId="urn:microsoft.com/office/officeart/2005/8/layout/bProcess4"/>
    <dgm:cxn modelId="{5CDEBA6A-76AD-415F-B294-BA7181A426FD}" type="presParOf" srcId="{9B21F05B-DCF9-4EF7-9DE4-43C5CC329ADF}" destId="{EC76278A-F574-4B74-91FF-E2B0AA6D1944}" srcOrd="0" destOrd="0" presId="urn:microsoft.com/office/officeart/2005/8/layout/bProcess4"/>
    <dgm:cxn modelId="{975D8360-0DFE-49D4-BD1D-3ABF834C568C}" type="presParOf" srcId="{9B21F05B-DCF9-4EF7-9DE4-43C5CC329ADF}" destId="{170FFE5A-E2BE-4A41-A635-D1A75214746C}" srcOrd="1" destOrd="0" presId="urn:microsoft.com/office/officeart/2005/8/layout/bProcess4"/>
    <dgm:cxn modelId="{19B0A7E2-A190-4B73-9809-D0BD39A33967}" type="presParOf" srcId="{825E4F46-0EA4-495B-8FD2-6AB150E859E0}" destId="{C44E7F32-1251-464F-AFDB-49B39C4E7EDB}" srcOrd="15" destOrd="0" presId="urn:microsoft.com/office/officeart/2005/8/layout/bProcess4"/>
    <dgm:cxn modelId="{6D962F4B-9316-4284-9F1C-251134880FD4}" type="presParOf" srcId="{825E4F46-0EA4-495B-8FD2-6AB150E859E0}" destId="{DBF32D40-BF0D-4474-81A3-A05416B3FC3D}" srcOrd="16" destOrd="0" presId="urn:microsoft.com/office/officeart/2005/8/layout/bProcess4"/>
    <dgm:cxn modelId="{8F2029D7-C2C5-4B25-9CFF-F6ED9C2D35F2}" type="presParOf" srcId="{DBF32D40-BF0D-4474-81A3-A05416B3FC3D}" destId="{ED88416A-BF6F-4068-A13E-75C0D8AC83BB}" srcOrd="0" destOrd="0" presId="urn:microsoft.com/office/officeart/2005/8/layout/bProcess4"/>
    <dgm:cxn modelId="{53314645-EC6C-4BB1-8CBE-5221D188783D}" type="presParOf" srcId="{DBF32D40-BF0D-4474-81A3-A05416B3FC3D}" destId="{275DBBBA-8DBB-4FC7-8578-D47E4F4D975F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2522B1-27A9-48F9-A3EC-364011A37B47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F38B967-D4C4-493A-B66B-DA4BEA984CA6}">
      <dgm:prSet phldrT="[Текст]"/>
      <dgm:spPr/>
      <dgm:t>
        <a:bodyPr/>
        <a:lstStyle/>
        <a:p>
          <a:r>
            <a:rPr lang="uk-UA" dirty="0" smtClean="0">
              <a:solidFill>
                <a:srgbClr val="FFFF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Правові вимоги</a:t>
          </a:r>
          <a:endParaRPr lang="ru-RU" dirty="0">
            <a:solidFill>
              <a:srgbClr val="FFFF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860C9B-109F-4F6D-9D0A-7B5870370124}" type="parTrans" cxnId="{F3FE4944-6F46-4CFB-9866-E2C479260BD3}">
      <dgm:prSet/>
      <dgm:spPr/>
      <dgm:t>
        <a:bodyPr/>
        <a:lstStyle/>
        <a:p>
          <a:endParaRPr lang="ru-RU"/>
        </a:p>
      </dgm:t>
    </dgm:pt>
    <dgm:pt modelId="{73F61C20-7977-4734-A499-1989FF4FAEE7}" type="sibTrans" cxnId="{F3FE4944-6F46-4CFB-9866-E2C479260BD3}">
      <dgm:prSet/>
      <dgm:spPr/>
      <dgm:t>
        <a:bodyPr/>
        <a:lstStyle/>
        <a:p>
          <a:endParaRPr lang="ru-RU"/>
        </a:p>
      </dgm:t>
    </dgm:pt>
    <dgm:pt modelId="{B1F1ECBB-F5A9-4319-94BF-5EE26C23C669}">
      <dgm:prSet phldrT="[Текст]"/>
      <dgm:spPr/>
      <dgm:t>
        <a:bodyPr/>
        <a:lstStyle/>
        <a:p>
          <a:r>
            <a:rPr lang="uk-UA" dirty="0" smtClean="0">
              <a:solidFill>
                <a:srgbClr val="FFFF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Лінгвістичні вимоги</a:t>
          </a:r>
          <a:endParaRPr lang="ru-RU" dirty="0">
            <a:solidFill>
              <a:srgbClr val="FFFF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749A4A-4EFC-4A67-9E9C-CDFD80FBFD7F}" type="parTrans" cxnId="{D0E0940D-D0FB-4BE8-BBC4-B322624E4696}">
      <dgm:prSet/>
      <dgm:spPr/>
      <dgm:t>
        <a:bodyPr/>
        <a:lstStyle/>
        <a:p>
          <a:endParaRPr lang="ru-RU"/>
        </a:p>
      </dgm:t>
    </dgm:pt>
    <dgm:pt modelId="{A5B2443A-C25E-4710-943E-427E3298DCF3}" type="sibTrans" cxnId="{D0E0940D-D0FB-4BE8-BBC4-B322624E4696}">
      <dgm:prSet/>
      <dgm:spPr/>
      <dgm:t>
        <a:bodyPr/>
        <a:lstStyle/>
        <a:p>
          <a:endParaRPr lang="ru-RU"/>
        </a:p>
      </dgm:t>
    </dgm:pt>
    <dgm:pt modelId="{0F266F95-E31E-41FD-B9DF-74DF30697E1F}">
      <dgm:prSet phldrT="[Текст]"/>
      <dgm:spPr/>
      <dgm:t>
        <a:bodyPr/>
        <a:lstStyle/>
        <a:p>
          <a:r>
            <a:rPr lang="uk-UA" dirty="0" smtClean="0">
              <a:solidFill>
                <a:srgbClr val="FFFF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Логічні вимоги</a:t>
          </a:r>
          <a:endParaRPr lang="ru-RU" dirty="0">
            <a:solidFill>
              <a:srgbClr val="FFFF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21D995-9F7C-4FCE-9604-33CFCA51E9B8}" type="parTrans" cxnId="{8ED9120C-F798-4FA5-87A4-FFE63B3A5E1B}">
      <dgm:prSet/>
      <dgm:spPr/>
      <dgm:t>
        <a:bodyPr/>
        <a:lstStyle/>
        <a:p>
          <a:endParaRPr lang="ru-RU"/>
        </a:p>
      </dgm:t>
    </dgm:pt>
    <dgm:pt modelId="{CCF29480-E817-4FD2-ADEF-28F4B8EAAC5C}" type="sibTrans" cxnId="{8ED9120C-F798-4FA5-87A4-FFE63B3A5E1B}">
      <dgm:prSet/>
      <dgm:spPr/>
      <dgm:t>
        <a:bodyPr/>
        <a:lstStyle/>
        <a:p>
          <a:endParaRPr lang="ru-RU"/>
        </a:p>
      </dgm:t>
    </dgm:pt>
    <dgm:pt modelId="{E90CF0D7-1057-46BE-AB18-F52659ABDDDB}">
      <dgm:prSet phldrT="[Текст]"/>
      <dgm:spPr/>
      <dgm:t>
        <a:bodyPr/>
        <a:lstStyle/>
        <a:p>
          <a:r>
            <a:rPr lang="uk-UA" dirty="0" smtClean="0">
              <a:solidFill>
                <a:srgbClr val="FFFF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Структурні вимоги</a:t>
          </a:r>
          <a:endParaRPr lang="ru-RU" dirty="0">
            <a:solidFill>
              <a:srgbClr val="FFFF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97DA9F-6151-4A01-872C-75ED01ABDA2C}" type="parTrans" cxnId="{D67EC683-425E-4E2E-9CD3-66C4C19B66AA}">
      <dgm:prSet/>
      <dgm:spPr/>
      <dgm:t>
        <a:bodyPr/>
        <a:lstStyle/>
        <a:p>
          <a:endParaRPr lang="ru-RU"/>
        </a:p>
      </dgm:t>
    </dgm:pt>
    <dgm:pt modelId="{13841F4B-6DEC-4BF6-8C3F-591FE4B0E441}" type="sibTrans" cxnId="{D67EC683-425E-4E2E-9CD3-66C4C19B66AA}">
      <dgm:prSet/>
      <dgm:spPr/>
      <dgm:t>
        <a:bodyPr/>
        <a:lstStyle/>
        <a:p>
          <a:endParaRPr lang="ru-RU"/>
        </a:p>
      </dgm:t>
    </dgm:pt>
    <dgm:pt modelId="{CE1A7B85-E6B8-4AF0-A0ED-92F68DFC0446}" type="pres">
      <dgm:prSet presAssocID="{192522B1-27A9-48F9-A3EC-364011A37B47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2AEECE-0560-45D4-9B0F-B9A7CA4DDF98}" type="pres">
      <dgm:prSet presAssocID="{192522B1-27A9-48F9-A3EC-364011A37B47}" presName="diamond" presStyleLbl="bgShp" presStyleIdx="0" presStyleCnt="1"/>
      <dgm:spPr/>
    </dgm:pt>
    <dgm:pt modelId="{BE473FB0-C9AD-4649-8F9E-158CB7567C8A}" type="pres">
      <dgm:prSet presAssocID="{192522B1-27A9-48F9-A3EC-364011A37B47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03AF45-3DA2-4981-AB9D-51A9E8EE5A26}" type="pres">
      <dgm:prSet presAssocID="{192522B1-27A9-48F9-A3EC-364011A37B47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9AF8AB-1534-4038-82DB-840DD55BE261}" type="pres">
      <dgm:prSet presAssocID="{192522B1-27A9-48F9-A3EC-364011A37B47}" presName="quad3" presStyleLbl="node1" presStyleIdx="2" presStyleCnt="4" custLinFactNeighborX="-648" custLinFactNeighborY="-38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91C522-55BA-4F4D-BA2D-903551BFCF89}" type="pres">
      <dgm:prSet presAssocID="{192522B1-27A9-48F9-A3EC-364011A37B47}" presName="quad4" presStyleLbl="node1" presStyleIdx="3" presStyleCnt="4" custLinFactNeighborX="5240" custLinFactNeighborY="6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575FC5-0D13-4315-BCFF-BC68B7E70FE7}" type="presOf" srcId="{0F266F95-E31E-41FD-B9DF-74DF30697E1F}" destId="{0B9AF8AB-1534-4038-82DB-840DD55BE261}" srcOrd="0" destOrd="0" presId="urn:microsoft.com/office/officeart/2005/8/layout/matrix3"/>
    <dgm:cxn modelId="{A90D553C-4334-4FAD-B9C1-E2442B7C1B09}" type="presOf" srcId="{FF38B967-D4C4-493A-B66B-DA4BEA984CA6}" destId="{BE473FB0-C9AD-4649-8F9E-158CB7567C8A}" srcOrd="0" destOrd="0" presId="urn:microsoft.com/office/officeart/2005/8/layout/matrix3"/>
    <dgm:cxn modelId="{8ED9120C-F798-4FA5-87A4-FFE63B3A5E1B}" srcId="{192522B1-27A9-48F9-A3EC-364011A37B47}" destId="{0F266F95-E31E-41FD-B9DF-74DF30697E1F}" srcOrd="2" destOrd="0" parTransId="{D521D995-9F7C-4FCE-9604-33CFCA51E9B8}" sibTransId="{CCF29480-E817-4FD2-ADEF-28F4B8EAAC5C}"/>
    <dgm:cxn modelId="{F3FE4944-6F46-4CFB-9866-E2C479260BD3}" srcId="{192522B1-27A9-48F9-A3EC-364011A37B47}" destId="{FF38B967-D4C4-493A-B66B-DA4BEA984CA6}" srcOrd="0" destOrd="0" parTransId="{04860C9B-109F-4F6D-9D0A-7B5870370124}" sibTransId="{73F61C20-7977-4734-A499-1989FF4FAEE7}"/>
    <dgm:cxn modelId="{16371377-A4B4-4CA4-8DF9-DC65F64C209B}" type="presOf" srcId="{B1F1ECBB-F5A9-4319-94BF-5EE26C23C669}" destId="{6F03AF45-3DA2-4981-AB9D-51A9E8EE5A26}" srcOrd="0" destOrd="0" presId="urn:microsoft.com/office/officeart/2005/8/layout/matrix3"/>
    <dgm:cxn modelId="{D0E0940D-D0FB-4BE8-BBC4-B322624E4696}" srcId="{192522B1-27A9-48F9-A3EC-364011A37B47}" destId="{B1F1ECBB-F5A9-4319-94BF-5EE26C23C669}" srcOrd="1" destOrd="0" parTransId="{61749A4A-4EFC-4A67-9E9C-CDFD80FBFD7F}" sibTransId="{A5B2443A-C25E-4710-943E-427E3298DCF3}"/>
    <dgm:cxn modelId="{D67EC683-425E-4E2E-9CD3-66C4C19B66AA}" srcId="{192522B1-27A9-48F9-A3EC-364011A37B47}" destId="{E90CF0D7-1057-46BE-AB18-F52659ABDDDB}" srcOrd="3" destOrd="0" parTransId="{8597DA9F-6151-4A01-872C-75ED01ABDA2C}" sibTransId="{13841F4B-6DEC-4BF6-8C3F-591FE4B0E441}"/>
    <dgm:cxn modelId="{06BC9625-8150-4659-8BB8-8F1F7F7AF86B}" type="presOf" srcId="{192522B1-27A9-48F9-A3EC-364011A37B47}" destId="{CE1A7B85-E6B8-4AF0-A0ED-92F68DFC0446}" srcOrd="0" destOrd="0" presId="urn:microsoft.com/office/officeart/2005/8/layout/matrix3"/>
    <dgm:cxn modelId="{4E68DEA8-9698-4C75-9DEA-EF0B256492B2}" type="presOf" srcId="{E90CF0D7-1057-46BE-AB18-F52659ABDDDB}" destId="{B591C522-55BA-4F4D-BA2D-903551BFCF89}" srcOrd="0" destOrd="0" presId="urn:microsoft.com/office/officeart/2005/8/layout/matrix3"/>
    <dgm:cxn modelId="{46BF3797-4039-4420-B07E-9451F1399E71}" type="presParOf" srcId="{CE1A7B85-E6B8-4AF0-A0ED-92F68DFC0446}" destId="{F72AEECE-0560-45D4-9B0F-B9A7CA4DDF98}" srcOrd="0" destOrd="0" presId="urn:microsoft.com/office/officeart/2005/8/layout/matrix3"/>
    <dgm:cxn modelId="{98AA6318-A0F8-4829-93AC-54725EEE82A4}" type="presParOf" srcId="{CE1A7B85-E6B8-4AF0-A0ED-92F68DFC0446}" destId="{BE473FB0-C9AD-4649-8F9E-158CB7567C8A}" srcOrd="1" destOrd="0" presId="urn:microsoft.com/office/officeart/2005/8/layout/matrix3"/>
    <dgm:cxn modelId="{D064EA57-2EF1-4EA8-A9EF-BB3987CB7147}" type="presParOf" srcId="{CE1A7B85-E6B8-4AF0-A0ED-92F68DFC0446}" destId="{6F03AF45-3DA2-4981-AB9D-51A9E8EE5A26}" srcOrd="2" destOrd="0" presId="urn:microsoft.com/office/officeart/2005/8/layout/matrix3"/>
    <dgm:cxn modelId="{8AF34F7B-541A-478B-B348-70019B516541}" type="presParOf" srcId="{CE1A7B85-E6B8-4AF0-A0ED-92F68DFC0446}" destId="{0B9AF8AB-1534-4038-82DB-840DD55BE261}" srcOrd="3" destOrd="0" presId="urn:microsoft.com/office/officeart/2005/8/layout/matrix3"/>
    <dgm:cxn modelId="{E18F4AD5-8D11-4FA3-8330-0A2F4701935B}" type="presParOf" srcId="{CE1A7B85-E6B8-4AF0-A0ED-92F68DFC0446}" destId="{B591C522-55BA-4F4D-BA2D-903551BFCF89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77451-FF86-43A4-B800-D5E12DCF0E98}">
      <dsp:nvSpPr>
        <dsp:cNvPr id="0" name=""/>
        <dsp:cNvSpPr/>
      </dsp:nvSpPr>
      <dsp:spPr>
        <a:xfrm>
          <a:off x="0" y="46401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5DEB77-0133-400C-8BB0-D5BAE3796E41}">
      <dsp:nvSpPr>
        <dsp:cNvPr id="0" name=""/>
        <dsp:cNvSpPr/>
      </dsp:nvSpPr>
      <dsp:spPr>
        <a:xfrm>
          <a:off x="304800" y="6459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Предметом юридичної техніки</a:t>
          </a:r>
          <a:r>
            <a:rPr lang="uk-UA" sz="1400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є загальні закономірності здійснення юридичної діяльності та її результати, що відображаються у змісті нормативно-правового чи індивідуального </a:t>
          </a:r>
          <a:r>
            <a:rPr lang="uk-UA" sz="1400" kern="1200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акта</a:t>
          </a:r>
          <a:r>
            <a:rPr lang="uk-UA" sz="1400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400" kern="1200" dirty="0">
            <a:solidFill>
              <a:schemeClr val="bg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9472" y="51131"/>
        <a:ext cx="4177856" cy="825776"/>
      </dsp:txXfrm>
    </dsp:sp>
    <dsp:sp modelId="{E43C8022-64F4-489F-8668-01652484C77E}">
      <dsp:nvSpPr>
        <dsp:cNvPr id="0" name=""/>
        <dsp:cNvSpPr/>
      </dsp:nvSpPr>
      <dsp:spPr>
        <a:xfrm>
          <a:off x="0" y="187017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87F4C4-7B1E-4EAE-AC66-07E93439B3B8}">
      <dsp:nvSpPr>
        <dsp:cNvPr id="0" name=""/>
        <dsp:cNvSpPr/>
      </dsp:nvSpPr>
      <dsp:spPr>
        <a:xfrm>
          <a:off x="304800" y="1412619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Об’єктом</a:t>
          </a:r>
          <a:r>
            <a:rPr lang="ru-RU" sz="1600" b="1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юридичної</a:t>
          </a:r>
          <a:r>
            <a:rPr lang="ru-RU" sz="1600" b="1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техніки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є текст нормативно-правового </a:t>
          </a:r>
          <a:r>
            <a:rPr lang="uk-UA" sz="1600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чи індивідуального 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акта</a:t>
          </a:r>
          <a:r>
            <a:rPr lang="uk-UA" sz="1600" b="1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.</a:t>
          </a:r>
          <a:endParaRPr lang="ru-RU" sz="1600" kern="1200" dirty="0">
            <a:solidFill>
              <a:schemeClr val="bg2">
                <a:lumMod val="75000"/>
              </a:schemeClr>
            </a:solidFill>
          </a:endParaRPr>
        </a:p>
      </dsp:txBody>
      <dsp:txXfrm>
        <a:off x="349472" y="1457291"/>
        <a:ext cx="4177856" cy="825776"/>
      </dsp:txXfrm>
    </dsp:sp>
    <dsp:sp modelId="{556D0D9C-0F8C-47E7-9294-DF2C9FB5B4E1}">
      <dsp:nvSpPr>
        <dsp:cNvPr id="0" name=""/>
        <dsp:cNvSpPr/>
      </dsp:nvSpPr>
      <dsp:spPr>
        <a:xfrm>
          <a:off x="0" y="3276340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71264F-4750-43DF-839B-8C075F2E476F}">
      <dsp:nvSpPr>
        <dsp:cNvPr id="0" name=""/>
        <dsp:cNvSpPr/>
      </dsp:nvSpPr>
      <dsp:spPr>
        <a:xfrm>
          <a:off x="304800" y="2818780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Основн</a:t>
          </a:r>
          <a:r>
            <a:rPr lang="uk-UA" sz="1600" b="1" kern="1200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им</a:t>
          </a:r>
          <a:r>
            <a:rPr lang="ru-RU" sz="1600" b="1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призначення</a:t>
          </a:r>
          <a:r>
            <a:rPr lang="uk-UA" sz="1600" b="1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м</a:t>
          </a:r>
          <a:r>
            <a:rPr lang="ru-RU" sz="1600" b="1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юридичної</a:t>
          </a:r>
          <a:r>
            <a:rPr lang="ru-RU" sz="1600" b="1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техніки</a:t>
          </a:r>
          <a:r>
            <a:rPr lang="uk-UA" sz="1600" b="1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є</a:t>
          </a:r>
          <a:r>
            <a:rPr lang="uk-UA" sz="1600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: точний, повний, чіткий,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правильн</a:t>
          </a:r>
          <a:r>
            <a:rPr lang="uk-UA" sz="1600" kern="1200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ий</a:t>
          </a:r>
          <a:r>
            <a:rPr lang="uk-UA" sz="1600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виклад 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акт</a:t>
          </a:r>
          <a:r>
            <a:rPr lang="uk-UA" sz="1600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у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-</a:t>
          </a:r>
          <a:r>
            <a:rPr lang="ru-RU" sz="1600" kern="1200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волевиявлення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в акт</a:t>
          </a:r>
          <a:r>
            <a:rPr lang="uk-UA" sz="1600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і</a:t>
          </a:r>
          <a:r>
            <a:rPr lang="ru-RU" sz="1600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-документ</a:t>
          </a:r>
          <a:r>
            <a:rPr lang="uk-UA" sz="1600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і.</a:t>
          </a:r>
          <a:endParaRPr lang="ru-RU" sz="1600" kern="1200" dirty="0">
            <a:solidFill>
              <a:schemeClr val="bg2">
                <a:lumMod val="75000"/>
              </a:schemeClr>
            </a:solidFill>
          </a:endParaRPr>
        </a:p>
      </dsp:txBody>
      <dsp:txXfrm>
        <a:off x="349472" y="2863452"/>
        <a:ext cx="4177856" cy="8257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262547-E021-45E1-AD3D-20F2327695EF}">
      <dsp:nvSpPr>
        <dsp:cNvPr id="0" name=""/>
        <dsp:cNvSpPr/>
      </dsp:nvSpPr>
      <dsp:spPr>
        <a:xfrm>
          <a:off x="2380505" y="2370"/>
          <a:ext cx="1334988" cy="867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правотворча (законодавча) техніка</a:t>
          </a:r>
          <a:endParaRPr lang="ru-RU" sz="1400" kern="1200" dirty="0">
            <a:solidFill>
              <a:schemeClr val="bg2">
                <a:lumMod val="75000"/>
              </a:schemeClr>
            </a:solidFill>
          </a:endParaRPr>
        </a:p>
      </dsp:txBody>
      <dsp:txXfrm>
        <a:off x="2422865" y="44730"/>
        <a:ext cx="1250268" cy="783022"/>
      </dsp:txXfrm>
    </dsp:sp>
    <dsp:sp modelId="{245C894A-A467-4F88-B883-CB810E3A9191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409246" y="137594"/>
              </a:moveTo>
              <a:arcTo wR="1732594" hR="1732594" stAng="17579295" swAng="1959991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AEC007-83B4-4E7C-A347-CC46D09127EA}">
      <dsp:nvSpPr>
        <dsp:cNvPr id="0" name=""/>
        <dsp:cNvSpPr/>
      </dsp:nvSpPr>
      <dsp:spPr>
        <a:xfrm>
          <a:off x="4028301" y="1199563"/>
          <a:ext cx="1334988" cy="867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нормотворча техніка</a:t>
          </a:r>
          <a:r>
            <a:rPr lang="uk-UA" sz="1400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400" kern="1200" dirty="0">
            <a:solidFill>
              <a:schemeClr val="bg2">
                <a:lumMod val="75000"/>
              </a:schemeClr>
            </a:solidFill>
          </a:endParaRPr>
        </a:p>
      </dsp:txBody>
      <dsp:txXfrm>
        <a:off x="4070661" y="1241923"/>
        <a:ext cx="1250268" cy="783022"/>
      </dsp:txXfrm>
    </dsp:sp>
    <dsp:sp modelId="{E76F9278-27A5-4062-8F9B-6FDB4F9CB006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2825" y="1642133"/>
              </a:moveTo>
              <a:arcTo wR="1732594" hR="1732594" stAng="21420430" swAng="2195114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EEBA02-DCC6-4010-AE08-3E1FD2CBE247}">
      <dsp:nvSpPr>
        <dsp:cNvPr id="0" name=""/>
        <dsp:cNvSpPr/>
      </dsp:nvSpPr>
      <dsp:spPr>
        <a:xfrm>
          <a:off x="3398899" y="3136663"/>
          <a:ext cx="1334988" cy="867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техніка</a:t>
          </a:r>
          <a:r>
            <a:rPr lang="ru-RU" sz="1300" b="1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300" b="1" kern="1200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систематизації</a:t>
          </a:r>
          <a:r>
            <a:rPr lang="ru-RU" sz="1300" b="1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300" b="1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правових актів</a:t>
          </a:r>
          <a:endParaRPr lang="ru-RU" sz="1300" kern="1200" dirty="0">
            <a:solidFill>
              <a:schemeClr val="bg2">
                <a:lumMod val="75000"/>
              </a:schemeClr>
            </a:solidFill>
          </a:endParaRPr>
        </a:p>
      </dsp:txBody>
      <dsp:txXfrm>
        <a:off x="3441259" y="3179023"/>
        <a:ext cx="1250268" cy="783022"/>
      </dsp:txXfrm>
    </dsp:sp>
    <dsp:sp modelId="{9F818457-7643-428B-A2A2-55944DF09D1B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076618" y="3430690"/>
              </a:moveTo>
              <a:arcTo wR="1732594" hR="1732594" stAng="4712834" swAng="1374332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C3EC63-CD3D-4172-8FB5-E4E290A8C1BD}">
      <dsp:nvSpPr>
        <dsp:cNvPr id="0" name=""/>
        <dsp:cNvSpPr/>
      </dsp:nvSpPr>
      <dsp:spPr>
        <a:xfrm>
          <a:off x="1362112" y="3136663"/>
          <a:ext cx="1334988" cy="867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Інтерпрета-ційна</a:t>
          </a:r>
          <a:r>
            <a:rPr lang="uk-UA" sz="1400" b="1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техніка</a:t>
          </a:r>
          <a:endParaRPr lang="ru-RU" sz="1400" kern="1200" dirty="0">
            <a:solidFill>
              <a:schemeClr val="bg2">
                <a:lumMod val="75000"/>
              </a:schemeClr>
            </a:solidFill>
          </a:endParaRPr>
        </a:p>
      </dsp:txBody>
      <dsp:txXfrm>
        <a:off x="1404472" y="3179023"/>
        <a:ext cx="1250268" cy="783022"/>
      </dsp:txXfrm>
    </dsp:sp>
    <dsp:sp modelId="{0C0B419F-F291-4FCE-8F89-B72BF19F8172}">
      <dsp:nvSpPr>
        <dsp:cNvPr id="0" name=""/>
        <dsp:cNvSpPr/>
      </dsp:nvSpPr>
      <dsp:spPr>
        <a:xfrm>
          <a:off x="1396940" y="569984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08959" y="2557470"/>
              </a:moveTo>
              <a:arcTo wR="1732594" hR="1732594" stAng="9094168" swAng="2072607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3F46C7-EA93-4F54-B073-87D77DEEEEA8}">
      <dsp:nvSpPr>
        <dsp:cNvPr id="0" name=""/>
        <dsp:cNvSpPr/>
      </dsp:nvSpPr>
      <dsp:spPr>
        <a:xfrm>
          <a:off x="815750" y="1239910"/>
          <a:ext cx="1334988" cy="867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Правозасто-совна</a:t>
          </a:r>
          <a:r>
            <a:rPr lang="ru-RU" sz="1400" kern="1200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техніка</a:t>
          </a:r>
          <a:endParaRPr lang="ru-RU" sz="1400" kern="1200" dirty="0">
            <a:solidFill>
              <a:schemeClr val="bg2">
                <a:lumMod val="75000"/>
              </a:schemeClr>
            </a:solidFill>
          </a:endParaRPr>
        </a:p>
      </dsp:txBody>
      <dsp:txXfrm>
        <a:off x="858110" y="1282270"/>
        <a:ext cx="1250268" cy="783022"/>
      </dsp:txXfrm>
    </dsp:sp>
    <dsp:sp modelId="{B60291F8-4152-4C31-A741-715B88AA9A1F}">
      <dsp:nvSpPr>
        <dsp:cNvPr id="0" name=""/>
        <dsp:cNvSpPr/>
      </dsp:nvSpPr>
      <dsp:spPr>
        <a:xfrm>
          <a:off x="1468865" y="363139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30882" y="868450"/>
              </a:moveTo>
              <a:arcTo wR="1732594" hR="1732594" stAng="12595069" swAng="1888923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8F687C-C6B2-4864-8C38-174C3F9D4F87}">
      <dsp:nvSpPr>
        <dsp:cNvPr id="0" name=""/>
        <dsp:cNvSpPr/>
      </dsp:nvSpPr>
      <dsp:spPr>
        <a:xfrm rot="5400000">
          <a:off x="-278290" y="1080171"/>
          <a:ext cx="1238097" cy="14975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FAF831-5BAF-469A-B9E3-D80F6E182AF4}">
      <dsp:nvSpPr>
        <dsp:cNvPr id="0" name=""/>
        <dsp:cNvSpPr/>
      </dsp:nvSpPr>
      <dsp:spPr>
        <a:xfrm>
          <a:off x="3065" y="284906"/>
          <a:ext cx="1663898" cy="9983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Мова права</a:t>
          </a:r>
          <a:endParaRPr lang="ru-RU" sz="1900" kern="1200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305" y="314146"/>
        <a:ext cx="1605418" cy="939859"/>
      </dsp:txXfrm>
    </dsp:sp>
    <dsp:sp modelId="{AAF982A1-6AFB-4287-BB80-9E2C18C29206}">
      <dsp:nvSpPr>
        <dsp:cNvPr id="0" name=""/>
        <dsp:cNvSpPr/>
      </dsp:nvSpPr>
      <dsp:spPr>
        <a:xfrm rot="5400000">
          <a:off x="-278290" y="2328095"/>
          <a:ext cx="1238097" cy="14975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A1A8A-F6FA-4FF3-9BCF-2C03D0879208}">
      <dsp:nvSpPr>
        <dsp:cNvPr id="0" name=""/>
        <dsp:cNvSpPr/>
      </dsp:nvSpPr>
      <dsp:spPr>
        <a:xfrm>
          <a:off x="3065" y="1532830"/>
          <a:ext cx="1663898" cy="9983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Стиль правового </a:t>
          </a:r>
          <a:r>
            <a:rPr lang="uk-UA" sz="1900" kern="1200" dirty="0" err="1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акта</a:t>
          </a:r>
          <a:endParaRPr lang="ru-RU" sz="1900" kern="1200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305" y="1562070"/>
        <a:ext cx="1605418" cy="939859"/>
      </dsp:txXfrm>
    </dsp:sp>
    <dsp:sp modelId="{BBEA0DCD-5972-4036-84E0-D861754FEECF}">
      <dsp:nvSpPr>
        <dsp:cNvPr id="0" name=""/>
        <dsp:cNvSpPr/>
      </dsp:nvSpPr>
      <dsp:spPr>
        <a:xfrm>
          <a:off x="345671" y="2952057"/>
          <a:ext cx="2203158" cy="14975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67BDC9-A560-46ED-A4F4-1603803D83A2}">
      <dsp:nvSpPr>
        <dsp:cNvPr id="0" name=""/>
        <dsp:cNvSpPr/>
      </dsp:nvSpPr>
      <dsp:spPr>
        <a:xfrm>
          <a:off x="3065" y="2780754"/>
          <a:ext cx="1663898" cy="9983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Текст правового </a:t>
          </a:r>
          <a:r>
            <a:rPr lang="uk-UA" sz="1900" kern="1200" dirty="0" err="1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акта</a:t>
          </a:r>
          <a:endParaRPr lang="ru-RU" sz="1900" kern="1200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305" y="2809994"/>
        <a:ext cx="1605418" cy="939859"/>
      </dsp:txXfrm>
    </dsp:sp>
    <dsp:sp modelId="{A6EAB9EA-8999-45F2-AF7C-80153B9BE471}">
      <dsp:nvSpPr>
        <dsp:cNvPr id="0" name=""/>
        <dsp:cNvSpPr/>
      </dsp:nvSpPr>
      <dsp:spPr>
        <a:xfrm rot="16200000">
          <a:off x="1934694" y="2328095"/>
          <a:ext cx="1238097" cy="14975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3724C9-F0CF-44F8-9A6E-316AF416B545}">
      <dsp:nvSpPr>
        <dsp:cNvPr id="0" name=""/>
        <dsp:cNvSpPr/>
      </dsp:nvSpPr>
      <dsp:spPr>
        <a:xfrm>
          <a:off x="2216050" y="2780754"/>
          <a:ext cx="1663898" cy="9983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Юридичний термін</a:t>
          </a:r>
          <a:endParaRPr lang="ru-RU" sz="1900" kern="1200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45290" y="2809994"/>
        <a:ext cx="1605418" cy="939859"/>
      </dsp:txXfrm>
    </dsp:sp>
    <dsp:sp modelId="{BA3C1B36-2D9B-4BC7-9ADB-86B07D3DF345}">
      <dsp:nvSpPr>
        <dsp:cNvPr id="0" name=""/>
        <dsp:cNvSpPr/>
      </dsp:nvSpPr>
      <dsp:spPr>
        <a:xfrm rot="16298136">
          <a:off x="1963828" y="1092077"/>
          <a:ext cx="1224611" cy="14975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02BB75-2C18-4FB0-B11F-5E0E7C7E4692}">
      <dsp:nvSpPr>
        <dsp:cNvPr id="0" name=""/>
        <dsp:cNvSpPr/>
      </dsp:nvSpPr>
      <dsp:spPr>
        <a:xfrm>
          <a:off x="2216050" y="1532830"/>
          <a:ext cx="1663898" cy="9983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Правова дефініція</a:t>
          </a:r>
          <a:endParaRPr lang="ru-RU" sz="1900" kern="1200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45290" y="1562070"/>
        <a:ext cx="1605418" cy="939859"/>
      </dsp:txXfrm>
    </dsp:sp>
    <dsp:sp modelId="{212B04D2-1332-4DC2-803B-D357F553B48B}">
      <dsp:nvSpPr>
        <dsp:cNvPr id="0" name=""/>
        <dsp:cNvSpPr/>
      </dsp:nvSpPr>
      <dsp:spPr>
        <a:xfrm rot="21577826">
          <a:off x="2598501" y="468115"/>
          <a:ext cx="2168249" cy="14975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F31F05-4FF1-4B34-BC60-844AB3A53BA7}">
      <dsp:nvSpPr>
        <dsp:cNvPr id="0" name=""/>
        <dsp:cNvSpPr/>
      </dsp:nvSpPr>
      <dsp:spPr>
        <a:xfrm>
          <a:off x="2255917" y="303805"/>
          <a:ext cx="1663898" cy="9983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Правове поняття</a:t>
          </a:r>
          <a:endParaRPr lang="ru-RU" sz="1900" kern="1200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85157" y="333045"/>
        <a:ext cx="1605418" cy="939859"/>
      </dsp:txXfrm>
    </dsp:sp>
    <dsp:sp modelId="{99B8B2AA-4951-4F81-8188-81DA94EB7CCD}">
      <dsp:nvSpPr>
        <dsp:cNvPr id="0" name=""/>
        <dsp:cNvSpPr/>
      </dsp:nvSpPr>
      <dsp:spPr>
        <a:xfrm rot="5400000">
          <a:off x="4147679" y="1080171"/>
          <a:ext cx="1238097" cy="14975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C8AB5B-49D8-4C9C-B747-8F12E4CC43CA}">
      <dsp:nvSpPr>
        <dsp:cNvPr id="0" name=""/>
        <dsp:cNvSpPr/>
      </dsp:nvSpPr>
      <dsp:spPr>
        <a:xfrm>
          <a:off x="4429035" y="284906"/>
          <a:ext cx="1663898" cy="9983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Юридична конструкція</a:t>
          </a:r>
          <a:endParaRPr lang="ru-RU" sz="1900" kern="1200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58275" y="314146"/>
        <a:ext cx="1605418" cy="939859"/>
      </dsp:txXfrm>
    </dsp:sp>
    <dsp:sp modelId="{C44E7F32-1251-464F-AFDB-49B39C4E7EDB}">
      <dsp:nvSpPr>
        <dsp:cNvPr id="0" name=""/>
        <dsp:cNvSpPr/>
      </dsp:nvSpPr>
      <dsp:spPr>
        <a:xfrm rot="5400000">
          <a:off x="4147679" y="2328095"/>
          <a:ext cx="1238097" cy="14975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0FFE5A-E2BE-4A41-A635-D1A75214746C}">
      <dsp:nvSpPr>
        <dsp:cNvPr id="0" name=""/>
        <dsp:cNvSpPr/>
      </dsp:nvSpPr>
      <dsp:spPr>
        <a:xfrm>
          <a:off x="4429035" y="1532830"/>
          <a:ext cx="1663898" cy="9983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Правова презумпція</a:t>
          </a:r>
          <a:endParaRPr lang="ru-RU" sz="1900" kern="1200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58275" y="1562070"/>
        <a:ext cx="1605418" cy="939859"/>
      </dsp:txXfrm>
    </dsp:sp>
    <dsp:sp modelId="{275DBBBA-8DBB-4FC7-8578-D47E4F4D975F}">
      <dsp:nvSpPr>
        <dsp:cNvPr id="0" name=""/>
        <dsp:cNvSpPr/>
      </dsp:nvSpPr>
      <dsp:spPr>
        <a:xfrm>
          <a:off x="4429035" y="2780754"/>
          <a:ext cx="1663898" cy="9983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Правова фікція</a:t>
          </a:r>
          <a:endParaRPr lang="ru-RU" sz="1900" kern="1200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58275" y="2809994"/>
        <a:ext cx="1605418" cy="9398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2AEECE-0560-45D4-9B0F-B9A7CA4DDF98}">
      <dsp:nvSpPr>
        <dsp:cNvPr id="0" name=""/>
        <dsp:cNvSpPr/>
      </dsp:nvSpPr>
      <dsp:spPr>
        <a:xfrm>
          <a:off x="1016000" y="0"/>
          <a:ext cx="4064000" cy="40640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473FB0-C9AD-4649-8F9E-158CB7567C8A}">
      <dsp:nvSpPr>
        <dsp:cNvPr id="0" name=""/>
        <dsp:cNvSpPr/>
      </dsp:nvSpPr>
      <dsp:spPr>
        <a:xfrm>
          <a:off x="1402080" y="386080"/>
          <a:ext cx="1584960" cy="158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solidFill>
                <a:srgbClr val="FFFF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Правові вимоги</a:t>
          </a:r>
          <a:endParaRPr lang="ru-RU" sz="1800" kern="1200" dirty="0">
            <a:solidFill>
              <a:srgbClr val="FFFF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79451" y="463451"/>
        <a:ext cx="1430218" cy="1430218"/>
      </dsp:txXfrm>
    </dsp:sp>
    <dsp:sp modelId="{6F03AF45-3DA2-4981-AB9D-51A9E8EE5A26}">
      <dsp:nvSpPr>
        <dsp:cNvPr id="0" name=""/>
        <dsp:cNvSpPr/>
      </dsp:nvSpPr>
      <dsp:spPr>
        <a:xfrm>
          <a:off x="3108960" y="386080"/>
          <a:ext cx="1584960" cy="158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solidFill>
                <a:srgbClr val="FFFF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Лінгвістичні вимоги</a:t>
          </a:r>
          <a:endParaRPr lang="ru-RU" sz="1800" kern="1200" dirty="0">
            <a:solidFill>
              <a:srgbClr val="FFFF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86331" y="463451"/>
        <a:ext cx="1430218" cy="1430218"/>
      </dsp:txXfrm>
    </dsp:sp>
    <dsp:sp modelId="{0B9AF8AB-1534-4038-82DB-840DD55BE261}">
      <dsp:nvSpPr>
        <dsp:cNvPr id="0" name=""/>
        <dsp:cNvSpPr/>
      </dsp:nvSpPr>
      <dsp:spPr>
        <a:xfrm>
          <a:off x="1391809" y="2032002"/>
          <a:ext cx="1584960" cy="158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solidFill>
                <a:srgbClr val="FFFF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Логічні вимоги</a:t>
          </a:r>
          <a:endParaRPr lang="ru-RU" sz="1800" kern="1200" dirty="0">
            <a:solidFill>
              <a:srgbClr val="FFFF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69180" y="2109373"/>
        <a:ext cx="1430218" cy="1430218"/>
      </dsp:txXfrm>
    </dsp:sp>
    <dsp:sp modelId="{B591C522-55BA-4F4D-BA2D-903551BFCF89}">
      <dsp:nvSpPr>
        <dsp:cNvPr id="0" name=""/>
        <dsp:cNvSpPr/>
      </dsp:nvSpPr>
      <dsp:spPr>
        <a:xfrm>
          <a:off x="3192011" y="2104007"/>
          <a:ext cx="1584960" cy="158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solidFill>
                <a:srgbClr val="FFFF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Структурні вимоги</a:t>
          </a:r>
          <a:endParaRPr lang="ru-RU" sz="1800" kern="1200" dirty="0">
            <a:solidFill>
              <a:srgbClr val="FFFF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69382" y="2181378"/>
        <a:ext cx="1430218" cy="14302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97C9-9B5E-4B96-9639-8E89E15EE141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74D7-3C16-4560-A5CB-9F6A5DDEF9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822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97C9-9B5E-4B96-9639-8E89E15EE141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74D7-3C16-4560-A5CB-9F6A5DDEF9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556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97C9-9B5E-4B96-9639-8E89E15EE141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74D7-3C16-4560-A5CB-9F6A5DDEF9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198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97C9-9B5E-4B96-9639-8E89E15EE141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74D7-3C16-4560-A5CB-9F6A5DDEF95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7988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97C9-9B5E-4B96-9639-8E89E15EE141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74D7-3C16-4560-A5CB-9F6A5DDEF9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014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97C9-9B5E-4B96-9639-8E89E15EE141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74D7-3C16-4560-A5CB-9F6A5DDEF9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971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97C9-9B5E-4B96-9639-8E89E15EE141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74D7-3C16-4560-A5CB-9F6A5DDEF9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137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97C9-9B5E-4B96-9639-8E89E15EE141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74D7-3C16-4560-A5CB-9F6A5DDEF9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0131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97C9-9B5E-4B96-9639-8E89E15EE141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74D7-3C16-4560-A5CB-9F6A5DDEF9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189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97C9-9B5E-4B96-9639-8E89E15EE141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74D7-3C16-4560-A5CB-9F6A5DDEF9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965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97C9-9B5E-4B96-9639-8E89E15EE141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74D7-3C16-4560-A5CB-9F6A5DDEF9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520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97C9-9B5E-4B96-9639-8E89E15EE141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74D7-3C16-4560-A5CB-9F6A5DDEF9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2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97C9-9B5E-4B96-9639-8E89E15EE141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74D7-3C16-4560-A5CB-9F6A5DDEF9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66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97C9-9B5E-4B96-9639-8E89E15EE141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74D7-3C16-4560-A5CB-9F6A5DDEF9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70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97C9-9B5E-4B96-9639-8E89E15EE141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74D7-3C16-4560-A5CB-9F6A5DDEF9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97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97C9-9B5E-4B96-9639-8E89E15EE141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74D7-3C16-4560-A5CB-9F6A5DDEF9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743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97C9-9B5E-4B96-9639-8E89E15EE141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774D7-3C16-4560-A5CB-9F6A5DDEF9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383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27797C9-9B5E-4B96-9639-8E89E15EE141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774D7-3C16-4560-A5CB-9F6A5DDEF9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6673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&#1055;&#1072;&#1074;&#1077;&#1083;\Desktop\&#1053;&#1072;&#1074;&#1095;&#1052;&#1077;&#1090;&#1086;&#1076;&#1056;&#1072;&#1076;&#1072;&#1052;&#1091;&#1083;&#1100;&#1055;&#1086;&#1089;&#1110;&#1073;&#1085;&#1080;&#1082;%20&#1070;&#1044;\Lection\%0dhttps:\dspace.uzhnu.edu.ua\...\Savchyn_metodology%20for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3" descr="book_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15616" y="1988839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ЮРИДИЧНЕ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ДОКУМЕНТОЗНАВСТВО</a:t>
            </a:r>
          </a:p>
        </p:txBody>
      </p:sp>
    </p:spTree>
    <p:extLst>
      <p:ext uri="{BB962C8B-B14F-4D97-AF65-F5344CB8AC3E}">
        <p14:creationId xmlns:p14="http://schemas.microsoft.com/office/powerpoint/2010/main" val="130983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1006" y="548680"/>
            <a:ext cx="4572000" cy="458587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Нормотворча </a:t>
            </a:r>
            <a:r>
              <a:rPr lang="uk-UA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техніка</a:t>
            </a:r>
            <a:r>
              <a:rPr lang="uk-UA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свою чергу, може поділятися на: </a:t>
            </a:r>
          </a:p>
          <a:p>
            <a:pPr lvl="0"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техніку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нормопроектування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техніку внесення змін і доповнень до нормативно-правового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акта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техніку скасування нормативно-правового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акта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техніку обліку нормативно-правового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акта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техніку систематизації нормативно-правового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акта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1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60648"/>
            <a:ext cx="4572000" cy="553997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Правозастосовна</a:t>
            </a:r>
            <a:r>
              <a:rPr lang="uk-UA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(техніка правозастосовних актів, техніка індивідуальних актів)</a:t>
            </a:r>
            <a:r>
              <a:rPr lang="ru-RU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свою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судової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слідчої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прокурорської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допиту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судового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експертної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нотаріальної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887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980728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28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800" b="1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інтерпретаційна</a:t>
            </a:r>
            <a:r>
              <a:rPr lang="uk-UA" sz="28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uk-UA" sz="28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b="1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правотлумачна</a:t>
            </a:r>
            <a:r>
              <a:rPr lang="uk-UA" sz="28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техніка</a:t>
            </a:r>
            <a:r>
              <a:rPr lang="ru-RU" sz="28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2800" b="1" dirty="0">
              <a:solidFill>
                <a:schemeClr val="bg2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800" b="1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техніка</a:t>
            </a:r>
            <a:r>
              <a:rPr lang="ru-RU" sz="28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систематизації</a:t>
            </a:r>
            <a:r>
              <a:rPr lang="ru-RU" sz="28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 актів;</a:t>
            </a:r>
          </a:p>
          <a:p>
            <a:pPr algn="just"/>
            <a:endParaRPr lang="ru-RU" sz="2800" b="1" dirty="0">
              <a:solidFill>
                <a:schemeClr val="bg2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sz="2800" b="1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техніка</a:t>
            </a:r>
            <a:r>
              <a:rPr lang="uk-UA" sz="28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обліку нормативно-правових актів</a:t>
            </a:r>
            <a:r>
              <a:rPr lang="uk-UA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bg2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35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тапи </a:t>
            </a:r>
            <a:r>
              <a:rPr lang="uk-UA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 юридичної техніки</a:t>
            </a:r>
            <a:r>
              <a:rPr lang="uk-UA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 античних часів до часів середньовіччя: виникнення деяких форм юридичної техніки, закладення методологічних основ юридичної техніки;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 Х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ІІІ ст. до ХІХ ст.: наукове розуміння юридичної техніки;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і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початку ХХ ст. до 90-х рр. ХХ ст.;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90-ті рр. ХХ ст. – 10-ті рр. ХХІ ст.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062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9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</a:t>
            </a:r>
            <a:r>
              <a:rPr lang="uk-UA" sz="49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61755" y="1441917"/>
            <a:ext cx="4572000" cy="35937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uk-UA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Засоби, прийоми, правила як елементи юридичної техніки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32989"/>
            <a:ext cx="1828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248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332656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Кожен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 є сукупністю певних вимог-правил, яких слід суворо дотримуватися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Їх застосування має бути послідовним і взаємозв’язаним, оскільки усунення чи обмеження одного з них знижує ефективність інших.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16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47499" y="476672"/>
            <a:ext cx="4572000" cy="5509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 техніка як правова категорія є сукупністю елементів, а саме: принципів, засобів, прийомів і правил-вимог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допомогою яких утворюються тексти нормативно-правових і правозастосовних правових актів.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95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 юридичної </a:t>
            </a:r>
            <a:r>
              <a:rPr lang="uk-UA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uk-UA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259175"/>
            <a:ext cx="4572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just">
              <a:buFontTx/>
              <a:buChar char="-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верховенства права,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конституційності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демократизму,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гуманізму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457200" indent="-457200" algn="just">
              <a:buFontTx/>
              <a:buChar char="-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457200" indent="-457200" algn="just"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збалансування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зобов'язань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оптимального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конкретизації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 права;</a:t>
            </a:r>
          </a:p>
          <a:p>
            <a:pPr marL="457200" indent="-457200" algn="just">
              <a:buFontTx/>
              <a:buChar char="-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buFontTx/>
              <a:buChar char="-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професіоналізму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експертизи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050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Юридико</a:t>
            </a:r>
            <a:r>
              <a:rPr lang="uk-UA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-технічні засоби </a:t>
            </a:r>
            <a:br>
              <a:rPr lang="uk-UA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95736" y="1268760"/>
            <a:ext cx="4572000" cy="45391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Юридико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-технічні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“робочим знаряддям” (або “інструментом”), за допомогою якого утворюються тексти нормативно-правових і правозастосовних актів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9852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Юридико</a:t>
            </a:r>
            <a:r>
              <a:rPr lang="uk-UA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-технічні засоби</a:t>
            </a:r>
            <a:endParaRPr lang="ru-RU" sz="3600" dirty="0">
              <a:solidFill>
                <a:srgbClr val="C00000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4388768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514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4624" y="491764"/>
            <a:ext cx="7772400" cy="1470025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2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1959696"/>
            <a:ext cx="6400800" cy="1752600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50000"/>
              </a:lnSpc>
            </a:pPr>
            <a:r>
              <a:rPr lang="ru-RU" sz="1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</a:t>
            </a:r>
            <a:r>
              <a:rPr lang="ru-RU" sz="1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техніка</a:t>
            </a:r>
            <a:r>
              <a:rPr lang="uk-UA" sz="1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uk-UA" sz="1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проблеми, структура і види</a:t>
            </a:r>
            <a:r>
              <a:rPr lang="ru-RU" sz="1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1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</a:t>
            </a:r>
            <a:r>
              <a:rPr lang="ru-RU" sz="1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sz="1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uk-UA" sz="1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текстів </a:t>
            </a:r>
            <a:r>
              <a:rPr lang="ru-RU" sz="1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правозастосовних</a:t>
            </a:r>
            <a:r>
              <a:rPr lang="ru-RU" sz="1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актів</a:t>
            </a:r>
            <a:endParaRPr lang="ru-RU" sz="1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32989"/>
            <a:ext cx="1828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927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476672"/>
            <a:ext cx="4572000" cy="627864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uk-UA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Мова права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особлива логіко-лексична будова мовлення та спосіб зовнішнього вираження правових приписів. Мова є єдиним засобом формулювання правової норми. Мова як матеріальна сторона правових відносин у суспільстві є засобом вираження нормативно-регулятивного змісту правового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0320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37874" y="332656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утворенні нормативно-правових і правозастосовних актів використовується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офіційно-діловий стиль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який обслуговує суто офіційні стосунки між державною владою і населенням, між установами, організаціями, фірмами, підприємствами. </a:t>
            </a:r>
          </a:p>
          <a:p>
            <a:pPr algn="just">
              <a:lnSpc>
                <a:spcPct val="150000"/>
              </a:lnSpc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Йому притаманні функції волевиявлення, імперативності, фіксації правових відносин, передачі інформації.</a:t>
            </a:r>
          </a:p>
        </p:txBody>
      </p:sp>
    </p:spTree>
    <p:extLst>
      <p:ext uri="{BB962C8B-B14F-4D97-AF65-F5344CB8AC3E}">
        <p14:creationId xmlns:p14="http://schemas.microsoft.com/office/powerpoint/2010/main" val="376680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52130" y="692696"/>
            <a:ext cx="4572000" cy="40626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 конструкція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algn="just">
              <a:lnSpc>
                <a:spcPct val="150000"/>
              </a:lnSpc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ідеальна абстрактна модель, яка відображає складну структурну будову врегульованих суспільних відносин, юридичних фактів або їх елементів.  </a:t>
            </a:r>
          </a:p>
        </p:txBody>
      </p:sp>
    </p:spTree>
    <p:extLst>
      <p:ext uri="{BB962C8B-B14F-4D97-AF65-F5344CB8AC3E}">
        <p14:creationId xmlns:p14="http://schemas.microsoft.com/office/powerpoint/2010/main" val="211423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908720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Юридичне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являє собою розумовий процес, оснований на об’єктивній реальності, що відображає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змістову (внутрішню)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орону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права. </a:t>
            </a:r>
          </a:p>
        </p:txBody>
      </p:sp>
    </p:spTree>
    <p:extLst>
      <p:ext uri="{BB962C8B-B14F-4D97-AF65-F5344CB8AC3E}">
        <p14:creationId xmlns:p14="http://schemas.microsoft.com/office/powerpoint/2010/main" val="51010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476672"/>
            <a:ext cx="4572000" cy="51706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Юридичні терміни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algn="just">
              <a:lnSpc>
                <a:spcPct val="150000"/>
              </a:lnSpc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та словосполучення, що називають правові поняття, за допомогою яких виражається та закріплюється зміст нормативно-правових приписів держави, мають винятково велике значення при формулюванні правових норм, правової думки. </a:t>
            </a:r>
          </a:p>
        </p:txBody>
      </p:sp>
    </p:spTree>
    <p:extLst>
      <p:ext uri="{BB962C8B-B14F-4D97-AF65-F5344CB8AC3E}">
        <p14:creationId xmlns:p14="http://schemas.microsoft.com/office/powerpoint/2010/main" val="64129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476672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 дефініції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одним зі способів організації правової матерії. Застосування правових дефініцій у текстах нормативно-правових актів є одним зі способів забезпечення зрозумілості й ясності правового припису, а також зрозумілості наміру законодавця. Правова дефініція є стислим описом будь-якого поняття, що відображає суттєві ознаки явища, предмета.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49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188640"/>
            <a:ext cx="4572000" cy="572464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правового </a:t>
            </a:r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акта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вища форма юридизації мовлення – це поєднання змістової та формально-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мовної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сторін. У тексті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стиль викладу має бути термінологічно суворим, а мова – нейтральною, щоб не викликати непотрібних емоцій і не відволікати увагу від суті змісту.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96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052736"/>
            <a:ext cx="457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Правові презумпції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pPr algn="just">
              <a:lnSpc>
                <a:spcPct val="150000"/>
              </a:lnSpc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припущення (у сфері права або лише у зв’язку з правом) про наявність чи відсутність певних фактів, які підтверджуються чи заперечуються у процесі доказування</a:t>
            </a:r>
            <a:r>
              <a:rPr lang="uk-UA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8962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28248" y="980728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Правові фікції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сформульовані у законодавстві положення про неіснуючі факти, які визнаються існуючими, а тому такими, що мають певні юридичні наслідки.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Будучи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фікція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правовою. </a:t>
            </a:r>
          </a:p>
        </p:txBody>
      </p:sp>
    </p:spTree>
    <p:extLst>
      <p:ext uri="{BB962C8B-B14F-4D97-AF65-F5344CB8AC3E}">
        <p14:creationId xmlns:p14="http://schemas.microsoft.com/office/powerpoint/2010/main" val="3781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61755" y="1213008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Правові с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имвол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</a:p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являють собою правове опосередкування знакових, кодованих регуляторів суспільних відносин, що історично склалися на рівні звичаїв і традицій.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46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 питання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556792"/>
            <a:ext cx="6711654" cy="4195481"/>
          </a:xfrm>
        </p:spPr>
        <p:txBody>
          <a:bodyPr>
            <a:normAutofit/>
          </a:bodyPr>
          <a:lstStyle/>
          <a:p>
            <a:pPr algn="just"/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мета,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 algn="just">
              <a:lnSpc>
                <a:spcPct val="150000"/>
              </a:lnSpc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Засоби, прийоми, правила як елементи юридичної техніки</a:t>
            </a:r>
            <a:r>
              <a:rPr lang="uk-UA" sz="24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Вимоги юридичної техніки до складання актів правозастосування.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742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Юридико</a:t>
            </a:r>
            <a:r>
              <a:rPr lang="uk-UA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-технічні прийоми</a:t>
            </a:r>
            <a:br>
              <a:rPr lang="uk-UA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908720"/>
            <a:ext cx="4572000" cy="501194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Юридико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-технічні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прийоми ніяких матеріальних ознак не мають. </a:t>
            </a:r>
          </a:p>
          <a:p>
            <a:pPr algn="just">
              <a:lnSpc>
                <a:spcPct val="150000"/>
              </a:lnSpc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Вони є усталеними способами виконання та виготовлення правових актів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Прийомами юридичної техніки є ті дії, які ведуть до утворення правових текстів. </a:t>
            </a:r>
          </a:p>
        </p:txBody>
      </p:sp>
    </p:spTree>
    <p:extLst>
      <p:ext uri="{BB962C8B-B14F-4D97-AF65-F5344CB8AC3E}">
        <p14:creationId xmlns:p14="http://schemas.microsoft.com/office/powerpoint/2010/main" val="174329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908720"/>
            <a:ext cx="4572000" cy="541686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Прийоми юридичної техніки класифікуються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0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ступенем узагальнення нормативного матеріалу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абстрактний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казуїстичний прийоми;</a:t>
            </a:r>
          </a:p>
          <a:p>
            <a:pPr algn="just"/>
            <a:r>
              <a:rPr lang="uk-UA" sz="20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за способом викладу норм права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прямий, посилковий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uk-UA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бланкетний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прийоми;</a:t>
            </a:r>
          </a:p>
          <a:p>
            <a:pPr algn="just"/>
            <a:r>
              <a:rPr lang="uk-UA" sz="20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uk-UA" sz="20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 структуризація тексту закону</a:t>
            </a:r>
            <a:r>
              <a:rPr lang="uk-UA" sz="20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uk-UA" sz="20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</a:t>
            </a:r>
            <a:r>
              <a:rPr lang="uk-UA" sz="20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 на інші нормативно-правові акти</a:t>
            </a:r>
            <a:r>
              <a:rPr lang="uk-UA" sz="20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uk-UA" sz="20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ґ)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приміток</a:t>
            </a:r>
            <a:r>
              <a:rPr lang="ru-RU" sz="20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uk-UA" sz="20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д) 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sz="20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фіксацією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</a:t>
            </a:r>
            <a:r>
              <a:rPr lang="uk-UA" sz="2000" b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реквізит</a:t>
            </a:r>
            <a:r>
              <a:rPr lang="uk-UA" sz="2000" b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ів</a:t>
            </a:r>
            <a:r>
              <a:rPr lang="uk-UA" sz="20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правозастосовного </a:t>
            </a:r>
            <a:r>
              <a:rPr lang="uk-UA" sz="2000" b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акта</a:t>
            </a:r>
            <a:r>
              <a:rPr lang="uk-UA" sz="20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bg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380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Юридико</a:t>
            </a:r>
            <a:r>
              <a:rPr lang="uk-UA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-технічні правила-вимоги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95736" y="1268760"/>
            <a:ext cx="457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правилах юридичної техніки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закріплюється правильне та доречне використання техніко-юридичних засобів і прийомів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уніфікованими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стадіях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правотворч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ого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правозастосовного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49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557460"/>
            <a:ext cx="4572000" cy="64017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2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 </a:t>
            </a:r>
            <a:r>
              <a:rPr lang="uk-UA" sz="2800" b="1" i="1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b="1" i="1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равил</a:t>
            </a:r>
            <a:r>
              <a:rPr lang="ru-RU" sz="2800" b="1" i="1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</a:t>
            </a:r>
            <a:r>
              <a:rPr lang="ru-RU" sz="2800" b="1" i="1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sz="2800" b="1" i="1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правила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правового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       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правила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проекту нормативно-право­вого акта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   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правила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формування змісту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текст, структуру,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правового акта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   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правового акта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 права.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397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9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</a:t>
            </a:r>
            <a:r>
              <a:rPr lang="uk-UA" sz="49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556792"/>
            <a:ext cx="4572000" cy="331674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uk-UA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 </a:t>
            </a:r>
            <a:r>
              <a:rPr lang="uk-UA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 техніки до складання актів правозастосування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32989"/>
            <a:ext cx="1828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449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Правила-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58567186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75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 вимоги, що ставляться до юридичних документів</a:t>
            </a: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124744"/>
            <a:ext cx="4040188" cy="639762"/>
          </a:xfrm>
        </p:spPr>
        <p:txBody>
          <a:bodyPr>
            <a:noAutofit/>
          </a:bodyPr>
          <a:lstStyle/>
          <a:p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Юридичний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7544" y="1916832"/>
            <a:ext cx="4040188" cy="395128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повинен містити помилкових положень, суперечити чинному законодавству і директивним вказів­кам керівних органів. 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Він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повинен видаватися суворо відповідними органами згідно з їх формально визначеною компетенцією.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Повинен бути об’єктивним, тобто міс­ти­ти достовірні та правильно зафіксовані відомості про події, явища, дії й стан. Наведені в ньому цифри, факти, дати, прізвища старанно перевіряють. 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Юридичний документ</a:t>
            </a:r>
            <a:endParaRPr lang="ru-RU" dirty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572000" y="1916832"/>
            <a:ext cx="4041775" cy="3951288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Кожен документ пови­нен мати підпис відповідних посадових осіб, а в необхідних випадках також печатку.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Назву органу, міністерства, його структурного підрозділу, установи, організації, підприємства необхідно вказувати у точній відповідності до їх найменування (повного, скороченого чи умовного).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230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Логічні вимоги, що ставляться до юридичних документів</a:t>
            </a:r>
            <a:br>
              <a:rPr lang="uk-UA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документа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 повинен бути </a:t>
            </a:r>
            <a:r>
              <a:rPr lang="uk-UA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послідовним, зв’язним, точним, чітким, зрозумілим, інформаційно повним, аргументованим, переконливим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Аргумен­тація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висновки мають бути об’єктивними.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юридичних документах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 уникати використання понять невизначеного змісту, нечітких або неточних юридичних термінів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бо це може деформувати думку укладача, призвести до парадоксальних ситуацій. Неточне слово в документі утворює підстави для неоднакового його тлумачення, різного застосування, підстави для сваволі.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Tx/>
              <a:buChar char="-"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документа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uk-UA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юридичного документа не може бути неза­кінченим і залишати можливість для довільного 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uk-UA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доповнення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uk-UA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 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uk-UA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розширення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Будь-які положення, правила, фрази в ньому мають бути закінченими. </a:t>
            </a:r>
          </a:p>
          <a:p>
            <a:pPr algn="just"/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Формулювання нормативних приписів повинно бути точним, чітким, ясним (зрозумілим), стислим і доступним для сприйняття. </a:t>
            </a:r>
            <a:endParaRPr lang="uk-UA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юридичних документах необхідно уникати </a:t>
            </a:r>
            <a:r>
              <a:rPr lang="uk-UA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плеоназмів  і тавтології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тощо.</a:t>
            </a:r>
            <a:endParaRPr lang="uk-UA" sz="2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737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7794" y="620688"/>
            <a:ext cx="2551462" cy="1447800"/>
          </a:xfrm>
        </p:spPr>
        <p:txBody>
          <a:bodyPr/>
          <a:lstStyle/>
          <a:p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Структурні вимоги, що ставляться до юридичних документів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має чітку, графічно виражену письмову фор­му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нумерація частин, статей, пунктів, графіч­не виділення ключових слів або інших важливих частин у тексті документа. 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кожного аспекту змісту юридичного документа необхідно починати з нового абзацу. 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Кожна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складова частина, крім абзаців, повинна мати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номер.</a:t>
            </a: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Нумерація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проводиться арабськими циф­рами та повинна бути постійною і єди­ною для всього тексту.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7794" y="2348880"/>
            <a:ext cx="2551462" cy="2895599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uk-UA" sz="250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структурні вимоги, що висуваються до юридичних документів: </a:t>
            </a:r>
            <a:endParaRPr lang="uk-UA" sz="2500" dirty="0" smtClean="0">
              <a:solidFill>
                <a:schemeClr val="accent3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єдність і внутрішня логіка у тексті юридичного документа; </a:t>
            </a:r>
          </a:p>
          <a:p>
            <a:pPr algn="just"/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послідовне розміщення правового матеріалу в те­к­с­­ті документа; </a:t>
            </a:r>
          </a:p>
          <a:p>
            <a:pPr algn="just"/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забезпечення зручності при користуванні документами</a:t>
            </a:r>
            <a:r>
              <a:rPr lang="uk-UA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 у тексті юридичного документа повинен узгоджувати­ся в усіх своїх частинах і розміщуватись у логічній послідовності.</a:t>
            </a:r>
            <a:endParaRPr lang="uk-UA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54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Autofit/>
          </a:bodyPr>
          <a:lstStyle/>
          <a:p>
            <a:r>
              <a:rPr lang="uk-UA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Мовностилістичні вимоги, що ставляться до юридичних документів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5576" y="1484784"/>
            <a:ext cx="3298113" cy="4195763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 правилом юридичної техніки є необхідність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викорис­тання у тексті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простих і зрозумілих термінів, які повин­ні відповідати тому змістові, який вони мають у літературній мові, законодавстві України, у спеціальних науках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uk-UA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Термінологія актів нижчого порядку не повинна відходити від термінології, яка вживається в актах вищого порядку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якими вони пов’язані. </a:t>
            </a:r>
          </a:p>
          <a:p>
            <a:endParaRPr lang="ru-RU" sz="1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11960" y="1772816"/>
            <a:ext cx="3298115" cy="4200245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Недоліком юридичного документа є вживання в ньому </a:t>
            </a:r>
            <a:r>
              <a:rPr lang="uk-UA" sz="6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полісемії, синонімії й омонімії термінів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правовому тексті важливо забезпечити однозначне використання юридичних термінів, цілком неприпустимо вживати різноманітні слова для позначення одного й того самого поняття. </a:t>
            </a:r>
          </a:p>
          <a:p>
            <a:pPr algn="just"/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допус­кає­ться вживання в юридичних документах помпезних слів, пишномовних фраз, лозунгів, запитань, знаків оклику і питання.</a:t>
            </a:r>
          </a:p>
          <a:p>
            <a:pPr algn="just"/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 </a:t>
            </a:r>
            <a:r>
              <a:rPr lang="uk-UA" sz="6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іншомовні слова </a:t>
            </a:r>
            <a:r>
              <a:rPr lang="uk-UA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лише тоді, коли вони не мають відповідного слова в українській мові або отримали міжнародне визнання.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145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9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</a:t>
            </a:r>
            <a:r>
              <a:rPr lang="uk-UA" sz="49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95736" y="1556792"/>
            <a:ext cx="4572000" cy="29012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endParaRPr lang="uk-UA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50000"/>
              </a:lnSpc>
            </a:pP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мета,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3535" y="476672"/>
            <a:ext cx="1828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553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Мовностилістичні вимоги, що ставляться до юридичних документів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7544" y="1268760"/>
            <a:ext cx="4038600" cy="45259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Не­об­хід­но відмовлятися від надмірного вживання термінів-абревіатур, а також скорочень, утворених з двох і більше слів (</a:t>
            </a:r>
            <a:r>
              <a:rPr lang="uk-UA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промбудтрест</a:t>
            </a:r>
            <a:r>
              <a:rPr lang="uk-UA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УкрНДІІСВД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Загальним принципом викладу нормативно-правових та індивідуальних правових текстів є відсутність у них </a:t>
            </a:r>
            <a:r>
              <a:rPr lang="uk-UA"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жаргонної й іншої просторічної лексики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Слід дотримуватися правила максимального обмеження вживання </a:t>
            </a:r>
            <a:r>
              <a:rPr lang="uk-UA"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 лексики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0" y="1268760"/>
            <a:ext cx="4038600" cy="45259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Зрозумілість юридичного документа не може бути пору­шена вживанням слів місцевого діалекту (</a:t>
            </a:r>
            <a:r>
              <a:rPr lang="uk-UA" sz="3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діалектизми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що доступ­ні населенню окремих регіонів, але незрозумілі більшій частині населення країни.</a:t>
            </a:r>
          </a:p>
          <a:p>
            <a:pPr algn="just"/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тексті документа небажано використовувати </a:t>
            </a:r>
            <a:r>
              <a:rPr lang="uk-UA"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в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їх </a:t>
            </a:r>
            <a:r>
              <a:rPr lang="uk-UA"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переносному значенні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епітети, метафори, метонімію.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345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Мовностилістичні вимоги, що ставляться до юридичних документів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Правовий текст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правового тексту характерна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однотипність синтаксичних конструкцій, часта повторюваність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пов’язано із внутрішньою природою права як регулятора суспільного життя.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1772816"/>
            <a:ext cx="4041775" cy="63976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Правовий </a:t>
            </a:r>
            <a:r>
              <a:rPr lang="uk-UA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Тексти законодавчих й інших нормативно-правових актів не можуть бути розповіддю чи описанням певного явища чи події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uk-UA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засоби в них слід використовувати максимально доречно і лаконічно. </a:t>
            </a:r>
          </a:p>
          <a:p>
            <a:pPr algn="just"/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 норми слід викладати </a:t>
            </a:r>
            <a:r>
              <a:rPr lang="uk-UA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щонайбільш</a:t>
            </a:r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обмеженою кількістю слів і речень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136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Мовностилістичні вимоги, що ставляться до юридичних документів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700808"/>
            <a:ext cx="4040188" cy="639762"/>
          </a:xfrm>
        </p:spPr>
        <p:txBody>
          <a:bodyPr/>
          <a:lstStyle/>
          <a:p>
            <a:pPr algn="ctr"/>
            <a:r>
              <a:rPr lang="uk-UA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Правовий текст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Безособовість правового тексту досягається за допомогою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постановив, наказую, може, має право, нести (відповідальність), відповідати (за шкоду), виділити (кошти), виконати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б)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інфінітивних і безособових речень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(напр.,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сесії мають право бути присутніми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1700808"/>
            <a:ext cx="4041775" cy="639762"/>
          </a:xfrm>
        </p:spPr>
        <p:txBody>
          <a:bodyPr/>
          <a:lstStyle/>
          <a:p>
            <a:r>
              <a:rPr lang="uk-UA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Правовий </a:t>
            </a:r>
            <a:r>
              <a:rPr lang="uk-UA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 положення та основні думки слід розташовувати у головних реченнях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юридичних документах рекомендується дотримуватись такого порядку: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 описувати умови, за яких починає діяти норма права, далі — ознаки діяння, що відбулося за даних умов, а вже потім — можливі заходи державного впливу у випадку невиконання вимог цієї норми.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660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uk-UA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використаних джерел: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Конституція України: Закон України від 28 червня 1996 року № 254к/96-ВР. Відомості Верховної Ради України. 1996. № 30. Ст. 141.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Кримінальний кодекс України: Закон України від 05.04.2001 р. № 2341-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Відомості Верховної Ради України. 2001. № 25–26. Ст. 131.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24. Цивільний кодекс України: Закон України від 16 січня 2003 року № 435-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Верховної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Ради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(ВВР), 2003, №№ 40-44, ст. 356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 algn="just"/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Красницька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В. Юридичні документи: техніка складання, оформлення та редагування: посібник. 2-е вид.,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і перероб. К.: Парламент. видавництво, 2006. 538 с.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Шутак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І. Д. Юридична техніка: курс лекцій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Івано-Франківськ: Лабораторія академічних досліджень правового регулювання та юридичної техніки. Дрогобич: Коло, 2015. 228 с.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98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uk-UA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використаних джерел: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Савчин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М.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Методологія порівняльного правознавства у контексті зближення правових культур та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соціогуманітарного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виміру права.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https://dspace.uzhnu.edu.ua/.../Savchyn_metodology%20for...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 техніка і технологія: теорія і практика застосування: Тези </a:t>
            </a:r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 </a:t>
            </a:r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ІІ </a:t>
            </a:r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Всеукр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наук.-</a:t>
            </a:r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(м. Львів, 24-25 лист. 2016 р.) / за </a:t>
            </a:r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ред. І.Д. </a:t>
            </a:r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Шутака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Х.: Право, 2016. 228 с.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ик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 І.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// </a:t>
            </a:r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Парламентаризм в Украине: теория и практика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атериалы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научн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.-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посвящ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10-й годовщине со дня провозглашения независимости Украины и 5-й годовщине со дня принятия Конституции Украины (26 июня 2001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К., 2001. С. 644-647.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410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0" y="333375"/>
            <a:ext cx="9144000" cy="6048375"/>
          </a:xfrm>
          <a:prstGeom prst="ellipseRibbon">
            <a:avLst>
              <a:gd name="adj1" fmla="val 25000"/>
              <a:gd name="adj2" fmla="val 50000"/>
              <a:gd name="adj3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800" b="1" i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charset="0"/>
              </a:rPr>
              <a:t>Юридична</a:t>
            </a:r>
            <a:r>
              <a:rPr lang="ru-RU" altLang="ru-RU" sz="28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charset="0"/>
              </a:rPr>
              <a:t> </a:t>
            </a:r>
            <a:r>
              <a:rPr lang="ru-RU" altLang="ru-RU" sz="2800" b="1" i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charset="0"/>
              </a:rPr>
              <a:t>техніка</a:t>
            </a:r>
            <a:r>
              <a:rPr lang="ru-RU" altLang="ru-RU" sz="2400" b="1" i="1" dirty="0" smtClean="0">
                <a:latin typeface="Arial" charset="0"/>
              </a:rPr>
              <a:t>– </a:t>
            </a:r>
            <a:endParaRPr lang="ru-RU" altLang="ru-RU" sz="2400" b="1" i="1" dirty="0">
              <a:latin typeface="Arial" charset="0"/>
            </a:endParaRPr>
          </a:p>
          <a:p>
            <a:pPr algn="ctr"/>
            <a:r>
              <a:rPr lang="ru-RU" altLang="ru-RU" sz="2400" b="1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altLang="ru-RU" sz="24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altLang="ru-RU" sz="2400" b="1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основаних</a:t>
            </a:r>
            <a:r>
              <a:rPr lang="ru-RU" altLang="ru-RU" sz="2400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altLang="ru-RU" sz="2400" b="1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досягненнях</a:t>
            </a:r>
            <a:r>
              <a:rPr lang="ru-RU" altLang="ru-RU" sz="2400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altLang="ru-RU" sz="2400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права</a:t>
            </a:r>
          </a:p>
          <a:p>
            <a:pPr algn="ctr"/>
            <a:r>
              <a:rPr lang="uk-UA" sz="24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altLang="ru-RU" sz="2400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перевірених</a:t>
            </a:r>
            <a:r>
              <a:rPr lang="ru-RU" altLang="ru-RU" sz="2400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практикою </a:t>
            </a:r>
            <a:r>
              <a:rPr lang="ru-RU" altLang="ru-RU" sz="2400" b="1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правотворчості</a:t>
            </a:r>
            <a:r>
              <a:rPr lang="ru-RU" altLang="ru-RU" sz="2400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altLang="ru-RU" sz="2400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altLang="ru-RU" sz="2400" b="1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4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altLang="ru-RU" sz="2400" b="1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асобів</a:t>
            </a:r>
            <a:r>
              <a:rPr lang="ru-RU" altLang="ru-RU" sz="2400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b="1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прийомів</a:t>
            </a:r>
            <a:r>
              <a:rPr lang="ru-RU" altLang="ru-RU" sz="2400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правил-</a:t>
            </a:r>
            <a:r>
              <a:rPr lang="ru-RU" altLang="ru-RU" sz="2400" b="1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endParaRPr lang="ru-RU" altLang="ru-RU" sz="2400" b="1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4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 найбільш якісно </a:t>
            </a:r>
            <a:r>
              <a:rPr lang="uk-UA" sz="2400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досконалих </a:t>
            </a:r>
            <a:r>
              <a:rPr lang="uk-UA" sz="24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формою і структурою </a:t>
            </a:r>
            <a:endParaRPr lang="uk-UA" sz="2400" b="1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400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нормативно-правових і </a:t>
            </a:r>
            <a:r>
              <a:rPr lang="uk-UA" sz="24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правозастосовних </a:t>
            </a:r>
            <a:r>
              <a:rPr lang="uk-UA" sz="2400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актів, </a:t>
            </a:r>
            <a:r>
              <a:rPr lang="uk-UA" sz="24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</a:t>
            </a:r>
            <a:endParaRPr lang="uk-UA" sz="2400" b="1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400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 </a:t>
            </a:r>
            <a:r>
              <a:rPr lang="uk-UA" sz="24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uk-UA" sz="2400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виробленні </a:t>
            </a:r>
            <a:r>
              <a:rPr lang="uk-UA" sz="24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 систематизації актів </a:t>
            </a:r>
            <a:endParaRPr lang="uk-UA" sz="2400" b="1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400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sz="24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їх доско­налості</a:t>
            </a:r>
            <a:endParaRPr lang="ru-RU" altLang="ru-RU" sz="2400" b="1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03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21636823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450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187624" y="116632"/>
            <a:ext cx="7129463" cy="4392612"/>
          </a:xfrm>
          <a:prstGeom prst="cloudCallout">
            <a:avLst>
              <a:gd name="adj1" fmla="val -61625"/>
              <a:gd name="adj2" fmla="val 8198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/>
            <a:r>
              <a:rPr lang="uk-UA" altLang="ru-RU" sz="24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юридичної техніки</a:t>
            </a:r>
            <a:r>
              <a:rPr lang="uk-UA" altLang="ru-RU" sz="24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altLang="ru-RU" sz="24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 </a:t>
            </a:r>
            <a:r>
              <a:rPr lang="uk-UA" altLang="ru-RU" sz="24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повноти й точності втілення державної </a:t>
            </a:r>
            <a:r>
              <a:rPr lang="uk-UA" altLang="ru-RU" sz="24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uk-UA" altLang="ru-RU" sz="24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правовому акті</a:t>
            </a:r>
            <a:r>
              <a:rPr lang="uk-UA" altLang="ru-RU" sz="24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altLang="ru-RU" sz="24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логічної послідовності викладу правової інформації, простоти ясності, стислості, </a:t>
            </a:r>
            <a:r>
              <a:rPr lang="uk-UA" altLang="ru-RU" sz="24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стандартизованості </a:t>
            </a:r>
            <a:r>
              <a:rPr lang="uk-UA" altLang="ru-RU" sz="24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 уніфікованості нормативно-правових та індивідуальних актів, відсутність </a:t>
            </a:r>
            <a:r>
              <a:rPr lang="uk-UA" altLang="ru-RU" sz="24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них суперечностей і прогалин. </a:t>
            </a:r>
            <a:endParaRPr lang="uk-UA" altLang="ru-RU" sz="2400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altLang="ru-RU" sz="2800" b="1" i="1" dirty="0">
              <a:solidFill>
                <a:srgbClr val="0033CC"/>
              </a:solidFill>
              <a:latin typeface="Adobe Casl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58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12716600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236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620688"/>
            <a:ext cx="457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1.Правотворча (законодавча, техніка законотворчості) техніка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Законодавча техніка, у свою чергу, може поділятися на: техніку внесення законодавчої ініціативи; техніку розгляду проекту законодавчого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акта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техніку прийняття закону; техніку опублікування закону; кодифікаційну техніку тощо.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5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224</TotalTime>
  <Words>2239</Words>
  <Application>Microsoft Office PowerPoint</Application>
  <PresentationFormat>Экран (4:3)</PresentationFormat>
  <Paragraphs>190</Paragraphs>
  <Slides>44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52" baseType="lpstr">
      <vt:lpstr>Adobe Caslon Pro</vt:lpstr>
      <vt:lpstr>Arial</vt:lpstr>
      <vt:lpstr>Calibri</vt:lpstr>
      <vt:lpstr>Century Gothic</vt:lpstr>
      <vt:lpstr>Times New Roman</vt:lpstr>
      <vt:lpstr>Wingdings 2</vt:lpstr>
      <vt:lpstr>Wingdings 3</vt:lpstr>
      <vt:lpstr>Ион</vt:lpstr>
      <vt:lpstr>Презентация PowerPoint</vt:lpstr>
      <vt:lpstr> ТЕМА 2</vt:lpstr>
      <vt:lpstr>Навчальні питання: </vt:lpstr>
      <vt:lpstr>2.1.  </vt:lpstr>
      <vt:lpstr>Презентация PowerPoint</vt:lpstr>
      <vt:lpstr>Презентация PowerPoint</vt:lpstr>
      <vt:lpstr>Презентация PowerPoint</vt:lpstr>
      <vt:lpstr>Види юридичної техніки</vt:lpstr>
      <vt:lpstr>Презентация PowerPoint</vt:lpstr>
      <vt:lpstr>Презентация PowerPoint</vt:lpstr>
      <vt:lpstr>Презентация PowerPoint</vt:lpstr>
      <vt:lpstr>Презентация PowerPoint</vt:lpstr>
      <vt:lpstr>Етапи розвитку юридичної техніки:  </vt:lpstr>
      <vt:lpstr>2.2.  </vt:lpstr>
      <vt:lpstr>Презентация PowerPoint</vt:lpstr>
      <vt:lpstr>Презентация PowerPoint</vt:lpstr>
      <vt:lpstr>Принципи юридичної техніки </vt:lpstr>
      <vt:lpstr>Юридико-технічні засоби  </vt:lpstr>
      <vt:lpstr>Юридико-технічні засоби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Юридико-технічні прийоми </vt:lpstr>
      <vt:lpstr>Презентация PowerPoint</vt:lpstr>
      <vt:lpstr>Юридико-технічні правила-вимоги </vt:lpstr>
      <vt:lpstr>Презентация PowerPoint</vt:lpstr>
      <vt:lpstr>2.3.  </vt:lpstr>
      <vt:lpstr>Правила-вимоги юридичної техніки</vt:lpstr>
      <vt:lpstr>Правові вимоги, що ставляться до юридичних документів </vt:lpstr>
      <vt:lpstr>Логічні вимоги, що ставляться до юридичних документів </vt:lpstr>
      <vt:lpstr>Структурні вимоги, що ставляться до юридичних документів</vt:lpstr>
      <vt:lpstr>Мовностилістичні вимоги, що ставляться до юридичних документів</vt:lpstr>
      <vt:lpstr>Мовностилістичні вимоги, що ставляться до юридичних документів</vt:lpstr>
      <vt:lpstr>Мовностилістичні вимоги, що ставляться до юридичних документів</vt:lpstr>
      <vt:lpstr>Мовностилістичні вимоги, що ставляться до юридичних документів</vt:lpstr>
      <vt:lpstr>Список використаних джерел:</vt:lpstr>
      <vt:lpstr> Список використаних джерел: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Mult_2.ppt</dc:title>
  <dc:creator>Анжела</dc:creator>
  <cp:lastModifiedBy>Анжела</cp:lastModifiedBy>
  <cp:revision>39</cp:revision>
  <dcterms:created xsi:type="dcterms:W3CDTF">2018-10-15T20:17:01Z</dcterms:created>
  <dcterms:modified xsi:type="dcterms:W3CDTF">2019-01-24T19:05:23Z</dcterms:modified>
</cp:coreProperties>
</file>