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3" r:id="rId2"/>
    <p:sldId id="343" r:id="rId3"/>
    <p:sldId id="274" r:id="rId4"/>
    <p:sldId id="285" r:id="rId5"/>
    <p:sldId id="280" r:id="rId6"/>
    <p:sldId id="287" r:id="rId7"/>
    <p:sldId id="290" r:id="rId8"/>
    <p:sldId id="291" r:id="rId9"/>
    <p:sldId id="292" r:id="rId10"/>
    <p:sldId id="293" r:id="rId11"/>
    <p:sldId id="272" r:id="rId12"/>
    <p:sldId id="294" r:id="rId13"/>
    <p:sldId id="295" r:id="rId14"/>
    <p:sldId id="261" r:id="rId15"/>
    <p:sldId id="342" r:id="rId16"/>
    <p:sldId id="296" r:id="rId17"/>
    <p:sldId id="298" r:id="rId18"/>
    <p:sldId id="299" r:id="rId19"/>
    <p:sldId id="304" r:id="rId20"/>
    <p:sldId id="305" r:id="rId21"/>
    <p:sldId id="313" r:id="rId22"/>
    <p:sldId id="312" r:id="rId23"/>
    <p:sldId id="315" r:id="rId24"/>
    <p:sldId id="316" r:id="rId25"/>
    <p:sldId id="309" r:id="rId26"/>
    <p:sldId id="326" r:id="rId27"/>
    <p:sldId id="325" r:id="rId28"/>
    <p:sldId id="344" r:id="rId29"/>
    <p:sldId id="322" r:id="rId30"/>
    <p:sldId id="345" r:id="rId31"/>
    <p:sldId id="328" r:id="rId32"/>
    <p:sldId id="330" r:id="rId33"/>
    <p:sldId id="332" r:id="rId34"/>
    <p:sldId id="333" r:id="rId35"/>
    <p:sldId id="334" r:id="rId36"/>
    <p:sldId id="335" r:id="rId37"/>
    <p:sldId id="336" r:id="rId38"/>
    <p:sldId id="337" r:id="rId39"/>
    <p:sldId id="338" r:id="rId40"/>
    <p:sldId id="339" r:id="rId41"/>
    <p:sldId id="340" r:id="rId42"/>
    <p:sldId id="259" r:id="rId43"/>
    <p:sldId id="271" r:id="rId4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51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62EB6B-47F1-4616-A329-2D63D3A1DEB3}"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ru-RU"/>
        </a:p>
      </dgm:t>
    </dgm:pt>
    <dgm:pt modelId="{96127D0D-0FF9-4B6D-BC64-D388481DF01D}">
      <dgm:prSet phldrT="[Текст]" custT="1"/>
      <dgm:spPr/>
      <dgm:t>
        <a:bodyPr/>
        <a:lstStyle/>
        <a:p>
          <a:r>
            <a:rPr lang="uk-UA" sz="1200" dirty="0" smtClean="0">
              <a:solidFill>
                <a:schemeClr val="bg1"/>
              </a:solidFill>
              <a:latin typeface="Times New Roman" panose="02020603050405020304" pitchFamily="18" charset="0"/>
              <a:cs typeface="Times New Roman" panose="02020603050405020304" pitchFamily="18" charset="0"/>
            </a:rPr>
            <a:t>в</a:t>
          </a:r>
          <a:r>
            <a:rPr lang="ru-RU" sz="1200" dirty="0" err="1" smtClean="0">
              <a:solidFill>
                <a:schemeClr val="bg1"/>
              </a:solidFill>
              <a:latin typeface="Times New Roman" panose="02020603050405020304" pitchFamily="18" charset="0"/>
              <a:cs typeface="Times New Roman" panose="02020603050405020304" pitchFamily="18" charset="0"/>
            </a:rPr>
            <a:t>изначення</a:t>
          </a:r>
          <a:r>
            <a:rPr lang="ru-RU" sz="1200" dirty="0" smtClean="0">
              <a:solidFill>
                <a:schemeClr val="bg1"/>
              </a:solidFill>
              <a:latin typeface="Times New Roman" panose="02020603050405020304" pitchFamily="18" charset="0"/>
              <a:cs typeface="Times New Roman" panose="02020603050405020304" pitchFamily="18" charset="0"/>
            </a:rPr>
            <a:t> </a:t>
          </a:r>
          <a:r>
            <a:rPr lang="ru-RU" sz="1200" dirty="0" err="1" smtClean="0">
              <a:solidFill>
                <a:schemeClr val="bg1"/>
              </a:solidFill>
              <a:latin typeface="Times New Roman" panose="02020603050405020304" pitchFamily="18" charset="0"/>
              <a:cs typeface="Times New Roman" panose="02020603050405020304" pitchFamily="18" charset="0"/>
            </a:rPr>
            <a:t>ролі</a:t>
          </a:r>
          <a:r>
            <a:rPr lang="ru-RU" sz="1200" dirty="0" smtClean="0">
              <a:solidFill>
                <a:schemeClr val="bg1"/>
              </a:solidFill>
              <a:latin typeface="Times New Roman" panose="02020603050405020304" pitchFamily="18" charset="0"/>
              <a:cs typeface="Times New Roman" panose="02020603050405020304" pitchFamily="18" charset="0"/>
            </a:rPr>
            <a:t> </a:t>
          </a:r>
          <a:r>
            <a:rPr lang="ru-RU" sz="1200" dirty="0" err="1" smtClean="0">
              <a:solidFill>
                <a:schemeClr val="bg1"/>
              </a:solidFill>
              <a:latin typeface="Times New Roman" panose="02020603050405020304" pitchFamily="18" charset="0"/>
              <a:cs typeface="Times New Roman" panose="02020603050405020304" pitchFamily="18" charset="0"/>
            </a:rPr>
            <a:t>документації</a:t>
          </a:r>
          <a:r>
            <a:rPr lang="ru-RU" sz="1200" dirty="0" smtClean="0">
              <a:solidFill>
                <a:schemeClr val="bg1"/>
              </a:solidFill>
              <a:latin typeface="Times New Roman" panose="02020603050405020304" pitchFamily="18" charset="0"/>
              <a:cs typeface="Times New Roman" panose="02020603050405020304" pitchFamily="18" charset="0"/>
            </a:rPr>
            <a:t> в </a:t>
          </a:r>
          <a:r>
            <a:rPr lang="ru-RU" sz="1200" dirty="0" err="1" smtClean="0">
              <a:solidFill>
                <a:schemeClr val="bg1"/>
              </a:solidFill>
              <a:latin typeface="Times New Roman" panose="02020603050405020304" pitchFamily="18" charset="0"/>
              <a:cs typeface="Times New Roman" panose="02020603050405020304" pitchFamily="18" charset="0"/>
            </a:rPr>
            <a:t>житті</a:t>
          </a:r>
          <a:r>
            <a:rPr lang="ru-RU" sz="1200" dirty="0" smtClean="0">
              <a:solidFill>
                <a:schemeClr val="bg1"/>
              </a:solidFill>
              <a:latin typeface="Times New Roman" panose="02020603050405020304" pitchFamily="18" charset="0"/>
              <a:cs typeface="Times New Roman" panose="02020603050405020304" pitchFamily="18" charset="0"/>
            </a:rPr>
            <a:t> </a:t>
          </a:r>
          <a:r>
            <a:rPr lang="ru-RU" sz="1200" dirty="0" err="1" smtClean="0">
              <a:solidFill>
                <a:schemeClr val="bg1"/>
              </a:solidFill>
              <a:latin typeface="Times New Roman" panose="02020603050405020304" pitchFamily="18" charset="0"/>
              <a:cs typeface="Times New Roman" panose="02020603050405020304" pitchFamily="18" charset="0"/>
            </a:rPr>
            <a:t>держави</a:t>
          </a:r>
          <a:r>
            <a:rPr lang="ru-RU" sz="1200" dirty="0" smtClean="0">
              <a:solidFill>
                <a:schemeClr val="bg1"/>
              </a:solidFill>
              <a:latin typeface="Times New Roman" panose="02020603050405020304" pitchFamily="18" charset="0"/>
              <a:cs typeface="Times New Roman" panose="02020603050405020304" pitchFamily="18" charset="0"/>
            </a:rPr>
            <a:t>, </a:t>
          </a:r>
          <a:r>
            <a:rPr lang="ru-RU" sz="1200" dirty="0" err="1" smtClean="0">
              <a:solidFill>
                <a:schemeClr val="bg1"/>
              </a:solidFill>
              <a:latin typeface="Times New Roman" panose="02020603050405020304" pitchFamily="18" charset="0"/>
              <a:cs typeface="Times New Roman" panose="02020603050405020304" pitchFamily="18" charset="0"/>
            </a:rPr>
            <a:t>суспільства</a:t>
          </a:r>
          <a:r>
            <a:rPr lang="ru-RU" sz="1200" dirty="0" smtClean="0">
              <a:solidFill>
                <a:schemeClr val="bg1"/>
              </a:solidFill>
              <a:latin typeface="Times New Roman" panose="02020603050405020304" pitchFamily="18" charset="0"/>
              <a:cs typeface="Times New Roman" panose="02020603050405020304" pitchFamily="18" charset="0"/>
            </a:rPr>
            <a:t>, особи</a:t>
          </a:r>
          <a:endParaRPr lang="ru-RU" sz="1200" dirty="0">
            <a:solidFill>
              <a:schemeClr val="bg1"/>
            </a:solidFill>
          </a:endParaRPr>
        </a:p>
      </dgm:t>
    </dgm:pt>
    <dgm:pt modelId="{3831978B-29AB-4AE6-A76A-28664F3AA305}" type="parTrans" cxnId="{C270CD05-EF7B-4AFD-8989-23F91D91CA90}">
      <dgm:prSet/>
      <dgm:spPr/>
      <dgm:t>
        <a:bodyPr/>
        <a:lstStyle/>
        <a:p>
          <a:endParaRPr lang="ru-RU"/>
        </a:p>
      </dgm:t>
    </dgm:pt>
    <dgm:pt modelId="{4497C6EC-02FD-48D1-8488-3FEFC488DF2B}" type="sibTrans" cxnId="{C270CD05-EF7B-4AFD-8989-23F91D91CA90}">
      <dgm:prSet/>
      <dgm:spPr/>
      <dgm:t>
        <a:bodyPr/>
        <a:lstStyle/>
        <a:p>
          <a:endParaRPr lang="ru-RU"/>
        </a:p>
      </dgm:t>
    </dgm:pt>
    <dgm:pt modelId="{DA672220-DA55-4A2D-A2AE-FF2A4604E777}">
      <dgm:prSet phldrT="[Текст]" custT="1"/>
      <dgm:spPr/>
      <dgm:t>
        <a:bodyPr/>
        <a:lstStyle/>
        <a:p>
          <a:r>
            <a:rPr lang="uk-UA" sz="1200" dirty="0" smtClean="0">
              <a:solidFill>
                <a:schemeClr val="bg1"/>
              </a:solidFill>
              <a:latin typeface="Times New Roman" panose="02020603050405020304" pitchFamily="18" charset="0"/>
              <a:cs typeface="Times New Roman" panose="02020603050405020304" pitchFamily="18" charset="0"/>
            </a:rPr>
            <a:t>у</a:t>
          </a:r>
          <a:r>
            <a:rPr lang="ru-RU" sz="1200" dirty="0" err="1" smtClean="0">
              <a:solidFill>
                <a:schemeClr val="bg1"/>
              </a:solidFill>
              <a:latin typeface="Times New Roman" panose="02020603050405020304" pitchFamily="18" charset="0"/>
              <a:cs typeface="Times New Roman" panose="02020603050405020304" pitchFamily="18" charset="0"/>
            </a:rPr>
            <a:t>ніфікація</a:t>
          </a:r>
          <a:r>
            <a:rPr lang="ru-RU" sz="1200" dirty="0" smtClean="0">
              <a:solidFill>
                <a:schemeClr val="bg1"/>
              </a:solidFill>
              <a:latin typeface="Times New Roman" panose="02020603050405020304" pitchFamily="18" charset="0"/>
              <a:cs typeface="Times New Roman" panose="02020603050405020304" pitchFamily="18" charset="0"/>
            </a:rPr>
            <a:t> </a:t>
          </a:r>
          <a:r>
            <a:rPr lang="ru-RU" sz="1200" dirty="0" err="1" smtClean="0">
              <a:solidFill>
                <a:schemeClr val="bg1"/>
              </a:solidFill>
              <a:latin typeface="Times New Roman" panose="02020603050405020304" pitchFamily="18" charset="0"/>
              <a:cs typeface="Times New Roman" panose="02020603050405020304" pitchFamily="18" charset="0"/>
            </a:rPr>
            <a:t>документознавчої</a:t>
          </a:r>
          <a:r>
            <a:rPr lang="ru-RU" sz="1200" dirty="0" smtClean="0">
              <a:solidFill>
                <a:schemeClr val="bg1"/>
              </a:solidFill>
              <a:latin typeface="Times New Roman" panose="02020603050405020304" pitchFamily="18" charset="0"/>
              <a:cs typeface="Times New Roman" panose="02020603050405020304" pitchFamily="18" charset="0"/>
            </a:rPr>
            <a:t> </a:t>
          </a:r>
          <a:r>
            <a:rPr lang="ru-RU" sz="1200" dirty="0" err="1" smtClean="0">
              <a:solidFill>
                <a:schemeClr val="bg1"/>
              </a:solidFill>
              <a:latin typeface="Times New Roman" panose="02020603050405020304" pitchFamily="18" charset="0"/>
              <a:cs typeface="Times New Roman" panose="02020603050405020304" pitchFamily="18" charset="0"/>
            </a:rPr>
            <a:t>терміно</a:t>
          </a:r>
          <a:endParaRPr lang="ru-RU" sz="1200" dirty="0">
            <a:solidFill>
              <a:schemeClr val="bg1"/>
            </a:solidFill>
          </a:endParaRPr>
        </a:p>
      </dgm:t>
    </dgm:pt>
    <dgm:pt modelId="{1D7EF59F-2E7B-412C-AB46-386B02DF9777}" type="parTrans" cxnId="{5828F257-4DCF-4793-BECB-4E9E5BBFFF9B}">
      <dgm:prSet/>
      <dgm:spPr/>
      <dgm:t>
        <a:bodyPr/>
        <a:lstStyle/>
        <a:p>
          <a:endParaRPr lang="ru-RU"/>
        </a:p>
      </dgm:t>
    </dgm:pt>
    <dgm:pt modelId="{513D007F-CF84-4138-B21D-E05F11AE89AA}" type="sibTrans" cxnId="{5828F257-4DCF-4793-BECB-4E9E5BBFFF9B}">
      <dgm:prSet/>
      <dgm:spPr/>
      <dgm:t>
        <a:bodyPr/>
        <a:lstStyle/>
        <a:p>
          <a:endParaRPr lang="ru-RU"/>
        </a:p>
      </dgm:t>
    </dgm:pt>
    <dgm:pt modelId="{E4E0476E-2412-42E3-A430-C20C1C9F2C3B}">
      <dgm:prSet phldrT="[Текст]" custT="1"/>
      <dgm:spPr/>
      <dgm:t>
        <a:bodyPr/>
        <a:lstStyle/>
        <a:p>
          <a:r>
            <a:rPr lang="uk-UA" sz="1200" dirty="0" smtClean="0">
              <a:solidFill>
                <a:schemeClr val="bg1"/>
              </a:solidFill>
              <a:latin typeface="Times New Roman" panose="02020603050405020304" pitchFamily="18" charset="0"/>
              <a:cs typeface="Times New Roman" panose="02020603050405020304" pitchFamily="18" charset="0"/>
            </a:rPr>
            <a:t>гармонізація вітчизняних </a:t>
          </a:r>
          <a:r>
            <a:rPr lang="uk-UA" sz="1200" dirty="0" err="1" smtClean="0">
              <a:solidFill>
                <a:schemeClr val="bg1"/>
              </a:solidFill>
              <a:latin typeface="Times New Roman" panose="02020603050405020304" pitchFamily="18" charset="0"/>
              <a:cs typeface="Times New Roman" panose="02020603050405020304" pitchFamily="18" charset="0"/>
            </a:rPr>
            <a:t>методик</a:t>
          </a:r>
          <a:r>
            <a:rPr lang="uk-UA" sz="1200" dirty="0" smtClean="0">
              <a:solidFill>
                <a:schemeClr val="bg1"/>
              </a:solidFill>
              <a:latin typeface="Times New Roman" panose="02020603050405020304" pitchFamily="18" charset="0"/>
              <a:cs typeface="Times New Roman" panose="02020603050405020304" pitchFamily="18" charset="0"/>
            </a:rPr>
            <a:t> роботи з документацією з міжнародними стандартами</a:t>
          </a:r>
          <a:endParaRPr lang="ru-RU" sz="1200" dirty="0">
            <a:solidFill>
              <a:schemeClr val="bg1"/>
            </a:solidFill>
          </a:endParaRPr>
        </a:p>
      </dgm:t>
    </dgm:pt>
    <dgm:pt modelId="{67BF2083-CC4E-473C-B109-6C56C45BAA28}" type="parTrans" cxnId="{7E47EA11-3E9B-42A4-AB32-C4585873F3B6}">
      <dgm:prSet/>
      <dgm:spPr/>
      <dgm:t>
        <a:bodyPr/>
        <a:lstStyle/>
        <a:p>
          <a:endParaRPr lang="ru-RU"/>
        </a:p>
      </dgm:t>
    </dgm:pt>
    <dgm:pt modelId="{1503C3A5-F925-4CF4-A817-4C9975F55361}" type="sibTrans" cxnId="{7E47EA11-3E9B-42A4-AB32-C4585873F3B6}">
      <dgm:prSet/>
      <dgm:spPr/>
      <dgm:t>
        <a:bodyPr/>
        <a:lstStyle/>
        <a:p>
          <a:endParaRPr lang="ru-RU"/>
        </a:p>
      </dgm:t>
    </dgm:pt>
    <dgm:pt modelId="{3780A023-795B-4923-AB8B-01843CEEFEC4}">
      <dgm:prSet phldrT="[Текст]"/>
      <dgm:spPr/>
      <dgm:t>
        <a:bodyPr/>
        <a:lstStyle/>
        <a:p>
          <a:r>
            <a:rPr lang="uk-UA" dirty="0" smtClean="0">
              <a:solidFill>
                <a:schemeClr val="bg1"/>
              </a:solidFill>
              <a:latin typeface="Times New Roman" panose="02020603050405020304" pitchFamily="18" charset="0"/>
              <a:cs typeface="Times New Roman" panose="02020603050405020304" pitchFamily="18" charset="0"/>
            </a:rPr>
            <a:t>д</a:t>
          </a:r>
          <a:r>
            <a:rPr lang="ru-RU" dirty="0" err="1" smtClean="0">
              <a:solidFill>
                <a:schemeClr val="bg1"/>
              </a:solidFill>
              <a:latin typeface="Times New Roman" panose="02020603050405020304" pitchFamily="18" charset="0"/>
              <a:cs typeface="Times New Roman" panose="02020603050405020304" pitchFamily="18" charset="0"/>
            </a:rPr>
            <a:t>ослідження</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історії</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документації</a:t>
          </a:r>
          <a:endParaRPr lang="ru-RU" dirty="0">
            <a:solidFill>
              <a:schemeClr val="bg1"/>
            </a:solidFill>
          </a:endParaRPr>
        </a:p>
      </dgm:t>
    </dgm:pt>
    <dgm:pt modelId="{40C0B78F-0616-4B8C-9CD2-FBC073422A38}" type="parTrans" cxnId="{1DC35353-79AA-4390-BE89-2A9E140AEBEB}">
      <dgm:prSet/>
      <dgm:spPr/>
      <dgm:t>
        <a:bodyPr/>
        <a:lstStyle/>
        <a:p>
          <a:endParaRPr lang="ru-RU"/>
        </a:p>
      </dgm:t>
    </dgm:pt>
    <dgm:pt modelId="{FF7B25F7-A0C2-4E08-BD69-09239E71EEAA}" type="sibTrans" cxnId="{1DC35353-79AA-4390-BE89-2A9E140AEBEB}">
      <dgm:prSet/>
      <dgm:spPr/>
      <dgm:t>
        <a:bodyPr/>
        <a:lstStyle/>
        <a:p>
          <a:endParaRPr lang="ru-RU"/>
        </a:p>
      </dgm:t>
    </dgm:pt>
    <dgm:pt modelId="{B53AE067-059E-4D7A-902A-3BEB784F859B}">
      <dgm:prSet phldrT="[Текст]"/>
      <dgm:spPr/>
      <dgm:t>
        <a:bodyPr/>
        <a:lstStyle/>
        <a:p>
          <a:r>
            <a:rPr lang="uk-UA" dirty="0" smtClean="0">
              <a:solidFill>
                <a:schemeClr val="bg1"/>
              </a:solidFill>
              <a:latin typeface="Times New Roman" panose="02020603050405020304" pitchFamily="18" charset="0"/>
              <a:cs typeface="Times New Roman" panose="02020603050405020304" pitchFamily="18" charset="0"/>
            </a:rPr>
            <a:t>р</a:t>
          </a:r>
          <a:r>
            <a:rPr lang="ru-RU" dirty="0" err="1" smtClean="0">
              <a:solidFill>
                <a:schemeClr val="bg1"/>
              </a:solidFill>
              <a:latin typeface="Times New Roman" panose="02020603050405020304" pitchFamily="18" charset="0"/>
              <a:cs typeface="Times New Roman" panose="02020603050405020304" pitchFamily="18" charset="0"/>
            </a:rPr>
            <a:t>озроблення</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досконалих</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типологічних</a:t>
          </a:r>
          <a:r>
            <a:rPr lang="ru-RU" dirty="0" smtClean="0">
              <a:solidFill>
                <a:schemeClr val="bg1"/>
              </a:solidFill>
              <a:latin typeface="Times New Roman" panose="02020603050405020304" pitchFamily="18" charset="0"/>
              <a:cs typeface="Times New Roman" panose="02020603050405020304" pitchFamily="18" charset="0"/>
            </a:rPr>
            <a:t> схем </a:t>
          </a:r>
          <a:r>
            <a:rPr lang="ru-RU" dirty="0" err="1" smtClean="0">
              <a:solidFill>
                <a:schemeClr val="bg1"/>
              </a:solidFill>
              <a:latin typeface="Times New Roman" panose="02020603050405020304" pitchFamily="18" charset="0"/>
              <a:cs typeface="Times New Roman" panose="02020603050405020304" pitchFamily="18" charset="0"/>
            </a:rPr>
            <a:t>документації</a:t>
          </a:r>
          <a:endParaRPr lang="ru-RU" dirty="0">
            <a:solidFill>
              <a:schemeClr val="bg1"/>
            </a:solidFill>
          </a:endParaRPr>
        </a:p>
      </dgm:t>
    </dgm:pt>
    <dgm:pt modelId="{FCACC2B3-6FFF-46B3-A310-5FB0394C69BC}" type="parTrans" cxnId="{0BD5EA18-704E-4047-8073-D171576DB5D7}">
      <dgm:prSet/>
      <dgm:spPr/>
      <dgm:t>
        <a:bodyPr/>
        <a:lstStyle/>
        <a:p>
          <a:endParaRPr lang="ru-RU"/>
        </a:p>
      </dgm:t>
    </dgm:pt>
    <dgm:pt modelId="{312A6CB3-7145-445E-AE74-51BFC286C68C}" type="sibTrans" cxnId="{0BD5EA18-704E-4047-8073-D171576DB5D7}">
      <dgm:prSet/>
      <dgm:spPr/>
      <dgm:t>
        <a:bodyPr/>
        <a:lstStyle/>
        <a:p>
          <a:endParaRPr lang="ru-RU"/>
        </a:p>
      </dgm:t>
    </dgm:pt>
    <dgm:pt modelId="{B3CEA2C4-60B5-4ABA-BBAB-BEA886180972}">
      <dgm:prSet phldrT="[Текст]"/>
      <dgm:spPr/>
      <dgm:t>
        <a:bodyPr/>
        <a:lstStyle/>
        <a:p>
          <a:r>
            <a:rPr lang="uk-UA" dirty="0" smtClean="0">
              <a:solidFill>
                <a:schemeClr val="bg1"/>
              </a:solidFill>
              <a:latin typeface="Times New Roman" panose="02020603050405020304" pitchFamily="18" charset="0"/>
              <a:cs typeface="Times New Roman" panose="02020603050405020304" pitchFamily="18" charset="0"/>
            </a:rPr>
            <a:t>ф</a:t>
          </a:r>
          <a:r>
            <a:rPr lang="ru-RU" dirty="0" err="1" smtClean="0">
              <a:solidFill>
                <a:schemeClr val="bg1"/>
              </a:solidFill>
              <a:latin typeface="Times New Roman" panose="02020603050405020304" pitchFamily="18" charset="0"/>
              <a:cs typeface="Times New Roman" panose="02020603050405020304" pitchFamily="18" charset="0"/>
            </a:rPr>
            <a:t>ормування</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державної</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політики</a:t>
          </a:r>
          <a:r>
            <a:rPr lang="ru-RU" dirty="0" smtClean="0">
              <a:solidFill>
                <a:schemeClr val="bg1"/>
              </a:solidFill>
              <a:latin typeface="Times New Roman" panose="02020603050405020304" pitchFamily="18" charset="0"/>
              <a:cs typeface="Times New Roman" panose="02020603050405020304" pitchFamily="18" charset="0"/>
            </a:rPr>
            <a:t> у </a:t>
          </a:r>
          <a:r>
            <a:rPr lang="ru-RU" dirty="0" err="1" smtClean="0">
              <a:solidFill>
                <a:schemeClr val="bg1"/>
              </a:solidFill>
              <a:latin typeface="Times New Roman" panose="02020603050405020304" pitchFamily="18" charset="0"/>
              <a:cs typeface="Times New Roman" panose="02020603050405020304" pitchFamily="18" charset="0"/>
            </a:rPr>
            <a:t>сфері</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створення</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зберігання</a:t>
          </a:r>
          <a:r>
            <a:rPr lang="ru-RU" dirty="0" smtClean="0">
              <a:solidFill>
                <a:schemeClr val="bg1"/>
              </a:solidFill>
              <a:latin typeface="Times New Roman" panose="02020603050405020304" pitchFamily="18" charset="0"/>
              <a:cs typeface="Times New Roman" panose="02020603050405020304" pitchFamily="18" charset="0"/>
            </a:rPr>
            <a:t> та </a:t>
          </a:r>
          <a:r>
            <a:rPr lang="ru-RU" dirty="0" err="1" smtClean="0">
              <a:solidFill>
                <a:schemeClr val="bg1"/>
              </a:solidFill>
              <a:latin typeface="Times New Roman" panose="02020603050405020304" pitchFamily="18" charset="0"/>
              <a:cs typeface="Times New Roman" panose="02020603050405020304" pitchFamily="18" charset="0"/>
            </a:rPr>
            <a:t>функціонування</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документації</a:t>
          </a:r>
          <a:endParaRPr lang="ru-RU" dirty="0">
            <a:solidFill>
              <a:schemeClr val="bg1"/>
            </a:solidFill>
          </a:endParaRPr>
        </a:p>
      </dgm:t>
    </dgm:pt>
    <dgm:pt modelId="{C2DFA2E3-0CD6-452E-8163-B6D07AFFDB57}" type="parTrans" cxnId="{4ECEB8DA-3A8E-4E6A-BC66-5D62C5209E87}">
      <dgm:prSet/>
      <dgm:spPr/>
      <dgm:t>
        <a:bodyPr/>
        <a:lstStyle/>
        <a:p>
          <a:endParaRPr lang="ru-RU"/>
        </a:p>
      </dgm:t>
    </dgm:pt>
    <dgm:pt modelId="{E1396C4C-D899-45D0-BB98-2E3C7C56A7F0}" type="sibTrans" cxnId="{4ECEB8DA-3A8E-4E6A-BC66-5D62C5209E87}">
      <dgm:prSet/>
      <dgm:spPr/>
      <dgm:t>
        <a:bodyPr/>
        <a:lstStyle/>
        <a:p>
          <a:endParaRPr lang="ru-RU"/>
        </a:p>
      </dgm:t>
    </dgm:pt>
    <dgm:pt modelId="{77B2D52B-6AA4-45F7-BEC2-C224107B9748}">
      <dgm:prSet phldrT="[Текст]"/>
      <dgm:spPr/>
      <dgm:t>
        <a:bodyPr/>
        <a:lstStyle/>
        <a:p>
          <a:r>
            <a:rPr lang="uk-UA" dirty="0" smtClean="0">
              <a:solidFill>
                <a:schemeClr val="bg1"/>
              </a:solidFill>
              <a:latin typeface="Times New Roman" panose="02020603050405020304" pitchFamily="18" charset="0"/>
              <a:cs typeface="Times New Roman" panose="02020603050405020304" pitchFamily="18" charset="0"/>
            </a:rPr>
            <a:t>в</a:t>
          </a:r>
          <a:r>
            <a:rPr lang="ru-RU" dirty="0" err="1" smtClean="0">
              <a:solidFill>
                <a:schemeClr val="bg1"/>
              </a:solidFill>
              <a:latin typeface="Times New Roman" panose="02020603050405020304" pitchFamily="18" charset="0"/>
              <a:cs typeface="Times New Roman" panose="02020603050405020304" pitchFamily="18" charset="0"/>
            </a:rPr>
            <a:t>ирішення</a:t>
          </a:r>
          <a:r>
            <a:rPr lang="ru-RU" dirty="0" smtClean="0">
              <a:solidFill>
                <a:schemeClr val="bg1"/>
              </a:solidFill>
              <a:latin typeface="Times New Roman" panose="02020603050405020304" pitchFamily="18" charset="0"/>
              <a:cs typeface="Times New Roman" panose="02020603050405020304" pitchFamily="18" charset="0"/>
            </a:rPr>
            <a:t> проблем </a:t>
          </a:r>
          <a:r>
            <a:rPr lang="ru-RU" dirty="0" err="1" smtClean="0">
              <a:solidFill>
                <a:schemeClr val="bg1"/>
              </a:solidFill>
              <a:latin typeface="Times New Roman" panose="02020603050405020304" pitchFamily="18" charset="0"/>
              <a:cs typeface="Times New Roman" panose="02020603050405020304" pitchFamily="18" charset="0"/>
            </a:rPr>
            <a:t>обігу</a:t>
          </a:r>
          <a:r>
            <a:rPr lang="ru-RU" dirty="0" smtClean="0">
              <a:solidFill>
                <a:schemeClr val="bg1"/>
              </a:solidFill>
              <a:latin typeface="Times New Roman" panose="02020603050405020304" pitchFamily="18" charset="0"/>
              <a:cs typeface="Times New Roman" panose="02020603050405020304" pitchFamily="18" charset="0"/>
            </a:rPr>
            <a:t> та </a:t>
          </a:r>
          <a:r>
            <a:rPr lang="ru-RU" dirty="0" err="1" smtClean="0">
              <a:solidFill>
                <a:schemeClr val="bg1"/>
              </a:solidFill>
              <a:latin typeface="Times New Roman" panose="02020603050405020304" pitchFamily="18" charset="0"/>
              <a:cs typeface="Times New Roman" panose="02020603050405020304" pitchFamily="18" charset="0"/>
            </a:rPr>
            <a:t>зберігання</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електронних</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службових</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документів</a:t>
          </a:r>
          <a:r>
            <a:rPr lang="ru-RU" dirty="0" smtClean="0">
              <a:solidFill>
                <a:schemeClr val="bg1"/>
              </a:solidFill>
              <a:latin typeface="Times New Roman" panose="02020603050405020304" pitchFamily="18" charset="0"/>
              <a:cs typeface="Times New Roman" panose="02020603050405020304" pitchFamily="18" charset="0"/>
            </a:rPr>
            <a:t> в </a:t>
          </a:r>
          <a:r>
            <a:rPr lang="ru-RU" dirty="0" err="1" smtClean="0">
              <a:solidFill>
                <a:schemeClr val="bg1"/>
              </a:solidFill>
              <a:latin typeface="Times New Roman" panose="02020603050405020304" pitchFamily="18" charset="0"/>
              <a:cs typeface="Times New Roman" panose="02020603050405020304" pitchFamily="18" charset="0"/>
            </a:rPr>
            <a:t>установі</a:t>
          </a:r>
          <a:endParaRPr lang="ru-RU" dirty="0">
            <a:solidFill>
              <a:schemeClr val="bg1"/>
            </a:solidFill>
          </a:endParaRPr>
        </a:p>
      </dgm:t>
    </dgm:pt>
    <dgm:pt modelId="{F9DA02AF-2449-4E87-9506-9ECB65F22E16}" type="parTrans" cxnId="{CE6A6205-5C72-4A7F-B8BD-E8C8F5EEE875}">
      <dgm:prSet/>
      <dgm:spPr/>
      <dgm:t>
        <a:bodyPr/>
        <a:lstStyle/>
        <a:p>
          <a:endParaRPr lang="ru-RU"/>
        </a:p>
      </dgm:t>
    </dgm:pt>
    <dgm:pt modelId="{5159472E-7B81-444E-8D1C-5EEADFD9EDC6}" type="sibTrans" cxnId="{CE6A6205-5C72-4A7F-B8BD-E8C8F5EEE875}">
      <dgm:prSet/>
      <dgm:spPr/>
      <dgm:t>
        <a:bodyPr/>
        <a:lstStyle/>
        <a:p>
          <a:endParaRPr lang="ru-RU"/>
        </a:p>
      </dgm:t>
    </dgm:pt>
    <dgm:pt modelId="{ABA97DDA-470F-4336-B607-40821B86F4A5}">
      <dgm:prSet phldrT="[Текст]"/>
      <dgm:spPr/>
      <dgm:t>
        <a:bodyPr/>
        <a:lstStyle/>
        <a:p>
          <a:r>
            <a:rPr lang="uk-UA" dirty="0" smtClean="0">
              <a:solidFill>
                <a:schemeClr val="bg1"/>
              </a:solidFill>
              <a:latin typeface="Times New Roman" panose="02020603050405020304" pitchFamily="18" charset="0"/>
              <a:cs typeface="Times New Roman" panose="02020603050405020304" pitchFamily="18" charset="0"/>
            </a:rPr>
            <a:t>вивчення загальносвітових здобутків у дослідженні документації</a:t>
          </a:r>
          <a:endParaRPr lang="ru-RU" dirty="0">
            <a:solidFill>
              <a:schemeClr val="bg1"/>
            </a:solidFill>
          </a:endParaRPr>
        </a:p>
      </dgm:t>
    </dgm:pt>
    <dgm:pt modelId="{CC06D484-D2FE-4976-B461-2D52F278C41B}" type="parTrans" cxnId="{D075003F-3CC0-450C-9CBA-7DE1323A615D}">
      <dgm:prSet/>
      <dgm:spPr/>
      <dgm:t>
        <a:bodyPr/>
        <a:lstStyle/>
        <a:p>
          <a:endParaRPr lang="ru-RU"/>
        </a:p>
      </dgm:t>
    </dgm:pt>
    <dgm:pt modelId="{2980393C-34F2-4F07-9E0F-0FA833C55880}" type="sibTrans" cxnId="{D075003F-3CC0-450C-9CBA-7DE1323A615D}">
      <dgm:prSet/>
      <dgm:spPr/>
      <dgm:t>
        <a:bodyPr/>
        <a:lstStyle/>
        <a:p>
          <a:endParaRPr lang="ru-RU"/>
        </a:p>
      </dgm:t>
    </dgm:pt>
    <dgm:pt modelId="{EA9F43A2-BA7F-4ECD-A2F1-6C495349EADC}">
      <dgm:prSet phldrT="[Текст]"/>
      <dgm:spPr/>
      <dgm:t>
        <a:bodyPr/>
        <a:lstStyle/>
        <a:p>
          <a:r>
            <a:rPr lang="ru-RU" dirty="0" err="1" smtClean="0">
              <a:solidFill>
                <a:schemeClr val="bg1"/>
              </a:solidFill>
              <a:latin typeface="Times New Roman" panose="02020603050405020304" pitchFamily="18" charset="0"/>
              <a:cs typeface="Times New Roman" panose="02020603050405020304" pitchFamily="18" charset="0"/>
            </a:rPr>
            <a:t>виявлення</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закономірностей</a:t>
          </a:r>
          <a:r>
            <a:rPr lang="ru-RU" dirty="0" smtClean="0">
              <a:solidFill>
                <a:schemeClr val="bg1"/>
              </a:solidFill>
              <a:latin typeface="Times New Roman" panose="02020603050405020304" pitchFamily="18" charset="0"/>
              <a:cs typeface="Times New Roman" panose="02020603050405020304" pitchFamily="18" charset="0"/>
            </a:rPr>
            <a:t> у </a:t>
          </a:r>
          <a:r>
            <a:rPr lang="ru-RU" dirty="0" err="1" smtClean="0">
              <a:solidFill>
                <a:schemeClr val="bg1"/>
              </a:solidFill>
              <a:latin typeface="Times New Roman" panose="02020603050405020304" pitchFamily="18" charset="0"/>
              <a:cs typeface="Times New Roman" panose="02020603050405020304" pitchFamily="18" charset="0"/>
            </a:rPr>
            <a:t>процесах</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розвитку</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документац</a:t>
          </a:r>
          <a:r>
            <a:rPr lang="uk-UA" dirty="0" err="1" smtClean="0">
              <a:solidFill>
                <a:schemeClr val="bg1"/>
              </a:solidFill>
              <a:latin typeface="Times New Roman" panose="02020603050405020304" pitchFamily="18" charset="0"/>
              <a:cs typeface="Times New Roman" panose="02020603050405020304" pitchFamily="18" charset="0"/>
            </a:rPr>
            <a:t>ії</a:t>
          </a:r>
          <a:endParaRPr lang="ru-RU" dirty="0">
            <a:solidFill>
              <a:schemeClr val="bg1"/>
            </a:solidFill>
          </a:endParaRPr>
        </a:p>
      </dgm:t>
    </dgm:pt>
    <dgm:pt modelId="{5D89A655-4464-4511-9D99-B6654C2F2D28}" type="parTrans" cxnId="{BFF21D42-7CAE-423E-9F4D-18DEDCE0D6C1}">
      <dgm:prSet/>
      <dgm:spPr/>
      <dgm:t>
        <a:bodyPr/>
        <a:lstStyle/>
        <a:p>
          <a:endParaRPr lang="ru-RU"/>
        </a:p>
      </dgm:t>
    </dgm:pt>
    <dgm:pt modelId="{55776077-0E1E-43B2-98F4-C8A56EDBB3A5}" type="sibTrans" cxnId="{BFF21D42-7CAE-423E-9F4D-18DEDCE0D6C1}">
      <dgm:prSet/>
      <dgm:spPr/>
      <dgm:t>
        <a:bodyPr/>
        <a:lstStyle/>
        <a:p>
          <a:endParaRPr lang="ru-RU"/>
        </a:p>
      </dgm:t>
    </dgm:pt>
    <dgm:pt modelId="{8C2A98A8-DF9D-4347-BBE2-F6614C5062EE}" type="pres">
      <dgm:prSet presAssocID="{7F62EB6B-47F1-4616-A329-2D63D3A1DEB3}" presName="Name0" presStyleCnt="0">
        <dgm:presLayoutVars>
          <dgm:dir/>
          <dgm:resizeHandles/>
        </dgm:presLayoutVars>
      </dgm:prSet>
      <dgm:spPr/>
      <dgm:t>
        <a:bodyPr/>
        <a:lstStyle/>
        <a:p>
          <a:endParaRPr lang="ru-RU"/>
        </a:p>
      </dgm:t>
    </dgm:pt>
    <dgm:pt modelId="{E1A19D3D-69EE-48E3-A5B2-6DD2E976E699}" type="pres">
      <dgm:prSet presAssocID="{96127D0D-0FF9-4B6D-BC64-D388481DF01D}" presName="compNode" presStyleCnt="0"/>
      <dgm:spPr/>
    </dgm:pt>
    <dgm:pt modelId="{2C445EB7-27BA-4B95-A54B-8C9F398D5447}" type="pres">
      <dgm:prSet presAssocID="{96127D0D-0FF9-4B6D-BC64-D388481DF01D}" presName="dummyConnPt" presStyleCnt="0"/>
      <dgm:spPr/>
    </dgm:pt>
    <dgm:pt modelId="{E524ADC4-1479-4C08-BEDF-0F6A10135BEF}" type="pres">
      <dgm:prSet presAssocID="{96127D0D-0FF9-4B6D-BC64-D388481DF01D}" presName="node" presStyleLbl="node1" presStyleIdx="0" presStyleCnt="9">
        <dgm:presLayoutVars>
          <dgm:bulletEnabled val="1"/>
        </dgm:presLayoutVars>
      </dgm:prSet>
      <dgm:spPr/>
      <dgm:t>
        <a:bodyPr/>
        <a:lstStyle/>
        <a:p>
          <a:endParaRPr lang="ru-RU"/>
        </a:p>
      </dgm:t>
    </dgm:pt>
    <dgm:pt modelId="{39F9ECD4-8218-4DCC-8C9F-5E96DCD735C1}" type="pres">
      <dgm:prSet presAssocID="{4497C6EC-02FD-48D1-8488-3FEFC488DF2B}" presName="sibTrans" presStyleLbl="bgSibTrans2D1" presStyleIdx="0" presStyleCnt="8"/>
      <dgm:spPr/>
      <dgm:t>
        <a:bodyPr/>
        <a:lstStyle/>
        <a:p>
          <a:endParaRPr lang="ru-RU"/>
        </a:p>
      </dgm:t>
    </dgm:pt>
    <dgm:pt modelId="{CCA5F24E-B429-46C0-B02C-4412423BBA75}" type="pres">
      <dgm:prSet presAssocID="{DA672220-DA55-4A2D-A2AE-FF2A4604E777}" presName="compNode" presStyleCnt="0"/>
      <dgm:spPr/>
    </dgm:pt>
    <dgm:pt modelId="{4FC4B275-D507-4943-A249-6D1FCAF16B45}" type="pres">
      <dgm:prSet presAssocID="{DA672220-DA55-4A2D-A2AE-FF2A4604E777}" presName="dummyConnPt" presStyleCnt="0"/>
      <dgm:spPr/>
    </dgm:pt>
    <dgm:pt modelId="{72C93CC5-2FEE-49F1-8F03-C0C414A833C8}" type="pres">
      <dgm:prSet presAssocID="{DA672220-DA55-4A2D-A2AE-FF2A4604E777}" presName="node" presStyleLbl="node1" presStyleIdx="1" presStyleCnt="9">
        <dgm:presLayoutVars>
          <dgm:bulletEnabled val="1"/>
        </dgm:presLayoutVars>
      </dgm:prSet>
      <dgm:spPr/>
      <dgm:t>
        <a:bodyPr/>
        <a:lstStyle/>
        <a:p>
          <a:endParaRPr lang="ru-RU"/>
        </a:p>
      </dgm:t>
    </dgm:pt>
    <dgm:pt modelId="{A582F45E-D9BF-4399-86D5-6A45C82371B8}" type="pres">
      <dgm:prSet presAssocID="{513D007F-CF84-4138-B21D-E05F11AE89AA}" presName="sibTrans" presStyleLbl="bgSibTrans2D1" presStyleIdx="1" presStyleCnt="8"/>
      <dgm:spPr/>
      <dgm:t>
        <a:bodyPr/>
        <a:lstStyle/>
        <a:p>
          <a:endParaRPr lang="ru-RU"/>
        </a:p>
      </dgm:t>
    </dgm:pt>
    <dgm:pt modelId="{C7F4B878-05D5-4EE4-8BE7-203346D4F05C}" type="pres">
      <dgm:prSet presAssocID="{E4E0476E-2412-42E3-A430-C20C1C9F2C3B}" presName="compNode" presStyleCnt="0"/>
      <dgm:spPr/>
    </dgm:pt>
    <dgm:pt modelId="{9E2AFB34-7B32-47A5-A82A-335D5B72205F}" type="pres">
      <dgm:prSet presAssocID="{E4E0476E-2412-42E3-A430-C20C1C9F2C3B}" presName="dummyConnPt" presStyleCnt="0"/>
      <dgm:spPr/>
    </dgm:pt>
    <dgm:pt modelId="{03245331-3CEC-4EC3-B00F-C4AEBB8DEB28}" type="pres">
      <dgm:prSet presAssocID="{E4E0476E-2412-42E3-A430-C20C1C9F2C3B}" presName="node" presStyleLbl="node1" presStyleIdx="2" presStyleCnt="9">
        <dgm:presLayoutVars>
          <dgm:bulletEnabled val="1"/>
        </dgm:presLayoutVars>
      </dgm:prSet>
      <dgm:spPr/>
      <dgm:t>
        <a:bodyPr/>
        <a:lstStyle/>
        <a:p>
          <a:endParaRPr lang="ru-RU"/>
        </a:p>
      </dgm:t>
    </dgm:pt>
    <dgm:pt modelId="{3F79E9C5-ACB8-452C-A5C9-E9DC6A279476}" type="pres">
      <dgm:prSet presAssocID="{1503C3A5-F925-4CF4-A817-4C9975F55361}" presName="sibTrans" presStyleLbl="bgSibTrans2D1" presStyleIdx="2" presStyleCnt="8"/>
      <dgm:spPr/>
      <dgm:t>
        <a:bodyPr/>
        <a:lstStyle/>
        <a:p>
          <a:endParaRPr lang="ru-RU"/>
        </a:p>
      </dgm:t>
    </dgm:pt>
    <dgm:pt modelId="{A5FFADE3-41EF-43A5-AD05-0A8E8368EE35}" type="pres">
      <dgm:prSet presAssocID="{3780A023-795B-4923-AB8B-01843CEEFEC4}" presName="compNode" presStyleCnt="0"/>
      <dgm:spPr/>
    </dgm:pt>
    <dgm:pt modelId="{923D64B2-D733-4080-ABE5-E5BC38E047A8}" type="pres">
      <dgm:prSet presAssocID="{3780A023-795B-4923-AB8B-01843CEEFEC4}" presName="dummyConnPt" presStyleCnt="0"/>
      <dgm:spPr/>
    </dgm:pt>
    <dgm:pt modelId="{9460EF5D-7BDC-4174-ACDB-CDAB4EC7B214}" type="pres">
      <dgm:prSet presAssocID="{3780A023-795B-4923-AB8B-01843CEEFEC4}" presName="node" presStyleLbl="node1" presStyleIdx="3" presStyleCnt="9">
        <dgm:presLayoutVars>
          <dgm:bulletEnabled val="1"/>
        </dgm:presLayoutVars>
      </dgm:prSet>
      <dgm:spPr/>
      <dgm:t>
        <a:bodyPr/>
        <a:lstStyle/>
        <a:p>
          <a:endParaRPr lang="ru-RU"/>
        </a:p>
      </dgm:t>
    </dgm:pt>
    <dgm:pt modelId="{90A31723-61E5-4ABE-A3C0-2C89C8B5BEFB}" type="pres">
      <dgm:prSet presAssocID="{FF7B25F7-A0C2-4E08-BD69-09239E71EEAA}" presName="sibTrans" presStyleLbl="bgSibTrans2D1" presStyleIdx="3" presStyleCnt="8"/>
      <dgm:spPr/>
      <dgm:t>
        <a:bodyPr/>
        <a:lstStyle/>
        <a:p>
          <a:endParaRPr lang="ru-RU"/>
        </a:p>
      </dgm:t>
    </dgm:pt>
    <dgm:pt modelId="{7A52ABC4-89CA-40A0-B7DA-7E9FA9814F0D}" type="pres">
      <dgm:prSet presAssocID="{B53AE067-059E-4D7A-902A-3BEB784F859B}" presName="compNode" presStyleCnt="0"/>
      <dgm:spPr/>
    </dgm:pt>
    <dgm:pt modelId="{7B1775B3-A3A4-4405-8445-4530206B18A0}" type="pres">
      <dgm:prSet presAssocID="{B53AE067-059E-4D7A-902A-3BEB784F859B}" presName="dummyConnPt" presStyleCnt="0"/>
      <dgm:spPr/>
    </dgm:pt>
    <dgm:pt modelId="{B767BBD8-5919-4788-833C-B771985C82D5}" type="pres">
      <dgm:prSet presAssocID="{B53AE067-059E-4D7A-902A-3BEB784F859B}" presName="node" presStyleLbl="node1" presStyleIdx="4" presStyleCnt="9">
        <dgm:presLayoutVars>
          <dgm:bulletEnabled val="1"/>
        </dgm:presLayoutVars>
      </dgm:prSet>
      <dgm:spPr/>
      <dgm:t>
        <a:bodyPr/>
        <a:lstStyle/>
        <a:p>
          <a:endParaRPr lang="ru-RU"/>
        </a:p>
      </dgm:t>
    </dgm:pt>
    <dgm:pt modelId="{86AD9A8F-E05B-4720-AAAC-01EE6CD6631E}" type="pres">
      <dgm:prSet presAssocID="{312A6CB3-7145-445E-AE74-51BFC286C68C}" presName="sibTrans" presStyleLbl="bgSibTrans2D1" presStyleIdx="4" presStyleCnt="8"/>
      <dgm:spPr/>
      <dgm:t>
        <a:bodyPr/>
        <a:lstStyle/>
        <a:p>
          <a:endParaRPr lang="ru-RU"/>
        </a:p>
      </dgm:t>
    </dgm:pt>
    <dgm:pt modelId="{A3EFD6CB-A5C3-413F-9530-E2172C86E409}" type="pres">
      <dgm:prSet presAssocID="{B3CEA2C4-60B5-4ABA-BBAB-BEA886180972}" presName="compNode" presStyleCnt="0"/>
      <dgm:spPr/>
    </dgm:pt>
    <dgm:pt modelId="{70C91903-9E8D-4ABB-BBBA-3593EEB1C6C7}" type="pres">
      <dgm:prSet presAssocID="{B3CEA2C4-60B5-4ABA-BBAB-BEA886180972}" presName="dummyConnPt" presStyleCnt="0"/>
      <dgm:spPr/>
    </dgm:pt>
    <dgm:pt modelId="{1AD5B6D3-0F2A-41C0-9DFC-3C5378508DC5}" type="pres">
      <dgm:prSet presAssocID="{B3CEA2C4-60B5-4ABA-BBAB-BEA886180972}" presName="node" presStyleLbl="node1" presStyleIdx="5" presStyleCnt="9">
        <dgm:presLayoutVars>
          <dgm:bulletEnabled val="1"/>
        </dgm:presLayoutVars>
      </dgm:prSet>
      <dgm:spPr/>
      <dgm:t>
        <a:bodyPr/>
        <a:lstStyle/>
        <a:p>
          <a:endParaRPr lang="ru-RU"/>
        </a:p>
      </dgm:t>
    </dgm:pt>
    <dgm:pt modelId="{FAAFA706-D102-4E19-9A7B-71C853A817F7}" type="pres">
      <dgm:prSet presAssocID="{E1396C4C-D899-45D0-BB98-2E3C7C56A7F0}" presName="sibTrans" presStyleLbl="bgSibTrans2D1" presStyleIdx="5" presStyleCnt="8"/>
      <dgm:spPr/>
      <dgm:t>
        <a:bodyPr/>
        <a:lstStyle/>
        <a:p>
          <a:endParaRPr lang="ru-RU"/>
        </a:p>
      </dgm:t>
    </dgm:pt>
    <dgm:pt modelId="{72E4F71E-90AD-443F-BC0D-E8CC3A2D9A89}" type="pres">
      <dgm:prSet presAssocID="{77B2D52B-6AA4-45F7-BEC2-C224107B9748}" presName="compNode" presStyleCnt="0"/>
      <dgm:spPr/>
    </dgm:pt>
    <dgm:pt modelId="{7BB3803F-5185-43DD-AE54-6B62632BD0A5}" type="pres">
      <dgm:prSet presAssocID="{77B2D52B-6AA4-45F7-BEC2-C224107B9748}" presName="dummyConnPt" presStyleCnt="0"/>
      <dgm:spPr/>
    </dgm:pt>
    <dgm:pt modelId="{1AED2BB9-E0C5-46F1-A63B-A50D849FC100}" type="pres">
      <dgm:prSet presAssocID="{77B2D52B-6AA4-45F7-BEC2-C224107B9748}" presName="node" presStyleLbl="node1" presStyleIdx="6" presStyleCnt="9">
        <dgm:presLayoutVars>
          <dgm:bulletEnabled val="1"/>
        </dgm:presLayoutVars>
      </dgm:prSet>
      <dgm:spPr/>
      <dgm:t>
        <a:bodyPr/>
        <a:lstStyle/>
        <a:p>
          <a:endParaRPr lang="ru-RU"/>
        </a:p>
      </dgm:t>
    </dgm:pt>
    <dgm:pt modelId="{AC7B8329-9842-4CC4-B2E8-D1A5D1A89A55}" type="pres">
      <dgm:prSet presAssocID="{5159472E-7B81-444E-8D1C-5EEADFD9EDC6}" presName="sibTrans" presStyleLbl="bgSibTrans2D1" presStyleIdx="6" presStyleCnt="8"/>
      <dgm:spPr/>
      <dgm:t>
        <a:bodyPr/>
        <a:lstStyle/>
        <a:p>
          <a:endParaRPr lang="ru-RU"/>
        </a:p>
      </dgm:t>
    </dgm:pt>
    <dgm:pt modelId="{24989A60-667D-42AA-B0C3-571BEEC76913}" type="pres">
      <dgm:prSet presAssocID="{ABA97DDA-470F-4336-B607-40821B86F4A5}" presName="compNode" presStyleCnt="0"/>
      <dgm:spPr/>
    </dgm:pt>
    <dgm:pt modelId="{4691AB81-EB7F-408D-9D6D-67C8288C00D6}" type="pres">
      <dgm:prSet presAssocID="{ABA97DDA-470F-4336-B607-40821B86F4A5}" presName="dummyConnPt" presStyleCnt="0"/>
      <dgm:spPr/>
    </dgm:pt>
    <dgm:pt modelId="{9BC45A65-58D1-4616-B47C-3D9F8F0F8D86}" type="pres">
      <dgm:prSet presAssocID="{ABA97DDA-470F-4336-B607-40821B86F4A5}" presName="node" presStyleLbl="node1" presStyleIdx="7" presStyleCnt="9">
        <dgm:presLayoutVars>
          <dgm:bulletEnabled val="1"/>
        </dgm:presLayoutVars>
      </dgm:prSet>
      <dgm:spPr/>
      <dgm:t>
        <a:bodyPr/>
        <a:lstStyle/>
        <a:p>
          <a:endParaRPr lang="ru-RU"/>
        </a:p>
      </dgm:t>
    </dgm:pt>
    <dgm:pt modelId="{636CCB57-FA6F-4E38-8855-C17F92F382A9}" type="pres">
      <dgm:prSet presAssocID="{2980393C-34F2-4F07-9E0F-0FA833C55880}" presName="sibTrans" presStyleLbl="bgSibTrans2D1" presStyleIdx="7" presStyleCnt="8"/>
      <dgm:spPr/>
      <dgm:t>
        <a:bodyPr/>
        <a:lstStyle/>
        <a:p>
          <a:endParaRPr lang="ru-RU"/>
        </a:p>
      </dgm:t>
    </dgm:pt>
    <dgm:pt modelId="{4A6812F0-3411-4FCB-B9E7-F21E3E594C3F}" type="pres">
      <dgm:prSet presAssocID="{EA9F43A2-BA7F-4ECD-A2F1-6C495349EADC}" presName="compNode" presStyleCnt="0"/>
      <dgm:spPr/>
    </dgm:pt>
    <dgm:pt modelId="{111F00C7-1B8A-4983-A94E-10C498354B36}" type="pres">
      <dgm:prSet presAssocID="{EA9F43A2-BA7F-4ECD-A2F1-6C495349EADC}" presName="dummyConnPt" presStyleCnt="0"/>
      <dgm:spPr/>
    </dgm:pt>
    <dgm:pt modelId="{BEED9023-1A89-4F8C-9001-FFAD1243E483}" type="pres">
      <dgm:prSet presAssocID="{EA9F43A2-BA7F-4ECD-A2F1-6C495349EADC}" presName="node" presStyleLbl="node1" presStyleIdx="8" presStyleCnt="9">
        <dgm:presLayoutVars>
          <dgm:bulletEnabled val="1"/>
        </dgm:presLayoutVars>
      </dgm:prSet>
      <dgm:spPr/>
      <dgm:t>
        <a:bodyPr/>
        <a:lstStyle/>
        <a:p>
          <a:endParaRPr lang="ru-RU"/>
        </a:p>
      </dgm:t>
    </dgm:pt>
  </dgm:ptLst>
  <dgm:cxnLst>
    <dgm:cxn modelId="{EF4CB5D2-74EE-4D83-9A45-AD0B8B369EF3}" type="presOf" srcId="{B53AE067-059E-4D7A-902A-3BEB784F859B}" destId="{B767BBD8-5919-4788-833C-B771985C82D5}" srcOrd="0" destOrd="0" presId="urn:microsoft.com/office/officeart/2005/8/layout/bProcess4"/>
    <dgm:cxn modelId="{0BD5EA18-704E-4047-8073-D171576DB5D7}" srcId="{7F62EB6B-47F1-4616-A329-2D63D3A1DEB3}" destId="{B53AE067-059E-4D7A-902A-3BEB784F859B}" srcOrd="4" destOrd="0" parTransId="{FCACC2B3-6FFF-46B3-A310-5FB0394C69BC}" sibTransId="{312A6CB3-7145-445E-AE74-51BFC286C68C}"/>
    <dgm:cxn modelId="{0D18CBF9-465B-4818-BBC5-A2C805125A66}" type="presOf" srcId="{E1396C4C-D899-45D0-BB98-2E3C7C56A7F0}" destId="{FAAFA706-D102-4E19-9A7B-71C853A817F7}" srcOrd="0" destOrd="0" presId="urn:microsoft.com/office/officeart/2005/8/layout/bProcess4"/>
    <dgm:cxn modelId="{CE6A6205-5C72-4A7F-B8BD-E8C8F5EEE875}" srcId="{7F62EB6B-47F1-4616-A329-2D63D3A1DEB3}" destId="{77B2D52B-6AA4-45F7-BEC2-C224107B9748}" srcOrd="6" destOrd="0" parTransId="{F9DA02AF-2449-4E87-9506-9ECB65F22E16}" sibTransId="{5159472E-7B81-444E-8D1C-5EEADFD9EDC6}"/>
    <dgm:cxn modelId="{41C24E34-9947-4924-95B3-0EF2E4534C90}" type="presOf" srcId="{DA672220-DA55-4A2D-A2AE-FF2A4604E777}" destId="{72C93CC5-2FEE-49F1-8F03-C0C414A833C8}" srcOrd="0" destOrd="0" presId="urn:microsoft.com/office/officeart/2005/8/layout/bProcess4"/>
    <dgm:cxn modelId="{7201FEA3-D143-4E27-A247-4D24454AC922}" type="presOf" srcId="{312A6CB3-7145-445E-AE74-51BFC286C68C}" destId="{86AD9A8F-E05B-4720-AAAC-01EE6CD6631E}" srcOrd="0" destOrd="0" presId="urn:microsoft.com/office/officeart/2005/8/layout/bProcess4"/>
    <dgm:cxn modelId="{A5698499-20F8-4EC2-A232-C18D4E598E9A}" type="presOf" srcId="{96127D0D-0FF9-4B6D-BC64-D388481DF01D}" destId="{E524ADC4-1479-4C08-BEDF-0F6A10135BEF}" srcOrd="0" destOrd="0" presId="urn:microsoft.com/office/officeart/2005/8/layout/bProcess4"/>
    <dgm:cxn modelId="{5828F257-4DCF-4793-BECB-4E9E5BBFFF9B}" srcId="{7F62EB6B-47F1-4616-A329-2D63D3A1DEB3}" destId="{DA672220-DA55-4A2D-A2AE-FF2A4604E777}" srcOrd="1" destOrd="0" parTransId="{1D7EF59F-2E7B-412C-AB46-386B02DF9777}" sibTransId="{513D007F-CF84-4138-B21D-E05F11AE89AA}"/>
    <dgm:cxn modelId="{1DC35353-79AA-4390-BE89-2A9E140AEBEB}" srcId="{7F62EB6B-47F1-4616-A329-2D63D3A1DEB3}" destId="{3780A023-795B-4923-AB8B-01843CEEFEC4}" srcOrd="3" destOrd="0" parTransId="{40C0B78F-0616-4B8C-9CD2-FBC073422A38}" sibTransId="{FF7B25F7-A0C2-4E08-BD69-09239E71EEAA}"/>
    <dgm:cxn modelId="{C270CD05-EF7B-4AFD-8989-23F91D91CA90}" srcId="{7F62EB6B-47F1-4616-A329-2D63D3A1DEB3}" destId="{96127D0D-0FF9-4B6D-BC64-D388481DF01D}" srcOrd="0" destOrd="0" parTransId="{3831978B-29AB-4AE6-A76A-28664F3AA305}" sibTransId="{4497C6EC-02FD-48D1-8488-3FEFC488DF2B}"/>
    <dgm:cxn modelId="{CE34E799-B11D-4B95-AE96-0F436E99C972}" type="presOf" srcId="{1503C3A5-F925-4CF4-A817-4C9975F55361}" destId="{3F79E9C5-ACB8-452C-A5C9-E9DC6A279476}" srcOrd="0" destOrd="0" presId="urn:microsoft.com/office/officeart/2005/8/layout/bProcess4"/>
    <dgm:cxn modelId="{9E583E14-6BD8-44B1-A0A1-1BDC5E180525}" type="presOf" srcId="{513D007F-CF84-4138-B21D-E05F11AE89AA}" destId="{A582F45E-D9BF-4399-86D5-6A45C82371B8}" srcOrd="0" destOrd="0" presId="urn:microsoft.com/office/officeart/2005/8/layout/bProcess4"/>
    <dgm:cxn modelId="{8C34101A-2C05-46FA-95A5-23DBEAA7855A}" type="presOf" srcId="{77B2D52B-6AA4-45F7-BEC2-C224107B9748}" destId="{1AED2BB9-E0C5-46F1-A63B-A50D849FC100}" srcOrd="0" destOrd="0" presId="urn:microsoft.com/office/officeart/2005/8/layout/bProcess4"/>
    <dgm:cxn modelId="{AE13BC3C-B32A-446B-8079-F264914AB0AE}" type="presOf" srcId="{5159472E-7B81-444E-8D1C-5EEADFD9EDC6}" destId="{AC7B8329-9842-4CC4-B2E8-D1A5D1A89A55}" srcOrd="0" destOrd="0" presId="urn:microsoft.com/office/officeart/2005/8/layout/bProcess4"/>
    <dgm:cxn modelId="{8C4EB945-4C9D-4BCB-B17C-1C18A8FA029D}" type="presOf" srcId="{ABA97DDA-470F-4336-B607-40821B86F4A5}" destId="{9BC45A65-58D1-4616-B47C-3D9F8F0F8D86}" srcOrd="0" destOrd="0" presId="urn:microsoft.com/office/officeart/2005/8/layout/bProcess4"/>
    <dgm:cxn modelId="{934F0B2A-059D-4442-9B61-083A0FED31C8}" type="presOf" srcId="{2980393C-34F2-4F07-9E0F-0FA833C55880}" destId="{636CCB57-FA6F-4E38-8855-C17F92F382A9}" srcOrd="0" destOrd="0" presId="urn:microsoft.com/office/officeart/2005/8/layout/bProcess4"/>
    <dgm:cxn modelId="{17B550C8-0C70-4383-8C1C-999FA59F3664}" type="presOf" srcId="{B3CEA2C4-60B5-4ABA-BBAB-BEA886180972}" destId="{1AD5B6D3-0F2A-41C0-9DFC-3C5378508DC5}" srcOrd="0" destOrd="0" presId="urn:microsoft.com/office/officeart/2005/8/layout/bProcess4"/>
    <dgm:cxn modelId="{EC20CA58-EAB6-4824-8650-A9EFF3CD1FD6}" type="presOf" srcId="{4497C6EC-02FD-48D1-8488-3FEFC488DF2B}" destId="{39F9ECD4-8218-4DCC-8C9F-5E96DCD735C1}" srcOrd="0" destOrd="0" presId="urn:microsoft.com/office/officeart/2005/8/layout/bProcess4"/>
    <dgm:cxn modelId="{BA0CDD66-3830-4603-A70D-7CAC5AAA2A6E}" type="presOf" srcId="{EA9F43A2-BA7F-4ECD-A2F1-6C495349EADC}" destId="{BEED9023-1A89-4F8C-9001-FFAD1243E483}" srcOrd="0" destOrd="0" presId="urn:microsoft.com/office/officeart/2005/8/layout/bProcess4"/>
    <dgm:cxn modelId="{BFF21D42-7CAE-423E-9F4D-18DEDCE0D6C1}" srcId="{7F62EB6B-47F1-4616-A329-2D63D3A1DEB3}" destId="{EA9F43A2-BA7F-4ECD-A2F1-6C495349EADC}" srcOrd="8" destOrd="0" parTransId="{5D89A655-4464-4511-9D99-B6654C2F2D28}" sibTransId="{55776077-0E1E-43B2-98F4-C8A56EDBB3A5}"/>
    <dgm:cxn modelId="{D075003F-3CC0-450C-9CBA-7DE1323A615D}" srcId="{7F62EB6B-47F1-4616-A329-2D63D3A1DEB3}" destId="{ABA97DDA-470F-4336-B607-40821B86F4A5}" srcOrd="7" destOrd="0" parTransId="{CC06D484-D2FE-4976-B461-2D52F278C41B}" sibTransId="{2980393C-34F2-4F07-9E0F-0FA833C55880}"/>
    <dgm:cxn modelId="{08552702-C13C-4FCD-844D-B1A124AE37DE}" type="presOf" srcId="{FF7B25F7-A0C2-4E08-BD69-09239E71EEAA}" destId="{90A31723-61E5-4ABE-A3C0-2C89C8B5BEFB}" srcOrd="0" destOrd="0" presId="urn:microsoft.com/office/officeart/2005/8/layout/bProcess4"/>
    <dgm:cxn modelId="{7887B63E-4A84-4DA2-B9B8-8EA0169018D6}" type="presOf" srcId="{E4E0476E-2412-42E3-A430-C20C1C9F2C3B}" destId="{03245331-3CEC-4EC3-B00F-C4AEBB8DEB28}" srcOrd="0" destOrd="0" presId="urn:microsoft.com/office/officeart/2005/8/layout/bProcess4"/>
    <dgm:cxn modelId="{3B0769C6-7629-4C90-8C17-65FC76318704}" type="presOf" srcId="{7F62EB6B-47F1-4616-A329-2D63D3A1DEB3}" destId="{8C2A98A8-DF9D-4347-BBE2-F6614C5062EE}" srcOrd="0" destOrd="0" presId="urn:microsoft.com/office/officeart/2005/8/layout/bProcess4"/>
    <dgm:cxn modelId="{7E47EA11-3E9B-42A4-AB32-C4585873F3B6}" srcId="{7F62EB6B-47F1-4616-A329-2D63D3A1DEB3}" destId="{E4E0476E-2412-42E3-A430-C20C1C9F2C3B}" srcOrd="2" destOrd="0" parTransId="{67BF2083-CC4E-473C-B109-6C56C45BAA28}" sibTransId="{1503C3A5-F925-4CF4-A817-4C9975F55361}"/>
    <dgm:cxn modelId="{4ECEB8DA-3A8E-4E6A-BC66-5D62C5209E87}" srcId="{7F62EB6B-47F1-4616-A329-2D63D3A1DEB3}" destId="{B3CEA2C4-60B5-4ABA-BBAB-BEA886180972}" srcOrd="5" destOrd="0" parTransId="{C2DFA2E3-0CD6-452E-8163-B6D07AFFDB57}" sibTransId="{E1396C4C-D899-45D0-BB98-2E3C7C56A7F0}"/>
    <dgm:cxn modelId="{52E81E8C-0F1D-4339-821F-6B64A387272D}" type="presOf" srcId="{3780A023-795B-4923-AB8B-01843CEEFEC4}" destId="{9460EF5D-7BDC-4174-ACDB-CDAB4EC7B214}" srcOrd="0" destOrd="0" presId="urn:microsoft.com/office/officeart/2005/8/layout/bProcess4"/>
    <dgm:cxn modelId="{EDDC9B5B-E2B6-4868-8999-4A6975185E97}" type="presParOf" srcId="{8C2A98A8-DF9D-4347-BBE2-F6614C5062EE}" destId="{E1A19D3D-69EE-48E3-A5B2-6DD2E976E699}" srcOrd="0" destOrd="0" presId="urn:microsoft.com/office/officeart/2005/8/layout/bProcess4"/>
    <dgm:cxn modelId="{3338DF2B-BB2C-4793-9140-F432F738F039}" type="presParOf" srcId="{E1A19D3D-69EE-48E3-A5B2-6DD2E976E699}" destId="{2C445EB7-27BA-4B95-A54B-8C9F398D5447}" srcOrd="0" destOrd="0" presId="urn:microsoft.com/office/officeart/2005/8/layout/bProcess4"/>
    <dgm:cxn modelId="{759A7C11-748B-4B95-993F-5B63028A08F8}" type="presParOf" srcId="{E1A19D3D-69EE-48E3-A5B2-6DD2E976E699}" destId="{E524ADC4-1479-4C08-BEDF-0F6A10135BEF}" srcOrd="1" destOrd="0" presId="urn:microsoft.com/office/officeart/2005/8/layout/bProcess4"/>
    <dgm:cxn modelId="{5568E416-B108-4D38-B7CE-CCBA7DE50915}" type="presParOf" srcId="{8C2A98A8-DF9D-4347-BBE2-F6614C5062EE}" destId="{39F9ECD4-8218-4DCC-8C9F-5E96DCD735C1}" srcOrd="1" destOrd="0" presId="urn:microsoft.com/office/officeart/2005/8/layout/bProcess4"/>
    <dgm:cxn modelId="{EB92D339-6F0A-4ABC-8E36-87E35BDF7C23}" type="presParOf" srcId="{8C2A98A8-DF9D-4347-BBE2-F6614C5062EE}" destId="{CCA5F24E-B429-46C0-B02C-4412423BBA75}" srcOrd="2" destOrd="0" presId="urn:microsoft.com/office/officeart/2005/8/layout/bProcess4"/>
    <dgm:cxn modelId="{C1793C6A-4FBC-4E14-84D1-9BE08A426085}" type="presParOf" srcId="{CCA5F24E-B429-46C0-B02C-4412423BBA75}" destId="{4FC4B275-D507-4943-A249-6D1FCAF16B45}" srcOrd="0" destOrd="0" presId="urn:microsoft.com/office/officeart/2005/8/layout/bProcess4"/>
    <dgm:cxn modelId="{F8551A0C-CBE7-4D7D-ACA4-A5509CFB56E3}" type="presParOf" srcId="{CCA5F24E-B429-46C0-B02C-4412423BBA75}" destId="{72C93CC5-2FEE-49F1-8F03-C0C414A833C8}" srcOrd="1" destOrd="0" presId="urn:microsoft.com/office/officeart/2005/8/layout/bProcess4"/>
    <dgm:cxn modelId="{7D95FAD0-40F6-4B5C-9555-BCA1AF021108}" type="presParOf" srcId="{8C2A98A8-DF9D-4347-BBE2-F6614C5062EE}" destId="{A582F45E-D9BF-4399-86D5-6A45C82371B8}" srcOrd="3" destOrd="0" presId="urn:microsoft.com/office/officeart/2005/8/layout/bProcess4"/>
    <dgm:cxn modelId="{F472B2AF-E7C7-42BB-A2CE-16A985490BAD}" type="presParOf" srcId="{8C2A98A8-DF9D-4347-BBE2-F6614C5062EE}" destId="{C7F4B878-05D5-4EE4-8BE7-203346D4F05C}" srcOrd="4" destOrd="0" presId="urn:microsoft.com/office/officeart/2005/8/layout/bProcess4"/>
    <dgm:cxn modelId="{AB771E3C-DCAE-41E0-8420-EB913D4D6629}" type="presParOf" srcId="{C7F4B878-05D5-4EE4-8BE7-203346D4F05C}" destId="{9E2AFB34-7B32-47A5-A82A-335D5B72205F}" srcOrd="0" destOrd="0" presId="urn:microsoft.com/office/officeart/2005/8/layout/bProcess4"/>
    <dgm:cxn modelId="{AA8C1FC1-CD91-471B-A3CB-43C3C754A909}" type="presParOf" srcId="{C7F4B878-05D5-4EE4-8BE7-203346D4F05C}" destId="{03245331-3CEC-4EC3-B00F-C4AEBB8DEB28}" srcOrd="1" destOrd="0" presId="urn:microsoft.com/office/officeart/2005/8/layout/bProcess4"/>
    <dgm:cxn modelId="{67AB74CA-6627-45B2-8B08-A1EE797FA415}" type="presParOf" srcId="{8C2A98A8-DF9D-4347-BBE2-F6614C5062EE}" destId="{3F79E9C5-ACB8-452C-A5C9-E9DC6A279476}" srcOrd="5" destOrd="0" presId="urn:microsoft.com/office/officeart/2005/8/layout/bProcess4"/>
    <dgm:cxn modelId="{C1168B78-E46F-4A86-ADAF-109D0821CBB6}" type="presParOf" srcId="{8C2A98A8-DF9D-4347-BBE2-F6614C5062EE}" destId="{A5FFADE3-41EF-43A5-AD05-0A8E8368EE35}" srcOrd="6" destOrd="0" presId="urn:microsoft.com/office/officeart/2005/8/layout/bProcess4"/>
    <dgm:cxn modelId="{E214B532-F2EE-4ADC-B999-7015FFE49DCC}" type="presParOf" srcId="{A5FFADE3-41EF-43A5-AD05-0A8E8368EE35}" destId="{923D64B2-D733-4080-ABE5-E5BC38E047A8}" srcOrd="0" destOrd="0" presId="urn:microsoft.com/office/officeart/2005/8/layout/bProcess4"/>
    <dgm:cxn modelId="{5BDDCD98-8411-4FFF-B4E7-83B3D56EBAB8}" type="presParOf" srcId="{A5FFADE3-41EF-43A5-AD05-0A8E8368EE35}" destId="{9460EF5D-7BDC-4174-ACDB-CDAB4EC7B214}" srcOrd="1" destOrd="0" presId="urn:microsoft.com/office/officeart/2005/8/layout/bProcess4"/>
    <dgm:cxn modelId="{B88B95EB-F595-4BF3-AA15-5D3B67F92F42}" type="presParOf" srcId="{8C2A98A8-DF9D-4347-BBE2-F6614C5062EE}" destId="{90A31723-61E5-4ABE-A3C0-2C89C8B5BEFB}" srcOrd="7" destOrd="0" presId="urn:microsoft.com/office/officeart/2005/8/layout/bProcess4"/>
    <dgm:cxn modelId="{9882B324-82C3-46B9-A381-D268A6E92AF1}" type="presParOf" srcId="{8C2A98A8-DF9D-4347-BBE2-F6614C5062EE}" destId="{7A52ABC4-89CA-40A0-B7DA-7E9FA9814F0D}" srcOrd="8" destOrd="0" presId="urn:microsoft.com/office/officeart/2005/8/layout/bProcess4"/>
    <dgm:cxn modelId="{E82DAC10-47ED-4ED8-A666-AD4C5DD70E7C}" type="presParOf" srcId="{7A52ABC4-89CA-40A0-B7DA-7E9FA9814F0D}" destId="{7B1775B3-A3A4-4405-8445-4530206B18A0}" srcOrd="0" destOrd="0" presId="urn:microsoft.com/office/officeart/2005/8/layout/bProcess4"/>
    <dgm:cxn modelId="{C7016F99-DA63-416E-8B1D-D009B0BA24A1}" type="presParOf" srcId="{7A52ABC4-89CA-40A0-B7DA-7E9FA9814F0D}" destId="{B767BBD8-5919-4788-833C-B771985C82D5}" srcOrd="1" destOrd="0" presId="urn:microsoft.com/office/officeart/2005/8/layout/bProcess4"/>
    <dgm:cxn modelId="{7825546C-5234-4FC4-81DF-D167CF18B59A}" type="presParOf" srcId="{8C2A98A8-DF9D-4347-BBE2-F6614C5062EE}" destId="{86AD9A8F-E05B-4720-AAAC-01EE6CD6631E}" srcOrd="9" destOrd="0" presId="urn:microsoft.com/office/officeart/2005/8/layout/bProcess4"/>
    <dgm:cxn modelId="{D3DAA849-5F93-46FB-ADC1-F5729562829F}" type="presParOf" srcId="{8C2A98A8-DF9D-4347-BBE2-F6614C5062EE}" destId="{A3EFD6CB-A5C3-413F-9530-E2172C86E409}" srcOrd="10" destOrd="0" presId="urn:microsoft.com/office/officeart/2005/8/layout/bProcess4"/>
    <dgm:cxn modelId="{B7B7B081-5C91-40A2-B9B2-78B4A0274284}" type="presParOf" srcId="{A3EFD6CB-A5C3-413F-9530-E2172C86E409}" destId="{70C91903-9E8D-4ABB-BBBA-3593EEB1C6C7}" srcOrd="0" destOrd="0" presId="urn:microsoft.com/office/officeart/2005/8/layout/bProcess4"/>
    <dgm:cxn modelId="{42311AC9-EDA5-415F-AEF1-7C89C48F4EFC}" type="presParOf" srcId="{A3EFD6CB-A5C3-413F-9530-E2172C86E409}" destId="{1AD5B6D3-0F2A-41C0-9DFC-3C5378508DC5}" srcOrd="1" destOrd="0" presId="urn:microsoft.com/office/officeart/2005/8/layout/bProcess4"/>
    <dgm:cxn modelId="{6D8C20B8-C9A8-4A03-9301-822D1A122CEF}" type="presParOf" srcId="{8C2A98A8-DF9D-4347-BBE2-F6614C5062EE}" destId="{FAAFA706-D102-4E19-9A7B-71C853A817F7}" srcOrd="11" destOrd="0" presId="urn:microsoft.com/office/officeart/2005/8/layout/bProcess4"/>
    <dgm:cxn modelId="{7F197B02-F723-444B-BCB5-6951B41F07C3}" type="presParOf" srcId="{8C2A98A8-DF9D-4347-BBE2-F6614C5062EE}" destId="{72E4F71E-90AD-443F-BC0D-E8CC3A2D9A89}" srcOrd="12" destOrd="0" presId="urn:microsoft.com/office/officeart/2005/8/layout/bProcess4"/>
    <dgm:cxn modelId="{180A71AF-A522-4E63-B08B-7CC6CD9458DD}" type="presParOf" srcId="{72E4F71E-90AD-443F-BC0D-E8CC3A2D9A89}" destId="{7BB3803F-5185-43DD-AE54-6B62632BD0A5}" srcOrd="0" destOrd="0" presId="urn:microsoft.com/office/officeart/2005/8/layout/bProcess4"/>
    <dgm:cxn modelId="{01AACF15-4CFE-4C83-8EFF-E54C9A16FF28}" type="presParOf" srcId="{72E4F71E-90AD-443F-BC0D-E8CC3A2D9A89}" destId="{1AED2BB9-E0C5-46F1-A63B-A50D849FC100}" srcOrd="1" destOrd="0" presId="urn:microsoft.com/office/officeart/2005/8/layout/bProcess4"/>
    <dgm:cxn modelId="{C0506338-CACB-48E1-9253-48F3647B25B2}" type="presParOf" srcId="{8C2A98A8-DF9D-4347-BBE2-F6614C5062EE}" destId="{AC7B8329-9842-4CC4-B2E8-D1A5D1A89A55}" srcOrd="13" destOrd="0" presId="urn:microsoft.com/office/officeart/2005/8/layout/bProcess4"/>
    <dgm:cxn modelId="{68DF04F2-6BDD-4132-B238-A2DC1E021F6C}" type="presParOf" srcId="{8C2A98A8-DF9D-4347-BBE2-F6614C5062EE}" destId="{24989A60-667D-42AA-B0C3-571BEEC76913}" srcOrd="14" destOrd="0" presId="urn:microsoft.com/office/officeart/2005/8/layout/bProcess4"/>
    <dgm:cxn modelId="{832EC688-757A-406E-A395-8E0BECF1570B}" type="presParOf" srcId="{24989A60-667D-42AA-B0C3-571BEEC76913}" destId="{4691AB81-EB7F-408D-9D6D-67C8288C00D6}" srcOrd="0" destOrd="0" presId="urn:microsoft.com/office/officeart/2005/8/layout/bProcess4"/>
    <dgm:cxn modelId="{A5AAACD4-CC36-465C-88B5-9C98CE675C1E}" type="presParOf" srcId="{24989A60-667D-42AA-B0C3-571BEEC76913}" destId="{9BC45A65-58D1-4616-B47C-3D9F8F0F8D86}" srcOrd="1" destOrd="0" presId="urn:microsoft.com/office/officeart/2005/8/layout/bProcess4"/>
    <dgm:cxn modelId="{F4346291-D383-454B-AE3F-97A1A4341AB6}" type="presParOf" srcId="{8C2A98A8-DF9D-4347-BBE2-F6614C5062EE}" destId="{636CCB57-FA6F-4E38-8855-C17F92F382A9}" srcOrd="15" destOrd="0" presId="urn:microsoft.com/office/officeart/2005/8/layout/bProcess4"/>
    <dgm:cxn modelId="{16C7BE6F-6A4D-4929-8150-7F4962107601}" type="presParOf" srcId="{8C2A98A8-DF9D-4347-BBE2-F6614C5062EE}" destId="{4A6812F0-3411-4FCB-B9E7-F21E3E594C3F}" srcOrd="16" destOrd="0" presId="urn:microsoft.com/office/officeart/2005/8/layout/bProcess4"/>
    <dgm:cxn modelId="{57E3A318-4B70-4B90-B6CF-2D2CEBA1633F}" type="presParOf" srcId="{4A6812F0-3411-4FCB-B9E7-F21E3E594C3F}" destId="{111F00C7-1B8A-4983-A94E-10C498354B36}" srcOrd="0" destOrd="0" presId="urn:microsoft.com/office/officeart/2005/8/layout/bProcess4"/>
    <dgm:cxn modelId="{4158C87D-1943-44F4-A161-CDD83DBE9FEB}" type="presParOf" srcId="{4A6812F0-3411-4FCB-B9E7-F21E3E594C3F}" destId="{BEED9023-1A89-4F8C-9001-FFAD1243E483}"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4EF068-31A5-416B-882A-51F275D323A2}"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ru-RU"/>
        </a:p>
      </dgm:t>
    </dgm:pt>
    <dgm:pt modelId="{87CA44EC-8EFD-4183-92A4-5365AE4CC728}">
      <dgm:prSet phldrT="[Текст]" custT="1"/>
      <dgm:spPr/>
      <dgm:t>
        <a:bodyPr/>
        <a:lstStyle/>
        <a:p>
          <a:r>
            <a:rPr lang="uk-UA" sz="1100" dirty="0" smtClean="0">
              <a:solidFill>
                <a:schemeClr val="bg1"/>
              </a:solidFill>
              <a:latin typeface="Times New Roman" panose="02020603050405020304" pitchFamily="18" charset="0"/>
              <a:cs typeface="Times New Roman" panose="02020603050405020304" pitchFamily="18" charset="0"/>
            </a:rPr>
            <a:t>ознайомлення з теоретичними положеннями документознавства</a:t>
          </a:r>
          <a:endParaRPr lang="ru-RU" sz="1100" dirty="0">
            <a:solidFill>
              <a:schemeClr val="bg1"/>
            </a:solidFill>
            <a:latin typeface="Times New Roman" panose="02020603050405020304" pitchFamily="18" charset="0"/>
            <a:cs typeface="Times New Roman" panose="02020603050405020304" pitchFamily="18" charset="0"/>
          </a:endParaRPr>
        </a:p>
      </dgm:t>
    </dgm:pt>
    <dgm:pt modelId="{DF077CC4-C915-406C-9910-FA6A61ADD0D8}" type="parTrans" cxnId="{B2FA86EC-2427-42BA-B58E-A3F86EC67ADE}">
      <dgm:prSet/>
      <dgm:spPr/>
      <dgm:t>
        <a:bodyPr/>
        <a:lstStyle/>
        <a:p>
          <a:endParaRPr lang="ru-RU"/>
        </a:p>
      </dgm:t>
    </dgm:pt>
    <dgm:pt modelId="{587E912D-6624-45B0-B1D5-05FE481297E5}" type="sibTrans" cxnId="{B2FA86EC-2427-42BA-B58E-A3F86EC67ADE}">
      <dgm:prSet/>
      <dgm:spPr/>
      <dgm:t>
        <a:bodyPr/>
        <a:lstStyle/>
        <a:p>
          <a:endParaRPr lang="ru-RU"/>
        </a:p>
      </dgm:t>
    </dgm:pt>
    <dgm:pt modelId="{9A074712-238A-41B6-BC3B-793735C92DA8}">
      <dgm:prSet phldrT="[Текст]" custT="1"/>
      <dgm:spPr/>
      <dgm:t>
        <a:bodyPr/>
        <a:lstStyle/>
        <a:p>
          <a:r>
            <a:rPr lang="uk-UA" sz="1100" dirty="0" smtClean="0">
              <a:solidFill>
                <a:schemeClr val="bg1"/>
              </a:solidFill>
              <a:latin typeface="Times New Roman" panose="02020603050405020304" pitchFamily="18" charset="0"/>
              <a:cs typeface="Times New Roman" panose="02020603050405020304" pitchFamily="18" charset="0"/>
            </a:rPr>
            <a:t>висвітлення основних етапів виникнення і розвитку документів різних видів</a:t>
          </a:r>
          <a:endParaRPr lang="ru-RU" sz="1100" dirty="0">
            <a:solidFill>
              <a:schemeClr val="bg1"/>
            </a:solidFill>
            <a:latin typeface="Times New Roman" panose="02020603050405020304" pitchFamily="18" charset="0"/>
            <a:cs typeface="Times New Roman" panose="02020603050405020304" pitchFamily="18" charset="0"/>
          </a:endParaRPr>
        </a:p>
      </dgm:t>
    </dgm:pt>
    <dgm:pt modelId="{62662E5F-DB64-4CA5-A514-71BC67FD7CE5}" type="parTrans" cxnId="{2B49B126-37AD-44CA-9CFE-A5EF81D00A3D}">
      <dgm:prSet/>
      <dgm:spPr/>
      <dgm:t>
        <a:bodyPr/>
        <a:lstStyle/>
        <a:p>
          <a:endParaRPr lang="ru-RU"/>
        </a:p>
      </dgm:t>
    </dgm:pt>
    <dgm:pt modelId="{7A2E547B-3C47-4EAC-AF4B-62772C7B41B2}" type="sibTrans" cxnId="{2B49B126-37AD-44CA-9CFE-A5EF81D00A3D}">
      <dgm:prSet/>
      <dgm:spPr/>
      <dgm:t>
        <a:bodyPr/>
        <a:lstStyle/>
        <a:p>
          <a:endParaRPr lang="ru-RU"/>
        </a:p>
      </dgm:t>
    </dgm:pt>
    <dgm:pt modelId="{8EB43168-9F78-4C58-99A2-045FACC89B64}">
      <dgm:prSet phldrT="[Текст]" custT="1"/>
      <dgm:spPr/>
      <dgm:t>
        <a:bodyPr/>
        <a:lstStyle/>
        <a:p>
          <a:r>
            <a:rPr lang="uk-UA" sz="1050" dirty="0" smtClean="0">
              <a:solidFill>
                <a:schemeClr val="bg1"/>
              </a:solidFill>
              <a:latin typeface="Times New Roman" panose="02020603050405020304" pitchFamily="18" charset="0"/>
              <a:cs typeface="Times New Roman" panose="02020603050405020304" pitchFamily="18" charset="0"/>
            </a:rPr>
            <a:t>формування уявлення про принципи, засоби, прийоми, правила-вимоги  юридичної техніки до текстів нормативно-правових та індивідуальних актів</a:t>
          </a:r>
          <a:endParaRPr lang="ru-RU" sz="1050" dirty="0">
            <a:solidFill>
              <a:schemeClr val="bg1"/>
            </a:solidFill>
            <a:latin typeface="Times New Roman" panose="02020603050405020304" pitchFamily="18" charset="0"/>
            <a:cs typeface="Times New Roman" panose="02020603050405020304" pitchFamily="18" charset="0"/>
          </a:endParaRPr>
        </a:p>
      </dgm:t>
    </dgm:pt>
    <dgm:pt modelId="{C3D33AD5-B857-4C2C-ADA7-CF1FCDE0E072}" type="parTrans" cxnId="{A323DF30-DEA3-4A36-A848-080145CADF6C}">
      <dgm:prSet/>
      <dgm:spPr/>
      <dgm:t>
        <a:bodyPr/>
        <a:lstStyle/>
        <a:p>
          <a:endParaRPr lang="ru-RU"/>
        </a:p>
      </dgm:t>
    </dgm:pt>
    <dgm:pt modelId="{4EFBBD04-2896-4848-81FF-850AB18FD3FC}" type="sibTrans" cxnId="{A323DF30-DEA3-4A36-A848-080145CADF6C}">
      <dgm:prSet/>
      <dgm:spPr/>
      <dgm:t>
        <a:bodyPr/>
        <a:lstStyle/>
        <a:p>
          <a:endParaRPr lang="ru-RU"/>
        </a:p>
      </dgm:t>
    </dgm:pt>
    <dgm:pt modelId="{6AF6CCC4-9240-4906-9789-0E8DF630DB08}">
      <dgm:prSet phldrT="[Текст]" custT="1"/>
      <dgm:spPr/>
      <dgm:t>
        <a:bodyPr/>
        <a:lstStyle/>
        <a:p>
          <a:r>
            <a:rPr lang="uk-UA" sz="1050" dirty="0" smtClean="0">
              <a:solidFill>
                <a:schemeClr val="bg1"/>
              </a:solidFill>
              <a:latin typeface="Times New Roman" panose="02020603050405020304" pitchFamily="18" charset="0"/>
              <a:cs typeface="Times New Roman" panose="02020603050405020304" pitchFamily="18" charset="0"/>
            </a:rPr>
            <a:t>формування усвідомлення складання й оформлення високоякісних юридичних документів</a:t>
          </a:r>
          <a:endParaRPr lang="ru-RU" sz="1050" dirty="0">
            <a:solidFill>
              <a:schemeClr val="bg1"/>
            </a:solidFill>
            <a:latin typeface="Times New Roman" panose="02020603050405020304" pitchFamily="18" charset="0"/>
            <a:cs typeface="Times New Roman" panose="02020603050405020304" pitchFamily="18" charset="0"/>
          </a:endParaRPr>
        </a:p>
      </dgm:t>
    </dgm:pt>
    <dgm:pt modelId="{55FE014C-78B9-4DFC-85A4-B8E019D0162F}" type="parTrans" cxnId="{CB1C5450-97AA-4B6D-B33D-C33EB1948832}">
      <dgm:prSet/>
      <dgm:spPr/>
      <dgm:t>
        <a:bodyPr/>
        <a:lstStyle/>
        <a:p>
          <a:endParaRPr lang="ru-RU"/>
        </a:p>
      </dgm:t>
    </dgm:pt>
    <dgm:pt modelId="{DD35F707-DDC8-40FC-AF4E-17FA36EA3605}" type="sibTrans" cxnId="{CB1C5450-97AA-4B6D-B33D-C33EB1948832}">
      <dgm:prSet/>
      <dgm:spPr/>
      <dgm:t>
        <a:bodyPr/>
        <a:lstStyle/>
        <a:p>
          <a:endParaRPr lang="ru-RU"/>
        </a:p>
      </dgm:t>
    </dgm:pt>
    <dgm:pt modelId="{21CDF982-70AE-4E58-925A-B0A876C7AA97}">
      <dgm:prSet phldrT="[Текст]" custT="1"/>
      <dgm:spPr/>
      <dgm:t>
        <a:bodyPr/>
        <a:lstStyle/>
        <a:p>
          <a:r>
            <a:rPr lang="uk-UA" sz="900" dirty="0" smtClean="0">
              <a:solidFill>
                <a:schemeClr val="bg1"/>
              </a:solidFill>
              <a:latin typeface="Times New Roman" panose="02020603050405020304" pitchFamily="18" charset="0"/>
              <a:cs typeface="Times New Roman" panose="02020603050405020304" pitchFamily="18" charset="0"/>
            </a:rPr>
            <a:t>поглиблення знань і умінь щодо укладання управлінських, кримінальних процесуальних, адміністративно-правових і цивільно-правових </a:t>
          </a:r>
          <a:r>
            <a:rPr lang="uk-UA" sz="1000" dirty="0" smtClean="0">
              <a:solidFill>
                <a:schemeClr val="bg1"/>
              </a:solidFill>
              <a:latin typeface="Times New Roman" panose="02020603050405020304" pitchFamily="18" charset="0"/>
              <a:cs typeface="Times New Roman" panose="02020603050405020304" pitchFamily="18" charset="0"/>
            </a:rPr>
            <a:t>документів  </a:t>
          </a:r>
          <a:endParaRPr lang="ru-RU" sz="1000" dirty="0">
            <a:solidFill>
              <a:schemeClr val="bg1"/>
            </a:solidFill>
            <a:latin typeface="Times New Roman" panose="02020603050405020304" pitchFamily="18" charset="0"/>
            <a:cs typeface="Times New Roman" panose="02020603050405020304" pitchFamily="18" charset="0"/>
          </a:endParaRPr>
        </a:p>
      </dgm:t>
    </dgm:pt>
    <dgm:pt modelId="{93FCB598-B174-4C5D-93E2-18D3DB752808}" type="parTrans" cxnId="{3E9E1E6D-5ACE-4869-9BEB-061E1FEF6C59}">
      <dgm:prSet/>
      <dgm:spPr/>
      <dgm:t>
        <a:bodyPr/>
        <a:lstStyle/>
        <a:p>
          <a:endParaRPr lang="ru-RU"/>
        </a:p>
      </dgm:t>
    </dgm:pt>
    <dgm:pt modelId="{09192665-5E77-4773-B333-9CC84CA85766}" type="sibTrans" cxnId="{3E9E1E6D-5ACE-4869-9BEB-061E1FEF6C59}">
      <dgm:prSet/>
      <dgm:spPr/>
      <dgm:t>
        <a:bodyPr/>
        <a:lstStyle/>
        <a:p>
          <a:endParaRPr lang="ru-RU"/>
        </a:p>
      </dgm:t>
    </dgm:pt>
    <dgm:pt modelId="{C406496A-95A1-4BE5-81FA-BD9A1F09EBBF}">
      <dgm:prSet phldrT="[Текст]" custT="1"/>
      <dgm:spPr/>
      <dgm:t>
        <a:bodyPr/>
        <a:lstStyle/>
        <a:p>
          <a:r>
            <a:rPr lang="ru-RU" sz="1200" dirty="0" err="1" smtClean="0">
              <a:solidFill>
                <a:schemeClr val="bg1"/>
              </a:solidFill>
              <a:latin typeface="Times New Roman" panose="02020603050405020304" pitchFamily="18" charset="0"/>
              <a:cs typeface="Times New Roman" panose="02020603050405020304" pitchFamily="18" charset="0"/>
            </a:rPr>
            <a:t>узагальн</a:t>
          </a:r>
          <a:r>
            <a:rPr lang="uk-UA" sz="1200" dirty="0" err="1" smtClean="0">
              <a:solidFill>
                <a:schemeClr val="bg1"/>
              </a:solidFill>
              <a:latin typeface="Times New Roman" panose="02020603050405020304" pitchFamily="18" charset="0"/>
              <a:cs typeface="Times New Roman" panose="02020603050405020304" pitchFamily="18" charset="0"/>
            </a:rPr>
            <a:t>ення</a:t>
          </a:r>
          <a:r>
            <a:rPr lang="ru-RU" sz="1200" dirty="0" smtClean="0">
              <a:solidFill>
                <a:schemeClr val="bg1"/>
              </a:solidFill>
              <a:latin typeface="Times New Roman" panose="02020603050405020304" pitchFamily="18" charset="0"/>
              <a:cs typeface="Times New Roman" panose="02020603050405020304" pitchFamily="18" charset="0"/>
            </a:rPr>
            <a:t> </a:t>
          </a:r>
          <a:r>
            <a:rPr lang="ru-RU" sz="1200" dirty="0" err="1" smtClean="0">
              <a:solidFill>
                <a:schemeClr val="bg1"/>
              </a:solidFill>
              <a:latin typeface="Times New Roman" panose="02020603050405020304" pitchFamily="18" charset="0"/>
              <a:cs typeface="Times New Roman" panose="02020603050405020304" pitchFamily="18" charset="0"/>
            </a:rPr>
            <a:t>сучасн</a:t>
          </a:r>
          <a:r>
            <a:rPr lang="uk-UA" sz="1200" dirty="0" err="1" smtClean="0">
              <a:solidFill>
                <a:schemeClr val="bg1"/>
              </a:solidFill>
              <a:latin typeface="Times New Roman" panose="02020603050405020304" pitchFamily="18" charset="0"/>
              <a:cs typeface="Times New Roman" panose="02020603050405020304" pitchFamily="18" charset="0"/>
            </a:rPr>
            <a:t>их</a:t>
          </a:r>
          <a:r>
            <a:rPr lang="ru-RU" sz="1200" dirty="0" smtClean="0">
              <a:solidFill>
                <a:schemeClr val="bg1"/>
              </a:solidFill>
              <a:latin typeface="Times New Roman" panose="02020603050405020304" pitchFamily="18" charset="0"/>
              <a:cs typeface="Times New Roman" panose="02020603050405020304" pitchFamily="18" charset="0"/>
            </a:rPr>
            <a:t> </a:t>
          </a:r>
          <a:r>
            <a:rPr lang="ru-RU" sz="1200" dirty="0" err="1" smtClean="0">
              <a:solidFill>
                <a:schemeClr val="bg1"/>
              </a:solidFill>
              <a:latin typeface="Times New Roman" panose="02020603050405020304" pitchFamily="18" charset="0"/>
              <a:cs typeface="Times New Roman" panose="02020603050405020304" pitchFamily="18" charset="0"/>
            </a:rPr>
            <a:t>підход</a:t>
          </a:r>
          <a:r>
            <a:rPr lang="uk-UA" sz="1200" dirty="0" err="1" smtClean="0">
              <a:solidFill>
                <a:schemeClr val="bg1"/>
              </a:solidFill>
              <a:latin typeface="Times New Roman" panose="02020603050405020304" pitchFamily="18" charset="0"/>
              <a:cs typeface="Times New Roman" panose="02020603050405020304" pitchFamily="18" charset="0"/>
            </a:rPr>
            <a:t>ів</a:t>
          </a:r>
          <a:r>
            <a:rPr lang="ru-RU" sz="1200" dirty="0" smtClean="0">
              <a:solidFill>
                <a:schemeClr val="bg1"/>
              </a:solidFill>
              <a:latin typeface="Times New Roman" panose="02020603050405020304" pitchFamily="18" charset="0"/>
              <a:cs typeface="Times New Roman" panose="02020603050405020304" pitchFamily="18" charset="0"/>
            </a:rPr>
            <a:t> до </a:t>
          </a:r>
          <a:r>
            <a:rPr lang="ru-RU" sz="1200" dirty="0" err="1" smtClean="0">
              <a:solidFill>
                <a:schemeClr val="bg1"/>
              </a:solidFill>
              <a:latin typeface="Times New Roman" panose="02020603050405020304" pitchFamily="18" charset="0"/>
              <a:cs typeface="Times New Roman" panose="02020603050405020304" pitchFamily="18" charset="0"/>
            </a:rPr>
            <a:t>класифікації</a:t>
          </a:r>
          <a:r>
            <a:rPr lang="ru-RU" sz="1200" dirty="0" smtClean="0">
              <a:solidFill>
                <a:schemeClr val="bg1"/>
              </a:solidFill>
              <a:latin typeface="Times New Roman" panose="02020603050405020304" pitchFamily="18" charset="0"/>
              <a:cs typeface="Times New Roman" panose="02020603050405020304" pitchFamily="18" charset="0"/>
            </a:rPr>
            <a:t> документ</a:t>
          </a:r>
          <a:r>
            <a:rPr lang="uk-UA" sz="1200" dirty="0" err="1" smtClean="0">
              <a:solidFill>
                <a:schemeClr val="bg1"/>
              </a:solidFill>
              <a:latin typeface="Times New Roman" panose="02020603050405020304" pitchFamily="18" charset="0"/>
              <a:cs typeface="Times New Roman" panose="02020603050405020304" pitchFamily="18" charset="0"/>
            </a:rPr>
            <a:t>ів</a:t>
          </a:r>
          <a:endParaRPr lang="ru-RU" sz="1200" dirty="0">
            <a:solidFill>
              <a:schemeClr val="bg1"/>
            </a:solidFill>
            <a:latin typeface="Times New Roman" panose="02020603050405020304" pitchFamily="18" charset="0"/>
            <a:cs typeface="Times New Roman" panose="02020603050405020304" pitchFamily="18" charset="0"/>
          </a:endParaRPr>
        </a:p>
      </dgm:t>
    </dgm:pt>
    <dgm:pt modelId="{BB766F05-B503-416D-99FB-E5A1F61E8FCF}" type="parTrans" cxnId="{0E2E485A-6C84-4498-B6C1-A4D7F5937C73}">
      <dgm:prSet/>
      <dgm:spPr/>
      <dgm:t>
        <a:bodyPr/>
        <a:lstStyle/>
        <a:p>
          <a:endParaRPr lang="ru-RU"/>
        </a:p>
      </dgm:t>
    </dgm:pt>
    <dgm:pt modelId="{59404D57-CBFB-4590-BAF9-547808A46345}" type="sibTrans" cxnId="{0E2E485A-6C84-4498-B6C1-A4D7F5937C73}">
      <dgm:prSet/>
      <dgm:spPr/>
      <dgm:t>
        <a:bodyPr/>
        <a:lstStyle/>
        <a:p>
          <a:endParaRPr lang="ru-RU"/>
        </a:p>
      </dgm:t>
    </dgm:pt>
    <dgm:pt modelId="{F94178A6-4349-4115-9BAC-705E5BC1C4A1}">
      <dgm:prSet phldrT="[Текст]" custT="1"/>
      <dgm:spPr/>
      <dgm:t>
        <a:bodyPr/>
        <a:lstStyle/>
        <a:p>
          <a:r>
            <a:rPr lang="uk-UA" sz="1100" dirty="0" smtClean="0">
              <a:solidFill>
                <a:schemeClr val="bg1"/>
              </a:solidFill>
              <a:latin typeface="Times New Roman" panose="02020603050405020304" pitchFamily="18" charset="0"/>
              <a:cs typeface="Times New Roman" panose="02020603050405020304" pitchFamily="18" charset="0"/>
            </a:rPr>
            <a:t>ознайомлення з класифікаційними характеристиками юридичних документів</a:t>
          </a:r>
          <a:endParaRPr lang="ru-RU" sz="1100" dirty="0">
            <a:solidFill>
              <a:schemeClr val="bg1"/>
            </a:solidFill>
            <a:latin typeface="Times New Roman" panose="02020603050405020304" pitchFamily="18" charset="0"/>
            <a:cs typeface="Times New Roman" panose="02020603050405020304" pitchFamily="18" charset="0"/>
          </a:endParaRPr>
        </a:p>
      </dgm:t>
    </dgm:pt>
    <dgm:pt modelId="{765384BE-187F-4F20-9589-1FC954127263}" type="parTrans" cxnId="{CF204F17-F3EF-4E23-8B0F-AD017BE3611B}">
      <dgm:prSet/>
      <dgm:spPr/>
      <dgm:t>
        <a:bodyPr/>
        <a:lstStyle/>
        <a:p>
          <a:endParaRPr lang="ru-RU"/>
        </a:p>
      </dgm:t>
    </dgm:pt>
    <dgm:pt modelId="{C2B0E189-29A1-4704-99D7-AE7D9E737A4D}" type="sibTrans" cxnId="{CF204F17-F3EF-4E23-8B0F-AD017BE3611B}">
      <dgm:prSet/>
      <dgm:spPr/>
      <dgm:t>
        <a:bodyPr/>
        <a:lstStyle/>
        <a:p>
          <a:endParaRPr lang="ru-RU"/>
        </a:p>
      </dgm:t>
    </dgm:pt>
    <dgm:pt modelId="{99B25362-AE93-4229-A508-0A888D928473}">
      <dgm:prSet phldrT="[Текст]" custT="1"/>
      <dgm:spPr/>
      <dgm:t>
        <a:bodyPr/>
        <a:lstStyle/>
        <a:p>
          <a:r>
            <a:rPr lang="uk-UA" sz="1100" dirty="0" smtClean="0">
              <a:solidFill>
                <a:schemeClr val="bg1"/>
              </a:solidFill>
              <a:latin typeface="Times New Roman" panose="02020603050405020304" pitchFamily="18" charset="0"/>
              <a:cs typeface="Times New Roman" panose="02020603050405020304" pitchFamily="18" charset="0"/>
            </a:rPr>
            <a:t>вироблення практичних навичок складання і редагування текстів юридичних документів </a:t>
          </a:r>
          <a:endParaRPr lang="ru-RU" sz="1100" dirty="0">
            <a:solidFill>
              <a:schemeClr val="bg1"/>
            </a:solidFill>
            <a:latin typeface="Times New Roman" panose="02020603050405020304" pitchFamily="18" charset="0"/>
            <a:cs typeface="Times New Roman" panose="02020603050405020304" pitchFamily="18" charset="0"/>
          </a:endParaRPr>
        </a:p>
      </dgm:t>
    </dgm:pt>
    <dgm:pt modelId="{FC897890-7C96-443E-83A4-EFE00EC63631}" type="parTrans" cxnId="{AC4FA9A0-7CF9-4D0B-8548-FB4134A522C2}">
      <dgm:prSet/>
      <dgm:spPr/>
      <dgm:t>
        <a:bodyPr/>
        <a:lstStyle/>
        <a:p>
          <a:endParaRPr lang="ru-RU"/>
        </a:p>
      </dgm:t>
    </dgm:pt>
    <dgm:pt modelId="{35DF31FE-0019-4E09-877F-F4579002A2C7}" type="sibTrans" cxnId="{AC4FA9A0-7CF9-4D0B-8548-FB4134A522C2}">
      <dgm:prSet/>
      <dgm:spPr/>
      <dgm:t>
        <a:bodyPr/>
        <a:lstStyle/>
        <a:p>
          <a:endParaRPr lang="ru-RU"/>
        </a:p>
      </dgm:t>
    </dgm:pt>
    <dgm:pt modelId="{55A8FBC6-F003-4B8E-A7FF-DFC8462A95D0}">
      <dgm:prSet phldrT="[Текст]" custT="1"/>
      <dgm:spPr/>
      <dgm:t>
        <a:bodyPr/>
        <a:lstStyle/>
        <a:p>
          <a:r>
            <a:rPr lang="uk-UA" sz="1100" dirty="0" smtClean="0">
              <a:solidFill>
                <a:schemeClr val="bg1"/>
              </a:solidFill>
              <a:latin typeface="Times New Roman" panose="02020603050405020304" pitchFamily="18" charset="0"/>
              <a:cs typeface="Times New Roman" panose="02020603050405020304" pitchFamily="18" charset="0"/>
            </a:rPr>
            <a:t>вироблення навичок аналізу п</a:t>
          </a:r>
          <a:r>
            <a:rPr lang="ru-RU" sz="1100" dirty="0" err="1" smtClean="0">
              <a:solidFill>
                <a:schemeClr val="bg1"/>
              </a:solidFill>
              <a:latin typeface="Times New Roman" panose="02020603050405020304" pitchFamily="18" charset="0"/>
              <a:cs typeface="Times New Roman" panose="02020603050405020304" pitchFamily="18" charset="0"/>
            </a:rPr>
            <a:t>равотворч</a:t>
          </a:r>
          <a:r>
            <a:rPr lang="uk-UA" sz="1100" dirty="0" err="1" smtClean="0">
              <a:solidFill>
                <a:schemeClr val="bg1"/>
              </a:solidFill>
              <a:latin typeface="Times New Roman" panose="02020603050405020304" pitchFamily="18" charset="0"/>
              <a:cs typeface="Times New Roman" panose="02020603050405020304" pitchFamily="18" charset="0"/>
            </a:rPr>
            <a:t>их</a:t>
          </a:r>
          <a:r>
            <a:rPr lang="ru-RU" sz="1100" dirty="0" smtClean="0">
              <a:solidFill>
                <a:schemeClr val="bg1"/>
              </a:solidFill>
              <a:latin typeface="Times New Roman" panose="02020603050405020304" pitchFamily="18" charset="0"/>
              <a:cs typeface="Times New Roman" panose="02020603050405020304" pitchFamily="18" charset="0"/>
            </a:rPr>
            <a:t> і </a:t>
          </a:r>
          <a:r>
            <a:rPr lang="ru-RU" sz="1100" dirty="0" err="1" smtClean="0">
              <a:solidFill>
                <a:schemeClr val="bg1"/>
              </a:solidFill>
              <a:latin typeface="Times New Roman" panose="02020603050405020304" pitchFamily="18" charset="0"/>
              <a:cs typeface="Times New Roman" panose="02020603050405020304" pitchFamily="18" charset="0"/>
            </a:rPr>
            <a:t>правозастосовн</a:t>
          </a:r>
          <a:r>
            <a:rPr lang="uk-UA" sz="1100" dirty="0" err="1" smtClean="0">
              <a:solidFill>
                <a:schemeClr val="bg1"/>
              </a:solidFill>
              <a:latin typeface="Times New Roman" panose="02020603050405020304" pitchFamily="18" charset="0"/>
              <a:cs typeface="Times New Roman" panose="02020603050405020304" pitchFamily="18" charset="0"/>
            </a:rPr>
            <a:t>их</a:t>
          </a:r>
          <a:r>
            <a:rPr lang="ru-RU" sz="1100" dirty="0" smtClean="0">
              <a:solidFill>
                <a:schemeClr val="bg1"/>
              </a:solidFill>
              <a:latin typeface="Times New Roman" panose="02020603050405020304" pitchFamily="18" charset="0"/>
              <a:cs typeface="Times New Roman" panose="02020603050405020304" pitchFamily="18" charset="0"/>
            </a:rPr>
            <a:t> </a:t>
          </a:r>
          <a:r>
            <a:rPr lang="ru-RU" sz="1100" dirty="0" err="1" smtClean="0">
              <a:solidFill>
                <a:schemeClr val="bg1"/>
              </a:solidFill>
              <a:latin typeface="Times New Roman" panose="02020603050405020304" pitchFamily="18" charset="0"/>
              <a:cs typeface="Times New Roman" panose="02020603050405020304" pitchFamily="18" charset="0"/>
            </a:rPr>
            <a:t>помил</a:t>
          </a:r>
          <a:r>
            <a:rPr lang="uk-UA" sz="1100" dirty="0" smtClean="0">
              <a:solidFill>
                <a:schemeClr val="bg1"/>
              </a:solidFill>
              <a:latin typeface="Times New Roman" panose="02020603050405020304" pitchFamily="18" charset="0"/>
              <a:cs typeface="Times New Roman" panose="02020603050405020304" pitchFamily="18" charset="0"/>
            </a:rPr>
            <a:t>о</a:t>
          </a:r>
          <a:r>
            <a:rPr lang="ru-RU" sz="1100" dirty="0" smtClean="0">
              <a:solidFill>
                <a:schemeClr val="bg1"/>
              </a:solidFill>
              <a:latin typeface="Times New Roman" panose="02020603050405020304" pitchFamily="18" charset="0"/>
              <a:cs typeface="Times New Roman" panose="02020603050405020304" pitchFamily="18" charset="0"/>
            </a:rPr>
            <a:t>к</a:t>
          </a:r>
          <a:r>
            <a:rPr lang="uk-UA" sz="1100" dirty="0" smtClean="0">
              <a:solidFill>
                <a:schemeClr val="bg1"/>
              </a:solidFill>
              <a:latin typeface="Times New Roman" panose="02020603050405020304" pitchFamily="18" charset="0"/>
              <a:cs typeface="Times New Roman" panose="02020603050405020304" pitchFamily="18" charset="0"/>
            </a:rPr>
            <a:t> та</a:t>
          </a:r>
          <a:r>
            <a:rPr lang="ru-RU" sz="1100" dirty="0" smtClean="0">
              <a:solidFill>
                <a:schemeClr val="bg1"/>
              </a:solidFill>
              <a:latin typeface="Times New Roman" panose="02020603050405020304" pitchFamily="18" charset="0"/>
              <a:cs typeface="Times New Roman" panose="02020603050405020304" pitchFamily="18" charset="0"/>
            </a:rPr>
            <a:t> </a:t>
          </a:r>
          <a:r>
            <a:rPr lang="uk-UA" sz="1100" dirty="0" smtClean="0">
              <a:solidFill>
                <a:schemeClr val="bg1"/>
              </a:solidFill>
              <a:latin typeface="Times New Roman" panose="02020603050405020304" pitchFamily="18" charset="0"/>
              <a:cs typeface="Times New Roman" panose="02020603050405020304" pitchFamily="18" charset="0"/>
            </a:rPr>
            <a:t>методами усунення правозастосовних помилок</a:t>
          </a:r>
          <a:endParaRPr lang="ru-RU" sz="1100" dirty="0">
            <a:solidFill>
              <a:schemeClr val="bg1"/>
            </a:solidFill>
            <a:latin typeface="Times New Roman" panose="02020603050405020304" pitchFamily="18" charset="0"/>
            <a:cs typeface="Times New Roman" panose="02020603050405020304" pitchFamily="18" charset="0"/>
          </a:endParaRPr>
        </a:p>
      </dgm:t>
    </dgm:pt>
    <dgm:pt modelId="{EF1EA512-145A-4745-8245-A59E507ADB73}" type="parTrans" cxnId="{8683DE53-7F0E-4FA3-8A5C-11188D102DB7}">
      <dgm:prSet/>
      <dgm:spPr/>
      <dgm:t>
        <a:bodyPr/>
        <a:lstStyle/>
        <a:p>
          <a:endParaRPr lang="ru-RU"/>
        </a:p>
      </dgm:t>
    </dgm:pt>
    <dgm:pt modelId="{3A118117-B81E-4F86-80A3-A399CE57AEB4}" type="sibTrans" cxnId="{8683DE53-7F0E-4FA3-8A5C-11188D102DB7}">
      <dgm:prSet/>
      <dgm:spPr/>
      <dgm:t>
        <a:bodyPr/>
        <a:lstStyle/>
        <a:p>
          <a:endParaRPr lang="ru-RU"/>
        </a:p>
      </dgm:t>
    </dgm:pt>
    <dgm:pt modelId="{305F74AF-0B64-4D02-A4F5-E162B4CB3854}" type="pres">
      <dgm:prSet presAssocID="{8D4EF068-31A5-416B-882A-51F275D323A2}" presName="Name0" presStyleCnt="0">
        <dgm:presLayoutVars>
          <dgm:dir/>
          <dgm:resizeHandles/>
        </dgm:presLayoutVars>
      </dgm:prSet>
      <dgm:spPr/>
      <dgm:t>
        <a:bodyPr/>
        <a:lstStyle/>
        <a:p>
          <a:endParaRPr lang="ru-RU"/>
        </a:p>
      </dgm:t>
    </dgm:pt>
    <dgm:pt modelId="{8CD3CB7D-2D46-42E3-B52E-E513BB00A279}" type="pres">
      <dgm:prSet presAssocID="{87CA44EC-8EFD-4183-92A4-5365AE4CC728}" presName="compNode" presStyleCnt="0"/>
      <dgm:spPr/>
    </dgm:pt>
    <dgm:pt modelId="{38104D71-DB4B-4D7F-A39D-577E39B8FAD0}" type="pres">
      <dgm:prSet presAssocID="{87CA44EC-8EFD-4183-92A4-5365AE4CC728}" presName="dummyConnPt" presStyleCnt="0"/>
      <dgm:spPr/>
    </dgm:pt>
    <dgm:pt modelId="{4B07A39B-D20E-4FDC-A0B4-15B2E018745B}" type="pres">
      <dgm:prSet presAssocID="{87CA44EC-8EFD-4183-92A4-5365AE4CC728}" presName="node" presStyleLbl="node1" presStyleIdx="0" presStyleCnt="9">
        <dgm:presLayoutVars>
          <dgm:bulletEnabled val="1"/>
        </dgm:presLayoutVars>
      </dgm:prSet>
      <dgm:spPr/>
      <dgm:t>
        <a:bodyPr/>
        <a:lstStyle/>
        <a:p>
          <a:endParaRPr lang="ru-RU"/>
        </a:p>
      </dgm:t>
    </dgm:pt>
    <dgm:pt modelId="{C06E299B-3997-4D3A-99C4-DDDB3F344806}" type="pres">
      <dgm:prSet presAssocID="{587E912D-6624-45B0-B1D5-05FE481297E5}" presName="sibTrans" presStyleLbl="bgSibTrans2D1" presStyleIdx="0" presStyleCnt="8"/>
      <dgm:spPr/>
      <dgm:t>
        <a:bodyPr/>
        <a:lstStyle/>
        <a:p>
          <a:endParaRPr lang="ru-RU"/>
        </a:p>
      </dgm:t>
    </dgm:pt>
    <dgm:pt modelId="{064CE9A3-925D-4EB5-BF39-9712F8D44C17}" type="pres">
      <dgm:prSet presAssocID="{9A074712-238A-41B6-BC3B-793735C92DA8}" presName="compNode" presStyleCnt="0"/>
      <dgm:spPr/>
    </dgm:pt>
    <dgm:pt modelId="{0EF127AC-551F-4C53-B70A-7BD6510AEF34}" type="pres">
      <dgm:prSet presAssocID="{9A074712-238A-41B6-BC3B-793735C92DA8}" presName="dummyConnPt" presStyleCnt="0"/>
      <dgm:spPr/>
    </dgm:pt>
    <dgm:pt modelId="{BBD649B0-42A9-4383-9B35-B8F65BC16C30}" type="pres">
      <dgm:prSet presAssocID="{9A074712-238A-41B6-BC3B-793735C92DA8}" presName="node" presStyleLbl="node1" presStyleIdx="1" presStyleCnt="9">
        <dgm:presLayoutVars>
          <dgm:bulletEnabled val="1"/>
        </dgm:presLayoutVars>
      </dgm:prSet>
      <dgm:spPr/>
      <dgm:t>
        <a:bodyPr/>
        <a:lstStyle/>
        <a:p>
          <a:endParaRPr lang="ru-RU"/>
        </a:p>
      </dgm:t>
    </dgm:pt>
    <dgm:pt modelId="{FC045E66-3C5A-43FD-86E8-DA10ADD999C6}" type="pres">
      <dgm:prSet presAssocID="{7A2E547B-3C47-4EAC-AF4B-62772C7B41B2}" presName="sibTrans" presStyleLbl="bgSibTrans2D1" presStyleIdx="1" presStyleCnt="8"/>
      <dgm:spPr/>
      <dgm:t>
        <a:bodyPr/>
        <a:lstStyle/>
        <a:p>
          <a:endParaRPr lang="ru-RU"/>
        </a:p>
      </dgm:t>
    </dgm:pt>
    <dgm:pt modelId="{FCA258AB-9F2B-4785-8B1C-03A6FF67FE34}" type="pres">
      <dgm:prSet presAssocID="{8EB43168-9F78-4C58-99A2-045FACC89B64}" presName="compNode" presStyleCnt="0"/>
      <dgm:spPr/>
    </dgm:pt>
    <dgm:pt modelId="{32FE3197-4CC7-4DEF-9DEC-82F514D7F019}" type="pres">
      <dgm:prSet presAssocID="{8EB43168-9F78-4C58-99A2-045FACC89B64}" presName="dummyConnPt" presStyleCnt="0"/>
      <dgm:spPr/>
    </dgm:pt>
    <dgm:pt modelId="{3232F70A-2841-43F4-BA9F-CA9A902A7491}" type="pres">
      <dgm:prSet presAssocID="{8EB43168-9F78-4C58-99A2-045FACC89B64}" presName="node" presStyleLbl="node1" presStyleIdx="2" presStyleCnt="9">
        <dgm:presLayoutVars>
          <dgm:bulletEnabled val="1"/>
        </dgm:presLayoutVars>
      </dgm:prSet>
      <dgm:spPr/>
      <dgm:t>
        <a:bodyPr/>
        <a:lstStyle/>
        <a:p>
          <a:endParaRPr lang="ru-RU"/>
        </a:p>
      </dgm:t>
    </dgm:pt>
    <dgm:pt modelId="{108644CF-582D-4F17-8CDA-1D6AE6C72BB3}" type="pres">
      <dgm:prSet presAssocID="{4EFBBD04-2896-4848-81FF-850AB18FD3FC}" presName="sibTrans" presStyleLbl="bgSibTrans2D1" presStyleIdx="2" presStyleCnt="8"/>
      <dgm:spPr/>
      <dgm:t>
        <a:bodyPr/>
        <a:lstStyle/>
        <a:p>
          <a:endParaRPr lang="ru-RU"/>
        </a:p>
      </dgm:t>
    </dgm:pt>
    <dgm:pt modelId="{514635F9-832F-4AF3-B1DD-3C8E39B76739}" type="pres">
      <dgm:prSet presAssocID="{6AF6CCC4-9240-4906-9789-0E8DF630DB08}" presName="compNode" presStyleCnt="0"/>
      <dgm:spPr/>
    </dgm:pt>
    <dgm:pt modelId="{C0CEA828-4B10-4E47-9E1A-4ED74A6AEAEF}" type="pres">
      <dgm:prSet presAssocID="{6AF6CCC4-9240-4906-9789-0E8DF630DB08}" presName="dummyConnPt" presStyleCnt="0"/>
      <dgm:spPr/>
    </dgm:pt>
    <dgm:pt modelId="{B81B617D-3A49-422C-B553-CC09FBC7D79B}" type="pres">
      <dgm:prSet presAssocID="{6AF6CCC4-9240-4906-9789-0E8DF630DB08}" presName="node" presStyleLbl="node1" presStyleIdx="3" presStyleCnt="9">
        <dgm:presLayoutVars>
          <dgm:bulletEnabled val="1"/>
        </dgm:presLayoutVars>
      </dgm:prSet>
      <dgm:spPr/>
      <dgm:t>
        <a:bodyPr/>
        <a:lstStyle/>
        <a:p>
          <a:endParaRPr lang="ru-RU"/>
        </a:p>
      </dgm:t>
    </dgm:pt>
    <dgm:pt modelId="{B16A494A-163E-4D0D-A136-6D8DB9765FB9}" type="pres">
      <dgm:prSet presAssocID="{DD35F707-DDC8-40FC-AF4E-17FA36EA3605}" presName="sibTrans" presStyleLbl="bgSibTrans2D1" presStyleIdx="3" presStyleCnt="8"/>
      <dgm:spPr/>
      <dgm:t>
        <a:bodyPr/>
        <a:lstStyle/>
        <a:p>
          <a:endParaRPr lang="ru-RU"/>
        </a:p>
      </dgm:t>
    </dgm:pt>
    <dgm:pt modelId="{171C4A86-DC1D-4672-AE8B-B19DE0BAF2D3}" type="pres">
      <dgm:prSet presAssocID="{21CDF982-70AE-4E58-925A-B0A876C7AA97}" presName="compNode" presStyleCnt="0"/>
      <dgm:spPr/>
    </dgm:pt>
    <dgm:pt modelId="{ACBECCE7-B776-4DCE-8FC8-DA402DB2D8B5}" type="pres">
      <dgm:prSet presAssocID="{21CDF982-70AE-4E58-925A-B0A876C7AA97}" presName="dummyConnPt" presStyleCnt="0"/>
      <dgm:spPr/>
    </dgm:pt>
    <dgm:pt modelId="{AFCD4E8E-8FA1-4B1E-ABDB-812B1030C50A}" type="pres">
      <dgm:prSet presAssocID="{21CDF982-70AE-4E58-925A-B0A876C7AA97}" presName="node" presStyleLbl="node1" presStyleIdx="4" presStyleCnt="9">
        <dgm:presLayoutVars>
          <dgm:bulletEnabled val="1"/>
        </dgm:presLayoutVars>
      </dgm:prSet>
      <dgm:spPr/>
      <dgm:t>
        <a:bodyPr/>
        <a:lstStyle/>
        <a:p>
          <a:endParaRPr lang="ru-RU"/>
        </a:p>
      </dgm:t>
    </dgm:pt>
    <dgm:pt modelId="{C1F394F8-8B49-4C6E-B25E-BD12479B98DC}" type="pres">
      <dgm:prSet presAssocID="{09192665-5E77-4773-B333-9CC84CA85766}" presName="sibTrans" presStyleLbl="bgSibTrans2D1" presStyleIdx="4" presStyleCnt="8"/>
      <dgm:spPr/>
      <dgm:t>
        <a:bodyPr/>
        <a:lstStyle/>
        <a:p>
          <a:endParaRPr lang="ru-RU"/>
        </a:p>
      </dgm:t>
    </dgm:pt>
    <dgm:pt modelId="{BACB9871-D889-4514-87C8-4D1D17524B2F}" type="pres">
      <dgm:prSet presAssocID="{C406496A-95A1-4BE5-81FA-BD9A1F09EBBF}" presName="compNode" presStyleCnt="0"/>
      <dgm:spPr/>
    </dgm:pt>
    <dgm:pt modelId="{8B1F48FB-8370-4F75-96C2-072751C61FB0}" type="pres">
      <dgm:prSet presAssocID="{C406496A-95A1-4BE5-81FA-BD9A1F09EBBF}" presName="dummyConnPt" presStyleCnt="0"/>
      <dgm:spPr/>
    </dgm:pt>
    <dgm:pt modelId="{2B09D361-D735-4BFA-8C74-6C3C026FFC43}" type="pres">
      <dgm:prSet presAssocID="{C406496A-95A1-4BE5-81FA-BD9A1F09EBBF}" presName="node" presStyleLbl="node1" presStyleIdx="5" presStyleCnt="9">
        <dgm:presLayoutVars>
          <dgm:bulletEnabled val="1"/>
        </dgm:presLayoutVars>
      </dgm:prSet>
      <dgm:spPr/>
      <dgm:t>
        <a:bodyPr/>
        <a:lstStyle/>
        <a:p>
          <a:endParaRPr lang="ru-RU"/>
        </a:p>
      </dgm:t>
    </dgm:pt>
    <dgm:pt modelId="{C36AF717-F4ED-4085-95DC-6DD3937033BA}" type="pres">
      <dgm:prSet presAssocID="{59404D57-CBFB-4590-BAF9-547808A46345}" presName="sibTrans" presStyleLbl="bgSibTrans2D1" presStyleIdx="5" presStyleCnt="8"/>
      <dgm:spPr/>
      <dgm:t>
        <a:bodyPr/>
        <a:lstStyle/>
        <a:p>
          <a:endParaRPr lang="ru-RU"/>
        </a:p>
      </dgm:t>
    </dgm:pt>
    <dgm:pt modelId="{E37F2099-0362-44FB-A5D4-8ABA5A5B5EFA}" type="pres">
      <dgm:prSet presAssocID="{F94178A6-4349-4115-9BAC-705E5BC1C4A1}" presName="compNode" presStyleCnt="0"/>
      <dgm:spPr/>
    </dgm:pt>
    <dgm:pt modelId="{6F7A4E89-7D40-4E8C-8446-FC448A872CC3}" type="pres">
      <dgm:prSet presAssocID="{F94178A6-4349-4115-9BAC-705E5BC1C4A1}" presName="dummyConnPt" presStyleCnt="0"/>
      <dgm:spPr/>
    </dgm:pt>
    <dgm:pt modelId="{2B390676-2E21-40D8-8EBD-DEFCBB440F06}" type="pres">
      <dgm:prSet presAssocID="{F94178A6-4349-4115-9BAC-705E5BC1C4A1}" presName="node" presStyleLbl="node1" presStyleIdx="6" presStyleCnt="9">
        <dgm:presLayoutVars>
          <dgm:bulletEnabled val="1"/>
        </dgm:presLayoutVars>
      </dgm:prSet>
      <dgm:spPr/>
      <dgm:t>
        <a:bodyPr/>
        <a:lstStyle/>
        <a:p>
          <a:endParaRPr lang="ru-RU"/>
        </a:p>
      </dgm:t>
    </dgm:pt>
    <dgm:pt modelId="{BC40D64C-0C1E-4A7C-B329-4B7258B29F52}" type="pres">
      <dgm:prSet presAssocID="{C2B0E189-29A1-4704-99D7-AE7D9E737A4D}" presName="sibTrans" presStyleLbl="bgSibTrans2D1" presStyleIdx="6" presStyleCnt="8"/>
      <dgm:spPr/>
      <dgm:t>
        <a:bodyPr/>
        <a:lstStyle/>
        <a:p>
          <a:endParaRPr lang="ru-RU"/>
        </a:p>
      </dgm:t>
    </dgm:pt>
    <dgm:pt modelId="{8C1BD2CC-F56E-4C0E-A497-7A56F0797CDA}" type="pres">
      <dgm:prSet presAssocID="{99B25362-AE93-4229-A508-0A888D928473}" presName="compNode" presStyleCnt="0"/>
      <dgm:spPr/>
    </dgm:pt>
    <dgm:pt modelId="{2AB79791-F02E-4FC8-95A8-DBB6169EC39C}" type="pres">
      <dgm:prSet presAssocID="{99B25362-AE93-4229-A508-0A888D928473}" presName="dummyConnPt" presStyleCnt="0"/>
      <dgm:spPr/>
    </dgm:pt>
    <dgm:pt modelId="{7C281A83-80DB-44BD-91F1-1F8F76C58BDD}" type="pres">
      <dgm:prSet presAssocID="{99B25362-AE93-4229-A508-0A888D928473}" presName="node" presStyleLbl="node1" presStyleIdx="7" presStyleCnt="9" custLinFactNeighborX="3553" custLinFactNeighborY="-489">
        <dgm:presLayoutVars>
          <dgm:bulletEnabled val="1"/>
        </dgm:presLayoutVars>
      </dgm:prSet>
      <dgm:spPr/>
      <dgm:t>
        <a:bodyPr/>
        <a:lstStyle/>
        <a:p>
          <a:endParaRPr lang="ru-RU"/>
        </a:p>
      </dgm:t>
    </dgm:pt>
    <dgm:pt modelId="{7D4BAB97-09FF-4B32-BC64-281450AA66F7}" type="pres">
      <dgm:prSet presAssocID="{35DF31FE-0019-4E09-877F-F4579002A2C7}" presName="sibTrans" presStyleLbl="bgSibTrans2D1" presStyleIdx="7" presStyleCnt="8"/>
      <dgm:spPr/>
      <dgm:t>
        <a:bodyPr/>
        <a:lstStyle/>
        <a:p>
          <a:endParaRPr lang="ru-RU"/>
        </a:p>
      </dgm:t>
    </dgm:pt>
    <dgm:pt modelId="{FFA13378-C7B2-4482-B5D7-74677697D902}" type="pres">
      <dgm:prSet presAssocID="{55A8FBC6-F003-4B8E-A7FF-DFC8462A95D0}" presName="compNode" presStyleCnt="0"/>
      <dgm:spPr/>
    </dgm:pt>
    <dgm:pt modelId="{9D1A822E-5CEC-479F-8160-0571E572E533}" type="pres">
      <dgm:prSet presAssocID="{55A8FBC6-F003-4B8E-A7FF-DFC8462A95D0}" presName="dummyConnPt" presStyleCnt="0"/>
      <dgm:spPr/>
    </dgm:pt>
    <dgm:pt modelId="{A988901C-F41B-40E4-9B65-B8E229F9C419}" type="pres">
      <dgm:prSet presAssocID="{55A8FBC6-F003-4B8E-A7FF-DFC8462A95D0}" presName="node" presStyleLbl="node1" presStyleIdx="8" presStyleCnt="9">
        <dgm:presLayoutVars>
          <dgm:bulletEnabled val="1"/>
        </dgm:presLayoutVars>
      </dgm:prSet>
      <dgm:spPr/>
      <dgm:t>
        <a:bodyPr/>
        <a:lstStyle/>
        <a:p>
          <a:endParaRPr lang="ru-RU"/>
        </a:p>
      </dgm:t>
    </dgm:pt>
  </dgm:ptLst>
  <dgm:cxnLst>
    <dgm:cxn modelId="{CB1C5450-97AA-4B6D-B33D-C33EB1948832}" srcId="{8D4EF068-31A5-416B-882A-51F275D323A2}" destId="{6AF6CCC4-9240-4906-9789-0E8DF630DB08}" srcOrd="3" destOrd="0" parTransId="{55FE014C-78B9-4DFC-85A4-B8E019D0162F}" sibTransId="{DD35F707-DDC8-40FC-AF4E-17FA36EA3605}"/>
    <dgm:cxn modelId="{3E9E1E6D-5ACE-4869-9BEB-061E1FEF6C59}" srcId="{8D4EF068-31A5-416B-882A-51F275D323A2}" destId="{21CDF982-70AE-4E58-925A-B0A876C7AA97}" srcOrd="4" destOrd="0" parTransId="{93FCB598-B174-4C5D-93E2-18D3DB752808}" sibTransId="{09192665-5E77-4773-B333-9CC84CA85766}"/>
    <dgm:cxn modelId="{914CBEF0-5272-45D1-ABA6-065278E056D2}" type="presOf" srcId="{9A074712-238A-41B6-BC3B-793735C92DA8}" destId="{BBD649B0-42A9-4383-9B35-B8F65BC16C30}" srcOrd="0" destOrd="0" presId="urn:microsoft.com/office/officeart/2005/8/layout/bProcess4"/>
    <dgm:cxn modelId="{6553D5E1-6F7F-4D16-AC62-DE3C17AA43D2}" type="presOf" srcId="{C406496A-95A1-4BE5-81FA-BD9A1F09EBBF}" destId="{2B09D361-D735-4BFA-8C74-6C3C026FFC43}" srcOrd="0" destOrd="0" presId="urn:microsoft.com/office/officeart/2005/8/layout/bProcess4"/>
    <dgm:cxn modelId="{0D88E934-BE44-4116-AEC2-1D2DE5795241}" type="presOf" srcId="{6AF6CCC4-9240-4906-9789-0E8DF630DB08}" destId="{B81B617D-3A49-422C-B553-CC09FBC7D79B}" srcOrd="0" destOrd="0" presId="urn:microsoft.com/office/officeart/2005/8/layout/bProcess4"/>
    <dgm:cxn modelId="{0E2E485A-6C84-4498-B6C1-A4D7F5937C73}" srcId="{8D4EF068-31A5-416B-882A-51F275D323A2}" destId="{C406496A-95A1-4BE5-81FA-BD9A1F09EBBF}" srcOrd="5" destOrd="0" parTransId="{BB766F05-B503-416D-99FB-E5A1F61E8FCF}" sibTransId="{59404D57-CBFB-4590-BAF9-547808A46345}"/>
    <dgm:cxn modelId="{1A6369A3-9F17-4A6F-81CF-232A6E8A2E4A}" type="presOf" srcId="{21CDF982-70AE-4E58-925A-B0A876C7AA97}" destId="{AFCD4E8E-8FA1-4B1E-ABDB-812B1030C50A}" srcOrd="0" destOrd="0" presId="urn:microsoft.com/office/officeart/2005/8/layout/bProcess4"/>
    <dgm:cxn modelId="{55752995-0311-4415-B164-B643FB8833AC}" type="presOf" srcId="{4EFBBD04-2896-4848-81FF-850AB18FD3FC}" destId="{108644CF-582D-4F17-8CDA-1D6AE6C72BB3}" srcOrd="0" destOrd="0" presId="urn:microsoft.com/office/officeart/2005/8/layout/bProcess4"/>
    <dgm:cxn modelId="{A323DF30-DEA3-4A36-A848-080145CADF6C}" srcId="{8D4EF068-31A5-416B-882A-51F275D323A2}" destId="{8EB43168-9F78-4C58-99A2-045FACC89B64}" srcOrd="2" destOrd="0" parTransId="{C3D33AD5-B857-4C2C-ADA7-CF1FCDE0E072}" sibTransId="{4EFBBD04-2896-4848-81FF-850AB18FD3FC}"/>
    <dgm:cxn modelId="{451F104B-EA95-4F6F-AA31-B7D2E7F76056}" type="presOf" srcId="{59404D57-CBFB-4590-BAF9-547808A46345}" destId="{C36AF717-F4ED-4085-95DC-6DD3937033BA}" srcOrd="0" destOrd="0" presId="urn:microsoft.com/office/officeart/2005/8/layout/bProcess4"/>
    <dgm:cxn modelId="{B2FA86EC-2427-42BA-B58E-A3F86EC67ADE}" srcId="{8D4EF068-31A5-416B-882A-51F275D323A2}" destId="{87CA44EC-8EFD-4183-92A4-5365AE4CC728}" srcOrd="0" destOrd="0" parTransId="{DF077CC4-C915-406C-9910-FA6A61ADD0D8}" sibTransId="{587E912D-6624-45B0-B1D5-05FE481297E5}"/>
    <dgm:cxn modelId="{AC4FA9A0-7CF9-4D0B-8548-FB4134A522C2}" srcId="{8D4EF068-31A5-416B-882A-51F275D323A2}" destId="{99B25362-AE93-4229-A508-0A888D928473}" srcOrd="7" destOrd="0" parTransId="{FC897890-7C96-443E-83A4-EFE00EC63631}" sibTransId="{35DF31FE-0019-4E09-877F-F4579002A2C7}"/>
    <dgm:cxn modelId="{CB199C99-107E-4536-94CE-9AE88976FBED}" type="presOf" srcId="{F94178A6-4349-4115-9BAC-705E5BC1C4A1}" destId="{2B390676-2E21-40D8-8EBD-DEFCBB440F06}" srcOrd="0" destOrd="0" presId="urn:microsoft.com/office/officeart/2005/8/layout/bProcess4"/>
    <dgm:cxn modelId="{C2E8A327-8D8B-48C4-9466-638A665CF4AA}" type="presOf" srcId="{55A8FBC6-F003-4B8E-A7FF-DFC8462A95D0}" destId="{A988901C-F41B-40E4-9B65-B8E229F9C419}" srcOrd="0" destOrd="0" presId="urn:microsoft.com/office/officeart/2005/8/layout/bProcess4"/>
    <dgm:cxn modelId="{A7ADD0CD-5D4A-4B16-A719-245248EC941B}" type="presOf" srcId="{09192665-5E77-4773-B333-9CC84CA85766}" destId="{C1F394F8-8B49-4C6E-B25E-BD12479B98DC}" srcOrd="0" destOrd="0" presId="urn:microsoft.com/office/officeart/2005/8/layout/bProcess4"/>
    <dgm:cxn modelId="{CF204F17-F3EF-4E23-8B0F-AD017BE3611B}" srcId="{8D4EF068-31A5-416B-882A-51F275D323A2}" destId="{F94178A6-4349-4115-9BAC-705E5BC1C4A1}" srcOrd="6" destOrd="0" parTransId="{765384BE-187F-4F20-9589-1FC954127263}" sibTransId="{C2B0E189-29A1-4704-99D7-AE7D9E737A4D}"/>
    <dgm:cxn modelId="{8683DE53-7F0E-4FA3-8A5C-11188D102DB7}" srcId="{8D4EF068-31A5-416B-882A-51F275D323A2}" destId="{55A8FBC6-F003-4B8E-A7FF-DFC8462A95D0}" srcOrd="8" destOrd="0" parTransId="{EF1EA512-145A-4745-8245-A59E507ADB73}" sibTransId="{3A118117-B81E-4F86-80A3-A399CE57AEB4}"/>
    <dgm:cxn modelId="{D34F2498-A229-4BE4-BDCD-0C3F22897487}" type="presOf" srcId="{587E912D-6624-45B0-B1D5-05FE481297E5}" destId="{C06E299B-3997-4D3A-99C4-DDDB3F344806}" srcOrd="0" destOrd="0" presId="urn:microsoft.com/office/officeart/2005/8/layout/bProcess4"/>
    <dgm:cxn modelId="{53766E59-EA1D-4318-927A-2A6E9E00CA18}" type="presOf" srcId="{DD35F707-DDC8-40FC-AF4E-17FA36EA3605}" destId="{B16A494A-163E-4D0D-A136-6D8DB9765FB9}" srcOrd="0" destOrd="0" presId="urn:microsoft.com/office/officeart/2005/8/layout/bProcess4"/>
    <dgm:cxn modelId="{FC8FDB0F-95D2-4082-93BF-CB1E35FCD744}" type="presOf" srcId="{8EB43168-9F78-4C58-99A2-045FACC89B64}" destId="{3232F70A-2841-43F4-BA9F-CA9A902A7491}" srcOrd="0" destOrd="0" presId="urn:microsoft.com/office/officeart/2005/8/layout/bProcess4"/>
    <dgm:cxn modelId="{B404B5D0-4CFA-4D23-8CDD-0E30FED8A9B2}" type="presOf" srcId="{C2B0E189-29A1-4704-99D7-AE7D9E737A4D}" destId="{BC40D64C-0C1E-4A7C-B329-4B7258B29F52}" srcOrd="0" destOrd="0" presId="urn:microsoft.com/office/officeart/2005/8/layout/bProcess4"/>
    <dgm:cxn modelId="{769B270F-FCB5-476B-B2ED-DC620E5ABC70}" type="presOf" srcId="{99B25362-AE93-4229-A508-0A888D928473}" destId="{7C281A83-80DB-44BD-91F1-1F8F76C58BDD}" srcOrd="0" destOrd="0" presId="urn:microsoft.com/office/officeart/2005/8/layout/bProcess4"/>
    <dgm:cxn modelId="{25527E37-0948-47DE-A953-D93D464C7C09}" type="presOf" srcId="{35DF31FE-0019-4E09-877F-F4579002A2C7}" destId="{7D4BAB97-09FF-4B32-BC64-281450AA66F7}" srcOrd="0" destOrd="0" presId="urn:microsoft.com/office/officeart/2005/8/layout/bProcess4"/>
    <dgm:cxn modelId="{18F3D5D2-95E6-4D0F-AB10-6D467BA824DA}" type="presOf" srcId="{8D4EF068-31A5-416B-882A-51F275D323A2}" destId="{305F74AF-0B64-4D02-A4F5-E162B4CB3854}" srcOrd="0" destOrd="0" presId="urn:microsoft.com/office/officeart/2005/8/layout/bProcess4"/>
    <dgm:cxn modelId="{121C8D29-602D-4A98-9387-52CCD8C0D703}" type="presOf" srcId="{87CA44EC-8EFD-4183-92A4-5365AE4CC728}" destId="{4B07A39B-D20E-4FDC-A0B4-15B2E018745B}" srcOrd="0" destOrd="0" presId="urn:microsoft.com/office/officeart/2005/8/layout/bProcess4"/>
    <dgm:cxn modelId="{2B49B126-37AD-44CA-9CFE-A5EF81D00A3D}" srcId="{8D4EF068-31A5-416B-882A-51F275D323A2}" destId="{9A074712-238A-41B6-BC3B-793735C92DA8}" srcOrd="1" destOrd="0" parTransId="{62662E5F-DB64-4CA5-A514-71BC67FD7CE5}" sibTransId="{7A2E547B-3C47-4EAC-AF4B-62772C7B41B2}"/>
    <dgm:cxn modelId="{7164CD5A-321F-400C-864D-9DFD799294DA}" type="presOf" srcId="{7A2E547B-3C47-4EAC-AF4B-62772C7B41B2}" destId="{FC045E66-3C5A-43FD-86E8-DA10ADD999C6}" srcOrd="0" destOrd="0" presId="urn:microsoft.com/office/officeart/2005/8/layout/bProcess4"/>
    <dgm:cxn modelId="{EE1D7F47-7861-4C75-830C-FFC2844811EC}" type="presParOf" srcId="{305F74AF-0B64-4D02-A4F5-E162B4CB3854}" destId="{8CD3CB7D-2D46-42E3-B52E-E513BB00A279}" srcOrd="0" destOrd="0" presId="urn:microsoft.com/office/officeart/2005/8/layout/bProcess4"/>
    <dgm:cxn modelId="{BE6A4214-7BE4-49CA-B25A-AEE42B372EE3}" type="presParOf" srcId="{8CD3CB7D-2D46-42E3-B52E-E513BB00A279}" destId="{38104D71-DB4B-4D7F-A39D-577E39B8FAD0}" srcOrd="0" destOrd="0" presId="urn:microsoft.com/office/officeart/2005/8/layout/bProcess4"/>
    <dgm:cxn modelId="{EDCEAEE1-AF0C-4122-B4F5-6FAA3EF2AEF2}" type="presParOf" srcId="{8CD3CB7D-2D46-42E3-B52E-E513BB00A279}" destId="{4B07A39B-D20E-4FDC-A0B4-15B2E018745B}" srcOrd="1" destOrd="0" presId="urn:microsoft.com/office/officeart/2005/8/layout/bProcess4"/>
    <dgm:cxn modelId="{68FBAB2D-ED41-4414-B5F7-243AD1EED1F6}" type="presParOf" srcId="{305F74AF-0B64-4D02-A4F5-E162B4CB3854}" destId="{C06E299B-3997-4D3A-99C4-DDDB3F344806}" srcOrd="1" destOrd="0" presId="urn:microsoft.com/office/officeart/2005/8/layout/bProcess4"/>
    <dgm:cxn modelId="{5B539353-4F8D-4DE4-924E-EA2135112795}" type="presParOf" srcId="{305F74AF-0B64-4D02-A4F5-E162B4CB3854}" destId="{064CE9A3-925D-4EB5-BF39-9712F8D44C17}" srcOrd="2" destOrd="0" presId="urn:microsoft.com/office/officeart/2005/8/layout/bProcess4"/>
    <dgm:cxn modelId="{782CACC0-C249-42B8-8814-13922DC7EBEA}" type="presParOf" srcId="{064CE9A3-925D-4EB5-BF39-9712F8D44C17}" destId="{0EF127AC-551F-4C53-B70A-7BD6510AEF34}" srcOrd="0" destOrd="0" presId="urn:microsoft.com/office/officeart/2005/8/layout/bProcess4"/>
    <dgm:cxn modelId="{AA2219D4-37A1-4BDC-A11B-23BD9E791990}" type="presParOf" srcId="{064CE9A3-925D-4EB5-BF39-9712F8D44C17}" destId="{BBD649B0-42A9-4383-9B35-B8F65BC16C30}" srcOrd="1" destOrd="0" presId="urn:microsoft.com/office/officeart/2005/8/layout/bProcess4"/>
    <dgm:cxn modelId="{9AC56BB6-2B6A-42C2-9E83-86D72120BD36}" type="presParOf" srcId="{305F74AF-0B64-4D02-A4F5-E162B4CB3854}" destId="{FC045E66-3C5A-43FD-86E8-DA10ADD999C6}" srcOrd="3" destOrd="0" presId="urn:microsoft.com/office/officeart/2005/8/layout/bProcess4"/>
    <dgm:cxn modelId="{3891C2E5-CAAF-4C64-90DB-B8F750E89F67}" type="presParOf" srcId="{305F74AF-0B64-4D02-A4F5-E162B4CB3854}" destId="{FCA258AB-9F2B-4785-8B1C-03A6FF67FE34}" srcOrd="4" destOrd="0" presId="urn:microsoft.com/office/officeart/2005/8/layout/bProcess4"/>
    <dgm:cxn modelId="{7381F268-A05B-4E99-9BAB-6335375D0AFC}" type="presParOf" srcId="{FCA258AB-9F2B-4785-8B1C-03A6FF67FE34}" destId="{32FE3197-4CC7-4DEF-9DEC-82F514D7F019}" srcOrd="0" destOrd="0" presId="urn:microsoft.com/office/officeart/2005/8/layout/bProcess4"/>
    <dgm:cxn modelId="{3D69537D-618B-4336-A3FF-D5532429A024}" type="presParOf" srcId="{FCA258AB-9F2B-4785-8B1C-03A6FF67FE34}" destId="{3232F70A-2841-43F4-BA9F-CA9A902A7491}" srcOrd="1" destOrd="0" presId="urn:microsoft.com/office/officeart/2005/8/layout/bProcess4"/>
    <dgm:cxn modelId="{86FEEADC-1E5C-4C32-BF9F-5B4077CD6C85}" type="presParOf" srcId="{305F74AF-0B64-4D02-A4F5-E162B4CB3854}" destId="{108644CF-582D-4F17-8CDA-1D6AE6C72BB3}" srcOrd="5" destOrd="0" presId="urn:microsoft.com/office/officeart/2005/8/layout/bProcess4"/>
    <dgm:cxn modelId="{51557F8E-8F5B-49B6-8AB8-92E283114765}" type="presParOf" srcId="{305F74AF-0B64-4D02-A4F5-E162B4CB3854}" destId="{514635F9-832F-4AF3-B1DD-3C8E39B76739}" srcOrd="6" destOrd="0" presId="urn:microsoft.com/office/officeart/2005/8/layout/bProcess4"/>
    <dgm:cxn modelId="{5F5034A4-5016-4240-88B1-580EFDE165AC}" type="presParOf" srcId="{514635F9-832F-4AF3-B1DD-3C8E39B76739}" destId="{C0CEA828-4B10-4E47-9E1A-4ED74A6AEAEF}" srcOrd="0" destOrd="0" presId="urn:microsoft.com/office/officeart/2005/8/layout/bProcess4"/>
    <dgm:cxn modelId="{288AE940-D0E0-4A9C-A743-C2AAEDAC7236}" type="presParOf" srcId="{514635F9-832F-4AF3-B1DD-3C8E39B76739}" destId="{B81B617D-3A49-422C-B553-CC09FBC7D79B}" srcOrd="1" destOrd="0" presId="urn:microsoft.com/office/officeart/2005/8/layout/bProcess4"/>
    <dgm:cxn modelId="{23D3C7D2-D6D2-4443-B6DD-4E7A089794D4}" type="presParOf" srcId="{305F74AF-0B64-4D02-A4F5-E162B4CB3854}" destId="{B16A494A-163E-4D0D-A136-6D8DB9765FB9}" srcOrd="7" destOrd="0" presId="urn:microsoft.com/office/officeart/2005/8/layout/bProcess4"/>
    <dgm:cxn modelId="{59F90998-B1FE-4377-AF16-EE7BD81BCD90}" type="presParOf" srcId="{305F74AF-0B64-4D02-A4F5-E162B4CB3854}" destId="{171C4A86-DC1D-4672-AE8B-B19DE0BAF2D3}" srcOrd="8" destOrd="0" presId="urn:microsoft.com/office/officeart/2005/8/layout/bProcess4"/>
    <dgm:cxn modelId="{874EC835-A858-452E-BEBA-95810DD00362}" type="presParOf" srcId="{171C4A86-DC1D-4672-AE8B-B19DE0BAF2D3}" destId="{ACBECCE7-B776-4DCE-8FC8-DA402DB2D8B5}" srcOrd="0" destOrd="0" presId="urn:microsoft.com/office/officeart/2005/8/layout/bProcess4"/>
    <dgm:cxn modelId="{D09688F4-F1DE-42D1-87D6-A63423C29EB7}" type="presParOf" srcId="{171C4A86-DC1D-4672-AE8B-B19DE0BAF2D3}" destId="{AFCD4E8E-8FA1-4B1E-ABDB-812B1030C50A}" srcOrd="1" destOrd="0" presId="urn:microsoft.com/office/officeart/2005/8/layout/bProcess4"/>
    <dgm:cxn modelId="{931F7682-EEB2-440E-8566-4089D29D2204}" type="presParOf" srcId="{305F74AF-0B64-4D02-A4F5-E162B4CB3854}" destId="{C1F394F8-8B49-4C6E-B25E-BD12479B98DC}" srcOrd="9" destOrd="0" presId="urn:microsoft.com/office/officeart/2005/8/layout/bProcess4"/>
    <dgm:cxn modelId="{51F881D6-6746-41D9-8C94-E077A3104309}" type="presParOf" srcId="{305F74AF-0B64-4D02-A4F5-E162B4CB3854}" destId="{BACB9871-D889-4514-87C8-4D1D17524B2F}" srcOrd="10" destOrd="0" presId="urn:microsoft.com/office/officeart/2005/8/layout/bProcess4"/>
    <dgm:cxn modelId="{211ADBB6-7D9E-499E-B9CC-06FC0ACD9E01}" type="presParOf" srcId="{BACB9871-D889-4514-87C8-4D1D17524B2F}" destId="{8B1F48FB-8370-4F75-96C2-072751C61FB0}" srcOrd="0" destOrd="0" presId="urn:microsoft.com/office/officeart/2005/8/layout/bProcess4"/>
    <dgm:cxn modelId="{A4338BB7-4E56-4FF3-8DEE-93ECEABD6CC6}" type="presParOf" srcId="{BACB9871-D889-4514-87C8-4D1D17524B2F}" destId="{2B09D361-D735-4BFA-8C74-6C3C026FFC43}" srcOrd="1" destOrd="0" presId="urn:microsoft.com/office/officeart/2005/8/layout/bProcess4"/>
    <dgm:cxn modelId="{1C89CA8E-414D-4EE8-BE52-82D6868135EF}" type="presParOf" srcId="{305F74AF-0B64-4D02-A4F5-E162B4CB3854}" destId="{C36AF717-F4ED-4085-95DC-6DD3937033BA}" srcOrd="11" destOrd="0" presId="urn:microsoft.com/office/officeart/2005/8/layout/bProcess4"/>
    <dgm:cxn modelId="{22FF369B-0E8D-492F-9B80-2F2B74CF29BD}" type="presParOf" srcId="{305F74AF-0B64-4D02-A4F5-E162B4CB3854}" destId="{E37F2099-0362-44FB-A5D4-8ABA5A5B5EFA}" srcOrd="12" destOrd="0" presId="urn:microsoft.com/office/officeart/2005/8/layout/bProcess4"/>
    <dgm:cxn modelId="{F10638FE-E83B-4C91-A0CE-1171036F40C3}" type="presParOf" srcId="{E37F2099-0362-44FB-A5D4-8ABA5A5B5EFA}" destId="{6F7A4E89-7D40-4E8C-8446-FC448A872CC3}" srcOrd="0" destOrd="0" presId="urn:microsoft.com/office/officeart/2005/8/layout/bProcess4"/>
    <dgm:cxn modelId="{0DBD6C22-F2F2-4768-8C51-A7A3DC766A1C}" type="presParOf" srcId="{E37F2099-0362-44FB-A5D4-8ABA5A5B5EFA}" destId="{2B390676-2E21-40D8-8EBD-DEFCBB440F06}" srcOrd="1" destOrd="0" presId="urn:microsoft.com/office/officeart/2005/8/layout/bProcess4"/>
    <dgm:cxn modelId="{34477173-9699-4571-A978-7A3B95478E84}" type="presParOf" srcId="{305F74AF-0B64-4D02-A4F5-E162B4CB3854}" destId="{BC40D64C-0C1E-4A7C-B329-4B7258B29F52}" srcOrd="13" destOrd="0" presId="urn:microsoft.com/office/officeart/2005/8/layout/bProcess4"/>
    <dgm:cxn modelId="{2767D197-C60B-469D-B3FC-B241AE8D6C40}" type="presParOf" srcId="{305F74AF-0B64-4D02-A4F5-E162B4CB3854}" destId="{8C1BD2CC-F56E-4C0E-A497-7A56F0797CDA}" srcOrd="14" destOrd="0" presId="urn:microsoft.com/office/officeart/2005/8/layout/bProcess4"/>
    <dgm:cxn modelId="{AED921E8-D8D0-4147-85C1-2F0DC2EE6EA0}" type="presParOf" srcId="{8C1BD2CC-F56E-4C0E-A497-7A56F0797CDA}" destId="{2AB79791-F02E-4FC8-95A8-DBB6169EC39C}" srcOrd="0" destOrd="0" presId="urn:microsoft.com/office/officeart/2005/8/layout/bProcess4"/>
    <dgm:cxn modelId="{392FE670-3283-414C-AD5E-6D980EF3AEFB}" type="presParOf" srcId="{8C1BD2CC-F56E-4C0E-A497-7A56F0797CDA}" destId="{7C281A83-80DB-44BD-91F1-1F8F76C58BDD}" srcOrd="1" destOrd="0" presId="urn:microsoft.com/office/officeart/2005/8/layout/bProcess4"/>
    <dgm:cxn modelId="{BB2AB435-D216-4ED0-B654-6957BD580DA1}" type="presParOf" srcId="{305F74AF-0B64-4D02-A4F5-E162B4CB3854}" destId="{7D4BAB97-09FF-4B32-BC64-281450AA66F7}" srcOrd="15" destOrd="0" presId="urn:microsoft.com/office/officeart/2005/8/layout/bProcess4"/>
    <dgm:cxn modelId="{8C9010B8-3750-49D6-B6D7-070A1AF42A56}" type="presParOf" srcId="{305F74AF-0B64-4D02-A4F5-E162B4CB3854}" destId="{FFA13378-C7B2-4482-B5D7-74677697D902}" srcOrd="16" destOrd="0" presId="urn:microsoft.com/office/officeart/2005/8/layout/bProcess4"/>
    <dgm:cxn modelId="{7409A447-F081-4918-BCA6-2CD37C6DA6EA}" type="presParOf" srcId="{FFA13378-C7B2-4482-B5D7-74677697D902}" destId="{9D1A822E-5CEC-479F-8160-0571E572E533}" srcOrd="0" destOrd="0" presId="urn:microsoft.com/office/officeart/2005/8/layout/bProcess4"/>
    <dgm:cxn modelId="{7E4FFCFB-D966-4935-828C-64EBCB7968E8}" type="presParOf" srcId="{FFA13378-C7B2-4482-B5D7-74677697D902}" destId="{A988901C-F41B-40E4-9B65-B8E229F9C419}"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D66630-D8EF-44A4-993C-1F60EE5A83F6}"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ru-RU"/>
        </a:p>
      </dgm:t>
    </dgm:pt>
    <dgm:pt modelId="{0183BF1D-C827-47C6-8ECF-676210E48662}">
      <dgm:prSet phldrT="[Текст]" custT="1"/>
      <dgm:spPr/>
      <dgm:t>
        <a:bodyPr/>
        <a:lstStyle/>
        <a:p>
          <a:r>
            <a:rPr lang="uk-UA" sz="3600" b="1" dirty="0" smtClean="0">
              <a:solidFill>
                <a:srgbClr val="0070C0"/>
              </a:solidFill>
              <a:latin typeface="Times New Roman" panose="02020603050405020304" pitchFamily="18" charset="0"/>
              <a:cs typeface="Times New Roman" panose="02020603050405020304" pitchFamily="18" charset="0"/>
            </a:rPr>
            <a:t>Функції документа</a:t>
          </a:r>
          <a:endParaRPr lang="ru-RU" sz="3600" dirty="0">
            <a:solidFill>
              <a:srgbClr val="0070C0"/>
            </a:solidFill>
          </a:endParaRPr>
        </a:p>
      </dgm:t>
    </dgm:pt>
    <dgm:pt modelId="{DF8F6D25-D9C6-4D2E-887B-5B52CB0BA15D}" type="parTrans" cxnId="{37221B4F-11AD-45DC-889A-16520E15B602}">
      <dgm:prSet/>
      <dgm:spPr/>
      <dgm:t>
        <a:bodyPr/>
        <a:lstStyle/>
        <a:p>
          <a:endParaRPr lang="ru-RU"/>
        </a:p>
      </dgm:t>
    </dgm:pt>
    <dgm:pt modelId="{691799E7-0750-481D-AE28-4FECD4A929BA}" type="sibTrans" cxnId="{37221B4F-11AD-45DC-889A-16520E15B602}">
      <dgm:prSet/>
      <dgm:spPr/>
      <dgm:t>
        <a:bodyPr/>
        <a:lstStyle/>
        <a:p>
          <a:endParaRPr lang="ru-RU"/>
        </a:p>
      </dgm:t>
    </dgm:pt>
    <dgm:pt modelId="{B26E72E3-CB04-42F6-86C9-B717C478F381}">
      <dgm:prSet phldrT="[Текст]" custT="1"/>
      <dgm:spPr/>
      <dgm:t>
        <a:bodyPr/>
        <a:lstStyle/>
        <a:p>
          <a:r>
            <a:rPr lang="uk-UA" sz="1800" b="1" i="0" dirty="0" smtClean="0">
              <a:solidFill>
                <a:srgbClr val="0070C0"/>
              </a:solidFill>
              <a:latin typeface="Times New Roman" panose="02020603050405020304" pitchFamily="18" charset="0"/>
              <a:cs typeface="Times New Roman" panose="02020603050405020304" pitchFamily="18" charset="0"/>
            </a:rPr>
            <a:t>Головною функцією документа</a:t>
          </a:r>
          <a:r>
            <a:rPr lang="uk-UA" sz="1800" i="0" dirty="0" smtClean="0">
              <a:solidFill>
                <a:srgbClr val="0070C0"/>
              </a:solidFill>
              <a:latin typeface="Times New Roman" panose="02020603050405020304" pitchFamily="18" charset="0"/>
              <a:cs typeface="Times New Roman" panose="02020603050405020304" pitchFamily="18" charset="0"/>
            </a:rPr>
            <a:t> </a:t>
          </a:r>
        </a:p>
        <a:p>
          <a:r>
            <a:rPr lang="uk-UA" sz="1800" dirty="0" smtClean="0">
              <a:solidFill>
                <a:srgbClr val="0070C0"/>
              </a:solidFill>
              <a:latin typeface="Times New Roman" panose="02020603050405020304" pitchFamily="18" charset="0"/>
              <a:cs typeface="Times New Roman" panose="02020603050405020304" pitchFamily="18" charset="0"/>
            </a:rPr>
            <a:t>є функція закріплення, зберігання та передачі інформації у просторі та часі. </a:t>
          </a:r>
          <a:endParaRPr lang="ru-RU" sz="1800" dirty="0">
            <a:solidFill>
              <a:srgbClr val="0070C0"/>
            </a:solidFill>
          </a:endParaRPr>
        </a:p>
      </dgm:t>
    </dgm:pt>
    <dgm:pt modelId="{2E3E760C-AF4A-482E-9079-DAA99C410469}" type="parTrans" cxnId="{9C4757EB-5EB6-41C6-AAF6-C20B5E7F265E}">
      <dgm:prSet/>
      <dgm:spPr/>
      <dgm:t>
        <a:bodyPr/>
        <a:lstStyle/>
        <a:p>
          <a:endParaRPr lang="ru-RU"/>
        </a:p>
      </dgm:t>
    </dgm:pt>
    <dgm:pt modelId="{E4B2DC25-993D-4CCF-86CB-FEB878C445F9}" type="sibTrans" cxnId="{9C4757EB-5EB6-41C6-AAF6-C20B5E7F265E}">
      <dgm:prSet/>
      <dgm:spPr/>
      <dgm:t>
        <a:bodyPr/>
        <a:lstStyle/>
        <a:p>
          <a:endParaRPr lang="ru-RU"/>
        </a:p>
      </dgm:t>
    </dgm:pt>
    <dgm:pt modelId="{6A83CC79-7C71-4326-B2ED-AB71A22780B6}">
      <dgm:prSet phldrT="[Текст]" custT="1"/>
      <dgm:spPr/>
      <dgm:t>
        <a:bodyPr/>
        <a:lstStyle/>
        <a:p>
          <a:r>
            <a:rPr lang="uk-UA" sz="1600" b="1" i="0" dirty="0" smtClean="0">
              <a:solidFill>
                <a:srgbClr val="0070C0"/>
              </a:solidFill>
              <a:latin typeface="Times New Roman" panose="02020603050405020304" pitchFamily="18" charset="0"/>
              <a:cs typeface="Times New Roman" panose="02020603050405020304" pitchFamily="18" charset="0"/>
            </a:rPr>
            <a:t>Загальні функції документа</a:t>
          </a:r>
          <a:r>
            <a:rPr lang="uk-UA" sz="1600" i="0" dirty="0" smtClean="0">
              <a:solidFill>
                <a:srgbClr val="0070C0"/>
              </a:solidFill>
              <a:latin typeface="Times New Roman" panose="02020603050405020304" pitchFamily="18" charset="0"/>
              <a:cs typeface="Times New Roman" panose="02020603050405020304" pitchFamily="18" charset="0"/>
            </a:rPr>
            <a:t>:</a:t>
          </a:r>
          <a:endParaRPr lang="ru-RU" sz="1600" i="0" dirty="0" smtClean="0">
            <a:solidFill>
              <a:srgbClr val="0070C0"/>
            </a:solidFill>
            <a:latin typeface="Times New Roman" panose="02020603050405020304" pitchFamily="18" charset="0"/>
            <a:cs typeface="Times New Roman" panose="02020603050405020304" pitchFamily="18" charset="0"/>
          </a:endParaRPr>
        </a:p>
        <a:p>
          <a:r>
            <a:rPr lang="uk-UA" sz="1600" i="0" dirty="0" smtClean="0">
              <a:solidFill>
                <a:srgbClr val="0070C0"/>
              </a:solidFill>
              <a:latin typeface="Times New Roman" panose="02020603050405020304" pitchFamily="18" charset="0"/>
              <a:cs typeface="Times New Roman" panose="02020603050405020304" pitchFamily="18" charset="0"/>
            </a:rPr>
            <a:t>інформаційна функція; </a:t>
          </a:r>
        </a:p>
        <a:p>
          <a:r>
            <a:rPr lang="uk-UA" sz="1600" i="0" dirty="0" smtClean="0">
              <a:solidFill>
                <a:srgbClr val="0070C0"/>
              </a:solidFill>
              <a:latin typeface="Times New Roman" panose="02020603050405020304" pitchFamily="18" charset="0"/>
              <a:cs typeface="Times New Roman" panose="02020603050405020304" pitchFamily="18" charset="0"/>
            </a:rPr>
            <a:t>соціальна функція; </a:t>
          </a:r>
        </a:p>
        <a:p>
          <a:r>
            <a:rPr lang="uk-UA" sz="1600" i="0" dirty="0" smtClean="0">
              <a:solidFill>
                <a:srgbClr val="0070C0"/>
              </a:solidFill>
              <a:latin typeface="Times New Roman" panose="02020603050405020304" pitchFamily="18" charset="0"/>
              <a:cs typeface="Times New Roman" panose="02020603050405020304" pitchFamily="18" charset="0"/>
            </a:rPr>
            <a:t>комунікативна функція;</a:t>
          </a:r>
        </a:p>
        <a:p>
          <a:r>
            <a:rPr lang="uk-UA" sz="1600" i="0" dirty="0" smtClean="0">
              <a:solidFill>
                <a:srgbClr val="0070C0"/>
              </a:solidFill>
              <a:latin typeface="Times New Roman" panose="02020603050405020304" pitchFamily="18" charset="0"/>
              <a:cs typeface="Times New Roman" panose="02020603050405020304" pitchFamily="18" charset="0"/>
            </a:rPr>
            <a:t>когнітивна функція;</a:t>
          </a:r>
        </a:p>
        <a:p>
          <a:r>
            <a:rPr lang="uk-UA" sz="1600" i="0" dirty="0" smtClean="0">
              <a:solidFill>
                <a:srgbClr val="0070C0"/>
              </a:solidFill>
              <a:latin typeface="Times New Roman" panose="02020603050405020304" pitchFamily="18" charset="0"/>
              <a:cs typeface="Times New Roman" panose="02020603050405020304" pitchFamily="18" charset="0"/>
            </a:rPr>
            <a:t>культурна функція </a:t>
          </a:r>
          <a:endParaRPr lang="ru-RU" sz="1600" i="0" dirty="0">
            <a:solidFill>
              <a:srgbClr val="0070C0"/>
            </a:solidFill>
          </a:endParaRPr>
        </a:p>
      </dgm:t>
    </dgm:pt>
    <dgm:pt modelId="{3B62AC4F-7CB5-4618-808C-468DD7AB38AC}" type="parTrans" cxnId="{0139ADA6-07E3-4B43-86D3-AD2A7A6D2803}">
      <dgm:prSet/>
      <dgm:spPr/>
      <dgm:t>
        <a:bodyPr/>
        <a:lstStyle/>
        <a:p>
          <a:endParaRPr lang="ru-RU"/>
        </a:p>
      </dgm:t>
    </dgm:pt>
    <dgm:pt modelId="{A9619EF4-07E5-4C39-83D2-B2BD0905E550}" type="sibTrans" cxnId="{0139ADA6-07E3-4B43-86D3-AD2A7A6D2803}">
      <dgm:prSet/>
      <dgm:spPr/>
      <dgm:t>
        <a:bodyPr/>
        <a:lstStyle/>
        <a:p>
          <a:endParaRPr lang="ru-RU"/>
        </a:p>
      </dgm:t>
    </dgm:pt>
    <dgm:pt modelId="{C36CDB84-10B6-4C08-A40A-69E447DA079D}">
      <dgm:prSet phldrT="[Текст]" custT="1"/>
      <dgm:spPr/>
      <dgm:t>
        <a:bodyPr/>
        <a:lstStyle/>
        <a:p>
          <a:r>
            <a:rPr lang="uk-UA" sz="1600" b="1" i="0" dirty="0" smtClean="0">
              <a:solidFill>
                <a:srgbClr val="0070C0"/>
              </a:solidFill>
              <a:latin typeface="Times New Roman" panose="02020603050405020304" pitchFamily="18" charset="0"/>
              <a:cs typeface="Times New Roman" panose="02020603050405020304" pitchFamily="18" charset="0"/>
            </a:rPr>
            <a:t>Спеціальні функції документа</a:t>
          </a:r>
          <a:r>
            <a:rPr lang="uk-UA" sz="1600" i="0" dirty="0" smtClean="0">
              <a:solidFill>
                <a:srgbClr val="0070C0"/>
              </a:solidFill>
              <a:latin typeface="Times New Roman" panose="02020603050405020304" pitchFamily="18" charset="0"/>
              <a:cs typeface="Times New Roman" panose="02020603050405020304" pitchFamily="18" charset="0"/>
            </a:rPr>
            <a:t>:</a:t>
          </a:r>
        </a:p>
        <a:p>
          <a:r>
            <a:rPr lang="uk-UA" sz="1600" i="1" dirty="0" smtClean="0">
              <a:solidFill>
                <a:srgbClr val="0070C0"/>
              </a:solidFill>
              <a:latin typeface="Times New Roman" panose="02020603050405020304" pitchFamily="18" charset="0"/>
              <a:cs typeface="Times New Roman" panose="02020603050405020304" pitchFamily="18" charset="0"/>
            </a:rPr>
            <a:t>правова</a:t>
          </a:r>
          <a:r>
            <a:rPr lang="uk-UA" sz="1600" dirty="0" smtClean="0">
              <a:solidFill>
                <a:srgbClr val="0070C0"/>
              </a:solidFill>
              <a:latin typeface="Times New Roman" panose="02020603050405020304" pitchFamily="18" charset="0"/>
              <a:cs typeface="Times New Roman" panose="02020603050405020304" pitchFamily="18" charset="0"/>
            </a:rPr>
            <a:t> функція;</a:t>
          </a:r>
        </a:p>
        <a:p>
          <a:r>
            <a:rPr lang="uk-UA" sz="1600" i="1" dirty="0" smtClean="0">
              <a:solidFill>
                <a:srgbClr val="0070C0"/>
              </a:solidFill>
              <a:latin typeface="Times New Roman" panose="02020603050405020304" pitchFamily="18" charset="0"/>
              <a:cs typeface="Times New Roman" panose="02020603050405020304" pitchFamily="18" charset="0"/>
            </a:rPr>
            <a:t>управлінська</a:t>
          </a:r>
          <a:r>
            <a:rPr lang="uk-UA" sz="1600" dirty="0" smtClean="0">
              <a:solidFill>
                <a:srgbClr val="0070C0"/>
              </a:solidFill>
              <a:latin typeface="Times New Roman" panose="02020603050405020304" pitchFamily="18" charset="0"/>
              <a:cs typeface="Times New Roman" panose="02020603050405020304" pitchFamily="18" charset="0"/>
            </a:rPr>
            <a:t> функція;</a:t>
          </a:r>
        </a:p>
        <a:p>
          <a:r>
            <a:rPr lang="uk-UA" sz="1600" i="1" dirty="0" smtClean="0">
              <a:solidFill>
                <a:srgbClr val="0070C0"/>
              </a:solidFill>
              <a:latin typeface="Times New Roman" panose="02020603050405020304" pitchFamily="18" charset="0"/>
              <a:cs typeface="Times New Roman" panose="02020603050405020304" pitchFamily="18" charset="0"/>
            </a:rPr>
            <a:t>функція історичного джерела</a:t>
          </a:r>
          <a:r>
            <a:rPr lang="uk-UA" sz="1600" dirty="0" smtClean="0">
              <a:solidFill>
                <a:srgbClr val="0070C0"/>
              </a:solidFill>
              <a:latin typeface="Times New Roman" panose="02020603050405020304" pitchFamily="18" charset="0"/>
              <a:cs typeface="Times New Roman" panose="02020603050405020304" pitchFamily="18" charset="0"/>
            </a:rPr>
            <a:t>;</a:t>
          </a:r>
        </a:p>
        <a:p>
          <a:r>
            <a:rPr lang="uk-UA" sz="1600" i="1" dirty="0" smtClean="0">
              <a:solidFill>
                <a:srgbClr val="0070C0"/>
              </a:solidFill>
              <a:latin typeface="Times New Roman" panose="02020603050405020304" pitchFamily="18" charset="0"/>
              <a:cs typeface="Times New Roman" panose="02020603050405020304" pitchFamily="18" charset="0"/>
            </a:rPr>
            <a:t>політична</a:t>
          </a:r>
          <a:r>
            <a:rPr lang="uk-UA" sz="1600" dirty="0" smtClean="0">
              <a:solidFill>
                <a:srgbClr val="0070C0"/>
              </a:solidFill>
              <a:latin typeface="Times New Roman" panose="02020603050405020304" pitchFamily="18" charset="0"/>
              <a:cs typeface="Times New Roman" panose="02020603050405020304" pitchFamily="18" charset="0"/>
            </a:rPr>
            <a:t> функція;</a:t>
          </a:r>
        </a:p>
        <a:p>
          <a:r>
            <a:rPr lang="uk-UA" sz="1600" dirty="0" smtClean="0">
              <a:solidFill>
                <a:srgbClr val="0070C0"/>
              </a:solidFill>
              <a:latin typeface="Times New Roman" panose="02020603050405020304" pitchFamily="18" charset="0"/>
              <a:cs typeface="Times New Roman" panose="02020603050405020304" pitchFamily="18" charset="0"/>
            </a:rPr>
            <a:t>доказова функція</a:t>
          </a:r>
          <a:r>
            <a:rPr lang="ru-RU" sz="2900" dirty="0" smtClean="0">
              <a:solidFill>
                <a:srgbClr val="0070C0"/>
              </a:solidFill>
              <a:latin typeface="Times New Roman" panose="02020603050405020304" pitchFamily="18" charset="0"/>
              <a:cs typeface="Times New Roman" panose="02020603050405020304" pitchFamily="18" charset="0"/>
            </a:rPr>
            <a:t/>
          </a:r>
          <a:br>
            <a:rPr lang="ru-RU" sz="2900" dirty="0" smtClean="0">
              <a:solidFill>
                <a:srgbClr val="0070C0"/>
              </a:solidFill>
              <a:latin typeface="Times New Roman" panose="02020603050405020304" pitchFamily="18" charset="0"/>
              <a:cs typeface="Times New Roman" panose="02020603050405020304" pitchFamily="18" charset="0"/>
            </a:rPr>
          </a:br>
          <a:endParaRPr lang="ru-RU" sz="2900" dirty="0">
            <a:solidFill>
              <a:srgbClr val="0070C0"/>
            </a:solidFill>
          </a:endParaRPr>
        </a:p>
      </dgm:t>
    </dgm:pt>
    <dgm:pt modelId="{66DEB339-9088-4F55-86A1-C9E762D65C4B}" type="parTrans" cxnId="{35DD7B5C-2CCE-4B6B-82E8-920BE5ECA096}">
      <dgm:prSet/>
      <dgm:spPr/>
      <dgm:t>
        <a:bodyPr/>
        <a:lstStyle/>
        <a:p>
          <a:endParaRPr lang="ru-RU"/>
        </a:p>
      </dgm:t>
    </dgm:pt>
    <dgm:pt modelId="{3CA1E00A-8521-4D78-9DAA-8BBDE7A4A49F}" type="sibTrans" cxnId="{35DD7B5C-2CCE-4B6B-82E8-920BE5ECA096}">
      <dgm:prSet/>
      <dgm:spPr/>
      <dgm:t>
        <a:bodyPr/>
        <a:lstStyle/>
        <a:p>
          <a:endParaRPr lang="ru-RU"/>
        </a:p>
      </dgm:t>
    </dgm:pt>
    <dgm:pt modelId="{06075579-6FB4-4D56-B640-709647BFADA5}" type="pres">
      <dgm:prSet presAssocID="{B6D66630-D8EF-44A4-993C-1F60EE5A83F6}" presName="composite" presStyleCnt="0">
        <dgm:presLayoutVars>
          <dgm:chMax val="1"/>
          <dgm:dir/>
          <dgm:resizeHandles val="exact"/>
        </dgm:presLayoutVars>
      </dgm:prSet>
      <dgm:spPr/>
      <dgm:t>
        <a:bodyPr/>
        <a:lstStyle/>
        <a:p>
          <a:endParaRPr lang="ru-RU"/>
        </a:p>
      </dgm:t>
    </dgm:pt>
    <dgm:pt modelId="{6CA21B8F-23BF-4F51-8BB0-987C439B99E6}" type="pres">
      <dgm:prSet presAssocID="{0183BF1D-C827-47C6-8ECF-676210E48662}" presName="roof" presStyleLbl="dkBgShp" presStyleIdx="0" presStyleCnt="2"/>
      <dgm:spPr/>
      <dgm:t>
        <a:bodyPr/>
        <a:lstStyle/>
        <a:p>
          <a:endParaRPr lang="ru-RU"/>
        </a:p>
      </dgm:t>
    </dgm:pt>
    <dgm:pt modelId="{CC7EB784-E8F0-4CFF-BC58-1F4894FCD72E}" type="pres">
      <dgm:prSet presAssocID="{0183BF1D-C827-47C6-8ECF-676210E48662}" presName="pillars" presStyleCnt="0"/>
      <dgm:spPr/>
    </dgm:pt>
    <dgm:pt modelId="{DCA49FE8-977E-4269-BFB3-9DEC0C9DD10C}" type="pres">
      <dgm:prSet presAssocID="{0183BF1D-C827-47C6-8ECF-676210E48662}" presName="pillar1" presStyleLbl="node1" presStyleIdx="0" presStyleCnt="3">
        <dgm:presLayoutVars>
          <dgm:bulletEnabled val="1"/>
        </dgm:presLayoutVars>
      </dgm:prSet>
      <dgm:spPr/>
      <dgm:t>
        <a:bodyPr/>
        <a:lstStyle/>
        <a:p>
          <a:endParaRPr lang="ru-RU"/>
        </a:p>
      </dgm:t>
    </dgm:pt>
    <dgm:pt modelId="{EE8E6BCC-4C97-416B-9A66-9AF6D1F0865A}" type="pres">
      <dgm:prSet presAssocID="{6A83CC79-7C71-4326-B2ED-AB71A22780B6}" presName="pillarX" presStyleLbl="node1" presStyleIdx="1" presStyleCnt="3">
        <dgm:presLayoutVars>
          <dgm:bulletEnabled val="1"/>
        </dgm:presLayoutVars>
      </dgm:prSet>
      <dgm:spPr/>
      <dgm:t>
        <a:bodyPr/>
        <a:lstStyle/>
        <a:p>
          <a:endParaRPr lang="ru-RU"/>
        </a:p>
      </dgm:t>
    </dgm:pt>
    <dgm:pt modelId="{B70FA496-C1C2-4976-A147-21F42BD45ED9}" type="pres">
      <dgm:prSet presAssocID="{C36CDB84-10B6-4C08-A40A-69E447DA079D}" presName="pillarX" presStyleLbl="node1" presStyleIdx="2" presStyleCnt="3">
        <dgm:presLayoutVars>
          <dgm:bulletEnabled val="1"/>
        </dgm:presLayoutVars>
      </dgm:prSet>
      <dgm:spPr/>
      <dgm:t>
        <a:bodyPr/>
        <a:lstStyle/>
        <a:p>
          <a:endParaRPr lang="ru-RU"/>
        </a:p>
      </dgm:t>
    </dgm:pt>
    <dgm:pt modelId="{81FC9597-F81E-463F-8E8E-651D1529490A}" type="pres">
      <dgm:prSet presAssocID="{0183BF1D-C827-47C6-8ECF-676210E48662}" presName="base" presStyleLbl="dkBgShp" presStyleIdx="1" presStyleCnt="2"/>
      <dgm:spPr/>
    </dgm:pt>
  </dgm:ptLst>
  <dgm:cxnLst>
    <dgm:cxn modelId="{35DD7B5C-2CCE-4B6B-82E8-920BE5ECA096}" srcId="{0183BF1D-C827-47C6-8ECF-676210E48662}" destId="{C36CDB84-10B6-4C08-A40A-69E447DA079D}" srcOrd="2" destOrd="0" parTransId="{66DEB339-9088-4F55-86A1-C9E762D65C4B}" sibTransId="{3CA1E00A-8521-4D78-9DAA-8BBDE7A4A49F}"/>
    <dgm:cxn modelId="{D3A7BC3D-824F-4034-8473-F261B56FB6E2}" type="presOf" srcId="{B26E72E3-CB04-42F6-86C9-B717C478F381}" destId="{DCA49FE8-977E-4269-BFB3-9DEC0C9DD10C}" srcOrd="0" destOrd="0" presId="urn:microsoft.com/office/officeart/2005/8/layout/hList3"/>
    <dgm:cxn modelId="{37221B4F-11AD-45DC-889A-16520E15B602}" srcId="{B6D66630-D8EF-44A4-993C-1F60EE5A83F6}" destId="{0183BF1D-C827-47C6-8ECF-676210E48662}" srcOrd="0" destOrd="0" parTransId="{DF8F6D25-D9C6-4D2E-887B-5B52CB0BA15D}" sibTransId="{691799E7-0750-481D-AE28-4FECD4A929BA}"/>
    <dgm:cxn modelId="{4FD9FD64-37C0-447C-A560-68ECF4B1CB5B}" type="presOf" srcId="{0183BF1D-C827-47C6-8ECF-676210E48662}" destId="{6CA21B8F-23BF-4F51-8BB0-987C439B99E6}" srcOrd="0" destOrd="0" presId="urn:microsoft.com/office/officeart/2005/8/layout/hList3"/>
    <dgm:cxn modelId="{469B1563-0976-4E37-8CF3-34FB8F0CD307}" type="presOf" srcId="{C36CDB84-10B6-4C08-A40A-69E447DA079D}" destId="{B70FA496-C1C2-4976-A147-21F42BD45ED9}" srcOrd="0" destOrd="0" presId="urn:microsoft.com/office/officeart/2005/8/layout/hList3"/>
    <dgm:cxn modelId="{0139ADA6-07E3-4B43-86D3-AD2A7A6D2803}" srcId="{0183BF1D-C827-47C6-8ECF-676210E48662}" destId="{6A83CC79-7C71-4326-B2ED-AB71A22780B6}" srcOrd="1" destOrd="0" parTransId="{3B62AC4F-7CB5-4618-808C-468DD7AB38AC}" sibTransId="{A9619EF4-07E5-4C39-83D2-B2BD0905E550}"/>
    <dgm:cxn modelId="{70984133-65F0-4C76-BD4D-281B96056925}" type="presOf" srcId="{6A83CC79-7C71-4326-B2ED-AB71A22780B6}" destId="{EE8E6BCC-4C97-416B-9A66-9AF6D1F0865A}" srcOrd="0" destOrd="0" presId="urn:microsoft.com/office/officeart/2005/8/layout/hList3"/>
    <dgm:cxn modelId="{9C4757EB-5EB6-41C6-AAF6-C20B5E7F265E}" srcId="{0183BF1D-C827-47C6-8ECF-676210E48662}" destId="{B26E72E3-CB04-42F6-86C9-B717C478F381}" srcOrd="0" destOrd="0" parTransId="{2E3E760C-AF4A-482E-9079-DAA99C410469}" sibTransId="{E4B2DC25-993D-4CCF-86CB-FEB878C445F9}"/>
    <dgm:cxn modelId="{D955D56C-1D8C-449C-BB14-CCDA06793EE9}" type="presOf" srcId="{B6D66630-D8EF-44A4-993C-1F60EE5A83F6}" destId="{06075579-6FB4-4D56-B640-709647BFADA5}" srcOrd="0" destOrd="0" presId="urn:microsoft.com/office/officeart/2005/8/layout/hList3"/>
    <dgm:cxn modelId="{BB5B5342-5680-42C2-A318-DB33790DA472}" type="presParOf" srcId="{06075579-6FB4-4D56-B640-709647BFADA5}" destId="{6CA21B8F-23BF-4F51-8BB0-987C439B99E6}" srcOrd="0" destOrd="0" presId="urn:microsoft.com/office/officeart/2005/8/layout/hList3"/>
    <dgm:cxn modelId="{9DB893FB-C02B-48E1-B359-E2A3745A7540}" type="presParOf" srcId="{06075579-6FB4-4D56-B640-709647BFADA5}" destId="{CC7EB784-E8F0-4CFF-BC58-1F4894FCD72E}" srcOrd="1" destOrd="0" presId="urn:microsoft.com/office/officeart/2005/8/layout/hList3"/>
    <dgm:cxn modelId="{85175CD6-DBDC-4E04-B07F-C7D233DC010F}" type="presParOf" srcId="{CC7EB784-E8F0-4CFF-BC58-1F4894FCD72E}" destId="{DCA49FE8-977E-4269-BFB3-9DEC0C9DD10C}" srcOrd="0" destOrd="0" presId="urn:microsoft.com/office/officeart/2005/8/layout/hList3"/>
    <dgm:cxn modelId="{4EB4DCC2-7AA6-4F57-B660-F80B05A35504}" type="presParOf" srcId="{CC7EB784-E8F0-4CFF-BC58-1F4894FCD72E}" destId="{EE8E6BCC-4C97-416B-9A66-9AF6D1F0865A}" srcOrd="1" destOrd="0" presId="urn:microsoft.com/office/officeart/2005/8/layout/hList3"/>
    <dgm:cxn modelId="{1E6C4EA4-AF76-4E2C-8695-A525EE1D8603}" type="presParOf" srcId="{CC7EB784-E8F0-4CFF-BC58-1F4894FCD72E}" destId="{B70FA496-C1C2-4976-A147-21F42BD45ED9}" srcOrd="2" destOrd="0" presId="urn:microsoft.com/office/officeart/2005/8/layout/hList3"/>
    <dgm:cxn modelId="{CC9B4B48-84DD-40D0-AB41-6BC2CA27ED01}" type="presParOf" srcId="{06075579-6FB4-4D56-B640-709647BFADA5}" destId="{81FC9597-F81E-463F-8E8E-651D1529490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F9ECD4-8218-4DCC-8C9F-5E96DCD735C1}">
      <dsp:nvSpPr>
        <dsp:cNvPr id="0" name=""/>
        <dsp:cNvSpPr/>
      </dsp:nvSpPr>
      <dsp:spPr>
        <a:xfrm rot="5400000">
          <a:off x="-278290" y="1080171"/>
          <a:ext cx="1238097"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24ADC4-1479-4C08-BEDF-0F6A10135BEF}">
      <dsp:nvSpPr>
        <dsp:cNvPr id="0" name=""/>
        <dsp:cNvSpPr/>
      </dsp:nvSpPr>
      <dsp:spPr>
        <a:xfrm>
          <a:off x="3065" y="284906"/>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smtClean="0">
              <a:solidFill>
                <a:schemeClr val="bg1"/>
              </a:solidFill>
              <a:latin typeface="Times New Roman" panose="02020603050405020304" pitchFamily="18" charset="0"/>
              <a:cs typeface="Times New Roman" panose="02020603050405020304" pitchFamily="18" charset="0"/>
            </a:rPr>
            <a:t>в</a:t>
          </a:r>
          <a:r>
            <a:rPr lang="ru-RU" sz="1200" kern="1200" dirty="0" err="1" smtClean="0">
              <a:solidFill>
                <a:schemeClr val="bg1"/>
              </a:solidFill>
              <a:latin typeface="Times New Roman" panose="02020603050405020304" pitchFamily="18" charset="0"/>
              <a:cs typeface="Times New Roman" panose="02020603050405020304" pitchFamily="18" charset="0"/>
            </a:rPr>
            <a:t>изначення</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ролі</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документації</a:t>
          </a:r>
          <a:r>
            <a:rPr lang="ru-RU" sz="1200" kern="1200" dirty="0" smtClean="0">
              <a:solidFill>
                <a:schemeClr val="bg1"/>
              </a:solidFill>
              <a:latin typeface="Times New Roman" panose="02020603050405020304" pitchFamily="18" charset="0"/>
              <a:cs typeface="Times New Roman" panose="02020603050405020304" pitchFamily="18" charset="0"/>
            </a:rPr>
            <a:t> в </a:t>
          </a:r>
          <a:r>
            <a:rPr lang="ru-RU" sz="1200" kern="1200" dirty="0" err="1" smtClean="0">
              <a:solidFill>
                <a:schemeClr val="bg1"/>
              </a:solidFill>
              <a:latin typeface="Times New Roman" panose="02020603050405020304" pitchFamily="18" charset="0"/>
              <a:cs typeface="Times New Roman" panose="02020603050405020304" pitchFamily="18" charset="0"/>
            </a:rPr>
            <a:t>житті</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держави</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суспільства</a:t>
          </a:r>
          <a:r>
            <a:rPr lang="ru-RU" sz="1200" kern="1200" dirty="0" smtClean="0">
              <a:solidFill>
                <a:schemeClr val="bg1"/>
              </a:solidFill>
              <a:latin typeface="Times New Roman" panose="02020603050405020304" pitchFamily="18" charset="0"/>
              <a:cs typeface="Times New Roman" panose="02020603050405020304" pitchFamily="18" charset="0"/>
            </a:rPr>
            <a:t>, особи</a:t>
          </a:r>
          <a:endParaRPr lang="ru-RU" sz="1200" kern="1200" dirty="0">
            <a:solidFill>
              <a:schemeClr val="bg1"/>
            </a:solidFill>
          </a:endParaRPr>
        </a:p>
      </dsp:txBody>
      <dsp:txXfrm>
        <a:off x="32305" y="314146"/>
        <a:ext cx="1605418" cy="939859"/>
      </dsp:txXfrm>
    </dsp:sp>
    <dsp:sp modelId="{A582F45E-D9BF-4399-86D5-6A45C82371B8}">
      <dsp:nvSpPr>
        <dsp:cNvPr id="0" name=""/>
        <dsp:cNvSpPr/>
      </dsp:nvSpPr>
      <dsp:spPr>
        <a:xfrm rot="5400000">
          <a:off x="-278290" y="2328095"/>
          <a:ext cx="1238097"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2C93CC5-2FEE-49F1-8F03-C0C414A833C8}">
      <dsp:nvSpPr>
        <dsp:cNvPr id="0" name=""/>
        <dsp:cNvSpPr/>
      </dsp:nvSpPr>
      <dsp:spPr>
        <a:xfrm>
          <a:off x="3065" y="1532830"/>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smtClean="0">
              <a:solidFill>
                <a:schemeClr val="bg1"/>
              </a:solidFill>
              <a:latin typeface="Times New Roman" panose="02020603050405020304" pitchFamily="18" charset="0"/>
              <a:cs typeface="Times New Roman" panose="02020603050405020304" pitchFamily="18" charset="0"/>
            </a:rPr>
            <a:t>у</a:t>
          </a:r>
          <a:r>
            <a:rPr lang="ru-RU" sz="1200" kern="1200" dirty="0" err="1" smtClean="0">
              <a:solidFill>
                <a:schemeClr val="bg1"/>
              </a:solidFill>
              <a:latin typeface="Times New Roman" panose="02020603050405020304" pitchFamily="18" charset="0"/>
              <a:cs typeface="Times New Roman" panose="02020603050405020304" pitchFamily="18" charset="0"/>
            </a:rPr>
            <a:t>ніфікація</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документознавчої</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терміно</a:t>
          </a:r>
          <a:endParaRPr lang="ru-RU" sz="1200" kern="1200" dirty="0">
            <a:solidFill>
              <a:schemeClr val="bg1"/>
            </a:solidFill>
          </a:endParaRPr>
        </a:p>
      </dsp:txBody>
      <dsp:txXfrm>
        <a:off x="32305" y="1562070"/>
        <a:ext cx="1605418" cy="939859"/>
      </dsp:txXfrm>
    </dsp:sp>
    <dsp:sp modelId="{3F79E9C5-ACB8-452C-A5C9-E9DC6A279476}">
      <dsp:nvSpPr>
        <dsp:cNvPr id="0" name=""/>
        <dsp:cNvSpPr/>
      </dsp:nvSpPr>
      <dsp:spPr>
        <a:xfrm>
          <a:off x="345671" y="2952057"/>
          <a:ext cx="2203158"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3245331-3CEC-4EC3-B00F-C4AEBB8DEB28}">
      <dsp:nvSpPr>
        <dsp:cNvPr id="0" name=""/>
        <dsp:cNvSpPr/>
      </dsp:nvSpPr>
      <dsp:spPr>
        <a:xfrm>
          <a:off x="3065" y="2780754"/>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smtClean="0">
              <a:solidFill>
                <a:schemeClr val="bg1"/>
              </a:solidFill>
              <a:latin typeface="Times New Roman" panose="02020603050405020304" pitchFamily="18" charset="0"/>
              <a:cs typeface="Times New Roman" panose="02020603050405020304" pitchFamily="18" charset="0"/>
            </a:rPr>
            <a:t>гармонізація вітчизняних </a:t>
          </a:r>
          <a:r>
            <a:rPr lang="uk-UA" sz="1200" kern="1200" dirty="0" err="1" smtClean="0">
              <a:solidFill>
                <a:schemeClr val="bg1"/>
              </a:solidFill>
              <a:latin typeface="Times New Roman" panose="02020603050405020304" pitchFamily="18" charset="0"/>
              <a:cs typeface="Times New Roman" panose="02020603050405020304" pitchFamily="18" charset="0"/>
            </a:rPr>
            <a:t>методик</a:t>
          </a:r>
          <a:r>
            <a:rPr lang="uk-UA" sz="1200" kern="1200" dirty="0" smtClean="0">
              <a:solidFill>
                <a:schemeClr val="bg1"/>
              </a:solidFill>
              <a:latin typeface="Times New Roman" panose="02020603050405020304" pitchFamily="18" charset="0"/>
              <a:cs typeface="Times New Roman" panose="02020603050405020304" pitchFamily="18" charset="0"/>
            </a:rPr>
            <a:t> роботи з документацією з міжнародними стандартами</a:t>
          </a:r>
          <a:endParaRPr lang="ru-RU" sz="1200" kern="1200" dirty="0">
            <a:solidFill>
              <a:schemeClr val="bg1"/>
            </a:solidFill>
          </a:endParaRPr>
        </a:p>
      </dsp:txBody>
      <dsp:txXfrm>
        <a:off x="32305" y="2809994"/>
        <a:ext cx="1605418" cy="939859"/>
      </dsp:txXfrm>
    </dsp:sp>
    <dsp:sp modelId="{90A31723-61E5-4ABE-A3C0-2C89C8B5BEFB}">
      <dsp:nvSpPr>
        <dsp:cNvPr id="0" name=""/>
        <dsp:cNvSpPr/>
      </dsp:nvSpPr>
      <dsp:spPr>
        <a:xfrm rot="16200000">
          <a:off x="1934694" y="2328095"/>
          <a:ext cx="1238097"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460EF5D-7BDC-4174-ACDB-CDAB4EC7B214}">
      <dsp:nvSpPr>
        <dsp:cNvPr id="0" name=""/>
        <dsp:cNvSpPr/>
      </dsp:nvSpPr>
      <dsp:spPr>
        <a:xfrm>
          <a:off x="2216050" y="2780754"/>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smtClean="0">
              <a:solidFill>
                <a:schemeClr val="bg1"/>
              </a:solidFill>
              <a:latin typeface="Times New Roman" panose="02020603050405020304" pitchFamily="18" charset="0"/>
              <a:cs typeface="Times New Roman" panose="02020603050405020304" pitchFamily="18" charset="0"/>
            </a:rPr>
            <a:t>д</a:t>
          </a:r>
          <a:r>
            <a:rPr lang="ru-RU" sz="1200" kern="1200" dirty="0" err="1" smtClean="0">
              <a:solidFill>
                <a:schemeClr val="bg1"/>
              </a:solidFill>
              <a:latin typeface="Times New Roman" panose="02020603050405020304" pitchFamily="18" charset="0"/>
              <a:cs typeface="Times New Roman" panose="02020603050405020304" pitchFamily="18" charset="0"/>
            </a:rPr>
            <a:t>ослідження</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історії</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документації</a:t>
          </a:r>
          <a:endParaRPr lang="ru-RU" sz="1200" kern="1200" dirty="0">
            <a:solidFill>
              <a:schemeClr val="bg1"/>
            </a:solidFill>
          </a:endParaRPr>
        </a:p>
      </dsp:txBody>
      <dsp:txXfrm>
        <a:off x="2245290" y="2809994"/>
        <a:ext cx="1605418" cy="939859"/>
      </dsp:txXfrm>
    </dsp:sp>
    <dsp:sp modelId="{86AD9A8F-E05B-4720-AAAC-01EE6CD6631E}">
      <dsp:nvSpPr>
        <dsp:cNvPr id="0" name=""/>
        <dsp:cNvSpPr/>
      </dsp:nvSpPr>
      <dsp:spPr>
        <a:xfrm rot="16200000">
          <a:off x="1934694" y="1080171"/>
          <a:ext cx="1238097"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767BBD8-5919-4788-833C-B771985C82D5}">
      <dsp:nvSpPr>
        <dsp:cNvPr id="0" name=""/>
        <dsp:cNvSpPr/>
      </dsp:nvSpPr>
      <dsp:spPr>
        <a:xfrm>
          <a:off x="2216050" y="1532830"/>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smtClean="0">
              <a:solidFill>
                <a:schemeClr val="bg1"/>
              </a:solidFill>
              <a:latin typeface="Times New Roman" panose="02020603050405020304" pitchFamily="18" charset="0"/>
              <a:cs typeface="Times New Roman" panose="02020603050405020304" pitchFamily="18" charset="0"/>
            </a:rPr>
            <a:t>р</a:t>
          </a:r>
          <a:r>
            <a:rPr lang="ru-RU" sz="1200" kern="1200" dirty="0" err="1" smtClean="0">
              <a:solidFill>
                <a:schemeClr val="bg1"/>
              </a:solidFill>
              <a:latin typeface="Times New Roman" panose="02020603050405020304" pitchFamily="18" charset="0"/>
              <a:cs typeface="Times New Roman" panose="02020603050405020304" pitchFamily="18" charset="0"/>
            </a:rPr>
            <a:t>озроблення</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досконалих</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типологічних</a:t>
          </a:r>
          <a:r>
            <a:rPr lang="ru-RU" sz="1200" kern="1200" dirty="0" smtClean="0">
              <a:solidFill>
                <a:schemeClr val="bg1"/>
              </a:solidFill>
              <a:latin typeface="Times New Roman" panose="02020603050405020304" pitchFamily="18" charset="0"/>
              <a:cs typeface="Times New Roman" panose="02020603050405020304" pitchFamily="18" charset="0"/>
            </a:rPr>
            <a:t> схем </a:t>
          </a:r>
          <a:r>
            <a:rPr lang="ru-RU" sz="1200" kern="1200" dirty="0" err="1" smtClean="0">
              <a:solidFill>
                <a:schemeClr val="bg1"/>
              </a:solidFill>
              <a:latin typeface="Times New Roman" panose="02020603050405020304" pitchFamily="18" charset="0"/>
              <a:cs typeface="Times New Roman" panose="02020603050405020304" pitchFamily="18" charset="0"/>
            </a:rPr>
            <a:t>документації</a:t>
          </a:r>
          <a:endParaRPr lang="ru-RU" sz="1200" kern="1200" dirty="0">
            <a:solidFill>
              <a:schemeClr val="bg1"/>
            </a:solidFill>
          </a:endParaRPr>
        </a:p>
      </dsp:txBody>
      <dsp:txXfrm>
        <a:off x="2245290" y="1562070"/>
        <a:ext cx="1605418" cy="939859"/>
      </dsp:txXfrm>
    </dsp:sp>
    <dsp:sp modelId="{FAAFA706-D102-4E19-9A7B-71C853A817F7}">
      <dsp:nvSpPr>
        <dsp:cNvPr id="0" name=""/>
        <dsp:cNvSpPr/>
      </dsp:nvSpPr>
      <dsp:spPr>
        <a:xfrm>
          <a:off x="2558656" y="456209"/>
          <a:ext cx="2203158"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AD5B6D3-0F2A-41C0-9DFC-3C5378508DC5}">
      <dsp:nvSpPr>
        <dsp:cNvPr id="0" name=""/>
        <dsp:cNvSpPr/>
      </dsp:nvSpPr>
      <dsp:spPr>
        <a:xfrm>
          <a:off x="2216050" y="284906"/>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smtClean="0">
              <a:solidFill>
                <a:schemeClr val="bg1"/>
              </a:solidFill>
              <a:latin typeface="Times New Roman" panose="02020603050405020304" pitchFamily="18" charset="0"/>
              <a:cs typeface="Times New Roman" panose="02020603050405020304" pitchFamily="18" charset="0"/>
            </a:rPr>
            <a:t>ф</a:t>
          </a:r>
          <a:r>
            <a:rPr lang="ru-RU" sz="1200" kern="1200" dirty="0" err="1" smtClean="0">
              <a:solidFill>
                <a:schemeClr val="bg1"/>
              </a:solidFill>
              <a:latin typeface="Times New Roman" panose="02020603050405020304" pitchFamily="18" charset="0"/>
              <a:cs typeface="Times New Roman" panose="02020603050405020304" pitchFamily="18" charset="0"/>
            </a:rPr>
            <a:t>ормування</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державної</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політики</a:t>
          </a:r>
          <a:r>
            <a:rPr lang="ru-RU" sz="1200" kern="1200" dirty="0" smtClean="0">
              <a:solidFill>
                <a:schemeClr val="bg1"/>
              </a:solidFill>
              <a:latin typeface="Times New Roman" panose="02020603050405020304" pitchFamily="18" charset="0"/>
              <a:cs typeface="Times New Roman" panose="02020603050405020304" pitchFamily="18" charset="0"/>
            </a:rPr>
            <a:t> у </a:t>
          </a:r>
          <a:r>
            <a:rPr lang="ru-RU" sz="1200" kern="1200" dirty="0" err="1" smtClean="0">
              <a:solidFill>
                <a:schemeClr val="bg1"/>
              </a:solidFill>
              <a:latin typeface="Times New Roman" panose="02020603050405020304" pitchFamily="18" charset="0"/>
              <a:cs typeface="Times New Roman" panose="02020603050405020304" pitchFamily="18" charset="0"/>
            </a:rPr>
            <a:t>сфері</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створення</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зберігання</a:t>
          </a:r>
          <a:r>
            <a:rPr lang="ru-RU" sz="1200" kern="1200" dirty="0" smtClean="0">
              <a:solidFill>
                <a:schemeClr val="bg1"/>
              </a:solidFill>
              <a:latin typeface="Times New Roman" panose="02020603050405020304" pitchFamily="18" charset="0"/>
              <a:cs typeface="Times New Roman" panose="02020603050405020304" pitchFamily="18" charset="0"/>
            </a:rPr>
            <a:t> та </a:t>
          </a:r>
          <a:r>
            <a:rPr lang="ru-RU" sz="1200" kern="1200" dirty="0" err="1" smtClean="0">
              <a:solidFill>
                <a:schemeClr val="bg1"/>
              </a:solidFill>
              <a:latin typeface="Times New Roman" panose="02020603050405020304" pitchFamily="18" charset="0"/>
              <a:cs typeface="Times New Roman" panose="02020603050405020304" pitchFamily="18" charset="0"/>
            </a:rPr>
            <a:t>функціонування</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документації</a:t>
          </a:r>
          <a:endParaRPr lang="ru-RU" sz="1200" kern="1200" dirty="0">
            <a:solidFill>
              <a:schemeClr val="bg1"/>
            </a:solidFill>
          </a:endParaRPr>
        </a:p>
      </dsp:txBody>
      <dsp:txXfrm>
        <a:off x="2245290" y="314146"/>
        <a:ext cx="1605418" cy="939859"/>
      </dsp:txXfrm>
    </dsp:sp>
    <dsp:sp modelId="{AC7B8329-9842-4CC4-B2E8-D1A5D1A89A55}">
      <dsp:nvSpPr>
        <dsp:cNvPr id="0" name=""/>
        <dsp:cNvSpPr/>
      </dsp:nvSpPr>
      <dsp:spPr>
        <a:xfrm rot="5400000">
          <a:off x="4147679" y="1080171"/>
          <a:ext cx="1238097"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AED2BB9-E0C5-46F1-A63B-A50D849FC100}">
      <dsp:nvSpPr>
        <dsp:cNvPr id="0" name=""/>
        <dsp:cNvSpPr/>
      </dsp:nvSpPr>
      <dsp:spPr>
        <a:xfrm>
          <a:off x="4429035" y="284906"/>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smtClean="0">
              <a:solidFill>
                <a:schemeClr val="bg1"/>
              </a:solidFill>
              <a:latin typeface="Times New Roman" panose="02020603050405020304" pitchFamily="18" charset="0"/>
              <a:cs typeface="Times New Roman" panose="02020603050405020304" pitchFamily="18" charset="0"/>
            </a:rPr>
            <a:t>в</a:t>
          </a:r>
          <a:r>
            <a:rPr lang="ru-RU" sz="1200" kern="1200" dirty="0" err="1" smtClean="0">
              <a:solidFill>
                <a:schemeClr val="bg1"/>
              </a:solidFill>
              <a:latin typeface="Times New Roman" panose="02020603050405020304" pitchFamily="18" charset="0"/>
              <a:cs typeface="Times New Roman" panose="02020603050405020304" pitchFamily="18" charset="0"/>
            </a:rPr>
            <a:t>ирішення</a:t>
          </a:r>
          <a:r>
            <a:rPr lang="ru-RU" sz="1200" kern="1200" dirty="0" smtClean="0">
              <a:solidFill>
                <a:schemeClr val="bg1"/>
              </a:solidFill>
              <a:latin typeface="Times New Roman" panose="02020603050405020304" pitchFamily="18" charset="0"/>
              <a:cs typeface="Times New Roman" panose="02020603050405020304" pitchFamily="18" charset="0"/>
            </a:rPr>
            <a:t> проблем </a:t>
          </a:r>
          <a:r>
            <a:rPr lang="ru-RU" sz="1200" kern="1200" dirty="0" err="1" smtClean="0">
              <a:solidFill>
                <a:schemeClr val="bg1"/>
              </a:solidFill>
              <a:latin typeface="Times New Roman" panose="02020603050405020304" pitchFamily="18" charset="0"/>
              <a:cs typeface="Times New Roman" panose="02020603050405020304" pitchFamily="18" charset="0"/>
            </a:rPr>
            <a:t>обігу</a:t>
          </a:r>
          <a:r>
            <a:rPr lang="ru-RU" sz="1200" kern="1200" dirty="0" smtClean="0">
              <a:solidFill>
                <a:schemeClr val="bg1"/>
              </a:solidFill>
              <a:latin typeface="Times New Roman" panose="02020603050405020304" pitchFamily="18" charset="0"/>
              <a:cs typeface="Times New Roman" panose="02020603050405020304" pitchFamily="18" charset="0"/>
            </a:rPr>
            <a:t> та </a:t>
          </a:r>
          <a:r>
            <a:rPr lang="ru-RU" sz="1200" kern="1200" dirty="0" err="1" smtClean="0">
              <a:solidFill>
                <a:schemeClr val="bg1"/>
              </a:solidFill>
              <a:latin typeface="Times New Roman" panose="02020603050405020304" pitchFamily="18" charset="0"/>
              <a:cs typeface="Times New Roman" panose="02020603050405020304" pitchFamily="18" charset="0"/>
            </a:rPr>
            <a:t>зберігання</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електронних</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службових</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документів</a:t>
          </a:r>
          <a:r>
            <a:rPr lang="ru-RU" sz="1200" kern="1200" dirty="0" smtClean="0">
              <a:solidFill>
                <a:schemeClr val="bg1"/>
              </a:solidFill>
              <a:latin typeface="Times New Roman" panose="02020603050405020304" pitchFamily="18" charset="0"/>
              <a:cs typeface="Times New Roman" panose="02020603050405020304" pitchFamily="18" charset="0"/>
            </a:rPr>
            <a:t> в </a:t>
          </a:r>
          <a:r>
            <a:rPr lang="ru-RU" sz="1200" kern="1200" dirty="0" err="1" smtClean="0">
              <a:solidFill>
                <a:schemeClr val="bg1"/>
              </a:solidFill>
              <a:latin typeface="Times New Roman" panose="02020603050405020304" pitchFamily="18" charset="0"/>
              <a:cs typeface="Times New Roman" panose="02020603050405020304" pitchFamily="18" charset="0"/>
            </a:rPr>
            <a:t>установі</a:t>
          </a:r>
          <a:endParaRPr lang="ru-RU" sz="1200" kern="1200" dirty="0">
            <a:solidFill>
              <a:schemeClr val="bg1"/>
            </a:solidFill>
          </a:endParaRPr>
        </a:p>
      </dsp:txBody>
      <dsp:txXfrm>
        <a:off x="4458275" y="314146"/>
        <a:ext cx="1605418" cy="939859"/>
      </dsp:txXfrm>
    </dsp:sp>
    <dsp:sp modelId="{636CCB57-FA6F-4E38-8855-C17F92F382A9}">
      <dsp:nvSpPr>
        <dsp:cNvPr id="0" name=""/>
        <dsp:cNvSpPr/>
      </dsp:nvSpPr>
      <dsp:spPr>
        <a:xfrm rot="5400000">
          <a:off x="4147679" y="2328095"/>
          <a:ext cx="1238097"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C45A65-58D1-4616-B47C-3D9F8F0F8D86}">
      <dsp:nvSpPr>
        <dsp:cNvPr id="0" name=""/>
        <dsp:cNvSpPr/>
      </dsp:nvSpPr>
      <dsp:spPr>
        <a:xfrm>
          <a:off x="4429035" y="1532830"/>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smtClean="0">
              <a:solidFill>
                <a:schemeClr val="bg1"/>
              </a:solidFill>
              <a:latin typeface="Times New Roman" panose="02020603050405020304" pitchFamily="18" charset="0"/>
              <a:cs typeface="Times New Roman" panose="02020603050405020304" pitchFamily="18" charset="0"/>
            </a:rPr>
            <a:t>вивчення загальносвітових здобутків у дослідженні документації</a:t>
          </a:r>
          <a:endParaRPr lang="ru-RU" sz="1200" kern="1200" dirty="0">
            <a:solidFill>
              <a:schemeClr val="bg1"/>
            </a:solidFill>
          </a:endParaRPr>
        </a:p>
      </dsp:txBody>
      <dsp:txXfrm>
        <a:off x="4458275" y="1562070"/>
        <a:ext cx="1605418" cy="939859"/>
      </dsp:txXfrm>
    </dsp:sp>
    <dsp:sp modelId="{BEED9023-1A89-4F8C-9001-FFAD1243E483}">
      <dsp:nvSpPr>
        <dsp:cNvPr id="0" name=""/>
        <dsp:cNvSpPr/>
      </dsp:nvSpPr>
      <dsp:spPr>
        <a:xfrm>
          <a:off x="4429035" y="2780754"/>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err="1" smtClean="0">
              <a:solidFill>
                <a:schemeClr val="bg1"/>
              </a:solidFill>
              <a:latin typeface="Times New Roman" panose="02020603050405020304" pitchFamily="18" charset="0"/>
              <a:cs typeface="Times New Roman" panose="02020603050405020304" pitchFamily="18" charset="0"/>
            </a:rPr>
            <a:t>виявлення</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закономірностей</a:t>
          </a:r>
          <a:r>
            <a:rPr lang="ru-RU" sz="1200" kern="1200" dirty="0" smtClean="0">
              <a:solidFill>
                <a:schemeClr val="bg1"/>
              </a:solidFill>
              <a:latin typeface="Times New Roman" panose="02020603050405020304" pitchFamily="18" charset="0"/>
              <a:cs typeface="Times New Roman" panose="02020603050405020304" pitchFamily="18" charset="0"/>
            </a:rPr>
            <a:t> у </a:t>
          </a:r>
          <a:r>
            <a:rPr lang="ru-RU" sz="1200" kern="1200" dirty="0" err="1" smtClean="0">
              <a:solidFill>
                <a:schemeClr val="bg1"/>
              </a:solidFill>
              <a:latin typeface="Times New Roman" panose="02020603050405020304" pitchFamily="18" charset="0"/>
              <a:cs typeface="Times New Roman" panose="02020603050405020304" pitchFamily="18" charset="0"/>
            </a:rPr>
            <a:t>процесах</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розвитку</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документац</a:t>
          </a:r>
          <a:r>
            <a:rPr lang="uk-UA" sz="1200" kern="1200" dirty="0" err="1" smtClean="0">
              <a:solidFill>
                <a:schemeClr val="bg1"/>
              </a:solidFill>
              <a:latin typeface="Times New Roman" panose="02020603050405020304" pitchFamily="18" charset="0"/>
              <a:cs typeface="Times New Roman" panose="02020603050405020304" pitchFamily="18" charset="0"/>
            </a:rPr>
            <a:t>ії</a:t>
          </a:r>
          <a:endParaRPr lang="ru-RU" sz="1200" kern="1200" dirty="0">
            <a:solidFill>
              <a:schemeClr val="bg1"/>
            </a:solidFill>
          </a:endParaRPr>
        </a:p>
      </dsp:txBody>
      <dsp:txXfrm>
        <a:off x="4458275" y="2809994"/>
        <a:ext cx="1605418" cy="9398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E299B-3997-4D3A-99C4-DDDB3F344806}">
      <dsp:nvSpPr>
        <dsp:cNvPr id="0" name=""/>
        <dsp:cNvSpPr/>
      </dsp:nvSpPr>
      <dsp:spPr>
        <a:xfrm rot="5400000">
          <a:off x="-278290" y="1080171"/>
          <a:ext cx="1238097"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07A39B-D20E-4FDC-A0B4-15B2E018745B}">
      <dsp:nvSpPr>
        <dsp:cNvPr id="0" name=""/>
        <dsp:cNvSpPr/>
      </dsp:nvSpPr>
      <dsp:spPr>
        <a:xfrm>
          <a:off x="3065" y="284906"/>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uk-UA" sz="1100" kern="1200" dirty="0" smtClean="0">
              <a:solidFill>
                <a:schemeClr val="bg1"/>
              </a:solidFill>
              <a:latin typeface="Times New Roman" panose="02020603050405020304" pitchFamily="18" charset="0"/>
              <a:cs typeface="Times New Roman" panose="02020603050405020304" pitchFamily="18" charset="0"/>
            </a:rPr>
            <a:t>ознайомлення з теоретичними положеннями документознавства</a:t>
          </a:r>
          <a:endParaRPr lang="ru-RU" sz="1100" kern="1200" dirty="0">
            <a:solidFill>
              <a:schemeClr val="bg1"/>
            </a:solidFill>
            <a:latin typeface="Times New Roman" panose="02020603050405020304" pitchFamily="18" charset="0"/>
            <a:cs typeface="Times New Roman" panose="02020603050405020304" pitchFamily="18" charset="0"/>
          </a:endParaRPr>
        </a:p>
      </dsp:txBody>
      <dsp:txXfrm>
        <a:off x="32305" y="314146"/>
        <a:ext cx="1605418" cy="939859"/>
      </dsp:txXfrm>
    </dsp:sp>
    <dsp:sp modelId="{FC045E66-3C5A-43FD-86E8-DA10ADD999C6}">
      <dsp:nvSpPr>
        <dsp:cNvPr id="0" name=""/>
        <dsp:cNvSpPr/>
      </dsp:nvSpPr>
      <dsp:spPr>
        <a:xfrm rot="5400000">
          <a:off x="-278290" y="2328095"/>
          <a:ext cx="1238097"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BD649B0-42A9-4383-9B35-B8F65BC16C30}">
      <dsp:nvSpPr>
        <dsp:cNvPr id="0" name=""/>
        <dsp:cNvSpPr/>
      </dsp:nvSpPr>
      <dsp:spPr>
        <a:xfrm>
          <a:off x="3065" y="1532830"/>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uk-UA" sz="1100" kern="1200" dirty="0" smtClean="0">
              <a:solidFill>
                <a:schemeClr val="bg1"/>
              </a:solidFill>
              <a:latin typeface="Times New Roman" panose="02020603050405020304" pitchFamily="18" charset="0"/>
              <a:cs typeface="Times New Roman" panose="02020603050405020304" pitchFamily="18" charset="0"/>
            </a:rPr>
            <a:t>висвітлення основних етапів виникнення і розвитку документів різних видів</a:t>
          </a:r>
          <a:endParaRPr lang="ru-RU" sz="1100" kern="1200" dirty="0">
            <a:solidFill>
              <a:schemeClr val="bg1"/>
            </a:solidFill>
            <a:latin typeface="Times New Roman" panose="02020603050405020304" pitchFamily="18" charset="0"/>
            <a:cs typeface="Times New Roman" panose="02020603050405020304" pitchFamily="18" charset="0"/>
          </a:endParaRPr>
        </a:p>
      </dsp:txBody>
      <dsp:txXfrm>
        <a:off x="32305" y="1562070"/>
        <a:ext cx="1605418" cy="939859"/>
      </dsp:txXfrm>
    </dsp:sp>
    <dsp:sp modelId="{108644CF-582D-4F17-8CDA-1D6AE6C72BB3}">
      <dsp:nvSpPr>
        <dsp:cNvPr id="0" name=""/>
        <dsp:cNvSpPr/>
      </dsp:nvSpPr>
      <dsp:spPr>
        <a:xfrm>
          <a:off x="345671" y="2952057"/>
          <a:ext cx="2203158"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32F70A-2841-43F4-BA9F-CA9A902A7491}">
      <dsp:nvSpPr>
        <dsp:cNvPr id="0" name=""/>
        <dsp:cNvSpPr/>
      </dsp:nvSpPr>
      <dsp:spPr>
        <a:xfrm>
          <a:off x="3065" y="2780754"/>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uk-UA" sz="1050" kern="1200" dirty="0" smtClean="0">
              <a:solidFill>
                <a:schemeClr val="bg1"/>
              </a:solidFill>
              <a:latin typeface="Times New Roman" panose="02020603050405020304" pitchFamily="18" charset="0"/>
              <a:cs typeface="Times New Roman" panose="02020603050405020304" pitchFamily="18" charset="0"/>
            </a:rPr>
            <a:t>формування уявлення про принципи, засоби, прийоми, правила-вимоги  юридичної техніки до текстів нормативно-правових та індивідуальних актів</a:t>
          </a:r>
          <a:endParaRPr lang="ru-RU" sz="1050" kern="1200" dirty="0">
            <a:solidFill>
              <a:schemeClr val="bg1"/>
            </a:solidFill>
            <a:latin typeface="Times New Roman" panose="02020603050405020304" pitchFamily="18" charset="0"/>
            <a:cs typeface="Times New Roman" panose="02020603050405020304" pitchFamily="18" charset="0"/>
          </a:endParaRPr>
        </a:p>
      </dsp:txBody>
      <dsp:txXfrm>
        <a:off x="32305" y="2809994"/>
        <a:ext cx="1605418" cy="939859"/>
      </dsp:txXfrm>
    </dsp:sp>
    <dsp:sp modelId="{B16A494A-163E-4D0D-A136-6D8DB9765FB9}">
      <dsp:nvSpPr>
        <dsp:cNvPr id="0" name=""/>
        <dsp:cNvSpPr/>
      </dsp:nvSpPr>
      <dsp:spPr>
        <a:xfrm rot="16200000">
          <a:off x="1934694" y="2328095"/>
          <a:ext cx="1238097"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1B617D-3A49-422C-B553-CC09FBC7D79B}">
      <dsp:nvSpPr>
        <dsp:cNvPr id="0" name=""/>
        <dsp:cNvSpPr/>
      </dsp:nvSpPr>
      <dsp:spPr>
        <a:xfrm>
          <a:off x="2216050" y="2780754"/>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uk-UA" sz="1050" kern="1200" dirty="0" smtClean="0">
              <a:solidFill>
                <a:schemeClr val="bg1"/>
              </a:solidFill>
              <a:latin typeface="Times New Roman" panose="02020603050405020304" pitchFamily="18" charset="0"/>
              <a:cs typeface="Times New Roman" panose="02020603050405020304" pitchFamily="18" charset="0"/>
            </a:rPr>
            <a:t>формування усвідомлення складання й оформлення високоякісних юридичних документів</a:t>
          </a:r>
          <a:endParaRPr lang="ru-RU" sz="1050" kern="1200" dirty="0">
            <a:solidFill>
              <a:schemeClr val="bg1"/>
            </a:solidFill>
            <a:latin typeface="Times New Roman" panose="02020603050405020304" pitchFamily="18" charset="0"/>
            <a:cs typeface="Times New Roman" panose="02020603050405020304" pitchFamily="18" charset="0"/>
          </a:endParaRPr>
        </a:p>
      </dsp:txBody>
      <dsp:txXfrm>
        <a:off x="2245290" y="2809994"/>
        <a:ext cx="1605418" cy="939859"/>
      </dsp:txXfrm>
    </dsp:sp>
    <dsp:sp modelId="{C1F394F8-8B49-4C6E-B25E-BD12479B98DC}">
      <dsp:nvSpPr>
        <dsp:cNvPr id="0" name=""/>
        <dsp:cNvSpPr/>
      </dsp:nvSpPr>
      <dsp:spPr>
        <a:xfrm rot="16200000">
          <a:off x="1934694" y="1080171"/>
          <a:ext cx="1238097"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FCD4E8E-8FA1-4B1E-ABDB-812B1030C50A}">
      <dsp:nvSpPr>
        <dsp:cNvPr id="0" name=""/>
        <dsp:cNvSpPr/>
      </dsp:nvSpPr>
      <dsp:spPr>
        <a:xfrm>
          <a:off x="2216050" y="1532830"/>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uk-UA" sz="900" kern="1200" dirty="0" smtClean="0">
              <a:solidFill>
                <a:schemeClr val="bg1"/>
              </a:solidFill>
              <a:latin typeface="Times New Roman" panose="02020603050405020304" pitchFamily="18" charset="0"/>
              <a:cs typeface="Times New Roman" panose="02020603050405020304" pitchFamily="18" charset="0"/>
            </a:rPr>
            <a:t>поглиблення знань і умінь щодо укладання управлінських, кримінальних процесуальних, адміністративно-правових і цивільно-правових </a:t>
          </a:r>
          <a:r>
            <a:rPr lang="uk-UA" sz="1000" kern="1200" dirty="0" smtClean="0">
              <a:solidFill>
                <a:schemeClr val="bg1"/>
              </a:solidFill>
              <a:latin typeface="Times New Roman" panose="02020603050405020304" pitchFamily="18" charset="0"/>
              <a:cs typeface="Times New Roman" panose="02020603050405020304" pitchFamily="18" charset="0"/>
            </a:rPr>
            <a:t>документів  </a:t>
          </a:r>
          <a:endParaRPr lang="ru-RU" sz="1000" kern="1200" dirty="0">
            <a:solidFill>
              <a:schemeClr val="bg1"/>
            </a:solidFill>
            <a:latin typeface="Times New Roman" panose="02020603050405020304" pitchFamily="18" charset="0"/>
            <a:cs typeface="Times New Roman" panose="02020603050405020304" pitchFamily="18" charset="0"/>
          </a:endParaRPr>
        </a:p>
      </dsp:txBody>
      <dsp:txXfrm>
        <a:off x="2245290" y="1562070"/>
        <a:ext cx="1605418" cy="939859"/>
      </dsp:txXfrm>
    </dsp:sp>
    <dsp:sp modelId="{C36AF717-F4ED-4085-95DC-6DD3937033BA}">
      <dsp:nvSpPr>
        <dsp:cNvPr id="0" name=""/>
        <dsp:cNvSpPr/>
      </dsp:nvSpPr>
      <dsp:spPr>
        <a:xfrm>
          <a:off x="2558656" y="456209"/>
          <a:ext cx="2203158"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09D361-D735-4BFA-8C74-6C3C026FFC43}">
      <dsp:nvSpPr>
        <dsp:cNvPr id="0" name=""/>
        <dsp:cNvSpPr/>
      </dsp:nvSpPr>
      <dsp:spPr>
        <a:xfrm>
          <a:off x="2216050" y="284906"/>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err="1" smtClean="0">
              <a:solidFill>
                <a:schemeClr val="bg1"/>
              </a:solidFill>
              <a:latin typeface="Times New Roman" panose="02020603050405020304" pitchFamily="18" charset="0"/>
              <a:cs typeface="Times New Roman" panose="02020603050405020304" pitchFamily="18" charset="0"/>
            </a:rPr>
            <a:t>узагальн</a:t>
          </a:r>
          <a:r>
            <a:rPr lang="uk-UA" sz="1200" kern="1200" dirty="0" err="1" smtClean="0">
              <a:solidFill>
                <a:schemeClr val="bg1"/>
              </a:solidFill>
              <a:latin typeface="Times New Roman" panose="02020603050405020304" pitchFamily="18" charset="0"/>
              <a:cs typeface="Times New Roman" panose="02020603050405020304" pitchFamily="18" charset="0"/>
            </a:rPr>
            <a:t>ення</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сучасн</a:t>
          </a:r>
          <a:r>
            <a:rPr lang="uk-UA" sz="1200" kern="1200" dirty="0" err="1" smtClean="0">
              <a:solidFill>
                <a:schemeClr val="bg1"/>
              </a:solidFill>
              <a:latin typeface="Times New Roman" panose="02020603050405020304" pitchFamily="18" charset="0"/>
              <a:cs typeface="Times New Roman" panose="02020603050405020304" pitchFamily="18" charset="0"/>
            </a:rPr>
            <a:t>их</a:t>
          </a:r>
          <a:r>
            <a:rPr lang="ru-RU" sz="1200" kern="1200" dirty="0" smtClean="0">
              <a:solidFill>
                <a:schemeClr val="bg1"/>
              </a:solidFill>
              <a:latin typeface="Times New Roman" panose="02020603050405020304" pitchFamily="18" charset="0"/>
              <a:cs typeface="Times New Roman" panose="02020603050405020304" pitchFamily="18" charset="0"/>
            </a:rPr>
            <a:t> </a:t>
          </a:r>
          <a:r>
            <a:rPr lang="ru-RU" sz="1200" kern="1200" dirty="0" err="1" smtClean="0">
              <a:solidFill>
                <a:schemeClr val="bg1"/>
              </a:solidFill>
              <a:latin typeface="Times New Roman" panose="02020603050405020304" pitchFamily="18" charset="0"/>
              <a:cs typeface="Times New Roman" panose="02020603050405020304" pitchFamily="18" charset="0"/>
            </a:rPr>
            <a:t>підход</a:t>
          </a:r>
          <a:r>
            <a:rPr lang="uk-UA" sz="1200" kern="1200" dirty="0" err="1" smtClean="0">
              <a:solidFill>
                <a:schemeClr val="bg1"/>
              </a:solidFill>
              <a:latin typeface="Times New Roman" panose="02020603050405020304" pitchFamily="18" charset="0"/>
              <a:cs typeface="Times New Roman" panose="02020603050405020304" pitchFamily="18" charset="0"/>
            </a:rPr>
            <a:t>ів</a:t>
          </a:r>
          <a:r>
            <a:rPr lang="ru-RU" sz="1200" kern="1200" dirty="0" smtClean="0">
              <a:solidFill>
                <a:schemeClr val="bg1"/>
              </a:solidFill>
              <a:latin typeface="Times New Roman" panose="02020603050405020304" pitchFamily="18" charset="0"/>
              <a:cs typeface="Times New Roman" panose="02020603050405020304" pitchFamily="18" charset="0"/>
            </a:rPr>
            <a:t> до </a:t>
          </a:r>
          <a:r>
            <a:rPr lang="ru-RU" sz="1200" kern="1200" dirty="0" err="1" smtClean="0">
              <a:solidFill>
                <a:schemeClr val="bg1"/>
              </a:solidFill>
              <a:latin typeface="Times New Roman" panose="02020603050405020304" pitchFamily="18" charset="0"/>
              <a:cs typeface="Times New Roman" panose="02020603050405020304" pitchFamily="18" charset="0"/>
            </a:rPr>
            <a:t>класифікації</a:t>
          </a:r>
          <a:r>
            <a:rPr lang="ru-RU" sz="1200" kern="1200" dirty="0" smtClean="0">
              <a:solidFill>
                <a:schemeClr val="bg1"/>
              </a:solidFill>
              <a:latin typeface="Times New Roman" panose="02020603050405020304" pitchFamily="18" charset="0"/>
              <a:cs typeface="Times New Roman" panose="02020603050405020304" pitchFamily="18" charset="0"/>
            </a:rPr>
            <a:t> документ</a:t>
          </a:r>
          <a:r>
            <a:rPr lang="uk-UA" sz="1200" kern="1200" dirty="0" err="1" smtClean="0">
              <a:solidFill>
                <a:schemeClr val="bg1"/>
              </a:solidFill>
              <a:latin typeface="Times New Roman" panose="02020603050405020304" pitchFamily="18" charset="0"/>
              <a:cs typeface="Times New Roman" panose="02020603050405020304" pitchFamily="18" charset="0"/>
            </a:rPr>
            <a:t>ів</a:t>
          </a:r>
          <a:endParaRPr lang="ru-RU" sz="1200" kern="1200" dirty="0">
            <a:solidFill>
              <a:schemeClr val="bg1"/>
            </a:solidFill>
            <a:latin typeface="Times New Roman" panose="02020603050405020304" pitchFamily="18" charset="0"/>
            <a:cs typeface="Times New Roman" panose="02020603050405020304" pitchFamily="18" charset="0"/>
          </a:endParaRPr>
        </a:p>
      </dsp:txBody>
      <dsp:txXfrm>
        <a:off x="2245290" y="314146"/>
        <a:ext cx="1605418" cy="939859"/>
      </dsp:txXfrm>
    </dsp:sp>
    <dsp:sp modelId="{BC40D64C-0C1E-4A7C-B329-4B7258B29F52}">
      <dsp:nvSpPr>
        <dsp:cNvPr id="0" name=""/>
        <dsp:cNvSpPr/>
      </dsp:nvSpPr>
      <dsp:spPr>
        <a:xfrm rot="5391454">
          <a:off x="4151651" y="1077730"/>
          <a:ext cx="1233219"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390676-2E21-40D8-8EBD-DEFCBB440F06}">
      <dsp:nvSpPr>
        <dsp:cNvPr id="0" name=""/>
        <dsp:cNvSpPr/>
      </dsp:nvSpPr>
      <dsp:spPr>
        <a:xfrm>
          <a:off x="4429035" y="284906"/>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uk-UA" sz="1100" kern="1200" dirty="0" smtClean="0">
              <a:solidFill>
                <a:schemeClr val="bg1"/>
              </a:solidFill>
              <a:latin typeface="Times New Roman" panose="02020603050405020304" pitchFamily="18" charset="0"/>
              <a:cs typeface="Times New Roman" panose="02020603050405020304" pitchFamily="18" charset="0"/>
            </a:rPr>
            <a:t>ознайомлення з класифікаційними характеристиками юридичних документів</a:t>
          </a:r>
          <a:endParaRPr lang="ru-RU" sz="1100" kern="1200" dirty="0">
            <a:solidFill>
              <a:schemeClr val="bg1"/>
            </a:solidFill>
            <a:latin typeface="Times New Roman" panose="02020603050405020304" pitchFamily="18" charset="0"/>
            <a:cs typeface="Times New Roman" panose="02020603050405020304" pitchFamily="18" charset="0"/>
          </a:endParaRPr>
        </a:p>
      </dsp:txBody>
      <dsp:txXfrm>
        <a:off x="4458275" y="314146"/>
        <a:ext cx="1605418" cy="939859"/>
      </dsp:txXfrm>
    </dsp:sp>
    <dsp:sp modelId="{7D4BAB97-09FF-4B32-BC64-281450AA66F7}">
      <dsp:nvSpPr>
        <dsp:cNvPr id="0" name=""/>
        <dsp:cNvSpPr/>
      </dsp:nvSpPr>
      <dsp:spPr>
        <a:xfrm rot="5408479">
          <a:off x="4146769" y="2325654"/>
          <a:ext cx="1242983" cy="149750"/>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281A83-80DB-44BD-91F1-1F8F76C58BDD}">
      <dsp:nvSpPr>
        <dsp:cNvPr id="0" name=""/>
        <dsp:cNvSpPr/>
      </dsp:nvSpPr>
      <dsp:spPr>
        <a:xfrm>
          <a:off x="4432101" y="1527948"/>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uk-UA" sz="1100" kern="1200" dirty="0" smtClean="0">
              <a:solidFill>
                <a:schemeClr val="bg1"/>
              </a:solidFill>
              <a:latin typeface="Times New Roman" panose="02020603050405020304" pitchFamily="18" charset="0"/>
              <a:cs typeface="Times New Roman" panose="02020603050405020304" pitchFamily="18" charset="0"/>
            </a:rPr>
            <a:t>вироблення практичних навичок складання і редагування текстів юридичних документів </a:t>
          </a:r>
          <a:endParaRPr lang="ru-RU" sz="1100" kern="1200" dirty="0">
            <a:solidFill>
              <a:schemeClr val="bg1"/>
            </a:solidFill>
            <a:latin typeface="Times New Roman" panose="02020603050405020304" pitchFamily="18" charset="0"/>
            <a:cs typeface="Times New Roman" panose="02020603050405020304" pitchFamily="18" charset="0"/>
          </a:endParaRPr>
        </a:p>
      </dsp:txBody>
      <dsp:txXfrm>
        <a:off x="4461341" y="1557188"/>
        <a:ext cx="1605418" cy="939859"/>
      </dsp:txXfrm>
    </dsp:sp>
    <dsp:sp modelId="{A988901C-F41B-40E4-9B65-B8E229F9C419}">
      <dsp:nvSpPr>
        <dsp:cNvPr id="0" name=""/>
        <dsp:cNvSpPr/>
      </dsp:nvSpPr>
      <dsp:spPr>
        <a:xfrm>
          <a:off x="4429035" y="2780754"/>
          <a:ext cx="1663898" cy="99833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uk-UA" sz="1100" kern="1200" dirty="0" smtClean="0">
              <a:solidFill>
                <a:schemeClr val="bg1"/>
              </a:solidFill>
              <a:latin typeface="Times New Roman" panose="02020603050405020304" pitchFamily="18" charset="0"/>
              <a:cs typeface="Times New Roman" panose="02020603050405020304" pitchFamily="18" charset="0"/>
            </a:rPr>
            <a:t>вироблення навичок аналізу п</a:t>
          </a:r>
          <a:r>
            <a:rPr lang="ru-RU" sz="1100" kern="1200" dirty="0" err="1" smtClean="0">
              <a:solidFill>
                <a:schemeClr val="bg1"/>
              </a:solidFill>
              <a:latin typeface="Times New Roman" panose="02020603050405020304" pitchFamily="18" charset="0"/>
              <a:cs typeface="Times New Roman" panose="02020603050405020304" pitchFamily="18" charset="0"/>
            </a:rPr>
            <a:t>равотворч</a:t>
          </a:r>
          <a:r>
            <a:rPr lang="uk-UA" sz="1100" kern="1200" dirty="0" err="1" smtClean="0">
              <a:solidFill>
                <a:schemeClr val="bg1"/>
              </a:solidFill>
              <a:latin typeface="Times New Roman" panose="02020603050405020304" pitchFamily="18" charset="0"/>
              <a:cs typeface="Times New Roman" panose="02020603050405020304" pitchFamily="18" charset="0"/>
            </a:rPr>
            <a:t>их</a:t>
          </a:r>
          <a:r>
            <a:rPr lang="ru-RU" sz="1100" kern="1200" dirty="0" smtClean="0">
              <a:solidFill>
                <a:schemeClr val="bg1"/>
              </a:solidFill>
              <a:latin typeface="Times New Roman" panose="02020603050405020304" pitchFamily="18" charset="0"/>
              <a:cs typeface="Times New Roman" panose="02020603050405020304" pitchFamily="18" charset="0"/>
            </a:rPr>
            <a:t> і </a:t>
          </a:r>
          <a:r>
            <a:rPr lang="ru-RU" sz="1100" kern="1200" dirty="0" err="1" smtClean="0">
              <a:solidFill>
                <a:schemeClr val="bg1"/>
              </a:solidFill>
              <a:latin typeface="Times New Roman" panose="02020603050405020304" pitchFamily="18" charset="0"/>
              <a:cs typeface="Times New Roman" panose="02020603050405020304" pitchFamily="18" charset="0"/>
            </a:rPr>
            <a:t>правозастосовн</a:t>
          </a:r>
          <a:r>
            <a:rPr lang="uk-UA" sz="1100" kern="1200" dirty="0" err="1" smtClean="0">
              <a:solidFill>
                <a:schemeClr val="bg1"/>
              </a:solidFill>
              <a:latin typeface="Times New Roman" panose="02020603050405020304" pitchFamily="18" charset="0"/>
              <a:cs typeface="Times New Roman" panose="02020603050405020304" pitchFamily="18" charset="0"/>
            </a:rPr>
            <a:t>их</a:t>
          </a:r>
          <a:r>
            <a:rPr lang="ru-RU" sz="1100" kern="1200" dirty="0" smtClean="0">
              <a:solidFill>
                <a:schemeClr val="bg1"/>
              </a:solidFill>
              <a:latin typeface="Times New Roman" panose="02020603050405020304" pitchFamily="18" charset="0"/>
              <a:cs typeface="Times New Roman" panose="02020603050405020304" pitchFamily="18" charset="0"/>
            </a:rPr>
            <a:t> </a:t>
          </a:r>
          <a:r>
            <a:rPr lang="ru-RU" sz="1100" kern="1200" dirty="0" err="1" smtClean="0">
              <a:solidFill>
                <a:schemeClr val="bg1"/>
              </a:solidFill>
              <a:latin typeface="Times New Roman" panose="02020603050405020304" pitchFamily="18" charset="0"/>
              <a:cs typeface="Times New Roman" panose="02020603050405020304" pitchFamily="18" charset="0"/>
            </a:rPr>
            <a:t>помил</a:t>
          </a:r>
          <a:r>
            <a:rPr lang="uk-UA" sz="1100" kern="1200" dirty="0" smtClean="0">
              <a:solidFill>
                <a:schemeClr val="bg1"/>
              </a:solidFill>
              <a:latin typeface="Times New Roman" panose="02020603050405020304" pitchFamily="18" charset="0"/>
              <a:cs typeface="Times New Roman" panose="02020603050405020304" pitchFamily="18" charset="0"/>
            </a:rPr>
            <a:t>о</a:t>
          </a:r>
          <a:r>
            <a:rPr lang="ru-RU" sz="1100" kern="1200" dirty="0" smtClean="0">
              <a:solidFill>
                <a:schemeClr val="bg1"/>
              </a:solidFill>
              <a:latin typeface="Times New Roman" panose="02020603050405020304" pitchFamily="18" charset="0"/>
              <a:cs typeface="Times New Roman" panose="02020603050405020304" pitchFamily="18" charset="0"/>
            </a:rPr>
            <a:t>к</a:t>
          </a:r>
          <a:r>
            <a:rPr lang="uk-UA" sz="1100" kern="1200" dirty="0" smtClean="0">
              <a:solidFill>
                <a:schemeClr val="bg1"/>
              </a:solidFill>
              <a:latin typeface="Times New Roman" panose="02020603050405020304" pitchFamily="18" charset="0"/>
              <a:cs typeface="Times New Roman" panose="02020603050405020304" pitchFamily="18" charset="0"/>
            </a:rPr>
            <a:t> та</a:t>
          </a:r>
          <a:r>
            <a:rPr lang="ru-RU" sz="1100" kern="1200" dirty="0" smtClean="0">
              <a:solidFill>
                <a:schemeClr val="bg1"/>
              </a:solidFill>
              <a:latin typeface="Times New Roman" panose="02020603050405020304" pitchFamily="18" charset="0"/>
              <a:cs typeface="Times New Roman" panose="02020603050405020304" pitchFamily="18" charset="0"/>
            </a:rPr>
            <a:t> </a:t>
          </a:r>
          <a:r>
            <a:rPr lang="uk-UA" sz="1100" kern="1200" dirty="0" smtClean="0">
              <a:solidFill>
                <a:schemeClr val="bg1"/>
              </a:solidFill>
              <a:latin typeface="Times New Roman" panose="02020603050405020304" pitchFamily="18" charset="0"/>
              <a:cs typeface="Times New Roman" panose="02020603050405020304" pitchFamily="18" charset="0"/>
            </a:rPr>
            <a:t>методами усунення правозастосовних помилок</a:t>
          </a:r>
          <a:endParaRPr lang="ru-RU" sz="1100" kern="1200" dirty="0">
            <a:solidFill>
              <a:schemeClr val="bg1"/>
            </a:solidFill>
            <a:latin typeface="Times New Roman" panose="02020603050405020304" pitchFamily="18" charset="0"/>
            <a:cs typeface="Times New Roman" panose="02020603050405020304" pitchFamily="18" charset="0"/>
          </a:endParaRPr>
        </a:p>
      </dsp:txBody>
      <dsp:txXfrm>
        <a:off x="4458275" y="2809994"/>
        <a:ext cx="1605418" cy="9398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A21B8F-23BF-4F51-8BB0-987C439B99E6}">
      <dsp:nvSpPr>
        <dsp:cNvPr id="0" name=""/>
        <dsp:cNvSpPr/>
      </dsp:nvSpPr>
      <dsp:spPr>
        <a:xfrm>
          <a:off x="0" y="0"/>
          <a:ext cx="6096000" cy="121920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sz="3600" b="1" kern="1200" dirty="0" smtClean="0">
              <a:solidFill>
                <a:srgbClr val="0070C0"/>
              </a:solidFill>
              <a:latin typeface="Times New Roman" panose="02020603050405020304" pitchFamily="18" charset="0"/>
              <a:cs typeface="Times New Roman" panose="02020603050405020304" pitchFamily="18" charset="0"/>
            </a:rPr>
            <a:t>Функції документа</a:t>
          </a:r>
          <a:endParaRPr lang="ru-RU" sz="3600" kern="1200" dirty="0">
            <a:solidFill>
              <a:srgbClr val="0070C0"/>
            </a:solidFill>
          </a:endParaRPr>
        </a:p>
      </dsp:txBody>
      <dsp:txXfrm>
        <a:off x="0" y="0"/>
        <a:ext cx="6096000" cy="1219200"/>
      </dsp:txXfrm>
    </dsp:sp>
    <dsp:sp modelId="{DCA49FE8-977E-4269-BFB3-9DEC0C9DD10C}">
      <dsp:nvSpPr>
        <dsp:cNvPr id="0" name=""/>
        <dsp:cNvSpPr/>
      </dsp:nvSpPr>
      <dsp:spPr>
        <a:xfrm>
          <a:off x="2976" y="1219200"/>
          <a:ext cx="2030015" cy="256032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k-UA" sz="1800" b="1" i="0" kern="1200" dirty="0" smtClean="0">
              <a:solidFill>
                <a:srgbClr val="0070C0"/>
              </a:solidFill>
              <a:latin typeface="Times New Roman" panose="02020603050405020304" pitchFamily="18" charset="0"/>
              <a:cs typeface="Times New Roman" panose="02020603050405020304" pitchFamily="18" charset="0"/>
            </a:rPr>
            <a:t>Головною функцією документа</a:t>
          </a:r>
          <a:r>
            <a:rPr lang="uk-UA" sz="1800" i="0" kern="1200" dirty="0" smtClean="0">
              <a:solidFill>
                <a:srgbClr val="0070C0"/>
              </a:solidFill>
              <a:latin typeface="Times New Roman" panose="02020603050405020304" pitchFamily="18" charset="0"/>
              <a:cs typeface="Times New Roman" panose="02020603050405020304" pitchFamily="18" charset="0"/>
            </a:rPr>
            <a:t> </a:t>
          </a:r>
        </a:p>
        <a:p>
          <a:pPr lvl="0" algn="ctr" defTabSz="800100">
            <a:lnSpc>
              <a:spcPct val="90000"/>
            </a:lnSpc>
            <a:spcBef>
              <a:spcPct val="0"/>
            </a:spcBef>
            <a:spcAft>
              <a:spcPct val="35000"/>
            </a:spcAft>
          </a:pPr>
          <a:r>
            <a:rPr lang="uk-UA" sz="1800" kern="1200" dirty="0" smtClean="0">
              <a:solidFill>
                <a:srgbClr val="0070C0"/>
              </a:solidFill>
              <a:latin typeface="Times New Roman" panose="02020603050405020304" pitchFamily="18" charset="0"/>
              <a:cs typeface="Times New Roman" panose="02020603050405020304" pitchFamily="18" charset="0"/>
            </a:rPr>
            <a:t>є функція закріплення, зберігання та передачі інформації у просторі та часі. </a:t>
          </a:r>
          <a:endParaRPr lang="ru-RU" sz="1800" kern="1200" dirty="0">
            <a:solidFill>
              <a:srgbClr val="0070C0"/>
            </a:solidFill>
          </a:endParaRPr>
        </a:p>
      </dsp:txBody>
      <dsp:txXfrm>
        <a:off x="2976" y="1219200"/>
        <a:ext cx="2030015" cy="2560320"/>
      </dsp:txXfrm>
    </dsp:sp>
    <dsp:sp modelId="{EE8E6BCC-4C97-416B-9A66-9AF6D1F0865A}">
      <dsp:nvSpPr>
        <dsp:cNvPr id="0" name=""/>
        <dsp:cNvSpPr/>
      </dsp:nvSpPr>
      <dsp:spPr>
        <a:xfrm>
          <a:off x="2032992" y="1219200"/>
          <a:ext cx="2030015" cy="256032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uk-UA" sz="1600" b="1" i="0" kern="1200" dirty="0" smtClean="0">
              <a:solidFill>
                <a:srgbClr val="0070C0"/>
              </a:solidFill>
              <a:latin typeface="Times New Roman" panose="02020603050405020304" pitchFamily="18" charset="0"/>
              <a:cs typeface="Times New Roman" panose="02020603050405020304" pitchFamily="18" charset="0"/>
            </a:rPr>
            <a:t>Загальні функції документа</a:t>
          </a:r>
          <a:r>
            <a:rPr lang="uk-UA" sz="1600" i="0" kern="1200" dirty="0" smtClean="0">
              <a:solidFill>
                <a:srgbClr val="0070C0"/>
              </a:solidFill>
              <a:latin typeface="Times New Roman" panose="02020603050405020304" pitchFamily="18" charset="0"/>
              <a:cs typeface="Times New Roman" panose="02020603050405020304" pitchFamily="18" charset="0"/>
            </a:rPr>
            <a:t>:</a:t>
          </a:r>
          <a:endParaRPr lang="ru-RU" sz="1600" i="0" kern="1200" dirty="0" smtClean="0">
            <a:solidFill>
              <a:srgbClr val="0070C0"/>
            </a:solidFill>
            <a:latin typeface="Times New Roman" panose="02020603050405020304" pitchFamily="18" charset="0"/>
            <a:cs typeface="Times New Roman" panose="02020603050405020304" pitchFamily="18" charset="0"/>
          </a:endParaRPr>
        </a:p>
        <a:p>
          <a:pPr lvl="0" algn="ctr" defTabSz="711200">
            <a:lnSpc>
              <a:spcPct val="90000"/>
            </a:lnSpc>
            <a:spcBef>
              <a:spcPct val="0"/>
            </a:spcBef>
            <a:spcAft>
              <a:spcPct val="35000"/>
            </a:spcAft>
          </a:pPr>
          <a:r>
            <a:rPr lang="uk-UA" sz="1600" i="0" kern="1200" dirty="0" smtClean="0">
              <a:solidFill>
                <a:srgbClr val="0070C0"/>
              </a:solidFill>
              <a:latin typeface="Times New Roman" panose="02020603050405020304" pitchFamily="18" charset="0"/>
              <a:cs typeface="Times New Roman" panose="02020603050405020304" pitchFamily="18" charset="0"/>
            </a:rPr>
            <a:t>інформаційна функція; </a:t>
          </a:r>
        </a:p>
        <a:p>
          <a:pPr lvl="0" algn="ctr" defTabSz="711200">
            <a:lnSpc>
              <a:spcPct val="90000"/>
            </a:lnSpc>
            <a:spcBef>
              <a:spcPct val="0"/>
            </a:spcBef>
            <a:spcAft>
              <a:spcPct val="35000"/>
            </a:spcAft>
          </a:pPr>
          <a:r>
            <a:rPr lang="uk-UA" sz="1600" i="0" kern="1200" dirty="0" smtClean="0">
              <a:solidFill>
                <a:srgbClr val="0070C0"/>
              </a:solidFill>
              <a:latin typeface="Times New Roman" panose="02020603050405020304" pitchFamily="18" charset="0"/>
              <a:cs typeface="Times New Roman" panose="02020603050405020304" pitchFamily="18" charset="0"/>
            </a:rPr>
            <a:t>соціальна функція; </a:t>
          </a:r>
        </a:p>
        <a:p>
          <a:pPr lvl="0" algn="ctr" defTabSz="711200">
            <a:lnSpc>
              <a:spcPct val="90000"/>
            </a:lnSpc>
            <a:spcBef>
              <a:spcPct val="0"/>
            </a:spcBef>
            <a:spcAft>
              <a:spcPct val="35000"/>
            </a:spcAft>
          </a:pPr>
          <a:r>
            <a:rPr lang="uk-UA" sz="1600" i="0" kern="1200" dirty="0" smtClean="0">
              <a:solidFill>
                <a:srgbClr val="0070C0"/>
              </a:solidFill>
              <a:latin typeface="Times New Roman" panose="02020603050405020304" pitchFamily="18" charset="0"/>
              <a:cs typeface="Times New Roman" panose="02020603050405020304" pitchFamily="18" charset="0"/>
            </a:rPr>
            <a:t>комунікативна функція;</a:t>
          </a:r>
        </a:p>
        <a:p>
          <a:pPr lvl="0" algn="ctr" defTabSz="711200">
            <a:lnSpc>
              <a:spcPct val="90000"/>
            </a:lnSpc>
            <a:spcBef>
              <a:spcPct val="0"/>
            </a:spcBef>
            <a:spcAft>
              <a:spcPct val="35000"/>
            </a:spcAft>
          </a:pPr>
          <a:r>
            <a:rPr lang="uk-UA" sz="1600" i="0" kern="1200" dirty="0" smtClean="0">
              <a:solidFill>
                <a:srgbClr val="0070C0"/>
              </a:solidFill>
              <a:latin typeface="Times New Roman" panose="02020603050405020304" pitchFamily="18" charset="0"/>
              <a:cs typeface="Times New Roman" panose="02020603050405020304" pitchFamily="18" charset="0"/>
            </a:rPr>
            <a:t>когнітивна функція;</a:t>
          </a:r>
        </a:p>
        <a:p>
          <a:pPr lvl="0" algn="ctr" defTabSz="711200">
            <a:lnSpc>
              <a:spcPct val="90000"/>
            </a:lnSpc>
            <a:spcBef>
              <a:spcPct val="0"/>
            </a:spcBef>
            <a:spcAft>
              <a:spcPct val="35000"/>
            </a:spcAft>
          </a:pPr>
          <a:r>
            <a:rPr lang="uk-UA" sz="1600" i="0" kern="1200" dirty="0" smtClean="0">
              <a:solidFill>
                <a:srgbClr val="0070C0"/>
              </a:solidFill>
              <a:latin typeface="Times New Roman" panose="02020603050405020304" pitchFamily="18" charset="0"/>
              <a:cs typeface="Times New Roman" panose="02020603050405020304" pitchFamily="18" charset="0"/>
            </a:rPr>
            <a:t>культурна функція </a:t>
          </a:r>
          <a:endParaRPr lang="ru-RU" sz="1600" i="0" kern="1200" dirty="0">
            <a:solidFill>
              <a:srgbClr val="0070C0"/>
            </a:solidFill>
          </a:endParaRPr>
        </a:p>
      </dsp:txBody>
      <dsp:txXfrm>
        <a:off x="2032992" y="1219200"/>
        <a:ext cx="2030015" cy="2560320"/>
      </dsp:txXfrm>
    </dsp:sp>
    <dsp:sp modelId="{B70FA496-C1C2-4976-A147-21F42BD45ED9}">
      <dsp:nvSpPr>
        <dsp:cNvPr id="0" name=""/>
        <dsp:cNvSpPr/>
      </dsp:nvSpPr>
      <dsp:spPr>
        <a:xfrm>
          <a:off x="4063007" y="1219200"/>
          <a:ext cx="2030015" cy="256032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uk-UA" sz="1600" b="1" i="0" kern="1200" dirty="0" smtClean="0">
              <a:solidFill>
                <a:srgbClr val="0070C0"/>
              </a:solidFill>
              <a:latin typeface="Times New Roman" panose="02020603050405020304" pitchFamily="18" charset="0"/>
              <a:cs typeface="Times New Roman" panose="02020603050405020304" pitchFamily="18" charset="0"/>
            </a:rPr>
            <a:t>Спеціальні функції документа</a:t>
          </a:r>
          <a:r>
            <a:rPr lang="uk-UA" sz="1600" i="0" kern="1200" dirty="0" smtClean="0">
              <a:solidFill>
                <a:srgbClr val="0070C0"/>
              </a:solidFill>
              <a:latin typeface="Times New Roman" panose="02020603050405020304" pitchFamily="18" charset="0"/>
              <a:cs typeface="Times New Roman" panose="02020603050405020304" pitchFamily="18" charset="0"/>
            </a:rPr>
            <a:t>:</a:t>
          </a:r>
        </a:p>
        <a:p>
          <a:pPr lvl="0" algn="ctr" defTabSz="711200">
            <a:lnSpc>
              <a:spcPct val="90000"/>
            </a:lnSpc>
            <a:spcBef>
              <a:spcPct val="0"/>
            </a:spcBef>
            <a:spcAft>
              <a:spcPct val="35000"/>
            </a:spcAft>
          </a:pPr>
          <a:r>
            <a:rPr lang="uk-UA" sz="1600" i="1" kern="1200" dirty="0" smtClean="0">
              <a:solidFill>
                <a:srgbClr val="0070C0"/>
              </a:solidFill>
              <a:latin typeface="Times New Roman" panose="02020603050405020304" pitchFamily="18" charset="0"/>
              <a:cs typeface="Times New Roman" panose="02020603050405020304" pitchFamily="18" charset="0"/>
            </a:rPr>
            <a:t>правова</a:t>
          </a:r>
          <a:r>
            <a:rPr lang="uk-UA" sz="1600" kern="1200" dirty="0" smtClean="0">
              <a:solidFill>
                <a:srgbClr val="0070C0"/>
              </a:solidFill>
              <a:latin typeface="Times New Roman" panose="02020603050405020304" pitchFamily="18" charset="0"/>
              <a:cs typeface="Times New Roman" panose="02020603050405020304" pitchFamily="18" charset="0"/>
            </a:rPr>
            <a:t> функція;</a:t>
          </a:r>
        </a:p>
        <a:p>
          <a:pPr lvl="0" algn="ctr" defTabSz="711200">
            <a:lnSpc>
              <a:spcPct val="90000"/>
            </a:lnSpc>
            <a:spcBef>
              <a:spcPct val="0"/>
            </a:spcBef>
            <a:spcAft>
              <a:spcPct val="35000"/>
            </a:spcAft>
          </a:pPr>
          <a:r>
            <a:rPr lang="uk-UA" sz="1600" i="1" kern="1200" dirty="0" smtClean="0">
              <a:solidFill>
                <a:srgbClr val="0070C0"/>
              </a:solidFill>
              <a:latin typeface="Times New Roman" panose="02020603050405020304" pitchFamily="18" charset="0"/>
              <a:cs typeface="Times New Roman" panose="02020603050405020304" pitchFamily="18" charset="0"/>
            </a:rPr>
            <a:t>управлінська</a:t>
          </a:r>
          <a:r>
            <a:rPr lang="uk-UA" sz="1600" kern="1200" dirty="0" smtClean="0">
              <a:solidFill>
                <a:srgbClr val="0070C0"/>
              </a:solidFill>
              <a:latin typeface="Times New Roman" panose="02020603050405020304" pitchFamily="18" charset="0"/>
              <a:cs typeface="Times New Roman" panose="02020603050405020304" pitchFamily="18" charset="0"/>
            </a:rPr>
            <a:t> функція;</a:t>
          </a:r>
        </a:p>
        <a:p>
          <a:pPr lvl="0" algn="ctr" defTabSz="711200">
            <a:lnSpc>
              <a:spcPct val="90000"/>
            </a:lnSpc>
            <a:spcBef>
              <a:spcPct val="0"/>
            </a:spcBef>
            <a:spcAft>
              <a:spcPct val="35000"/>
            </a:spcAft>
          </a:pPr>
          <a:r>
            <a:rPr lang="uk-UA" sz="1600" i="1" kern="1200" dirty="0" smtClean="0">
              <a:solidFill>
                <a:srgbClr val="0070C0"/>
              </a:solidFill>
              <a:latin typeface="Times New Roman" panose="02020603050405020304" pitchFamily="18" charset="0"/>
              <a:cs typeface="Times New Roman" panose="02020603050405020304" pitchFamily="18" charset="0"/>
            </a:rPr>
            <a:t>функція історичного джерела</a:t>
          </a:r>
          <a:r>
            <a:rPr lang="uk-UA" sz="1600" kern="1200" dirty="0" smtClean="0">
              <a:solidFill>
                <a:srgbClr val="0070C0"/>
              </a:solidFill>
              <a:latin typeface="Times New Roman" panose="02020603050405020304" pitchFamily="18" charset="0"/>
              <a:cs typeface="Times New Roman" panose="02020603050405020304" pitchFamily="18" charset="0"/>
            </a:rPr>
            <a:t>;</a:t>
          </a:r>
        </a:p>
        <a:p>
          <a:pPr lvl="0" algn="ctr" defTabSz="711200">
            <a:lnSpc>
              <a:spcPct val="90000"/>
            </a:lnSpc>
            <a:spcBef>
              <a:spcPct val="0"/>
            </a:spcBef>
            <a:spcAft>
              <a:spcPct val="35000"/>
            </a:spcAft>
          </a:pPr>
          <a:r>
            <a:rPr lang="uk-UA" sz="1600" i="1" kern="1200" dirty="0" smtClean="0">
              <a:solidFill>
                <a:srgbClr val="0070C0"/>
              </a:solidFill>
              <a:latin typeface="Times New Roman" panose="02020603050405020304" pitchFamily="18" charset="0"/>
              <a:cs typeface="Times New Roman" panose="02020603050405020304" pitchFamily="18" charset="0"/>
            </a:rPr>
            <a:t>політична</a:t>
          </a:r>
          <a:r>
            <a:rPr lang="uk-UA" sz="1600" kern="1200" dirty="0" smtClean="0">
              <a:solidFill>
                <a:srgbClr val="0070C0"/>
              </a:solidFill>
              <a:latin typeface="Times New Roman" panose="02020603050405020304" pitchFamily="18" charset="0"/>
              <a:cs typeface="Times New Roman" panose="02020603050405020304" pitchFamily="18" charset="0"/>
            </a:rPr>
            <a:t> функція;</a:t>
          </a:r>
        </a:p>
        <a:p>
          <a:pPr lvl="0" algn="ctr" defTabSz="711200">
            <a:lnSpc>
              <a:spcPct val="90000"/>
            </a:lnSpc>
            <a:spcBef>
              <a:spcPct val="0"/>
            </a:spcBef>
            <a:spcAft>
              <a:spcPct val="35000"/>
            </a:spcAft>
          </a:pPr>
          <a:r>
            <a:rPr lang="uk-UA" sz="1600" kern="1200" dirty="0" smtClean="0">
              <a:solidFill>
                <a:srgbClr val="0070C0"/>
              </a:solidFill>
              <a:latin typeface="Times New Roman" panose="02020603050405020304" pitchFamily="18" charset="0"/>
              <a:cs typeface="Times New Roman" panose="02020603050405020304" pitchFamily="18" charset="0"/>
            </a:rPr>
            <a:t>доказова функція</a:t>
          </a:r>
          <a:r>
            <a:rPr lang="ru-RU" sz="2900" kern="1200" dirty="0" smtClean="0">
              <a:solidFill>
                <a:srgbClr val="0070C0"/>
              </a:solidFill>
              <a:latin typeface="Times New Roman" panose="02020603050405020304" pitchFamily="18" charset="0"/>
              <a:cs typeface="Times New Roman" panose="02020603050405020304" pitchFamily="18" charset="0"/>
            </a:rPr>
            <a:t/>
          </a:r>
          <a:br>
            <a:rPr lang="ru-RU" sz="2900" kern="1200" dirty="0" smtClean="0">
              <a:solidFill>
                <a:srgbClr val="0070C0"/>
              </a:solidFill>
              <a:latin typeface="Times New Roman" panose="02020603050405020304" pitchFamily="18" charset="0"/>
              <a:cs typeface="Times New Roman" panose="02020603050405020304" pitchFamily="18" charset="0"/>
            </a:rPr>
          </a:br>
          <a:endParaRPr lang="ru-RU" sz="2900" kern="1200" dirty="0">
            <a:solidFill>
              <a:srgbClr val="0070C0"/>
            </a:solidFill>
          </a:endParaRPr>
        </a:p>
      </dsp:txBody>
      <dsp:txXfrm>
        <a:off x="4063007" y="1219200"/>
        <a:ext cx="2030015" cy="2560320"/>
      </dsp:txXfrm>
    </dsp:sp>
    <dsp:sp modelId="{81FC9597-F81E-463F-8E8E-651D1529490A}">
      <dsp:nvSpPr>
        <dsp:cNvPr id="0" name=""/>
        <dsp:cNvSpPr/>
      </dsp:nvSpPr>
      <dsp:spPr>
        <a:xfrm>
          <a:off x="0" y="3779520"/>
          <a:ext cx="6096000" cy="28448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70B5C3A-8C44-487A-8574-2031694735C4}" type="datetimeFigureOut">
              <a:rPr lang="ru-RU" smtClean="0"/>
              <a:t>19.02.2019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1140851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70B5C3A-8C44-487A-8574-2031694735C4}" type="datetimeFigureOut">
              <a:rPr lang="ru-RU" smtClean="0"/>
              <a:t>19.02.2019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1338536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70B5C3A-8C44-487A-8574-2031694735C4}" type="datetimeFigureOut">
              <a:rPr lang="ru-RU" smtClean="0"/>
              <a:t>19.02.2019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390553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ru-RU" smtClean="0"/>
              <a:t>Образец заголовка</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70B5C3A-8C44-487A-8574-2031694735C4}" type="datetimeFigureOut">
              <a:rPr lang="ru-RU" smtClean="0"/>
              <a:t>19.02.2019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7616E-EA91-4988-8DF0-2E1BF875CFAE}" type="slidenum">
              <a:rPr lang="ru-RU" smtClean="0"/>
              <a:t>‹#›</a:t>
            </a:fld>
            <a:endParaRPr lang="ru-RU"/>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618920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0B5C3A-8C44-487A-8574-2031694735C4}" type="datetimeFigureOut">
              <a:rPr lang="ru-RU" smtClean="0"/>
              <a:t>19.02.2019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18518678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70B5C3A-8C44-487A-8574-2031694735C4}" type="datetimeFigureOut">
              <a:rPr lang="ru-RU" smtClean="0"/>
              <a:t>19.02.2019</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4139426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70B5C3A-8C44-487A-8574-2031694735C4}" type="datetimeFigureOut">
              <a:rPr lang="ru-RU" smtClean="0"/>
              <a:t>19.02.2019</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35830637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70B5C3A-8C44-487A-8574-2031694735C4}" type="datetimeFigureOut">
              <a:rPr lang="ru-RU" smtClean="0"/>
              <a:t>19.02.2019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3178770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70B5C3A-8C44-487A-8574-2031694735C4}" type="datetimeFigureOut">
              <a:rPr lang="ru-RU" smtClean="0"/>
              <a:t>19.02.2019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235653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70B5C3A-8C44-487A-8574-2031694735C4}" type="datetimeFigureOut">
              <a:rPr lang="ru-RU" smtClean="0"/>
              <a:t>19.02.2019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2225967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0B5C3A-8C44-487A-8574-2031694735C4}" type="datetimeFigureOut">
              <a:rPr lang="ru-RU" smtClean="0"/>
              <a:t>19.02.2019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1281261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70B5C3A-8C44-487A-8574-2031694735C4}" type="datetimeFigureOut">
              <a:rPr lang="ru-RU" smtClean="0"/>
              <a:t>19.02.2019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2725929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70B5C3A-8C44-487A-8574-2031694735C4}" type="datetimeFigureOut">
              <a:rPr lang="ru-RU" smtClean="0"/>
              <a:t>19.02.2019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851041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70B5C3A-8C44-487A-8574-2031694735C4}" type="datetimeFigureOut">
              <a:rPr lang="ru-RU" smtClean="0"/>
              <a:t>19.02.2019</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850568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70B5C3A-8C44-487A-8574-2031694735C4}" type="datetimeFigureOut">
              <a:rPr lang="ru-RU" smtClean="0"/>
              <a:t>19.02.2019</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2103261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70B5C3A-8C44-487A-8574-2031694735C4}" type="datetimeFigureOut">
              <a:rPr lang="ru-RU" smtClean="0"/>
              <a:t>19.02.2019</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2456888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70B5C3A-8C44-487A-8574-2031694735C4}" type="datetimeFigureOut">
              <a:rPr lang="ru-RU" smtClean="0"/>
              <a:t>19.02.2019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E7616E-EA91-4988-8DF0-2E1BF875CFAE}" type="slidenum">
              <a:rPr lang="ru-RU" smtClean="0"/>
              <a:t>‹#›</a:t>
            </a:fld>
            <a:endParaRPr lang="ru-RU"/>
          </a:p>
        </p:txBody>
      </p:sp>
    </p:spTree>
    <p:extLst>
      <p:ext uri="{BB962C8B-B14F-4D97-AF65-F5344CB8AC3E}">
        <p14:creationId xmlns:p14="http://schemas.microsoft.com/office/powerpoint/2010/main" val="3119550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70B5C3A-8C44-487A-8574-2031694735C4}" type="datetimeFigureOut">
              <a:rPr lang="ru-RU" smtClean="0"/>
              <a:t>19.02.2019</a:t>
            </a:fld>
            <a:endParaRPr lang="ru-RU"/>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65E7616E-EA91-4988-8DF0-2E1BF875CFAE}" type="slidenum">
              <a:rPr lang="ru-RU" smtClean="0"/>
              <a:t>‹#›</a:t>
            </a:fld>
            <a:endParaRPr lang="ru-RU"/>
          </a:p>
        </p:txBody>
      </p:sp>
    </p:spTree>
    <p:extLst>
      <p:ext uri="{BB962C8B-B14F-4D97-AF65-F5344CB8AC3E}">
        <p14:creationId xmlns:p14="http://schemas.microsoft.com/office/powerpoint/2010/main" val="83687957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www.slideshare.net/sspchram/iso-15489-12001-ru-v259"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dissercat.com/content/ponyatie-i-vidy-yuridicheskikh-dokumentov" TargetMode="External"/><Relationship Id="rId2" Type="http://schemas.openxmlformats.org/officeDocument/2006/relationships/hyperlink" Target="http://www.dissercat.co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3" descr="book_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7140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ямоугольник 2"/>
          <p:cNvSpPr/>
          <p:nvPr/>
        </p:nvSpPr>
        <p:spPr>
          <a:xfrm>
            <a:off x="1187624" y="2272557"/>
            <a:ext cx="4572000" cy="646331"/>
          </a:xfrm>
          <a:prstGeom prst="rect">
            <a:avLst/>
          </a:prstGeom>
        </p:spPr>
        <p:txBody>
          <a:bodyPr>
            <a:spAutoFit/>
          </a:bodyPr>
          <a:lstStyle/>
          <a:p>
            <a:pPr fontAlgn="auto">
              <a:spcAft>
                <a:spcPts val="0"/>
              </a:spcAft>
              <a:buFont typeface="Wingdings 2"/>
              <a:buNone/>
              <a:defRPr/>
            </a:pPr>
            <a:r>
              <a:rPr lang="uk-UA" b="1" dirty="0">
                <a:solidFill>
                  <a:srgbClr val="FF0000"/>
                </a:solidFill>
                <a:latin typeface="Times New Roman" panose="02020603050405020304" pitchFamily="18" charset="0"/>
                <a:cs typeface="Times New Roman" panose="02020603050405020304" pitchFamily="18" charset="0"/>
              </a:rPr>
              <a:t>ЮРИДИЧНЕ </a:t>
            </a:r>
          </a:p>
          <a:p>
            <a:pPr fontAlgn="auto">
              <a:spcAft>
                <a:spcPts val="0"/>
              </a:spcAft>
              <a:buFont typeface="Wingdings 2"/>
              <a:buNone/>
              <a:defRPr/>
            </a:pPr>
            <a:r>
              <a:rPr lang="uk-UA" b="1" dirty="0">
                <a:solidFill>
                  <a:srgbClr val="FF0000"/>
                </a:solidFill>
                <a:latin typeface="Times New Roman" panose="02020603050405020304" pitchFamily="18" charset="0"/>
                <a:cs typeface="Times New Roman" panose="02020603050405020304" pitchFamily="18" charset="0"/>
              </a:rPr>
              <a:t>ДОКУМЕНТОЗНАВСТВО</a:t>
            </a:r>
          </a:p>
        </p:txBody>
      </p:sp>
    </p:spTree>
    <p:extLst>
      <p:ext uri="{BB962C8B-B14F-4D97-AF65-F5344CB8AC3E}">
        <p14:creationId xmlns:p14="http://schemas.microsoft.com/office/powerpoint/2010/main" val="1039523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400" b="1" dirty="0" smtClean="0">
                <a:solidFill>
                  <a:srgbClr val="FFFF00"/>
                </a:solidFill>
                <a:latin typeface="Times New Roman" panose="02020603050405020304" pitchFamily="18" charset="0"/>
                <a:cs typeface="Times New Roman" panose="02020603050405020304" pitchFamily="18" charset="0"/>
              </a:rPr>
              <a:t>Основні завдання </a:t>
            </a:r>
            <a:r>
              <a:rPr lang="uk-UA" sz="2400" b="1" dirty="0">
                <a:solidFill>
                  <a:srgbClr val="FFFF00"/>
                </a:solidFill>
                <a:latin typeface="Times New Roman" panose="02020603050405020304" pitchFamily="18" charset="0"/>
                <a:cs typeface="Times New Roman" panose="02020603050405020304" pitchFamily="18" charset="0"/>
              </a:rPr>
              <a:t>навчальної дисципліни “Юридичне </a:t>
            </a:r>
            <a:r>
              <a:rPr lang="uk-UA" sz="2400" b="1" dirty="0" smtClean="0">
                <a:solidFill>
                  <a:srgbClr val="FFFF00"/>
                </a:solidFill>
                <a:latin typeface="Times New Roman" panose="02020603050405020304" pitchFamily="18" charset="0"/>
                <a:cs typeface="Times New Roman" panose="02020603050405020304" pitchFamily="18" charset="0"/>
              </a:rPr>
              <a:t>документознавство”</a:t>
            </a:r>
            <a:r>
              <a:rPr lang="uk-UA" sz="2400" dirty="0" smtClean="0">
                <a:solidFill>
                  <a:srgbClr val="FFFF00"/>
                </a:solidFill>
                <a:latin typeface="Times New Roman" panose="02020603050405020304" pitchFamily="18" charset="0"/>
                <a:cs typeface="Times New Roman" panose="02020603050405020304" pitchFamily="18" charset="0"/>
              </a:rPr>
              <a:t>: </a:t>
            </a:r>
            <a:r>
              <a:rPr lang="ru-RU" sz="2400" dirty="0">
                <a:solidFill>
                  <a:srgbClr val="FFFF00"/>
                </a:solidFill>
              </a:rPr>
              <a:t/>
            </a:r>
            <a:br>
              <a:rPr lang="ru-RU" sz="2400" dirty="0">
                <a:solidFill>
                  <a:srgbClr val="FFFF00"/>
                </a:solidFill>
              </a:rPr>
            </a:br>
            <a:endParaRPr lang="ru-RU" sz="2400" dirty="0">
              <a:solidFill>
                <a:srgbClr val="FFFF00"/>
              </a:solidFill>
            </a:endParaRPr>
          </a:p>
        </p:txBody>
      </p:sp>
      <p:graphicFrame>
        <p:nvGraphicFramePr>
          <p:cNvPr id="3" name="Схема 2"/>
          <p:cNvGraphicFramePr/>
          <p:nvPr>
            <p:extLst>
              <p:ext uri="{D42A27DB-BD31-4B8C-83A1-F6EECF244321}">
                <p14:modId xmlns:p14="http://schemas.microsoft.com/office/powerpoint/2010/main" val="256692750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987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вжзвжвжжввввввввввввввввввввввввввввввввввввввввввв.jpg"/>
          <p:cNvPicPr>
            <a:picLocks noChangeAspect="1"/>
          </p:cNvPicPr>
          <p:nvPr/>
        </p:nvPicPr>
        <p:blipFill>
          <a:blip r:embed="rId2"/>
          <a:stretch>
            <a:fillRect/>
          </a:stretch>
        </p:blipFill>
        <p:spPr>
          <a:xfrm>
            <a:off x="6695728" y="4613110"/>
            <a:ext cx="3190132" cy="2214578"/>
          </a:xfrm>
          <a:prstGeom prst="rect">
            <a:avLst/>
          </a:prstGeom>
        </p:spPr>
      </p:pic>
      <p:sp>
        <p:nvSpPr>
          <p:cNvPr id="4" name="Прямоугольник 3"/>
          <p:cNvSpPr/>
          <p:nvPr/>
        </p:nvSpPr>
        <p:spPr>
          <a:xfrm>
            <a:off x="2123728" y="260648"/>
            <a:ext cx="4572000" cy="5693866"/>
          </a:xfrm>
          <a:prstGeom prst="rect">
            <a:avLst/>
          </a:prstGeom>
        </p:spPr>
        <p:txBody>
          <a:bodyPr>
            <a:spAutoFit/>
          </a:bodyPr>
          <a:lstStyle/>
          <a:p>
            <a:pPr algn="just"/>
            <a:r>
              <a:rPr lang="ru-RU" sz="2800" b="1" dirty="0" smtClean="0">
                <a:latin typeface="Times New Roman" panose="02020603050405020304" pitchFamily="18" charset="0"/>
                <a:cs typeface="Times New Roman" panose="02020603050405020304" pitchFamily="18" charset="0"/>
              </a:rPr>
              <a:t>Мета курсу </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отримання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знань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стосовно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юридичної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техніки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формування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знань</a:t>
            </a:r>
            <a:r>
              <a:rPr lang="ru-RU" sz="2400" dirty="0">
                <a:latin typeface="Times New Roman" panose="02020603050405020304" pitchFamily="18" charset="0"/>
                <a:cs typeface="Times New Roman" panose="02020603050405020304" pitchFamily="18" charset="0"/>
              </a:rPr>
              <a:t> про </a:t>
            </a:r>
            <a:r>
              <a:rPr lang="ru-RU" sz="2400" dirty="0" err="1">
                <a:latin typeface="Times New Roman" panose="02020603050405020304" pitchFamily="18" charset="0"/>
                <a:cs typeface="Times New Roman" panose="02020603050405020304" pitchFamily="18" charset="0"/>
              </a:rPr>
              <a:t>юридичні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документи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їх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класифікацію</a:t>
            </a:r>
            <a:r>
              <a:rPr lang="ru-RU" sz="2400" dirty="0">
                <a:latin typeface="Times New Roman" panose="02020603050405020304" pitchFamily="18" charset="0"/>
                <a:cs typeface="Times New Roman" panose="02020603050405020304" pitchFamily="18" charset="0"/>
              </a:rPr>
              <a:t> та структуру, </a:t>
            </a:r>
            <a:r>
              <a:rPr lang="ru-RU" sz="2400" dirty="0" err="1" smtClean="0">
                <a:latin typeface="Times New Roman" panose="02020603050405020304" pitchFamily="18" charset="0"/>
                <a:cs typeface="Times New Roman" panose="02020603050405020304" pitchFamily="18" charset="0"/>
              </a:rPr>
              <a:t>загальних</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вимог</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що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висуваються</a:t>
            </a:r>
            <a:r>
              <a:rPr lang="ru-RU" sz="2400" dirty="0">
                <a:latin typeface="Times New Roman" panose="02020603050405020304" pitchFamily="18" charset="0"/>
                <a:cs typeface="Times New Roman" panose="02020603050405020304" pitchFamily="18" charset="0"/>
              </a:rPr>
              <a:t> до </a:t>
            </a:r>
            <a:r>
              <a:rPr lang="ru-RU" sz="2400" dirty="0" err="1">
                <a:latin typeface="Times New Roman" panose="02020603050405020304" pitchFamily="18" charset="0"/>
                <a:cs typeface="Times New Roman" panose="02020603050405020304" pitchFamily="18" charset="0"/>
              </a:rPr>
              <a:t>змісту</a:t>
            </a:r>
            <a:r>
              <a:rPr lang="ru-RU" sz="2400" dirty="0">
                <a:latin typeface="Times New Roman" panose="02020603050405020304" pitchFamily="18" charset="0"/>
                <a:cs typeface="Times New Roman" panose="02020603050405020304" pitchFamily="18" charset="0"/>
              </a:rPr>
              <a:t> й </a:t>
            </a:r>
            <a:r>
              <a:rPr lang="ru-RU" sz="2400" dirty="0" err="1">
                <a:latin typeface="Times New Roman" panose="02020603050405020304" pitchFamily="18" charset="0"/>
                <a:cs typeface="Times New Roman" panose="02020603050405020304" pitchFamily="18" charset="0"/>
              </a:rPr>
              <a:t>форми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документів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формування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вмінь</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навичок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роботи</a:t>
            </a:r>
            <a:r>
              <a:rPr lang="ru-RU" sz="2400" dirty="0">
                <a:latin typeface="Times New Roman" panose="02020603050405020304" pitchFamily="18" charset="0"/>
                <a:cs typeface="Times New Roman" panose="02020603050405020304" pitchFamily="18" charset="0"/>
              </a:rPr>
              <a:t> з </a:t>
            </a:r>
            <a:r>
              <a:rPr lang="ru-RU" sz="2400" dirty="0" err="1">
                <a:latin typeface="Times New Roman" panose="02020603050405020304" pitchFamily="18" charset="0"/>
                <a:cs typeface="Times New Roman" panose="02020603050405020304" pitchFamily="18" charset="0"/>
              </a:rPr>
              <a:t>управлінськими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процесуальними</a:t>
            </a:r>
            <a:r>
              <a:rPr lang="ru-RU" sz="2400" dirty="0">
                <a:latin typeface="Times New Roman" panose="02020603050405020304" pitchFamily="18" charset="0"/>
                <a:cs typeface="Times New Roman" panose="02020603050405020304" pitchFamily="18" charset="0"/>
              </a:rPr>
              <a:t> документами, </a:t>
            </a:r>
            <a:r>
              <a:rPr lang="ru-RU" sz="2400" dirty="0" err="1">
                <a:latin typeface="Times New Roman" panose="02020603050405020304" pitchFamily="18" charset="0"/>
                <a:cs typeface="Times New Roman" panose="02020603050405020304" pitchFamily="18" charset="0"/>
              </a:rPr>
              <a:t>укладання</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редагування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документів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засвоєння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теоретичних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відомостей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стосовно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особливостей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організації</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справочинства</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781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400" b="1" dirty="0">
                <a:solidFill>
                  <a:srgbClr val="FFC000"/>
                </a:solidFill>
                <a:latin typeface="Times New Roman" panose="02020603050405020304" pitchFamily="18" charset="0"/>
                <a:cs typeface="Times New Roman" panose="02020603050405020304" pitchFamily="18" charset="0"/>
              </a:rPr>
              <a:t>Юридичне документознавство </a:t>
            </a:r>
            <a:r>
              <a:rPr lang="uk-UA" sz="2400" b="1" dirty="0" err="1">
                <a:solidFill>
                  <a:srgbClr val="FFC000"/>
                </a:solidFill>
                <a:latin typeface="Times New Roman" panose="02020603050405020304" pitchFamily="18" charset="0"/>
                <a:cs typeface="Times New Roman" panose="02020603050405020304" pitchFamily="18" charset="0"/>
              </a:rPr>
              <a:t>логічно</a:t>
            </a:r>
            <a:r>
              <a:rPr lang="uk-UA" sz="2400" b="1" dirty="0">
                <a:solidFill>
                  <a:srgbClr val="FFC000"/>
                </a:solidFill>
                <a:latin typeface="Times New Roman" panose="02020603050405020304" pitchFamily="18" charset="0"/>
                <a:cs typeface="Times New Roman" panose="02020603050405020304" pitchFamily="18" charset="0"/>
              </a:rPr>
              <a:t> і змістовно пов’язане з наступними дисциплінами</a:t>
            </a:r>
            <a:endParaRPr lang="ru-RU" sz="2400" dirty="0">
              <a:solidFill>
                <a:srgbClr val="FFC000"/>
              </a:solidFill>
            </a:endParaRPr>
          </a:p>
        </p:txBody>
      </p:sp>
      <p:sp>
        <p:nvSpPr>
          <p:cNvPr id="3" name="Прямоугольник 2"/>
          <p:cNvSpPr/>
          <p:nvPr/>
        </p:nvSpPr>
        <p:spPr>
          <a:xfrm>
            <a:off x="2195736" y="1268760"/>
            <a:ext cx="4572000" cy="5078313"/>
          </a:xfrm>
          <a:prstGeom prst="rect">
            <a:avLst/>
          </a:prstGeom>
        </p:spPr>
        <p:txBody>
          <a:bodyPr>
            <a:spAutoFit/>
          </a:bodyPr>
          <a:lstStyle/>
          <a:p>
            <a:pPr algn="just"/>
            <a:r>
              <a:rPr lang="uk-UA" dirty="0" smtClean="0">
                <a:solidFill>
                  <a:srgbClr val="FFC000"/>
                </a:solidFill>
                <a:latin typeface="Times New Roman" panose="02020603050405020304" pitchFamily="18" charset="0"/>
                <a:cs typeface="Times New Roman" panose="02020603050405020304" pitchFamily="18" charset="0"/>
              </a:rPr>
              <a:t>історичні </a:t>
            </a:r>
            <a:r>
              <a:rPr lang="uk-UA" dirty="0">
                <a:solidFill>
                  <a:srgbClr val="FFC000"/>
                </a:solidFill>
                <a:latin typeface="Times New Roman" panose="02020603050405020304" pitchFamily="18" charset="0"/>
                <a:cs typeface="Times New Roman" panose="02020603050405020304" pitchFamily="18" charset="0"/>
              </a:rPr>
              <a:t>науки; </a:t>
            </a:r>
            <a:endParaRPr lang="uk-UA" dirty="0" smtClean="0">
              <a:solidFill>
                <a:srgbClr val="FFC000"/>
              </a:solidFill>
              <a:latin typeface="Times New Roman" panose="02020603050405020304" pitchFamily="18" charset="0"/>
              <a:cs typeface="Times New Roman" panose="02020603050405020304" pitchFamily="18" charset="0"/>
            </a:endParaRPr>
          </a:p>
          <a:p>
            <a:pPr algn="just"/>
            <a:r>
              <a:rPr lang="uk-UA" dirty="0" smtClean="0">
                <a:solidFill>
                  <a:srgbClr val="FFC000"/>
                </a:solidFill>
                <a:latin typeface="Times New Roman" panose="02020603050405020304" pitchFamily="18" charset="0"/>
                <a:cs typeface="Times New Roman" panose="02020603050405020304" pitchFamily="18" charset="0"/>
              </a:rPr>
              <a:t>теорія </a:t>
            </a:r>
            <a:r>
              <a:rPr lang="uk-UA" dirty="0">
                <a:solidFill>
                  <a:srgbClr val="FFC000"/>
                </a:solidFill>
                <a:latin typeface="Times New Roman" panose="02020603050405020304" pitchFamily="18" charset="0"/>
                <a:cs typeface="Times New Roman" panose="02020603050405020304" pitchFamily="18" charset="0"/>
              </a:rPr>
              <a:t>держави та права; герменевтика; </a:t>
            </a:r>
          </a:p>
          <a:p>
            <a:pPr algn="just"/>
            <a:r>
              <a:rPr lang="uk-UA" dirty="0" smtClean="0">
                <a:solidFill>
                  <a:srgbClr val="FFC000"/>
                </a:solidFill>
                <a:latin typeface="Times New Roman" panose="02020603050405020304" pitchFamily="18" charset="0"/>
                <a:cs typeface="Times New Roman" panose="02020603050405020304" pitchFamily="18" charset="0"/>
              </a:rPr>
              <a:t>логіка </a:t>
            </a:r>
            <a:r>
              <a:rPr lang="uk-UA" dirty="0">
                <a:solidFill>
                  <a:srgbClr val="FFC000"/>
                </a:solidFill>
                <a:latin typeface="Times New Roman" panose="02020603050405020304" pitchFamily="18" charset="0"/>
                <a:cs typeface="Times New Roman" panose="02020603050405020304" pitchFamily="18" charset="0"/>
              </a:rPr>
              <a:t>права; </a:t>
            </a:r>
            <a:endParaRPr lang="uk-UA" dirty="0" smtClean="0">
              <a:solidFill>
                <a:srgbClr val="FFC000"/>
              </a:solidFill>
              <a:latin typeface="Times New Roman" panose="02020603050405020304" pitchFamily="18" charset="0"/>
              <a:cs typeface="Times New Roman" panose="02020603050405020304" pitchFamily="18" charset="0"/>
            </a:endParaRPr>
          </a:p>
          <a:p>
            <a:pPr algn="just"/>
            <a:r>
              <a:rPr lang="uk-UA" dirty="0" smtClean="0">
                <a:solidFill>
                  <a:srgbClr val="FFC000"/>
                </a:solidFill>
                <a:latin typeface="Times New Roman" panose="02020603050405020304" pitchFamily="18" charset="0"/>
                <a:cs typeface="Times New Roman" panose="02020603050405020304" pitchFamily="18" charset="0"/>
              </a:rPr>
              <a:t>конституційне </a:t>
            </a:r>
            <a:r>
              <a:rPr lang="uk-UA" dirty="0">
                <a:solidFill>
                  <a:srgbClr val="FFC000"/>
                </a:solidFill>
                <a:latin typeface="Times New Roman" panose="02020603050405020304" pitchFamily="18" charset="0"/>
                <a:cs typeface="Times New Roman" panose="02020603050405020304" pitchFamily="18" charset="0"/>
              </a:rPr>
              <a:t>право; кримінальний процес; криміналістика; цивільне право, цивільний процес; адміністративне право; сімейне право; трудове право; господарське право, господарський процес; нотаріат; юридична техніка, техніка </a:t>
            </a:r>
            <a:r>
              <a:rPr lang="uk-UA" dirty="0" err="1">
                <a:solidFill>
                  <a:srgbClr val="FFC000"/>
                </a:solidFill>
                <a:latin typeface="Times New Roman" panose="02020603050405020304" pitchFamily="18" charset="0"/>
                <a:cs typeface="Times New Roman" panose="02020603050405020304" pitchFamily="18" charset="0"/>
              </a:rPr>
              <a:t>нормотворчості</a:t>
            </a:r>
            <a:r>
              <a:rPr lang="uk-UA" dirty="0">
                <a:solidFill>
                  <a:srgbClr val="FFC000"/>
                </a:solidFill>
                <a:latin typeface="Times New Roman" panose="02020603050405020304" pitchFamily="18" charset="0"/>
                <a:cs typeface="Times New Roman" panose="02020603050405020304" pitchFamily="18" charset="0"/>
              </a:rPr>
              <a:t>, юридична техніка відомчої </a:t>
            </a:r>
            <a:r>
              <a:rPr lang="uk-UA" dirty="0" err="1">
                <a:solidFill>
                  <a:srgbClr val="FFC000"/>
                </a:solidFill>
                <a:latin typeface="Times New Roman" panose="02020603050405020304" pitchFamily="18" charset="0"/>
                <a:cs typeface="Times New Roman" panose="02020603050405020304" pitchFamily="18" charset="0"/>
              </a:rPr>
              <a:t>нормотворчості</a:t>
            </a:r>
            <a:r>
              <a:rPr lang="uk-UA" dirty="0">
                <a:solidFill>
                  <a:srgbClr val="FFC000"/>
                </a:solidFill>
                <a:latin typeface="Times New Roman" panose="02020603050405020304" pitchFamily="18" charset="0"/>
                <a:cs typeface="Times New Roman" panose="02020603050405020304" pitchFamily="18" charset="0"/>
              </a:rPr>
              <a:t>; юридичне </a:t>
            </a:r>
            <a:r>
              <a:rPr lang="uk-UA" dirty="0" err="1" smtClean="0">
                <a:solidFill>
                  <a:srgbClr val="FFC000"/>
                </a:solidFill>
                <a:latin typeface="Times New Roman" panose="02020603050405020304" pitchFamily="18" charset="0"/>
                <a:cs typeface="Times New Roman" panose="02020603050405020304" pitchFamily="18" charset="0"/>
              </a:rPr>
              <a:t>нормопроектування</a:t>
            </a:r>
            <a:r>
              <a:rPr lang="uk-UA" dirty="0" smtClean="0">
                <a:solidFill>
                  <a:srgbClr val="FFC000"/>
                </a:solidFill>
                <a:latin typeface="Times New Roman" panose="02020603050405020304" pitchFamily="18" charset="0"/>
                <a:cs typeface="Times New Roman" panose="02020603050405020304" pitchFamily="18" charset="0"/>
              </a:rPr>
              <a:t>; </a:t>
            </a:r>
          </a:p>
          <a:p>
            <a:pPr algn="just"/>
            <a:r>
              <a:rPr lang="uk-UA" dirty="0" smtClean="0">
                <a:solidFill>
                  <a:srgbClr val="FFC000"/>
                </a:solidFill>
                <a:latin typeface="Times New Roman" panose="02020603050405020304" pitchFamily="18" charset="0"/>
                <a:cs typeface="Times New Roman" panose="02020603050405020304" pitchFamily="18" charset="0"/>
              </a:rPr>
              <a:t>теорія </a:t>
            </a:r>
            <a:r>
              <a:rPr lang="uk-UA" dirty="0">
                <a:solidFill>
                  <a:srgbClr val="FFC000"/>
                </a:solidFill>
                <a:latin typeface="Times New Roman" panose="02020603050405020304" pitchFamily="18" charset="0"/>
                <a:cs typeface="Times New Roman" panose="02020603050405020304" pitchFamily="18" charset="0"/>
              </a:rPr>
              <a:t>управління; соціальна інформатика, обчислювальна техніка, програмування; інформаційні технології в діяльності Національної </a:t>
            </a:r>
            <a:r>
              <a:rPr lang="uk-UA" dirty="0" smtClean="0">
                <a:solidFill>
                  <a:srgbClr val="FFC000"/>
                </a:solidFill>
                <a:latin typeface="Times New Roman" panose="02020603050405020304" pitchFamily="18" charset="0"/>
                <a:cs typeface="Times New Roman" panose="02020603050405020304" pitchFamily="18" charset="0"/>
              </a:rPr>
              <a:t>поліції;</a:t>
            </a:r>
          </a:p>
          <a:p>
            <a:pPr algn="just"/>
            <a:r>
              <a:rPr lang="uk-UA" dirty="0" smtClean="0">
                <a:solidFill>
                  <a:srgbClr val="FFC000"/>
                </a:solidFill>
                <a:latin typeface="Times New Roman" panose="02020603050405020304" pitchFamily="18" charset="0"/>
                <a:cs typeface="Times New Roman" panose="02020603050405020304" pitchFamily="18" charset="0"/>
              </a:rPr>
              <a:t>прикладна </a:t>
            </a:r>
            <a:r>
              <a:rPr lang="uk-UA" dirty="0">
                <a:solidFill>
                  <a:srgbClr val="FFC000"/>
                </a:solidFill>
                <a:latin typeface="Times New Roman" panose="02020603050405020304" pitchFamily="18" charset="0"/>
                <a:cs typeface="Times New Roman" panose="02020603050405020304" pitchFamily="18" charset="0"/>
              </a:rPr>
              <a:t>лінгвістика; юридична лінгвістика; українська мова (за професійним спрямуванням</a:t>
            </a:r>
            <a:r>
              <a:rPr lang="uk-UA" dirty="0" smtClean="0">
                <a:solidFill>
                  <a:srgbClr val="FFC000"/>
                </a:solidFill>
                <a:latin typeface="Times New Roman" panose="02020603050405020304" pitchFamily="18" charset="0"/>
                <a:cs typeface="Times New Roman" panose="02020603050405020304" pitchFamily="18" charset="0"/>
              </a:rPr>
              <a:t>).</a:t>
            </a:r>
            <a:endParaRPr lang="ru-RU"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9563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u="sng" dirty="0" smtClean="0">
                <a:solidFill>
                  <a:srgbClr val="FFFF00"/>
                </a:solidFill>
                <a:latin typeface="Times New Roman" panose="02020603050405020304" pitchFamily="18" charset="0"/>
                <a:cs typeface="Times New Roman" panose="02020603050405020304" pitchFamily="18" charset="0"/>
              </a:rPr>
              <a:t>1.2</a:t>
            </a:r>
            <a:r>
              <a:rPr lang="uk-UA" b="1" u="sng" dirty="0">
                <a:solidFill>
                  <a:srgbClr val="FFFF00"/>
                </a:solidFill>
                <a:latin typeface="Times New Roman" panose="02020603050405020304" pitchFamily="18" charset="0"/>
                <a:cs typeface="Times New Roman" panose="02020603050405020304" pitchFamily="18" charset="0"/>
              </a:rPr>
              <a:t>.</a:t>
            </a:r>
            <a:endParaRPr lang="ru-RU" dirty="0">
              <a:solidFill>
                <a:srgbClr val="FFFF00"/>
              </a:solidFill>
            </a:endParaRPr>
          </a:p>
        </p:txBody>
      </p:sp>
      <p:sp>
        <p:nvSpPr>
          <p:cNvPr id="3" name="Прямоугольник 2"/>
          <p:cNvSpPr/>
          <p:nvPr/>
        </p:nvSpPr>
        <p:spPr>
          <a:xfrm>
            <a:off x="2051720" y="1268760"/>
            <a:ext cx="4572000" cy="3170099"/>
          </a:xfrm>
          <a:prstGeom prst="rect">
            <a:avLst/>
          </a:prstGeom>
        </p:spPr>
        <p:txBody>
          <a:bodyPr>
            <a:spAutoFit/>
          </a:bodyPr>
          <a:lstStyle/>
          <a:p>
            <a:pPr algn="ctr"/>
            <a:r>
              <a:rPr lang="ru-RU" sz="4000" b="1" dirty="0" err="1" smtClean="0">
                <a:solidFill>
                  <a:srgbClr val="FFFF00"/>
                </a:solidFill>
                <a:latin typeface="Times New Roman" panose="02020603050405020304" pitchFamily="18" charset="0"/>
                <a:cs typeface="Times New Roman" panose="02020603050405020304" pitchFamily="18" charset="0"/>
              </a:rPr>
              <a:t>Сучасна</a:t>
            </a:r>
            <a:r>
              <a:rPr lang="ru-RU" sz="4000" b="1" dirty="0" smtClean="0">
                <a:solidFill>
                  <a:srgbClr val="FFFF00"/>
                </a:solidFill>
                <a:latin typeface="Times New Roman" panose="02020603050405020304" pitchFamily="18" charset="0"/>
                <a:cs typeface="Times New Roman" panose="02020603050405020304" pitchFamily="18" charset="0"/>
              </a:rPr>
              <a:t> </a:t>
            </a:r>
            <a:r>
              <a:rPr lang="ru-RU" sz="4000" b="1" dirty="0">
                <a:solidFill>
                  <a:srgbClr val="FFFF00"/>
                </a:solidFill>
                <a:latin typeface="Times New Roman" panose="02020603050405020304" pitchFamily="18" charset="0"/>
                <a:cs typeface="Times New Roman" panose="02020603050405020304" pitchFamily="18" charset="0"/>
              </a:rPr>
              <a:t>нормативна база, </a:t>
            </a:r>
            <a:r>
              <a:rPr lang="uk-UA" sz="4000" b="1" dirty="0">
                <a:solidFill>
                  <a:srgbClr val="FFFF00"/>
                </a:solidFill>
                <a:latin typeface="Times New Roman" panose="02020603050405020304" pitchFamily="18" charset="0"/>
                <a:cs typeface="Times New Roman" panose="02020603050405020304" pitchFamily="18" charset="0"/>
              </a:rPr>
              <a:t>щ</a:t>
            </a:r>
            <a:r>
              <a:rPr lang="ru-RU" sz="4000" b="1" dirty="0">
                <a:solidFill>
                  <a:srgbClr val="FFFF00"/>
                </a:solidFill>
                <a:latin typeface="Times New Roman" panose="02020603050405020304" pitchFamily="18" charset="0"/>
                <a:cs typeface="Times New Roman" panose="02020603050405020304" pitchFamily="18" charset="0"/>
              </a:rPr>
              <a:t>о </a:t>
            </a:r>
            <a:r>
              <a:rPr lang="ru-RU" sz="4000" b="1" dirty="0" err="1">
                <a:solidFill>
                  <a:srgbClr val="FFFF00"/>
                </a:solidFill>
                <a:latin typeface="Times New Roman" panose="02020603050405020304" pitchFamily="18" charset="0"/>
                <a:cs typeface="Times New Roman" panose="02020603050405020304" pitchFamily="18" charset="0"/>
              </a:rPr>
              <a:t>регулює</a:t>
            </a:r>
            <a:r>
              <a:rPr lang="ru-RU" sz="4000" b="1" dirty="0">
                <a:solidFill>
                  <a:srgbClr val="FFFF00"/>
                </a:solidFill>
                <a:latin typeface="Times New Roman" panose="02020603050405020304" pitchFamily="18" charset="0"/>
                <a:cs typeface="Times New Roman" panose="02020603050405020304" pitchFamily="18" charset="0"/>
              </a:rPr>
              <a:t> </a:t>
            </a:r>
            <a:r>
              <a:rPr lang="ru-RU" sz="4000" b="1" dirty="0" err="1">
                <a:solidFill>
                  <a:srgbClr val="FFFF00"/>
                </a:solidFill>
                <a:latin typeface="Times New Roman" panose="02020603050405020304" pitchFamily="18" charset="0"/>
                <a:cs typeface="Times New Roman" panose="02020603050405020304" pitchFamily="18" charset="0"/>
              </a:rPr>
              <a:t>процеси</a:t>
            </a:r>
            <a:r>
              <a:rPr lang="ru-RU" sz="4000" b="1" dirty="0">
                <a:solidFill>
                  <a:srgbClr val="FFFF00"/>
                </a:solidFill>
                <a:latin typeface="Times New Roman" panose="02020603050405020304" pitchFamily="18" charset="0"/>
                <a:cs typeface="Times New Roman" panose="02020603050405020304" pitchFamily="18" charset="0"/>
              </a:rPr>
              <a:t> </a:t>
            </a:r>
            <a:r>
              <a:rPr lang="ru-RU" sz="4000" b="1" dirty="0" err="1">
                <a:solidFill>
                  <a:srgbClr val="FFFF00"/>
                </a:solidFill>
                <a:latin typeface="Times New Roman" panose="02020603050405020304" pitchFamily="18" charset="0"/>
                <a:cs typeface="Times New Roman" panose="02020603050405020304" pitchFamily="18" charset="0"/>
              </a:rPr>
              <a:t>роботи</a:t>
            </a:r>
            <a:r>
              <a:rPr lang="ru-RU" sz="4000" b="1" dirty="0">
                <a:solidFill>
                  <a:srgbClr val="FFFF00"/>
                </a:solidFill>
                <a:latin typeface="Times New Roman" panose="02020603050405020304" pitchFamily="18" charset="0"/>
                <a:cs typeface="Times New Roman" panose="02020603050405020304" pitchFamily="18" charset="0"/>
              </a:rPr>
              <a:t> з документами</a:t>
            </a:r>
            <a:endParaRPr lang="ru-RU" sz="4000" dirty="0">
              <a:solidFill>
                <a:srgbClr val="FFFF00"/>
              </a:solidFill>
            </a:endParaRPr>
          </a:p>
        </p:txBody>
      </p:sp>
      <p:pic>
        <p:nvPicPr>
          <p:cNvPr id="4" name="Рисунок 3" descr="вжзвжвжжввввввввввввввввввввввввввввввввввввввввввв.jpg"/>
          <p:cNvPicPr>
            <a:picLocks noChangeAspect="1"/>
          </p:cNvPicPr>
          <p:nvPr/>
        </p:nvPicPr>
        <p:blipFill>
          <a:blip r:embed="rId2"/>
          <a:stretch>
            <a:fillRect/>
          </a:stretch>
        </p:blipFill>
        <p:spPr>
          <a:xfrm>
            <a:off x="5953868" y="4447416"/>
            <a:ext cx="3190132" cy="2214578"/>
          </a:xfrm>
          <a:prstGeom prst="rect">
            <a:avLst/>
          </a:prstGeom>
        </p:spPr>
      </p:pic>
    </p:spTree>
    <p:extLst>
      <p:ext uri="{BB962C8B-B14F-4D97-AF65-F5344CB8AC3E}">
        <p14:creationId xmlns:p14="http://schemas.microsoft.com/office/powerpoint/2010/main" val="37188348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0"/>
            <a:ext cx="18288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2267744" y="260648"/>
            <a:ext cx="4572000" cy="7171194"/>
          </a:xfrm>
          <a:prstGeom prst="rect">
            <a:avLst/>
          </a:prstGeom>
        </p:spPr>
        <p:txBody>
          <a:bodyPr>
            <a:spAutoFit/>
          </a:bodyPr>
          <a:lstStyle/>
          <a:p>
            <a:pPr algn="just"/>
            <a:r>
              <a:rPr lang="uk-UA" dirty="0">
                <a:latin typeface="Times New Roman" panose="02020603050405020304" pitchFamily="18" charset="0"/>
                <a:cs typeface="Times New Roman" panose="02020603050405020304" pitchFamily="18" charset="0"/>
              </a:rPr>
              <a:t>1. Конституція України: Прийнята на п’ятій сесії Верховної Ради України 28 червня 1996 року № 254к/96-ВР.</a:t>
            </a:r>
            <a:endParaRPr lang="ru-RU"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2. Закон України “Про інформацію</a:t>
            </a:r>
            <a:r>
              <a:rPr lang="uk-UA" dirty="0" smtClean="0">
                <a:latin typeface="Times New Roman" panose="02020603050405020304" pitchFamily="18" charset="0"/>
                <a:cs typeface="Times New Roman" panose="02020603050405020304" pitchFamily="18" charset="0"/>
              </a:rPr>
              <a:t>” (1992).</a:t>
            </a:r>
            <a:endParaRPr lang="ru-RU"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3. Закон України “Про державну таємницю</a:t>
            </a:r>
            <a:r>
              <a:rPr lang="uk-UA" dirty="0" smtClean="0">
                <a:latin typeface="Times New Roman" panose="02020603050405020304" pitchFamily="18" charset="0"/>
                <a:cs typeface="Times New Roman" panose="02020603050405020304" pitchFamily="18" charset="0"/>
              </a:rPr>
              <a:t>” (1994).</a:t>
            </a:r>
            <a:endParaRPr lang="ru-RU"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4. Закон України “</a:t>
            </a:r>
            <a:r>
              <a:rPr lang="ru-RU" dirty="0">
                <a:latin typeface="Times New Roman" panose="02020603050405020304" pitchFamily="18" charset="0"/>
                <a:cs typeface="Times New Roman" panose="02020603050405020304" pitchFamily="18" charset="0"/>
              </a:rPr>
              <a:t>Про </a:t>
            </a:r>
            <a:r>
              <a:rPr lang="ru-RU" dirty="0" err="1">
                <a:latin typeface="Times New Roman" panose="02020603050405020304" pitchFamily="18" charset="0"/>
                <a:cs typeface="Times New Roman" panose="02020603050405020304" pitchFamily="18" charset="0"/>
              </a:rPr>
              <a:t>захист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персональних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даних</a:t>
            </a:r>
            <a:r>
              <a:rPr lang="ru-RU" dirty="0" smtClean="0">
                <a:latin typeface="Times New Roman" panose="02020603050405020304" pitchFamily="18" charset="0"/>
                <a:cs typeface="Times New Roman" panose="02020603050405020304" pitchFamily="18" charset="0"/>
              </a:rPr>
              <a:t>” (2010). </a:t>
            </a:r>
            <a:endParaRPr lang="ru-RU"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5. Закон України “Про доступ до публічної інформації</a:t>
            </a:r>
            <a:r>
              <a:rPr lang="uk-UA" dirty="0" smtClean="0">
                <a:latin typeface="Times New Roman" panose="02020603050405020304" pitchFamily="18" charset="0"/>
                <a:cs typeface="Times New Roman" panose="02020603050405020304" pitchFamily="18" charset="0"/>
              </a:rPr>
              <a:t>” (2011). </a:t>
            </a:r>
            <a:endParaRPr lang="ru-RU"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6. Закон України </a:t>
            </a:r>
            <a:r>
              <a:rPr lang="ru-RU"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Про електронний цифровий підпис</a:t>
            </a:r>
            <a:r>
              <a:rPr lang="ru-RU" dirty="0" smtClean="0">
                <a:latin typeface="Times New Roman" panose="02020603050405020304" pitchFamily="18" charset="0"/>
                <a:cs typeface="Times New Roman" panose="02020603050405020304" pitchFamily="18" charset="0"/>
              </a:rPr>
              <a:t>” (2003). </a:t>
            </a:r>
            <a:endParaRPr lang="ru-RU"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7. Закон України </a:t>
            </a:r>
            <a:r>
              <a:rPr lang="ru-RU"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Про електронні документи та електронний документообіг</a:t>
            </a:r>
            <a:r>
              <a:rPr lang="ru-RU" dirty="0" smtClean="0">
                <a:latin typeface="Times New Roman" panose="02020603050405020304" pitchFamily="18" charset="0"/>
                <a:cs typeface="Times New Roman" panose="02020603050405020304" pitchFamily="18" charset="0"/>
              </a:rPr>
              <a:t>” (2003). </a:t>
            </a:r>
            <a:endParaRPr lang="ru-RU"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8. Закон України “Про </a:t>
            </a:r>
            <a:r>
              <a:rPr lang="uk-UA" dirty="0" err="1">
                <a:latin typeface="Times New Roman" panose="02020603050405020304" pitchFamily="18" charset="0"/>
                <a:cs typeface="Times New Roman" panose="02020603050405020304" pitchFamily="18" charset="0"/>
              </a:rPr>
              <a:t>обов</a:t>
            </a:r>
            <a:r>
              <a:rPr lang="ru-RU" dirty="0">
                <a:latin typeface="Times New Roman" panose="02020603050405020304" pitchFamily="18" charset="0"/>
                <a:cs typeface="Times New Roman" panose="02020603050405020304" pitchFamily="18" charset="0"/>
              </a:rPr>
              <a:t>’</a:t>
            </a:r>
            <a:r>
              <a:rPr lang="uk-UA" dirty="0" err="1">
                <a:latin typeface="Times New Roman" panose="02020603050405020304" pitchFamily="18" charset="0"/>
                <a:cs typeface="Times New Roman" panose="02020603050405020304" pitchFamily="18" charset="0"/>
              </a:rPr>
              <a:t>язковий</a:t>
            </a:r>
            <a:r>
              <a:rPr lang="uk-UA" dirty="0">
                <a:latin typeface="Times New Roman" panose="02020603050405020304" pitchFamily="18" charset="0"/>
                <a:cs typeface="Times New Roman" panose="02020603050405020304" pitchFamily="18" charset="0"/>
              </a:rPr>
              <a:t> примірник документів</a:t>
            </a:r>
            <a:r>
              <a:rPr lang="ru-RU" dirty="0" smtClean="0">
                <a:latin typeface="Times New Roman" panose="02020603050405020304" pitchFamily="18" charset="0"/>
                <a:cs typeface="Times New Roman" panose="02020603050405020304" pitchFamily="18" charset="0"/>
              </a:rPr>
              <a:t>” (1999). </a:t>
            </a:r>
          </a:p>
          <a:p>
            <a:pPr algn="just"/>
            <a:r>
              <a:rPr lang="uk-UA" dirty="0">
                <a:latin typeface="Times New Roman" panose="02020603050405020304" pitchFamily="18" charset="0"/>
                <a:cs typeface="Times New Roman" panose="02020603050405020304" pitchFamily="18" charset="0"/>
              </a:rPr>
              <a:t>9. Закон України “Про звернення громадян” (1996). </a:t>
            </a:r>
            <a:endParaRPr lang="uk-UA" dirty="0" smtClean="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10. Закон України “Про друковані засоби масової інформації (пресу) в Україні” (1993).</a:t>
            </a:r>
          </a:p>
          <a:p>
            <a:pPr algn="just"/>
            <a:endParaRPr lang="ru-RU" sz="1600" dirty="0">
              <a:latin typeface="Times New Roman" panose="02020603050405020304" pitchFamily="18" charset="0"/>
              <a:cs typeface="Times New Roman" panose="02020603050405020304" pitchFamily="18" charset="0"/>
            </a:endParaRPr>
          </a:p>
          <a:p>
            <a:pPr algn="just"/>
            <a:endParaRPr lang="ru-RU" sz="1600" dirty="0">
              <a:latin typeface="Times New Roman" panose="02020603050405020304" pitchFamily="18" charset="0"/>
              <a:cs typeface="Times New Roman" panose="02020603050405020304" pitchFamily="18" charset="0"/>
            </a:endParaRPr>
          </a:p>
          <a:p>
            <a:pPr algn="just"/>
            <a:endParaRPr lang="uk-UA" sz="1400" dirty="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02095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95736" y="404664"/>
            <a:ext cx="4572000" cy="6678751"/>
          </a:xfrm>
          <a:prstGeom prst="rect">
            <a:avLst/>
          </a:prstGeom>
        </p:spPr>
        <p:txBody>
          <a:bodyPr>
            <a:spAutoFit/>
          </a:bodyPr>
          <a:lstStyle/>
          <a:p>
            <a:pPr algn="just"/>
            <a:r>
              <a:rPr lang="uk-UA" dirty="0" smtClean="0">
                <a:latin typeface="Times New Roman" panose="02020603050405020304" pitchFamily="18" charset="0"/>
                <a:cs typeface="Times New Roman" panose="02020603050405020304" pitchFamily="18" charset="0"/>
              </a:rPr>
              <a:t>11</a:t>
            </a:r>
            <a:r>
              <a:rPr lang="uk-UA" dirty="0">
                <a:latin typeface="Times New Roman" panose="02020603050405020304" pitchFamily="18" charset="0"/>
                <a:cs typeface="Times New Roman" panose="02020603050405020304" pitchFamily="18" charset="0"/>
              </a:rPr>
              <a:t>. Закон України “Про авторське право і суміжні права” (1994).</a:t>
            </a:r>
          </a:p>
          <a:p>
            <a:pPr algn="just"/>
            <a:r>
              <a:rPr lang="uk-UA" dirty="0">
                <a:latin typeface="Times New Roman" panose="02020603050405020304" pitchFamily="18" charset="0"/>
                <a:cs typeface="Times New Roman" panose="02020603050405020304" pitchFamily="18" charset="0"/>
              </a:rPr>
              <a:t>12. Закон України “Про телебачення і радіомовлення” (1994). </a:t>
            </a:r>
          </a:p>
          <a:p>
            <a:pPr algn="just"/>
            <a:r>
              <a:rPr lang="uk-UA" dirty="0">
                <a:latin typeface="Times New Roman" panose="02020603050405020304" pitchFamily="18" charset="0"/>
                <a:cs typeface="Times New Roman" panose="02020603050405020304" pitchFamily="18" charset="0"/>
              </a:rPr>
              <a:t>13. Закон України “Про судоустрій</a:t>
            </a:r>
            <a:r>
              <a:rPr lang="ru-RU" dirty="0">
                <a:latin typeface="Times New Roman" panose="02020603050405020304" pitchFamily="18" charset="0"/>
                <a:cs typeface="Times New Roman" panose="02020603050405020304" pitchFamily="18" charset="0"/>
              </a:rPr>
              <a:t> і статус </a:t>
            </a:r>
            <a:r>
              <a:rPr lang="ru-RU" dirty="0" err="1">
                <a:latin typeface="Times New Roman" panose="02020603050405020304" pitchFamily="18" charset="0"/>
                <a:cs typeface="Times New Roman" panose="02020603050405020304" pitchFamily="18" charset="0"/>
              </a:rPr>
              <a:t>суддів</a:t>
            </a:r>
            <a:r>
              <a:rPr lang="uk-UA" dirty="0">
                <a:latin typeface="Times New Roman" panose="02020603050405020304" pitchFamily="18" charset="0"/>
                <a:cs typeface="Times New Roman" panose="02020603050405020304" pitchFamily="18" charset="0"/>
              </a:rPr>
              <a:t>” (2016). </a:t>
            </a:r>
            <a:endParaRPr lang="uk-UA" dirty="0" smtClean="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14. </a:t>
            </a:r>
            <a:r>
              <a:rPr lang="ru-RU" dirty="0" err="1">
                <a:latin typeface="Times New Roman" panose="02020603050405020304" pitchFamily="18" charset="0"/>
                <a:cs typeface="Times New Roman" panose="02020603050405020304" pitchFamily="18" charset="0"/>
              </a:rPr>
              <a:t>Господарський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процесуальний</a:t>
            </a:r>
            <a:r>
              <a:rPr lang="ru-RU" dirty="0">
                <a:latin typeface="Times New Roman" panose="02020603050405020304" pitchFamily="18" charset="0"/>
                <a:cs typeface="Times New Roman" panose="02020603050405020304" pitchFamily="18" charset="0"/>
              </a:rPr>
              <a:t> кодекс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0</a:t>
            </a:r>
            <a:r>
              <a:rPr lang="ru-RU" dirty="0">
                <a:latin typeface="Times New Roman" panose="02020603050405020304" pitchFamily="18" charset="0"/>
                <a:cs typeface="Times New Roman" panose="02020603050405020304" pitchFamily="18" charset="0"/>
              </a:rPr>
              <a:t>6 листопада 1991 року № 1798-ХІІ</a:t>
            </a:r>
            <a:r>
              <a:rPr lang="uk-UA"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15. </a:t>
            </a:r>
            <a:r>
              <a:rPr lang="ru-RU" dirty="0">
                <a:latin typeface="Times New Roman" panose="02020603050405020304" pitchFamily="18" charset="0"/>
                <a:cs typeface="Times New Roman" panose="02020603050405020304" pitchFamily="18" charset="0"/>
              </a:rPr>
              <a:t>Кодекс </a:t>
            </a:r>
            <a:r>
              <a:rPr lang="ru-RU" dirty="0" err="1">
                <a:latin typeface="Times New Roman" panose="02020603050405020304" pitchFamily="18" charset="0"/>
                <a:cs typeface="Times New Roman" panose="02020603050405020304" pitchFamily="18" charset="0"/>
              </a:rPr>
              <a:t>адміністративного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судочинства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0</a:t>
            </a:r>
            <a:r>
              <a:rPr lang="ru-RU" dirty="0">
                <a:latin typeface="Times New Roman" panose="02020603050405020304" pitchFamily="18" charset="0"/>
                <a:cs typeface="Times New Roman" panose="02020603050405020304" pitchFamily="18" charset="0"/>
              </a:rPr>
              <a:t>6 </a:t>
            </a:r>
            <a:r>
              <a:rPr lang="ru-RU" dirty="0" err="1">
                <a:latin typeface="Times New Roman" panose="02020603050405020304" pitchFamily="18" charset="0"/>
                <a:cs typeface="Times New Roman" panose="02020603050405020304" pitchFamily="18" charset="0"/>
              </a:rPr>
              <a:t>липня</a:t>
            </a:r>
            <a:r>
              <a:rPr lang="ru-RU" dirty="0">
                <a:latin typeface="Times New Roman" panose="02020603050405020304" pitchFamily="18" charset="0"/>
                <a:cs typeface="Times New Roman" panose="02020603050405020304" pitchFamily="18" charset="0"/>
              </a:rPr>
              <a:t> 2005 року № 2747-ІV. </a:t>
            </a:r>
          </a:p>
          <a:p>
            <a:pPr algn="just"/>
            <a:r>
              <a:rPr lang="ru-RU" dirty="0">
                <a:latin typeface="Times New Roman" panose="02020603050405020304" pitchFamily="18" charset="0"/>
                <a:cs typeface="Times New Roman" panose="02020603050405020304" pitchFamily="18" charset="0"/>
              </a:rPr>
              <a:t>16. </a:t>
            </a:r>
            <a:r>
              <a:rPr lang="uk-UA" dirty="0">
                <a:latin typeface="Times New Roman" panose="02020603050405020304" pitchFamily="18" charset="0"/>
                <a:cs typeface="Times New Roman" panose="02020603050405020304" pitchFamily="18" charset="0"/>
              </a:rPr>
              <a:t>Кримінальний кодекс України від 0</a:t>
            </a:r>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квітня</a:t>
            </a:r>
            <a:r>
              <a:rPr lang="ru-RU" dirty="0">
                <a:latin typeface="Times New Roman" panose="02020603050405020304" pitchFamily="18" charset="0"/>
                <a:cs typeface="Times New Roman" panose="02020603050405020304" pitchFamily="18" charset="0"/>
              </a:rPr>
              <a:t> 2001 року</a:t>
            </a:r>
            <a:r>
              <a:rPr lang="uk-UA"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17. Кримінальний процесуальний кодекс України від </a:t>
            </a:r>
            <a:r>
              <a:rPr lang="ru-RU" dirty="0">
                <a:latin typeface="Times New Roman" panose="02020603050405020304" pitchFamily="18" charset="0"/>
                <a:cs typeface="Times New Roman" panose="02020603050405020304" pitchFamily="18" charset="0"/>
              </a:rPr>
              <a:t>13 </a:t>
            </a:r>
            <a:r>
              <a:rPr lang="ru-RU" dirty="0" err="1">
                <a:latin typeface="Times New Roman" panose="02020603050405020304" pitchFamily="18" charset="0"/>
                <a:cs typeface="Times New Roman" panose="02020603050405020304" pitchFamily="18" charset="0"/>
              </a:rPr>
              <a:t>квітня</a:t>
            </a:r>
            <a:r>
              <a:rPr lang="ru-RU" dirty="0">
                <a:latin typeface="Times New Roman" panose="02020603050405020304" pitchFamily="18" charset="0"/>
                <a:cs typeface="Times New Roman" panose="02020603050405020304" pitchFamily="18" charset="0"/>
              </a:rPr>
              <a:t> 2012 року</a:t>
            </a:r>
            <a:r>
              <a:rPr lang="uk-UA"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18. Цивільний кодекс України від </a:t>
            </a:r>
            <a:r>
              <a:rPr lang="ru-RU" dirty="0">
                <a:latin typeface="Times New Roman" panose="02020603050405020304" pitchFamily="18" charset="0"/>
                <a:cs typeface="Times New Roman" panose="02020603050405020304" pitchFamily="18" charset="0"/>
              </a:rPr>
              <a:t>16 </a:t>
            </a:r>
            <a:r>
              <a:rPr lang="ru-RU" dirty="0" err="1">
                <a:latin typeface="Times New Roman" panose="02020603050405020304" pitchFamily="18" charset="0"/>
                <a:cs typeface="Times New Roman" panose="02020603050405020304" pitchFamily="18" charset="0"/>
              </a:rPr>
              <a:t>січня</a:t>
            </a:r>
            <a:r>
              <a:rPr lang="ru-RU" dirty="0">
                <a:latin typeface="Times New Roman" panose="02020603050405020304" pitchFamily="18" charset="0"/>
                <a:cs typeface="Times New Roman" panose="02020603050405020304" pitchFamily="18" charset="0"/>
              </a:rPr>
              <a:t> 2003 року </a:t>
            </a:r>
            <a:r>
              <a:rPr lang="uk-UA" dirty="0">
                <a:latin typeface="Times New Roman" panose="02020603050405020304" pitchFamily="18" charset="0"/>
                <a:cs typeface="Times New Roman" panose="02020603050405020304" pitchFamily="18" charset="0"/>
              </a:rPr>
              <a:t>. </a:t>
            </a:r>
          </a:p>
          <a:p>
            <a:pPr algn="just"/>
            <a:r>
              <a:rPr lang="uk-UA" dirty="0">
                <a:latin typeface="Times New Roman" panose="02020603050405020304" pitchFamily="18" charset="0"/>
                <a:cs typeface="Times New Roman" panose="02020603050405020304" pitchFamily="18" charset="0"/>
              </a:rPr>
              <a:t>19. </a:t>
            </a:r>
            <a:r>
              <a:rPr lang="ru-RU" dirty="0" err="1">
                <a:latin typeface="Times New Roman" panose="02020603050405020304" pitchFamily="18" charset="0"/>
                <a:cs typeface="Times New Roman" panose="02020603050405020304" pitchFamily="18" charset="0"/>
              </a:rPr>
              <a:t>Цивільний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процесуальний</a:t>
            </a:r>
            <a:r>
              <a:rPr lang="ru-RU" dirty="0">
                <a:latin typeface="Times New Roman" panose="02020603050405020304" pitchFamily="18" charset="0"/>
                <a:cs typeface="Times New Roman" panose="02020603050405020304" pitchFamily="18" charset="0"/>
              </a:rPr>
              <a:t> кодекс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18 </a:t>
            </a:r>
            <a:r>
              <a:rPr lang="ru-RU" dirty="0" err="1">
                <a:latin typeface="Times New Roman" panose="02020603050405020304" pitchFamily="18" charset="0"/>
                <a:cs typeface="Times New Roman" panose="02020603050405020304" pitchFamily="18" charset="0"/>
              </a:rPr>
              <a:t>березня</a:t>
            </a:r>
            <a:r>
              <a:rPr lang="ru-RU" dirty="0">
                <a:latin typeface="Times New Roman" panose="02020603050405020304" pitchFamily="18" charset="0"/>
                <a:cs typeface="Times New Roman" panose="02020603050405020304" pitchFamily="18" charset="0"/>
              </a:rPr>
              <a:t> 2004 року</a:t>
            </a:r>
            <a:r>
              <a:rPr lang="ru-RU" dirty="0" smtClean="0">
                <a:latin typeface="Times New Roman" panose="02020603050405020304" pitchFamily="18" charset="0"/>
                <a:cs typeface="Times New Roman" panose="02020603050405020304" pitchFamily="18" charset="0"/>
              </a:rPr>
              <a:t>.</a:t>
            </a:r>
          </a:p>
          <a:p>
            <a:pPr algn="just"/>
            <a:r>
              <a:rPr lang="uk-UA" dirty="0">
                <a:latin typeface="Times New Roman" panose="02020603050405020304" pitchFamily="18" charset="0"/>
                <a:cs typeface="Times New Roman" panose="02020603050405020304" pitchFamily="18" charset="0"/>
              </a:rPr>
              <a:t>20. Кодекс України про адміністративні правопорушення (р</a:t>
            </a:r>
            <a:r>
              <a:rPr lang="ru-RU" dirty="0" err="1">
                <a:latin typeface="Times New Roman" panose="02020603050405020304" pitchFamily="18" charset="0"/>
                <a:cs typeface="Times New Roman" panose="02020603050405020304" pitchFamily="18" charset="0"/>
              </a:rPr>
              <a:t>едакція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05.10.2016)</a:t>
            </a:r>
            <a:r>
              <a:rPr lang="uk-UA" dirty="0">
                <a:latin typeface="Times New Roman" panose="02020603050405020304" pitchFamily="18" charset="0"/>
                <a:cs typeface="Times New Roman" panose="02020603050405020304" pitchFamily="18" charset="0"/>
              </a:rPr>
              <a:t>.</a:t>
            </a:r>
          </a:p>
          <a:p>
            <a:pPr algn="just"/>
            <a:endParaRPr lang="ru-RU" dirty="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26139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90994" y="260648"/>
            <a:ext cx="4572000" cy="8156079"/>
          </a:xfrm>
          <a:prstGeom prst="rect">
            <a:avLst/>
          </a:prstGeom>
        </p:spPr>
        <p:txBody>
          <a:bodyPr>
            <a:spAutoFit/>
          </a:bodyPr>
          <a:lstStyle/>
          <a:p>
            <a:pPr algn="just"/>
            <a:r>
              <a:rPr lang="uk-UA" dirty="0" smtClean="0">
                <a:latin typeface="Times New Roman" panose="02020603050405020304" pitchFamily="18" charset="0"/>
                <a:cs typeface="Times New Roman" panose="02020603050405020304" pitchFamily="18" charset="0"/>
              </a:rPr>
              <a:t>21</a:t>
            </a:r>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Постанова </a:t>
            </a:r>
            <a:r>
              <a:rPr lang="uk-UA" dirty="0">
                <a:latin typeface="Times New Roman" panose="02020603050405020304" pitchFamily="18" charset="0"/>
                <a:cs typeface="Times New Roman" panose="02020603050405020304" pitchFamily="18" charset="0"/>
              </a:rPr>
              <a:t>Кабінету Міністрів України від 17.01.2018 № 55</a:t>
            </a:r>
            <a:r>
              <a:rPr lang="ru-RU"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“Деякі питання документування управлінської діяльності</a:t>
            </a:r>
            <a:r>
              <a:rPr lang="uk-UA" dirty="0" smtClean="0">
                <a:latin typeface="Times New Roman" panose="02020603050405020304" pitchFamily="18" charset="0"/>
                <a:cs typeface="Times New Roman" panose="02020603050405020304" pitchFamily="18" charset="0"/>
              </a:rPr>
              <a:t>”, яка в себе включає:</a:t>
            </a:r>
            <a:endParaRPr lang="ru-RU" dirty="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Типову інструкцію </a:t>
            </a:r>
            <a:r>
              <a:rPr lang="uk-UA" dirty="0">
                <a:latin typeface="Times New Roman" panose="02020603050405020304" pitchFamily="18" charset="0"/>
                <a:cs typeface="Times New Roman" panose="02020603050405020304" pitchFamily="18" charset="0"/>
              </a:rPr>
              <a:t>з діловодства в міністерствах, інших центральних та місцевих органах виконавчої влади</a:t>
            </a:r>
            <a:r>
              <a:rPr lang="ru-RU" dirty="0" smtClean="0">
                <a:latin typeface="Times New Roman" panose="02020603050405020304" pitchFamily="18" charset="0"/>
                <a:cs typeface="Times New Roman" panose="02020603050405020304" pitchFamily="18" charset="0"/>
              </a:rPr>
              <a:t>”</a:t>
            </a:r>
            <a:r>
              <a:rPr lang="uk-UA"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      “Типову інструкцію </a:t>
            </a:r>
            <a:r>
              <a:rPr lang="uk-UA" dirty="0">
                <a:latin typeface="Times New Roman" panose="02020603050405020304" pitchFamily="18" charset="0"/>
                <a:cs typeface="Times New Roman" panose="02020603050405020304" pitchFamily="18" charset="0"/>
              </a:rPr>
              <a:t>з документування управлінської інформації в електронній формі та організації роботи з електронними документами в діловодстві, електронного міжвідомчого обміну</a:t>
            </a:r>
            <a:r>
              <a:rPr lang="uk-UA" dirty="0" smtClean="0">
                <a:latin typeface="Times New Roman" panose="02020603050405020304" pitchFamily="18" charset="0"/>
                <a:cs typeface="Times New Roman" panose="02020603050405020304" pitchFamily="18" charset="0"/>
              </a:rPr>
              <a:t>”;</a:t>
            </a:r>
          </a:p>
          <a:p>
            <a:pPr algn="just"/>
            <a:r>
              <a:rPr lang="uk-UA"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Регламент організації взаємодії органів виконавчої влади в електронній формі</a:t>
            </a:r>
            <a:r>
              <a:rPr lang="uk-UA" dirty="0" smtClean="0">
                <a:latin typeface="Times New Roman" panose="02020603050405020304" pitchFamily="18" charset="0"/>
                <a:cs typeface="Times New Roman" panose="02020603050405020304" pitchFamily="18" charset="0"/>
              </a:rPr>
              <a:t>”.</a:t>
            </a:r>
          </a:p>
          <a:p>
            <a:pPr algn="just"/>
            <a:r>
              <a:rPr lang="uk-UA" dirty="0">
                <a:latin typeface="Times New Roman" panose="02020603050405020304" pitchFamily="18" charset="0"/>
                <a:cs typeface="Times New Roman" panose="02020603050405020304" pitchFamily="18" charset="0"/>
              </a:rPr>
              <a:t>22. </a:t>
            </a:r>
            <a:r>
              <a:rPr lang="ru-RU" dirty="0">
                <a:latin typeface="Times New Roman" panose="02020603050405020304" pitchFamily="18" charset="0"/>
                <a:cs typeface="Times New Roman" panose="02020603050405020304" pitchFamily="18" charset="0"/>
              </a:rPr>
              <a:t>ДСТУ 4163-2003</a:t>
            </a:r>
            <a:r>
              <a:rPr lang="uk-UA" dirty="0">
                <a:latin typeface="Times New Roman" panose="02020603050405020304" pitchFamily="18" charset="0"/>
                <a:cs typeface="Times New Roman" panose="02020603050405020304" pitchFamily="18" charset="0"/>
              </a:rPr>
              <a:t>. Державна уніфікована система документації. </a:t>
            </a:r>
            <a:r>
              <a:rPr lang="ru-RU" dirty="0" err="1">
                <a:latin typeface="Times New Roman" panose="02020603050405020304" pitchFamily="18" charset="0"/>
                <a:cs typeface="Times New Roman" panose="02020603050405020304" pitchFamily="18" charset="0"/>
              </a:rPr>
              <a:t>Уніфікована</a:t>
            </a:r>
            <a:r>
              <a:rPr lang="ru-RU" dirty="0">
                <a:latin typeface="Times New Roman" panose="02020603050405020304" pitchFamily="18" charset="0"/>
                <a:cs typeface="Times New Roman" panose="02020603050405020304" pitchFamily="18" charset="0"/>
              </a:rPr>
              <a:t> система </a:t>
            </a:r>
            <a:r>
              <a:rPr lang="ru-RU" dirty="0" err="1">
                <a:latin typeface="Times New Roman" panose="02020603050405020304" pitchFamily="18" charset="0"/>
                <a:cs typeface="Times New Roman" panose="02020603050405020304" pitchFamily="18" charset="0"/>
              </a:rPr>
              <a:t>організаційно-розпорядчої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Вимоги</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оформлювання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документів</a:t>
            </a:r>
            <a:r>
              <a:rPr lang="uk-UA" dirty="0">
                <a:latin typeface="Times New Roman" panose="02020603050405020304" pitchFamily="18" charset="0"/>
                <a:cs typeface="Times New Roman" panose="02020603050405020304" pitchFamily="18" charset="0"/>
              </a:rPr>
              <a:t>. Видання офіційне.  (Чинний від 01.09.2003). </a:t>
            </a:r>
          </a:p>
          <a:p>
            <a:pPr algn="just"/>
            <a:r>
              <a:rPr lang="ru-RU" dirty="0">
                <a:latin typeface="Times New Roman" panose="02020603050405020304" pitchFamily="18" charset="0"/>
                <a:cs typeface="Times New Roman" panose="02020603050405020304" pitchFamily="18" charset="0"/>
              </a:rPr>
              <a:t>23. ДСТУ 3582:2013</a:t>
            </a:r>
            <a:r>
              <a:rPr lang="uk-UA"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документація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Бібліографічний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опис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Скорочення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слів</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словосполучень</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українській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Загальні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вимоги</a:t>
            </a:r>
            <a:r>
              <a:rPr lang="ru-RU" dirty="0">
                <a:latin typeface="Times New Roman" panose="02020603050405020304" pitchFamily="18" charset="0"/>
                <a:cs typeface="Times New Roman" panose="02020603050405020304" pitchFamily="18" charset="0"/>
              </a:rPr>
              <a:t> та правила.</a:t>
            </a:r>
          </a:p>
          <a:p>
            <a:pPr algn="just"/>
            <a:endParaRPr lang="uk-UA" sz="1600"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1657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23728" y="116632"/>
            <a:ext cx="4572000" cy="7201972"/>
          </a:xfrm>
          <a:prstGeom prst="rect">
            <a:avLst/>
          </a:prstGeom>
        </p:spPr>
        <p:txBody>
          <a:bodyPr>
            <a:spAutoFit/>
          </a:bodyPr>
          <a:lstStyle/>
          <a:p>
            <a:pPr algn="just"/>
            <a:r>
              <a:rPr lang="uk-UA" dirty="0" smtClean="0">
                <a:latin typeface="Times New Roman" panose="02020603050405020304" pitchFamily="18" charset="0"/>
                <a:cs typeface="Times New Roman" panose="02020603050405020304" pitchFamily="18" charset="0"/>
              </a:rPr>
              <a:t>24. Наказ </a:t>
            </a:r>
            <a:r>
              <a:rPr lang="uk-UA" dirty="0">
                <a:latin typeface="Times New Roman" panose="02020603050405020304" pitchFamily="18" charset="0"/>
                <a:cs typeface="Times New Roman" panose="02020603050405020304" pitchFamily="18" charset="0"/>
              </a:rPr>
              <a:t>Міністерства юстиції України від 12.04.2005 № 34/5 “</a:t>
            </a:r>
            <a:r>
              <a:rPr lang="uk-UA" i="1" dirty="0">
                <a:latin typeface="Times New Roman" panose="02020603050405020304" pitchFamily="18" charset="0"/>
                <a:cs typeface="Times New Roman" panose="02020603050405020304" pitchFamily="18" charset="0"/>
              </a:rPr>
              <a:t>Про вдосконалення порядку державної реєстрації нормативно-правових актів у Міністерстві юстиції України та скасування рішення про державну реєстрацію нормативно-правових актів</a:t>
            </a:r>
            <a:r>
              <a:rPr lang="uk-UA"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25. </a:t>
            </a:r>
            <a:r>
              <a:rPr lang="uk-UA" dirty="0" smtClean="0">
                <a:latin typeface="Times New Roman" panose="02020603050405020304" pitchFamily="18" charset="0"/>
                <a:cs typeface="Times New Roman" panose="02020603050405020304" pitchFamily="18" charset="0"/>
              </a:rPr>
              <a:t>Наказ </a:t>
            </a:r>
            <a:r>
              <a:rPr lang="uk-UA" dirty="0">
                <a:latin typeface="Times New Roman" panose="02020603050405020304" pitchFamily="18" charset="0"/>
                <a:cs typeface="Times New Roman" panose="02020603050405020304" pitchFamily="18" charset="0"/>
              </a:rPr>
              <a:t>МВС України від 0</a:t>
            </a:r>
            <a:r>
              <a:rPr lang="ru-RU" dirty="0">
                <a:latin typeface="Times New Roman" panose="02020603050405020304" pitchFamily="18" charset="0"/>
                <a:cs typeface="Times New Roman" panose="02020603050405020304" pitchFamily="18" charset="0"/>
              </a:rPr>
              <a:t>3</a:t>
            </a:r>
            <a:r>
              <a:rPr lang="uk-UA" dirty="0">
                <a:latin typeface="Times New Roman" panose="02020603050405020304" pitchFamily="18" charset="0"/>
                <a:cs typeface="Times New Roman" panose="02020603050405020304" pitchFamily="18" charset="0"/>
              </a:rPr>
              <a:t>.11.2015 № 13</a:t>
            </a:r>
            <a:r>
              <a:rPr lang="ru-RU" dirty="0">
                <a:latin typeface="Times New Roman" panose="02020603050405020304" pitchFamily="18" charset="0"/>
                <a:cs typeface="Times New Roman" panose="02020603050405020304" pitchFamily="18" charset="0"/>
              </a:rPr>
              <a:t>43 “</a:t>
            </a:r>
            <a:r>
              <a:rPr lang="uk-UA" i="1" dirty="0">
                <a:latin typeface="Times New Roman" panose="02020603050405020304" pitchFamily="18" charset="0"/>
                <a:cs typeface="Times New Roman" panose="02020603050405020304" pitchFamily="18" charset="0"/>
              </a:rPr>
              <a:t>Про затвердження Положення про Експертну службу Міністерства внутрішніх справ України</a:t>
            </a:r>
            <a:r>
              <a:rPr lang="ru-RU" dirty="0">
                <a:latin typeface="Times New Roman" panose="02020603050405020304" pitchFamily="18" charset="0"/>
                <a:cs typeface="Times New Roman" panose="02020603050405020304" pitchFamily="18" charset="0"/>
              </a:rPr>
              <a:t>”.</a:t>
            </a:r>
          </a:p>
          <a:p>
            <a:pPr algn="just"/>
            <a:r>
              <a:rPr lang="uk-UA" dirty="0" smtClean="0">
                <a:latin typeface="Times New Roman" panose="02020603050405020304" pitchFamily="18" charset="0"/>
                <a:cs typeface="Times New Roman" panose="02020603050405020304" pitchFamily="18" charset="0"/>
              </a:rPr>
              <a:t>26. </a:t>
            </a:r>
            <a:r>
              <a:rPr lang="uk-UA" dirty="0">
                <a:latin typeface="Times New Roman" panose="02020603050405020304" pitchFamily="18" charset="0"/>
                <a:cs typeface="Times New Roman" panose="02020603050405020304" pitchFamily="18" charset="0"/>
              </a:rPr>
              <a:t>Наказ МВС України від 06.11.2015 № 1376 “</a:t>
            </a:r>
            <a:r>
              <a:rPr lang="uk-UA" i="1" dirty="0">
                <a:latin typeface="Times New Roman" panose="02020603050405020304" pitchFamily="18" charset="0"/>
                <a:cs typeface="Times New Roman" panose="02020603050405020304" pitchFamily="18" charset="0"/>
              </a:rPr>
              <a:t>Про затвердження Інструкції з оформлення матеріалів про адміністративні правопорушення в органах поліції</a:t>
            </a:r>
            <a:r>
              <a:rPr lang="ru-RU"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27. </a:t>
            </a:r>
            <a:r>
              <a:rPr lang="uk-UA" dirty="0">
                <a:latin typeface="Times New Roman" panose="02020603050405020304" pitchFamily="18" charset="0"/>
                <a:cs typeface="Times New Roman" panose="02020603050405020304" pitchFamily="18" charset="0"/>
              </a:rPr>
              <a:t>Наказ МВС України від 07.11.2015 № 1395 “</a:t>
            </a:r>
            <a:r>
              <a:rPr lang="uk-UA" i="1" dirty="0">
                <a:latin typeface="Times New Roman" panose="02020603050405020304" pitchFamily="18" charset="0"/>
                <a:cs typeface="Times New Roman" panose="02020603050405020304" pitchFamily="18" charset="0"/>
              </a:rPr>
              <a:t>Про затвердження Інструкції з оформлення поліцейськими матеріалів про адміністративні правопорушення у сфері забезпечення безпеки дорожнього руху, зафіксовані не в автоматичному режимі</a:t>
            </a:r>
            <a:r>
              <a:rPr lang="uk-UA"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endParaRPr lang="ru-RU" sz="1600" dirty="0">
              <a:latin typeface="Times New Roman" panose="02020603050405020304" pitchFamily="18" charset="0"/>
              <a:cs typeface="Times New Roman" panose="02020603050405020304" pitchFamily="18" charset="0"/>
            </a:endParaRPr>
          </a:p>
          <a:p>
            <a:pPr algn="just"/>
            <a:endParaRPr lang="uk-UA" sz="1600" dirty="0" smtClean="0">
              <a:latin typeface="Times New Roman" panose="02020603050405020304" pitchFamily="18" charset="0"/>
              <a:cs typeface="Times New Roman" panose="02020603050405020304" pitchFamily="18" charset="0"/>
            </a:endParaRPr>
          </a:p>
          <a:p>
            <a:pPr algn="just"/>
            <a:endParaRPr lang="ru-RU" sz="1600" dirty="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6532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95736" y="260648"/>
            <a:ext cx="4572000" cy="5847755"/>
          </a:xfrm>
          <a:prstGeom prst="rect">
            <a:avLst/>
          </a:prstGeom>
        </p:spPr>
        <p:txBody>
          <a:bodyPr>
            <a:spAutoFit/>
          </a:bodyPr>
          <a:lstStyle/>
          <a:p>
            <a:pPr algn="just"/>
            <a:r>
              <a:rPr lang="uk-UA" dirty="0" smtClean="0">
                <a:latin typeface="Times New Roman" panose="02020603050405020304" pitchFamily="18" charset="0"/>
                <a:cs typeface="Times New Roman" panose="02020603050405020304" pitchFamily="18" charset="0"/>
              </a:rPr>
              <a:t>28. </a:t>
            </a:r>
            <a:r>
              <a:rPr lang="uk-UA" dirty="0" smtClean="0">
                <a:latin typeface="Times New Roman" panose="02020603050405020304" pitchFamily="18" charset="0"/>
                <a:cs typeface="Times New Roman" panose="02020603050405020304" pitchFamily="18" charset="0"/>
              </a:rPr>
              <a:t>Наказ </a:t>
            </a:r>
            <a:r>
              <a:rPr lang="uk-UA" dirty="0">
                <a:latin typeface="Times New Roman" panose="02020603050405020304" pitchFamily="18" charset="0"/>
                <a:cs typeface="Times New Roman" panose="02020603050405020304" pitchFamily="18" charset="0"/>
              </a:rPr>
              <a:t>МВС України від 13.06.2016</a:t>
            </a:r>
            <a:r>
              <a:rPr lang="ru-RU"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 503 “</a:t>
            </a:r>
            <a:r>
              <a:rPr lang="uk-UA" i="1" dirty="0">
                <a:latin typeface="Times New Roman" panose="02020603050405020304" pitchFamily="18" charset="0"/>
                <a:cs typeface="Times New Roman" panose="02020603050405020304" pitchFamily="18" charset="0"/>
              </a:rPr>
              <a:t>Про затвердження Інструкції з організації контролю за виконанням документів у Національній поліції України</a:t>
            </a:r>
            <a:r>
              <a:rPr lang="uk-UA"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29. </a:t>
            </a:r>
            <a:r>
              <a:rPr lang="uk-UA" dirty="0" smtClean="0">
                <a:latin typeface="Times New Roman" panose="02020603050405020304" pitchFamily="18" charset="0"/>
                <a:cs typeface="Times New Roman" panose="02020603050405020304" pitchFamily="18" charset="0"/>
              </a:rPr>
              <a:t>Наказ </a:t>
            </a:r>
            <a:r>
              <a:rPr lang="uk-UA" dirty="0">
                <a:latin typeface="Times New Roman" panose="02020603050405020304" pitchFamily="18" charset="0"/>
                <a:cs typeface="Times New Roman" panose="02020603050405020304" pitchFamily="18" charset="0"/>
              </a:rPr>
              <a:t>МВС України від 14.04.2016</a:t>
            </a:r>
            <a:r>
              <a:rPr lang="ru-RU"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 296 “</a:t>
            </a:r>
            <a:r>
              <a:rPr lang="uk-UA" i="1" dirty="0">
                <a:latin typeface="Times New Roman" panose="02020603050405020304" pitchFamily="18" charset="0"/>
                <a:cs typeface="Times New Roman" panose="02020603050405020304" pitchFamily="18" charset="0"/>
              </a:rPr>
              <a:t>Про затвердження Інструкції з організації обліку та руху кримінальних проваджень в органах досудового розслідування Національної поліції України</a:t>
            </a:r>
            <a:r>
              <a:rPr lang="uk-UA" dirty="0" smtClean="0">
                <a:latin typeface="Times New Roman" panose="02020603050405020304" pitchFamily="18" charset="0"/>
                <a:cs typeface="Times New Roman" panose="02020603050405020304" pitchFamily="18" charset="0"/>
              </a:rPr>
              <a:t>”.</a:t>
            </a:r>
          </a:p>
          <a:p>
            <a:pPr algn="just"/>
            <a:r>
              <a:rPr lang="uk-UA" dirty="0" smtClean="0">
                <a:latin typeface="Times New Roman" panose="02020603050405020304" pitchFamily="18" charset="0"/>
                <a:cs typeface="Times New Roman" panose="02020603050405020304" pitchFamily="18" charset="0"/>
              </a:rPr>
              <a:t>30. </a:t>
            </a:r>
            <a:r>
              <a:rPr lang="uk-UA" dirty="0">
                <a:latin typeface="Times New Roman" panose="02020603050405020304" pitchFamily="18" charset="0"/>
                <a:cs typeface="Times New Roman" panose="02020603050405020304" pitchFamily="18" charset="0"/>
              </a:rPr>
              <a:t>Наказ МВС України від 07.02.2017 № 95 </a:t>
            </a:r>
            <a:r>
              <a:rPr lang="ru-RU" dirty="0">
                <a:latin typeface="Times New Roman" panose="02020603050405020304" pitchFamily="18" charset="0"/>
                <a:cs typeface="Times New Roman" panose="02020603050405020304" pitchFamily="18" charset="0"/>
              </a:rPr>
              <a:t>“</a:t>
            </a:r>
            <a:r>
              <a:rPr lang="uk-UA" i="1" dirty="0">
                <a:latin typeface="Times New Roman" panose="02020603050405020304" pitchFamily="18" charset="0"/>
                <a:cs typeface="Times New Roman" panose="02020603050405020304" pitchFamily="18" charset="0"/>
              </a:rPr>
              <a:t>Про організацію роботи із запитами на публічну інформацію в Національній поліції України</a:t>
            </a:r>
            <a:r>
              <a:rPr lang="ru-RU"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31. </a:t>
            </a:r>
            <a:r>
              <a:rPr lang="uk-UA" dirty="0">
                <a:latin typeface="Times New Roman" panose="02020603050405020304" pitchFamily="18" charset="0"/>
                <a:cs typeface="Times New Roman" panose="02020603050405020304" pitchFamily="18" charset="0"/>
              </a:rPr>
              <a:t>Наказ МВС України від </a:t>
            </a:r>
            <a:r>
              <a:rPr lang="ru-RU" dirty="0">
                <a:latin typeface="Times New Roman" panose="02020603050405020304" pitchFamily="18" charset="0"/>
                <a:cs typeface="Times New Roman" panose="02020603050405020304" pitchFamily="18" charset="0"/>
              </a:rPr>
              <a:t>15</a:t>
            </a:r>
            <a:r>
              <a:rPr lang="uk-UA"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0</a:t>
            </a:r>
            <a:r>
              <a:rPr lang="uk-UA" dirty="0">
                <a:latin typeface="Times New Roman" panose="02020603050405020304" pitchFamily="18" charset="0"/>
                <a:cs typeface="Times New Roman" panose="02020603050405020304" pitchFamily="18" charset="0"/>
              </a:rPr>
              <a:t>2.201</a:t>
            </a:r>
            <a:r>
              <a:rPr lang="ru-RU" dirty="0">
                <a:latin typeface="Times New Roman" panose="02020603050405020304" pitchFamily="18" charset="0"/>
                <a:cs typeface="Times New Roman" panose="02020603050405020304" pitchFamily="18" charset="0"/>
              </a:rPr>
              <a:t>7</a:t>
            </a:r>
            <a:r>
              <a:rPr lang="uk-UA"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119 “</a:t>
            </a:r>
            <a:r>
              <a:rPr lang="uk-UA" i="1" dirty="0">
                <a:latin typeface="Times New Roman" panose="02020603050405020304" pitchFamily="18" charset="0"/>
                <a:cs typeface="Times New Roman" panose="02020603050405020304" pitchFamily="18" charset="0"/>
              </a:rPr>
              <a:t>Про затвердження Порядку організації роботи із депутатськими запитами та депутатськими зверненнями народних депутатів України в Національній поліції України</a:t>
            </a:r>
            <a:r>
              <a:rPr lang="ru-RU"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algn="just"/>
            <a:endParaRPr lang="ru-RU" sz="1600" dirty="0">
              <a:latin typeface="Times New Roman" panose="02020603050405020304" pitchFamily="18" charset="0"/>
              <a:cs typeface="Times New Roman" panose="02020603050405020304" pitchFamily="18" charset="0"/>
            </a:endParaRPr>
          </a:p>
          <a:p>
            <a:pPr algn="just"/>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8715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95736" y="487025"/>
            <a:ext cx="4572000" cy="6370975"/>
          </a:xfrm>
          <a:prstGeom prst="rect">
            <a:avLst/>
          </a:prstGeom>
        </p:spPr>
        <p:txBody>
          <a:bodyPr>
            <a:spAutoFit/>
          </a:bodyPr>
          <a:lstStyle/>
          <a:p>
            <a:pPr algn="just"/>
            <a:r>
              <a:rPr lang="uk-UA" sz="2000" dirty="0" smtClean="0">
                <a:latin typeface="Times New Roman" panose="02020603050405020304" pitchFamily="18" charset="0"/>
                <a:cs typeface="Times New Roman" panose="02020603050405020304" pitchFamily="18" charset="0"/>
              </a:rPr>
              <a:t>32. </a:t>
            </a:r>
            <a:r>
              <a:rPr lang="uk-UA" sz="2000" dirty="0" smtClean="0">
                <a:latin typeface="Times New Roman" panose="02020603050405020304" pitchFamily="18" charset="0"/>
                <a:cs typeface="Times New Roman" panose="02020603050405020304" pitchFamily="18" charset="0"/>
              </a:rPr>
              <a:t>Наказ </a:t>
            </a:r>
            <a:r>
              <a:rPr lang="uk-UA" sz="2000" dirty="0">
                <a:latin typeface="Times New Roman" panose="02020603050405020304" pitchFamily="18" charset="0"/>
                <a:cs typeface="Times New Roman" panose="02020603050405020304" pitchFamily="18" charset="0"/>
              </a:rPr>
              <a:t>МВС України від</a:t>
            </a:r>
            <a:r>
              <a:rPr lang="ru-RU" sz="2000" dirty="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15.11.2017 № 930 “</a:t>
            </a:r>
            <a:r>
              <a:rPr lang="uk-UA" sz="2000" i="1" dirty="0">
                <a:latin typeface="Times New Roman" panose="02020603050405020304" pitchFamily="18" charset="0"/>
                <a:cs typeface="Times New Roman" panose="02020603050405020304" pitchFamily="18" charset="0"/>
              </a:rPr>
              <a:t>Про затвердження Порядку розгляду звернень та організації проведення особистого прийому громадян в органах та підрозділах Національної поліції України</a:t>
            </a:r>
            <a:r>
              <a:rPr lang="uk-UA"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33. </a:t>
            </a:r>
            <a:r>
              <a:rPr lang="uk-UA" sz="2000" dirty="0" smtClean="0">
                <a:latin typeface="Times New Roman" panose="02020603050405020304" pitchFamily="18" charset="0"/>
                <a:cs typeface="Times New Roman" panose="02020603050405020304" pitchFamily="18" charset="0"/>
              </a:rPr>
              <a:t>Наказ </a:t>
            </a:r>
            <a:r>
              <a:rPr lang="uk-UA" sz="2000" dirty="0">
                <a:latin typeface="Times New Roman" panose="02020603050405020304" pitchFamily="18" charset="0"/>
                <a:cs typeface="Times New Roman" panose="02020603050405020304" pitchFamily="18" charset="0"/>
              </a:rPr>
              <a:t>Національної поліції України</a:t>
            </a:r>
            <a:r>
              <a:rPr lang="ru-RU" sz="2000" dirty="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від 25.02.2017 № 169 “</a:t>
            </a:r>
            <a:r>
              <a:rPr lang="uk-UA" sz="2000" i="1" dirty="0">
                <a:latin typeface="Times New Roman" panose="02020603050405020304" pitchFamily="18" charset="0"/>
                <a:cs typeface="Times New Roman" panose="02020603050405020304" pitchFamily="18" charset="0"/>
              </a:rPr>
              <a:t>Про затвердження Інструкції про порядок виготовлення, обліку, зберігання, використання та знищення печаток і штампів у системі Національної поліції України</a:t>
            </a:r>
            <a:r>
              <a:rPr lang="uk-UA"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34. </a:t>
            </a:r>
            <a:r>
              <a:rPr lang="uk-UA" sz="2000" dirty="0" smtClean="0">
                <a:latin typeface="Times New Roman" panose="02020603050405020304" pitchFamily="18" charset="0"/>
                <a:cs typeface="Times New Roman" panose="02020603050405020304" pitchFamily="18" charset="0"/>
              </a:rPr>
              <a:t>Наказ </a:t>
            </a:r>
            <a:r>
              <a:rPr lang="uk-UA" sz="2000" dirty="0">
                <a:latin typeface="Times New Roman" panose="02020603050405020304" pitchFamily="18" charset="0"/>
                <a:cs typeface="Times New Roman" panose="02020603050405020304" pitchFamily="18" charset="0"/>
              </a:rPr>
              <a:t>Національної поліції України</a:t>
            </a:r>
            <a:r>
              <a:rPr lang="ru-RU" sz="2000" dirty="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від 12.10.2018. № 945 </a:t>
            </a:r>
            <a:r>
              <a:rPr lang="ru-RU" sz="2000" dirty="0">
                <a:latin typeface="Times New Roman" panose="02020603050405020304" pitchFamily="18" charset="0"/>
                <a:cs typeface="Times New Roman" panose="02020603050405020304" pitchFamily="18" charset="0"/>
              </a:rPr>
              <a:t>“</a:t>
            </a:r>
            <a:r>
              <a:rPr lang="uk-UA" sz="2000" i="1" dirty="0">
                <a:latin typeface="Times New Roman" panose="02020603050405020304" pitchFamily="18" charset="0"/>
                <a:cs typeface="Times New Roman" panose="02020603050405020304" pitchFamily="18" charset="0"/>
              </a:rPr>
              <a:t>Про затвердження Переліку відомостей, що становлять службову інформацію в системі Національної поліції України</a:t>
            </a:r>
            <a:r>
              <a:rPr lang="ru-RU" sz="2000" dirty="0">
                <a:latin typeface="Times New Roman" panose="02020603050405020304" pitchFamily="18" charset="0"/>
                <a:cs typeface="Times New Roman" panose="02020603050405020304" pitchFamily="18" charset="0"/>
              </a:rPr>
              <a:t>”</a:t>
            </a:r>
            <a:r>
              <a:rPr lang="uk-UA"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algn="just"/>
            <a:endParaRPr lang="ru-RU" sz="1600" dirty="0">
              <a:latin typeface="Times New Roman" panose="02020603050405020304" pitchFamily="18" charset="0"/>
              <a:cs typeface="Times New Roman" panose="02020603050405020304" pitchFamily="18" charset="0"/>
            </a:endParaRPr>
          </a:p>
          <a:p>
            <a:pPr algn="just"/>
            <a:endParaRPr lang="ru-RU" sz="1600" dirty="0">
              <a:latin typeface="Times New Roman" panose="02020603050405020304" pitchFamily="18" charset="0"/>
              <a:cs typeface="Times New Roman" panose="02020603050405020304" pitchFamily="18" charset="0"/>
            </a:endParaRPr>
          </a:p>
          <a:p>
            <a:pPr algn="just"/>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2976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sz="4800" b="1" dirty="0" smtClean="0">
                <a:solidFill>
                  <a:srgbClr val="FF0000"/>
                </a:solidFill>
                <a:latin typeface="Times New Roman" panose="02020603050405020304" pitchFamily="18" charset="0"/>
                <a:cs typeface="Times New Roman" panose="02020603050405020304" pitchFamily="18" charset="0"/>
              </a:rPr>
              <a:t>Тема 1</a:t>
            </a:r>
            <a:endParaRPr lang="ru-RU" sz="48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1859" y="1484784"/>
            <a:ext cx="6711654" cy="4195481"/>
          </a:xfrm>
        </p:spPr>
        <p:txBody>
          <a:bodyPr>
            <a:normAutofit fontScale="92500"/>
          </a:bodyPr>
          <a:lstStyle/>
          <a:p>
            <a:pPr marL="0" indent="0" algn="ctr">
              <a:buNone/>
            </a:pPr>
            <a:r>
              <a:rPr lang="ru-RU" sz="4000" b="1" dirty="0" err="1">
                <a:solidFill>
                  <a:schemeClr val="tx1">
                    <a:lumMod val="95000"/>
                  </a:schemeClr>
                </a:solidFill>
                <a:latin typeface="Times New Roman" panose="02020603050405020304" pitchFamily="18" charset="0"/>
                <a:cs typeface="Times New Roman" panose="02020603050405020304" pitchFamily="18" charset="0"/>
              </a:rPr>
              <a:t>Юридичне</a:t>
            </a:r>
            <a:r>
              <a:rPr lang="ru-RU" sz="4000" b="1" dirty="0">
                <a:solidFill>
                  <a:schemeClr val="tx1">
                    <a:lumMod val="95000"/>
                  </a:schemeClr>
                </a:solidFill>
                <a:latin typeface="Times New Roman" panose="02020603050405020304" pitchFamily="18" charset="0"/>
                <a:cs typeface="Times New Roman" panose="02020603050405020304" pitchFamily="18" charset="0"/>
              </a:rPr>
              <a:t> </a:t>
            </a:r>
            <a:r>
              <a:rPr lang="ru-RU" sz="4000" b="1" dirty="0" err="1">
                <a:solidFill>
                  <a:schemeClr val="tx1">
                    <a:lumMod val="95000"/>
                  </a:schemeClr>
                </a:solidFill>
                <a:latin typeface="Times New Roman" panose="02020603050405020304" pitchFamily="18" charset="0"/>
                <a:cs typeface="Times New Roman" panose="02020603050405020304" pitchFamily="18" charset="0"/>
              </a:rPr>
              <a:t>документознавство</a:t>
            </a:r>
            <a:r>
              <a:rPr lang="ru-RU" sz="4000" b="1" dirty="0">
                <a:solidFill>
                  <a:schemeClr val="tx1">
                    <a:lumMod val="95000"/>
                  </a:schemeClr>
                </a:solidFill>
                <a:latin typeface="Times New Roman" panose="02020603050405020304" pitchFamily="18" charset="0"/>
                <a:cs typeface="Times New Roman" panose="02020603050405020304" pitchFamily="18" charset="0"/>
              </a:rPr>
              <a:t> як фундаментальна і </a:t>
            </a:r>
            <a:r>
              <a:rPr lang="ru-RU" sz="4000" b="1" dirty="0" err="1">
                <a:solidFill>
                  <a:schemeClr val="tx1">
                    <a:lumMod val="95000"/>
                  </a:schemeClr>
                </a:solidFill>
                <a:latin typeface="Times New Roman" panose="02020603050405020304" pitchFamily="18" charset="0"/>
                <a:cs typeface="Times New Roman" panose="02020603050405020304" pitchFamily="18" charset="0"/>
              </a:rPr>
              <a:t>прикладна</a:t>
            </a:r>
            <a:r>
              <a:rPr lang="ru-RU" sz="4000" b="1" dirty="0">
                <a:solidFill>
                  <a:schemeClr val="tx1">
                    <a:lumMod val="95000"/>
                  </a:schemeClr>
                </a:solidFill>
                <a:latin typeface="Times New Roman" panose="02020603050405020304" pitchFamily="18" charset="0"/>
                <a:cs typeface="Times New Roman" panose="02020603050405020304" pitchFamily="18" charset="0"/>
              </a:rPr>
              <a:t> </a:t>
            </a:r>
            <a:r>
              <a:rPr lang="ru-RU" sz="4000" b="1" dirty="0" err="1">
                <a:solidFill>
                  <a:schemeClr val="tx1">
                    <a:lumMod val="95000"/>
                  </a:schemeClr>
                </a:solidFill>
                <a:latin typeface="Times New Roman" panose="02020603050405020304" pitchFamily="18" charset="0"/>
                <a:cs typeface="Times New Roman" panose="02020603050405020304" pitchFamily="18" charset="0"/>
              </a:rPr>
              <a:t>наукова</a:t>
            </a:r>
            <a:r>
              <a:rPr lang="ru-RU" sz="4000" b="1" dirty="0">
                <a:solidFill>
                  <a:schemeClr val="tx1">
                    <a:lumMod val="95000"/>
                  </a:schemeClr>
                </a:solidFill>
                <a:latin typeface="Times New Roman" panose="02020603050405020304" pitchFamily="18" charset="0"/>
                <a:cs typeface="Times New Roman" panose="02020603050405020304" pitchFamily="18" charset="0"/>
              </a:rPr>
              <a:t> </a:t>
            </a:r>
            <a:r>
              <a:rPr lang="ru-RU" sz="4000" b="1" dirty="0" err="1">
                <a:solidFill>
                  <a:schemeClr val="tx1">
                    <a:lumMod val="95000"/>
                  </a:schemeClr>
                </a:solidFill>
                <a:latin typeface="Times New Roman" panose="02020603050405020304" pitchFamily="18" charset="0"/>
                <a:cs typeface="Times New Roman" panose="02020603050405020304" pitchFamily="18" charset="0"/>
              </a:rPr>
              <a:t>дисципліна</a:t>
            </a:r>
            <a:r>
              <a:rPr lang="ru-RU" sz="4000" b="1" dirty="0">
                <a:solidFill>
                  <a:schemeClr val="tx1">
                    <a:lumMod val="95000"/>
                  </a:schemeClr>
                </a:solidFill>
                <a:latin typeface="Times New Roman" panose="02020603050405020304" pitchFamily="18" charset="0"/>
                <a:cs typeface="Times New Roman" panose="02020603050405020304" pitchFamily="18" charset="0"/>
              </a:rPr>
              <a:t>. </a:t>
            </a:r>
          </a:p>
          <a:p>
            <a:pPr marL="0" indent="0" algn="ctr">
              <a:buNone/>
            </a:pPr>
            <a:r>
              <a:rPr lang="ru-RU" sz="4000" b="1" dirty="0" err="1">
                <a:solidFill>
                  <a:schemeClr val="tx1">
                    <a:lumMod val="95000"/>
                  </a:schemeClr>
                </a:solidFill>
                <a:latin typeface="Times New Roman" panose="02020603050405020304" pitchFamily="18" charset="0"/>
                <a:cs typeface="Times New Roman" panose="02020603050405020304" pitchFamily="18" charset="0"/>
              </a:rPr>
              <a:t>Юридичний</a:t>
            </a:r>
            <a:r>
              <a:rPr lang="ru-RU" sz="4000" b="1" dirty="0">
                <a:solidFill>
                  <a:schemeClr val="tx1">
                    <a:lumMod val="95000"/>
                  </a:schemeClr>
                </a:solidFill>
                <a:latin typeface="Times New Roman" panose="02020603050405020304" pitchFamily="18" charset="0"/>
                <a:cs typeface="Times New Roman" panose="02020603050405020304" pitchFamily="18" charset="0"/>
              </a:rPr>
              <a:t> документ як </a:t>
            </a:r>
            <a:r>
              <a:rPr lang="ru-RU" sz="4000" b="1" dirty="0" err="1">
                <a:solidFill>
                  <a:schemeClr val="tx1">
                    <a:lumMod val="95000"/>
                  </a:schemeClr>
                </a:solidFill>
                <a:latin typeface="Times New Roman" panose="02020603050405020304" pitchFamily="18" charset="0"/>
                <a:cs typeface="Times New Roman" panose="02020603050405020304" pitchFamily="18" charset="0"/>
              </a:rPr>
              <a:t>основний</a:t>
            </a:r>
            <a:r>
              <a:rPr lang="ru-RU" sz="4000" b="1" dirty="0">
                <a:solidFill>
                  <a:schemeClr val="tx1">
                    <a:lumMod val="95000"/>
                  </a:schemeClr>
                </a:solidFill>
                <a:latin typeface="Times New Roman" panose="02020603050405020304" pitchFamily="18" charset="0"/>
                <a:cs typeface="Times New Roman" panose="02020603050405020304" pitchFamily="18" charset="0"/>
              </a:rPr>
              <a:t> </a:t>
            </a:r>
            <a:r>
              <a:rPr lang="ru-RU" sz="4000" b="1" dirty="0" err="1">
                <a:solidFill>
                  <a:schemeClr val="tx1">
                    <a:lumMod val="95000"/>
                  </a:schemeClr>
                </a:solidFill>
                <a:latin typeface="Times New Roman" panose="02020603050405020304" pitchFamily="18" charset="0"/>
                <a:cs typeface="Times New Roman" panose="02020603050405020304" pitchFamily="18" charset="0"/>
              </a:rPr>
              <a:t>носій</a:t>
            </a:r>
            <a:r>
              <a:rPr lang="ru-RU" sz="4000" b="1" dirty="0">
                <a:solidFill>
                  <a:schemeClr val="tx1">
                    <a:lumMod val="95000"/>
                  </a:schemeClr>
                </a:solidFill>
                <a:latin typeface="Times New Roman" panose="02020603050405020304" pitchFamily="18" charset="0"/>
                <a:cs typeface="Times New Roman" panose="02020603050405020304" pitchFamily="18" charset="0"/>
              </a:rPr>
              <a:t> </a:t>
            </a:r>
            <a:r>
              <a:rPr lang="ru-RU" sz="4000" b="1" dirty="0" err="1">
                <a:solidFill>
                  <a:schemeClr val="tx1">
                    <a:lumMod val="95000"/>
                  </a:schemeClr>
                </a:solidFill>
                <a:latin typeface="Times New Roman" panose="02020603050405020304" pitchFamily="18" charset="0"/>
                <a:cs typeface="Times New Roman" panose="02020603050405020304" pitchFamily="18" charset="0"/>
              </a:rPr>
              <a:t>правової</a:t>
            </a:r>
            <a:r>
              <a:rPr lang="ru-RU" sz="4000" b="1" dirty="0">
                <a:solidFill>
                  <a:schemeClr val="tx1">
                    <a:lumMod val="95000"/>
                  </a:schemeClr>
                </a:solidFill>
                <a:latin typeface="Times New Roman" panose="02020603050405020304" pitchFamily="18" charset="0"/>
                <a:cs typeface="Times New Roman" panose="02020603050405020304" pitchFamily="18" charset="0"/>
              </a:rPr>
              <a:t> </a:t>
            </a:r>
            <a:r>
              <a:rPr lang="ru-RU" sz="4000" b="1" dirty="0" err="1">
                <a:solidFill>
                  <a:schemeClr val="tx1">
                    <a:lumMod val="95000"/>
                  </a:schemeClr>
                </a:solidFill>
                <a:latin typeface="Times New Roman" panose="02020603050405020304" pitchFamily="18" charset="0"/>
                <a:cs typeface="Times New Roman" panose="02020603050405020304" pitchFamily="18" charset="0"/>
              </a:rPr>
              <a:t>інформації</a:t>
            </a:r>
            <a:endParaRPr lang="ru-RU" sz="4000" b="1" dirty="0">
              <a:solidFill>
                <a:schemeClr val="tx1">
                  <a:lumMod val="95000"/>
                </a:schemeClr>
              </a:solidFill>
              <a:latin typeface="Times New Roman" panose="02020603050405020304" pitchFamily="18" charset="0"/>
              <a:cs typeface="Times New Roman" panose="02020603050405020304" pitchFamily="18" charset="0"/>
            </a:endParaRPr>
          </a:p>
          <a:p>
            <a:endParaRPr lang="ru-RU"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6575" y="24448"/>
            <a:ext cx="18288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1796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u="sng" dirty="0" smtClean="0">
                <a:solidFill>
                  <a:srgbClr val="FFFF00"/>
                </a:solidFill>
                <a:latin typeface="Times New Roman" panose="02020603050405020304" pitchFamily="18" charset="0"/>
                <a:cs typeface="Times New Roman" panose="02020603050405020304" pitchFamily="18" charset="0"/>
              </a:rPr>
              <a:t>1.3</a:t>
            </a:r>
            <a:r>
              <a:rPr lang="uk-UA" b="1" u="sng" dirty="0">
                <a:solidFill>
                  <a:srgbClr val="FFFF00"/>
                </a:solidFill>
                <a:latin typeface="Times New Roman" panose="02020603050405020304" pitchFamily="18" charset="0"/>
                <a:cs typeface="Times New Roman" panose="02020603050405020304" pitchFamily="18" charset="0"/>
              </a:rPr>
              <a:t>.</a:t>
            </a:r>
            <a:endParaRPr lang="ru-RU" dirty="0">
              <a:solidFill>
                <a:srgbClr val="FFFF00"/>
              </a:solidFill>
            </a:endParaRPr>
          </a:p>
        </p:txBody>
      </p:sp>
      <p:sp>
        <p:nvSpPr>
          <p:cNvPr id="3" name="Прямоугольник 2"/>
          <p:cNvSpPr/>
          <p:nvPr/>
        </p:nvSpPr>
        <p:spPr>
          <a:xfrm>
            <a:off x="2051720" y="1700808"/>
            <a:ext cx="4572000" cy="2308324"/>
          </a:xfrm>
          <a:prstGeom prst="rect">
            <a:avLst/>
          </a:prstGeom>
        </p:spPr>
        <p:txBody>
          <a:bodyPr>
            <a:spAutoFit/>
          </a:bodyPr>
          <a:lstStyle/>
          <a:p>
            <a:pPr algn="ctr"/>
            <a:r>
              <a:rPr lang="ru-RU" sz="3600" b="1" dirty="0" err="1" smtClean="0">
                <a:solidFill>
                  <a:srgbClr val="FFFF00"/>
                </a:solidFill>
                <a:latin typeface="Times New Roman" panose="02020603050405020304" pitchFamily="18" charset="0"/>
                <a:cs typeface="Times New Roman" panose="02020603050405020304" pitchFamily="18" charset="0"/>
              </a:rPr>
              <a:t>Поняття</a:t>
            </a:r>
            <a:r>
              <a:rPr lang="ru-RU" sz="3600" b="1" dirty="0" smtClean="0">
                <a:solidFill>
                  <a:srgbClr val="FFFF00"/>
                </a:solidFill>
                <a:latin typeface="Times New Roman" panose="02020603050405020304" pitchFamily="18" charset="0"/>
                <a:cs typeface="Times New Roman" panose="02020603050405020304" pitchFamily="18" charset="0"/>
              </a:rPr>
              <a:t> </a:t>
            </a:r>
            <a:r>
              <a:rPr lang="ru-RU" sz="3600" b="1" dirty="0" err="1">
                <a:solidFill>
                  <a:srgbClr val="FFFF00"/>
                </a:solidFill>
                <a:latin typeface="Times New Roman" panose="02020603050405020304" pitchFamily="18" charset="0"/>
                <a:cs typeface="Times New Roman" panose="02020603050405020304" pitchFamily="18" charset="0"/>
              </a:rPr>
              <a:t>інформації</a:t>
            </a:r>
            <a:r>
              <a:rPr lang="ru-RU" sz="3600" b="1" dirty="0">
                <a:solidFill>
                  <a:srgbClr val="FFFF00"/>
                </a:solidFill>
                <a:latin typeface="Times New Roman" panose="02020603050405020304" pitchFamily="18" charset="0"/>
                <a:cs typeface="Times New Roman" panose="02020603050405020304" pitchFamily="18" charset="0"/>
              </a:rPr>
              <a:t>, документа. </a:t>
            </a:r>
            <a:r>
              <a:rPr lang="ru-RU" sz="3600" b="1" dirty="0" err="1">
                <a:solidFill>
                  <a:srgbClr val="FFFF00"/>
                </a:solidFill>
                <a:latin typeface="Times New Roman" panose="02020603050405020304" pitchFamily="18" charset="0"/>
                <a:cs typeface="Times New Roman" panose="02020603050405020304" pitchFamily="18" charset="0"/>
              </a:rPr>
              <a:t>Функції</a:t>
            </a:r>
            <a:r>
              <a:rPr lang="ru-RU" sz="3600" b="1" dirty="0">
                <a:solidFill>
                  <a:srgbClr val="FFFF00"/>
                </a:solidFill>
                <a:latin typeface="Times New Roman" panose="02020603050405020304" pitchFamily="18" charset="0"/>
                <a:cs typeface="Times New Roman" panose="02020603050405020304" pitchFamily="18" charset="0"/>
              </a:rPr>
              <a:t> та </a:t>
            </a:r>
            <a:r>
              <a:rPr lang="ru-RU" sz="3600" b="1" dirty="0" err="1">
                <a:solidFill>
                  <a:srgbClr val="FFFF00"/>
                </a:solidFill>
                <a:latin typeface="Times New Roman" panose="02020603050405020304" pitchFamily="18" charset="0"/>
                <a:cs typeface="Times New Roman" panose="02020603050405020304" pitchFamily="18" charset="0"/>
              </a:rPr>
              <a:t>класифікації</a:t>
            </a:r>
            <a:r>
              <a:rPr lang="ru-RU" sz="3600" b="1" dirty="0">
                <a:solidFill>
                  <a:srgbClr val="FFFF00"/>
                </a:solidFill>
                <a:latin typeface="Times New Roman" panose="02020603050405020304" pitchFamily="18" charset="0"/>
                <a:cs typeface="Times New Roman" panose="02020603050405020304" pitchFamily="18" charset="0"/>
              </a:rPr>
              <a:t> </a:t>
            </a:r>
            <a:r>
              <a:rPr lang="ru-RU" sz="3600" b="1" dirty="0" err="1">
                <a:solidFill>
                  <a:srgbClr val="FFFF00"/>
                </a:solidFill>
                <a:latin typeface="Times New Roman" panose="02020603050405020304" pitchFamily="18" charset="0"/>
                <a:cs typeface="Times New Roman" panose="02020603050405020304" pitchFamily="18" charset="0"/>
              </a:rPr>
              <a:t>документів</a:t>
            </a:r>
            <a:endParaRPr lang="ru-RU" sz="3600" b="1" dirty="0">
              <a:solidFill>
                <a:srgbClr val="FFFF00"/>
              </a:solidFill>
              <a:latin typeface="Times New Roman" panose="02020603050405020304" pitchFamily="18" charset="0"/>
              <a:cs typeface="Times New Roman" panose="02020603050405020304" pitchFamily="18" charset="0"/>
            </a:endParaRPr>
          </a:p>
        </p:txBody>
      </p:sp>
      <p:pic>
        <p:nvPicPr>
          <p:cNvPr id="4" name="Рисунок 3" descr="вжзвжвжжввввввввввввввввввввввввввввввввввввввввввв.jpg"/>
          <p:cNvPicPr>
            <a:picLocks noChangeAspect="1"/>
          </p:cNvPicPr>
          <p:nvPr/>
        </p:nvPicPr>
        <p:blipFill>
          <a:blip r:embed="rId2"/>
          <a:stretch>
            <a:fillRect/>
          </a:stretch>
        </p:blipFill>
        <p:spPr>
          <a:xfrm>
            <a:off x="5950154" y="4293096"/>
            <a:ext cx="3190132" cy="2214578"/>
          </a:xfrm>
          <a:prstGeom prst="rect">
            <a:avLst/>
          </a:prstGeom>
        </p:spPr>
      </p:pic>
    </p:spTree>
    <p:extLst>
      <p:ext uri="{BB962C8B-B14F-4D97-AF65-F5344CB8AC3E}">
        <p14:creationId xmlns:p14="http://schemas.microsoft.com/office/powerpoint/2010/main" val="1537689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67744" y="836712"/>
            <a:ext cx="4572000" cy="5109091"/>
          </a:xfrm>
          <a:prstGeom prst="rect">
            <a:avLst/>
          </a:prstGeom>
        </p:spPr>
        <p:txBody>
          <a:bodyPr>
            <a:spAutoFit/>
          </a:bodyPr>
          <a:lstStyle/>
          <a:p>
            <a:pPr algn="just"/>
            <a:r>
              <a:rPr lang="uk-UA" sz="2800" dirty="0" smtClean="0">
                <a:solidFill>
                  <a:srgbClr val="FF0000"/>
                </a:solidFill>
                <a:latin typeface="Times New Roman" panose="02020603050405020304" pitchFamily="18" charset="0"/>
                <a:cs typeface="Times New Roman" panose="02020603050405020304" pitchFamily="18" charset="0"/>
              </a:rPr>
              <a:t>Під </a:t>
            </a:r>
            <a:r>
              <a:rPr lang="uk-UA" sz="3200" b="1" i="1" dirty="0">
                <a:solidFill>
                  <a:srgbClr val="FF0000"/>
                </a:solidFill>
                <a:latin typeface="Times New Roman" panose="02020603050405020304" pitchFamily="18" charset="0"/>
                <a:cs typeface="Times New Roman" panose="02020603050405020304" pitchFamily="18" charset="0"/>
              </a:rPr>
              <a:t>інформацією</a:t>
            </a:r>
            <a:r>
              <a:rPr lang="uk-UA" sz="3200" b="1" dirty="0">
                <a:solidFill>
                  <a:srgbClr val="FF0000"/>
                </a:solidFill>
                <a:latin typeface="Times New Roman" panose="02020603050405020304" pitchFamily="18" charset="0"/>
                <a:cs typeface="Times New Roman" panose="02020603050405020304" pitchFamily="18" charset="0"/>
              </a:rPr>
              <a:t> </a:t>
            </a:r>
            <a:r>
              <a:rPr lang="uk-UA" sz="2800" dirty="0" smtClean="0">
                <a:solidFill>
                  <a:srgbClr val="FF0000"/>
                </a:solidFill>
                <a:latin typeface="Times New Roman" panose="02020603050405020304" pitchFamily="18" charset="0"/>
                <a:cs typeface="Times New Roman" panose="02020603050405020304" pitchFamily="18" charset="0"/>
              </a:rPr>
              <a:t>розуміють </a:t>
            </a:r>
            <a:r>
              <a:rPr lang="uk-UA" sz="2800" b="1" dirty="0">
                <a:latin typeface="Times New Roman" panose="02020603050405020304" pitchFamily="18" charset="0"/>
                <a:cs typeface="Times New Roman" panose="02020603050405020304" pitchFamily="18" charset="0"/>
              </a:rPr>
              <a:t>документовані чи публічно оголошені відомості про події, явища, які відбувалися в суспільстві, державі й навколишньому природному середовищі, носієм яких є знакова система (мова)</a:t>
            </a:r>
            <a:r>
              <a:rPr lang="uk-UA" sz="2800" dirty="0">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a:p>
            <a:pPr algn="just"/>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447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8"/>
          <p:cNvSpPr>
            <a:spLocks noChangeArrowheads="1"/>
          </p:cNvSpPr>
          <p:nvPr/>
        </p:nvSpPr>
        <p:spPr bwMode="auto">
          <a:xfrm>
            <a:off x="0" y="836712"/>
            <a:ext cx="9144000" cy="3357563"/>
          </a:xfrm>
          <a:prstGeom prst="irregularSeal1">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uk-UA" sz="2000" dirty="0" smtClean="0">
              <a:latin typeface="Times New Roman" panose="02020603050405020304" pitchFamily="18" charset="0"/>
              <a:cs typeface="Times New Roman" panose="02020603050405020304" pitchFamily="18" charset="0"/>
            </a:endParaRPr>
          </a:p>
          <a:p>
            <a:pPr algn="ctr"/>
            <a:endParaRPr lang="uk-UA" sz="2000" dirty="0">
              <a:latin typeface="Times New Roman" panose="02020603050405020304" pitchFamily="18" charset="0"/>
              <a:cs typeface="Times New Roman" panose="02020603050405020304" pitchFamily="18" charset="0"/>
            </a:endParaRPr>
          </a:p>
          <a:p>
            <a:pPr algn="ctr"/>
            <a:r>
              <a:rPr lang="uk-UA" sz="2000" dirty="0" smtClean="0">
                <a:solidFill>
                  <a:schemeClr val="bg2">
                    <a:lumMod val="75000"/>
                  </a:schemeClr>
                </a:solidFill>
                <a:latin typeface="Times New Roman" panose="02020603050405020304" pitchFamily="18" charset="0"/>
                <a:cs typeface="Times New Roman" panose="02020603050405020304" pitchFamily="18" charset="0"/>
              </a:rPr>
              <a:t>В </a:t>
            </a:r>
            <a:r>
              <a:rPr lang="uk-UA" sz="2000" dirty="0">
                <a:solidFill>
                  <a:schemeClr val="bg2">
                    <a:lumMod val="75000"/>
                  </a:schemeClr>
                </a:solidFill>
                <a:latin typeface="Times New Roman" panose="02020603050405020304" pitchFamily="18" charset="0"/>
                <a:cs typeface="Times New Roman" panose="02020603050405020304" pitchFamily="18" charset="0"/>
              </a:rPr>
              <a:t>українському законодавстві </a:t>
            </a:r>
            <a:r>
              <a:rPr lang="uk-UA" sz="2000" b="1" dirty="0">
                <a:solidFill>
                  <a:schemeClr val="bg2">
                    <a:lumMod val="75000"/>
                  </a:schemeClr>
                </a:solidFill>
                <a:latin typeface="Times New Roman" panose="02020603050405020304" pitchFamily="18" charset="0"/>
                <a:cs typeface="Times New Roman" panose="02020603050405020304" pitchFamily="18" charset="0"/>
              </a:rPr>
              <a:t>інформація</a:t>
            </a:r>
            <a:r>
              <a:rPr lang="ru-RU" sz="2000" b="1" dirty="0">
                <a:solidFill>
                  <a:schemeClr val="bg2">
                    <a:lumMod val="75000"/>
                  </a:schemeClr>
                </a:solidFill>
                <a:latin typeface="Times New Roman" panose="02020603050405020304" pitchFamily="18" charset="0"/>
                <a:cs typeface="Times New Roman" panose="02020603050405020304" pitchFamily="18" charset="0"/>
              </a:rPr>
              <a:t> </a:t>
            </a:r>
            <a:r>
              <a:rPr lang="uk-UA" sz="2000" dirty="0">
                <a:solidFill>
                  <a:schemeClr val="bg2">
                    <a:lumMod val="75000"/>
                  </a:schemeClr>
                </a:solidFill>
                <a:latin typeface="Times New Roman" panose="02020603050405020304" pitchFamily="18" charset="0"/>
                <a:cs typeface="Times New Roman" panose="02020603050405020304" pitchFamily="18" charset="0"/>
              </a:rPr>
              <a:t>–</a:t>
            </a:r>
            <a:r>
              <a:rPr lang="uk-UA" sz="2000" b="1" dirty="0">
                <a:solidFill>
                  <a:schemeClr val="bg2">
                    <a:lumMod val="75000"/>
                  </a:schemeClr>
                </a:solidFill>
                <a:latin typeface="Times New Roman" panose="02020603050405020304" pitchFamily="18" charset="0"/>
                <a:cs typeface="Times New Roman" panose="02020603050405020304" pitchFamily="18" charset="0"/>
              </a:rPr>
              <a:t> це </a:t>
            </a:r>
            <a:r>
              <a:rPr lang="uk-UA" sz="2000" b="1" dirty="0" smtClean="0">
                <a:solidFill>
                  <a:schemeClr val="bg2">
                    <a:lumMod val="75000"/>
                  </a:schemeClr>
                </a:solidFill>
                <a:latin typeface="Times New Roman" panose="02020603050405020304" pitchFamily="18" charset="0"/>
                <a:cs typeface="Times New Roman" panose="02020603050405020304" pitchFamily="18" charset="0"/>
              </a:rPr>
              <a:t>будь-які</a:t>
            </a:r>
          </a:p>
          <a:p>
            <a:pPr algn="ctr"/>
            <a:r>
              <a:rPr lang="uk-UA" sz="2000" b="1" dirty="0">
                <a:solidFill>
                  <a:schemeClr val="bg2">
                    <a:lumMod val="75000"/>
                  </a:schemeClr>
                </a:solidFill>
                <a:latin typeface="Times New Roman" panose="02020603050405020304" pitchFamily="18" charset="0"/>
                <a:cs typeface="Times New Roman" panose="02020603050405020304" pitchFamily="18" charset="0"/>
              </a:rPr>
              <a:t>відомості та/або дані,  які можуть бути </a:t>
            </a:r>
            <a:r>
              <a:rPr lang="uk-UA" sz="2000" b="1" dirty="0" smtClean="0">
                <a:solidFill>
                  <a:schemeClr val="bg2">
                    <a:lumMod val="75000"/>
                  </a:schemeClr>
                </a:solidFill>
                <a:latin typeface="Times New Roman" panose="02020603050405020304" pitchFamily="18" charset="0"/>
                <a:cs typeface="Times New Roman" panose="02020603050405020304" pitchFamily="18" charset="0"/>
              </a:rPr>
              <a:t>збережені</a:t>
            </a:r>
          </a:p>
          <a:p>
            <a:pPr algn="ctr"/>
            <a:r>
              <a:rPr lang="uk-UA" sz="2000" b="1" dirty="0">
                <a:solidFill>
                  <a:schemeClr val="bg2">
                    <a:lumMod val="75000"/>
                  </a:schemeClr>
                </a:solidFill>
                <a:latin typeface="Times New Roman" panose="02020603050405020304" pitchFamily="18" charset="0"/>
                <a:cs typeface="Times New Roman" panose="02020603050405020304" pitchFamily="18" charset="0"/>
              </a:rPr>
              <a:t>на  матеріальних  носіях або відображені </a:t>
            </a:r>
            <a:r>
              <a:rPr lang="uk-UA" sz="2000" b="1" dirty="0" smtClean="0">
                <a:solidFill>
                  <a:schemeClr val="bg2">
                    <a:lumMod val="75000"/>
                  </a:schemeClr>
                </a:solidFill>
                <a:latin typeface="Times New Roman" panose="02020603050405020304" pitchFamily="18" charset="0"/>
                <a:cs typeface="Times New Roman" panose="02020603050405020304" pitchFamily="18" charset="0"/>
              </a:rPr>
              <a:t>в</a:t>
            </a:r>
          </a:p>
          <a:p>
            <a:pPr algn="ctr"/>
            <a:r>
              <a:rPr lang="uk-UA" sz="2000" b="1" dirty="0">
                <a:solidFill>
                  <a:schemeClr val="bg2">
                    <a:lumMod val="75000"/>
                  </a:schemeClr>
                </a:solidFill>
                <a:latin typeface="Times New Roman" panose="02020603050405020304" pitchFamily="18" charset="0"/>
                <a:cs typeface="Times New Roman" panose="02020603050405020304" pitchFamily="18" charset="0"/>
              </a:rPr>
              <a:t>електронному вигляді</a:t>
            </a:r>
            <a:r>
              <a:rPr lang="uk-UA" sz="2000" dirty="0">
                <a:solidFill>
                  <a:schemeClr val="bg2">
                    <a:lumMod val="75000"/>
                  </a:schemeClr>
                </a:solidFill>
                <a:latin typeface="Times New Roman" panose="02020603050405020304" pitchFamily="18" charset="0"/>
                <a:cs typeface="Times New Roman" panose="02020603050405020304" pitchFamily="18" charset="0"/>
              </a:rPr>
              <a:t> (ст. 1 Закону України “Про інформацію”).</a:t>
            </a:r>
            <a:endParaRPr lang="ru-RU" sz="2000" dirty="0">
              <a:solidFill>
                <a:schemeClr val="bg2">
                  <a:lumMod val="75000"/>
                </a:schemeClr>
              </a:solidFill>
              <a:latin typeface="Times New Roman" panose="02020603050405020304" pitchFamily="18" charset="0"/>
              <a:cs typeface="Times New Roman" panose="02020603050405020304" pitchFamily="18" charset="0"/>
            </a:endParaRPr>
          </a:p>
          <a:p>
            <a:pPr algn="ctr"/>
            <a:endParaRPr lang="uk-UA" sz="2000" b="1" dirty="0" smtClean="0">
              <a:latin typeface="Times New Roman" panose="02020603050405020304" pitchFamily="18" charset="0"/>
              <a:cs typeface="Times New Roman" panose="02020603050405020304" pitchFamily="18" charset="0"/>
            </a:endParaRPr>
          </a:p>
          <a:p>
            <a:pPr algn="ctr"/>
            <a:endParaRPr lang="ru-RU" altLang="ru-RU" b="1" dirty="0">
              <a:effectLst>
                <a:outerShdw blurRad="38100" dist="38100" dir="2700000" algn="tl">
                  <a:srgbClr val="FFFFFF"/>
                </a:outerShdw>
              </a:effectLst>
            </a:endParaRPr>
          </a:p>
        </p:txBody>
      </p:sp>
    </p:spTree>
    <p:extLst>
      <p:ext uri="{BB962C8B-B14F-4D97-AF65-F5344CB8AC3E}">
        <p14:creationId xmlns:p14="http://schemas.microsoft.com/office/powerpoint/2010/main" val="5340222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a:latin typeface="Times New Roman" panose="02020603050405020304" pitchFamily="18" charset="0"/>
                <a:cs typeface="Times New Roman" panose="02020603050405020304" pitchFamily="18" charset="0"/>
              </a:rPr>
              <a:t>Законом України “Про інформацію” встановлено, що</a:t>
            </a:r>
            <a:endParaRPr lang="ru-RU" sz="3200" dirty="0"/>
          </a:p>
        </p:txBody>
      </p:sp>
      <p:sp>
        <p:nvSpPr>
          <p:cNvPr id="3" name="Текст 2"/>
          <p:cNvSpPr>
            <a:spLocks noGrp="1"/>
          </p:cNvSpPr>
          <p:nvPr>
            <p:ph type="body" idx="1"/>
          </p:nvPr>
        </p:nvSpPr>
        <p:spPr/>
        <p:txBody>
          <a:bodyPr>
            <a:normAutofit fontScale="77500" lnSpcReduction="20000"/>
          </a:bodyPr>
          <a:lstStyle/>
          <a:p>
            <a:r>
              <a:rPr lang="uk-UA" dirty="0">
                <a:solidFill>
                  <a:schemeClr val="tx1">
                    <a:lumMod val="95000"/>
                  </a:schemeClr>
                </a:solidFill>
                <a:latin typeface="Times New Roman" panose="02020603050405020304" pitchFamily="18" charset="0"/>
                <a:cs typeface="Times New Roman" panose="02020603050405020304" pitchFamily="18" charset="0"/>
              </a:rPr>
              <a:t>суб’єктами інформаційних відносин є:</a:t>
            </a:r>
            <a:endParaRPr lang="ru-RU" dirty="0">
              <a:solidFill>
                <a:schemeClr val="tx1">
                  <a:lumMod val="95000"/>
                </a:schemeClr>
              </a:solidFill>
            </a:endParaRPr>
          </a:p>
        </p:txBody>
      </p:sp>
      <p:sp>
        <p:nvSpPr>
          <p:cNvPr id="4" name="Объект 3"/>
          <p:cNvSpPr>
            <a:spLocks noGrp="1"/>
          </p:cNvSpPr>
          <p:nvPr>
            <p:ph sz="half" idx="2"/>
          </p:nvPr>
        </p:nvSpPr>
        <p:spPr/>
        <p:txBody>
          <a:bodyPr/>
          <a:lstStyle/>
          <a:p>
            <a:r>
              <a:rPr lang="uk-UA" sz="2800" dirty="0">
                <a:solidFill>
                  <a:srgbClr val="FFC000"/>
                </a:solidFill>
                <a:latin typeface="Times New Roman" panose="02020603050405020304" pitchFamily="18" charset="0"/>
                <a:cs typeface="Times New Roman" panose="02020603050405020304" pitchFamily="18" charset="0"/>
              </a:rPr>
              <a:t>фізичні особи; юридичні особи; об’єднання громадян; суб’єкти владних повноважень (ст. 4).</a:t>
            </a:r>
            <a:endParaRPr lang="ru-RU" sz="2800" dirty="0">
              <a:solidFill>
                <a:srgbClr val="FFC000"/>
              </a:solidFill>
              <a:latin typeface="Times New Roman" panose="02020603050405020304" pitchFamily="18" charset="0"/>
              <a:cs typeface="Times New Roman" panose="02020603050405020304" pitchFamily="18" charset="0"/>
            </a:endParaRPr>
          </a:p>
          <a:p>
            <a:endParaRPr lang="ru-RU" dirty="0"/>
          </a:p>
        </p:txBody>
      </p:sp>
      <p:sp>
        <p:nvSpPr>
          <p:cNvPr id="5" name="Текст 4"/>
          <p:cNvSpPr>
            <a:spLocks noGrp="1"/>
          </p:cNvSpPr>
          <p:nvPr>
            <p:ph type="body" sz="quarter" idx="3"/>
          </p:nvPr>
        </p:nvSpPr>
        <p:spPr/>
        <p:txBody>
          <a:bodyPr>
            <a:normAutofit fontScale="77500" lnSpcReduction="20000"/>
          </a:bodyPr>
          <a:lstStyle/>
          <a:p>
            <a:r>
              <a:rPr lang="uk-UA" dirty="0">
                <a:solidFill>
                  <a:schemeClr val="tx1">
                    <a:lumMod val="95000"/>
                  </a:schemeClr>
                </a:solidFill>
                <a:latin typeface="Times New Roman" panose="02020603050405020304" pitchFamily="18" charset="0"/>
                <a:cs typeface="Times New Roman" panose="02020603050405020304" pitchFamily="18" charset="0"/>
              </a:rPr>
              <a:t>основними видами інформаційної діяльності є</a:t>
            </a:r>
            <a:endParaRPr lang="ru-RU" dirty="0">
              <a:solidFill>
                <a:schemeClr val="tx1">
                  <a:lumMod val="95000"/>
                </a:schemeClr>
              </a:solidFill>
            </a:endParaRPr>
          </a:p>
        </p:txBody>
      </p:sp>
      <p:sp>
        <p:nvSpPr>
          <p:cNvPr id="6" name="Объект 5"/>
          <p:cNvSpPr>
            <a:spLocks noGrp="1"/>
          </p:cNvSpPr>
          <p:nvPr>
            <p:ph sz="quarter" idx="4"/>
          </p:nvPr>
        </p:nvSpPr>
        <p:spPr/>
        <p:txBody>
          <a:bodyPr>
            <a:normAutofit lnSpcReduction="10000"/>
          </a:bodyPr>
          <a:lstStyle/>
          <a:p>
            <a:r>
              <a:rPr lang="uk-UA" sz="2800" dirty="0">
                <a:solidFill>
                  <a:srgbClr val="FFC000"/>
                </a:solidFill>
                <a:latin typeface="Times New Roman" panose="02020603050405020304" pitchFamily="18" charset="0"/>
                <a:cs typeface="Times New Roman" panose="02020603050405020304" pitchFamily="18" charset="0"/>
              </a:rPr>
              <a:t>створення, збирання, одержання, </a:t>
            </a:r>
            <a:r>
              <a:rPr lang="ru-RU" sz="2800" dirty="0" err="1">
                <a:solidFill>
                  <a:srgbClr val="FFC000"/>
                </a:solidFill>
                <a:latin typeface="Times New Roman" panose="02020603050405020304" pitchFamily="18" charset="0"/>
                <a:cs typeface="Times New Roman" panose="02020603050405020304" pitchFamily="18" charset="0"/>
              </a:rPr>
              <a:t>зберігання</a:t>
            </a:r>
            <a:r>
              <a:rPr lang="ru-RU" sz="2800" dirty="0">
                <a:solidFill>
                  <a:srgbClr val="FFC000"/>
                </a:solidFill>
                <a:latin typeface="Times New Roman" panose="02020603050405020304" pitchFamily="18" charset="0"/>
                <a:cs typeface="Times New Roman" panose="02020603050405020304" pitchFamily="18" charset="0"/>
              </a:rPr>
              <a:t>, </a:t>
            </a:r>
            <a:r>
              <a:rPr lang="ru-RU" sz="2800" dirty="0" err="1">
                <a:solidFill>
                  <a:srgbClr val="FFC000"/>
                </a:solidFill>
                <a:latin typeface="Times New Roman" panose="02020603050405020304" pitchFamily="18" charset="0"/>
                <a:cs typeface="Times New Roman" panose="02020603050405020304" pitchFamily="18" charset="0"/>
              </a:rPr>
              <a:t>використання</a:t>
            </a:r>
            <a:r>
              <a:rPr lang="ru-RU" sz="2800" dirty="0">
                <a:solidFill>
                  <a:srgbClr val="FFC000"/>
                </a:solidFill>
                <a:latin typeface="Times New Roman" panose="02020603050405020304" pitchFamily="18" charset="0"/>
                <a:cs typeface="Times New Roman" panose="02020603050405020304" pitchFamily="18" charset="0"/>
              </a:rPr>
              <a:t>, </a:t>
            </a:r>
            <a:r>
              <a:rPr lang="ru-RU" sz="2800" dirty="0" err="1">
                <a:solidFill>
                  <a:srgbClr val="FFC000"/>
                </a:solidFill>
                <a:latin typeface="Times New Roman" panose="02020603050405020304" pitchFamily="18" charset="0"/>
                <a:cs typeface="Times New Roman" panose="02020603050405020304" pitchFamily="18" charset="0"/>
              </a:rPr>
              <a:t>поширення</a:t>
            </a:r>
            <a:r>
              <a:rPr lang="ru-RU" sz="2800" dirty="0">
                <a:solidFill>
                  <a:srgbClr val="FFC000"/>
                </a:solidFill>
                <a:latin typeface="Times New Roman" panose="02020603050405020304" pitchFamily="18" charset="0"/>
                <a:cs typeface="Times New Roman" panose="02020603050405020304" pitchFamily="18" charset="0"/>
              </a:rPr>
              <a:t>, </a:t>
            </a:r>
            <a:r>
              <a:rPr lang="ru-RU" sz="2800" dirty="0" err="1">
                <a:solidFill>
                  <a:srgbClr val="FFC000"/>
                </a:solidFill>
                <a:latin typeface="Times New Roman" panose="02020603050405020304" pitchFamily="18" charset="0"/>
                <a:cs typeface="Times New Roman" panose="02020603050405020304" pitchFamily="18" charset="0"/>
              </a:rPr>
              <a:t>охорона</a:t>
            </a:r>
            <a:r>
              <a:rPr lang="ru-RU" sz="2800" dirty="0">
                <a:solidFill>
                  <a:srgbClr val="FFC000"/>
                </a:solidFill>
                <a:latin typeface="Times New Roman" panose="02020603050405020304" pitchFamily="18" charset="0"/>
                <a:cs typeface="Times New Roman" panose="02020603050405020304" pitchFamily="18" charset="0"/>
              </a:rPr>
              <a:t> та </a:t>
            </a:r>
            <a:r>
              <a:rPr lang="ru-RU" sz="2800" dirty="0" err="1">
                <a:solidFill>
                  <a:srgbClr val="FFC000"/>
                </a:solidFill>
                <a:latin typeface="Times New Roman" panose="02020603050405020304" pitchFamily="18" charset="0"/>
                <a:cs typeface="Times New Roman" panose="02020603050405020304" pitchFamily="18" charset="0"/>
              </a:rPr>
              <a:t>захист</a:t>
            </a:r>
            <a:r>
              <a:rPr lang="ru-RU" sz="2800" dirty="0">
                <a:solidFill>
                  <a:srgbClr val="FFC000"/>
                </a:solidFill>
                <a:latin typeface="Times New Roman" panose="02020603050405020304" pitchFamily="18" charset="0"/>
                <a:cs typeface="Times New Roman" panose="02020603050405020304" pitchFamily="18" charset="0"/>
              </a:rPr>
              <a:t> </a:t>
            </a:r>
            <a:r>
              <a:rPr lang="ru-RU" sz="2800" dirty="0" err="1">
                <a:solidFill>
                  <a:srgbClr val="FFC000"/>
                </a:solidFill>
                <a:latin typeface="Times New Roman" panose="02020603050405020304" pitchFamily="18" charset="0"/>
                <a:cs typeface="Times New Roman" panose="02020603050405020304" pitchFamily="18" charset="0"/>
              </a:rPr>
              <a:t>інформації</a:t>
            </a:r>
            <a:r>
              <a:rPr lang="uk-UA" sz="2800" dirty="0">
                <a:solidFill>
                  <a:srgbClr val="FFC000"/>
                </a:solidFill>
                <a:latin typeface="Times New Roman" panose="02020603050405020304" pitchFamily="18" charset="0"/>
                <a:cs typeface="Times New Roman" panose="02020603050405020304" pitchFamily="18" charset="0"/>
              </a:rPr>
              <a:t> </a:t>
            </a:r>
            <a:r>
              <a:rPr lang="uk-UA" sz="2800" dirty="0" smtClean="0">
                <a:solidFill>
                  <a:srgbClr val="FFC000"/>
                </a:solidFill>
                <a:latin typeface="Times New Roman" panose="02020603050405020304" pitchFamily="18" charset="0"/>
                <a:cs typeface="Times New Roman" panose="02020603050405020304" pitchFamily="18" charset="0"/>
              </a:rPr>
              <a:t>    (</a:t>
            </a:r>
            <a:r>
              <a:rPr lang="uk-UA" sz="2800" dirty="0" err="1">
                <a:solidFill>
                  <a:srgbClr val="FFC000"/>
                </a:solidFill>
                <a:latin typeface="Times New Roman" panose="02020603050405020304" pitchFamily="18" charset="0"/>
                <a:cs typeface="Times New Roman" panose="02020603050405020304" pitchFamily="18" charset="0"/>
              </a:rPr>
              <a:t>ст</a:t>
            </a:r>
            <a:r>
              <a:rPr lang="ru-RU" sz="2800" dirty="0">
                <a:solidFill>
                  <a:srgbClr val="FFC000"/>
                </a:solidFill>
                <a:latin typeface="Times New Roman" panose="02020603050405020304" pitchFamily="18" charset="0"/>
                <a:cs typeface="Times New Roman" panose="02020603050405020304" pitchFamily="18" charset="0"/>
              </a:rPr>
              <a:t>.</a:t>
            </a:r>
            <a:r>
              <a:rPr lang="uk-UA" sz="2800" dirty="0">
                <a:solidFill>
                  <a:srgbClr val="FFC000"/>
                </a:solidFill>
                <a:latin typeface="Times New Roman" panose="02020603050405020304" pitchFamily="18" charset="0"/>
                <a:cs typeface="Times New Roman" panose="02020603050405020304" pitchFamily="18" charset="0"/>
              </a:rPr>
              <a:t> 9). </a:t>
            </a:r>
            <a:endParaRPr lang="ru-RU" sz="2800" dirty="0">
              <a:solidFill>
                <a:srgbClr val="FFC00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13313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b="1" dirty="0" smtClean="0">
                <a:solidFill>
                  <a:srgbClr val="C00000"/>
                </a:solidFill>
                <a:latin typeface="Times New Roman" panose="02020603050405020304" pitchFamily="18" charset="0"/>
                <a:cs typeface="Times New Roman" panose="02020603050405020304" pitchFamily="18" charset="0"/>
              </a:rPr>
              <a:t>Види </a:t>
            </a:r>
            <a:r>
              <a:rPr lang="uk-UA" sz="3600" b="1" dirty="0">
                <a:solidFill>
                  <a:srgbClr val="C00000"/>
                </a:solidFill>
                <a:latin typeface="Times New Roman" panose="02020603050405020304" pitchFamily="18" charset="0"/>
                <a:cs typeface="Times New Roman" panose="02020603050405020304" pitchFamily="18" charset="0"/>
              </a:rPr>
              <a:t>інформації за змістом</a:t>
            </a:r>
            <a:r>
              <a:rPr lang="uk-UA" sz="3600" dirty="0">
                <a:solidFill>
                  <a:srgbClr val="C00000"/>
                </a:solidFill>
                <a:latin typeface="Times New Roman" panose="02020603050405020304" pitchFamily="18" charset="0"/>
                <a:cs typeface="Times New Roman" panose="02020603050405020304" pitchFamily="18" charset="0"/>
              </a:rPr>
              <a:t>:</a:t>
            </a:r>
            <a:endParaRPr lang="ru-RU" sz="3600"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p:txBody>
          <a:bodyPr>
            <a:noAutofit/>
          </a:bodyPr>
          <a:lstStyle/>
          <a:p>
            <a:r>
              <a:rPr lang="uk-UA" dirty="0" smtClean="0">
                <a:latin typeface="Times New Roman" panose="02020603050405020304" pitchFamily="18" charset="0"/>
                <a:cs typeface="Times New Roman" panose="02020603050405020304" pitchFamily="18" charset="0"/>
              </a:rPr>
              <a:t>інформація </a:t>
            </a:r>
            <a:r>
              <a:rPr lang="uk-UA" dirty="0">
                <a:latin typeface="Times New Roman" panose="02020603050405020304" pitchFamily="18" charset="0"/>
                <a:cs typeface="Times New Roman" panose="02020603050405020304" pitchFamily="18" charset="0"/>
              </a:rPr>
              <a:t>про фізичну особу; </a:t>
            </a:r>
            <a:endParaRPr lang="uk-UA" dirty="0" smtClean="0">
              <a:latin typeface="Times New Roman" panose="02020603050405020304" pitchFamily="18" charset="0"/>
              <a:cs typeface="Times New Roman" panose="02020603050405020304" pitchFamily="18" charset="0"/>
            </a:endParaRPr>
          </a:p>
          <a:p>
            <a:r>
              <a:rPr lang="uk-UA" dirty="0" smtClean="0">
                <a:latin typeface="Times New Roman" panose="02020603050405020304" pitchFamily="18" charset="0"/>
                <a:cs typeface="Times New Roman" panose="02020603050405020304" pitchFamily="18" charset="0"/>
              </a:rPr>
              <a:t>інформація </a:t>
            </a:r>
            <a:r>
              <a:rPr lang="uk-UA" dirty="0">
                <a:latin typeface="Times New Roman" panose="02020603050405020304" pitchFamily="18" charset="0"/>
                <a:cs typeface="Times New Roman" panose="02020603050405020304" pitchFamily="18" charset="0"/>
              </a:rPr>
              <a:t>довідково-енциклопедичного характеру; </a:t>
            </a:r>
            <a:endParaRPr lang="uk-UA" dirty="0" smtClean="0">
              <a:latin typeface="Times New Roman" panose="02020603050405020304" pitchFamily="18" charset="0"/>
              <a:cs typeface="Times New Roman" panose="02020603050405020304" pitchFamily="18" charset="0"/>
            </a:endParaRPr>
          </a:p>
          <a:p>
            <a:r>
              <a:rPr lang="uk-UA" dirty="0" smtClean="0">
                <a:latin typeface="Times New Roman" panose="02020603050405020304" pitchFamily="18" charset="0"/>
                <a:cs typeface="Times New Roman" panose="02020603050405020304" pitchFamily="18" charset="0"/>
              </a:rPr>
              <a:t>інформація </a:t>
            </a:r>
            <a:r>
              <a:rPr lang="uk-UA" dirty="0">
                <a:latin typeface="Times New Roman" panose="02020603050405020304" pitchFamily="18" charset="0"/>
                <a:cs typeface="Times New Roman" panose="02020603050405020304" pitchFamily="18" charset="0"/>
              </a:rPr>
              <a:t>про стан довкілля (екологічна інформація); </a:t>
            </a:r>
            <a:endParaRPr lang="uk-UA" dirty="0" smtClean="0">
              <a:latin typeface="Times New Roman" panose="02020603050405020304" pitchFamily="18" charset="0"/>
              <a:cs typeface="Times New Roman" panose="02020603050405020304" pitchFamily="18" charset="0"/>
            </a:endParaRPr>
          </a:p>
          <a:p>
            <a:r>
              <a:rPr lang="uk-UA" dirty="0" smtClean="0">
                <a:latin typeface="Times New Roman" panose="02020603050405020304" pitchFamily="18" charset="0"/>
                <a:cs typeface="Times New Roman" panose="02020603050405020304" pitchFamily="18" charset="0"/>
              </a:rPr>
              <a:t>інформація </a:t>
            </a:r>
            <a:r>
              <a:rPr lang="uk-UA" dirty="0">
                <a:latin typeface="Times New Roman" panose="02020603050405020304" pitchFamily="18" charset="0"/>
                <a:cs typeface="Times New Roman" panose="02020603050405020304" pitchFamily="18" charset="0"/>
              </a:rPr>
              <a:t>про товар (роботу, послугу); </a:t>
            </a:r>
            <a:endParaRPr lang="ru-RU" dirty="0">
              <a:latin typeface="Times New Roman" panose="02020603050405020304" pitchFamily="18" charset="0"/>
              <a:cs typeface="Times New Roman" panose="02020603050405020304" pitchFamily="18" charset="0"/>
            </a:endParaRPr>
          </a:p>
        </p:txBody>
      </p:sp>
      <p:sp>
        <p:nvSpPr>
          <p:cNvPr id="4" name="Объект 3"/>
          <p:cNvSpPr>
            <a:spLocks noGrp="1"/>
          </p:cNvSpPr>
          <p:nvPr>
            <p:ph sz="half" idx="2"/>
          </p:nvPr>
        </p:nvSpPr>
        <p:spPr/>
        <p:txBody>
          <a:bodyPr>
            <a:normAutofit fontScale="77500" lnSpcReduction="20000"/>
          </a:bodyPr>
          <a:lstStyle/>
          <a:p>
            <a:r>
              <a:rPr lang="uk-UA" sz="3000" dirty="0">
                <a:latin typeface="Times New Roman" panose="02020603050405020304" pitchFamily="18" charset="0"/>
                <a:cs typeface="Times New Roman" panose="02020603050405020304" pitchFamily="18" charset="0"/>
              </a:rPr>
              <a:t>науково-технічна інформація; </a:t>
            </a:r>
            <a:endParaRPr lang="uk-UA" sz="3000" dirty="0" smtClean="0">
              <a:latin typeface="Times New Roman" panose="02020603050405020304" pitchFamily="18" charset="0"/>
              <a:cs typeface="Times New Roman" panose="02020603050405020304" pitchFamily="18" charset="0"/>
            </a:endParaRPr>
          </a:p>
          <a:p>
            <a:r>
              <a:rPr lang="uk-UA" sz="3000" dirty="0" smtClean="0">
                <a:latin typeface="Times New Roman" panose="02020603050405020304" pitchFamily="18" charset="0"/>
                <a:cs typeface="Times New Roman" panose="02020603050405020304" pitchFamily="18" charset="0"/>
              </a:rPr>
              <a:t>податкова </a:t>
            </a:r>
            <a:r>
              <a:rPr lang="uk-UA" sz="3000" dirty="0">
                <a:latin typeface="Times New Roman" panose="02020603050405020304" pitchFamily="18" charset="0"/>
                <a:cs typeface="Times New Roman" panose="02020603050405020304" pitchFamily="18" charset="0"/>
              </a:rPr>
              <a:t>інформація; правова інформація; </a:t>
            </a:r>
            <a:endParaRPr lang="uk-UA" sz="3000" dirty="0" smtClean="0">
              <a:latin typeface="Times New Roman" panose="02020603050405020304" pitchFamily="18" charset="0"/>
              <a:cs typeface="Times New Roman" panose="02020603050405020304" pitchFamily="18" charset="0"/>
            </a:endParaRPr>
          </a:p>
          <a:p>
            <a:r>
              <a:rPr lang="uk-UA" sz="3000" dirty="0">
                <a:latin typeface="Times New Roman" panose="02020603050405020304" pitchFamily="18" charset="0"/>
                <a:cs typeface="Times New Roman" panose="02020603050405020304" pitchFamily="18" charset="0"/>
              </a:rPr>
              <a:t>с</a:t>
            </a:r>
            <a:r>
              <a:rPr lang="uk-UA" sz="3000" dirty="0" smtClean="0">
                <a:latin typeface="Times New Roman" panose="02020603050405020304" pitchFamily="18" charset="0"/>
                <a:cs typeface="Times New Roman" panose="02020603050405020304" pitchFamily="18" charset="0"/>
              </a:rPr>
              <a:t>татистична інформація</a:t>
            </a:r>
            <a:r>
              <a:rPr lang="uk-UA" sz="3000" dirty="0">
                <a:latin typeface="Times New Roman" panose="02020603050405020304" pitchFamily="18" charset="0"/>
                <a:cs typeface="Times New Roman" panose="02020603050405020304" pitchFamily="18" charset="0"/>
              </a:rPr>
              <a:t>; </a:t>
            </a:r>
            <a:endParaRPr lang="uk-UA" sz="3000" dirty="0" smtClean="0">
              <a:latin typeface="Times New Roman" panose="02020603050405020304" pitchFamily="18" charset="0"/>
              <a:cs typeface="Times New Roman" panose="02020603050405020304" pitchFamily="18" charset="0"/>
            </a:endParaRPr>
          </a:p>
          <a:p>
            <a:r>
              <a:rPr lang="uk-UA" sz="3000" dirty="0">
                <a:latin typeface="Times New Roman" panose="02020603050405020304" pitchFamily="18" charset="0"/>
                <a:cs typeface="Times New Roman" panose="02020603050405020304" pitchFamily="18" charset="0"/>
              </a:rPr>
              <a:t>с</a:t>
            </a:r>
            <a:r>
              <a:rPr lang="uk-UA" sz="3000" dirty="0" smtClean="0">
                <a:latin typeface="Times New Roman" panose="02020603050405020304" pitchFamily="18" charset="0"/>
                <a:cs typeface="Times New Roman" panose="02020603050405020304" pitchFamily="18" charset="0"/>
              </a:rPr>
              <a:t>оціологічна </a:t>
            </a:r>
            <a:r>
              <a:rPr lang="uk-UA" sz="3000" dirty="0">
                <a:latin typeface="Times New Roman" panose="02020603050405020304" pitchFamily="18" charset="0"/>
                <a:cs typeface="Times New Roman" panose="02020603050405020304" pitchFamily="18" charset="0"/>
              </a:rPr>
              <a:t>інформація; </a:t>
            </a:r>
            <a:endParaRPr lang="uk-UA" sz="3000" dirty="0" smtClean="0">
              <a:latin typeface="Times New Roman" panose="02020603050405020304" pitchFamily="18" charset="0"/>
              <a:cs typeface="Times New Roman" panose="02020603050405020304" pitchFamily="18" charset="0"/>
            </a:endParaRPr>
          </a:p>
          <a:p>
            <a:r>
              <a:rPr lang="uk-UA" sz="3000" dirty="0" smtClean="0">
                <a:latin typeface="Times New Roman" panose="02020603050405020304" pitchFamily="18" charset="0"/>
                <a:cs typeface="Times New Roman" panose="02020603050405020304" pitchFamily="18" charset="0"/>
              </a:rPr>
              <a:t>інші </a:t>
            </a:r>
            <a:r>
              <a:rPr lang="uk-UA" sz="3000" dirty="0">
                <a:latin typeface="Times New Roman" panose="02020603050405020304" pitchFamily="18" charset="0"/>
                <a:cs typeface="Times New Roman" panose="02020603050405020304" pitchFamily="18" charset="0"/>
              </a:rPr>
              <a:t>види </a:t>
            </a:r>
            <a:r>
              <a:rPr lang="uk-UA" sz="3000" dirty="0" smtClean="0">
                <a:latin typeface="Times New Roman" panose="02020603050405020304" pitchFamily="18" charset="0"/>
                <a:cs typeface="Times New Roman" panose="02020603050405020304" pitchFamily="18" charset="0"/>
              </a:rPr>
              <a:t>інформації</a:t>
            </a:r>
          </a:p>
          <a:p>
            <a:pPr marL="0" indent="0">
              <a:buNone/>
            </a:pPr>
            <a:r>
              <a:rPr lang="uk-UA" sz="3000" dirty="0" smtClean="0">
                <a:latin typeface="Times New Roman" panose="02020603050405020304" pitchFamily="18" charset="0"/>
                <a:cs typeface="Times New Roman" panose="02020603050405020304" pitchFamily="18" charset="0"/>
              </a:rPr>
              <a:t>(ст. 10 Закону </a:t>
            </a:r>
            <a:r>
              <a:rPr lang="uk-UA" sz="3000" dirty="0">
                <a:latin typeface="Times New Roman" panose="02020603050405020304" pitchFamily="18" charset="0"/>
                <a:cs typeface="Times New Roman" panose="02020603050405020304" pitchFamily="18" charset="0"/>
              </a:rPr>
              <a:t>України “Про інформацію</a:t>
            </a:r>
            <a:r>
              <a:rPr lang="uk-UA" sz="3000" dirty="0" smtClean="0">
                <a:latin typeface="Times New Roman" panose="02020603050405020304" pitchFamily="18" charset="0"/>
                <a:cs typeface="Times New Roman" panose="02020603050405020304" pitchFamily="18" charset="0"/>
              </a:rPr>
              <a:t>”) </a:t>
            </a:r>
            <a:endParaRPr lang="ru-RU" sz="30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7093750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1006" y="260648"/>
            <a:ext cx="4572000" cy="6186309"/>
          </a:xfrm>
          <a:prstGeom prst="rect">
            <a:avLst/>
          </a:prstGeom>
        </p:spPr>
        <p:txBody>
          <a:bodyPr>
            <a:spAutoFit/>
          </a:bodyPr>
          <a:lstStyle/>
          <a:p>
            <a:pPr algn="just"/>
            <a:r>
              <a:rPr lang="uk-UA" sz="2400" b="1" dirty="0" smtClean="0">
                <a:latin typeface="Times New Roman" panose="02020603050405020304" pitchFamily="18" charset="0"/>
                <a:cs typeface="Times New Roman" panose="02020603050405020304" pitchFamily="18" charset="0"/>
              </a:rPr>
              <a:t>Матеріальними </a:t>
            </a:r>
            <a:r>
              <a:rPr lang="uk-UA" sz="2400" b="1" dirty="0">
                <a:latin typeface="Times New Roman" panose="02020603050405020304" pitchFamily="18" charset="0"/>
                <a:cs typeface="Times New Roman" panose="02020603050405020304" pitchFamily="18" charset="0"/>
              </a:rPr>
              <a:t>носіями інформації, що фіксується, є</a:t>
            </a:r>
            <a:r>
              <a:rPr lang="ru-RU" sz="2400" b="1" dirty="0">
                <a:latin typeface="Times New Roman" panose="02020603050405020304" pitchFamily="18" charset="0"/>
                <a:cs typeface="Times New Roman" panose="02020603050405020304" pitchFamily="18" charset="0"/>
              </a:rPr>
              <a:t> </a:t>
            </a:r>
            <a:r>
              <a:rPr lang="uk-UA" sz="2400" b="1" dirty="0">
                <a:latin typeface="Times New Roman" panose="02020603050405020304" pitchFamily="18" charset="0"/>
                <a:cs typeface="Times New Roman" panose="02020603050405020304" pitchFamily="18" charset="0"/>
              </a:rPr>
              <a:t>документи. </a:t>
            </a:r>
          </a:p>
          <a:p>
            <a:pPr algn="just"/>
            <a:endParaRPr lang="uk-UA" sz="2400" b="1" dirty="0" smtClean="0">
              <a:latin typeface="Times New Roman" panose="02020603050405020304" pitchFamily="18" charset="0"/>
              <a:cs typeface="Times New Roman" panose="02020603050405020304" pitchFamily="18" charset="0"/>
            </a:endParaRPr>
          </a:p>
          <a:p>
            <a:pPr algn="just"/>
            <a:r>
              <a:rPr lang="uk-UA" sz="2400" b="1" dirty="0" smtClean="0">
                <a:latin typeface="Times New Roman" panose="02020603050405020304" pitchFamily="18" charset="0"/>
                <a:cs typeface="Times New Roman" panose="02020603050405020304" pitchFamily="18" charset="0"/>
              </a:rPr>
              <a:t>Документ </a:t>
            </a:r>
            <a:r>
              <a:rPr lang="uk-UA" sz="2400" b="1" dirty="0">
                <a:latin typeface="Times New Roman" panose="02020603050405020304" pitchFamily="18" charset="0"/>
                <a:cs typeface="Times New Roman" panose="02020603050405020304" pitchFamily="18" charset="0"/>
              </a:rPr>
              <a:t>являє </a:t>
            </a:r>
            <a:r>
              <a:rPr lang="uk-UA" sz="2400" b="1" dirty="0" smtClean="0">
                <a:latin typeface="Times New Roman" panose="02020603050405020304" pitchFamily="18" charset="0"/>
                <a:cs typeface="Times New Roman" panose="02020603050405020304" pitchFamily="18" charset="0"/>
              </a:rPr>
              <a:t>собою результат </a:t>
            </a:r>
            <a:r>
              <a:rPr lang="uk-UA" sz="2400" b="1" dirty="0">
                <a:latin typeface="Times New Roman" panose="02020603050405020304" pitchFamily="18" charset="0"/>
                <a:cs typeface="Times New Roman" panose="02020603050405020304" pitchFamily="18" charset="0"/>
              </a:rPr>
              <a:t>відображення фактів, подій, явищ об'єктивної дійсності та розумової діяльності людини за допомогою письма, графіки, малюнка, фотографії, звукозапису на спеціальному матеріалі </a:t>
            </a:r>
            <a:r>
              <a:rPr lang="uk-UA" sz="2400" dirty="0">
                <a:latin typeface="Times New Roman" panose="02020603050405020304" pitchFamily="18" charset="0"/>
                <a:cs typeface="Times New Roman" panose="02020603050405020304" pitchFamily="18" charset="0"/>
              </a:rPr>
              <a:t>– папері, фотоплівці, магнітній і пер­фострічці, диску, перфокарті, дискеті тощо.</a:t>
            </a:r>
            <a:endParaRPr lang="ru-RU" sz="2400" dirty="0">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a:p>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67252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p:cNvSpPr>
            <a:spLocks noChangeArrowheads="1"/>
          </p:cNvSpPr>
          <p:nvPr/>
        </p:nvSpPr>
        <p:spPr bwMode="auto">
          <a:xfrm>
            <a:off x="1403350" y="620713"/>
            <a:ext cx="7129463" cy="4392612"/>
          </a:xfrm>
          <a:prstGeom prst="cloudCallout">
            <a:avLst>
              <a:gd name="adj1" fmla="val -61625"/>
              <a:gd name="adj2" fmla="val 81986"/>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r>
              <a:rPr lang="uk-UA" sz="2400" dirty="0">
                <a:latin typeface="Times New Roman" panose="02020603050405020304" pitchFamily="18" charset="0"/>
                <a:cs typeface="Times New Roman" panose="02020603050405020304" pitchFamily="18" charset="0"/>
              </a:rPr>
              <a:t>Визначення документа у пострадянські часи дістало правове закріплення у </a:t>
            </a:r>
            <a:r>
              <a:rPr lang="uk-UA" sz="2400" i="1" u="sng" dirty="0">
                <a:latin typeface="Times New Roman" panose="02020603050405020304" pitchFamily="18" charset="0"/>
                <a:cs typeface="Times New Roman" panose="02020603050405020304" pitchFamily="18" charset="0"/>
              </a:rPr>
              <a:t>ст. 1 Закону України “Про інформацію”</a:t>
            </a:r>
            <a:r>
              <a:rPr lang="uk-UA" sz="2400" u="sng" dirty="0">
                <a:latin typeface="Times New Roman" panose="02020603050405020304" pitchFamily="18" charset="0"/>
                <a:cs typeface="Times New Roman" panose="02020603050405020304" pitchFamily="18" charset="0"/>
              </a:rPr>
              <a:t>,</a:t>
            </a:r>
            <a:r>
              <a:rPr lang="uk-UA" sz="2400" dirty="0">
                <a:latin typeface="Times New Roman" panose="02020603050405020304" pitchFamily="18" charset="0"/>
                <a:cs typeface="Times New Roman" panose="02020603050405020304" pitchFamily="18" charset="0"/>
              </a:rPr>
              <a:t> де зазначено, що    </a:t>
            </a:r>
            <a:r>
              <a:rPr lang="ru-RU" sz="2400" b="1" dirty="0">
                <a:latin typeface="Times New Roman" panose="02020603050405020304" pitchFamily="18" charset="0"/>
                <a:cs typeface="Times New Roman" panose="02020603050405020304" pitchFamily="18" charset="0"/>
              </a:rPr>
              <a:t>документ -   </a:t>
            </a:r>
            <a:r>
              <a:rPr lang="uk-UA" sz="2400" b="1" dirty="0">
                <a:latin typeface="Times New Roman" panose="02020603050405020304" pitchFamily="18" charset="0"/>
                <a:cs typeface="Times New Roman" panose="02020603050405020304" pitchFamily="18" charset="0"/>
              </a:rPr>
              <a:t>це </a:t>
            </a:r>
            <a:r>
              <a:rPr lang="ru-RU" sz="2400" b="1" dirty="0" err="1">
                <a:latin typeface="Times New Roman" panose="02020603050405020304" pitchFamily="18" charset="0"/>
                <a:cs typeface="Times New Roman" panose="02020603050405020304" pitchFamily="18" charset="0"/>
              </a:rPr>
              <a:t>матеріальний</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носій</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що</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містить</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інформацію</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основними</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функціями</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якого</a:t>
            </a:r>
            <a:r>
              <a:rPr lang="ru-RU" sz="2400" b="1" dirty="0">
                <a:latin typeface="Times New Roman" panose="02020603050405020304" pitchFamily="18" charset="0"/>
                <a:cs typeface="Times New Roman" panose="02020603050405020304" pitchFamily="18" charset="0"/>
              </a:rPr>
              <a:t> є </a:t>
            </a:r>
            <a:r>
              <a:rPr lang="ru-RU" sz="2400" b="1" dirty="0" err="1">
                <a:latin typeface="Times New Roman" panose="02020603050405020304" pitchFamily="18" charset="0"/>
                <a:cs typeface="Times New Roman" panose="02020603050405020304" pitchFamily="18" charset="0"/>
              </a:rPr>
              <a:t>її</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збереження</a:t>
            </a:r>
            <a:r>
              <a:rPr lang="ru-RU" sz="2400" b="1" dirty="0">
                <a:latin typeface="Times New Roman" panose="02020603050405020304" pitchFamily="18" charset="0"/>
                <a:cs typeface="Times New Roman" panose="02020603050405020304" pitchFamily="18" charset="0"/>
              </a:rPr>
              <a:t> та </a:t>
            </a:r>
            <a:r>
              <a:rPr lang="ru-RU" sz="2400" b="1" dirty="0" err="1">
                <a:latin typeface="Times New Roman" panose="02020603050405020304" pitchFamily="18" charset="0"/>
                <a:cs typeface="Times New Roman" panose="02020603050405020304" pitchFamily="18" charset="0"/>
              </a:rPr>
              <a:t>передавання</a:t>
            </a:r>
            <a:r>
              <a:rPr lang="ru-RU" sz="2400" b="1" dirty="0">
                <a:latin typeface="Times New Roman" panose="02020603050405020304" pitchFamily="18" charset="0"/>
                <a:cs typeface="Times New Roman" panose="02020603050405020304" pitchFamily="18" charset="0"/>
              </a:rPr>
              <a:t> у </a:t>
            </a:r>
            <a:r>
              <a:rPr lang="ru-RU" sz="2400" b="1" dirty="0" err="1">
                <a:latin typeface="Times New Roman" panose="02020603050405020304" pitchFamily="18" charset="0"/>
                <a:cs typeface="Times New Roman" panose="02020603050405020304" pitchFamily="18" charset="0"/>
              </a:rPr>
              <a:t>часі</a:t>
            </a:r>
            <a:r>
              <a:rPr lang="ru-RU" sz="2400" b="1" dirty="0">
                <a:latin typeface="Times New Roman" panose="02020603050405020304" pitchFamily="18" charset="0"/>
                <a:cs typeface="Times New Roman" panose="02020603050405020304" pitchFamily="18" charset="0"/>
              </a:rPr>
              <a:t> та </a:t>
            </a:r>
            <a:r>
              <a:rPr lang="ru-RU" sz="2400" b="1" dirty="0" err="1">
                <a:latin typeface="Times New Roman" panose="02020603050405020304" pitchFamily="18" charset="0"/>
                <a:cs typeface="Times New Roman" panose="02020603050405020304" pitchFamily="18" charset="0"/>
              </a:rPr>
              <a:t>просторі</a:t>
            </a:r>
            <a:r>
              <a:rPr lang="ru-RU" sz="2400" dirty="0">
                <a:latin typeface="Times New Roman" panose="02020603050405020304" pitchFamily="18" charset="0"/>
                <a:cs typeface="Times New Roman" panose="02020603050405020304" pitchFamily="18" charset="0"/>
              </a:rPr>
              <a:t>.</a:t>
            </a:r>
          </a:p>
          <a:p>
            <a:pPr algn="ctr"/>
            <a:endParaRPr lang="ru-RU" altLang="ru-RU" sz="2800" b="1" i="1" dirty="0">
              <a:solidFill>
                <a:srgbClr val="0033CC"/>
              </a:solidFill>
              <a:latin typeface="Adobe Caslon Pro" pitchFamily="18" charset="0"/>
            </a:endParaRPr>
          </a:p>
        </p:txBody>
      </p:sp>
    </p:spTree>
    <p:extLst>
      <p:ext uri="{BB962C8B-B14F-4D97-AF65-F5344CB8AC3E}">
        <p14:creationId xmlns:p14="http://schemas.microsoft.com/office/powerpoint/2010/main" val="10963358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solidFill>
                  <a:srgbClr val="FFC000"/>
                </a:solidFill>
                <a:latin typeface="Times New Roman" panose="02020603050405020304" pitchFamily="18" charset="0"/>
                <a:cs typeface="Times New Roman" panose="02020603050405020304" pitchFamily="18" charset="0"/>
              </a:rPr>
              <a:t>Визначення і трактування документа у галузях науки</a:t>
            </a:r>
            <a:endParaRPr lang="ru-RU" b="1" dirty="0">
              <a:solidFill>
                <a:srgbClr val="FFC000"/>
              </a:solidFill>
            </a:endParaRPr>
          </a:p>
        </p:txBody>
      </p:sp>
      <p:sp>
        <p:nvSpPr>
          <p:cNvPr id="3" name="Объект 2"/>
          <p:cNvSpPr>
            <a:spLocks noGrp="1"/>
          </p:cNvSpPr>
          <p:nvPr>
            <p:ph idx="1"/>
          </p:nvPr>
        </p:nvSpPr>
        <p:spPr/>
        <p:txBody>
          <a:bodyPr>
            <a:normAutofit/>
          </a:bodyPr>
          <a:lstStyle/>
          <a:p>
            <a:pPr algn="just"/>
            <a:r>
              <a:rPr lang="uk-UA" sz="1800" dirty="0" smtClean="0">
                <a:solidFill>
                  <a:srgbClr val="FFC000"/>
                </a:solidFill>
                <a:latin typeface="Times New Roman" panose="02020603050405020304" pitchFamily="18" charset="0"/>
                <a:cs typeface="Times New Roman" panose="02020603050405020304" pitchFamily="18" charset="0"/>
              </a:rPr>
              <a:t>У </a:t>
            </a:r>
            <a:r>
              <a:rPr lang="uk-UA" sz="1800" b="1" i="1" dirty="0">
                <a:solidFill>
                  <a:srgbClr val="FFC000"/>
                </a:solidFill>
                <a:latin typeface="Times New Roman" panose="02020603050405020304" pitchFamily="18" charset="0"/>
                <a:cs typeface="Times New Roman" panose="02020603050405020304" pitchFamily="18" charset="0"/>
              </a:rPr>
              <a:t>науково-інформаційній і </a:t>
            </a:r>
            <a:r>
              <a:rPr lang="uk-UA" sz="1800" b="1" i="1" dirty="0" err="1">
                <a:solidFill>
                  <a:srgbClr val="FFC000"/>
                </a:solidFill>
                <a:latin typeface="Times New Roman" panose="02020603050405020304" pitchFamily="18" charset="0"/>
                <a:cs typeface="Times New Roman" panose="02020603050405020304" pitchFamily="18" charset="0"/>
              </a:rPr>
              <a:t>бібліотечно</a:t>
            </a:r>
            <a:r>
              <a:rPr lang="uk-UA" sz="1800" b="1" i="1" dirty="0">
                <a:solidFill>
                  <a:srgbClr val="FFC000"/>
                </a:solidFill>
                <a:latin typeface="Times New Roman" panose="02020603050405020304" pitchFamily="18" charset="0"/>
                <a:cs typeface="Times New Roman" panose="02020603050405020304" pitchFamily="18" charset="0"/>
              </a:rPr>
              <a:t>-бібліографічній діяльності </a:t>
            </a:r>
            <a:r>
              <a:rPr lang="uk-UA" sz="1800" i="1" dirty="0">
                <a:latin typeface="Times New Roman" panose="02020603050405020304" pitchFamily="18" charset="0"/>
                <a:cs typeface="Times New Roman" panose="02020603050405020304" pitchFamily="18" charset="0"/>
              </a:rPr>
              <a:t>під документом</a:t>
            </a:r>
            <a:r>
              <a:rPr lang="uk-UA" sz="1800" dirty="0">
                <a:latin typeface="Times New Roman" panose="02020603050405020304" pitchFamily="18" charset="0"/>
                <a:cs typeface="Times New Roman" panose="02020603050405020304" pitchFamily="18" charset="0"/>
              </a:rPr>
              <a:t> мають на увазі головним чином твори друку, а також неопубліковані, аудіовізуальні та інші документальні джерела інформації. В інформатиці документами вважають не лише рукописні, друковані видання й написи, а й нумізматичні пам’ятки, твори мистецтва, музейні експонати антропологічного, ботанічного, зоологічного чи мінералогічного характеру.</a:t>
            </a:r>
            <a:endParaRPr lang="ru-RU" sz="1800" dirty="0">
              <a:latin typeface="Times New Roman" panose="02020603050405020304" pitchFamily="18" charset="0"/>
              <a:cs typeface="Times New Roman" panose="02020603050405020304" pitchFamily="18" charset="0"/>
            </a:endParaRPr>
          </a:p>
          <a:p>
            <a:pPr algn="just"/>
            <a:endParaRPr lang="uk-UA" sz="1600" dirty="0" smtClean="0">
              <a:latin typeface="Times New Roman" panose="02020603050405020304" pitchFamily="18" charset="0"/>
              <a:cs typeface="Times New Roman" panose="02020603050405020304" pitchFamily="18" charset="0"/>
            </a:endParaRPr>
          </a:p>
          <a:p>
            <a:pPr algn="just"/>
            <a:endParaRPr lang="ru-RU" sz="1600" dirty="0">
              <a:latin typeface="Times New Roman" panose="02020603050405020304" pitchFamily="18" charset="0"/>
              <a:cs typeface="Times New Roman" panose="02020603050405020304" pitchFamily="18" charset="0"/>
            </a:endParaRPr>
          </a:p>
          <a:p>
            <a:endParaRPr lang="ru-RU" dirty="0"/>
          </a:p>
        </p:txBody>
      </p:sp>
      <p:sp>
        <p:nvSpPr>
          <p:cNvPr id="4" name="Текст 3"/>
          <p:cNvSpPr>
            <a:spLocks noGrp="1"/>
          </p:cNvSpPr>
          <p:nvPr>
            <p:ph type="body" sz="half" idx="2"/>
          </p:nvPr>
        </p:nvSpPr>
        <p:spPr/>
        <p:txBody>
          <a:bodyPr>
            <a:normAutofit lnSpcReduction="10000"/>
          </a:bodyPr>
          <a:lstStyle/>
          <a:p>
            <a:pPr algn="just"/>
            <a:endParaRPr lang="ru-RU" sz="1800" dirty="0">
              <a:solidFill>
                <a:srgbClr val="0070C0"/>
              </a:solidFill>
              <a:latin typeface="Times New Roman" panose="02020603050405020304" pitchFamily="18" charset="0"/>
              <a:cs typeface="Times New Roman" panose="02020603050405020304" pitchFamily="18" charset="0"/>
            </a:endParaRPr>
          </a:p>
          <a:p>
            <a:pPr algn="just"/>
            <a:r>
              <a:rPr lang="uk-UA" sz="1800" dirty="0">
                <a:latin typeface="Times New Roman" panose="02020603050405020304" pitchFamily="18" charset="0"/>
                <a:cs typeface="Times New Roman" panose="02020603050405020304" pitchFamily="18" charset="0"/>
              </a:rPr>
              <a:t>В</a:t>
            </a:r>
            <a:r>
              <a:rPr lang="uk-UA" sz="1800" dirty="0">
                <a:solidFill>
                  <a:srgbClr val="0070C0"/>
                </a:solidFill>
                <a:latin typeface="Times New Roman" panose="02020603050405020304" pitchFamily="18" charset="0"/>
                <a:cs typeface="Times New Roman" panose="02020603050405020304" pitchFamily="18" charset="0"/>
              </a:rPr>
              <a:t> </a:t>
            </a:r>
            <a:r>
              <a:rPr lang="uk-UA" sz="1800" b="1" dirty="0">
                <a:solidFill>
                  <a:srgbClr val="FFC000"/>
                </a:solidFill>
                <a:latin typeface="Times New Roman" panose="02020603050405020304" pitchFamily="18" charset="0"/>
                <a:cs typeface="Times New Roman" panose="02020603050405020304" pitchFamily="18" charset="0"/>
              </a:rPr>
              <a:t>архівній справі </a:t>
            </a:r>
            <a:r>
              <a:rPr lang="uk-UA" sz="1800" i="1" dirty="0">
                <a:latin typeface="Times New Roman" panose="02020603050405020304" pitchFamily="18" charset="0"/>
                <a:cs typeface="Times New Roman" panose="02020603050405020304" pitchFamily="18" charset="0"/>
              </a:rPr>
              <a:t>документ визначається як об’єкт</a:t>
            </a:r>
            <a:r>
              <a:rPr lang="uk-UA" sz="1800" dirty="0">
                <a:latin typeface="Times New Roman" panose="02020603050405020304" pitchFamily="18" charset="0"/>
                <a:cs typeface="Times New Roman" panose="02020603050405020304" pitchFamily="18" charset="0"/>
              </a:rPr>
              <a:t>: а) зберігання у відповідних установах; б) видання поліграфічними підприємствами чи засобами масової інформації.</a:t>
            </a:r>
            <a:r>
              <a:rPr lang="uk-UA" sz="1800" i="1" dirty="0">
                <a:latin typeface="Times New Roman" panose="02020603050405020304" pitchFamily="18" charset="0"/>
                <a:cs typeface="Times New Roman" panose="02020603050405020304" pitchFamily="18" charset="0"/>
              </a:rPr>
              <a:t> </a:t>
            </a:r>
          </a:p>
          <a:p>
            <a:pPr algn="just"/>
            <a:endParaRPr lang="ru-RU" sz="16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6001039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solidFill>
                  <a:srgbClr val="FFC000"/>
                </a:solidFill>
                <a:latin typeface="Times New Roman" panose="02020603050405020304" pitchFamily="18" charset="0"/>
                <a:cs typeface="Times New Roman" panose="02020603050405020304" pitchFamily="18" charset="0"/>
              </a:rPr>
              <a:t>Визначення і трактування документа у галузях науки</a:t>
            </a:r>
            <a:endParaRPr lang="ru-RU" dirty="0"/>
          </a:p>
        </p:txBody>
      </p:sp>
      <p:sp>
        <p:nvSpPr>
          <p:cNvPr id="3" name="Объект 2"/>
          <p:cNvSpPr>
            <a:spLocks noGrp="1"/>
          </p:cNvSpPr>
          <p:nvPr>
            <p:ph idx="1"/>
          </p:nvPr>
        </p:nvSpPr>
        <p:spPr/>
        <p:txBody>
          <a:bodyPr>
            <a:normAutofit fontScale="85000" lnSpcReduction="10000"/>
          </a:bodyPr>
          <a:lstStyle/>
          <a:p>
            <a:pPr algn="just"/>
            <a:r>
              <a:rPr lang="uk-UA" i="1" dirty="0">
                <a:latin typeface="Times New Roman" panose="02020603050405020304" pitchFamily="18" charset="0"/>
                <a:cs typeface="Times New Roman" panose="02020603050405020304" pitchFamily="18" charset="0"/>
              </a:rPr>
              <a:t>У </a:t>
            </a:r>
            <a:r>
              <a:rPr lang="uk-UA" b="1" i="1" dirty="0">
                <a:solidFill>
                  <a:srgbClr val="FFC000"/>
                </a:solidFill>
                <a:latin typeface="Times New Roman" panose="02020603050405020304" pitchFamily="18" charset="0"/>
                <a:cs typeface="Times New Roman" panose="02020603050405020304" pitchFamily="18" charset="0"/>
              </a:rPr>
              <a:t>кримінальному процесі</a:t>
            </a:r>
            <a:r>
              <a:rPr lang="uk-UA" b="1" dirty="0">
                <a:solidFill>
                  <a:srgbClr val="FFC000"/>
                </a:solidFill>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поняття </a:t>
            </a:r>
            <a:r>
              <a:rPr lang="ru-RU"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документ</a:t>
            </a:r>
            <a:r>
              <a:rPr lang="ru-RU"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 розуміється ширше, адже до документів відносять зліпки зі сліду, фотознімки місця події, фонограми допиту. </a:t>
            </a:r>
          </a:p>
          <a:p>
            <a:pPr algn="just"/>
            <a:r>
              <a:rPr lang="uk-UA" dirty="0">
                <a:latin typeface="Times New Roman" panose="02020603050405020304" pitchFamily="18" charset="0"/>
                <a:cs typeface="Times New Roman" panose="02020603050405020304" pitchFamily="18" charset="0"/>
              </a:rPr>
              <a:t>Відповідно до ст. 99 </a:t>
            </a:r>
            <a:r>
              <a:rPr lang="uk-UA" u="sng" dirty="0">
                <a:latin typeface="Times New Roman" panose="02020603050405020304" pitchFamily="18" charset="0"/>
                <a:cs typeface="Times New Roman" panose="02020603050405020304" pitchFamily="18" charset="0"/>
              </a:rPr>
              <a:t>КПК України</a:t>
            </a:r>
            <a:r>
              <a:rPr lang="uk-UA" dirty="0">
                <a:latin typeface="Times New Roman" panose="02020603050405020304" pitchFamily="18" charset="0"/>
                <a:cs typeface="Times New Roman" panose="02020603050405020304" pitchFamily="18" charset="0"/>
              </a:rPr>
              <a:t> документом є спеціально створений з метою збереження інформації матеріальний об’єкт, який містить зафіксовані за допомогою письмових знаків, звуку, зображення тощо відомості, які можуть бути використані як доказ факту чи обставин, що встановлюються під час кримінального провадження (ч. 1).</a:t>
            </a:r>
            <a:endParaRPr lang="ru-RU" dirty="0">
              <a:latin typeface="Times New Roman" panose="02020603050405020304" pitchFamily="18" charset="0"/>
              <a:cs typeface="Times New Roman" panose="02020603050405020304" pitchFamily="18" charset="0"/>
            </a:endParaRPr>
          </a:p>
          <a:p>
            <a:endParaRPr lang="ru-RU" dirty="0"/>
          </a:p>
        </p:txBody>
      </p:sp>
      <p:sp>
        <p:nvSpPr>
          <p:cNvPr id="4" name="Текст 3"/>
          <p:cNvSpPr>
            <a:spLocks noGrp="1"/>
          </p:cNvSpPr>
          <p:nvPr>
            <p:ph type="body" sz="half" idx="2"/>
          </p:nvPr>
        </p:nvSpPr>
        <p:spPr/>
        <p:txBody>
          <a:bodyPr/>
          <a:lstStyle/>
          <a:p>
            <a:r>
              <a:rPr lang="uk-UA" b="1" dirty="0">
                <a:latin typeface="Times New Roman" panose="02020603050405020304" pitchFamily="18" charset="0"/>
                <a:cs typeface="Times New Roman" panose="02020603050405020304" pitchFamily="18" charset="0"/>
              </a:rPr>
              <a:t>У </a:t>
            </a:r>
            <a:r>
              <a:rPr lang="uk-UA" b="1" i="1" dirty="0">
                <a:latin typeface="Times New Roman" panose="02020603050405020304" pitchFamily="18" charset="0"/>
                <a:cs typeface="Times New Roman" panose="02020603050405020304" pitchFamily="18" charset="0"/>
              </a:rPr>
              <a:t>кримінальному праві</a:t>
            </a:r>
            <a:r>
              <a:rPr lang="uk-UA" b="1" dirty="0">
                <a:latin typeface="Times New Roman" panose="02020603050405020304" pitchFamily="18" charset="0"/>
                <a:cs typeface="Times New Roman" panose="02020603050405020304" pitchFamily="18" charset="0"/>
              </a:rPr>
              <a:t> </a:t>
            </a:r>
            <a:r>
              <a:rPr lang="uk-UA" i="1" dirty="0">
                <a:solidFill>
                  <a:srgbClr val="FFFF00"/>
                </a:solidFill>
                <a:latin typeface="Times New Roman" panose="02020603050405020304" pitchFamily="18" charset="0"/>
                <a:cs typeface="Times New Roman" panose="02020603050405020304" pitchFamily="18" charset="0"/>
              </a:rPr>
              <a:t>документ</a:t>
            </a:r>
            <a:r>
              <a:rPr lang="uk-UA" dirty="0">
                <a:solidFill>
                  <a:srgbClr val="FFFF00"/>
                </a:solidFill>
                <a:latin typeface="Times New Roman" panose="02020603050405020304" pitchFamily="18" charset="0"/>
                <a:cs typeface="Times New Roman" panose="02020603050405020304" pitchFamily="18" charset="0"/>
              </a:rPr>
              <a:t> виступає як предмет учинення конкретних злочинів (напр., підроблення документів, печаток, штампів і бланків, їх збут, використання (ст. 358 КК України); внесення службовою особою до офіційних документів завідомо неправдивих відомостей (</a:t>
            </a:r>
            <a:r>
              <a:rPr lang="uk-UA" u="sng" dirty="0">
                <a:solidFill>
                  <a:srgbClr val="FFFF00"/>
                </a:solidFill>
                <a:latin typeface="Times New Roman" panose="02020603050405020304" pitchFamily="18" charset="0"/>
                <a:cs typeface="Times New Roman" panose="02020603050405020304" pitchFamily="18" charset="0"/>
              </a:rPr>
              <a:t>ст. 366 КК України</a:t>
            </a:r>
            <a:r>
              <a:rPr lang="uk-UA" dirty="0">
                <a:solidFill>
                  <a:srgbClr val="FFFF00"/>
                </a:solidFill>
                <a:latin typeface="Times New Roman" panose="02020603050405020304" pitchFamily="18" charset="0"/>
                <a:cs typeface="Times New Roman" panose="02020603050405020304" pitchFamily="18" charset="0"/>
              </a:rPr>
              <a:t>) тощо). </a:t>
            </a:r>
          </a:p>
          <a:p>
            <a:endParaRPr lang="ru-RU" dirty="0"/>
          </a:p>
        </p:txBody>
      </p:sp>
    </p:spTree>
    <p:extLst>
      <p:ext uri="{BB962C8B-B14F-4D97-AF65-F5344CB8AC3E}">
        <p14:creationId xmlns:p14="http://schemas.microsoft.com/office/powerpoint/2010/main" val="9787142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solidFill>
                  <a:srgbClr val="FFFF00"/>
                </a:solidFill>
                <a:latin typeface="Times New Roman" panose="02020603050405020304" pitchFamily="18" charset="0"/>
                <a:cs typeface="Times New Roman" panose="02020603050405020304" pitchFamily="18" charset="0"/>
              </a:rPr>
              <a:t>Визначення і трактування документа у галузях науки</a:t>
            </a:r>
            <a:endParaRPr lang="ru-RU" dirty="0">
              <a:solidFill>
                <a:srgbClr val="FFFF00"/>
              </a:solidFill>
            </a:endParaRPr>
          </a:p>
        </p:txBody>
      </p:sp>
      <p:sp>
        <p:nvSpPr>
          <p:cNvPr id="3" name="Объект 2"/>
          <p:cNvSpPr>
            <a:spLocks noGrp="1"/>
          </p:cNvSpPr>
          <p:nvPr>
            <p:ph sz="half" idx="1"/>
          </p:nvPr>
        </p:nvSpPr>
        <p:spPr/>
        <p:txBody>
          <a:bodyPr>
            <a:normAutofit/>
          </a:bodyPr>
          <a:lstStyle/>
          <a:p>
            <a:r>
              <a:rPr lang="uk-UA" dirty="0">
                <a:latin typeface="Times New Roman" panose="02020603050405020304" pitchFamily="18" charset="0"/>
                <a:cs typeface="Times New Roman" panose="02020603050405020304" pitchFamily="18" charset="0"/>
              </a:rPr>
              <a:t>У </a:t>
            </a:r>
            <a:r>
              <a:rPr lang="uk-UA" b="1" i="1" dirty="0">
                <a:solidFill>
                  <a:srgbClr val="FFC000"/>
                </a:solidFill>
                <a:latin typeface="Times New Roman" panose="02020603050405020304" pitchFamily="18" charset="0"/>
                <a:cs typeface="Times New Roman" panose="02020603050405020304" pitchFamily="18" charset="0"/>
              </a:rPr>
              <a:t>цивільному праві</a:t>
            </a:r>
            <a:r>
              <a:rPr lang="uk-UA" b="1" dirty="0">
                <a:solidFill>
                  <a:srgbClr val="FFC000"/>
                </a:solidFill>
                <a:latin typeface="Times New Roman" panose="02020603050405020304" pitchFamily="18" charset="0"/>
                <a:cs typeface="Times New Roman" panose="02020603050405020304" pitchFamily="18" charset="0"/>
              </a:rPr>
              <a:t> </a:t>
            </a:r>
            <a:r>
              <a:rPr lang="uk-UA" i="1" dirty="0">
                <a:latin typeface="Times New Roman" panose="02020603050405020304" pitchFamily="18" charset="0"/>
                <a:cs typeface="Times New Roman" panose="02020603050405020304" pitchFamily="18" charset="0"/>
              </a:rPr>
              <a:t>поняття </a:t>
            </a:r>
            <a:r>
              <a:rPr lang="ru-RU" i="1" dirty="0">
                <a:latin typeface="Times New Roman" panose="02020603050405020304" pitchFamily="18" charset="0"/>
                <a:cs typeface="Times New Roman" panose="02020603050405020304" pitchFamily="18" charset="0"/>
              </a:rPr>
              <a:t>“</a:t>
            </a:r>
            <a:r>
              <a:rPr lang="uk-UA" i="1" dirty="0">
                <a:latin typeface="Times New Roman" panose="02020603050405020304" pitchFamily="18" charset="0"/>
                <a:cs typeface="Times New Roman" panose="02020603050405020304" pitchFamily="18" charset="0"/>
              </a:rPr>
              <a:t>документ</a:t>
            </a:r>
            <a:r>
              <a:rPr lang="ru-RU" i="1"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 пов’язане з урегулюванням різноманітних видів цивільно-правових угод (договори, зобов’язання). </a:t>
            </a:r>
            <a:endParaRPr lang="ru-RU" dirty="0">
              <a:latin typeface="Times New Roman" panose="02020603050405020304" pitchFamily="18" charset="0"/>
              <a:cs typeface="Times New Roman" panose="02020603050405020304" pitchFamily="18" charset="0"/>
            </a:endParaRPr>
          </a:p>
          <a:p>
            <a:endParaRPr lang="ru-RU" dirty="0"/>
          </a:p>
        </p:txBody>
      </p:sp>
      <p:sp>
        <p:nvSpPr>
          <p:cNvPr id="4" name="Объект 3"/>
          <p:cNvSpPr>
            <a:spLocks noGrp="1"/>
          </p:cNvSpPr>
          <p:nvPr>
            <p:ph sz="half" idx="2"/>
          </p:nvPr>
        </p:nvSpPr>
        <p:spPr/>
        <p:txBody>
          <a:bodyPr>
            <a:noAutofit/>
          </a:bodyPr>
          <a:lstStyle/>
          <a:p>
            <a:pPr algn="just"/>
            <a:r>
              <a:rPr lang="uk-UA" sz="1800" dirty="0">
                <a:latin typeface="Times New Roman" panose="02020603050405020304" pitchFamily="18" charset="0"/>
                <a:cs typeface="Times New Roman" panose="02020603050405020304" pitchFamily="18" charset="0"/>
              </a:rPr>
              <a:t>У </a:t>
            </a:r>
            <a:r>
              <a:rPr lang="uk-UA" sz="1800" b="1" i="1" dirty="0">
                <a:solidFill>
                  <a:srgbClr val="FFC000"/>
                </a:solidFill>
                <a:latin typeface="Times New Roman" panose="02020603050405020304" pitchFamily="18" charset="0"/>
                <a:cs typeface="Times New Roman" panose="02020603050405020304" pitchFamily="18" charset="0"/>
              </a:rPr>
              <a:t>трудовому праві</a:t>
            </a:r>
            <a:r>
              <a:rPr lang="uk-UA" sz="1800" b="1" dirty="0">
                <a:solidFill>
                  <a:srgbClr val="FFC000"/>
                </a:solidFill>
                <a:latin typeface="Times New Roman" panose="02020603050405020304" pitchFamily="18" charset="0"/>
                <a:cs typeface="Times New Roman" panose="02020603050405020304" pitchFamily="18" charset="0"/>
              </a:rPr>
              <a:t> </a:t>
            </a:r>
            <a:r>
              <a:rPr lang="uk-UA" sz="1800" dirty="0">
                <a:latin typeface="Times New Roman" panose="02020603050405020304" pitchFamily="18" charset="0"/>
                <a:cs typeface="Times New Roman" panose="02020603050405020304" pitchFamily="18" charset="0"/>
              </a:rPr>
              <a:t>з поняттям і видами </a:t>
            </a:r>
            <a:r>
              <a:rPr lang="uk-UA" sz="1800" i="1" dirty="0">
                <a:latin typeface="Times New Roman" panose="02020603050405020304" pitchFamily="18" charset="0"/>
                <a:cs typeface="Times New Roman" panose="02020603050405020304" pitchFamily="18" charset="0"/>
              </a:rPr>
              <a:t>документів </a:t>
            </a:r>
            <a:r>
              <a:rPr lang="uk-UA" sz="1800" dirty="0">
                <a:latin typeface="Times New Roman" panose="02020603050405020304" pitchFamily="18" charset="0"/>
                <a:cs typeface="Times New Roman" panose="02020603050405020304" pitchFamily="18" charset="0"/>
              </a:rPr>
              <a:t>пов’язане виникнення, припинення, здійснення трудових відносин: прийом на роботу, переведення, звільнення з роботи, трудовий стаж, відпустка, підвищення звання чи посади</a:t>
            </a:r>
            <a:r>
              <a:rPr lang="uk-UA" sz="1800" dirty="0" smtClean="0">
                <a:latin typeface="Times New Roman" panose="02020603050405020304" pitchFamily="18" charset="0"/>
                <a:cs typeface="Times New Roman" panose="02020603050405020304" pitchFamily="18" charset="0"/>
              </a:rPr>
              <a:t>.</a:t>
            </a:r>
          </a:p>
          <a:p>
            <a:pPr algn="just"/>
            <a:endParaRPr lang="ru-RU" sz="1800" dirty="0">
              <a:latin typeface="Times New Roman" panose="02020603050405020304" pitchFamily="18" charset="0"/>
              <a:cs typeface="Times New Roman" panose="02020603050405020304" pitchFamily="18" charset="0"/>
            </a:endParaRPr>
          </a:p>
          <a:p>
            <a:pPr algn="just"/>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071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4310" y="496487"/>
            <a:ext cx="7055380" cy="1400530"/>
          </a:xfrm>
        </p:spPr>
        <p:txBody>
          <a:bodyPr>
            <a:noAutofit/>
          </a:bodyPr>
          <a:lstStyle/>
          <a:p>
            <a:pPr algn="ctr"/>
            <a:r>
              <a:rPr lang="uk-UA" sz="4000" b="1" dirty="0">
                <a:solidFill>
                  <a:srgbClr val="FFFF00"/>
                </a:solidFill>
                <a:latin typeface="Times New Roman" panose="02020603050405020304" pitchFamily="18" charset="0"/>
                <a:cs typeface="Times New Roman" panose="02020603050405020304" pitchFamily="18" charset="0"/>
              </a:rPr>
              <a:t>План лекції</a:t>
            </a:r>
            <a:r>
              <a:rPr lang="ru-RU" sz="4000" b="1" dirty="0">
                <a:solidFill>
                  <a:srgbClr val="FFFF00"/>
                </a:solidFill>
                <a:latin typeface="Times New Roman" panose="02020603050405020304" pitchFamily="18" charset="0"/>
                <a:cs typeface="Times New Roman" panose="02020603050405020304" pitchFamily="18" charset="0"/>
              </a:rPr>
              <a:t>:</a:t>
            </a:r>
            <a:r>
              <a:rPr lang="ru-RU" sz="4000" dirty="0">
                <a:solidFill>
                  <a:srgbClr val="FFFF00"/>
                </a:solidFill>
                <a:latin typeface="Times New Roman" panose="02020603050405020304" pitchFamily="18" charset="0"/>
                <a:cs typeface="Times New Roman" panose="02020603050405020304" pitchFamily="18" charset="0"/>
              </a:rPr>
              <a:t/>
            </a:r>
            <a:br>
              <a:rPr lang="ru-RU" sz="4000" dirty="0">
                <a:solidFill>
                  <a:srgbClr val="FFFF00"/>
                </a:solidFill>
                <a:latin typeface="Times New Roman" panose="02020603050405020304" pitchFamily="18" charset="0"/>
                <a:cs typeface="Times New Roman" panose="02020603050405020304" pitchFamily="18" charset="0"/>
              </a:rPr>
            </a:br>
            <a:endParaRPr lang="ru-RU" sz="4000" dirty="0">
              <a:solidFill>
                <a:srgbClr val="FFFF0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286000" y="1196752"/>
            <a:ext cx="4572000" cy="5693866"/>
          </a:xfrm>
          <a:prstGeom prst="rect">
            <a:avLst/>
          </a:prstGeom>
        </p:spPr>
        <p:txBody>
          <a:bodyPr>
            <a:spAutoFit/>
          </a:bodyPr>
          <a:lstStyle/>
          <a:p>
            <a:pPr algn="just"/>
            <a:r>
              <a:rPr lang="ru-RU" sz="2800" b="1" dirty="0" smtClean="0">
                <a:latin typeface="Times New Roman" panose="02020603050405020304" pitchFamily="18" charset="0"/>
                <a:cs typeface="Times New Roman" panose="02020603050405020304" pitchFamily="18" charset="0"/>
              </a:rPr>
              <a:t>1</a:t>
            </a:r>
            <a:r>
              <a:rPr lang="ru-RU" sz="2800" b="1" dirty="0">
                <a:latin typeface="Times New Roman" panose="02020603050405020304" pitchFamily="18" charset="0"/>
                <a:cs typeface="Times New Roman" panose="02020603050405020304" pitchFamily="18" charset="0"/>
              </a:rPr>
              <a:t>. Предмет, мета, </a:t>
            </a:r>
            <a:r>
              <a:rPr lang="ru-RU" sz="2800" b="1" dirty="0" err="1">
                <a:latin typeface="Times New Roman" panose="02020603050405020304" pitchFamily="18" charset="0"/>
                <a:cs typeface="Times New Roman" panose="02020603050405020304" pitchFamily="18" charset="0"/>
              </a:rPr>
              <a:t>завдання</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навчальної</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дисципліни</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її</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зв’язок</a:t>
            </a:r>
            <a:r>
              <a:rPr lang="ru-RU" sz="2800" b="1" dirty="0">
                <a:latin typeface="Times New Roman" panose="02020603050405020304" pitchFamily="18" charset="0"/>
                <a:cs typeface="Times New Roman" panose="02020603050405020304" pitchFamily="18" charset="0"/>
              </a:rPr>
              <a:t> з </a:t>
            </a:r>
            <a:r>
              <a:rPr lang="ru-RU" sz="2800" b="1" dirty="0" err="1">
                <a:latin typeface="Times New Roman" panose="02020603050405020304" pitchFamily="18" charset="0"/>
                <a:cs typeface="Times New Roman" panose="02020603050405020304" pitchFamily="18" charset="0"/>
              </a:rPr>
              <a:t>іншими</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дисциплінами</a:t>
            </a:r>
            <a:r>
              <a:rPr lang="uk-UA"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algn="just"/>
            <a:r>
              <a:rPr lang="ru-RU" sz="2800" b="1" dirty="0">
                <a:latin typeface="Times New Roman" panose="02020603050405020304" pitchFamily="18" charset="0"/>
                <a:cs typeface="Times New Roman" panose="02020603050405020304" pitchFamily="18" charset="0"/>
              </a:rPr>
              <a:t> 2. </a:t>
            </a:r>
            <a:r>
              <a:rPr lang="ru-RU" sz="2800" b="1" dirty="0" err="1">
                <a:latin typeface="Times New Roman" panose="02020603050405020304" pitchFamily="18" charset="0"/>
                <a:cs typeface="Times New Roman" panose="02020603050405020304" pitchFamily="18" charset="0"/>
              </a:rPr>
              <a:t>Сучасна</a:t>
            </a:r>
            <a:r>
              <a:rPr lang="ru-RU" sz="2800" b="1" dirty="0">
                <a:latin typeface="Times New Roman" panose="02020603050405020304" pitchFamily="18" charset="0"/>
                <a:cs typeface="Times New Roman" panose="02020603050405020304" pitchFamily="18" charset="0"/>
              </a:rPr>
              <a:t> нормативна база, </a:t>
            </a:r>
            <a:r>
              <a:rPr lang="ru-RU" sz="2800" b="1" dirty="0" err="1">
                <a:latin typeface="Times New Roman" panose="02020603050405020304" pitchFamily="18" charset="0"/>
                <a:cs typeface="Times New Roman" panose="02020603050405020304" pitchFamily="18" charset="0"/>
              </a:rPr>
              <a:t>що</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регулює</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процеси</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роботи</a:t>
            </a:r>
            <a:r>
              <a:rPr lang="ru-RU" sz="2800" b="1" dirty="0">
                <a:latin typeface="Times New Roman" panose="02020603050405020304" pitchFamily="18" charset="0"/>
                <a:cs typeface="Times New Roman" panose="02020603050405020304" pitchFamily="18" charset="0"/>
              </a:rPr>
              <a:t> з документами. </a:t>
            </a:r>
            <a:endParaRPr lang="ru-RU" sz="2800" dirty="0">
              <a:latin typeface="Times New Roman" panose="02020603050405020304" pitchFamily="18" charset="0"/>
              <a:cs typeface="Times New Roman" panose="02020603050405020304" pitchFamily="18" charset="0"/>
            </a:endParaRPr>
          </a:p>
          <a:p>
            <a:pPr algn="just"/>
            <a:r>
              <a:rPr lang="ru-RU" sz="2800" b="1" dirty="0">
                <a:latin typeface="Times New Roman" panose="02020603050405020304" pitchFamily="18" charset="0"/>
                <a:cs typeface="Times New Roman" panose="02020603050405020304" pitchFamily="18" charset="0"/>
              </a:rPr>
              <a:t> 3. </a:t>
            </a:r>
            <a:r>
              <a:rPr lang="ru-RU" sz="2800" b="1" dirty="0" err="1">
                <a:latin typeface="Times New Roman" panose="02020603050405020304" pitchFamily="18" charset="0"/>
                <a:cs typeface="Times New Roman" panose="02020603050405020304" pitchFamily="18" charset="0"/>
              </a:rPr>
              <a:t>Поняття</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інформації</a:t>
            </a:r>
            <a:r>
              <a:rPr lang="ru-RU" sz="2800" b="1" dirty="0">
                <a:latin typeface="Times New Roman" panose="02020603050405020304" pitchFamily="18" charset="0"/>
                <a:cs typeface="Times New Roman" panose="02020603050405020304" pitchFamily="18" charset="0"/>
              </a:rPr>
              <a:t>, документа. </a:t>
            </a:r>
            <a:r>
              <a:rPr lang="ru-RU" sz="2800" b="1" dirty="0" err="1">
                <a:latin typeface="Times New Roman" panose="02020603050405020304" pitchFamily="18" charset="0"/>
                <a:cs typeface="Times New Roman" panose="02020603050405020304" pitchFamily="18" charset="0"/>
              </a:rPr>
              <a:t>Функції</a:t>
            </a:r>
            <a:r>
              <a:rPr lang="ru-RU" sz="2800" b="1" dirty="0">
                <a:latin typeface="Times New Roman" panose="02020603050405020304" pitchFamily="18" charset="0"/>
                <a:cs typeface="Times New Roman" panose="02020603050405020304" pitchFamily="18" charset="0"/>
              </a:rPr>
              <a:t> та </a:t>
            </a:r>
            <a:r>
              <a:rPr lang="ru-RU" sz="2800" b="1" dirty="0" err="1">
                <a:latin typeface="Times New Roman" panose="02020603050405020304" pitchFamily="18" charset="0"/>
                <a:cs typeface="Times New Roman" panose="02020603050405020304" pitchFamily="18" charset="0"/>
              </a:rPr>
              <a:t>класифікації</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документів</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algn="just"/>
            <a:r>
              <a:rPr lang="ru-RU" sz="2800" b="1" dirty="0">
                <a:latin typeface="Times New Roman" panose="02020603050405020304" pitchFamily="18" charset="0"/>
                <a:cs typeface="Times New Roman" panose="02020603050405020304" pitchFamily="18" charset="0"/>
              </a:rPr>
              <a:t> 4. </a:t>
            </a:r>
            <a:r>
              <a:rPr lang="ru-RU" sz="2800" b="1" dirty="0" err="1">
                <a:latin typeface="Times New Roman" panose="02020603050405020304" pitchFamily="18" charset="0"/>
                <a:cs typeface="Times New Roman" panose="02020603050405020304" pitchFamily="18" charset="0"/>
              </a:rPr>
              <a:t>Юридичний</a:t>
            </a:r>
            <a:r>
              <a:rPr lang="ru-RU" sz="2800" b="1" dirty="0">
                <a:latin typeface="Times New Roman" panose="02020603050405020304" pitchFamily="18" charset="0"/>
                <a:cs typeface="Times New Roman" panose="02020603050405020304" pitchFamily="18" charset="0"/>
              </a:rPr>
              <a:t> документ як </a:t>
            </a:r>
            <a:r>
              <a:rPr lang="ru-RU" sz="2800" b="1" dirty="0" err="1">
                <a:latin typeface="Times New Roman" panose="02020603050405020304" pitchFamily="18" charset="0"/>
                <a:cs typeface="Times New Roman" panose="02020603050405020304" pitchFamily="18" charset="0"/>
              </a:rPr>
              <a:t>носій</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правової</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інформації</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pic>
        <p:nvPicPr>
          <p:cNvPr id="4" name="Picture 2" descr="http://www.xn----8sbaal7bcowk2ag0d.xn--p1ai/application/files/7414/3797/1204/1404381262_dogovor_large.png"/>
          <p:cNvPicPr>
            <a:picLocks noChangeAspect="1" noChangeArrowheads="1"/>
          </p:cNvPicPr>
          <p:nvPr/>
        </p:nvPicPr>
        <p:blipFill>
          <a:blip r:embed="rId2" cstate="print"/>
          <a:srcRect/>
          <a:stretch>
            <a:fillRect/>
          </a:stretch>
        </p:blipFill>
        <p:spPr bwMode="auto">
          <a:xfrm>
            <a:off x="6588224" y="-171400"/>
            <a:ext cx="3369973" cy="2736304"/>
          </a:xfrm>
          <a:prstGeom prst="rect">
            <a:avLst/>
          </a:prstGeom>
          <a:noFill/>
        </p:spPr>
      </p:pic>
    </p:spTree>
    <p:extLst>
      <p:ext uri="{BB962C8B-B14F-4D97-AF65-F5344CB8AC3E}">
        <p14:creationId xmlns:p14="http://schemas.microsoft.com/office/powerpoint/2010/main" val="9530945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solidFill>
                  <a:srgbClr val="FFFF00"/>
                </a:solidFill>
                <a:latin typeface="Times New Roman" panose="02020603050405020304" pitchFamily="18" charset="0"/>
                <a:cs typeface="Times New Roman" panose="02020603050405020304" pitchFamily="18" charset="0"/>
              </a:rPr>
              <a:t>Визначення і трактування документа у галузях науки</a:t>
            </a:r>
            <a:endParaRPr lang="ru-RU" dirty="0"/>
          </a:p>
        </p:txBody>
      </p:sp>
      <p:sp>
        <p:nvSpPr>
          <p:cNvPr id="3" name="Объект 2"/>
          <p:cNvSpPr>
            <a:spLocks noGrp="1"/>
          </p:cNvSpPr>
          <p:nvPr>
            <p:ph sz="half" idx="1"/>
          </p:nvPr>
        </p:nvSpPr>
        <p:spPr/>
        <p:txBody>
          <a:bodyPr>
            <a:normAutofit fontScale="92500" lnSpcReduction="20000"/>
          </a:bodyPr>
          <a:lstStyle/>
          <a:p>
            <a:pPr algn="just"/>
            <a:r>
              <a:rPr lang="uk-UA" i="1" dirty="0">
                <a:latin typeface="Times New Roman" panose="02020603050405020304" pitchFamily="18" charset="0"/>
                <a:cs typeface="Times New Roman" panose="02020603050405020304" pitchFamily="18" charset="0"/>
              </a:rPr>
              <a:t>У </a:t>
            </a:r>
            <a:r>
              <a:rPr lang="uk-UA" b="1" i="1" dirty="0">
                <a:solidFill>
                  <a:srgbClr val="FFC000"/>
                </a:solidFill>
                <a:latin typeface="Times New Roman" panose="02020603050405020304" pitchFamily="18" charset="0"/>
                <a:cs typeface="Times New Roman" panose="02020603050405020304" pitchFamily="18" charset="0"/>
              </a:rPr>
              <a:t>криміналістиці</a:t>
            </a:r>
            <a:r>
              <a:rPr lang="uk-UA" dirty="0">
                <a:latin typeface="Times New Roman" panose="02020603050405020304" pitchFamily="18" charset="0"/>
                <a:cs typeface="Times New Roman" panose="02020603050405020304" pitchFamily="18" charset="0"/>
              </a:rPr>
              <a:t> </a:t>
            </a:r>
            <a:r>
              <a:rPr lang="uk-UA" i="1" dirty="0">
                <a:latin typeface="Times New Roman" panose="02020603050405020304" pitchFamily="18" charset="0"/>
                <a:cs typeface="Times New Roman" panose="02020603050405020304" pitchFamily="18" charset="0"/>
              </a:rPr>
              <a:t>документ</a:t>
            </a:r>
            <a:r>
              <a:rPr lang="uk-UA" dirty="0">
                <a:latin typeface="Times New Roman" panose="02020603050405020304" pitchFamily="18" charset="0"/>
                <a:cs typeface="Times New Roman" panose="02020603050405020304" pitchFamily="18" charset="0"/>
              </a:rPr>
              <a:t> має </a:t>
            </a:r>
            <a:r>
              <a:rPr lang="uk-UA" sz="2100" dirty="0">
                <a:latin typeface="Times New Roman" panose="02020603050405020304" pitchFamily="18" charset="0"/>
                <a:cs typeface="Times New Roman" panose="02020603050405020304" pitchFamily="18" charset="0"/>
              </a:rPr>
              <a:t>специфічне значення, тому що тут документи виступають як об’єкти криміналістичного дослідження щодо встановлення способу та часу виготовлення документа, наявності змін, які були внесені до нього, відновлення первинного змісту й інших обставин. Під документом розуміють “носій текстової або графічної інформації. </a:t>
            </a:r>
            <a:r>
              <a:rPr lang="uk-UA" sz="2100" dirty="0" smtClean="0">
                <a:latin typeface="Times New Roman" panose="02020603050405020304" pitchFamily="18" charset="0"/>
                <a:cs typeface="Times New Roman" panose="02020603050405020304" pitchFamily="18" charset="0"/>
              </a:rPr>
              <a:t>П</a:t>
            </a:r>
            <a:endParaRPr lang="ru-RU" dirty="0"/>
          </a:p>
        </p:txBody>
      </p:sp>
      <p:sp>
        <p:nvSpPr>
          <p:cNvPr id="4" name="Объект 3"/>
          <p:cNvSpPr>
            <a:spLocks noGrp="1"/>
          </p:cNvSpPr>
          <p:nvPr>
            <p:ph sz="half" idx="2"/>
          </p:nvPr>
        </p:nvSpPr>
        <p:spPr/>
        <p:txBody>
          <a:bodyPr>
            <a:normAutofit fontScale="92500" lnSpcReduction="20000"/>
          </a:bodyPr>
          <a:lstStyle/>
          <a:p>
            <a:pPr algn="just"/>
            <a:r>
              <a:rPr lang="uk-UA" sz="2600" b="1" i="1" dirty="0">
                <a:solidFill>
                  <a:srgbClr val="FFC000"/>
                </a:solidFill>
                <a:latin typeface="Times New Roman" panose="02020603050405020304" pitchFamily="18" charset="0"/>
                <a:cs typeface="Times New Roman" panose="02020603050405020304" pitchFamily="18" charset="0"/>
              </a:rPr>
              <a:t>В адміністративному праві</a:t>
            </a:r>
            <a:r>
              <a:rPr lang="uk-UA" sz="2600" b="1" dirty="0">
                <a:solidFill>
                  <a:srgbClr val="FFC000"/>
                </a:solidFill>
                <a:latin typeface="Times New Roman" panose="02020603050405020304" pitchFamily="18" charset="0"/>
                <a:cs typeface="Times New Roman" panose="02020603050405020304" pitchFamily="18" charset="0"/>
              </a:rPr>
              <a:t> </a:t>
            </a:r>
            <a:r>
              <a:rPr lang="uk-UA" sz="2600" i="1" dirty="0">
                <a:latin typeface="Times New Roman" panose="02020603050405020304" pitchFamily="18" charset="0"/>
                <a:cs typeface="Times New Roman" panose="02020603050405020304" pitchFamily="18" charset="0"/>
              </a:rPr>
              <a:t>поняття “документ”</a:t>
            </a:r>
            <a:r>
              <a:rPr lang="uk-UA" sz="2600" dirty="0">
                <a:latin typeface="Times New Roman" panose="02020603050405020304" pitchFamily="18" charset="0"/>
                <a:cs typeface="Times New Roman" panose="02020603050405020304" pitchFamily="18" charset="0"/>
              </a:rPr>
              <a:t> уживається для характеристики функцій </a:t>
            </a:r>
            <a:r>
              <a:rPr lang="uk-UA" sz="2600" dirty="0" smtClean="0">
                <a:latin typeface="Times New Roman" panose="02020603050405020304" pitchFamily="18" charset="0"/>
                <a:cs typeface="Times New Roman" panose="02020603050405020304" pitchFamily="18" charset="0"/>
              </a:rPr>
              <a:t>різних </a:t>
            </a:r>
            <a:r>
              <a:rPr lang="uk-UA" sz="2600" dirty="0">
                <a:latin typeface="Times New Roman" panose="02020603050405020304" pitchFamily="18" charset="0"/>
                <a:cs typeface="Times New Roman" panose="02020603050405020304" pitchFamily="18" charset="0"/>
              </a:rPr>
              <a:t>адміністративних органів, визначення змісту і форми актів управління, а також реєстрації актів громадянського стану.</a:t>
            </a:r>
          </a:p>
          <a:p>
            <a:endParaRPr lang="ru-RU" dirty="0"/>
          </a:p>
        </p:txBody>
      </p:sp>
    </p:spTree>
    <p:extLst>
      <p:ext uri="{BB962C8B-B14F-4D97-AF65-F5344CB8AC3E}">
        <p14:creationId xmlns:p14="http://schemas.microsoft.com/office/powerpoint/2010/main" val="37307270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319951148"/>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4139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700" b="1" dirty="0">
                <a:solidFill>
                  <a:srgbClr val="FF0000"/>
                </a:solidFill>
                <a:latin typeface="Times New Roman" panose="02020603050405020304" pitchFamily="18" charset="0"/>
                <a:cs typeface="Times New Roman" panose="02020603050405020304" pitchFamily="18" charset="0"/>
              </a:rPr>
              <a:t>Класифікація документів, які створюються й використовуються в процесі управлінської діяльності</a:t>
            </a:r>
            <a:endParaRPr lang="ru-RU" sz="2700" dirty="0"/>
          </a:p>
        </p:txBody>
      </p:sp>
      <p:sp>
        <p:nvSpPr>
          <p:cNvPr id="3" name="Объект 2"/>
          <p:cNvSpPr>
            <a:spLocks noGrp="1"/>
          </p:cNvSpPr>
          <p:nvPr>
            <p:ph sz="half" idx="1"/>
          </p:nvPr>
        </p:nvSpPr>
        <p:spPr/>
        <p:txBody>
          <a:bodyPr>
            <a:normAutofit fontScale="32500" lnSpcReduction="20000"/>
          </a:bodyPr>
          <a:lstStyle/>
          <a:p>
            <a:pPr lvl="0" algn="just"/>
            <a:r>
              <a:rPr lang="uk-UA" sz="4500" b="1" dirty="0">
                <a:latin typeface="Times New Roman" panose="02020603050405020304" pitchFamily="18" charset="0"/>
                <a:cs typeface="Times New Roman" panose="02020603050405020304" pitchFamily="18" charset="0"/>
              </a:rPr>
              <a:t>За найменуванням</a:t>
            </a:r>
            <a:r>
              <a:rPr lang="uk-UA" sz="4500" dirty="0">
                <a:latin typeface="Times New Roman" panose="02020603050405020304" pitchFamily="18" charset="0"/>
                <a:cs typeface="Times New Roman" panose="02020603050405020304" pitchFamily="18" charset="0"/>
              </a:rPr>
              <a:t> розрізняють декілька десятків видів і різновидів документів.</a:t>
            </a:r>
            <a:endParaRPr lang="ru-RU" sz="4500" dirty="0">
              <a:latin typeface="Times New Roman" panose="02020603050405020304" pitchFamily="18" charset="0"/>
              <a:cs typeface="Times New Roman" panose="02020603050405020304" pitchFamily="18" charset="0"/>
            </a:endParaRPr>
          </a:p>
          <a:p>
            <a:pPr lvl="0" algn="just"/>
            <a:r>
              <a:rPr lang="uk-UA" sz="4500" b="1" dirty="0">
                <a:latin typeface="Times New Roman" panose="02020603050405020304" pitchFamily="18" charset="0"/>
                <a:cs typeface="Times New Roman" panose="02020603050405020304" pitchFamily="18" charset="0"/>
              </a:rPr>
              <a:t>За способом виготовлення</a:t>
            </a:r>
            <a:r>
              <a:rPr lang="uk-UA" sz="4500" dirty="0">
                <a:latin typeface="Times New Roman" panose="02020603050405020304" pitchFamily="18" charset="0"/>
                <a:cs typeface="Times New Roman" panose="02020603050405020304" pitchFamily="18" charset="0"/>
              </a:rPr>
              <a:t> розрізняють </a:t>
            </a:r>
            <a:r>
              <a:rPr lang="uk-UA" sz="4500" i="1" dirty="0" err="1">
                <a:latin typeface="Times New Roman" panose="02020603050405020304" pitchFamily="18" charset="0"/>
                <a:cs typeface="Times New Roman" panose="02020603050405020304" pitchFamily="18" charset="0"/>
              </a:rPr>
              <a:t>індивідуальні,типові</a:t>
            </a:r>
            <a:r>
              <a:rPr lang="uk-UA" sz="4500" i="1" dirty="0">
                <a:latin typeface="Times New Roman" panose="02020603050405020304" pitchFamily="18" charset="0"/>
                <a:cs typeface="Times New Roman" panose="02020603050405020304" pitchFamily="18" charset="0"/>
              </a:rPr>
              <a:t>, трафаретні</a:t>
            </a:r>
            <a:r>
              <a:rPr lang="uk-UA" sz="4500" dirty="0">
                <a:latin typeface="Times New Roman" panose="02020603050405020304" pitchFamily="18" charset="0"/>
                <a:cs typeface="Times New Roman" panose="02020603050405020304" pitchFamily="18" charset="0"/>
              </a:rPr>
              <a:t> документи.</a:t>
            </a:r>
            <a:endParaRPr lang="ru-RU" sz="4500" dirty="0">
              <a:latin typeface="Times New Roman" panose="02020603050405020304" pitchFamily="18" charset="0"/>
              <a:cs typeface="Times New Roman" panose="02020603050405020304" pitchFamily="18" charset="0"/>
            </a:endParaRPr>
          </a:p>
          <a:p>
            <a:pPr lvl="0" algn="just"/>
            <a:r>
              <a:rPr lang="uk-UA" sz="4500" b="1" dirty="0">
                <a:latin typeface="Times New Roman" panose="02020603050405020304" pitchFamily="18" charset="0"/>
                <a:cs typeface="Times New Roman" panose="02020603050405020304" pitchFamily="18" charset="0"/>
              </a:rPr>
              <a:t>За місцем виникнення</a:t>
            </a:r>
            <a:r>
              <a:rPr lang="uk-UA" sz="4500" dirty="0">
                <a:latin typeface="Times New Roman" panose="02020603050405020304" pitchFamily="18" charset="0"/>
                <a:cs typeface="Times New Roman" panose="02020603050405020304" pitchFamily="18" charset="0"/>
              </a:rPr>
              <a:t> існують </a:t>
            </a:r>
            <a:r>
              <a:rPr lang="uk-UA" sz="4500" i="1" dirty="0">
                <a:latin typeface="Times New Roman" panose="02020603050405020304" pitchFamily="18" charset="0"/>
                <a:cs typeface="Times New Roman" panose="02020603050405020304" pitchFamily="18" charset="0"/>
              </a:rPr>
              <a:t>внутрішні </a:t>
            </a:r>
            <a:r>
              <a:rPr lang="uk-UA" sz="4500" dirty="0">
                <a:latin typeface="Times New Roman" panose="02020603050405020304" pitchFamily="18" charset="0"/>
                <a:cs typeface="Times New Roman" panose="02020603050405020304" pitchFamily="18" charset="0"/>
              </a:rPr>
              <a:t>та </a:t>
            </a:r>
            <a:r>
              <a:rPr lang="uk-UA" sz="4500" i="1" dirty="0">
                <a:latin typeface="Times New Roman" panose="02020603050405020304" pitchFamily="18" charset="0"/>
                <a:cs typeface="Times New Roman" panose="02020603050405020304" pitchFamily="18" charset="0"/>
              </a:rPr>
              <a:t>зовнішні</a:t>
            </a:r>
            <a:r>
              <a:rPr lang="uk-UA" sz="4500" dirty="0">
                <a:latin typeface="Times New Roman" panose="02020603050405020304" pitchFamily="18" charset="0"/>
                <a:cs typeface="Times New Roman" panose="02020603050405020304" pitchFamily="18" charset="0"/>
              </a:rPr>
              <a:t> документи.</a:t>
            </a:r>
            <a:endParaRPr lang="ru-RU" sz="4500" dirty="0">
              <a:latin typeface="Times New Roman" panose="02020603050405020304" pitchFamily="18" charset="0"/>
              <a:cs typeface="Times New Roman" panose="02020603050405020304" pitchFamily="18" charset="0"/>
            </a:endParaRPr>
          </a:p>
          <a:p>
            <a:pPr lvl="0" algn="just"/>
            <a:r>
              <a:rPr lang="uk-UA" sz="4500" b="1" dirty="0">
                <a:latin typeface="Times New Roman" panose="02020603050405020304" pitchFamily="18" charset="0"/>
                <a:cs typeface="Times New Roman" panose="02020603050405020304" pitchFamily="18" charset="0"/>
              </a:rPr>
              <a:t>За строком виконання</a:t>
            </a:r>
            <a:r>
              <a:rPr lang="uk-UA" sz="4500" dirty="0">
                <a:latin typeface="Times New Roman" panose="02020603050405020304" pitchFamily="18" charset="0"/>
                <a:cs typeface="Times New Roman" panose="02020603050405020304" pitchFamily="18" charset="0"/>
              </a:rPr>
              <a:t> розрізняють </a:t>
            </a:r>
            <a:r>
              <a:rPr lang="uk-UA" sz="4500" i="1" dirty="0">
                <a:latin typeface="Times New Roman" panose="02020603050405020304" pitchFamily="18" charset="0"/>
                <a:cs typeface="Times New Roman" panose="02020603050405020304" pitchFamily="18" charset="0"/>
              </a:rPr>
              <a:t>типові</a:t>
            </a:r>
            <a:r>
              <a:rPr lang="uk-UA" sz="4500" dirty="0">
                <a:latin typeface="Times New Roman" panose="02020603050405020304" pitchFamily="18" charset="0"/>
                <a:cs typeface="Times New Roman" panose="02020603050405020304" pitchFamily="18" charset="0"/>
              </a:rPr>
              <a:t>, </a:t>
            </a:r>
            <a:r>
              <a:rPr lang="uk-UA" sz="4500" i="1" dirty="0">
                <a:latin typeface="Times New Roman" panose="02020603050405020304" pitchFamily="18" charset="0"/>
                <a:cs typeface="Times New Roman" panose="02020603050405020304" pitchFamily="18" charset="0"/>
              </a:rPr>
              <a:t>індивідуальні</a:t>
            </a:r>
            <a:r>
              <a:rPr lang="uk-UA" sz="4500" dirty="0">
                <a:latin typeface="Times New Roman" panose="02020603050405020304" pitchFamily="18" charset="0"/>
                <a:cs typeface="Times New Roman" panose="02020603050405020304" pitchFamily="18" charset="0"/>
              </a:rPr>
              <a:t> й </a:t>
            </a:r>
            <a:r>
              <a:rPr lang="uk-UA" sz="4500" i="1" dirty="0">
                <a:latin typeface="Times New Roman" panose="02020603050405020304" pitchFamily="18" charset="0"/>
                <a:cs typeface="Times New Roman" panose="02020603050405020304" pitchFamily="18" charset="0"/>
              </a:rPr>
              <a:t>термінові</a:t>
            </a:r>
            <a:r>
              <a:rPr lang="uk-UA" sz="4500" dirty="0">
                <a:latin typeface="Times New Roman" panose="02020603050405020304" pitchFamily="18" charset="0"/>
                <a:cs typeface="Times New Roman" panose="02020603050405020304" pitchFamily="18" charset="0"/>
              </a:rPr>
              <a:t>  документи.</a:t>
            </a:r>
            <a:endParaRPr lang="ru-RU" sz="4500" dirty="0">
              <a:latin typeface="Times New Roman" panose="02020603050405020304" pitchFamily="18" charset="0"/>
              <a:cs typeface="Times New Roman" panose="02020603050405020304" pitchFamily="18" charset="0"/>
            </a:endParaRPr>
          </a:p>
          <a:p>
            <a:pPr lvl="0" algn="just"/>
            <a:r>
              <a:rPr lang="uk-UA" sz="4500" b="1" dirty="0">
                <a:latin typeface="Times New Roman" panose="02020603050405020304" pitchFamily="18" charset="0"/>
                <a:cs typeface="Times New Roman" panose="02020603050405020304" pitchFamily="18" charset="0"/>
              </a:rPr>
              <a:t>За ступенем таємності</a:t>
            </a:r>
            <a:r>
              <a:rPr lang="uk-UA" sz="4500" dirty="0">
                <a:latin typeface="Times New Roman" panose="02020603050405020304" pitchFamily="18" charset="0"/>
                <a:cs typeface="Times New Roman" panose="02020603050405020304" pitchFamily="18" charset="0"/>
              </a:rPr>
              <a:t> документи бувають </a:t>
            </a:r>
            <a:r>
              <a:rPr lang="uk-UA" sz="4500" i="1" dirty="0">
                <a:latin typeface="Times New Roman" panose="02020603050405020304" pitchFamily="18" charset="0"/>
                <a:cs typeface="Times New Roman" panose="02020603050405020304" pitchFamily="18" charset="0"/>
              </a:rPr>
              <a:t>таємні, цілком таємні, для службового користування, особливої важливості</a:t>
            </a:r>
            <a:r>
              <a:rPr lang="uk-UA" sz="4500" dirty="0">
                <a:latin typeface="Times New Roman" panose="02020603050405020304" pitchFamily="18" charset="0"/>
                <a:cs typeface="Times New Roman" panose="02020603050405020304" pitchFamily="18" charset="0"/>
              </a:rPr>
              <a:t>.</a:t>
            </a:r>
            <a:endParaRPr lang="ru-RU" sz="4500" dirty="0">
              <a:latin typeface="Times New Roman" panose="02020603050405020304" pitchFamily="18" charset="0"/>
              <a:cs typeface="Times New Roman" panose="02020603050405020304" pitchFamily="18" charset="0"/>
            </a:endParaRPr>
          </a:p>
          <a:p>
            <a:endParaRPr lang="ru-RU" sz="1800" dirty="0"/>
          </a:p>
        </p:txBody>
      </p:sp>
      <p:sp>
        <p:nvSpPr>
          <p:cNvPr id="4" name="Объект 3"/>
          <p:cNvSpPr>
            <a:spLocks noGrp="1"/>
          </p:cNvSpPr>
          <p:nvPr>
            <p:ph sz="half" idx="2"/>
          </p:nvPr>
        </p:nvSpPr>
        <p:spPr/>
        <p:txBody>
          <a:bodyPr>
            <a:normAutofit fontScale="32500" lnSpcReduction="20000"/>
          </a:bodyPr>
          <a:lstStyle/>
          <a:p>
            <a:pPr lvl="0" algn="just"/>
            <a:r>
              <a:rPr lang="uk-UA" sz="4500" b="1" dirty="0">
                <a:latin typeface="Times New Roman" panose="02020603050405020304" pitchFamily="18" charset="0"/>
                <a:cs typeface="Times New Roman" panose="02020603050405020304" pitchFamily="18" charset="0"/>
              </a:rPr>
              <a:t>За юридичною силою</a:t>
            </a:r>
            <a:r>
              <a:rPr lang="uk-UA" sz="4500" dirty="0">
                <a:latin typeface="Times New Roman" panose="02020603050405020304" pitchFamily="18" charset="0"/>
                <a:cs typeface="Times New Roman" panose="02020603050405020304" pitchFamily="18" charset="0"/>
              </a:rPr>
              <a:t> документи можуть бути </a:t>
            </a:r>
            <a:r>
              <a:rPr lang="uk-UA" sz="4500" i="1" dirty="0">
                <a:latin typeface="Times New Roman" panose="02020603050405020304" pitchFamily="18" charset="0"/>
                <a:cs typeface="Times New Roman" panose="02020603050405020304" pitchFamily="18" charset="0"/>
              </a:rPr>
              <a:t>справжніми </a:t>
            </a:r>
            <a:r>
              <a:rPr lang="uk-UA" sz="4500" dirty="0">
                <a:latin typeface="Times New Roman" panose="02020603050405020304" pitchFamily="18" charset="0"/>
                <a:cs typeface="Times New Roman" panose="02020603050405020304" pitchFamily="18" charset="0"/>
              </a:rPr>
              <a:t>та</a:t>
            </a:r>
            <a:r>
              <a:rPr lang="uk-UA" sz="4500" i="1" dirty="0">
                <a:latin typeface="Times New Roman" panose="02020603050405020304" pitchFamily="18" charset="0"/>
                <a:cs typeface="Times New Roman" panose="02020603050405020304" pitchFamily="18" charset="0"/>
              </a:rPr>
              <a:t> підробленими</a:t>
            </a:r>
            <a:r>
              <a:rPr lang="uk-UA" sz="4500" dirty="0">
                <a:latin typeface="Times New Roman" panose="02020603050405020304" pitchFamily="18" charset="0"/>
                <a:cs typeface="Times New Roman" panose="02020603050405020304" pitchFamily="18" charset="0"/>
              </a:rPr>
              <a:t> (</a:t>
            </a:r>
            <a:r>
              <a:rPr lang="uk-UA" sz="4500" i="1" dirty="0">
                <a:latin typeface="Times New Roman" panose="02020603050405020304" pitchFamily="18" charset="0"/>
                <a:cs typeface="Times New Roman" panose="02020603050405020304" pitchFamily="18" charset="0"/>
              </a:rPr>
              <a:t>фальшивими</a:t>
            </a:r>
            <a:r>
              <a:rPr lang="uk-UA" sz="4500" dirty="0">
                <a:latin typeface="Times New Roman" panose="02020603050405020304" pitchFamily="18" charset="0"/>
                <a:cs typeface="Times New Roman" panose="02020603050405020304" pitchFamily="18" charset="0"/>
              </a:rPr>
              <a:t>).</a:t>
            </a:r>
            <a:endParaRPr lang="ru-RU" sz="4500" dirty="0">
              <a:latin typeface="Times New Roman" panose="02020603050405020304" pitchFamily="18" charset="0"/>
              <a:cs typeface="Times New Roman" panose="02020603050405020304" pitchFamily="18" charset="0"/>
            </a:endParaRPr>
          </a:p>
          <a:p>
            <a:pPr lvl="0" algn="just"/>
            <a:r>
              <a:rPr lang="uk-UA" sz="4500" b="1" dirty="0">
                <a:latin typeface="Times New Roman" panose="02020603050405020304" pitchFamily="18" charset="0"/>
                <a:cs typeface="Times New Roman" panose="02020603050405020304" pitchFamily="18" charset="0"/>
              </a:rPr>
              <a:t>За способом фіксації інформації</a:t>
            </a:r>
            <a:r>
              <a:rPr lang="uk-UA" sz="4500" dirty="0">
                <a:latin typeface="Times New Roman" panose="02020603050405020304" pitchFamily="18" charset="0"/>
                <a:cs typeface="Times New Roman" panose="02020603050405020304" pitchFamily="18" charset="0"/>
              </a:rPr>
              <a:t> документи можна класифікувати на </a:t>
            </a:r>
            <a:r>
              <a:rPr lang="uk-UA" sz="4500" i="1" dirty="0">
                <a:latin typeface="Times New Roman" panose="02020603050405020304" pitchFamily="18" charset="0"/>
                <a:cs typeface="Times New Roman" panose="02020603050405020304" pitchFamily="18" charset="0"/>
              </a:rPr>
              <a:t>рукописні </a:t>
            </a:r>
            <a:r>
              <a:rPr lang="uk-UA" sz="4500" dirty="0">
                <a:latin typeface="Times New Roman" panose="02020603050405020304" pitchFamily="18" charset="0"/>
                <a:cs typeface="Times New Roman" panose="02020603050405020304" pitchFamily="18" charset="0"/>
              </a:rPr>
              <a:t>й </a:t>
            </a:r>
            <a:r>
              <a:rPr lang="uk-UA" sz="4500" i="1" dirty="0">
                <a:latin typeface="Times New Roman" panose="02020603050405020304" pitchFamily="18" charset="0"/>
                <a:cs typeface="Times New Roman" panose="02020603050405020304" pitchFamily="18" charset="0"/>
              </a:rPr>
              <a:t>друковані.</a:t>
            </a:r>
            <a:endParaRPr lang="ru-RU" sz="4500" dirty="0">
              <a:latin typeface="Times New Roman" panose="02020603050405020304" pitchFamily="18" charset="0"/>
              <a:cs typeface="Times New Roman" panose="02020603050405020304" pitchFamily="18" charset="0"/>
            </a:endParaRPr>
          </a:p>
          <a:p>
            <a:pPr lvl="0" algn="just"/>
            <a:r>
              <a:rPr lang="uk-UA" sz="4500" b="1" dirty="0">
                <a:latin typeface="Times New Roman" panose="02020603050405020304" pitchFamily="18" charset="0"/>
                <a:cs typeface="Times New Roman" panose="02020603050405020304" pitchFamily="18" charset="0"/>
              </a:rPr>
              <a:t>За стадіями створення</a:t>
            </a:r>
            <a:r>
              <a:rPr lang="uk-UA" sz="4500" dirty="0">
                <a:latin typeface="Times New Roman" panose="02020603050405020304" pitchFamily="18" charset="0"/>
                <a:cs typeface="Times New Roman" panose="02020603050405020304" pitchFamily="18" charset="0"/>
              </a:rPr>
              <a:t> розрізняють документи </a:t>
            </a:r>
            <a:r>
              <a:rPr lang="uk-UA" sz="4500" i="1" dirty="0">
                <a:latin typeface="Times New Roman" panose="02020603050405020304" pitchFamily="18" charset="0"/>
                <a:cs typeface="Times New Roman" panose="02020603050405020304" pitchFamily="18" charset="0"/>
              </a:rPr>
              <a:t>чорнові, оригінали</a:t>
            </a:r>
            <a:r>
              <a:rPr lang="uk-UA" sz="4500" dirty="0">
                <a:latin typeface="Times New Roman" panose="02020603050405020304" pitchFamily="18" charset="0"/>
                <a:cs typeface="Times New Roman" panose="02020603050405020304" pitchFamily="18" charset="0"/>
              </a:rPr>
              <a:t> й</a:t>
            </a:r>
            <a:r>
              <a:rPr lang="uk-UA" sz="4500" i="1" dirty="0">
                <a:latin typeface="Times New Roman" panose="02020603050405020304" pitchFamily="18" charset="0"/>
                <a:cs typeface="Times New Roman" panose="02020603050405020304" pitchFamily="18" charset="0"/>
              </a:rPr>
              <a:t> копії</a:t>
            </a:r>
            <a:r>
              <a:rPr lang="uk-UA" sz="4500" dirty="0">
                <a:latin typeface="Times New Roman" panose="02020603050405020304" pitchFamily="18" charset="0"/>
                <a:cs typeface="Times New Roman" panose="02020603050405020304" pitchFamily="18" charset="0"/>
              </a:rPr>
              <a:t> документів.</a:t>
            </a:r>
            <a:endParaRPr lang="ru-RU" sz="4500" dirty="0">
              <a:latin typeface="Times New Roman" panose="02020603050405020304" pitchFamily="18" charset="0"/>
              <a:cs typeface="Times New Roman" panose="02020603050405020304" pitchFamily="18" charset="0"/>
            </a:endParaRPr>
          </a:p>
          <a:p>
            <a:pPr lvl="0" algn="just"/>
            <a:r>
              <a:rPr lang="uk-UA" sz="4500" b="1" dirty="0">
                <a:latin typeface="Times New Roman" panose="02020603050405020304" pitchFamily="18" charset="0"/>
                <a:cs typeface="Times New Roman" panose="02020603050405020304" pitchFamily="18" charset="0"/>
              </a:rPr>
              <a:t>За терміном зберігання</a:t>
            </a:r>
            <a:r>
              <a:rPr lang="uk-UA" sz="4500" dirty="0">
                <a:latin typeface="Times New Roman" panose="02020603050405020304" pitchFamily="18" charset="0"/>
                <a:cs typeface="Times New Roman" panose="02020603050405020304" pitchFamily="18" charset="0"/>
              </a:rPr>
              <a:t> документи поділяють на документи </a:t>
            </a:r>
            <a:r>
              <a:rPr lang="uk-UA" sz="4500" i="1" dirty="0">
                <a:latin typeface="Times New Roman" panose="02020603050405020304" pitchFamily="18" charset="0"/>
                <a:cs typeface="Times New Roman" panose="02020603050405020304" pitchFamily="18" charset="0"/>
              </a:rPr>
              <a:t>постій­ного зберігання, тривалого зберігання</a:t>
            </a:r>
            <a:r>
              <a:rPr lang="uk-UA" sz="4500" dirty="0">
                <a:latin typeface="Times New Roman" panose="02020603050405020304" pitchFamily="18" charset="0"/>
                <a:cs typeface="Times New Roman" panose="02020603050405020304" pitchFamily="18" charset="0"/>
              </a:rPr>
              <a:t> (понад 10 років) та </a:t>
            </a:r>
            <a:r>
              <a:rPr lang="uk-UA" sz="4500" i="1" dirty="0">
                <a:latin typeface="Times New Roman" panose="02020603050405020304" pitchFamily="18" charset="0"/>
                <a:cs typeface="Times New Roman" panose="02020603050405020304" pitchFamily="18" charset="0"/>
              </a:rPr>
              <a:t>тимчасового зберігання</a:t>
            </a:r>
            <a:r>
              <a:rPr lang="uk-UA" sz="4500" dirty="0">
                <a:latin typeface="Times New Roman" panose="02020603050405020304" pitchFamily="18" charset="0"/>
                <a:cs typeface="Times New Roman" panose="02020603050405020304" pitchFamily="18" charset="0"/>
              </a:rPr>
              <a:t> (до 10 років).</a:t>
            </a:r>
            <a:endParaRPr lang="ru-RU" sz="45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2504496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u="sng" dirty="0" smtClean="0">
                <a:solidFill>
                  <a:srgbClr val="FFFF00"/>
                </a:solidFill>
                <a:latin typeface="Times New Roman" panose="02020603050405020304" pitchFamily="18" charset="0"/>
                <a:cs typeface="Times New Roman" panose="02020603050405020304" pitchFamily="18" charset="0"/>
              </a:rPr>
              <a:t>1.4</a:t>
            </a:r>
            <a:r>
              <a:rPr lang="ru-RU" b="1" u="sng" dirty="0">
                <a:solidFill>
                  <a:srgbClr val="FFFF00"/>
                </a:solidFill>
                <a:latin typeface="Times New Roman" panose="02020603050405020304" pitchFamily="18" charset="0"/>
                <a:cs typeface="Times New Roman" panose="02020603050405020304" pitchFamily="18" charset="0"/>
              </a:rPr>
              <a:t>.</a:t>
            </a:r>
            <a:endParaRPr lang="ru-RU" dirty="0">
              <a:solidFill>
                <a:srgbClr val="FFFF00"/>
              </a:solidFill>
            </a:endParaRPr>
          </a:p>
        </p:txBody>
      </p:sp>
      <p:sp>
        <p:nvSpPr>
          <p:cNvPr id="3" name="Объект 2"/>
          <p:cNvSpPr>
            <a:spLocks noGrp="1"/>
          </p:cNvSpPr>
          <p:nvPr>
            <p:ph idx="1"/>
          </p:nvPr>
        </p:nvSpPr>
        <p:spPr/>
        <p:txBody>
          <a:bodyPr>
            <a:normAutofit/>
          </a:bodyPr>
          <a:lstStyle/>
          <a:p>
            <a:pPr marL="0" indent="0" algn="ctr">
              <a:buNone/>
            </a:pPr>
            <a:r>
              <a:rPr lang="ru-RU" sz="4400" b="1" dirty="0" err="1" smtClean="0">
                <a:solidFill>
                  <a:srgbClr val="FFFF00"/>
                </a:solidFill>
                <a:latin typeface="Times New Roman" panose="02020603050405020304" pitchFamily="18" charset="0"/>
                <a:cs typeface="Times New Roman" panose="02020603050405020304" pitchFamily="18" charset="0"/>
              </a:rPr>
              <a:t>Юридичний</a:t>
            </a:r>
            <a:r>
              <a:rPr lang="ru-RU" sz="4400" b="1" dirty="0" smtClean="0">
                <a:solidFill>
                  <a:srgbClr val="FFFF00"/>
                </a:solidFill>
                <a:latin typeface="Times New Roman" panose="02020603050405020304" pitchFamily="18" charset="0"/>
                <a:cs typeface="Times New Roman" panose="02020603050405020304" pitchFamily="18" charset="0"/>
              </a:rPr>
              <a:t> </a:t>
            </a:r>
            <a:r>
              <a:rPr lang="ru-RU" sz="4400" b="1" dirty="0">
                <a:solidFill>
                  <a:srgbClr val="FFFF00"/>
                </a:solidFill>
                <a:latin typeface="Times New Roman" panose="02020603050405020304" pitchFamily="18" charset="0"/>
                <a:cs typeface="Times New Roman" panose="02020603050405020304" pitchFamily="18" charset="0"/>
              </a:rPr>
              <a:t>документ </a:t>
            </a:r>
            <a:endParaRPr lang="ru-RU" sz="4400" b="1" dirty="0" smtClean="0">
              <a:solidFill>
                <a:srgbClr val="FFFF00"/>
              </a:solidFill>
              <a:latin typeface="Times New Roman" panose="02020603050405020304" pitchFamily="18" charset="0"/>
              <a:cs typeface="Times New Roman" panose="02020603050405020304" pitchFamily="18" charset="0"/>
            </a:endParaRPr>
          </a:p>
          <a:p>
            <a:pPr marL="0" indent="0" algn="ctr">
              <a:buNone/>
            </a:pPr>
            <a:r>
              <a:rPr lang="ru-RU" sz="4400" b="1" dirty="0" smtClean="0">
                <a:solidFill>
                  <a:srgbClr val="FFFF00"/>
                </a:solidFill>
                <a:latin typeface="Times New Roman" panose="02020603050405020304" pitchFamily="18" charset="0"/>
                <a:cs typeface="Times New Roman" panose="02020603050405020304" pitchFamily="18" charset="0"/>
              </a:rPr>
              <a:t>як </a:t>
            </a:r>
            <a:r>
              <a:rPr lang="ru-RU" sz="4400" b="1" dirty="0" err="1">
                <a:solidFill>
                  <a:srgbClr val="FFFF00"/>
                </a:solidFill>
                <a:latin typeface="Times New Roman" panose="02020603050405020304" pitchFamily="18" charset="0"/>
                <a:cs typeface="Times New Roman" panose="02020603050405020304" pitchFamily="18" charset="0"/>
              </a:rPr>
              <a:t>носій</a:t>
            </a:r>
            <a:r>
              <a:rPr lang="ru-RU" sz="4400" b="1" dirty="0">
                <a:solidFill>
                  <a:srgbClr val="FFFF00"/>
                </a:solidFill>
                <a:latin typeface="Times New Roman" panose="02020603050405020304" pitchFamily="18" charset="0"/>
                <a:cs typeface="Times New Roman" panose="02020603050405020304" pitchFamily="18" charset="0"/>
              </a:rPr>
              <a:t> </a:t>
            </a:r>
            <a:r>
              <a:rPr lang="ru-RU" sz="4400" b="1" dirty="0" err="1">
                <a:solidFill>
                  <a:srgbClr val="FFFF00"/>
                </a:solidFill>
                <a:latin typeface="Times New Roman" panose="02020603050405020304" pitchFamily="18" charset="0"/>
                <a:cs typeface="Times New Roman" panose="02020603050405020304" pitchFamily="18" charset="0"/>
              </a:rPr>
              <a:t>правової</a:t>
            </a:r>
            <a:r>
              <a:rPr lang="ru-RU" sz="4400" b="1" dirty="0">
                <a:solidFill>
                  <a:srgbClr val="FFFF00"/>
                </a:solidFill>
                <a:latin typeface="Times New Roman" panose="02020603050405020304" pitchFamily="18" charset="0"/>
                <a:cs typeface="Times New Roman" panose="02020603050405020304" pitchFamily="18" charset="0"/>
              </a:rPr>
              <a:t> </a:t>
            </a:r>
            <a:r>
              <a:rPr lang="ru-RU" sz="4400" b="1" dirty="0" err="1">
                <a:solidFill>
                  <a:srgbClr val="FFFF00"/>
                </a:solidFill>
                <a:latin typeface="Times New Roman" panose="02020603050405020304" pitchFamily="18" charset="0"/>
                <a:cs typeface="Times New Roman" panose="02020603050405020304" pitchFamily="18" charset="0"/>
              </a:rPr>
              <a:t>інформації</a:t>
            </a:r>
            <a:r>
              <a:rPr lang="ru-RU" sz="4400" dirty="0">
                <a:solidFill>
                  <a:srgbClr val="FF0000"/>
                </a:solidFill>
                <a:latin typeface="Times New Roman" panose="02020603050405020304" pitchFamily="18" charset="0"/>
                <a:cs typeface="Times New Roman" panose="02020603050405020304" pitchFamily="18" charset="0"/>
              </a:rPr>
              <a:t/>
            </a:r>
            <a:br>
              <a:rPr lang="ru-RU" sz="4400" dirty="0">
                <a:solidFill>
                  <a:srgbClr val="FF0000"/>
                </a:solidFill>
                <a:latin typeface="Times New Roman" panose="02020603050405020304" pitchFamily="18" charset="0"/>
                <a:cs typeface="Times New Roman" panose="02020603050405020304" pitchFamily="18" charset="0"/>
              </a:rPr>
            </a:br>
            <a:endParaRPr lang="ru-RU" sz="4400" dirty="0"/>
          </a:p>
        </p:txBody>
      </p:sp>
      <p:pic>
        <p:nvPicPr>
          <p:cNvPr id="4" name="Рисунок 3" descr="вжзвжвжжввввввввввввввввввввввввввввввввввввввввввв.jpg"/>
          <p:cNvPicPr>
            <a:picLocks noChangeAspect="1"/>
          </p:cNvPicPr>
          <p:nvPr/>
        </p:nvPicPr>
        <p:blipFill>
          <a:blip r:embed="rId2"/>
          <a:stretch>
            <a:fillRect/>
          </a:stretch>
        </p:blipFill>
        <p:spPr>
          <a:xfrm>
            <a:off x="5953868" y="4643422"/>
            <a:ext cx="3190132" cy="2214578"/>
          </a:xfrm>
          <a:prstGeom prst="rect">
            <a:avLst/>
          </a:prstGeom>
        </p:spPr>
      </p:pic>
    </p:spTree>
    <p:extLst>
      <p:ext uri="{BB962C8B-B14F-4D97-AF65-F5344CB8AC3E}">
        <p14:creationId xmlns:p14="http://schemas.microsoft.com/office/powerpoint/2010/main" val="34094983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8"/>
          <p:cNvSpPr>
            <a:spLocks noChangeArrowheads="1"/>
          </p:cNvSpPr>
          <p:nvPr/>
        </p:nvSpPr>
        <p:spPr bwMode="auto">
          <a:xfrm>
            <a:off x="0" y="0"/>
            <a:ext cx="9144000" cy="3357563"/>
          </a:xfrm>
          <a:prstGeom prst="irregularSeal1">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uk-UA" b="1" i="1" dirty="0">
                <a:solidFill>
                  <a:srgbClr val="C00000"/>
                </a:solidFill>
                <a:latin typeface="Times New Roman" panose="02020603050405020304" pitchFamily="18" charset="0"/>
                <a:cs typeface="Times New Roman" panose="02020603050405020304" pitchFamily="18" charset="0"/>
              </a:rPr>
              <a:t>Юридичний документ</a:t>
            </a:r>
            <a:r>
              <a:rPr lang="uk-UA" b="1" dirty="0">
                <a:solidFill>
                  <a:srgbClr val="C00000"/>
                </a:solidFill>
                <a:latin typeface="Times New Roman" panose="02020603050405020304" pitchFamily="18" charset="0"/>
                <a:cs typeface="Times New Roman" panose="02020603050405020304" pitchFamily="18" charset="0"/>
              </a:rPr>
              <a:t> </a:t>
            </a:r>
            <a:r>
              <a:rPr lang="uk-UA" dirty="0" smtClean="0">
                <a:solidFill>
                  <a:srgbClr val="C00000"/>
                </a:solidFill>
                <a:latin typeface="Times New Roman" panose="02020603050405020304" pitchFamily="18" charset="0"/>
                <a:cs typeface="Times New Roman" panose="02020603050405020304" pitchFamily="18" charset="0"/>
              </a:rPr>
              <a:t>– </a:t>
            </a:r>
            <a:r>
              <a:rPr lang="uk-UA" b="1" dirty="0" smtClean="0">
                <a:solidFill>
                  <a:srgbClr val="C00000"/>
                </a:solidFill>
                <a:latin typeface="Times New Roman" panose="02020603050405020304" pitchFamily="18" charset="0"/>
                <a:cs typeface="Times New Roman" panose="02020603050405020304" pitchFamily="18" charset="0"/>
              </a:rPr>
              <a:t>документ</a:t>
            </a:r>
            <a:r>
              <a:rPr lang="uk-UA" b="1" dirty="0">
                <a:solidFill>
                  <a:srgbClr val="C00000"/>
                </a:solidFill>
                <a:latin typeface="Times New Roman" panose="02020603050405020304" pitchFamily="18" charset="0"/>
                <a:cs typeface="Times New Roman" panose="02020603050405020304" pitchFamily="18" charset="0"/>
              </a:rPr>
              <a:t>, що містить правову </a:t>
            </a:r>
            <a:r>
              <a:rPr lang="uk-UA" b="1" dirty="0" smtClean="0">
                <a:solidFill>
                  <a:srgbClr val="C00000"/>
                </a:solidFill>
                <a:latin typeface="Times New Roman" panose="02020603050405020304" pitchFamily="18" charset="0"/>
                <a:cs typeface="Times New Roman" panose="02020603050405020304" pitchFamily="18" charset="0"/>
              </a:rPr>
              <a:t>інформацію;</a:t>
            </a:r>
          </a:p>
          <a:p>
            <a:pPr algn="ctr"/>
            <a:r>
              <a:rPr lang="uk-UA" b="1" dirty="0" smtClean="0">
                <a:solidFill>
                  <a:srgbClr val="C00000"/>
                </a:solidFill>
                <a:latin typeface="Times New Roman" panose="02020603050405020304" pitchFamily="18" charset="0"/>
                <a:cs typeface="Times New Roman" panose="02020603050405020304" pitchFamily="18" charset="0"/>
              </a:rPr>
              <a:t>письмовий акт, </a:t>
            </a:r>
            <a:r>
              <a:rPr lang="uk-UA" b="1" dirty="0">
                <a:solidFill>
                  <a:srgbClr val="C00000"/>
                </a:solidFill>
                <a:latin typeface="Times New Roman" panose="02020603050405020304" pitchFamily="18" charset="0"/>
                <a:cs typeface="Times New Roman" panose="02020603050405020304" pitchFamily="18" charset="0"/>
              </a:rPr>
              <a:t>який встановлює, розвиває, змінює чи </a:t>
            </a:r>
            <a:r>
              <a:rPr lang="uk-UA" b="1" dirty="0" smtClean="0">
                <a:solidFill>
                  <a:srgbClr val="C00000"/>
                </a:solidFill>
                <a:latin typeface="Times New Roman" panose="02020603050405020304" pitchFamily="18" charset="0"/>
                <a:cs typeface="Times New Roman" panose="02020603050405020304" pitchFamily="18" charset="0"/>
              </a:rPr>
              <a:t>припиняє</a:t>
            </a:r>
          </a:p>
          <a:p>
            <a:pPr algn="ctr"/>
            <a:r>
              <a:rPr lang="uk-UA" b="1" dirty="0">
                <a:solidFill>
                  <a:srgbClr val="C00000"/>
                </a:solidFill>
                <a:latin typeface="Times New Roman" panose="02020603050405020304" pitchFamily="18" charset="0"/>
                <a:cs typeface="Times New Roman" panose="02020603050405020304" pitchFamily="18" charset="0"/>
              </a:rPr>
              <a:t>певні правовідносини або фіксує юридично </a:t>
            </a:r>
            <a:r>
              <a:rPr lang="uk-UA" b="1" dirty="0" smtClean="0">
                <a:solidFill>
                  <a:srgbClr val="C00000"/>
                </a:solidFill>
                <a:latin typeface="Times New Roman" panose="02020603050405020304" pitchFamily="18" charset="0"/>
                <a:cs typeface="Times New Roman" panose="02020603050405020304" pitchFamily="18" charset="0"/>
              </a:rPr>
              <a:t>значущі факти </a:t>
            </a:r>
            <a:r>
              <a:rPr lang="uk-UA" b="1" dirty="0">
                <a:solidFill>
                  <a:srgbClr val="C00000"/>
                </a:solidFill>
                <a:latin typeface="Times New Roman" panose="02020603050405020304" pitchFamily="18" charset="0"/>
                <a:cs typeface="Times New Roman" panose="02020603050405020304" pitchFamily="18" charset="0"/>
              </a:rPr>
              <a:t>й дії. </a:t>
            </a:r>
          </a:p>
          <a:p>
            <a:pPr algn="ctr"/>
            <a:endParaRPr lang="uk-UA" b="1" dirty="0" smtClean="0">
              <a:latin typeface="Times New Roman" panose="02020603050405020304" pitchFamily="18" charset="0"/>
              <a:cs typeface="Times New Roman" panose="02020603050405020304" pitchFamily="18" charset="0"/>
            </a:endParaRPr>
          </a:p>
          <a:p>
            <a:pPr algn="ctr"/>
            <a:endParaRPr lang="ru-RU" altLang="ru-RU" b="1" dirty="0">
              <a:effectLst>
                <a:outerShdw blurRad="38100" dist="38100" dir="2700000" algn="tl">
                  <a:srgbClr val="FFFFFF"/>
                </a:outerShdw>
              </a:effectLst>
            </a:endParaRPr>
          </a:p>
        </p:txBody>
      </p:sp>
      <p:sp>
        <p:nvSpPr>
          <p:cNvPr id="4" name="Прямоугольник 3"/>
          <p:cNvSpPr/>
          <p:nvPr/>
        </p:nvSpPr>
        <p:spPr>
          <a:xfrm>
            <a:off x="2304888" y="3068960"/>
            <a:ext cx="4572000" cy="3785652"/>
          </a:xfrm>
          <a:prstGeom prst="rect">
            <a:avLst/>
          </a:prstGeom>
        </p:spPr>
        <p:txBody>
          <a:bodyPr>
            <a:spAutoFit/>
          </a:bodyPr>
          <a:lstStyle/>
          <a:p>
            <a:pPr algn="just"/>
            <a:r>
              <a:rPr lang="uk-UA" sz="2400" b="1" dirty="0">
                <a:latin typeface="Times New Roman" panose="02020603050405020304" pitchFamily="18" charset="0"/>
                <a:cs typeface="Times New Roman" panose="02020603050405020304" pitchFamily="18" charset="0"/>
              </a:rPr>
              <a:t>Юридичні документи супроводжують усі стадії правового регулювання. </a:t>
            </a:r>
          </a:p>
          <a:p>
            <a:pPr algn="just"/>
            <a:r>
              <a:rPr lang="uk-UA" sz="2400" dirty="0">
                <a:latin typeface="Times New Roman" panose="02020603050405020304" pitchFamily="18" charset="0"/>
                <a:cs typeface="Times New Roman" panose="02020603050405020304" pitchFamily="18" charset="0"/>
              </a:rPr>
              <a:t>За допомогою юридичних документів засоби правового регулювання (норми, індивідуальні рішення, угоди тощо) стають об'єктивованими, доступними для інших суб'єктів, їм надається певна офіційність. </a:t>
            </a:r>
          </a:p>
        </p:txBody>
      </p:sp>
    </p:spTree>
    <p:extLst>
      <p:ext uri="{BB962C8B-B14F-4D97-AF65-F5344CB8AC3E}">
        <p14:creationId xmlns:p14="http://schemas.microsoft.com/office/powerpoint/2010/main" val="24561480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www.xn----8sbaal7bcowk2ag0d.xn--p1ai/application/files/7414/3797/1204/1404381262_dogovor_large.png"/>
          <p:cNvPicPr>
            <a:picLocks noChangeAspect="1" noChangeArrowheads="1"/>
          </p:cNvPicPr>
          <p:nvPr/>
        </p:nvPicPr>
        <p:blipFill>
          <a:blip r:embed="rId2" cstate="print"/>
          <a:srcRect/>
          <a:stretch>
            <a:fillRect/>
          </a:stretch>
        </p:blipFill>
        <p:spPr bwMode="auto">
          <a:xfrm>
            <a:off x="-468560" y="4149080"/>
            <a:ext cx="3369973" cy="2808312"/>
          </a:xfrm>
          <a:prstGeom prst="rect">
            <a:avLst/>
          </a:prstGeom>
          <a:noFill/>
        </p:spPr>
      </p:pic>
      <p:sp>
        <p:nvSpPr>
          <p:cNvPr id="4" name="Прямоугольник 3"/>
          <p:cNvSpPr/>
          <p:nvPr/>
        </p:nvSpPr>
        <p:spPr>
          <a:xfrm>
            <a:off x="2771800" y="548680"/>
            <a:ext cx="4572000" cy="5632311"/>
          </a:xfrm>
          <a:prstGeom prst="rect">
            <a:avLst/>
          </a:prstGeom>
        </p:spPr>
        <p:txBody>
          <a:bodyPr>
            <a:spAutoFit/>
          </a:bodyPr>
          <a:lstStyle/>
          <a:p>
            <a:pPr algn="just"/>
            <a:r>
              <a:rPr lang="uk-UA" sz="2000" b="1" dirty="0">
                <a:latin typeface="Times New Roman" panose="02020603050405020304" pitchFamily="18" charset="0"/>
                <a:cs typeface="Times New Roman" panose="02020603050405020304" pitchFamily="18" charset="0"/>
              </a:rPr>
              <a:t>Юридичний документ розроблюється як фізичними, так і юридичними особами, може бути як офіційним, так і неофіційним</a:t>
            </a:r>
            <a:r>
              <a:rPr lang="uk-UA"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algn="just"/>
            <a:endParaRPr lang="uk-UA" sz="2000" b="1" dirty="0" smtClean="0">
              <a:latin typeface="Times New Roman" panose="02020603050405020304" pitchFamily="18" charset="0"/>
              <a:cs typeface="Times New Roman" panose="02020603050405020304" pitchFamily="18" charset="0"/>
            </a:endParaRPr>
          </a:p>
          <a:p>
            <a:pPr algn="just"/>
            <a:r>
              <a:rPr lang="uk-UA" sz="2000" b="1" dirty="0" smtClean="0">
                <a:latin typeface="Times New Roman" panose="02020603050405020304" pitchFamily="18" charset="0"/>
                <a:cs typeface="Times New Roman" panose="02020603050405020304" pitchFamily="18" charset="0"/>
              </a:rPr>
              <a:t>Юридичний </a:t>
            </a:r>
            <a:r>
              <a:rPr lang="uk-UA" sz="2000" b="1" dirty="0">
                <a:latin typeface="Times New Roman" panose="02020603050405020304" pitchFamily="18" charset="0"/>
                <a:cs typeface="Times New Roman" panose="02020603050405020304" pitchFamily="18" charset="0"/>
              </a:rPr>
              <a:t>документ – це, як правило, текстовий документ на паперових носіях</a:t>
            </a:r>
            <a:r>
              <a:rPr lang="uk-UA" sz="2000" dirty="0">
                <a:latin typeface="Times New Roman" panose="02020603050405020304" pitchFamily="18" charset="0"/>
                <a:cs typeface="Times New Roman" panose="02020603050405020304" pitchFamily="18" charset="0"/>
              </a:rPr>
              <a:t>. </a:t>
            </a:r>
            <a:endParaRPr lang="uk-UA" sz="2000" dirty="0" smtClean="0">
              <a:latin typeface="Times New Roman" panose="02020603050405020304" pitchFamily="18" charset="0"/>
              <a:cs typeface="Times New Roman" panose="02020603050405020304" pitchFamily="18" charset="0"/>
            </a:endParaRPr>
          </a:p>
          <a:p>
            <a:pPr algn="just"/>
            <a:endParaRPr lang="uk-UA" sz="2000" b="1" dirty="0" smtClean="0">
              <a:latin typeface="Times New Roman" panose="02020603050405020304" pitchFamily="18" charset="0"/>
              <a:cs typeface="Times New Roman" panose="02020603050405020304" pitchFamily="18" charset="0"/>
            </a:endParaRPr>
          </a:p>
          <a:p>
            <a:pPr algn="just"/>
            <a:r>
              <a:rPr lang="uk-UA" sz="2000" b="1" dirty="0" smtClean="0">
                <a:latin typeface="Times New Roman" panose="02020603050405020304" pitchFamily="18" charset="0"/>
                <a:cs typeface="Times New Roman" panose="02020603050405020304" pitchFamily="18" charset="0"/>
              </a:rPr>
              <a:t>Письмова </a:t>
            </a:r>
            <a:r>
              <a:rPr lang="uk-UA" sz="2000" b="1" dirty="0">
                <a:latin typeface="Times New Roman" panose="02020603050405020304" pitchFamily="18" charset="0"/>
                <a:cs typeface="Times New Roman" panose="02020603050405020304" pitchFamily="18" charset="0"/>
              </a:rPr>
              <a:t>форма юридичного документа зумовлена необхідністю багаторазового звертання до формулювань його тексту, можливістю використання як доказу при вирішенні будь-яких спірних питань органами влади, правосуддя, управління</a:t>
            </a:r>
            <a:r>
              <a:rPr lang="uk-UA"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algn="just"/>
            <a:endParaRPr lang="uk-UA"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10835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3059113" y="1773238"/>
            <a:ext cx="2952750" cy="10080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2000" b="1" dirty="0">
                <a:solidFill>
                  <a:schemeClr val="bg1"/>
                </a:solidFill>
                <a:latin typeface="Times New Roman" panose="02020603050405020304" pitchFamily="18" charset="0"/>
                <a:cs typeface="Times New Roman" panose="02020603050405020304" pitchFamily="18" charset="0"/>
              </a:rPr>
              <a:t>Юридичні </a:t>
            </a:r>
            <a:r>
              <a:rPr lang="uk-UA" sz="2000" b="1" dirty="0" smtClean="0">
                <a:solidFill>
                  <a:schemeClr val="bg1"/>
                </a:solidFill>
                <a:latin typeface="Times New Roman" panose="02020603050405020304" pitchFamily="18" charset="0"/>
                <a:cs typeface="Times New Roman" panose="02020603050405020304" pitchFamily="18" charset="0"/>
              </a:rPr>
              <a:t>документи</a:t>
            </a:r>
          </a:p>
          <a:p>
            <a:pPr algn="ctr">
              <a:defRPr/>
            </a:pPr>
            <a:r>
              <a:rPr lang="uk-UA" sz="2000" b="1" dirty="0">
                <a:solidFill>
                  <a:schemeClr val="bg1"/>
                </a:solidFill>
                <a:latin typeface="Times New Roman" panose="02020603050405020304" pitchFamily="18" charset="0"/>
                <a:cs typeface="Times New Roman" panose="02020603050405020304" pitchFamily="18" charset="0"/>
              </a:rPr>
              <a:t>з</a:t>
            </a:r>
            <a:r>
              <a:rPr lang="uk-UA" sz="2000" b="1" dirty="0" smtClean="0">
                <a:solidFill>
                  <a:schemeClr val="bg1"/>
                </a:solidFill>
                <a:latin typeface="Times New Roman" panose="02020603050405020304" pitchFamily="18" charset="0"/>
                <a:cs typeface="Times New Roman" panose="02020603050405020304" pitchFamily="18" charset="0"/>
              </a:rPr>
              <a:t>а характером правової інформації</a:t>
            </a:r>
            <a:endParaRPr lang="ru-RU" sz="2000" b="1" dirty="0">
              <a:solidFill>
                <a:schemeClr val="bg1"/>
              </a:solidFill>
              <a:latin typeface="Times New Roman" panose="02020603050405020304" pitchFamily="18" charset="0"/>
              <a:cs typeface="Times New Roman" panose="02020603050405020304" pitchFamily="18" charset="0"/>
            </a:endParaRPr>
          </a:p>
        </p:txBody>
      </p:sp>
      <p:sp>
        <p:nvSpPr>
          <p:cNvPr id="3" name="Овал 2"/>
          <p:cNvSpPr/>
          <p:nvPr/>
        </p:nvSpPr>
        <p:spPr>
          <a:xfrm>
            <a:off x="323850" y="2349500"/>
            <a:ext cx="1727200" cy="7191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1600" dirty="0">
                <a:solidFill>
                  <a:schemeClr val="bg1"/>
                </a:solidFill>
                <a:latin typeface="Times New Roman" pitchFamily="18" charset="0"/>
                <a:cs typeface="Times New Roman" pitchFamily="18" charset="0"/>
              </a:rPr>
              <a:t>Нормативні документи</a:t>
            </a:r>
            <a:endParaRPr lang="ru-RU" sz="1600" dirty="0">
              <a:solidFill>
                <a:schemeClr val="bg1"/>
              </a:solidFill>
              <a:latin typeface="Times New Roman" pitchFamily="18" charset="0"/>
              <a:cs typeface="Times New Roman" pitchFamily="18" charset="0"/>
            </a:endParaRPr>
          </a:p>
        </p:txBody>
      </p:sp>
      <p:sp>
        <p:nvSpPr>
          <p:cNvPr id="4" name="Овал 3"/>
          <p:cNvSpPr/>
          <p:nvPr/>
        </p:nvSpPr>
        <p:spPr>
          <a:xfrm>
            <a:off x="611188" y="3644900"/>
            <a:ext cx="2520950" cy="12969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1600" dirty="0">
                <a:solidFill>
                  <a:schemeClr val="bg1"/>
                </a:solidFill>
                <a:latin typeface="Times New Roman" panose="02020603050405020304" pitchFamily="18" charset="0"/>
                <a:cs typeface="Times New Roman" panose="02020603050405020304" pitchFamily="18" charset="0"/>
              </a:rPr>
              <a:t>Документи, що містять рішення індивідуального характеру</a:t>
            </a:r>
            <a:endParaRPr lang="ru-RU" sz="1600" dirty="0">
              <a:solidFill>
                <a:schemeClr val="bg1"/>
              </a:solidFill>
              <a:latin typeface="Times New Roman" panose="02020603050405020304" pitchFamily="18" charset="0"/>
              <a:cs typeface="Times New Roman" panose="02020603050405020304" pitchFamily="18" charset="0"/>
            </a:endParaRPr>
          </a:p>
        </p:txBody>
      </p:sp>
      <p:sp>
        <p:nvSpPr>
          <p:cNvPr id="5" name="Овал 4"/>
          <p:cNvSpPr/>
          <p:nvPr/>
        </p:nvSpPr>
        <p:spPr>
          <a:xfrm>
            <a:off x="3419475" y="4076700"/>
            <a:ext cx="1944688" cy="12239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1600" dirty="0">
                <a:solidFill>
                  <a:schemeClr val="bg1"/>
                </a:solidFill>
                <a:latin typeface="Times New Roman" panose="02020603050405020304" pitchFamily="18" charset="0"/>
                <a:cs typeface="Times New Roman" panose="02020603050405020304" pitchFamily="18" charset="0"/>
              </a:rPr>
              <a:t>Документи, що фіксують юридичні факти</a:t>
            </a:r>
            <a:endParaRPr lang="ru-RU" sz="1600" dirty="0">
              <a:solidFill>
                <a:schemeClr val="bg1"/>
              </a:solidFill>
              <a:latin typeface="Times New Roman" panose="02020603050405020304" pitchFamily="18" charset="0"/>
              <a:cs typeface="Times New Roman" panose="02020603050405020304" pitchFamily="18" charset="0"/>
            </a:endParaRPr>
          </a:p>
        </p:txBody>
      </p:sp>
      <p:sp>
        <p:nvSpPr>
          <p:cNvPr id="6" name="Овал 5"/>
          <p:cNvSpPr/>
          <p:nvPr/>
        </p:nvSpPr>
        <p:spPr>
          <a:xfrm>
            <a:off x="5976470" y="4080471"/>
            <a:ext cx="1584325" cy="936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dirty="0">
                <a:solidFill>
                  <a:schemeClr val="bg1"/>
                </a:solidFill>
                <a:latin typeface="Times New Roman" panose="02020603050405020304" pitchFamily="18" charset="0"/>
                <a:cs typeface="Times New Roman" panose="02020603050405020304" pitchFamily="18" charset="0"/>
              </a:rPr>
              <a:t>Гроші </a:t>
            </a:r>
            <a:r>
              <a:rPr lang="uk-UA" dirty="0" smtClean="0">
                <a:solidFill>
                  <a:schemeClr val="bg1"/>
                </a:solidFill>
                <a:latin typeface="Times New Roman" panose="02020603050405020304" pitchFamily="18" charset="0"/>
                <a:cs typeface="Times New Roman" panose="02020603050405020304" pitchFamily="18" charset="0"/>
              </a:rPr>
              <a:t>та цінні </a:t>
            </a:r>
            <a:r>
              <a:rPr lang="uk-UA" dirty="0">
                <a:solidFill>
                  <a:schemeClr val="bg1"/>
                </a:solidFill>
                <a:latin typeface="Times New Roman" panose="02020603050405020304" pitchFamily="18" charset="0"/>
                <a:cs typeface="Times New Roman" panose="02020603050405020304" pitchFamily="18" charset="0"/>
              </a:rPr>
              <a:t>папери</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7" name="Овал 6"/>
          <p:cNvSpPr/>
          <p:nvPr/>
        </p:nvSpPr>
        <p:spPr>
          <a:xfrm>
            <a:off x="7019925" y="2708275"/>
            <a:ext cx="1944688" cy="1081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uk-UA" sz="1600" dirty="0">
                <a:solidFill>
                  <a:schemeClr val="bg1"/>
                </a:solidFill>
                <a:latin typeface="Times New Roman" panose="02020603050405020304" pitchFamily="18" charset="0"/>
                <a:cs typeface="Times New Roman" panose="02020603050405020304" pitchFamily="18" charset="0"/>
              </a:rPr>
              <a:t>Документи, що фіксують факти-докази</a:t>
            </a:r>
            <a:endParaRPr lang="ru-RU" sz="1600" dirty="0">
              <a:solidFill>
                <a:schemeClr val="bg1"/>
              </a:solidFill>
              <a:latin typeface="Times New Roman" panose="02020603050405020304" pitchFamily="18" charset="0"/>
              <a:cs typeface="Times New Roman" panose="02020603050405020304" pitchFamily="18" charset="0"/>
            </a:endParaRPr>
          </a:p>
        </p:txBody>
      </p:sp>
      <p:cxnSp>
        <p:nvCxnSpPr>
          <p:cNvPr id="8" name="Прямая со стрелкой 7"/>
          <p:cNvCxnSpPr/>
          <p:nvPr/>
        </p:nvCxnSpPr>
        <p:spPr>
          <a:xfrm rot="10800000" flipV="1">
            <a:off x="2051050" y="2349500"/>
            <a:ext cx="720725" cy="215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rot="5400000">
            <a:off x="2519363" y="2960687"/>
            <a:ext cx="649288" cy="576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rot="5400000">
            <a:off x="3960813" y="3463925"/>
            <a:ext cx="79216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rot="16200000" flipH="1">
            <a:off x="5688807" y="3248819"/>
            <a:ext cx="719137" cy="504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6372225" y="2420938"/>
            <a:ext cx="647700" cy="431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44047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76672"/>
            <a:ext cx="8229600" cy="1143000"/>
          </a:xfrm>
        </p:spPr>
        <p:txBody>
          <a:bodyPr>
            <a:normAutofit fontScale="90000"/>
          </a:bodyPr>
          <a:lstStyle/>
          <a:p>
            <a:r>
              <a:rPr lang="uk-UA" altLang="ru-RU" sz="3100" b="1" dirty="0">
                <a:solidFill>
                  <a:srgbClr val="FFC000"/>
                </a:solidFill>
                <a:latin typeface="Times New Roman" panose="02020603050405020304" pitchFamily="18" charset="0"/>
                <a:cs typeface="Times New Roman" panose="02020603050405020304" pitchFamily="18" charset="0"/>
              </a:rPr>
              <a:t>НОРМАТИВНІ ДОКУМЕНТИ</a:t>
            </a:r>
            <a:r>
              <a:rPr lang="uk-UA" altLang="ru-RU" sz="3100" b="1" dirty="0">
                <a:solidFill>
                  <a:srgbClr val="C00000"/>
                </a:solidFill>
                <a:latin typeface="Times New Roman" panose="02020603050405020304" pitchFamily="18" charset="0"/>
                <a:cs typeface="Times New Roman" panose="02020603050405020304" pitchFamily="18" charset="0"/>
              </a:rPr>
              <a:t/>
            </a:r>
            <a:br>
              <a:rPr lang="uk-UA" altLang="ru-RU" sz="3100" b="1" dirty="0">
                <a:solidFill>
                  <a:srgbClr val="C00000"/>
                </a:solidFill>
                <a:latin typeface="Times New Roman" panose="02020603050405020304" pitchFamily="18" charset="0"/>
                <a:cs typeface="Times New Roman" panose="02020603050405020304" pitchFamily="18" charset="0"/>
              </a:rPr>
            </a:br>
            <a:r>
              <a:rPr lang="uk-UA" altLang="ru-RU" sz="3200" dirty="0">
                <a:latin typeface="Times New Roman" panose="02020603050405020304" pitchFamily="18" charset="0"/>
                <a:cs typeface="Times New Roman" panose="02020603050405020304" pitchFamily="18" charset="0"/>
              </a:rPr>
              <a:t/>
            </a:r>
            <a:br>
              <a:rPr lang="uk-UA" altLang="ru-RU" sz="3200" dirty="0">
                <a:latin typeface="Times New Roman" panose="02020603050405020304" pitchFamily="18" charset="0"/>
                <a:cs typeface="Times New Roman" panose="02020603050405020304" pitchFamily="18" charset="0"/>
              </a:rPr>
            </a:br>
            <a:endParaRPr lang="ru-RU" dirty="0"/>
          </a:p>
        </p:txBody>
      </p:sp>
      <p:sp>
        <p:nvSpPr>
          <p:cNvPr id="3" name="Объект 2"/>
          <p:cNvSpPr>
            <a:spLocks noGrp="1"/>
          </p:cNvSpPr>
          <p:nvPr>
            <p:ph idx="1"/>
          </p:nvPr>
        </p:nvSpPr>
        <p:spPr>
          <a:xfrm>
            <a:off x="467544" y="1052736"/>
            <a:ext cx="8229600" cy="4525963"/>
          </a:xfrm>
        </p:spPr>
        <p:txBody>
          <a:bodyPr>
            <a:normAutofit/>
          </a:bodyPr>
          <a:lstStyle/>
          <a:p>
            <a:pPr algn="just"/>
            <a:r>
              <a:rPr lang="uk-UA" altLang="ru-RU" sz="2800" b="1" dirty="0" smtClean="0">
                <a:latin typeface="Times New Roman" panose="02020603050405020304" pitchFamily="18" charset="0"/>
                <a:cs typeface="Times New Roman" panose="02020603050405020304" pitchFamily="18" charset="0"/>
              </a:rPr>
              <a:t>До </a:t>
            </a:r>
            <a:r>
              <a:rPr lang="uk-UA" altLang="ru-RU" sz="2800" b="1" dirty="0">
                <a:latin typeface="Times New Roman" panose="02020603050405020304" pitchFamily="18" charset="0"/>
                <a:cs typeface="Times New Roman" panose="02020603050405020304" pitchFamily="18" charset="0"/>
              </a:rPr>
              <a:t>них належать усі нормативно-правові акти як </a:t>
            </a:r>
            <a:r>
              <a:rPr lang="uk-UA" altLang="ru-RU" sz="2800" b="1" dirty="0" smtClean="0">
                <a:latin typeface="Times New Roman" panose="02020603050405020304" pitchFamily="18" charset="0"/>
                <a:cs typeface="Times New Roman" panose="02020603050405020304" pitchFamily="18" charset="0"/>
              </a:rPr>
              <a:t>джерела права</a:t>
            </a:r>
            <a:r>
              <a:rPr lang="uk-UA" altLang="ru-RU" sz="2800" dirty="0">
                <a:latin typeface="Times New Roman" panose="02020603050405020304" pitchFamily="18" charset="0"/>
                <a:cs typeface="Times New Roman" panose="02020603050405020304" pitchFamily="18" charset="0"/>
              </a:rPr>
              <a:t>. </a:t>
            </a:r>
            <a:r>
              <a:rPr lang="uk-UA" altLang="ru-RU" sz="2800" b="1" dirty="0">
                <a:latin typeface="Times New Roman" panose="02020603050405020304" pitchFamily="18" charset="0"/>
                <a:cs typeface="Times New Roman" panose="02020603050405020304" pitchFamily="18" charset="0"/>
              </a:rPr>
              <a:t>Це акти, що містять такі ідеальні об</a:t>
            </a:r>
            <a:r>
              <a:rPr lang="en-US" altLang="ru-RU" sz="2800" b="1" dirty="0">
                <a:latin typeface="Times New Roman" panose="02020603050405020304" pitchFamily="18" charset="0"/>
                <a:cs typeface="Times New Roman" panose="02020603050405020304" pitchFamily="18" charset="0"/>
              </a:rPr>
              <a:t>’</a:t>
            </a:r>
            <a:r>
              <a:rPr lang="uk-UA" altLang="ru-RU" sz="2800" b="1" dirty="0" err="1" smtClean="0">
                <a:latin typeface="Times New Roman" panose="02020603050405020304" pitchFamily="18" charset="0"/>
                <a:cs typeface="Times New Roman" panose="02020603050405020304" pitchFamily="18" charset="0"/>
              </a:rPr>
              <a:t>єкти</a:t>
            </a:r>
            <a:r>
              <a:rPr lang="uk-UA" altLang="ru-RU" sz="2800" b="1" dirty="0" smtClean="0">
                <a:latin typeface="Times New Roman" panose="02020603050405020304" pitchFamily="18" charset="0"/>
                <a:cs typeface="Times New Roman" panose="02020603050405020304" pitchFamily="18" charset="0"/>
              </a:rPr>
              <a:t> </a:t>
            </a:r>
            <a:r>
              <a:rPr lang="uk-UA" altLang="ru-RU" sz="2800" b="1" dirty="0">
                <a:latin typeface="Times New Roman" panose="02020603050405020304" pitchFamily="18" charset="0"/>
                <a:cs typeface="Times New Roman" panose="02020603050405020304" pitchFamily="18" charset="0"/>
              </a:rPr>
              <a:t>як норми права</a:t>
            </a:r>
            <a:r>
              <a:rPr lang="uk-UA" altLang="ru-RU" sz="2800" dirty="0">
                <a:latin typeface="Times New Roman" panose="02020603050405020304" pitchFamily="18" charset="0"/>
                <a:cs typeface="Times New Roman" panose="02020603050405020304" pitchFamily="18" charset="0"/>
              </a:rPr>
              <a:t>. </a:t>
            </a:r>
          </a:p>
          <a:p>
            <a:pPr algn="just"/>
            <a:r>
              <a:rPr lang="uk-UA" altLang="ru-RU" sz="2800" dirty="0">
                <a:latin typeface="Times New Roman" panose="02020603050405020304" pitchFamily="18" charset="0"/>
                <a:cs typeface="Times New Roman" panose="02020603050405020304" pitchFamily="18" charset="0"/>
              </a:rPr>
              <a:t>До числа цих документів слід віднести також </a:t>
            </a:r>
            <a:r>
              <a:rPr lang="uk-UA" altLang="ru-RU" sz="2800" b="1" i="1" dirty="0">
                <a:latin typeface="Times New Roman" panose="02020603050405020304" pitchFamily="18" charset="0"/>
                <a:cs typeface="Times New Roman" panose="02020603050405020304" pitchFamily="18" charset="0"/>
              </a:rPr>
              <a:t>інтерпретаційні акти загального характеру</a:t>
            </a:r>
            <a:r>
              <a:rPr lang="uk-UA" altLang="ru-RU" sz="2800" dirty="0">
                <a:latin typeface="Times New Roman" panose="02020603050405020304" pitchFamily="18" charset="0"/>
                <a:cs typeface="Times New Roman" panose="02020603050405020304" pitchFamily="18" charset="0"/>
              </a:rPr>
              <a:t>, що містять інтерпретаційні норми та приймаються компетентними органами у встановленому порядку і спрямовані на роз</a:t>
            </a:r>
            <a:r>
              <a:rPr lang="en-US" altLang="ru-RU" sz="2800" dirty="0">
                <a:latin typeface="Times New Roman" panose="02020603050405020304" pitchFamily="18" charset="0"/>
                <a:cs typeface="Times New Roman" panose="02020603050405020304" pitchFamily="18" charset="0"/>
              </a:rPr>
              <a:t>’</a:t>
            </a:r>
            <a:r>
              <a:rPr lang="uk-UA" altLang="ru-RU" sz="2800" dirty="0" err="1">
                <a:latin typeface="Times New Roman" panose="02020603050405020304" pitchFamily="18" charset="0"/>
                <a:cs typeface="Times New Roman" panose="02020603050405020304" pitchFamily="18" charset="0"/>
              </a:rPr>
              <a:t>яснення</a:t>
            </a:r>
            <a:r>
              <a:rPr lang="uk-UA" altLang="ru-RU" sz="2800" dirty="0">
                <a:latin typeface="Times New Roman" panose="02020603050405020304" pitchFamily="18" charset="0"/>
                <a:cs typeface="Times New Roman" panose="02020603050405020304" pitchFamily="18" charset="0"/>
              </a:rPr>
              <a:t> чинних законів і підзаконних нормативних актів.</a:t>
            </a:r>
          </a:p>
          <a:p>
            <a:endParaRPr lang="ru-RU" dirty="0"/>
          </a:p>
        </p:txBody>
      </p:sp>
    </p:spTree>
    <p:extLst>
      <p:ext uri="{BB962C8B-B14F-4D97-AF65-F5344CB8AC3E}">
        <p14:creationId xmlns:p14="http://schemas.microsoft.com/office/powerpoint/2010/main" val="4566955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altLang="ru-RU" sz="2800" b="1" dirty="0">
                <a:solidFill>
                  <a:srgbClr val="FFC000"/>
                </a:solidFill>
                <a:latin typeface="Times New Roman" panose="02020603050405020304" pitchFamily="18" charset="0"/>
                <a:cs typeface="Times New Roman" panose="02020603050405020304" pitchFamily="18" charset="0"/>
              </a:rPr>
              <a:t>ДОКУМЕНТИ, ЩО МІСТЯТЬ РІШЕННЯ ІНДИВІДУАЛЬНОГО ХАРАКТЕРУ</a:t>
            </a:r>
            <a:r>
              <a:rPr lang="uk-UA" altLang="ru-RU" sz="2800" b="1" dirty="0">
                <a:solidFill>
                  <a:schemeClr val="accent5"/>
                </a:solidFill>
                <a:latin typeface="Times New Roman" panose="02020603050405020304" pitchFamily="18" charset="0"/>
                <a:cs typeface="Times New Roman" panose="02020603050405020304" pitchFamily="18" charset="0"/>
              </a:rPr>
              <a:t/>
            </a:r>
            <a:br>
              <a:rPr lang="uk-UA" altLang="ru-RU" sz="2800" b="1" dirty="0">
                <a:solidFill>
                  <a:schemeClr val="accent5"/>
                </a:solidFill>
                <a:latin typeface="Times New Roman" panose="02020603050405020304" pitchFamily="18" charset="0"/>
                <a:cs typeface="Times New Roman" panose="02020603050405020304" pitchFamily="18" charset="0"/>
              </a:rPr>
            </a:br>
            <a:endParaRPr lang="ru-RU" sz="2800" dirty="0"/>
          </a:p>
        </p:txBody>
      </p:sp>
      <p:sp>
        <p:nvSpPr>
          <p:cNvPr id="3" name="Объект 2"/>
          <p:cNvSpPr>
            <a:spLocks noGrp="1"/>
          </p:cNvSpPr>
          <p:nvPr>
            <p:ph idx="1"/>
          </p:nvPr>
        </p:nvSpPr>
        <p:spPr/>
        <p:txBody>
          <a:bodyPr>
            <a:normAutofit fontScale="85000" lnSpcReduction="20000"/>
          </a:bodyPr>
          <a:lstStyle/>
          <a:p>
            <a:pPr algn="just"/>
            <a:r>
              <a:rPr lang="uk-UA" altLang="ru-RU" sz="3000" dirty="0">
                <a:latin typeface="Times New Roman" panose="02020603050405020304" pitchFamily="18" charset="0"/>
                <a:cs typeface="Times New Roman" panose="02020603050405020304" pitchFamily="18" charset="0"/>
              </a:rPr>
              <a:t>Це документи, які </a:t>
            </a:r>
            <a:r>
              <a:rPr lang="uk-UA" altLang="ru-RU" sz="3000" b="1" dirty="0">
                <a:latin typeface="Times New Roman" panose="02020603050405020304" pitchFamily="18" charset="0"/>
                <a:cs typeface="Times New Roman" panose="02020603050405020304" pitchFamily="18" charset="0"/>
              </a:rPr>
              <a:t>мають владно-</a:t>
            </a:r>
            <a:r>
              <a:rPr lang="uk-UA" altLang="ru-RU" sz="3000" b="1" dirty="0" err="1">
                <a:latin typeface="Times New Roman" panose="02020603050405020304" pitchFamily="18" charset="0"/>
                <a:cs typeface="Times New Roman" panose="02020603050405020304" pitchFamily="18" charset="0"/>
              </a:rPr>
              <a:t>обов</a:t>
            </a:r>
            <a:r>
              <a:rPr lang="en-US" altLang="ru-RU" sz="3000" b="1" dirty="0">
                <a:latin typeface="Times New Roman" panose="02020603050405020304" pitchFamily="18" charset="0"/>
                <a:cs typeface="Times New Roman" panose="02020603050405020304" pitchFamily="18" charset="0"/>
              </a:rPr>
              <a:t>’</a:t>
            </a:r>
            <a:r>
              <a:rPr lang="uk-UA" altLang="ru-RU" sz="3000" b="1" dirty="0" err="1">
                <a:latin typeface="Times New Roman" panose="02020603050405020304" pitchFamily="18" charset="0"/>
                <a:cs typeface="Times New Roman" panose="02020603050405020304" pitchFamily="18" charset="0"/>
              </a:rPr>
              <a:t>язковий</a:t>
            </a:r>
            <a:r>
              <a:rPr lang="uk-UA" altLang="ru-RU" sz="3000" b="1" dirty="0">
                <a:latin typeface="Times New Roman" panose="02020603050405020304" pitchFamily="18" charset="0"/>
                <a:cs typeface="Times New Roman" panose="02020603050405020304" pitchFamily="18" charset="0"/>
              </a:rPr>
              <a:t>  характер, тягнуть правові наслідки, тобто встановлюють, змінюють, припиняють </a:t>
            </a:r>
            <a:r>
              <a:rPr lang="uk-UA" altLang="ru-RU" sz="3000" b="1" dirty="0" err="1">
                <a:latin typeface="Times New Roman" panose="02020603050405020304" pitchFamily="18" charset="0"/>
                <a:cs typeface="Times New Roman" panose="02020603050405020304" pitchFamily="18" charset="0"/>
              </a:rPr>
              <a:t>суб</a:t>
            </a:r>
            <a:r>
              <a:rPr lang="en-US" altLang="ru-RU" sz="3000" b="1" dirty="0">
                <a:latin typeface="Times New Roman" panose="02020603050405020304" pitchFamily="18" charset="0"/>
                <a:cs typeface="Times New Roman" panose="02020603050405020304" pitchFamily="18" charset="0"/>
              </a:rPr>
              <a:t>’</a:t>
            </a:r>
            <a:r>
              <a:rPr lang="uk-UA" altLang="ru-RU" sz="3000" b="1" dirty="0" err="1">
                <a:latin typeface="Times New Roman" panose="02020603050405020304" pitchFamily="18" charset="0"/>
                <a:cs typeface="Times New Roman" panose="02020603050405020304" pitchFamily="18" charset="0"/>
              </a:rPr>
              <a:t>єктивні</a:t>
            </a:r>
            <a:r>
              <a:rPr lang="uk-UA" altLang="ru-RU" sz="3000" b="1" dirty="0">
                <a:latin typeface="Times New Roman" panose="02020603050405020304" pitchFamily="18" charset="0"/>
                <a:cs typeface="Times New Roman" panose="02020603050405020304" pitchFamily="18" charset="0"/>
              </a:rPr>
              <a:t> права та юридичні </a:t>
            </a:r>
            <a:r>
              <a:rPr lang="uk-UA" altLang="ru-RU" sz="3000" b="1" dirty="0" err="1">
                <a:latin typeface="Times New Roman" panose="02020603050405020304" pitchFamily="18" charset="0"/>
                <a:cs typeface="Times New Roman" panose="02020603050405020304" pitchFamily="18" charset="0"/>
              </a:rPr>
              <a:t>обов</a:t>
            </a:r>
            <a:r>
              <a:rPr lang="en-US" altLang="ru-RU" sz="3000" b="1" dirty="0">
                <a:latin typeface="Times New Roman" panose="02020603050405020304" pitchFamily="18" charset="0"/>
                <a:cs typeface="Times New Roman" panose="02020603050405020304" pitchFamily="18" charset="0"/>
              </a:rPr>
              <a:t>’</a:t>
            </a:r>
            <a:r>
              <a:rPr lang="uk-UA" altLang="ru-RU" sz="3000" b="1" dirty="0" err="1">
                <a:latin typeface="Times New Roman" panose="02020603050405020304" pitchFamily="18" charset="0"/>
                <a:cs typeface="Times New Roman" panose="02020603050405020304" pitchFamily="18" charset="0"/>
              </a:rPr>
              <a:t>язки</a:t>
            </a:r>
            <a:r>
              <a:rPr lang="uk-UA" altLang="ru-RU" sz="3000" dirty="0">
                <a:latin typeface="Times New Roman" panose="02020603050405020304" pitchFamily="18" charset="0"/>
                <a:cs typeface="Times New Roman" panose="02020603050405020304" pitchFamily="18" charset="0"/>
              </a:rPr>
              <a:t>.  </a:t>
            </a:r>
          </a:p>
          <a:p>
            <a:pPr algn="just"/>
            <a:r>
              <a:rPr lang="uk-UA" altLang="ru-RU" sz="3000" dirty="0">
                <a:latin typeface="Times New Roman" panose="02020603050405020304" pitchFamily="18" charset="0"/>
                <a:cs typeface="Times New Roman" panose="02020603050405020304" pitchFamily="18" charset="0"/>
              </a:rPr>
              <a:t>До цих документів належать:</a:t>
            </a:r>
          </a:p>
          <a:p>
            <a:pPr algn="just"/>
            <a:r>
              <a:rPr lang="uk-UA" altLang="ru-RU" sz="3000" b="1" i="1" dirty="0">
                <a:latin typeface="Times New Roman" panose="02020603050405020304" pitchFamily="18" charset="0"/>
                <a:cs typeface="Times New Roman" panose="02020603050405020304" pitchFamily="18" charset="0"/>
              </a:rPr>
              <a:t>індивідуальні рішення державних органів, індивідуальні рішення органів організацій і окремих осіб</a:t>
            </a:r>
            <a:r>
              <a:rPr lang="uk-UA" altLang="ru-RU" sz="3000" dirty="0">
                <a:latin typeface="Times New Roman" panose="02020603050405020304" pitchFamily="18" charset="0"/>
                <a:cs typeface="Times New Roman" panose="02020603050405020304" pitchFamily="18" charset="0"/>
              </a:rPr>
              <a:t>, коли їх рішенням у загальному чи індивідуальному плані надається юридично </a:t>
            </a:r>
            <a:r>
              <a:rPr lang="uk-UA" altLang="ru-RU" sz="3000" dirty="0" err="1">
                <a:latin typeface="Times New Roman" panose="02020603050405020304" pitchFamily="18" charset="0"/>
                <a:cs typeface="Times New Roman" panose="02020603050405020304" pitchFamily="18" charset="0"/>
              </a:rPr>
              <a:t>обов</a:t>
            </a:r>
            <a:r>
              <a:rPr lang="en-US" altLang="ru-RU" sz="3000" dirty="0">
                <a:latin typeface="Times New Roman" panose="02020603050405020304" pitchFamily="18" charset="0"/>
                <a:cs typeface="Times New Roman" panose="02020603050405020304" pitchFamily="18" charset="0"/>
              </a:rPr>
              <a:t>’</a:t>
            </a:r>
            <a:r>
              <a:rPr lang="uk-UA" altLang="ru-RU" sz="3000" dirty="0" err="1">
                <a:latin typeface="Times New Roman" panose="02020603050405020304" pitchFamily="18" charset="0"/>
                <a:cs typeface="Times New Roman" panose="02020603050405020304" pitchFamily="18" charset="0"/>
              </a:rPr>
              <a:t>язкове</a:t>
            </a:r>
            <a:r>
              <a:rPr lang="uk-UA" altLang="ru-RU" sz="3000" dirty="0">
                <a:latin typeface="Times New Roman" panose="02020603050405020304" pitchFamily="18" charset="0"/>
                <a:cs typeface="Times New Roman" panose="02020603050405020304" pitchFamily="18" charset="0"/>
              </a:rPr>
              <a:t> значення.</a:t>
            </a:r>
            <a:endParaRPr lang="ru-RU" altLang="ru-RU" sz="30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9854578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altLang="ru-RU" sz="2800" b="1" dirty="0">
                <a:solidFill>
                  <a:srgbClr val="FFC000"/>
                </a:solidFill>
                <a:latin typeface="Times New Roman" pitchFamily="18" charset="0"/>
                <a:cs typeface="Times New Roman" pitchFamily="18" charset="0"/>
              </a:rPr>
              <a:t>ДОКУМЕНТИ, ЩО ФІКСУЮТЬ ЮРИДИЧНІ ФАКТИ</a:t>
            </a:r>
            <a:endParaRPr lang="ru-RU" sz="2800" dirty="0">
              <a:solidFill>
                <a:srgbClr val="FFC000"/>
              </a:solidFill>
            </a:endParaRPr>
          </a:p>
        </p:txBody>
      </p:sp>
      <p:sp>
        <p:nvSpPr>
          <p:cNvPr id="3" name="Объект 2"/>
          <p:cNvSpPr>
            <a:spLocks noGrp="1"/>
          </p:cNvSpPr>
          <p:nvPr>
            <p:ph idx="1"/>
          </p:nvPr>
        </p:nvSpPr>
        <p:spPr/>
        <p:txBody>
          <a:bodyPr>
            <a:normAutofit fontScale="77500" lnSpcReduction="20000"/>
          </a:bodyPr>
          <a:lstStyle/>
          <a:p>
            <a:pPr marL="0" indent="0" algn="just">
              <a:buNone/>
            </a:pPr>
            <a:r>
              <a:rPr lang="uk-UA" altLang="ru-RU" sz="3000" dirty="0">
                <a:latin typeface="Times New Roman" pitchFamily="18" charset="0"/>
                <a:cs typeface="Times New Roman" pitchFamily="18" charset="0"/>
              </a:rPr>
              <a:t>До них належать: </a:t>
            </a:r>
          </a:p>
          <a:p>
            <a:pPr algn="just"/>
            <a:r>
              <a:rPr lang="uk-UA" altLang="ru-RU" sz="3000" b="1" i="1" dirty="0">
                <a:latin typeface="Times New Roman" pitchFamily="18" charset="0"/>
                <a:cs typeface="Times New Roman" pitchFamily="18" charset="0"/>
              </a:rPr>
              <a:t>документи, що фіксують факти, які визначають правовий статус </a:t>
            </a:r>
            <a:r>
              <a:rPr lang="uk-UA" altLang="ru-RU" sz="3000" b="1" i="1" dirty="0" err="1">
                <a:latin typeface="Times New Roman" pitchFamily="18" charset="0"/>
                <a:cs typeface="Times New Roman" pitchFamily="18" charset="0"/>
              </a:rPr>
              <a:t>суб</a:t>
            </a:r>
            <a:r>
              <a:rPr lang="en-US" altLang="ru-RU" sz="3000" b="1" i="1" dirty="0">
                <a:latin typeface="Times New Roman" pitchFamily="18" charset="0"/>
                <a:cs typeface="Times New Roman" pitchFamily="18" charset="0"/>
              </a:rPr>
              <a:t>’</a:t>
            </a:r>
            <a:r>
              <a:rPr lang="uk-UA" altLang="ru-RU" sz="3000" b="1" i="1" dirty="0" err="1">
                <a:latin typeface="Times New Roman" pitchFamily="18" charset="0"/>
                <a:cs typeface="Times New Roman" pitchFamily="18" charset="0"/>
              </a:rPr>
              <a:t>єктів</a:t>
            </a:r>
            <a:r>
              <a:rPr lang="uk-UA" altLang="ru-RU" sz="3000" b="1" i="1" dirty="0">
                <a:latin typeface="Times New Roman" pitchFamily="18" charset="0"/>
                <a:cs typeface="Times New Roman" pitchFamily="18" charset="0"/>
              </a:rPr>
              <a:t>,</a:t>
            </a:r>
          </a:p>
          <a:p>
            <a:pPr algn="just"/>
            <a:r>
              <a:rPr lang="uk-UA" altLang="ru-RU" sz="3000" b="1" i="1" dirty="0">
                <a:latin typeface="Times New Roman" pitchFamily="18" charset="0"/>
                <a:cs typeface="Times New Roman" pitchFamily="18" charset="0"/>
              </a:rPr>
              <a:t>документи, що фіксують факти від яких залежить правовий режим об</a:t>
            </a:r>
            <a:r>
              <a:rPr lang="en-US" altLang="ru-RU" sz="3000" b="1" i="1" dirty="0">
                <a:latin typeface="Times New Roman" pitchFamily="18" charset="0"/>
                <a:cs typeface="Times New Roman" pitchFamily="18" charset="0"/>
              </a:rPr>
              <a:t>’</a:t>
            </a:r>
            <a:r>
              <a:rPr lang="uk-UA" altLang="ru-RU" sz="3000" b="1" i="1" dirty="0" err="1">
                <a:latin typeface="Times New Roman" pitchFamily="18" charset="0"/>
                <a:cs typeface="Times New Roman" pitchFamily="18" charset="0"/>
              </a:rPr>
              <a:t>єктів</a:t>
            </a:r>
            <a:r>
              <a:rPr lang="uk-UA" altLang="ru-RU" sz="3000" b="1" i="1" dirty="0">
                <a:latin typeface="Times New Roman" pitchFamily="18" charset="0"/>
                <a:cs typeface="Times New Roman" pitchFamily="18" charset="0"/>
              </a:rPr>
              <a:t> права</a:t>
            </a:r>
          </a:p>
          <a:p>
            <a:pPr algn="just"/>
            <a:r>
              <a:rPr lang="uk-UA" altLang="ru-RU" sz="3000" b="1" i="1" dirty="0">
                <a:latin typeface="Times New Roman" pitchFamily="18" charset="0"/>
                <a:cs typeface="Times New Roman" pitchFamily="18" charset="0"/>
              </a:rPr>
              <a:t>документи, що фіксують факти-події</a:t>
            </a:r>
          </a:p>
          <a:p>
            <a:pPr algn="just"/>
            <a:r>
              <a:rPr lang="uk-UA" altLang="ru-RU" sz="3000" b="1" i="1" dirty="0">
                <a:latin typeface="Times New Roman" pitchFamily="18" charset="0"/>
                <a:cs typeface="Times New Roman" pitchFamily="18" charset="0"/>
              </a:rPr>
              <a:t>документи, що фіксують факти руху товарно- матеріальних та інших цінностей</a:t>
            </a:r>
            <a:endParaRPr lang="en-US" altLang="ru-RU" sz="3000" b="1" i="1" dirty="0">
              <a:latin typeface="Times New Roman" pitchFamily="18" charset="0"/>
              <a:cs typeface="Times New Roman" pitchFamily="18" charset="0"/>
            </a:endParaRPr>
          </a:p>
          <a:p>
            <a:pPr algn="just"/>
            <a:r>
              <a:rPr lang="uk-UA" altLang="ru-RU" sz="3000" b="1" i="1" dirty="0">
                <a:latin typeface="Times New Roman" pitchFamily="18" charset="0"/>
                <a:cs typeface="Times New Roman" pitchFamily="18" charset="0"/>
              </a:rPr>
              <a:t>документи, що фіксують факти - волевиявлення </a:t>
            </a:r>
            <a:r>
              <a:rPr lang="uk-UA" altLang="ru-RU" sz="3000" b="1" i="1" dirty="0" err="1">
                <a:latin typeface="Times New Roman" pitchFamily="18" charset="0"/>
                <a:cs typeface="Times New Roman" pitchFamily="18" charset="0"/>
              </a:rPr>
              <a:t>суб</a:t>
            </a:r>
            <a:r>
              <a:rPr lang="en-US" altLang="ru-RU" sz="3000" b="1" i="1" dirty="0">
                <a:latin typeface="Times New Roman" pitchFamily="18" charset="0"/>
                <a:cs typeface="Times New Roman" pitchFamily="18" charset="0"/>
              </a:rPr>
              <a:t>’</a:t>
            </a:r>
            <a:r>
              <a:rPr lang="uk-UA" altLang="ru-RU" sz="3000" b="1" i="1" dirty="0" err="1">
                <a:latin typeface="Times New Roman" pitchFamily="18" charset="0"/>
                <a:cs typeface="Times New Roman" pitchFamily="18" charset="0"/>
              </a:rPr>
              <a:t>єктів</a:t>
            </a:r>
            <a:r>
              <a:rPr lang="uk-UA" altLang="ru-RU" sz="3000" b="1" i="1" dirty="0">
                <a:latin typeface="Times New Roman" pitchFamily="18" charset="0"/>
                <a:cs typeface="Times New Roman" pitchFamily="18" charset="0"/>
              </a:rPr>
              <a:t> </a:t>
            </a:r>
            <a:r>
              <a:rPr lang="uk-UA" altLang="ru-RU" sz="3000" b="1" i="1" dirty="0" smtClean="0">
                <a:latin typeface="Times New Roman" pitchFamily="18" charset="0"/>
                <a:cs typeface="Times New Roman" pitchFamily="18" charset="0"/>
              </a:rPr>
              <a:t>права</a:t>
            </a:r>
            <a:r>
              <a:rPr lang="uk-UA" altLang="ru-RU" sz="3000" dirty="0" smtClean="0">
                <a:latin typeface="Times New Roman" pitchFamily="18" charset="0"/>
                <a:cs typeface="Times New Roman" pitchFamily="18" charset="0"/>
              </a:rPr>
              <a:t>.</a:t>
            </a:r>
            <a:endParaRPr lang="uk-UA" altLang="ru-RU" sz="30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4714548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55837" y="393127"/>
            <a:ext cx="7055380" cy="1400530"/>
          </a:xfrm>
        </p:spPr>
        <p:txBody>
          <a:bodyPr/>
          <a:lstStyle/>
          <a:p>
            <a:pPr algn="ctr"/>
            <a:r>
              <a:rPr lang="uk-UA" b="1" u="sng" dirty="0" smtClean="0">
                <a:solidFill>
                  <a:srgbClr val="FFFF00"/>
                </a:solidFill>
                <a:latin typeface="Times New Roman" panose="02020603050405020304" pitchFamily="18" charset="0"/>
                <a:cs typeface="Times New Roman" panose="02020603050405020304" pitchFamily="18" charset="0"/>
              </a:rPr>
              <a:t>1.1</a:t>
            </a:r>
            <a:r>
              <a:rPr lang="uk-UA" b="1" u="sng" dirty="0">
                <a:solidFill>
                  <a:srgbClr val="FFFF00"/>
                </a:solidFill>
                <a:latin typeface="Times New Roman" panose="02020603050405020304" pitchFamily="18" charset="0"/>
                <a:cs typeface="Times New Roman" panose="02020603050405020304" pitchFamily="18" charset="0"/>
              </a:rPr>
              <a:t>.</a:t>
            </a:r>
            <a:endParaRPr lang="ru-RU" dirty="0">
              <a:solidFill>
                <a:srgbClr val="FFFF00"/>
              </a:solidFill>
            </a:endParaRPr>
          </a:p>
        </p:txBody>
      </p:sp>
      <p:sp>
        <p:nvSpPr>
          <p:cNvPr id="3" name="Объект 2"/>
          <p:cNvSpPr>
            <a:spLocks noGrp="1"/>
          </p:cNvSpPr>
          <p:nvPr>
            <p:ph idx="1"/>
          </p:nvPr>
        </p:nvSpPr>
        <p:spPr/>
        <p:txBody>
          <a:bodyPr/>
          <a:lstStyle/>
          <a:p>
            <a:pPr algn="ctr"/>
            <a:r>
              <a:rPr lang="ru-RU" sz="3600" b="1" dirty="0" smtClean="0">
                <a:solidFill>
                  <a:srgbClr val="FFFF00"/>
                </a:solidFill>
                <a:latin typeface="Times New Roman" panose="02020603050405020304" pitchFamily="18" charset="0"/>
                <a:cs typeface="Times New Roman" panose="02020603050405020304" pitchFamily="18" charset="0"/>
              </a:rPr>
              <a:t>Предмет</a:t>
            </a:r>
            <a:r>
              <a:rPr lang="ru-RU" sz="3600" b="1" dirty="0">
                <a:solidFill>
                  <a:srgbClr val="FFFF00"/>
                </a:solidFill>
                <a:latin typeface="Times New Roman" panose="02020603050405020304" pitchFamily="18" charset="0"/>
                <a:cs typeface="Times New Roman" panose="02020603050405020304" pitchFamily="18" charset="0"/>
              </a:rPr>
              <a:t>, мета, </a:t>
            </a:r>
            <a:r>
              <a:rPr lang="ru-RU" sz="3600" b="1" dirty="0" err="1">
                <a:solidFill>
                  <a:srgbClr val="FFFF00"/>
                </a:solidFill>
                <a:latin typeface="Times New Roman" panose="02020603050405020304" pitchFamily="18" charset="0"/>
                <a:cs typeface="Times New Roman" panose="02020603050405020304" pitchFamily="18" charset="0"/>
              </a:rPr>
              <a:t>завдання</a:t>
            </a:r>
            <a:r>
              <a:rPr lang="ru-RU" sz="3600" b="1" dirty="0">
                <a:solidFill>
                  <a:srgbClr val="FFFF00"/>
                </a:solidFill>
                <a:latin typeface="Times New Roman" panose="02020603050405020304" pitchFamily="18" charset="0"/>
                <a:cs typeface="Times New Roman" panose="02020603050405020304" pitchFamily="18" charset="0"/>
              </a:rPr>
              <a:t> </a:t>
            </a:r>
            <a:r>
              <a:rPr lang="ru-RU" sz="3600" b="1" dirty="0" err="1">
                <a:solidFill>
                  <a:srgbClr val="FFFF00"/>
                </a:solidFill>
                <a:latin typeface="Times New Roman" panose="02020603050405020304" pitchFamily="18" charset="0"/>
                <a:cs typeface="Times New Roman" panose="02020603050405020304" pitchFamily="18" charset="0"/>
              </a:rPr>
              <a:t>навчальної</a:t>
            </a:r>
            <a:r>
              <a:rPr lang="ru-RU" sz="3600" b="1" dirty="0">
                <a:solidFill>
                  <a:srgbClr val="FFFF00"/>
                </a:solidFill>
                <a:latin typeface="Times New Roman" panose="02020603050405020304" pitchFamily="18" charset="0"/>
                <a:cs typeface="Times New Roman" panose="02020603050405020304" pitchFamily="18" charset="0"/>
              </a:rPr>
              <a:t> </a:t>
            </a:r>
            <a:r>
              <a:rPr lang="ru-RU" sz="3600" b="1" dirty="0" err="1">
                <a:solidFill>
                  <a:srgbClr val="FFFF00"/>
                </a:solidFill>
                <a:latin typeface="Times New Roman" panose="02020603050405020304" pitchFamily="18" charset="0"/>
                <a:cs typeface="Times New Roman" panose="02020603050405020304" pitchFamily="18" charset="0"/>
              </a:rPr>
              <a:t>дисципліни</a:t>
            </a:r>
            <a:r>
              <a:rPr lang="ru-RU" sz="3600" b="1" dirty="0">
                <a:solidFill>
                  <a:srgbClr val="FFFF00"/>
                </a:solidFill>
                <a:latin typeface="Times New Roman" panose="02020603050405020304" pitchFamily="18" charset="0"/>
                <a:cs typeface="Times New Roman" panose="02020603050405020304" pitchFamily="18" charset="0"/>
              </a:rPr>
              <a:t>, </a:t>
            </a:r>
            <a:r>
              <a:rPr lang="uk-UA" sz="3600" b="1" dirty="0">
                <a:solidFill>
                  <a:srgbClr val="FFFF00"/>
                </a:solidFill>
                <a:latin typeface="Times New Roman" panose="02020603050405020304" pitchFamily="18" charset="0"/>
                <a:cs typeface="Times New Roman" panose="02020603050405020304" pitchFamily="18" charset="0"/>
              </a:rPr>
              <a:t>її </a:t>
            </a:r>
            <a:r>
              <a:rPr lang="ru-RU" sz="3600" b="1" dirty="0" err="1">
                <a:solidFill>
                  <a:srgbClr val="FFFF00"/>
                </a:solidFill>
                <a:latin typeface="Times New Roman" panose="02020603050405020304" pitchFamily="18" charset="0"/>
                <a:cs typeface="Times New Roman" panose="02020603050405020304" pitchFamily="18" charset="0"/>
              </a:rPr>
              <a:t>зв`язок</a:t>
            </a:r>
            <a:r>
              <a:rPr lang="ru-RU" sz="3600" b="1" dirty="0">
                <a:solidFill>
                  <a:srgbClr val="FFFF00"/>
                </a:solidFill>
                <a:latin typeface="Times New Roman" panose="02020603050405020304" pitchFamily="18" charset="0"/>
                <a:cs typeface="Times New Roman" panose="02020603050405020304" pitchFamily="18" charset="0"/>
              </a:rPr>
              <a:t> з </a:t>
            </a:r>
            <a:r>
              <a:rPr lang="ru-RU" sz="3600" b="1" dirty="0" err="1">
                <a:solidFill>
                  <a:srgbClr val="FFFF00"/>
                </a:solidFill>
                <a:latin typeface="Times New Roman" panose="02020603050405020304" pitchFamily="18" charset="0"/>
                <a:cs typeface="Times New Roman" panose="02020603050405020304" pitchFamily="18" charset="0"/>
              </a:rPr>
              <a:t>іншими</a:t>
            </a:r>
            <a:r>
              <a:rPr lang="ru-RU" sz="3600" b="1" dirty="0">
                <a:solidFill>
                  <a:srgbClr val="FFFF00"/>
                </a:solidFill>
                <a:latin typeface="Times New Roman" panose="02020603050405020304" pitchFamily="18" charset="0"/>
                <a:cs typeface="Times New Roman" panose="02020603050405020304" pitchFamily="18" charset="0"/>
              </a:rPr>
              <a:t> </a:t>
            </a:r>
            <a:r>
              <a:rPr lang="ru-RU" sz="3600" b="1" dirty="0" err="1">
                <a:solidFill>
                  <a:srgbClr val="FFFF00"/>
                </a:solidFill>
                <a:latin typeface="Times New Roman" panose="02020603050405020304" pitchFamily="18" charset="0"/>
                <a:cs typeface="Times New Roman" panose="02020603050405020304" pitchFamily="18" charset="0"/>
              </a:rPr>
              <a:t>дисциплінами</a:t>
            </a:r>
            <a:endParaRPr lang="ru-RU" sz="3600" dirty="0">
              <a:solidFill>
                <a:srgbClr val="FFFF00"/>
              </a:solidFill>
              <a:latin typeface="Times New Roman" panose="02020603050405020304" pitchFamily="18" charset="0"/>
              <a:cs typeface="Times New Roman" panose="02020603050405020304" pitchFamily="18" charset="0"/>
            </a:endParaRPr>
          </a:p>
          <a:p>
            <a:endParaRPr lang="ru-RU" dirty="0"/>
          </a:p>
        </p:txBody>
      </p:sp>
      <p:pic>
        <p:nvPicPr>
          <p:cNvPr id="4" name="Рисунок 3" descr="вжзвжвжжввввввввввввввввввввввввввввввввввввввввввв.jpg"/>
          <p:cNvPicPr>
            <a:picLocks noChangeAspect="1"/>
          </p:cNvPicPr>
          <p:nvPr/>
        </p:nvPicPr>
        <p:blipFill>
          <a:blip r:embed="rId2"/>
          <a:stretch>
            <a:fillRect/>
          </a:stretch>
        </p:blipFill>
        <p:spPr>
          <a:xfrm>
            <a:off x="5950154" y="4293096"/>
            <a:ext cx="3190132" cy="2214578"/>
          </a:xfrm>
          <a:prstGeom prst="rect">
            <a:avLst/>
          </a:prstGeom>
        </p:spPr>
      </p:pic>
    </p:spTree>
    <p:extLst>
      <p:ext uri="{BB962C8B-B14F-4D97-AF65-F5344CB8AC3E}">
        <p14:creationId xmlns:p14="http://schemas.microsoft.com/office/powerpoint/2010/main" val="24300578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altLang="ru-RU" sz="3100" b="1" dirty="0">
                <a:solidFill>
                  <a:srgbClr val="FFC000"/>
                </a:solidFill>
                <a:latin typeface="Times New Roman" pitchFamily="18" charset="0"/>
                <a:cs typeface="Times New Roman" pitchFamily="18" charset="0"/>
              </a:rPr>
              <a:t>ГРОШІ Й ЦІННІ ПАПЕРИ</a:t>
            </a:r>
            <a:r>
              <a:rPr lang="uk-UA" altLang="ru-RU" b="1" dirty="0">
                <a:solidFill>
                  <a:srgbClr val="C00000"/>
                </a:solidFill>
                <a:latin typeface="Times New Roman" pitchFamily="18" charset="0"/>
                <a:cs typeface="Times New Roman" pitchFamily="18" charset="0"/>
              </a:rPr>
              <a:t/>
            </a:r>
            <a:br>
              <a:rPr lang="uk-UA" altLang="ru-RU" b="1" dirty="0">
                <a:solidFill>
                  <a:srgbClr val="C00000"/>
                </a:solidFill>
                <a:latin typeface="Times New Roman" pitchFamily="18" charset="0"/>
                <a:cs typeface="Times New Roman" pitchFamily="18" charset="0"/>
              </a:rPr>
            </a:br>
            <a:endParaRPr lang="ru-RU" dirty="0"/>
          </a:p>
        </p:txBody>
      </p:sp>
      <p:sp>
        <p:nvSpPr>
          <p:cNvPr id="3" name="Объект 2"/>
          <p:cNvSpPr>
            <a:spLocks noGrp="1"/>
          </p:cNvSpPr>
          <p:nvPr>
            <p:ph idx="1"/>
          </p:nvPr>
        </p:nvSpPr>
        <p:spPr/>
        <p:txBody>
          <a:bodyPr/>
          <a:lstStyle/>
          <a:p>
            <a:pPr algn="just"/>
            <a:r>
              <a:rPr lang="uk-UA" altLang="ru-RU" sz="2800" b="1" dirty="0">
                <a:latin typeface="Times New Roman" pitchFamily="18" charset="0"/>
                <a:cs typeface="Times New Roman" pitchFamily="18" charset="0"/>
              </a:rPr>
              <a:t>Цінні папери – це документи, що фіксують майнові права їх власників</a:t>
            </a:r>
            <a:r>
              <a:rPr lang="uk-UA" altLang="ru-RU" sz="2800" dirty="0">
                <a:latin typeface="Times New Roman" pitchFamily="18" charset="0"/>
                <a:cs typeface="Times New Roman" pitchFamily="18" charset="0"/>
              </a:rPr>
              <a:t>. Вони є юридичними документами, тому що фіксують юридичні права. Це – </a:t>
            </a:r>
            <a:r>
              <a:rPr lang="uk-UA" altLang="ru-RU" sz="2800" b="1" i="1" dirty="0">
                <a:latin typeface="Times New Roman" pitchFamily="18" charset="0"/>
                <a:cs typeface="Times New Roman" pitchFamily="18" charset="0"/>
              </a:rPr>
              <a:t>облігації, банківські сертифікати, чеки, акції </a:t>
            </a:r>
            <a:r>
              <a:rPr lang="uk-UA" altLang="ru-RU" sz="2800" dirty="0">
                <a:latin typeface="Times New Roman" pitchFamily="18" charset="0"/>
                <a:cs typeface="Times New Roman" pitchFamily="18" charset="0"/>
              </a:rPr>
              <a:t>тощо. </a:t>
            </a:r>
            <a:endParaRPr lang="uk-UA" altLang="ru-RU" sz="2800" dirty="0" smtClean="0">
              <a:latin typeface="Times New Roman" pitchFamily="18" charset="0"/>
              <a:cs typeface="Times New Roman" pitchFamily="18" charset="0"/>
            </a:endParaRPr>
          </a:p>
          <a:p>
            <a:pPr algn="just"/>
            <a:r>
              <a:rPr lang="uk-UA" altLang="ru-RU" sz="2800" dirty="0" smtClean="0">
                <a:latin typeface="Times New Roman" pitchFamily="18" charset="0"/>
                <a:cs typeface="Times New Roman" pitchFamily="18" charset="0"/>
              </a:rPr>
              <a:t>Своєрідними </a:t>
            </a:r>
            <a:r>
              <a:rPr lang="uk-UA" altLang="ru-RU" sz="2800" dirty="0">
                <a:latin typeface="Times New Roman" pitchFamily="18" charset="0"/>
                <a:cs typeface="Times New Roman" pitchFamily="18" charset="0"/>
              </a:rPr>
              <a:t>документами є </a:t>
            </a:r>
            <a:r>
              <a:rPr lang="uk-UA" altLang="ru-RU" sz="2800" b="1" dirty="0">
                <a:latin typeface="Times New Roman" pitchFamily="18" charset="0"/>
                <a:cs typeface="Times New Roman" pitchFamily="18" charset="0"/>
              </a:rPr>
              <a:t>паперові гроші у вигляді банківських білетів</a:t>
            </a:r>
            <a:r>
              <a:rPr lang="uk-UA" altLang="ru-RU" sz="2800" dirty="0">
                <a:latin typeface="Times New Roman" pitchFamily="18" charset="0"/>
                <a:cs typeface="Times New Roman" pitchFamily="18" charset="0"/>
              </a:rPr>
              <a:t>.</a:t>
            </a:r>
            <a:endParaRPr lang="ru-RU" altLang="ru-RU" sz="28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34011761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altLang="ru-RU" sz="2800" b="1" dirty="0">
                <a:solidFill>
                  <a:srgbClr val="FFC000"/>
                </a:solidFill>
                <a:latin typeface="Times New Roman" panose="02020603050405020304" pitchFamily="18" charset="0"/>
                <a:cs typeface="Times New Roman" panose="02020603050405020304" pitchFamily="18" charset="0"/>
              </a:rPr>
              <a:t>ДОКУМЕНТИ, ЩО ФІКСУЮТЬ ФАКТИ-ДОКАЗИ</a:t>
            </a:r>
            <a:endParaRPr lang="ru-RU" sz="2800" dirty="0">
              <a:solidFill>
                <a:srgbClr val="FFC000"/>
              </a:solidFill>
            </a:endParaRPr>
          </a:p>
        </p:txBody>
      </p:sp>
      <p:sp>
        <p:nvSpPr>
          <p:cNvPr id="3" name="Объект 2"/>
          <p:cNvSpPr>
            <a:spLocks noGrp="1"/>
          </p:cNvSpPr>
          <p:nvPr>
            <p:ph idx="1"/>
          </p:nvPr>
        </p:nvSpPr>
        <p:spPr/>
        <p:txBody>
          <a:bodyPr>
            <a:normAutofit fontScale="92500" lnSpcReduction="10000"/>
          </a:bodyPr>
          <a:lstStyle/>
          <a:p>
            <a:pPr algn="just"/>
            <a:r>
              <a:rPr lang="uk-UA" altLang="ru-RU" sz="3000" b="1" dirty="0">
                <a:latin typeface="Times New Roman" panose="02020603050405020304" pitchFamily="18" charset="0"/>
                <a:cs typeface="Times New Roman" panose="02020603050405020304" pitchFamily="18" charset="0"/>
              </a:rPr>
              <a:t>Це документи, які використовуються для обґрунтування (доказування) фактів, які мають юридичне значення(юридичних фактів). </a:t>
            </a:r>
          </a:p>
          <a:p>
            <a:pPr algn="just"/>
            <a:r>
              <a:rPr lang="uk-UA" altLang="ru-RU" sz="3000" dirty="0">
                <a:latin typeface="Times New Roman" panose="02020603050405020304" pitchFamily="18" charset="0"/>
                <a:cs typeface="Times New Roman" panose="02020603050405020304" pitchFamily="18" charset="0"/>
              </a:rPr>
              <a:t>Ці документи фіксують такі факти, які самі по собі не є юридичними, але служать для доказування таких. </a:t>
            </a:r>
          </a:p>
          <a:p>
            <a:pPr algn="just"/>
            <a:r>
              <a:rPr lang="uk-UA" altLang="ru-RU" sz="3000" dirty="0">
                <a:latin typeface="Times New Roman" panose="02020603050405020304" pitchFamily="18" charset="0"/>
                <a:cs typeface="Times New Roman" panose="02020603050405020304" pitchFamily="18" charset="0"/>
              </a:rPr>
              <a:t>До них належать: </a:t>
            </a:r>
            <a:r>
              <a:rPr lang="uk-UA" altLang="ru-RU" sz="3000" b="1" i="1" dirty="0">
                <a:latin typeface="Times New Roman" panose="02020603050405020304" pitchFamily="18" charset="0"/>
                <a:cs typeface="Times New Roman" panose="02020603050405020304" pitchFamily="18" charset="0"/>
              </a:rPr>
              <a:t>протоколи, які складаються в процесі слідства й дізнання та в </a:t>
            </a:r>
            <a:r>
              <a:rPr lang="uk-UA" altLang="ru-RU" sz="3000" b="1" i="1" dirty="0" smtClean="0">
                <a:latin typeface="Times New Roman" panose="02020603050405020304" pitchFamily="18" charset="0"/>
                <a:cs typeface="Times New Roman" panose="02020603050405020304" pitchFamily="18" charset="0"/>
              </a:rPr>
              <a:t>судовому процесі</a:t>
            </a:r>
            <a:r>
              <a:rPr lang="uk-UA" altLang="ru-RU" sz="3000" dirty="0" smtClean="0">
                <a:latin typeface="Times New Roman" panose="02020603050405020304" pitchFamily="18" charset="0"/>
                <a:cs typeface="Times New Roman" panose="02020603050405020304" pitchFamily="18" charset="0"/>
              </a:rPr>
              <a:t>.</a:t>
            </a:r>
            <a:endParaRPr lang="ru-RU" sz="30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5770428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solidFill>
                  <a:srgbClr val="00B0F0"/>
                </a:solidFill>
                <a:latin typeface="Times New Roman" panose="02020603050405020304" pitchFamily="18" charset="0"/>
                <a:cs typeface="Times New Roman" panose="02020603050405020304" pitchFamily="18" charset="0"/>
              </a:rPr>
              <a:t>Список використаних </a:t>
            </a:r>
            <a:r>
              <a:rPr lang="uk-UA" sz="3600" b="1" dirty="0" smtClean="0">
                <a:solidFill>
                  <a:srgbClr val="00B0F0"/>
                </a:solidFill>
                <a:latin typeface="Times New Roman" panose="02020603050405020304" pitchFamily="18" charset="0"/>
                <a:cs typeface="Times New Roman" panose="02020603050405020304" pitchFamily="18" charset="0"/>
              </a:rPr>
              <a:t>джерел:</a:t>
            </a:r>
            <a:endParaRPr lang="ru-RU" sz="3600" dirty="0">
              <a:solidFill>
                <a:srgbClr val="00B0F0"/>
              </a:solidFill>
            </a:endParaRPr>
          </a:p>
        </p:txBody>
      </p:sp>
      <p:sp>
        <p:nvSpPr>
          <p:cNvPr id="3" name="Объект 2"/>
          <p:cNvSpPr>
            <a:spLocks noGrp="1"/>
          </p:cNvSpPr>
          <p:nvPr>
            <p:ph idx="1"/>
          </p:nvPr>
        </p:nvSpPr>
        <p:spPr/>
        <p:txBody>
          <a:bodyPr>
            <a:normAutofit fontScale="92500" lnSpcReduction="20000"/>
          </a:bodyPr>
          <a:lstStyle/>
          <a:p>
            <a:pPr algn="just"/>
            <a:r>
              <a:rPr lang="uk-UA" sz="1800" dirty="0" smtClean="0">
                <a:latin typeface="Times New Roman" panose="02020603050405020304" pitchFamily="18" charset="0"/>
                <a:cs typeface="Times New Roman" panose="02020603050405020304" pitchFamily="18" charset="0"/>
              </a:rPr>
              <a:t>Про </a:t>
            </a:r>
            <a:r>
              <a:rPr lang="uk-UA" sz="1800" dirty="0">
                <a:latin typeface="Times New Roman" panose="02020603050405020304" pitchFamily="18" charset="0"/>
                <a:cs typeface="Times New Roman" panose="02020603050405020304" pitchFamily="18" charset="0"/>
              </a:rPr>
              <a:t>інформацію: Закон України від 02.10.1992 р. // </a:t>
            </a:r>
            <a:r>
              <a:rPr lang="uk-UA" sz="1800" i="1" dirty="0">
                <a:latin typeface="Times New Roman" panose="02020603050405020304" pitchFamily="18" charset="0"/>
                <a:cs typeface="Times New Roman" panose="02020603050405020304" pitchFamily="18" charset="0"/>
              </a:rPr>
              <a:t>Відомості Верховної Ради України</a:t>
            </a:r>
            <a:r>
              <a:rPr lang="uk-UA" sz="1800" dirty="0">
                <a:latin typeface="Times New Roman" panose="02020603050405020304" pitchFamily="18" charset="0"/>
                <a:cs typeface="Times New Roman" panose="02020603050405020304" pitchFamily="18" charset="0"/>
              </a:rPr>
              <a:t>. 1992. № 48. ст. 650. </a:t>
            </a:r>
            <a:endParaRPr lang="ru-RU" sz="1800" dirty="0">
              <a:latin typeface="Times New Roman" panose="02020603050405020304" pitchFamily="18" charset="0"/>
              <a:cs typeface="Times New Roman" panose="02020603050405020304" pitchFamily="18" charset="0"/>
            </a:endParaRPr>
          </a:p>
          <a:p>
            <a:pPr algn="just"/>
            <a:r>
              <a:rPr lang="uk-UA" sz="1800" dirty="0" smtClean="0">
                <a:latin typeface="Times New Roman" panose="02020603050405020304" pitchFamily="18" charset="0"/>
                <a:cs typeface="Times New Roman" panose="02020603050405020304" pitchFamily="18" charset="0"/>
              </a:rPr>
              <a:t>Про </a:t>
            </a:r>
            <a:r>
              <a:rPr lang="uk-UA" sz="1800" dirty="0">
                <a:latin typeface="Times New Roman" panose="02020603050405020304" pitchFamily="18" charset="0"/>
                <a:cs typeface="Times New Roman" panose="02020603050405020304" pitchFamily="18" charset="0"/>
              </a:rPr>
              <a:t>доступ до публічної інформації: Закон України від 13.01.2011 р. // </a:t>
            </a:r>
            <a:r>
              <a:rPr lang="uk-UA" sz="1800" i="1" dirty="0">
                <a:latin typeface="Times New Roman" panose="02020603050405020304" pitchFamily="18" charset="0"/>
                <a:cs typeface="Times New Roman" panose="02020603050405020304" pitchFamily="18" charset="0"/>
              </a:rPr>
              <a:t>Відомості Верховної Ради України</a:t>
            </a:r>
            <a:r>
              <a:rPr lang="uk-UA" sz="1800" dirty="0">
                <a:latin typeface="Times New Roman" panose="02020603050405020304" pitchFamily="18" charset="0"/>
                <a:cs typeface="Times New Roman" panose="02020603050405020304" pitchFamily="18" charset="0"/>
              </a:rPr>
              <a:t>. 2011. № 32. ст. 314.</a:t>
            </a:r>
            <a:endParaRPr lang="ru-RU" sz="1800" dirty="0">
              <a:latin typeface="Times New Roman" panose="02020603050405020304" pitchFamily="18" charset="0"/>
              <a:cs typeface="Times New Roman" panose="02020603050405020304" pitchFamily="18" charset="0"/>
            </a:endParaRPr>
          </a:p>
          <a:p>
            <a:pPr algn="just"/>
            <a:r>
              <a:rPr lang="uk-UA" sz="1800" dirty="0" smtClean="0">
                <a:latin typeface="Times New Roman" panose="02020603050405020304" pitchFamily="18" charset="0"/>
                <a:cs typeface="Times New Roman" panose="02020603050405020304" pitchFamily="18" charset="0"/>
              </a:rPr>
              <a:t>Про </a:t>
            </a:r>
            <a:r>
              <a:rPr lang="uk-UA" sz="1800" dirty="0">
                <a:latin typeface="Times New Roman" panose="02020603050405020304" pitchFamily="18" charset="0"/>
                <a:cs typeface="Times New Roman" panose="02020603050405020304" pitchFamily="18" charset="0"/>
              </a:rPr>
              <a:t>бібліотеки і бібліотечну справу: Закон України // </a:t>
            </a:r>
            <a:r>
              <a:rPr lang="uk-UA" sz="1800" i="1" dirty="0">
                <a:latin typeface="Times New Roman" panose="02020603050405020304" pitchFamily="18" charset="0"/>
                <a:cs typeface="Times New Roman" panose="02020603050405020304" pitchFamily="18" charset="0"/>
              </a:rPr>
              <a:t>Відомості Верховної Ради України</a:t>
            </a:r>
            <a:r>
              <a:rPr lang="uk-UA" sz="1800" dirty="0">
                <a:latin typeface="Times New Roman" panose="02020603050405020304" pitchFamily="18" charset="0"/>
                <a:cs typeface="Times New Roman" panose="02020603050405020304" pitchFamily="18" charset="0"/>
              </a:rPr>
              <a:t>. 1995. № 7. ст. 45.</a:t>
            </a:r>
            <a:endParaRPr lang="ru-RU" sz="1800" dirty="0">
              <a:latin typeface="Times New Roman" panose="02020603050405020304" pitchFamily="18" charset="0"/>
              <a:cs typeface="Times New Roman" panose="02020603050405020304" pitchFamily="18" charset="0"/>
            </a:endParaRPr>
          </a:p>
          <a:p>
            <a:pPr algn="just"/>
            <a:r>
              <a:rPr lang="uk-UA" sz="1800" dirty="0" smtClean="0">
                <a:latin typeface="Times New Roman" panose="02020603050405020304" pitchFamily="18" charset="0"/>
                <a:cs typeface="Times New Roman" panose="02020603050405020304" pitchFamily="18" charset="0"/>
              </a:rPr>
              <a:t>Про </a:t>
            </a:r>
            <a:r>
              <a:rPr lang="uk-UA" sz="1800" dirty="0">
                <a:latin typeface="Times New Roman" panose="02020603050405020304" pitchFamily="18" charset="0"/>
                <a:cs typeface="Times New Roman" panose="02020603050405020304" pitchFamily="18" charset="0"/>
              </a:rPr>
              <a:t>обов’язковий примірник документів: Закон України // </a:t>
            </a:r>
            <a:r>
              <a:rPr lang="uk-UA" sz="1800" i="1" dirty="0">
                <a:latin typeface="Times New Roman" panose="02020603050405020304" pitchFamily="18" charset="0"/>
                <a:cs typeface="Times New Roman" panose="02020603050405020304" pitchFamily="18" charset="0"/>
              </a:rPr>
              <a:t>Відомості Верховної Ради України</a:t>
            </a:r>
            <a:r>
              <a:rPr lang="uk-UA" sz="1800" dirty="0">
                <a:latin typeface="Times New Roman" panose="02020603050405020304" pitchFamily="18" charset="0"/>
                <a:cs typeface="Times New Roman" panose="02020603050405020304" pitchFamily="18" charset="0"/>
              </a:rPr>
              <a:t>.  1999. № 22-23. ст. 199. </a:t>
            </a:r>
            <a:endParaRPr lang="ru-RU" sz="1800" dirty="0">
              <a:latin typeface="Times New Roman" panose="02020603050405020304" pitchFamily="18" charset="0"/>
              <a:cs typeface="Times New Roman" panose="02020603050405020304" pitchFamily="18" charset="0"/>
            </a:endParaRPr>
          </a:p>
          <a:p>
            <a:pPr algn="just"/>
            <a:r>
              <a:rPr lang="uk-UA" sz="1800" dirty="0" err="1" smtClean="0">
                <a:latin typeface="Times New Roman" panose="02020603050405020304" pitchFamily="18" charset="0"/>
                <a:cs typeface="Times New Roman" panose="02020603050405020304" pitchFamily="18" charset="0"/>
              </a:rPr>
              <a:t>Международный</a:t>
            </a:r>
            <a:r>
              <a:rPr lang="uk-UA" sz="1800" dirty="0" smtClean="0">
                <a:latin typeface="Times New Roman" panose="02020603050405020304" pitchFamily="18" charset="0"/>
                <a:cs typeface="Times New Roman" panose="02020603050405020304" pitchFamily="18" charset="0"/>
              </a:rPr>
              <a:t> </a:t>
            </a:r>
            <a:r>
              <a:rPr lang="uk-UA" sz="1800" dirty="0">
                <a:latin typeface="Times New Roman" panose="02020603050405020304" pitchFamily="18" charset="0"/>
                <a:cs typeface="Times New Roman" panose="02020603050405020304" pitchFamily="18" charset="0"/>
              </a:rPr>
              <a:t>стандарт ISO 15489-1:2001. </a:t>
            </a:r>
            <a:r>
              <a:rPr lang="uk-UA" sz="1800" dirty="0" err="1">
                <a:latin typeface="Times New Roman" panose="02020603050405020304" pitchFamily="18" charset="0"/>
                <a:cs typeface="Times New Roman" panose="02020603050405020304" pitchFamily="18" charset="0"/>
              </a:rPr>
              <a:t>Информация</a:t>
            </a:r>
            <a:r>
              <a:rPr lang="uk-UA" sz="1800" dirty="0">
                <a:latin typeface="Times New Roman" panose="02020603050405020304" pitchFamily="18" charset="0"/>
                <a:cs typeface="Times New Roman" panose="02020603050405020304" pitchFamily="18" charset="0"/>
              </a:rPr>
              <a:t> и </a:t>
            </a:r>
            <a:r>
              <a:rPr lang="uk-UA" sz="1800" dirty="0" err="1">
                <a:latin typeface="Times New Roman" panose="02020603050405020304" pitchFamily="18" charset="0"/>
                <a:cs typeface="Times New Roman" panose="02020603050405020304" pitchFamily="18" charset="0"/>
              </a:rPr>
              <a:t>документация</a:t>
            </a:r>
            <a:r>
              <a:rPr lang="uk-UA" sz="1800" dirty="0">
                <a:latin typeface="Times New Roman" panose="02020603050405020304" pitchFamily="18" charset="0"/>
                <a:cs typeface="Times New Roman" panose="02020603050405020304" pitchFamily="18" charset="0"/>
              </a:rPr>
              <a:t>. </a:t>
            </a:r>
            <a:r>
              <a:rPr lang="uk-UA" sz="1800" dirty="0" err="1">
                <a:latin typeface="Times New Roman" panose="02020603050405020304" pitchFamily="18" charset="0"/>
                <a:cs typeface="Times New Roman" panose="02020603050405020304" pitchFamily="18" charset="0"/>
              </a:rPr>
              <a:t>Управление</a:t>
            </a:r>
            <a:r>
              <a:rPr lang="uk-UA" sz="1800" dirty="0">
                <a:latin typeface="Times New Roman" panose="02020603050405020304" pitchFamily="18" charset="0"/>
                <a:cs typeface="Times New Roman" panose="02020603050405020304" pitchFamily="18" charset="0"/>
              </a:rPr>
              <a:t> документами. Ч. 1. </a:t>
            </a:r>
            <a:r>
              <a:rPr lang="uk-UA" sz="1800" dirty="0" err="1">
                <a:latin typeface="Times New Roman" panose="02020603050405020304" pitchFamily="18" charset="0"/>
                <a:cs typeface="Times New Roman" panose="02020603050405020304" pitchFamily="18" charset="0"/>
              </a:rPr>
              <a:t>Общие</a:t>
            </a:r>
            <a:r>
              <a:rPr lang="uk-UA" sz="1800" dirty="0">
                <a:latin typeface="Times New Roman" panose="02020603050405020304" pitchFamily="18" charset="0"/>
                <a:cs typeface="Times New Roman" panose="02020603050405020304" pitchFamily="18" charset="0"/>
              </a:rPr>
              <a:t> </a:t>
            </a:r>
            <a:r>
              <a:rPr lang="uk-UA" sz="1800" dirty="0" err="1">
                <a:latin typeface="Times New Roman" panose="02020603050405020304" pitchFamily="18" charset="0"/>
                <a:cs typeface="Times New Roman" panose="02020603050405020304" pitchFamily="18" charset="0"/>
              </a:rPr>
              <a:t>принципы</a:t>
            </a:r>
            <a:r>
              <a:rPr lang="uk-UA" sz="1800" dirty="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URL: </a:t>
            </a:r>
            <a:r>
              <a:rPr lang="uk-UA" sz="1800" dirty="0">
                <a:latin typeface="Times New Roman" panose="02020603050405020304" pitchFamily="18" charset="0"/>
                <a:cs typeface="Times New Roman" panose="02020603050405020304" pitchFamily="18" charset="0"/>
                <a:hlinkClick r:id="rId2"/>
              </a:rPr>
              <a:t>https://www.slideshare.net/sspchram/iso-15489-12001-ru-v259</a:t>
            </a:r>
            <a:r>
              <a:rPr lang="uk-UA" sz="1800" dirty="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p>
            <a:pPr algn="just"/>
            <a:r>
              <a:rPr lang="uk-UA" sz="1800" dirty="0" smtClean="0">
                <a:latin typeface="Times New Roman" panose="02020603050405020304" pitchFamily="18" charset="0"/>
                <a:cs typeface="Times New Roman" panose="02020603050405020304" pitchFamily="18" charset="0"/>
              </a:rPr>
              <a:t>ДСТУ </a:t>
            </a:r>
            <a:r>
              <a:rPr lang="uk-UA" sz="1800" dirty="0">
                <a:latin typeface="Times New Roman" panose="02020603050405020304" pitchFamily="18" charset="0"/>
                <a:cs typeface="Times New Roman" panose="02020603050405020304" pitchFamily="18" charset="0"/>
              </a:rPr>
              <a:t>2731-94. Діловодство й архівна справа. Терміни та визначення. К., 1994.</a:t>
            </a:r>
            <a:endParaRPr lang="ru-RU" sz="1800" dirty="0">
              <a:latin typeface="Times New Roman" panose="02020603050405020304" pitchFamily="18" charset="0"/>
              <a:cs typeface="Times New Roman" panose="02020603050405020304" pitchFamily="18" charset="0"/>
            </a:endParaRPr>
          </a:p>
          <a:p>
            <a:pPr algn="just"/>
            <a:r>
              <a:rPr lang="uk-UA" sz="1800" dirty="0" smtClean="0">
                <a:latin typeface="Times New Roman" panose="02020603050405020304" pitchFamily="18" charset="0"/>
                <a:cs typeface="Times New Roman" panose="02020603050405020304" pitchFamily="18" charset="0"/>
              </a:rPr>
              <a:t>ДСТУ </a:t>
            </a:r>
            <a:r>
              <a:rPr lang="uk-UA" sz="1800" dirty="0">
                <a:latin typeface="Times New Roman" panose="02020603050405020304" pitchFamily="18" charset="0"/>
                <a:cs typeface="Times New Roman" panose="02020603050405020304" pitchFamily="18" charset="0"/>
              </a:rPr>
              <a:t>2731:2004. Національний стандарт України. Діловодство й архівна справа </a:t>
            </a:r>
            <a:r>
              <a:rPr lang="ru-RU" sz="1800" dirty="0">
                <a:latin typeface="Times New Roman" panose="02020603050405020304" pitchFamily="18" charset="0"/>
                <a:cs typeface="Times New Roman" panose="02020603050405020304" pitchFamily="18" charset="0"/>
              </a:rPr>
              <a:t>[</a:t>
            </a:r>
            <a:r>
              <a:rPr lang="uk-UA" sz="1800" dirty="0">
                <a:latin typeface="Times New Roman" panose="02020603050405020304" pitchFamily="18" charset="0"/>
                <a:cs typeface="Times New Roman" panose="02020603050405020304" pitchFamily="18" charset="0"/>
              </a:rPr>
              <a:t>Чинний від </a:t>
            </a:r>
            <a:r>
              <a:rPr lang="ru-RU" sz="1800" dirty="0">
                <a:latin typeface="Times New Roman" panose="02020603050405020304" pitchFamily="18" charset="0"/>
                <a:cs typeface="Times New Roman" panose="02020603050405020304" pitchFamily="18" charset="0"/>
              </a:rPr>
              <a:t>28.05.2004].</a:t>
            </a:r>
            <a:r>
              <a:rPr lang="uk-UA" sz="1800" dirty="0">
                <a:latin typeface="Times New Roman" panose="02020603050405020304" pitchFamily="18" charset="0"/>
                <a:cs typeface="Times New Roman" panose="02020603050405020304" pitchFamily="18" charset="0"/>
              </a:rPr>
              <a:t> К.: Держспоживстандарт України</a:t>
            </a:r>
            <a:r>
              <a:rPr lang="ru-RU" sz="1800" dirty="0">
                <a:latin typeface="Times New Roman" panose="02020603050405020304" pitchFamily="18" charset="0"/>
                <a:cs typeface="Times New Roman" panose="02020603050405020304" pitchFamily="18" charset="0"/>
              </a:rPr>
              <a:t>, 2004. </a:t>
            </a:r>
            <a:r>
              <a:rPr lang="en-US" sz="1800" dirty="0">
                <a:latin typeface="Times New Roman" panose="02020603050405020304" pitchFamily="18" charset="0"/>
                <a:cs typeface="Times New Roman" panose="02020603050405020304" pitchFamily="18" charset="0"/>
              </a:rPr>
              <a:t>URL</a:t>
            </a:r>
            <a:r>
              <a:rPr lang="ru-RU" sz="1800" dirty="0">
                <a:latin typeface="Times New Roman" panose="02020603050405020304" pitchFamily="18" charset="0"/>
                <a:cs typeface="Times New Roman" panose="02020603050405020304" pitchFamily="18" charset="0"/>
              </a:rPr>
              <a:t>: http://law.leschishin.org/nor024.php</a:t>
            </a:r>
            <a:r>
              <a:rPr lang="uk-UA" sz="1800" dirty="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2601939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195736" y="0"/>
            <a:ext cx="4572000" cy="6801862"/>
          </a:xfrm>
          <a:prstGeom prst="rect">
            <a:avLst/>
          </a:prstGeom>
        </p:spPr>
        <p:txBody>
          <a:bodyPr>
            <a:spAutoFit/>
          </a:bodyPr>
          <a:lstStyle/>
          <a:p>
            <a:pPr algn="just"/>
            <a:r>
              <a:rPr lang="uk-UA" sz="1600" dirty="0" smtClean="0">
                <a:latin typeface="Times New Roman" panose="02020603050405020304" pitchFamily="18" charset="0"/>
                <a:cs typeface="Times New Roman" panose="02020603050405020304" pitchFamily="18" charset="0"/>
              </a:rPr>
              <a:t>1. </a:t>
            </a:r>
            <a:r>
              <a:rPr lang="uk-UA" sz="1600" dirty="0">
                <a:latin typeface="Times New Roman" panose="02020603050405020304" pitchFamily="18" charset="0"/>
                <a:cs typeface="Times New Roman" panose="02020603050405020304" pitchFamily="18" charset="0"/>
              </a:rPr>
              <a:t>Іщенко А. В. Сучасні проблеми розуміння документів у криміналістиці  // </a:t>
            </a:r>
            <a:r>
              <a:rPr lang="uk-UA" sz="1600" i="1" dirty="0">
                <a:latin typeface="Times New Roman" panose="02020603050405020304" pitchFamily="18" charset="0"/>
                <a:cs typeface="Times New Roman" panose="02020603050405020304" pitchFamily="18" charset="0"/>
              </a:rPr>
              <a:t>Вісник Запорізького юридичного інституту</a:t>
            </a:r>
            <a:r>
              <a:rPr lang="uk-UA" sz="1600" dirty="0">
                <a:latin typeface="Times New Roman" panose="02020603050405020304" pitchFamily="18" charset="0"/>
                <a:cs typeface="Times New Roman" panose="02020603050405020304" pitchFamily="18" charset="0"/>
              </a:rPr>
              <a:t>. 1998. № 1 (3). С. 145-154</a:t>
            </a:r>
            <a:r>
              <a:rPr lang="ru-RU" sz="1600" dirty="0">
                <a:latin typeface="Times New Roman" panose="02020603050405020304" pitchFamily="18" charset="0"/>
                <a:cs typeface="Times New Roman" panose="02020603050405020304" pitchFamily="18" charset="0"/>
              </a:rPr>
              <a:t>.</a:t>
            </a:r>
          </a:p>
          <a:p>
            <a:pPr lvl="0" algn="just"/>
            <a:r>
              <a:rPr lang="uk-UA" sz="1600" dirty="0" smtClean="0">
                <a:latin typeface="Times New Roman" panose="02020603050405020304" pitchFamily="18" charset="0"/>
                <a:cs typeface="Times New Roman" panose="02020603050405020304" pitchFamily="18" charset="0"/>
              </a:rPr>
              <a:t>2. </a:t>
            </a:r>
            <a:r>
              <a:rPr lang="uk-UA" sz="1600" dirty="0" err="1" smtClean="0">
                <a:latin typeface="Times New Roman" panose="02020603050405020304" pitchFamily="18" charset="0"/>
                <a:cs typeface="Times New Roman" panose="02020603050405020304" pitchFamily="18" charset="0"/>
              </a:rPr>
              <a:t>Кулешов</a:t>
            </a:r>
            <a:r>
              <a:rPr lang="uk-UA" sz="1600" dirty="0" smtClean="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С. Г. Загальне документознавство. К.:  Видавничий дім “Києво-Могилянська академія” 2012. 12</a:t>
            </a:r>
            <a:r>
              <a:rPr lang="ru-RU" sz="1600" dirty="0">
                <a:latin typeface="Times New Roman" panose="02020603050405020304" pitchFamily="18" charset="0"/>
                <a:cs typeface="Times New Roman" panose="02020603050405020304" pitchFamily="18" charset="0"/>
              </a:rPr>
              <a:t>2</a:t>
            </a:r>
            <a:r>
              <a:rPr lang="uk-UA" sz="1600" dirty="0">
                <a:latin typeface="Times New Roman" panose="02020603050405020304" pitchFamily="18" charset="0"/>
                <a:cs typeface="Times New Roman" panose="02020603050405020304" pitchFamily="18" charset="0"/>
              </a:rPr>
              <a:t> с.</a:t>
            </a:r>
            <a:endParaRPr lang="ru-RU" sz="1600" dirty="0">
              <a:latin typeface="Times New Roman" panose="02020603050405020304" pitchFamily="18" charset="0"/>
              <a:cs typeface="Times New Roman" panose="02020603050405020304" pitchFamily="18" charset="0"/>
            </a:endParaRPr>
          </a:p>
          <a:p>
            <a:pPr lvl="0" algn="just"/>
            <a:r>
              <a:rPr lang="uk-UA" sz="1600" dirty="0" smtClean="0">
                <a:latin typeface="Times New Roman" panose="02020603050405020304" pitchFamily="18" charset="0"/>
                <a:cs typeface="Times New Roman" panose="02020603050405020304" pitchFamily="18" charset="0"/>
              </a:rPr>
              <a:t>3. </a:t>
            </a:r>
            <a:r>
              <a:rPr lang="uk-UA" sz="1600" dirty="0" err="1" smtClean="0">
                <a:latin typeface="Times New Roman" panose="02020603050405020304" pitchFamily="18" charset="0"/>
                <a:cs typeface="Times New Roman" panose="02020603050405020304" pitchFamily="18" charset="0"/>
              </a:rPr>
              <a:t>Кулешов</a:t>
            </a:r>
            <a:r>
              <a:rPr lang="uk-UA" sz="1600" dirty="0" smtClean="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С. Г. </a:t>
            </a:r>
            <a:r>
              <a:rPr lang="ru-RU" sz="1600" dirty="0" err="1">
                <a:latin typeface="Times New Roman" panose="02020603050405020304" pitchFamily="18" charset="0"/>
                <a:cs typeface="Times New Roman" panose="02020603050405020304" pitchFamily="18" charset="0"/>
              </a:rPr>
              <a:t>Документознавство</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Історія</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Теоретичні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основи</a:t>
            </a:r>
            <a:r>
              <a:rPr lang="ru-RU" sz="1600" dirty="0">
                <a:latin typeface="Times New Roman" panose="02020603050405020304" pitchFamily="18" charset="0"/>
                <a:cs typeface="Times New Roman" panose="02020603050405020304" pitchFamily="18" charset="0"/>
              </a:rPr>
              <a:t>. УДНДІАСД, ДАККІМ. К., 2000. 162 с.</a:t>
            </a:r>
          </a:p>
          <a:p>
            <a:pPr algn="just"/>
            <a:r>
              <a:rPr lang="uk-UA" sz="1600" dirty="0" smtClean="0">
                <a:latin typeface="Times New Roman" panose="02020603050405020304" pitchFamily="18" charset="0"/>
                <a:cs typeface="Times New Roman" panose="02020603050405020304" pitchFamily="18" charset="0"/>
              </a:rPr>
              <a:t>4. </a:t>
            </a:r>
            <a:r>
              <a:rPr lang="uk-UA" sz="1600" dirty="0" err="1" smtClean="0">
                <a:latin typeface="Times New Roman" panose="02020603050405020304" pitchFamily="18" charset="0"/>
                <a:cs typeface="Times New Roman" panose="02020603050405020304" pitchFamily="18" charset="0"/>
              </a:rPr>
              <a:t>Кушнаренко</a:t>
            </a:r>
            <a:r>
              <a:rPr lang="uk-UA" sz="1600" dirty="0" smtClean="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Н. Н. </a:t>
            </a:r>
            <a:r>
              <a:rPr lang="uk-UA" sz="1600" dirty="0" err="1">
                <a:latin typeface="Times New Roman" panose="02020603050405020304" pitchFamily="18" charset="0"/>
                <a:cs typeface="Times New Roman" panose="02020603050405020304" pitchFamily="18" charset="0"/>
              </a:rPr>
              <a:t>Документоведение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учебник</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Изд</a:t>
            </a:r>
            <a:r>
              <a:rPr lang="uk-UA" sz="1600" dirty="0">
                <a:latin typeface="Times New Roman" panose="02020603050405020304" pitchFamily="18" charset="0"/>
                <a:cs typeface="Times New Roman" panose="02020603050405020304" pitchFamily="18" charset="0"/>
              </a:rPr>
              <a:t>. 2-е, </a:t>
            </a:r>
            <a:r>
              <a:rPr lang="uk-UA" sz="1600" dirty="0" err="1">
                <a:latin typeface="Times New Roman" panose="02020603050405020304" pitchFamily="18" charset="0"/>
                <a:cs typeface="Times New Roman" panose="02020603050405020304" pitchFamily="18" charset="0"/>
              </a:rPr>
              <a:t>перераб</a:t>
            </a:r>
            <a:r>
              <a:rPr lang="uk-UA" sz="1600" dirty="0">
                <a:latin typeface="Times New Roman" panose="02020603050405020304" pitchFamily="18" charset="0"/>
                <a:cs typeface="Times New Roman" panose="02020603050405020304" pitchFamily="18" charset="0"/>
              </a:rPr>
              <a:t>. и </a:t>
            </a:r>
            <a:r>
              <a:rPr lang="uk-UA" sz="1600" dirty="0" err="1">
                <a:latin typeface="Times New Roman" panose="02020603050405020304" pitchFamily="18" charset="0"/>
                <a:cs typeface="Times New Roman" panose="02020603050405020304" pitchFamily="18" charset="0"/>
              </a:rPr>
              <a:t>доп</a:t>
            </a:r>
            <a:r>
              <a:rPr lang="uk-UA" sz="1600" dirty="0">
                <a:latin typeface="Times New Roman" panose="02020603050405020304" pitchFamily="18" charset="0"/>
                <a:cs typeface="Times New Roman" panose="02020603050405020304" pitchFamily="18" charset="0"/>
              </a:rPr>
              <a:t>. К.: Знання, 2000. 460 с.</a:t>
            </a:r>
          </a:p>
          <a:p>
            <a:pPr algn="just"/>
            <a:r>
              <a:rPr lang="uk-UA" sz="1600" dirty="0" smtClean="0">
                <a:latin typeface="Times New Roman" panose="02020603050405020304" pitchFamily="18" charset="0"/>
                <a:cs typeface="Times New Roman" panose="02020603050405020304" pitchFamily="18" charset="0"/>
              </a:rPr>
              <a:t>5. </a:t>
            </a:r>
            <a:r>
              <a:rPr lang="uk-UA" sz="1600" dirty="0" err="1" smtClean="0">
                <a:latin typeface="Times New Roman" panose="02020603050405020304" pitchFamily="18" charset="0"/>
                <a:cs typeface="Times New Roman" panose="02020603050405020304" pitchFamily="18" charset="0"/>
              </a:rPr>
              <a:t>Красницька</a:t>
            </a:r>
            <a:r>
              <a:rPr lang="uk-UA" sz="1600" dirty="0" smtClean="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А. В. Юридичні документи: техніка складання, оформлення та редагування: посібник. 2-е вид., </a:t>
            </a:r>
            <a:r>
              <a:rPr lang="uk-UA" sz="1600" dirty="0" err="1">
                <a:latin typeface="Times New Roman" panose="02020603050405020304" pitchFamily="18" charset="0"/>
                <a:cs typeface="Times New Roman" panose="02020603050405020304" pitchFamily="18" charset="0"/>
              </a:rPr>
              <a:t>допов</a:t>
            </a:r>
            <a:r>
              <a:rPr lang="uk-UA" sz="1600" dirty="0">
                <a:latin typeface="Times New Roman" panose="02020603050405020304" pitchFamily="18" charset="0"/>
                <a:cs typeface="Times New Roman" panose="02020603050405020304" pitchFamily="18" charset="0"/>
              </a:rPr>
              <a:t>. і перероб. К.: Парламент. видавництво, 2006. 538 с</a:t>
            </a:r>
            <a:r>
              <a:rPr lang="uk-UA" sz="1600" dirty="0" smtClean="0">
                <a:latin typeface="Times New Roman" panose="02020603050405020304" pitchFamily="18" charset="0"/>
                <a:cs typeface="Times New Roman" panose="02020603050405020304" pitchFamily="18" charset="0"/>
              </a:rPr>
              <a:t>.</a:t>
            </a:r>
          </a:p>
          <a:p>
            <a:pPr algn="just"/>
            <a:r>
              <a:rPr lang="uk-UA" sz="1600" dirty="0" smtClean="0">
                <a:latin typeface="Times New Roman" panose="02020603050405020304" pitchFamily="18" charset="0"/>
                <a:ea typeface="Calibri" panose="020F0502020204030204" pitchFamily="34" charset="0"/>
                <a:cs typeface="Times New Roman" panose="02020603050405020304" pitchFamily="18" charset="0"/>
              </a:rPr>
              <a:t>6. </a:t>
            </a:r>
            <a:r>
              <a:rPr lang="uk-UA" sz="1600" dirty="0" err="1">
                <a:latin typeface="Times New Roman" panose="02020603050405020304" pitchFamily="18" charset="0"/>
                <a:ea typeface="Calibri" panose="020F0502020204030204" pitchFamily="34" charset="0"/>
                <a:cs typeface="Times New Roman" panose="02020603050405020304" pitchFamily="18" charset="0"/>
              </a:rPr>
              <a:t>Каргин</a:t>
            </a:r>
            <a:r>
              <a:rPr lang="uk-UA" sz="1600" dirty="0">
                <a:latin typeface="Times New Roman" panose="02020603050405020304" pitchFamily="18" charset="0"/>
                <a:ea typeface="Calibri" panose="020F0502020204030204" pitchFamily="34" charset="0"/>
                <a:cs typeface="Times New Roman" panose="02020603050405020304" pitchFamily="18" charset="0"/>
              </a:rPr>
              <a:t> К. В. </a:t>
            </a:r>
            <a:r>
              <a:rPr lang="uk-UA" sz="1600" dirty="0" err="1">
                <a:latin typeface="Times New Roman" panose="02020603050405020304" pitchFamily="18" charset="0"/>
                <a:ea typeface="Calibri" panose="020F0502020204030204" pitchFamily="34" charset="0"/>
                <a:cs typeface="Times New Roman" panose="02020603050405020304" pitchFamily="18" charset="0"/>
              </a:rPr>
              <a:t>Юридические</a:t>
            </a:r>
            <a:r>
              <a:rPr lang="uk-UA" sz="1600" dirty="0">
                <a:latin typeface="Times New Roman" panose="02020603050405020304" pitchFamily="18" charset="0"/>
                <a:ea typeface="Calibri" panose="020F0502020204030204" pitchFamily="34" charset="0"/>
                <a:cs typeface="Times New Roman" panose="02020603050405020304" pitchFamily="18" charset="0"/>
              </a:rPr>
              <a:t> </a:t>
            </a:r>
            <a:r>
              <a:rPr lang="uk-UA" sz="1600" dirty="0" err="1">
                <a:latin typeface="Times New Roman" panose="02020603050405020304" pitchFamily="18" charset="0"/>
                <a:ea typeface="Calibri" panose="020F0502020204030204" pitchFamily="34" charset="0"/>
                <a:cs typeface="Times New Roman" panose="02020603050405020304" pitchFamily="18" charset="0"/>
              </a:rPr>
              <a:t>документы</a:t>
            </a:r>
            <a:r>
              <a:rPr lang="uk-UA" sz="1600" dirty="0">
                <a:latin typeface="Times New Roman" panose="02020603050405020304" pitchFamily="18" charset="0"/>
                <a:ea typeface="Calibri" panose="020F0502020204030204" pitchFamily="34" charset="0"/>
                <a:cs typeface="Times New Roman" panose="02020603050405020304" pitchFamily="18" charset="0"/>
              </a:rPr>
              <a:t>: </a:t>
            </a:r>
            <a:r>
              <a:rPr lang="uk-UA" sz="1600" dirty="0" err="1">
                <a:latin typeface="Times New Roman" panose="02020603050405020304" pitchFamily="18" charset="0"/>
                <a:ea typeface="Calibri" panose="020F0502020204030204" pitchFamily="34" charset="0"/>
                <a:cs typeface="Times New Roman" panose="02020603050405020304" pitchFamily="18" charset="0"/>
              </a:rPr>
              <a:t>автореф</a:t>
            </a:r>
            <a:r>
              <a:rPr lang="uk-UA" sz="1600" dirty="0">
                <a:latin typeface="Times New Roman" panose="02020603050405020304" pitchFamily="18" charset="0"/>
                <a:ea typeface="Calibri" panose="020F0502020204030204" pitchFamily="34" charset="0"/>
                <a:cs typeface="Times New Roman" panose="02020603050405020304" pitchFamily="18" charset="0"/>
              </a:rPr>
              <a:t>. </a:t>
            </a:r>
            <a:r>
              <a:rPr lang="uk-UA" sz="1600" dirty="0" err="1">
                <a:latin typeface="Times New Roman" panose="02020603050405020304" pitchFamily="18" charset="0"/>
                <a:ea typeface="Calibri" panose="020F0502020204030204" pitchFamily="34" charset="0"/>
                <a:cs typeface="Times New Roman" panose="02020603050405020304" pitchFamily="18" charset="0"/>
              </a:rPr>
              <a:t>диссер</a:t>
            </a:r>
            <a:r>
              <a:rPr lang="uk-UA" sz="1600" dirty="0">
                <a:latin typeface="Times New Roman" panose="02020603050405020304" pitchFamily="18" charset="0"/>
                <a:ea typeface="Calibri" panose="020F0502020204030204" pitchFamily="34" charset="0"/>
                <a:cs typeface="Times New Roman" panose="02020603050405020304" pitchFamily="18" charset="0"/>
              </a:rPr>
              <a:t>. </a:t>
            </a:r>
            <a:r>
              <a:rPr lang="uk-UA" sz="1600" dirty="0" err="1">
                <a:latin typeface="Times New Roman" panose="02020603050405020304" pitchFamily="18" charset="0"/>
                <a:ea typeface="Calibri" panose="020F0502020204030204" pitchFamily="34" charset="0"/>
                <a:cs typeface="Times New Roman" panose="02020603050405020304" pitchFamily="18" charset="0"/>
              </a:rPr>
              <a:t>канд</a:t>
            </a:r>
            <a:r>
              <a:rPr lang="uk-UA" sz="1600" dirty="0">
                <a:latin typeface="Times New Roman" panose="02020603050405020304" pitchFamily="18" charset="0"/>
                <a:ea typeface="Calibri" panose="020F0502020204030204" pitchFamily="34" charset="0"/>
                <a:cs typeface="Times New Roman" panose="02020603050405020304" pitchFamily="18" charset="0"/>
              </a:rPr>
              <a:t>. </a:t>
            </a:r>
            <a:r>
              <a:rPr lang="uk-UA" sz="1600" dirty="0" err="1">
                <a:latin typeface="Times New Roman" panose="02020603050405020304" pitchFamily="18" charset="0"/>
                <a:ea typeface="Calibri" panose="020F0502020204030204" pitchFamily="34" charset="0"/>
                <a:cs typeface="Times New Roman" panose="02020603050405020304" pitchFamily="18" charset="0"/>
              </a:rPr>
              <a:t>юрид</a:t>
            </a:r>
            <a:r>
              <a:rPr lang="uk-UA" sz="1600" dirty="0">
                <a:latin typeface="Times New Roman" panose="02020603050405020304" pitchFamily="18" charset="0"/>
                <a:ea typeface="Calibri" panose="020F0502020204030204" pitchFamily="34" charset="0"/>
                <a:cs typeface="Times New Roman" panose="02020603050405020304" pitchFamily="18" charset="0"/>
              </a:rPr>
              <a:t>. наук: 12.00.01 / </a:t>
            </a:r>
            <a:r>
              <a:rPr lang="uk-UA" sz="1600" dirty="0" err="1">
                <a:latin typeface="Times New Roman" panose="02020603050405020304" pitchFamily="18" charset="0"/>
                <a:ea typeface="Calibri" panose="020F0502020204030204" pitchFamily="34" charset="0"/>
                <a:cs typeface="Times New Roman" panose="02020603050405020304" pitchFamily="18" charset="0"/>
              </a:rPr>
              <a:t>Нижегородская</a:t>
            </a:r>
            <a:r>
              <a:rPr lang="uk-UA" sz="1600" dirty="0">
                <a:latin typeface="Times New Roman" panose="02020603050405020304" pitchFamily="18" charset="0"/>
                <a:ea typeface="Calibri" panose="020F0502020204030204" pitchFamily="34" charset="0"/>
                <a:cs typeface="Times New Roman" panose="02020603050405020304" pitchFamily="18" charset="0"/>
              </a:rPr>
              <a:t> акад. МВД </a:t>
            </a:r>
            <a:r>
              <a:rPr lang="uk-UA" sz="1600" dirty="0" err="1">
                <a:latin typeface="Times New Roman" panose="02020603050405020304" pitchFamily="18" charset="0"/>
                <a:ea typeface="Calibri" panose="020F0502020204030204" pitchFamily="34" charset="0"/>
                <a:cs typeface="Times New Roman" panose="02020603050405020304" pitchFamily="18" charset="0"/>
              </a:rPr>
              <a:t>России</a:t>
            </a:r>
            <a:r>
              <a:rPr lang="uk-UA" sz="1600" dirty="0">
                <a:latin typeface="Times New Roman" panose="02020603050405020304" pitchFamily="18" charset="0"/>
                <a:ea typeface="Calibri" panose="020F0502020204030204" pitchFamily="34" charset="0"/>
                <a:cs typeface="Times New Roman" panose="02020603050405020304" pitchFamily="18" charset="0"/>
              </a:rPr>
              <a:t>. </a:t>
            </a:r>
            <a:r>
              <a:rPr lang="uk-UA" sz="1600" dirty="0" err="1">
                <a:latin typeface="Times New Roman" panose="02020603050405020304" pitchFamily="18" charset="0"/>
                <a:ea typeface="Calibri" panose="020F0502020204030204" pitchFamily="34" charset="0"/>
                <a:cs typeface="Times New Roman" panose="02020603050405020304" pitchFamily="18" charset="0"/>
              </a:rPr>
              <a:t>Нижни</a:t>
            </a:r>
            <a:r>
              <a:rPr lang="ru-RU" sz="1600" dirty="0">
                <a:latin typeface="Times New Roman" panose="02020603050405020304" pitchFamily="18" charset="0"/>
                <a:ea typeface="Calibri" panose="020F0502020204030204" pitchFamily="34" charset="0"/>
                <a:cs typeface="Times New Roman" panose="02020603050405020304" pitchFamily="18" charset="0"/>
              </a:rPr>
              <a:t>й Новгород, 2005. 28 с</a:t>
            </a:r>
            <a:r>
              <a:rPr lang="ru-RU" sz="1600"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r>
              <a:rPr lang="uk-UA" sz="1600" dirty="0" smtClean="0">
                <a:latin typeface="Times New Roman" panose="02020603050405020304" pitchFamily="18" charset="0"/>
                <a:ea typeface="Calibri" panose="020F0502020204030204" pitchFamily="34" charset="0"/>
                <a:cs typeface="Times New Roman" panose="02020603050405020304" pitchFamily="18" charset="0"/>
              </a:rPr>
              <a:t>7. </a:t>
            </a:r>
            <a:r>
              <a:rPr lang="uk-UA" sz="1600" dirty="0" err="1" smtClean="0">
                <a:latin typeface="Times New Roman" panose="02020603050405020304" pitchFamily="18" charset="0"/>
                <a:ea typeface="Calibri" panose="020F0502020204030204" pitchFamily="34" charset="0"/>
                <a:cs typeface="Times New Roman" panose="02020603050405020304" pitchFamily="18" charset="0"/>
              </a:rPr>
              <a:t>Стародубцев</a:t>
            </a:r>
            <a:r>
              <a:rPr lang="uk-UA" sz="1600" dirty="0" smtClean="0">
                <a:latin typeface="Times New Roman" panose="02020603050405020304" pitchFamily="18" charset="0"/>
                <a:ea typeface="Calibri" panose="020F0502020204030204" pitchFamily="34" charset="0"/>
                <a:cs typeface="Times New Roman" panose="02020603050405020304" pitchFamily="18" charset="0"/>
              </a:rPr>
              <a:t> </a:t>
            </a:r>
            <a:r>
              <a:rPr lang="uk-UA" sz="1600" dirty="0">
                <a:latin typeface="Times New Roman" panose="02020603050405020304" pitchFamily="18" charset="0"/>
                <a:ea typeface="Calibri" panose="020F0502020204030204" pitchFamily="34" charset="0"/>
                <a:cs typeface="Times New Roman" panose="02020603050405020304" pitchFamily="18" charset="0"/>
              </a:rPr>
              <a:t>С. В. </a:t>
            </a:r>
            <a:r>
              <a:rPr lang="uk-UA" sz="1600" dirty="0" err="1">
                <a:latin typeface="Times New Roman" panose="02020603050405020304" pitchFamily="18" charset="0"/>
                <a:ea typeface="Calibri" panose="020F0502020204030204" pitchFamily="34" charset="0"/>
                <a:cs typeface="Times New Roman" panose="02020603050405020304" pitchFamily="18" charset="0"/>
              </a:rPr>
              <a:t>Понятие</a:t>
            </a:r>
            <a:r>
              <a:rPr lang="uk-UA" sz="1600" dirty="0">
                <a:latin typeface="Times New Roman" panose="02020603050405020304" pitchFamily="18" charset="0"/>
                <a:ea typeface="Calibri" panose="020F0502020204030204" pitchFamily="34" charset="0"/>
                <a:cs typeface="Times New Roman" panose="02020603050405020304" pitchFamily="18" charset="0"/>
              </a:rPr>
              <a:t> и </a:t>
            </a:r>
            <a:r>
              <a:rPr lang="uk-UA" sz="1600" dirty="0" err="1">
                <a:latin typeface="Times New Roman" panose="02020603050405020304" pitchFamily="18" charset="0"/>
                <a:ea typeface="Calibri" panose="020F0502020204030204" pitchFamily="34" charset="0"/>
                <a:cs typeface="Times New Roman" panose="02020603050405020304" pitchFamily="18" charset="0"/>
              </a:rPr>
              <a:t>виды</a:t>
            </a:r>
            <a:r>
              <a:rPr lang="uk-UA" sz="1600" dirty="0">
                <a:latin typeface="Times New Roman" panose="02020603050405020304" pitchFamily="18" charset="0"/>
                <a:ea typeface="Calibri" panose="020F0502020204030204" pitchFamily="34" charset="0"/>
                <a:cs typeface="Times New Roman" panose="02020603050405020304" pitchFamily="18" charset="0"/>
              </a:rPr>
              <a:t> </a:t>
            </a:r>
            <a:r>
              <a:rPr lang="uk-UA" sz="1600" dirty="0" err="1">
                <a:latin typeface="Times New Roman" panose="02020603050405020304" pitchFamily="18" charset="0"/>
                <a:ea typeface="Calibri" panose="020F0502020204030204" pitchFamily="34" charset="0"/>
                <a:cs typeface="Times New Roman" panose="02020603050405020304" pitchFamily="18" charset="0"/>
              </a:rPr>
              <a:t>юридических</a:t>
            </a:r>
            <a:r>
              <a:rPr lang="uk-UA" sz="1600" dirty="0">
                <a:latin typeface="Times New Roman" panose="02020603050405020304" pitchFamily="18" charset="0"/>
                <a:ea typeface="Calibri" panose="020F0502020204030204" pitchFamily="34" charset="0"/>
                <a:cs typeface="Times New Roman" panose="02020603050405020304" pitchFamily="18" charset="0"/>
              </a:rPr>
              <a:t> </a:t>
            </a:r>
            <a:r>
              <a:rPr lang="uk-UA" sz="1600" dirty="0" err="1">
                <a:latin typeface="Times New Roman" panose="02020603050405020304" pitchFamily="18" charset="0"/>
                <a:ea typeface="Calibri" panose="020F0502020204030204" pitchFamily="34" charset="0"/>
                <a:cs typeface="Times New Roman" panose="02020603050405020304" pitchFamily="18" charset="0"/>
              </a:rPr>
              <a:t>документов</a:t>
            </a:r>
            <a:r>
              <a:rPr lang="uk-UA" sz="1600" dirty="0">
                <a:latin typeface="Times New Roman" panose="02020603050405020304" pitchFamily="18" charset="0"/>
                <a:ea typeface="Calibri" panose="020F0502020204030204" pitchFamily="34" charset="0"/>
                <a:cs typeface="Times New Roman" panose="02020603050405020304" pitchFamily="18" charset="0"/>
              </a:rPr>
              <a:t> : </a:t>
            </a:r>
            <a:r>
              <a:rPr lang="uk-UA" sz="1600" dirty="0" err="1">
                <a:latin typeface="Times New Roman" panose="02020603050405020304" pitchFamily="18" charset="0"/>
                <a:ea typeface="Calibri" panose="020F0502020204030204" pitchFamily="34" charset="0"/>
                <a:cs typeface="Times New Roman" panose="02020603050405020304" pitchFamily="18" charset="0"/>
              </a:rPr>
              <a:t>автореф</a:t>
            </a:r>
            <a:r>
              <a:rPr lang="uk-UA" sz="1600" dirty="0">
                <a:latin typeface="Times New Roman" panose="02020603050405020304" pitchFamily="18" charset="0"/>
                <a:ea typeface="Calibri" panose="020F0502020204030204" pitchFamily="34" charset="0"/>
                <a:cs typeface="Times New Roman" panose="02020603050405020304" pitchFamily="18" charset="0"/>
              </a:rPr>
              <a:t>. </a:t>
            </a:r>
            <a:r>
              <a:rPr lang="uk-UA" sz="1600" dirty="0" err="1">
                <a:latin typeface="Times New Roman" panose="02020603050405020304" pitchFamily="18" charset="0"/>
                <a:ea typeface="Calibri" panose="020F0502020204030204" pitchFamily="34" charset="0"/>
                <a:cs typeface="Times New Roman" panose="02020603050405020304" pitchFamily="18" charset="0"/>
              </a:rPr>
              <a:t>диссер</a:t>
            </a:r>
            <a:r>
              <a:rPr lang="uk-UA" sz="1600" dirty="0">
                <a:latin typeface="Times New Roman" panose="02020603050405020304" pitchFamily="18" charset="0"/>
                <a:ea typeface="Calibri" panose="020F0502020204030204" pitchFamily="34" charset="0"/>
                <a:cs typeface="Times New Roman" panose="02020603050405020304" pitchFamily="18" charset="0"/>
              </a:rPr>
              <a:t>. </a:t>
            </a:r>
            <a:r>
              <a:rPr lang="uk-UA" sz="1600" dirty="0" err="1">
                <a:latin typeface="Times New Roman" panose="02020603050405020304" pitchFamily="18" charset="0"/>
                <a:ea typeface="Calibri" panose="020F0502020204030204" pitchFamily="34" charset="0"/>
                <a:cs typeface="Times New Roman" panose="02020603050405020304" pitchFamily="18" charset="0"/>
              </a:rPr>
              <a:t>канд</a:t>
            </a:r>
            <a:r>
              <a:rPr lang="uk-UA" sz="1600" dirty="0">
                <a:latin typeface="Times New Roman" panose="02020603050405020304" pitchFamily="18" charset="0"/>
                <a:ea typeface="Calibri" panose="020F0502020204030204" pitchFamily="34" charset="0"/>
                <a:cs typeface="Times New Roman" panose="02020603050405020304" pitchFamily="18" charset="0"/>
              </a:rPr>
              <a:t>. </a:t>
            </a:r>
            <a:r>
              <a:rPr lang="uk-UA" sz="1600" dirty="0" err="1">
                <a:latin typeface="Times New Roman" panose="02020603050405020304" pitchFamily="18" charset="0"/>
                <a:ea typeface="Calibri" panose="020F0502020204030204" pitchFamily="34" charset="0"/>
                <a:cs typeface="Times New Roman" panose="02020603050405020304" pitchFamily="18" charset="0"/>
              </a:rPr>
              <a:t>юрид</a:t>
            </a:r>
            <a:r>
              <a:rPr lang="uk-UA" sz="1600" dirty="0">
                <a:latin typeface="Times New Roman" panose="02020603050405020304" pitchFamily="18" charset="0"/>
                <a:ea typeface="Calibri" panose="020F0502020204030204" pitchFamily="34" charset="0"/>
                <a:cs typeface="Times New Roman" panose="02020603050405020304" pitchFamily="18" charset="0"/>
              </a:rPr>
              <a:t>. наук: 12.00.01 / </a:t>
            </a:r>
            <a:r>
              <a:rPr lang="ru-RU" sz="1600" dirty="0">
                <a:latin typeface="Times New Roman" panose="02020603050405020304" pitchFamily="18" charset="0"/>
                <a:ea typeface="Calibri" panose="020F0502020204030204" pitchFamily="34" charset="0"/>
                <a:cs typeface="Times New Roman" panose="02020603050405020304" pitchFamily="18" charset="0"/>
              </a:rPr>
              <a:t>Российская академия правосудия</a:t>
            </a:r>
            <a:r>
              <a:rPr lang="uk-UA" sz="1600" dirty="0">
                <a:latin typeface="Times New Roman" panose="02020603050405020304" pitchFamily="18" charset="0"/>
                <a:ea typeface="Calibri" panose="020F0502020204030204" pitchFamily="34" charset="0"/>
                <a:cs typeface="Times New Roman" panose="02020603050405020304" pitchFamily="18" charset="0"/>
              </a:rPr>
              <a:t>. Москва, 2006. 25 с. </a:t>
            </a:r>
            <a:r>
              <a:rPr lang="ru-RU" sz="1600" dirty="0">
                <a:latin typeface="Times New Roman" panose="02020603050405020304" pitchFamily="18" charset="0"/>
                <a:ea typeface="Calibri" panose="020F0502020204030204" pitchFamily="34" charset="0"/>
                <a:cs typeface="Times New Roman" panose="02020603050405020304" pitchFamily="18" charset="0"/>
              </a:rPr>
              <a:t>URL</a:t>
            </a:r>
            <a:r>
              <a:rPr lang="uk-UA" sz="1600" dirty="0">
                <a:latin typeface="Times New Roman" panose="02020603050405020304" pitchFamily="18" charset="0"/>
                <a:ea typeface="Calibri" panose="020F0502020204030204" pitchFamily="34" charset="0"/>
                <a:cs typeface="Times New Roman" panose="02020603050405020304" pitchFamily="18" charset="0"/>
              </a:rPr>
              <a:t>: </a:t>
            </a:r>
            <a:r>
              <a:rPr lang="ru-RU" sz="1600" dirty="0" err="1">
                <a:latin typeface="Times New Roman" panose="02020603050405020304" pitchFamily="18" charset="0"/>
                <a:ea typeface="Calibri" panose="020F0502020204030204" pitchFamily="34" charset="0"/>
                <a:cs typeface="Times New Roman" panose="02020603050405020304" pitchFamily="18" charset="0"/>
                <a:hlinkClick r:id="rId2"/>
              </a:rPr>
              <a:t>dissercat</a:t>
            </a:r>
            <a:r>
              <a:rPr lang="uk-UA" sz="1600" dirty="0">
                <a:latin typeface="Times New Roman" panose="02020603050405020304" pitchFamily="18" charset="0"/>
                <a:ea typeface="Calibri" panose="020F0502020204030204" pitchFamily="34" charset="0"/>
                <a:cs typeface="Times New Roman" panose="02020603050405020304" pitchFamily="18" charset="0"/>
                <a:hlinkClick r:id="rId2"/>
              </a:rPr>
              <a:t>.</a:t>
            </a:r>
            <a:r>
              <a:rPr lang="ru-RU" sz="1600" dirty="0" err="1">
                <a:latin typeface="Times New Roman" panose="02020603050405020304" pitchFamily="18" charset="0"/>
                <a:ea typeface="Calibri" panose="020F0502020204030204" pitchFamily="34" charset="0"/>
                <a:cs typeface="Times New Roman" panose="02020603050405020304" pitchFamily="18" charset="0"/>
                <a:hlinkClick r:id="rId2"/>
              </a:rPr>
              <a:t>com</a:t>
            </a:r>
            <a:r>
              <a:rPr lang="uk-UA" sz="1600" dirty="0">
                <a:latin typeface="Times New Roman" panose="02020603050405020304" pitchFamily="18" charset="0"/>
                <a:ea typeface="Calibri" panose="020F0502020204030204" pitchFamily="34" charset="0"/>
                <a:cs typeface="Times New Roman" panose="02020603050405020304" pitchFamily="18" charset="0"/>
              </a:rPr>
              <a:t>›</a:t>
            </a:r>
            <a:r>
              <a:rPr lang="uk-UA" sz="1600" dirty="0">
                <a:latin typeface="Times New Roman" panose="02020603050405020304" pitchFamily="18" charset="0"/>
                <a:ea typeface="Calibri" panose="020F0502020204030204" pitchFamily="34" charset="0"/>
                <a:cs typeface="Times New Roman" panose="02020603050405020304" pitchFamily="18" charset="0"/>
                <a:hlinkClick r:id="rId3"/>
              </a:rPr>
              <a:t>…</a:t>
            </a:r>
            <a:r>
              <a:rPr lang="ru-RU" sz="1600" dirty="0" err="1">
                <a:latin typeface="Times New Roman" panose="02020603050405020304" pitchFamily="18" charset="0"/>
                <a:ea typeface="Calibri" panose="020F0502020204030204" pitchFamily="34" charset="0"/>
                <a:cs typeface="Times New Roman" panose="02020603050405020304" pitchFamily="18" charset="0"/>
                <a:hlinkClick r:id="rId3"/>
              </a:rPr>
              <a:t>ponyatie</a:t>
            </a:r>
            <a:r>
              <a:rPr lang="uk-UA" sz="1600" dirty="0">
                <a:latin typeface="Times New Roman" panose="02020603050405020304" pitchFamily="18" charset="0"/>
                <a:ea typeface="Calibri" panose="020F0502020204030204" pitchFamily="34" charset="0"/>
                <a:cs typeface="Times New Roman" panose="02020603050405020304" pitchFamily="18" charset="0"/>
                <a:hlinkClick r:id="rId3"/>
              </a:rPr>
              <a:t>-</a:t>
            </a:r>
            <a:r>
              <a:rPr lang="ru-RU" sz="1600" dirty="0">
                <a:latin typeface="Times New Roman" panose="02020603050405020304" pitchFamily="18" charset="0"/>
                <a:ea typeface="Calibri" panose="020F0502020204030204" pitchFamily="34" charset="0"/>
                <a:cs typeface="Times New Roman" panose="02020603050405020304" pitchFamily="18" charset="0"/>
                <a:hlinkClick r:id="rId3"/>
              </a:rPr>
              <a:t>i</a:t>
            </a:r>
            <a:r>
              <a:rPr lang="uk-UA" sz="1600" dirty="0">
                <a:latin typeface="Times New Roman" panose="02020603050405020304" pitchFamily="18" charset="0"/>
                <a:ea typeface="Calibri" panose="020F0502020204030204" pitchFamily="34" charset="0"/>
                <a:cs typeface="Times New Roman" panose="02020603050405020304" pitchFamily="18" charset="0"/>
                <a:hlinkClick r:id="rId3"/>
              </a:rPr>
              <a:t>-</a:t>
            </a:r>
            <a:r>
              <a:rPr lang="ru-RU" sz="1600" dirty="0" err="1">
                <a:latin typeface="Times New Roman" panose="02020603050405020304" pitchFamily="18" charset="0"/>
                <a:ea typeface="Calibri" panose="020F0502020204030204" pitchFamily="34" charset="0"/>
                <a:cs typeface="Times New Roman" panose="02020603050405020304" pitchFamily="18" charset="0"/>
                <a:hlinkClick r:id="rId3"/>
              </a:rPr>
              <a:t>vidy</a:t>
            </a:r>
            <a:r>
              <a:rPr lang="uk-UA" sz="1600" dirty="0">
                <a:latin typeface="Times New Roman" panose="02020603050405020304" pitchFamily="18" charset="0"/>
                <a:ea typeface="Calibri" panose="020F0502020204030204" pitchFamily="34" charset="0"/>
                <a:cs typeface="Times New Roman" panose="02020603050405020304" pitchFamily="18" charset="0"/>
                <a:hlinkClick r:id="rId3"/>
              </a:rPr>
              <a:t>-</a:t>
            </a:r>
            <a:r>
              <a:rPr lang="ru-RU" sz="1600" dirty="0" err="1">
                <a:latin typeface="Times New Roman" panose="02020603050405020304" pitchFamily="18" charset="0"/>
                <a:ea typeface="Calibri" panose="020F0502020204030204" pitchFamily="34" charset="0"/>
                <a:cs typeface="Times New Roman" panose="02020603050405020304" pitchFamily="18" charset="0"/>
                <a:hlinkClick r:id="rId3"/>
              </a:rPr>
              <a:t>yuridicheskikh</a:t>
            </a:r>
            <a:r>
              <a:rPr lang="uk-UA" sz="1600" dirty="0">
                <a:latin typeface="Times New Roman" panose="02020603050405020304" pitchFamily="18" charset="0"/>
                <a:ea typeface="Calibri" panose="020F0502020204030204" pitchFamily="34" charset="0"/>
                <a:cs typeface="Times New Roman" panose="02020603050405020304" pitchFamily="18" charset="0"/>
                <a:hlinkClick r:id="rId3"/>
              </a:rPr>
              <a:t>]</a:t>
            </a:r>
            <a:r>
              <a:rPr lang="uk-UA" sz="1600"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algn="just"/>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45546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71018" y="476672"/>
            <a:ext cx="4572000" cy="6278642"/>
          </a:xfrm>
          <a:prstGeom prst="rect">
            <a:avLst/>
          </a:prstGeom>
        </p:spPr>
        <p:txBody>
          <a:bodyPr>
            <a:spAutoFit/>
          </a:bodyPr>
          <a:lstStyle/>
          <a:p>
            <a:pPr algn="just"/>
            <a:r>
              <a:rPr lang="uk-UA" sz="2400" b="1" dirty="0">
                <a:latin typeface="Times New Roman" panose="02020603050405020304" pitchFamily="18" charset="0"/>
                <a:cs typeface="Times New Roman" panose="02020603050405020304" pitchFamily="18" charset="0"/>
              </a:rPr>
              <a:t>Д</a:t>
            </a:r>
            <a:r>
              <a:rPr lang="ru-RU" sz="2400" b="1" dirty="0" err="1">
                <a:latin typeface="Times New Roman" panose="02020603050405020304" pitchFamily="18" charset="0"/>
                <a:cs typeface="Times New Roman" panose="02020603050405020304" pitchFamily="18" charset="0"/>
              </a:rPr>
              <a:t>окументознавство</a:t>
            </a:r>
            <a:r>
              <a:rPr lang="uk-UA" sz="2400" b="1" dirty="0">
                <a:latin typeface="Times New Roman" panose="02020603050405020304" pitchFamily="18" charset="0"/>
                <a:cs typeface="Times New Roman" panose="02020603050405020304" pitchFamily="18" charset="0"/>
              </a:rPr>
              <a:t> </a:t>
            </a:r>
            <a:r>
              <a:rPr lang="uk-UA" sz="2400" b="1" i="1" dirty="0">
                <a:latin typeface="Times New Roman" panose="02020603050405020304" pitchFamily="18" charset="0"/>
                <a:cs typeface="Times New Roman" panose="02020603050405020304" pitchFamily="18" charset="0"/>
              </a:rPr>
              <a:t>вважається прикладною наукою та </a:t>
            </a:r>
            <a:r>
              <a:rPr lang="ru-RU" sz="2400" b="1" i="1" dirty="0" err="1">
                <a:latin typeface="Times New Roman" panose="02020603050405020304" pitchFamily="18" charset="0"/>
                <a:cs typeface="Times New Roman" panose="02020603050405020304" pitchFamily="18" charset="0"/>
              </a:rPr>
              <a:t>науков</a:t>
            </a:r>
            <a:r>
              <a:rPr lang="uk-UA" sz="2400" b="1" i="1" dirty="0" err="1">
                <a:latin typeface="Times New Roman" panose="02020603050405020304" pitchFamily="18" charset="0"/>
                <a:cs typeface="Times New Roman" panose="02020603050405020304" pitchFamily="18" charset="0"/>
              </a:rPr>
              <a:t>ою</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дисциплін</a:t>
            </a:r>
            <a:r>
              <a:rPr lang="uk-UA" sz="2400" b="1" i="1" dirty="0" err="1">
                <a:latin typeface="Times New Roman" panose="02020603050405020304" pitchFamily="18" charset="0"/>
                <a:cs typeface="Times New Roman" panose="02020603050405020304" pitchFamily="18" charset="0"/>
              </a:rPr>
              <a:t>ою</a:t>
            </a:r>
            <a:r>
              <a:rPr lang="uk-UA" sz="2400" b="1" dirty="0">
                <a:latin typeface="Times New Roman" panose="02020603050405020304" pitchFamily="18" charset="0"/>
                <a:cs typeface="Times New Roman" panose="02020603050405020304" pitchFamily="18" charset="0"/>
              </a:rPr>
              <a:t>. </a:t>
            </a:r>
            <a:endParaRPr lang="ru-RU" sz="2400" b="1" dirty="0">
              <a:latin typeface="Times New Roman" panose="02020603050405020304" pitchFamily="18" charset="0"/>
              <a:cs typeface="Times New Roman" panose="02020603050405020304" pitchFamily="18" charset="0"/>
            </a:endParaRPr>
          </a:p>
          <a:p>
            <a:pPr algn="just"/>
            <a:r>
              <a:rPr lang="uk-UA" sz="2400" b="1" i="1" dirty="0">
                <a:latin typeface="Times New Roman" panose="02020603050405020304" pitchFamily="18" charset="0"/>
                <a:cs typeface="Times New Roman" panose="02020603050405020304" pitchFamily="18" charset="0"/>
              </a:rPr>
              <a:t>Документознавство як прикладна наука</a:t>
            </a:r>
            <a:r>
              <a:rPr lang="uk-UA" sz="2400" b="1"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вивчає питання документування управлінської діяльності. </a:t>
            </a:r>
            <a:endParaRPr lang="uk-UA" sz="2400" dirty="0" smtClean="0">
              <a:latin typeface="Times New Roman" panose="02020603050405020304" pitchFamily="18" charset="0"/>
              <a:cs typeface="Times New Roman" panose="02020603050405020304" pitchFamily="18" charset="0"/>
            </a:endParaRPr>
          </a:p>
          <a:p>
            <a:pPr algn="just"/>
            <a:r>
              <a:rPr lang="uk-UA" sz="2400" b="1" i="1" dirty="0">
                <a:latin typeface="Times New Roman" panose="02020603050405020304" pitchFamily="18" charset="0"/>
                <a:cs typeface="Times New Roman" panose="02020603050405020304" pitchFamily="18" charset="0"/>
              </a:rPr>
              <a:t>Як наукова дисципліна </a:t>
            </a:r>
            <a:r>
              <a:rPr lang="ru-RU" sz="2400" b="1" i="1" dirty="0" err="1">
                <a:latin typeface="Times New Roman" panose="02020603050405020304" pitchFamily="18" charset="0"/>
                <a:cs typeface="Times New Roman" panose="02020603050405020304" pitchFamily="18" charset="0"/>
              </a:rPr>
              <a:t>документознавство</a:t>
            </a:r>
            <a:r>
              <a:rPr lang="uk-UA" sz="2400" b="1"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вивчає закономірності створення й функціонування</a:t>
            </a:r>
            <a:r>
              <a:rPr lang="uk-UA" sz="2400" b="1"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документів</a:t>
            </a:r>
            <a:r>
              <a:rPr lang="uk-UA" sz="2400" b="1" dirty="0">
                <a:latin typeface="Times New Roman" panose="02020603050405020304" pitchFamily="18" charset="0"/>
                <a:cs typeface="Times New Roman" panose="02020603050405020304" pitchFamily="18" charset="0"/>
              </a:rPr>
              <a:t>,</a:t>
            </a:r>
            <a:r>
              <a:rPr lang="uk-UA" sz="2400" dirty="0">
                <a:latin typeface="Times New Roman" panose="02020603050405020304" pitchFamily="18" charset="0"/>
                <a:cs typeface="Times New Roman" panose="02020603050405020304" pitchFamily="18" charset="0"/>
              </a:rPr>
              <a:t> займається розробленням методів їх створення, принципів організації документообігу та побудови системи документації.  </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18260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err="1">
                <a:solidFill>
                  <a:srgbClr val="FF0000"/>
                </a:solidFill>
                <a:latin typeface="Times New Roman" panose="02020603050405020304" pitchFamily="18" charset="0"/>
                <a:cs typeface="Times New Roman" panose="02020603050405020304" pitchFamily="18" charset="0"/>
              </a:rPr>
              <a:t>Головн</a:t>
            </a:r>
            <a:r>
              <a:rPr lang="uk-UA" sz="3600" b="1" dirty="0">
                <a:solidFill>
                  <a:srgbClr val="FF0000"/>
                </a:solidFill>
                <a:latin typeface="Times New Roman" panose="02020603050405020304" pitchFamily="18" charset="0"/>
                <a:cs typeface="Times New Roman" panose="02020603050405020304" pitchFamily="18" charset="0"/>
              </a:rPr>
              <a:t>і</a:t>
            </a:r>
            <a:r>
              <a:rPr lang="ru-RU" sz="3600" b="1" dirty="0">
                <a:solidFill>
                  <a:srgbClr val="FF0000"/>
                </a:solidFill>
                <a:latin typeface="Times New Roman" panose="02020603050405020304" pitchFamily="18" charset="0"/>
                <a:cs typeface="Times New Roman" panose="02020603050405020304" pitchFamily="18" charset="0"/>
              </a:rPr>
              <a:t> </a:t>
            </a:r>
            <a:r>
              <a:rPr lang="ru-RU" sz="3600" b="1" dirty="0" err="1">
                <a:solidFill>
                  <a:srgbClr val="FF0000"/>
                </a:solidFill>
                <a:latin typeface="Times New Roman" panose="02020603050405020304" pitchFamily="18" charset="0"/>
                <a:cs typeface="Times New Roman" panose="02020603050405020304" pitchFamily="18" charset="0"/>
              </a:rPr>
              <a:t>завдання</a:t>
            </a:r>
            <a:r>
              <a:rPr lang="ru-RU" sz="3600" b="1" dirty="0">
                <a:solidFill>
                  <a:srgbClr val="FF0000"/>
                </a:solidFill>
                <a:latin typeface="Times New Roman" panose="02020603050405020304" pitchFamily="18" charset="0"/>
                <a:cs typeface="Times New Roman" panose="02020603050405020304" pitchFamily="18" charset="0"/>
              </a:rPr>
              <a:t> </a:t>
            </a:r>
            <a:r>
              <a:rPr lang="ru-RU" sz="3600" b="1" dirty="0" err="1">
                <a:solidFill>
                  <a:srgbClr val="FF0000"/>
                </a:solidFill>
                <a:latin typeface="Times New Roman" panose="02020603050405020304" pitchFamily="18" charset="0"/>
                <a:cs typeface="Times New Roman" panose="02020603050405020304" pitchFamily="18" charset="0"/>
              </a:rPr>
              <a:t>документознавства</a:t>
            </a:r>
            <a:r>
              <a:rPr lang="ru-RU" sz="3600" b="1" dirty="0">
                <a:solidFill>
                  <a:srgbClr val="FF0000"/>
                </a:solidFill>
                <a:latin typeface="Times New Roman" panose="02020603050405020304" pitchFamily="18" charset="0"/>
                <a:cs typeface="Times New Roman" panose="02020603050405020304" pitchFamily="18" charset="0"/>
              </a:rPr>
              <a:t> як </a:t>
            </a:r>
            <a:r>
              <a:rPr lang="ru-RU" sz="3600" b="1" dirty="0" err="1">
                <a:solidFill>
                  <a:srgbClr val="FF0000"/>
                </a:solidFill>
                <a:latin typeface="Times New Roman" panose="02020603050405020304" pitchFamily="18" charset="0"/>
                <a:cs typeface="Times New Roman" panose="02020603050405020304" pitchFamily="18" charset="0"/>
              </a:rPr>
              <a:t>наукової</a:t>
            </a:r>
            <a:r>
              <a:rPr lang="ru-RU" sz="3600" b="1" dirty="0">
                <a:solidFill>
                  <a:srgbClr val="FF0000"/>
                </a:solidFill>
                <a:latin typeface="Times New Roman" panose="02020603050405020304" pitchFamily="18" charset="0"/>
                <a:cs typeface="Times New Roman" panose="02020603050405020304" pitchFamily="18" charset="0"/>
              </a:rPr>
              <a:t> </a:t>
            </a:r>
            <a:r>
              <a:rPr lang="ru-RU" sz="3600" b="1" dirty="0" err="1" smtClean="0">
                <a:solidFill>
                  <a:srgbClr val="FF0000"/>
                </a:solidFill>
                <a:latin typeface="Times New Roman" panose="02020603050405020304" pitchFamily="18" charset="0"/>
                <a:cs typeface="Times New Roman" panose="02020603050405020304" pitchFamily="18" charset="0"/>
              </a:rPr>
              <a:t>дисципліни</a:t>
            </a:r>
            <a:r>
              <a:rPr lang="ru-RU" i="1" dirty="0">
                <a:solidFill>
                  <a:srgbClr val="FF0000"/>
                </a:solidFill>
                <a:latin typeface="Times New Roman" panose="02020603050405020304" pitchFamily="18" charset="0"/>
                <a:cs typeface="Times New Roman" panose="02020603050405020304" pitchFamily="18" charset="0"/>
              </a:rPr>
              <a:t/>
            </a:r>
            <a:br>
              <a:rPr lang="ru-RU" i="1" dirty="0">
                <a:solidFill>
                  <a:srgbClr val="FF0000"/>
                </a:solidFill>
                <a:latin typeface="Times New Roman" panose="02020603050405020304" pitchFamily="18" charset="0"/>
                <a:cs typeface="Times New Roman" panose="02020603050405020304" pitchFamily="18" charset="0"/>
              </a:rPr>
            </a:br>
            <a:endParaRPr lang="ru-RU" dirty="0"/>
          </a:p>
        </p:txBody>
      </p:sp>
      <p:graphicFrame>
        <p:nvGraphicFramePr>
          <p:cNvPr id="3" name="Схема 2"/>
          <p:cNvGraphicFramePr/>
          <p:nvPr>
            <p:extLst>
              <p:ext uri="{D42A27DB-BD31-4B8C-83A1-F6EECF244321}">
                <p14:modId xmlns:p14="http://schemas.microsoft.com/office/powerpoint/2010/main" val="3009462514"/>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9371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11760" y="1052736"/>
            <a:ext cx="4572000" cy="5262979"/>
          </a:xfrm>
          <a:prstGeom prst="rect">
            <a:avLst/>
          </a:prstGeom>
        </p:spPr>
        <p:txBody>
          <a:bodyPr>
            <a:spAutoFit/>
          </a:bodyPr>
          <a:lstStyle/>
          <a:p>
            <a:pPr algn="just"/>
            <a:r>
              <a:rPr lang="uk-UA" sz="2800" b="1" dirty="0">
                <a:solidFill>
                  <a:srgbClr val="FFFF00"/>
                </a:solidFill>
                <a:latin typeface="Times New Roman" panose="02020603050405020304" pitchFamily="18" charset="0"/>
                <a:cs typeface="Times New Roman" panose="02020603050405020304" pitchFamily="18" charset="0"/>
              </a:rPr>
              <a:t>Навчальна дисципліна “Юридичне документознавство”: </a:t>
            </a:r>
            <a:r>
              <a:rPr lang="uk-UA" sz="2800" dirty="0">
                <a:latin typeface="Times New Roman" panose="02020603050405020304" pitchFamily="18" charset="0"/>
                <a:cs typeface="Times New Roman" panose="02020603050405020304" pitchFamily="18" charset="0"/>
              </a:rPr>
              <a:t>а) є теоретичною основою, що забезпечує ефективність правозастосовної діяльності; б) має практичну направленість. Таким чином, у ній знаходить відображення теорія і практика, фундаментальне і прикладне знання.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3084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1403350" y="620713"/>
            <a:ext cx="7129463" cy="4392612"/>
          </a:xfrm>
          <a:prstGeom prst="cloudCallout">
            <a:avLst>
              <a:gd name="adj1" fmla="val -61625"/>
              <a:gd name="adj2" fmla="val 81986"/>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uk-UA" sz="2400" b="1" dirty="0">
                <a:solidFill>
                  <a:schemeClr val="bg2">
                    <a:lumMod val="75000"/>
                  </a:schemeClr>
                </a:solidFill>
                <a:latin typeface="Times New Roman" panose="02020603050405020304" pitchFamily="18" charset="0"/>
                <a:cs typeface="Times New Roman" panose="02020603050405020304" pitchFamily="18" charset="0"/>
              </a:rPr>
              <a:t>Юридичне документознавство</a:t>
            </a:r>
            <a:r>
              <a:rPr lang="uk-UA" sz="2400" dirty="0">
                <a:solidFill>
                  <a:schemeClr val="bg2">
                    <a:lumMod val="75000"/>
                  </a:schemeClr>
                </a:solidFill>
                <a:latin typeface="Times New Roman" panose="02020603050405020304" pitchFamily="18" charset="0"/>
                <a:cs typeface="Times New Roman" panose="02020603050405020304" pitchFamily="18" charset="0"/>
              </a:rPr>
              <a:t> </a:t>
            </a:r>
            <a:r>
              <a:rPr lang="uk-UA" sz="2400" dirty="0" smtClean="0">
                <a:solidFill>
                  <a:schemeClr val="bg2">
                    <a:lumMod val="75000"/>
                  </a:schemeClr>
                </a:solidFill>
                <a:latin typeface="Times New Roman" panose="02020603050405020304" pitchFamily="18" charset="0"/>
                <a:cs typeface="Times New Roman" panose="02020603050405020304" pitchFamily="18" charset="0"/>
              </a:rPr>
              <a:t>– це </a:t>
            </a:r>
            <a:r>
              <a:rPr lang="uk-UA" sz="2400" b="1" dirty="0" smtClean="0">
                <a:solidFill>
                  <a:schemeClr val="bg2">
                    <a:lumMod val="75000"/>
                  </a:schemeClr>
                </a:solidFill>
                <a:latin typeface="Times New Roman" panose="02020603050405020304" pitchFamily="18" charset="0"/>
                <a:cs typeface="Times New Roman" panose="02020603050405020304" pitchFamily="18" charset="0"/>
              </a:rPr>
              <a:t>навчальна дисципліна </a:t>
            </a:r>
            <a:r>
              <a:rPr lang="uk-UA" sz="2400" b="1" dirty="0">
                <a:solidFill>
                  <a:schemeClr val="bg2">
                    <a:lumMod val="75000"/>
                  </a:schemeClr>
                </a:solidFill>
                <a:latin typeface="Times New Roman" panose="02020603050405020304" pitchFamily="18" charset="0"/>
                <a:cs typeface="Times New Roman" panose="02020603050405020304" pitchFamily="18" charset="0"/>
              </a:rPr>
              <a:t>гуманітарного циклу, яка вивчає систему науково-обґрунтованих засад щодо юридичної техніки, правових, логічних, композиційних і лінгвістичних вимог  щодо створення нормативно-правових, правозастосовних і </a:t>
            </a:r>
            <a:r>
              <a:rPr lang="uk-UA" sz="2400" b="1" dirty="0" err="1">
                <a:solidFill>
                  <a:schemeClr val="bg2">
                    <a:lumMod val="75000"/>
                  </a:schemeClr>
                </a:solidFill>
                <a:latin typeface="Times New Roman" panose="02020603050405020304" pitchFamily="18" charset="0"/>
                <a:cs typeface="Times New Roman" panose="02020603050405020304" pitchFamily="18" charset="0"/>
              </a:rPr>
              <a:t>правореалізаційних</a:t>
            </a:r>
            <a:r>
              <a:rPr lang="uk-UA" sz="2400" b="1" dirty="0">
                <a:solidFill>
                  <a:schemeClr val="bg2">
                    <a:lumMod val="75000"/>
                  </a:schemeClr>
                </a:solidFill>
                <a:latin typeface="Times New Roman" panose="02020603050405020304" pitchFamily="18" charset="0"/>
                <a:cs typeface="Times New Roman" panose="02020603050405020304" pitchFamily="18" charset="0"/>
              </a:rPr>
              <a:t> актів</a:t>
            </a:r>
            <a:r>
              <a:rPr lang="uk-UA" sz="2400" dirty="0">
                <a:solidFill>
                  <a:schemeClr val="bg2">
                    <a:lumMod val="75000"/>
                  </a:schemeClr>
                </a:solidFill>
                <a:latin typeface="Times New Roman" panose="02020603050405020304" pitchFamily="18" charset="0"/>
                <a:cs typeface="Times New Roman" panose="02020603050405020304" pitchFamily="18" charset="0"/>
              </a:rPr>
              <a:t>. </a:t>
            </a:r>
            <a:endParaRPr lang="ru-RU" altLang="ru-RU" sz="2400" b="1" i="1" dirty="0">
              <a:solidFill>
                <a:schemeClr val="bg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6460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smtClean="0">
                <a:solidFill>
                  <a:srgbClr val="C00000"/>
                </a:solidFill>
                <a:latin typeface="Times New Roman" panose="02020603050405020304" pitchFamily="18" charset="0"/>
                <a:cs typeface="Times New Roman" panose="02020603050405020304" pitchFamily="18" charset="0"/>
              </a:rPr>
              <a:t>Зміст і мета дисципліни</a:t>
            </a:r>
            <a:endParaRPr lang="ru-RU" sz="3200" dirty="0">
              <a:solidFill>
                <a:srgbClr val="C00000"/>
              </a:solidFill>
            </a:endParaRPr>
          </a:p>
        </p:txBody>
      </p:sp>
      <p:sp>
        <p:nvSpPr>
          <p:cNvPr id="3" name="Объект 2"/>
          <p:cNvSpPr>
            <a:spLocks noGrp="1"/>
          </p:cNvSpPr>
          <p:nvPr>
            <p:ph sz="half" idx="1"/>
          </p:nvPr>
        </p:nvSpPr>
        <p:spPr/>
        <p:txBody>
          <a:bodyPr>
            <a:noAutofit/>
          </a:bodyPr>
          <a:lstStyle/>
          <a:p>
            <a:pPr algn="just"/>
            <a:r>
              <a:rPr lang="uk-UA" b="1" dirty="0">
                <a:latin typeface="Times New Roman" panose="02020603050405020304" pitchFamily="18" charset="0"/>
                <a:cs typeface="Times New Roman" panose="02020603050405020304" pitchFamily="18" charset="0"/>
              </a:rPr>
              <a:t>Змістом дисципліни </a:t>
            </a:r>
            <a:r>
              <a:rPr lang="ru-RU"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Юридичне документознавство</a:t>
            </a:r>
            <a:r>
              <a:rPr lang="ru-RU"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 є закріплення практичних навичок роботи  з юридичними документами. Зміст дисципліни охоплює коло питань, пов’язаних із правилами створення різного роду юридичних документів: управлінських, цивільно-правових, адміністративно-правових, кримінальних процесуальних тощо.</a:t>
            </a:r>
            <a:endParaRPr lang="ru-RU" dirty="0">
              <a:latin typeface="Times New Roman" panose="02020603050405020304" pitchFamily="18" charset="0"/>
              <a:cs typeface="Times New Roman" panose="02020603050405020304" pitchFamily="18" charset="0"/>
            </a:endParaRPr>
          </a:p>
          <a:p>
            <a:endParaRPr lang="ru-RU" dirty="0"/>
          </a:p>
        </p:txBody>
      </p:sp>
      <p:sp>
        <p:nvSpPr>
          <p:cNvPr id="4" name="Объект 3"/>
          <p:cNvSpPr>
            <a:spLocks noGrp="1"/>
          </p:cNvSpPr>
          <p:nvPr>
            <p:ph sz="half" idx="2"/>
          </p:nvPr>
        </p:nvSpPr>
        <p:spPr/>
        <p:txBody>
          <a:bodyPr>
            <a:normAutofit fontScale="70000" lnSpcReduction="20000"/>
          </a:bodyPr>
          <a:lstStyle/>
          <a:p>
            <a:pPr algn="just"/>
            <a:r>
              <a:rPr lang="uk-UA" sz="3100" b="1" dirty="0">
                <a:latin typeface="Times New Roman" panose="02020603050405020304" pitchFamily="18" charset="0"/>
                <a:cs typeface="Times New Roman" panose="02020603050405020304" pitchFamily="18" charset="0"/>
              </a:rPr>
              <a:t>Метою викладання дисципліни </a:t>
            </a:r>
            <a:r>
              <a:rPr lang="uk-UA" sz="3100" dirty="0">
                <a:latin typeface="Times New Roman" panose="02020603050405020304" pitchFamily="18" charset="0"/>
                <a:cs typeface="Times New Roman" panose="02020603050405020304" pitchFamily="18" charset="0"/>
              </a:rPr>
              <a:t>є ґрунтовна підготовка майбутніх юристів до практичної діяльності з укладання та редагування текстів документів з урахуванням вимог юридичної техніки, формальної логіки, офіційно-ділового стилю сучасної української мови.</a:t>
            </a:r>
            <a:r>
              <a:rPr lang="uk-UA" sz="3100" b="1" dirty="0">
                <a:latin typeface="Times New Roman" panose="02020603050405020304" pitchFamily="18" charset="0"/>
                <a:cs typeface="Times New Roman" panose="02020603050405020304" pitchFamily="18" charset="0"/>
              </a:rPr>
              <a:t> </a:t>
            </a:r>
            <a:endParaRPr lang="ru-RU" sz="31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7221865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1353</TotalTime>
  <Words>2447</Words>
  <Application>Microsoft Office PowerPoint</Application>
  <PresentationFormat>Экран (4:3)</PresentationFormat>
  <Paragraphs>223</Paragraphs>
  <Slides>43</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43</vt:i4>
      </vt:variant>
    </vt:vector>
  </HeadingPairs>
  <TitlesOfParts>
    <vt:vector size="51" baseType="lpstr">
      <vt:lpstr>Adobe Caslon Pro</vt:lpstr>
      <vt:lpstr>Arial</vt:lpstr>
      <vt:lpstr>Calibri</vt:lpstr>
      <vt:lpstr>Century Gothic</vt:lpstr>
      <vt:lpstr>Times New Roman</vt:lpstr>
      <vt:lpstr>Wingdings 2</vt:lpstr>
      <vt:lpstr>Wingdings 3</vt:lpstr>
      <vt:lpstr>Ион</vt:lpstr>
      <vt:lpstr>Презентация PowerPoint</vt:lpstr>
      <vt:lpstr>Тема 1</vt:lpstr>
      <vt:lpstr>План лекції: </vt:lpstr>
      <vt:lpstr>1.1.</vt:lpstr>
      <vt:lpstr>Презентация PowerPoint</vt:lpstr>
      <vt:lpstr>Головні завдання документознавства як наукової дисципліни </vt:lpstr>
      <vt:lpstr>Презентация PowerPoint</vt:lpstr>
      <vt:lpstr>Презентация PowerPoint</vt:lpstr>
      <vt:lpstr>Зміст і мета дисципліни</vt:lpstr>
      <vt:lpstr>Основні завдання навчальної дисципліни “Юридичне документознавство”:  </vt:lpstr>
      <vt:lpstr>Презентация PowerPoint</vt:lpstr>
      <vt:lpstr>Юридичне документознавство логічно і змістовно пов’язане з наступними дисциплінами</vt:lpstr>
      <vt:lpstr>1.2.</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1.3.</vt:lpstr>
      <vt:lpstr>Презентация PowerPoint</vt:lpstr>
      <vt:lpstr>Презентация PowerPoint</vt:lpstr>
      <vt:lpstr>Законом України “Про інформацію” встановлено, що</vt:lpstr>
      <vt:lpstr>Види інформації за змістом:</vt:lpstr>
      <vt:lpstr>Презентация PowerPoint</vt:lpstr>
      <vt:lpstr>Презентация PowerPoint</vt:lpstr>
      <vt:lpstr>Визначення і трактування документа у галузях науки</vt:lpstr>
      <vt:lpstr>Визначення і трактування документа у галузях науки</vt:lpstr>
      <vt:lpstr>Визначення і трактування документа у галузях науки</vt:lpstr>
      <vt:lpstr>Визначення і трактування документа у галузях науки</vt:lpstr>
      <vt:lpstr>Презентация PowerPoint</vt:lpstr>
      <vt:lpstr>Класифікація документів, які створюються й використовуються в процесі управлінської діяльності</vt:lpstr>
      <vt:lpstr>1.4.</vt:lpstr>
      <vt:lpstr>Презентация PowerPoint</vt:lpstr>
      <vt:lpstr>Презентация PowerPoint</vt:lpstr>
      <vt:lpstr>Презентация PowerPoint</vt:lpstr>
      <vt:lpstr>НОРМАТИВНІ ДОКУМЕНТИ  </vt:lpstr>
      <vt:lpstr>ДОКУМЕНТИ, ЩО МІСТЯТЬ РІШЕННЯ ІНДИВІДУАЛЬНОГО ХАРАКТЕРУ </vt:lpstr>
      <vt:lpstr>ДОКУМЕНТИ, ЩО ФІКСУЮТЬ ЮРИДИЧНІ ФАКТИ</vt:lpstr>
      <vt:lpstr>ГРОШІ Й ЦІННІ ПАПЕРИ </vt:lpstr>
      <vt:lpstr>ДОКУМЕНТИ, ЩО ФІКСУЮТЬ ФАКТИ-ДОКАЗИ</vt:lpstr>
      <vt:lpstr>Список використаних джерел:</vt:lpstr>
      <vt:lpstr>Презентация PowerPoint</vt:lpstr>
    </vt:vector>
  </TitlesOfParts>
  <Company>Krokoz™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Mult_1. ppt</dc:title>
  <dc:creator>Анжела</dc:creator>
  <cp:lastModifiedBy>Анжела</cp:lastModifiedBy>
  <cp:revision>70</cp:revision>
  <dcterms:created xsi:type="dcterms:W3CDTF">2018-10-14T20:48:30Z</dcterms:created>
  <dcterms:modified xsi:type="dcterms:W3CDTF">2019-02-19T20:31:48Z</dcterms:modified>
</cp:coreProperties>
</file>