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1"/>
  </p:notesMasterIdLst>
  <p:sldIdLst>
    <p:sldId id="265" r:id="rId2"/>
    <p:sldId id="266" r:id="rId3"/>
    <p:sldId id="257" r:id="rId4"/>
    <p:sldId id="258" r:id="rId5"/>
    <p:sldId id="270" r:id="rId6"/>
    <p:sldId id="259" r:id="rId7"/>
    <p:sldId id="267" r:id="rId8"/>
    <p:sldId id="282" r:id="rId9"/>
    <p:sldId id="280" r:id="rId10"/>
    <p:sldId id="281" r:id="rId11"/>
    <p:sldId id="283" r:id="rId12"/>
    <p:sldId id="284" r:id="rId13"/>
    <p:sldId id="272" r:id="rId14"/>
    <p:sldId id="279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69" r:id="rId28"/>
    <p:sldId id="297" r:id="rId29"/>
    <p:sldId id="278" r:id="rId30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E20869-D55C-42C1-A209-F8155B30160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0FBCA33-352A-4D4F-A6CF-56A3A8841CD4}">
      <dgm:prSet/>
      <dgm:spPr/>
      <dgm:t>
        <a:bodyPr/>
        <a:lstStyle/>
        <a:p>
          <a:r>
            <a:rPr lang="ru-RU" b="1" i="1" u="sng" dirty="0"/>
            <a:t>Культура</a:t>
          </a:r>
          <a:r>
            <a:rPr lang="ru-RU" dirty="0"/>
            <a:t>  - </a:t>
          </a:r>
          <a:r>
            <a:rPr lang="ru-RU" dirty="0" err="1"/>
            <a:t>це</a:t>
          </a:r>
          <a:r>
            <a:rPr lang="ru-RU" dirty="0"/>
            <a:t>  </a:t>
          </a:r>
          <a:r>
            <a:rPr lang="ru-RU" dirty="0" err="1"/>
            <a:t>сукупність</a:t>
          </a:r>
          <a:r>
            <a:rPr lang="ru-RU" dirty="0"/>
            <a:t> </a:t>
          </a:r>
          <a:r>
            <a:rPr lang="ru-RU" dirty="0" err="1"/>
            <a:t>матеріальних</a:t>
          </a:r>
          <a:r>
            <a:rPr lang="ru-RU" dirty="0"/>
            <a:t> та </a:t>
          </a:r>
          <a:r>
            <a:rPr lang="ru-RU" dirty="0" err="1"/>
            <a:t>духовних</a:t>
          </a:r>
          <a:r>
            <a:rPr lang="ru-RU" dirty="0"/>
            <a:t> </a:t>
          </a:r>
          <a:r>
            <a:rPr lang="ru-RU" dirty="0" err="1"/>
            <a:t>цінностей</a:t>
          </a:r>
          <a:r>
            <a:rPr lang="ru-RU" dirty="0"/>
            <a:t>, </a:t>
          </a:r>
          <a:r>
            <a:rPr lang="ru-RU" dirty="0" err="1"/>
            <a:t>створених</a:t>
          </a:r>
          <a:r>
            <a:rPr lang="ru-RU" dirty="0"/>
            <a:t> </a:t>
          </a:r>
          <a:r>
            <a:rPr lang="ru-RU" dirty="0" err="1"/>
            <a:t>людством</a:t>
          </a:r>
          <a:r>
            <a:rPr lang="ru-RU" dirty="0"/>
            <a:t> </a:t>
          </a:r>
          <a:r>
            <a:rPr lang="ru-RU" dirty="0" err="1"/>
            <a:t>протягом</a:t>
          </a:r>
          <a:r>
            <a:rPr lang="ru-RU" dirty="0"/>
            <a:t> </a:t>
          </a:r>
          <a:r>
            <a:rPr lang="ru-RU" dirty="0" err="1"/>
            <a:t>історії</a:t>
          </a:r>
          <a:r>
            <a:rPr lang="ru-RU" dirty="0"/>
            <a:t>. </a:t>
          </a:r>
          <a:r>
            <a:rPr lang="uk-UA" dirty="0"/>
            <a:t> </a:t>
          </a:r>
        </a:p>
      </dgm:t>
    </dgm:pt>
    <dgm:pt modelId="{AB9CF07B-121E-4EBF-9BC7-1515A14AE115}" type="parTrans" cxnId="{91FF593C-DB27-4BCE-AA77-BA88702DF209}">
      <dgm:prSet/>
      <dgm:spPr/>
      <dgm:t>
        <a:bodyPr/>
        <a:lstStyle/>
        <a:p>
          <a:endParaRPr lang="uk-UA"/>
        </a:p>
      </dgm:t>
    </dgm:pt>
    <dgm:pt modelId="{468ED0FA-E510-4A2F-AA98-2781D861B1DE}" type="sibTrans" cxnId="{91FF593C-DB27-4BCE-AA77-BA88702DF209}">
      <dgm:prSet/>
      <dgm:spPr/>
      <dgm:t>
        <a:bodyPr/>
        <a:lstStyle/>
        <a:p>
          <a:endParaRPr lang="uk-UA"/>
        </a:p>
      </dgm:t>
    </dgm:pt>
    <dgm:pt modelId="{97DB0E85-AC6A-43BC-9C90-270B24F76FD5}" type="pres">
      <dgm:prSet presAssocID="{C9E20869-D55C-42C1-A209-F8155B30160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C5E5060-274B-47E1-AEB6-3E81E3971100}" type="pres">
      <dgm:prSet presAssocID="{C0FBCA33-352A-4D4F-A6CF-56A3A8841CD4}" presName="root" presStyleCnt="0"/>
      <dgm:spPr/>
    </dgm:pt>
    <dgm:pt modelId="{BD41A37B-C5E5-4D36-B223-3ADB1CD0EA1A}" type="pres">
      <dgm:prSet presAssocID="{C0FBCA33-352A-4D4F-A6CF-56A3A8841CD4}" presName="rootComposite" presStyleCnt="0"/>
      <dgm:spPr/>
    </dgm:pt>
    <dgm:pt modelId="{2FE8ADED-21EC-41FD-B183-F78B0AC38D4C}" type="pres">
      <dgm:prSet presAssocID="{C0FBCA33-352A-4D4F-A6CF-56A3A8841CD4}" presName="rootText" presStyleLbl="node1" presStyleIdx="0" presStyleCnt="1"/>
      <dgm:spPr/>
    </dgm:pt>
    <dgm:pt modelId="{1FC37FB1-90CB-4192-8E43-32B3FF4EF0A1}" type="pres">
      <dgm:prSet presAssocID="{C0FBCA33-352A-4D4F-A6CF-56A3A8841CD4}" presName="rootConnector" presStyleLbl="node1" presStyleIdx="0" presStyleCnt="1"/>
      <dgm:spPr/>
    </dgm:pt>
    <dgm:pt modelId="{2BE5A884-3334-49A9-BD8B-64639963103D}" type="pres">
      <dgm:prSet presAssocID="{C0FBCA33-352A-4D4F-A6CF-56A3A8841CD4}" presName="childShape" presStyleCnt="0"/>
      <dgm:spPr/>
    </dgm:pt>
  </dgm:ptLst>
  <dgm:cxnLst>
    <dgm:cxn modelId="{D0A44E07-A85D-45EE-B53A-515BEACA6B73}" type="presOf" srcId="{C9E20869-D55C-42C1-A209-F8155B30160B}" destId="{97DB0E85-AC6A-43BC-9C90-270B24F76FD5}" srcOrd="0" destOrd="0" presId="urn:microsoft.com/office/officeart/2005/8/layout/hierarchy3"/>
    <dgm:cxn modelId="{91FF593C-DB27-4BCE-AA77-BA88702DF209}" srcId="{C9E20869-D55C-42C1-A209-F8155B30160B}" destId="{C0FBCA33-352A-4D4F-A6CF-56A3A8841CD4}" srcOrd="0" destOrd="0" parTransId="{AB9CF07B-121E-4EBF-9BC7-1515A14AE115}" sibTransId="{468ED0FA-E510-4A2F-AA98-2781D861B1DE}"/>
    <dgm:cxn modelId="{F98A599F-9F08-488C-861C-B43DA5A8551F}" type="presOf" srcId="{C0FBCA33-352A-4D4F-A6CF-56A3A8841CD4}" destId="{1FC37FB1-90CB-4192-8E43-32B3FF4EF0A1}" srcOrd="1" destOrd="0" presId="urn:microsoft.com/office/officeart/2005/8/layout/hierarchy3"/>
    <dgm:cxn modelId="{0521C9F2-F3EE-4BFB-A5CF-BCA8FD61100E}" type="presOf" srcId="{C0FBCA33-352A-4D4F-A6CF-56A3A8841CD4}" destId="{2FE8ADED-21EC-41FD-B183-F78B0AC38D4C}" srcOrd="0" destOrd="0" presId="urn:microsoft.com/office/officeart/2005/8/layout/hierarchy3"/>
    <dgm:cxn modelId="{DBE4BBC3-E46C-480A-AE96-368E2D142E61}" type="presParOf" srcId="{97DB0E85-AC6A-43BC-9C90-270B24F76FD5}" destId="{1C5E5060-274B-47E1-AEB6-3E81E3971100}" srcOrd="0" destOrd="0" presId="urn:microsoft.com/office/officeart/2005/8/layout/hierarchy3"/>
    <dgm:cxn modelId="{40402E78-4F77-453D-BA7A-0E6ABE8F88F6}" type="presParOf" srcId="{1C5E5060-274B-47E1-AEB6-3E81E3971100}" destId="{BD41A37B-C5E5-4D36-B223-3ADB1CD0EA1A}" srcOrd="0" destOrd="0" presId="urn:microsoft.com/office/officeart/2005/8/layout/hierarchy3"/>
    <dgm:cxn modelId="{50A64CE9-EA29-4AA3-A0D5-061EB243DBA9}" type="presParOf" srcId="{BD41A37B-C5E5-4D36-B223-3ADB1CD0EA1A}" destId="{2FE8ADED-21EC-41FD-B183-F78B0AC38D4C}" srcOrd="0" destOrd="0" presId="urn:microsoft.com/office/officeart/2005/8/layout/hierarchy3"/>
    <dgm:cxn modelId="{7EDFCCD7-3F23-4948-86AF-14918699D870}" type="presParOf" srcId="{BD41A37B-C5E5-4D36-B223-3ADB1CD0EA1A}" destId="{1FC37FB1-90CB-4192-8E43-32B3FF4EF0A1}" srcOrd="1" destOrd="0" presId="urn:microsoft.com/office/officeart/2005/8/layout/hierarchy3"/>
    <dgm:cxn modelId="{FA155B29-783D-49F5-B3C7-9C606787AECE}" type="presParOf" srcId="{1C5E5060-274B-47E1-AEB6-3E81E3971100}" destId="{2BE5A884-3334-49A9-BD8B-64639963103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ACE1FF-00CC-44B7-90B7-D5924890D56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643A71A-BCB1-4531-B067-44BD7C0E7760}">
      <dgm:prSet phldrT="[Текст]" custT="1"/>
      <dgm:spPr/>
      <dgm:t>
        <a:bodyPr/>
        <a:lstStyle/>
        <a:p>
          <a:r>
            <a:rPr lang="ru-RU" sz="1300" b="1" i="0" dirty="0"/>
            <a:t>моральна </a:t>
          </a:r>
          <a:r>
            <a:rPr lang="ru-RU" sz="1300" b="1" i="0" dirty="0" err="1"/>
            <a:t>діяльність</a:t>
          </a:r>
          <a:r>
            <a:rPr lang="ru-RU" sz="1300" b="1" i="0" dirty="0"/>
            <a:t> </a:t>
          </a:r>
          <a:r>
            <a:rPr lang="ru-RU" sz="1300" b="1" i="1" dirty="0"/>
            <a:t>- </a:t>
          </a:r>
          <a:r>
            <a:rPr lang="ru-RU" sz="1300" b="0" i="0" dirty="0" err="1"/>
            <a:t>це</a:t>
          </a:r>
          <a:r>
            <a:rPr lang="ru-RU" sz="1300" b="0" i="0" dirty="0"/>
            <a:t> вся духовно-практична </a:t>
          </a:r>
          <a:r>
            <a:rPr lang="ru-RU" sz="1300" b="0" i="0" dirty="0" err="1"/>
            <a:t>діяльність</a:t>
          </a:r>
          <a:r>
            <a:rPr lang="ru-RU" sz="1300" b="0" i="0" dirty="0"/>
            <a:t> людей, </a:t>
          </a:r>
          <a:r>
            <a:rPr lang="ru-RU" sz="1300" b="0" i="0" dirty="0" err="1"/>
            <a:t>спрямована</a:t>
          </a:r>
          <a:r>
            <a:rPr lang="ru-RU" sz="1300" b="0" i="0" dirty="0"/>
            <a:t> на </a:t>
          </a:r>
          <a:r>
            <a:rPr lang="ru-RU" sz="1300" b="0" i="0" dirty="0" err="1"/>
            <a:t>підвищення</a:t>
          </a:r>
          <a:r>
            <a:rPr lang="ru-RU" sz="1300" b="0" i="0" dirty="0"/>
            <a:t> морального </a:t>
          </a:r>
          <a:r>
            <a:rPr lang="ru-RU" sz="1300" b="0" i="0" dirty="0" err="1"/>
            <a:t>рівня</a:t>
          </a:r>
          <a:r>
            <a:rPr lang="ru-RU" sz="1300" b="0" i="0" dirty="0"/>
            <a:t> </a:t>
          </a:r>
          <a:r>
            <a:rPr lang="ru-RU" sz="1300" b="0" i="0" dirty="0" err="1"/>
            <a:t>поведінки</a:t>
          </a:r>
          <a:r>
            <a:rPr lang="ru-RU" sz="1300" b="0" i="0" dirty="0"/>
            <a:t>, а </a:t>
          </a:r>
          <a:r>
            <a:rPr lang="ru-RU" sz="1300" b="0" i="0" dirty="0" err="1"/>
            <a:t>також</a:t>
          </a:r>
          <a:r>
            <a:rPr lang="ru-RU" sz="1300" b="0" i="0" dirty="0"/>
            <a:t> на </a:t>
          </a:r>
          <a:r>
            <a:rPr lang="ru-RU" sz="1300" b="0" i="0" dirty="0" err="1"/>
            <a:t>покращення</a:t>
          </a:r>
          <a:r>
            <a:rPr lang="ru-RU" sz="1300" b="0" i="0" dirty="0"/>
            <a:t> </a:t>
          </a:r>
          <a:r>
            <a:rPr lang="ru-RU" sz="1300" b="0" i="0" dirty="0" err="1"/>
            <a:t>моральної</a:t>
          </a:r>
          <a:r>
            <a:rPr lang="ru-RU" sz="1300" b="0" i="0" dirty="0"/>
            <a:t> </a:t>
          </a:r>
          <a:r>
            <a:rPr lang="ru-RU" sz="1300" b="0" i="0" dirty="0" err="1"/>
            <a:t>атмосфери</a:t>
          </a:r>
          <a:r>
            <a:rPr lang="ru-RU" sz="1300" b="0" i="0" dirty="0"/>
            <a:t> в </a:t>
          </a:r>
          <a:r>
            <a:rPr lang="ru-RU" sz="1300" b="0" i="0" dirty="0" err="1"/>
            <a:t>колективах</a:t>
          </a:r>
          <a:endParaRPr lang="ru-RU" sz="1300" b="0" i="0" dirty="0"/>
        </a:p>
      </dgm:t>
    </dgm:pt>
    <dgm:pt modelId="{82DE9534-AE8D-4AAB-A053-D67B26A5A4A5}" type="parTrans" cxnId="{432B0F38-9D37-471F-8B9C-59C8FEAE18BE}">
      <dgm:prSet/>
      <dgm:spPr/>
      <dgm:t>
        <a:bodyPr/>
        <a:lstStyle/>
        <a:p>
          <a:endParaRPr lang="ru-RU"/>
        </a:p>
      </dgm:t>
    </dgm:pt>
    <dgm:pt modelId="{E59BB02E-65A3-4187-A78E-4B1DE5EE5A42}" type="sibTrans" cxnId="{432B0F38-9D37-471F-8B9C-59C8FEAE18BE}">
      <dgm:prSet/>
      <dgm:spPr/>
      <dgm:t>
        <a:bodyPr/>
        <a:lstStyle/>
        <a:p>
          <a:endParaRPr lang="ru-RU"/>
        </a:p>
      </dgm:t>
    </dgm:pt>
    <dgm:pt modelId="{B9A862DC-2F96-436A-B7D2-430C2012C0F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300" b="1" dirty="0"/>
            <a:t>моральна</a:t>
          </a:r>
        </a:p>
        <a:p>
          <a:pPr>
            <a:spcAft>
              <a:spcPts val="0"/>
            </a:spcAft>
          </a:pPr>
          <a:r>
            <a:rPr lang="ru-RU" sz="1300" b="1" dirty="0"/>
            <a:t> </a:t>
          </a:r>
          <a:r>
            <a:rPr lang="ru-RU" sz="1300" b="1" dirty="0" err="1"/>
            <a:t>свідомість</a:t>
          </a:r>
          <a:r>
            <a:rPr lang="ru-RU" sz="1300" b="1" dirty="0"/>
            <a:t> </a:t>
          </a:r>
          <a:r>
            <a:rPr lang="ru-RU" sz="1300" dirty="0"/>
            <a:t>— </a:t>
          </a:r>
          <a:r>
            <a:rPr lang="ru-RU" sz="1300" dirty="0" err="1"/>
            <a:t>це</a:t>
          </a:r>
          <a:r>
            <a:rPr lang="ru-RU" sz="1300" dirty="0"/>
            <a:t> </a:t>
          </a:r>
          <a:r>
            <a:rPr lang="ru-RU" sz="1300" dirty="0" err="1"/>
            <a:t>су­купність</a:t>
          </a:r>
          <a:r>
            <a:rPr lang="ru-RU" sz="1300" dirty="0"/>
            <a:t> </a:t>
          </a:r>
          <a:r>
            <a:rPr lang="ru-RU" sz="1300" dirty="0" err="1"/>
            <a:t>знань</a:t>
          </a:r>
          <a:r>
            <a:rPr lang="ru-RU" sz="1300" dirty="0"/>
            <a:t> про </a:t>
          </a:r>
          <a:r>
            <a:rPr lang="ru-RU" sz="1300" dirty="0" err="1"/>
            <a:t>належне</a:t>
          </a:r>
          <a:r>
            <a:rPr lang="ru-RU" sz="1300" dirty="0"/>
            <a:t> в </a:t>
          </a:r>
          <a:r>
            <a:rPr lang="ru-RU" sz="1300" dirty="0" err="1"/>
            <a:t>стосунках</a:t>
          </a:r>
          <a:r>
            <a:rPr lang="ru-RU" sz="1300" dirty="0"/>
            <a:t> та </a:t>
          </a:r>
          <a:r>
            <a:rPr lang="ru-RU" sz="1300" dirty="0" err="1"/>
            <a:t>уявлень</a:t>
          </a:r>
          <a:r>
            <a:rPr lang="ru-RU" sz="1300" dirty="0"/>
            <a:t> про  </a:t>
          </a:r>
          <a:r>
            <a:rPr lang="ru-RU" sz="1300" dirty="0" err="1"/>
            <a:t>цільність</a:t>
          </a:r>
          <a:r>
            <a:rPr lang="ru-RU" sz="1300" dirty="0"/>
            <a:t> </a:t>
          </a:r>
          <a:r>
            <a:rPr lang="ru-RU" sz="1300" dirty="0" err="1"/>
            <a:t>моральних</a:t>
          </a:r>
          <a:r>
            <a:rPr lang="ru-RU" sz="1300" dirty="0"/>
            <a:t> </a:t>
          </a:r>
          <a:r>
            <a:rPr lang="ru-RU" sz="1300" dirty="0" err="1"/>
            <a:t>вимог</a:t>
          </a:r>
          <a:r>
            <a:rPr lang="ru-RU" sz="1300" dirty="0"/>
            <a:t> з </a:t>
          </a:r>
          <a:r>
            <a:rPr lang="ru-RU" sz="1300" dirty="0" err="1"/>
            <a:t>погляду</a:t>
          </a:r>
          <a:r>
            <a:rPr lang="ru-RU" sz="1300" dirty="0"/>
            <a:t> </a:t>
          </a:r>
          <a:r>
            <a:rPr lang="ru-RU" sz="1300" dirty="0" err="1"/>
            <a:t>їх</a:t>
          </a:r>
          <a:r>
            <a:rPr lang="ru-RU" sz="1300" dirty="0"/>
            <a:t> </a:t>
          </a:r>
          <a:r>
            <a:rPr lang="ru-RU" sz="1300" dirty="0" err="1"/>
            <a:t>ефективності</a:t>
          </a:r>
          <a:r>
            <a:rPr lang="ru-RU" sz="1300" dirty="0"/>
            <a:t> для </a:t>
          </a:r>
          <a:r>
            <a:rPr lang="ru-RU" sz="1300" dirty="0" err="1"/>
            <a:t>збереження</a:t>
          </a:r>
          <a:r>
            <a:rPr lang="ru-RU" sz="1300" dirty="0"/>
            <a:t> </a:t>
          </a:r>
          <a:r>
            <a:rPr lang="ru-RU" sz="1300" dirty="0" err="1"/>
            <a:t>суспільності</a:t>
          </a:r>
          <a:r>
            <a:rPr lang="ru-RU" sz="1300" dirty="0"/>
            <a:t> </a:t>
          </a:r>
          <a:r>
            <a:rPr lang="ru-RU" sz="1300" dirty="0" err="1"/>
            <a:t>життя</a:t>
          </a:r>
          <a:r>
            <a:rPr lang="ru-RU" sz="1300" dirty="0"/>
            <a:t> та </a:t>
          </a:r>
          <a:r>
            <a:rPr lang="ru-RU" sz="1300" dirty="0" err="1"/>
            <a:t>самоутвердження</a:t>
          </a:r>
          <a:r>
            <a:rPr lang="ru-RU" sz="1300" dirty="0"/>
            <a:t> </a:t>
          </a:r>
          <a:r>
            <a:rPr lang="ru-RU" sz="1300" dirty="0" err="1"/>
            <a:t>суб´єкта</a:t>
          </a:r>
          <a:r>
            <a:rPr lang="ru-RU" sz="1300" dirty="0"/>
            <a:t> </a:t>
          </a:r>
          <a:r>
            <a:rPr lang="ru-RU" sz="1300" dirty="0" err="1"/>
            <a:t>жит­тєвості</a:t>
          </a:r>
          <a:r>
            <a:rPr lang="ru-RU" sz="1300" dirty="0"/>
            <a:t>.</a:t>
          </a:r>
        </a:p>
      </dgm:t>
    </dgm:pt>
    <dgm:pt modelId="{1C18F82E-C8DE-41FA-8A41-343807465692}" type="parTrans" cxnId="{F58EF285-3744-4813-8650-4FC94BE6E7D0}">
      <dgm:prSet/>
      <dgm:spPr/>
      <dgm:t>
        <a:bodyPr/>
        <a:lstStyle/>
        <a:p>
          <a:endParaRPr lang="ru-RU"/>
        </a:p>
      </dgm:t>
    </dgm:pt>
    <dgm:pt modelId="{B7A7ACC5-7122-455A-A5EB-1E35D6FF1F50}" type="sibTrans" cxnId="{F58EF285-3744-4813-8650-4FC94BE6E7D0}">
      <dgm:prSet/>
      <dgm:spPr/>
      <dgm:t>
        <a:bodyPr/>
        <a:lstStyle/>
        <a:p>
          <a:endParaRPr lang="ru-RU"/>
        </a:p>
      </dgm:t>
    </dgm:pt>
    <dgm:pt modelId="{4880043A-7C4D-489D-A6B5-89A02406BC96}">
      <dgm:prSet phldrT="[Текст]" custT="1"/>
      <dgm:spPr/>
      <dgm:t>
        <a:bodyPr/>
        <a:lstStyle/>
        <a:p>
          <a:r>
            <a:rPr lang="ru-RU" sz="1400" b="1" i="0" dirty="0" err="1"/>
            <a:t>моральні</a:t>
          </a:r>
          <a:r>
            <a:rPr lang="ru-RU" sz="1400" b="1" i="0" dirty="0"/>
            <a:t> </a:t>
          </a:r>
          <a:r>
            <a:rPr lang="ru-RU" sz="1400" b="1" i="0" dirty="0" err="1"/>
            <a:t>відносини</a:t>
          </a:r>
          <a:r>
            <a:rPr lang="ru-RU" sz="1400" b="1" i="0" dirty="0"/>
            <a:t> </a:t>
          </a:r>
          <a:r>
            <a:rPr lang="ru-RU" sz="1400" b="0" i="0" dirty="0"/>
            <a:t>— </a:t>
          </a:r>
          <a:r>
            <a:rPr lang="ru-RU" sz="1400" b="0" i="0" dirty="0" err="1"/>
            <a:t>це</a:t>
          </a:r>
          <a:r>
            <a:rPr lang="ru-RU" sz="1400" b="0" i="0" dirty="0"/>
            <a:t> </a:t>
          </a:r>
          <a:r>
            <a:rPr lang="ru-RU" sz="1400" b="0" i="0" dirty="0" err="1"/>
            <a:t>ті</a:t>
          </a:r>
          <a:r>
            <a:rPr lang="ru-RU" sz="1400" b="0" i="0" dirty="0"/>
            <a:t> </a:t>
          </a:r>
          <a:r>
            <a:rPr lang="ru-RU" sz="1400" b="0" i="0" dirty="0" err="1"/>
            <a:t>зв'язки</a:t>
          </a:r>
          <a:r>
            <a:rPr lang="ru-RU" sz="1400" b="0" i="0" dirty="0"/>
            <a:t> і </a:t>
          </a:r>
          <a:r>
            <a:rPr lang="ru-RU" sz="1400" b="0" i="0" dirty="0" err="1"/>
            <a:t>залежності</a:t>
          </a:r>
          <a:r>
            <a:rPr lang="ru-RU" sz="1400" b="0" i="0" dirty="0"/>
            <a:t>, у </a:t>
          </a:r>
          <a:r>
            <a:rPr lang="ru-RU" sz="1400" b="0" i="0" dirty="0" err="1"/>
            <a:t>які</a:t>
          </a:r>
          <a:r>
            <a:rPr lang="ru-RU" sz="1400" b="0" i="0" dirty="0"/>
            <a:t> </a:t>
          </a:r>
          <a:r>
            <a:rPr lang="ru-RU" sz="1400" b="0" i="0" dirty="0" err="1"/>
            <a:t>включаються</a:t>
          </a:r>
          <a:r>
            <a:rPr lang="ru-RU" sz="1400" b="0" i="0" dirty="0"/>
            <a:t> люди у </a:t>
          </a:r>
          <a:r>
            <a:rPr lang="ru-RU" sz="1400" b="0" i="0" dirty="0" err="1"/>
            <a:t>процесі</a:t>
          </a:r>
          <a:r>
            <a:rPr lang="ru-RU" sz="1400" b="0" i="0" dirty="0"/>
            <a:t> </a:t>
          </a:r>
          <a:r>
            <a:rPr lang="ru-RU" sz="1400" b="0" i="0" dirty="0" err="1"/>
            <a:t>життєдіяльності</a:t>
          </a:r>
          <a:r>
            <a:rPr lang="ru-RU" sz="1400" b="0" i="0" dirty="0"/>
            <a:t> на </a:t>
          </a:r>
          <a:r>
            <a:rPr lang="ru-RU" sz="1400" b="0" i="0" dirty="0" err="1"/>
            <a:t>основі</a:t>
          </a:r>
          <a:r>
            <a:rPr lang="ru-RU" sz="1400" b="0" i="0" dirty="0"/>
            <a:t> </a:t>
          </a:r>
          <a:r>
            <a:rPr lang="ru-RU" sz="1400" b="0" i="0" dirty="0" err="1"/>
            <a:t>вироблених</a:t>
          </a:r>
          <a:r>
            <a:rPr lang="ru-RU" sz="1400" b="0" i="0" dirty="0"/>
            <a:t> </a:t>
          </a:r>
          <a:r>
            <a:rPr lang="ru-RU" sz="1400" b="0" i="0" dirty="0" err="1"/>
            <a:t>суспільством</a:t>
          </a:r>
          <a:r>
            <a:rPr lang="ru-RU" sz="1400" b="0" i="0" dirty="0"/>
            <a:t> </a:t>
          </a:r>
          <a:r>
            <a:rPr lang="ru-RU" sz="1400" b="0" i="0" dirty="0" err="1"/>
            <a:t>вимог</a:t>
          </a:r>
          <a:r>
            <a:rPr lang="ru-RU" sz="1400" b="0" i="0" dirty="0"/>
            <a:t> і </a:t>
          </a:r>
          <a:r>
            <a:rPr lang="ru-RU" sz="1400" b="0" i="0" dirty="0" err="1"/>
            <a:t>особистих</a:t>
          </a:r>
          <a:r>
            <a:rPr lang="ru-RU" sz="1400" b="0" i="0" dirty="0"/>
            <a:t> </a:t>
          </a:r>
          <a:r>
            <a:rPr lang="ru-RU" sz="1400" b="0" i="0" dirty="0" err="1"/>
            <a:t>переконань</a:t>
          </a:r>
          <a:r>
            <a:rPr lang="ru-RU" sz="1400" b="0" i="0" dirty="0"/>
            <a:t>. </a:t>
          </a:r>
          <a:endParaRPr lang="ru-RU" sz="1400" dirty="0"/>
        </a:p>
      </dgm:t>
    </dgm:pt>
    <dgm:pt modelId="{A53E912D-BA92-400E-AEC0-874A7F0580E1}" type="sibTrans" cxnId="{FAC78F8A-E44B-44E4-A7AD-FD10C4ADD5F4}">
      <dgm:prSet/>
      <dgm:spPr/>
      <dgm:t>
        <a:bodyPr/>
        <a:lstStyle/>
        <a:p>
          <a:endParaRPr lang="ru-RU"/>
        </a:p>
      </dgm:t>
    </dgm:pt>
    <dgm:pt modelId="{9663C71E-0F37-483A-89C8-DF5F5FEECFB8}" type="parTrans" cxnId="{FAC78F8A-E44B-44E4-A7AD-FD10C4ADD5F4}">
      <dgm:prSet/>
      <dgm:spPr/>
      <dgm:t>
        <a:bodyPr/>
        <a:lstStyle/>
        <a:p>
          <a:endParaRPr lang="ru-RU"/>
        </a:p>
      </dgm:t>
    </dgm:pt>
    <dgm:pt modelId="{F2251A71-C7F4-4C64-805D-091453BF2B86}" type="pres">
      <dgm:prSet presAssocID="{1EACE1FF-00CC-44B7-90B7-D5924890D56B}" presName="compositeShape" presStyleCnt="0">
        <dgm:presLayoutVars>
          <dgm:chMax val="7"/>
          <dgm:dir/>
          <dgm:resizeHandles val="exact"/>
        </dgm:presLayoutVars>
      </dgm:prSet>
      <dgm:spPr/>
    </dgm:pt>
    <dgm:pt modelId="{7C020024-1534-4D67-96E4-77CDE86A2DF4}" type="pres">
      <dgm:prSet presAssocID="{1EACE1FF-00CC-44B7-90B7-D5924890D56B}" presName="wedge1" presStyleLbl="node1" presStyleIdx="0" presStyleCnt="3" custLinFactNeighborX="-576" custLinFactNeighborY="336"/>
      <dgm:spPr/>
    </dgm:pt>
    <dgm:pt modelId="{C4AFB002-C807-4D61-BFBC-9C67F85090AC}" type="pres">
      <dgm:prSet presAssocID="{1EACE1FF-00CC-44B7-90B7-D5924890D56B}" presName="dummy1a" presStyleCnt="0"/>
      <dgm:spPr/>
    </dgm:pt>
    <dgm:pt modelId="{0E38D277-04CA-481C-8A2E-AB8C8C7783C4}" type="pres">
      <dgm:prSet presAssocID="{1EACE1FF-00CC-44B7-90B7-D5924890D56B}" presName="dummy1b" presStyleCnt="0"/>
      <dgm:spPr/>
    </dgm:pt>
    <dgm:pt modelId="{E9CE1630-FC7B-4FDC-8F6D-B90E164EEC08}" type="pres">
      <dgm:prSet presAssocID="{1EACE1FF-00CC-44B7-90B7-D5924890D56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2C20B99-C0A5-468F-8818-A6C9BA95EBD1}" type="pres">
      <dgm:prSet presAssocID="{1EACE1FF-00CC-44B7-90B7-D5924890D56B}" presName="wedge2" presStyleLbl="node1" presStyleIdx="1" presStyleCnt="3" custLinFactNeighborX="0" custLinFactNeighborY="1616"/>
      <dgm:spPr/>
    </dgm:pt>
    <dgm:pt modelId="{13E1F37B-EF5A-4CC1-BBBD-136D9224E0BB}" type="pres">
      <dgm:prSet presAssocID="{1EACE1FF-00CC-44B7-90B7-D5924890D56B}" presName="dummy2a" presStyleCnt="0"/>
      <dgm:spPr/>
    </dgm:pt>
    <dgm:pt modelId="{017BDB2E-44AC-426B-8AF6-B102EE77F250}" type="pres">
      <dgm:prSet presAssocID="{1EACE1FF-00CC-44B7-90B7-D5924890D56B}" presName="dummy2b" presStyleCnt="0"/>
      <dgm:spPr/>
    </dgm:pt>
    <dgm:pt modelId="{F6EAE03F-F537-4DC8-8A62-3D99556AB274}" type="pres">
      <dgm:prSet presAssocID="{1EACE1FF-00CC-44B7-90B7-D5924890D56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761E956-86A8-4D3C-884B-737BB5C1209F}" type="pres">
      <dgm:prSet presAssocID="{1EACE1FF-00CC-44B7-90B7-D5924890D56B}" presName="wedge3" presStyleLbl="node1" presStyleIdx="2" presStyleCnt="3" custLinFactNeighborX="308" custLinFactNeighborY="336"/>
      <dgm:spPr/>
    </dgm:pt>
    <dgm:pt modelId="{EE5FB513-A2F4-40F6-BF66-F8440248923D}" type="pres">
      <dgm:prSet presAssocID="{1EACE1FF-00CC-44B7-90B7-D5924890D56B}" presName="dummy3a" presStyleCnt="0"/>
      <dgm:spPr/>
    </dgm:pt>
    <dgm:pt modelId="{9AFEF9D3-1EC0-4621-9EA4-9B19981829C1}" type="pres">
      <dgm:prSet presAssocID="{1EACE1FF-00CC-44B7-90B7-D5924890D56B}" presName="dummy3b" presStyleCnt="0"/>
      <dgm:spPr/>
    </dgm:pt>
    <dgm:pt modelId="{C8AADEC3-381D-48D0-9975-5C7175A177B4}" type="pres">
      <dgm:prSet presAssocID="{1EACE1FF-00CC-44B7-90B7-D5924890D56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7083D14C-B924-4D2E-9DC1-2C46AEF05A1F}" type="pres">
      <dgm:prSet presAssocID="{E59BB02E-65A3-4187-A78E-4B1DE5EE5A42}" presName="arrowWedge1" presStyleLbl="fgSibTrans2D1" presStyleIdx="0" presStyleCnt="3" custLinFactNeighborX="1184" custLinFactNeighborY="-1687"/>
      <dgm:spPr/>
    </dgm:pt>
    <dgm:pt modelId="{E4B8DE1C-E258-4A8E-AF8B-CF0C950629B2}" type="pres">
      <dgm:prSet presAssocID="{A53E912D-BA92-400E-AEC0-874A7F0580E1}" presName="arrowWedge2" presStyleLbl="fgSibTrans2D1" presStyleIdx="1" presStyleCnt="3"/>
      <dgm:spPr/>
    </dgm:pt>
    <dgm:pt modelId="{7F1C7D34-283D-4BB1-87AE-7D6496C6A32E}" type="pres">
      <dgm:prSet presAssocID="{B7A7ACC5-7122-455A-A5EB-1E35D6FF1F50}" presName="arrowWedge3" presStyleLbl="fgSibTrans2D1" presStyleIdx="2" presStyleCnt="3" custLinFactNeighborX="-1679" custLinFactNeighborY="-3126"/>
      <dgm:spPr/>
    </dgm:pt>
  </dgm:ptLst>
  <dgm:cxnLst>
    <dgm:cxn modelId="{AC28D61E-DE64-4870-AF93-BBDE6414FEAF}" type="presOf" srcId="{B9A862DC-2F96-436A-B7D2-430C2012C0FB}" destId="{0761E956-86A8-4D3C-884B-737BB5C1209F}" srcOrd="0" destOrd="0" presId="urn:microsoft.com/office/officeart/2005/8/layout/cycle8"/>
    <dgm:cxn modelId="{432B0F38-9D37-471F-8B9C-59C8FEAE18BE}" srcId="{1EACE1FF-00CC-44B7-90B7-D5924890D56B}" destId="{3643A71A-BCB1-4531-B067-44BD7C0E7760}" srcOrd="0" destOrd="0" parTransId="{82DE9534-AE8D-4AAB-A053-D67B26A5A4A5}" sibTransId="{E59BB02E-65A3-4187-A78E-4B1DE5EE5A42}"/>
    <dgm:cxn modelId="{A0AEAF5C-7CD0-417C-A4F8-B9C5D7B04846}" type="presOf" srcId="{3643A71A-BCB1-4531-B067-44BD7C0E7760}" destId="{E9CE1630-FC7B-4FDC-8F6D-B90E164EEC08}" srcOrd="1" destOrd="0" presId="urn:microsoft.com/office/officeart/2005/8/layout/cycle8"/>
    <dgm:cxn modelId="{375DC647-C042-4131-B277-653D792DF759}" type="presOf" srcId="{4880043A-7C4D-489D-A6B5-89A02406BC96}" destId="{C2C20B99-C0A5-468F-8818-A6C9BA95EBD1}" srcOrd="0" destOrd="0" presId="urn:microsoft.com/office/officeart/2005/8/layout/cycle8"/>
    <dgm:cxn modelId="{F58EF285-3744-4813-8650-4FC94BE6E7D0}" srcId="{1EACE1FF-00CC-44B7-90B7-D5924890D56B}" destId="{B9A862DC-2F96-436A-B7D2-430C2012C0FB}" srcOrd="2" destOrd="0" parTransId="{1C18F82E-C8DE-41FA-8A41-343807465692}" sibTransId="{B7A7ACC5-7122-455A-A5EB-1E35D6FF1F50}"/>
    <dgm:cxn modelId="{FAC78F8A-E44B-44E4-A7AD-FD10C4ADD5F4}" srcId="{1EACE1FF-00CC-44B7-90B7-D5924890D56B}" destId="{4880043A-7C4D-489D-A6B5-89A02406BC96}" srcOrd="1" destOrd="0" parTransId="{9663C71E-0F37-483A-89C8-DF5F5FEECFB8}" sibTransId="{A53E912D-BA92-400E-AEC0-874A7F0580E1}"/>
    <dgm:cxn modelId="{5201F98A-8A36-40B6-87A0-D978F3290456}" type="presOf" srcId="{1EACE1FF-00CC-44B7-90B7-D5924890D56B}" destId="{F2251A71-C7F4-4C64-805D-091453BF2B86}" srcOrd="0" destOrd="0" presId="urn:microsoft.com/office/officeart/2005/8/layout/cycle8"/>
    <dgm:cxn modelId="{F50C1FC9-B047-40DB-9CA8-15D66AF3424C}" type="presOf" srcId="{3643A71A-BCB1-4531-B067-44BD7C0E7760}" destId="{7C020024-1534-4D67-96E4-77CDE86A2DF4}" srcOrd="0" destOrd="0" presId="urn:microsoft.com/office/officeart/2005/8/layout/cycle8"/>
    <dgm:cxn modelId="{CD0C5DD2-2C60-43A2-A0E5-AA1407FEBCEC}" type="presOf" srcId="{B9A862DC-2F96-436A-B7D2-430C2012C0FB}" destId="{C8AADEC3-381D-48D0-9975-5C7175A177B4}" srcOrd="1" destOrd="0" presId="urn:microsoft.com/office/officeart/2005/8/layout/cycle8"/>
    <dgm:cxn modelId="{F3B426D8-7A33-4251-8422-E181087F6D04}" type="presOf" srcId="{4880043A-7C4D-489D-A6B5-89A02406BC96}" destId="{F6EAE03F-F537-4DC8-8A62-3D99556AB274}" srcOrd="1" destOrd="0" presId="urn:microsoft.com/office/officeart/2005/8/layout/cycle8"/>
    <dgm:cxn modelId="{2097DB7A-3261-4AF7-AEA5-91CAB355B2E5}" type="presParOf" srcId="{F2251A71-C7F4-4C64-805D-091453BF2B86}" destId="{7C020024-1534-4D67-96E4-77CDE86A2DF4}" srcOrd="0" destOrd="0" presId="urn:microsoft.com/office/officeart/2005/8/layout/cycle8"/>
    <dgm:cxn modelId="{EE6A448D-5043-40A0-8008-67DD6DEE30EE}" type="presParOf" srcId="{F2251A71-C7F4-4C64-805D-091453BF2B86}" destId="{C4AFB002-C807-4D61-BFBC-9C67F85090AC}" srcOrd="1" destOrd="0" presId="urn:microsoft.com/office/officeart/2005/8/layout/cycle8"/>
    <dgm:cxn modelId="{D18B87AB-6D91-447F-A2CE-5ACD2F167692}" type="presParOf" srcId="{F2251A71-C7F4-4C64-805D-091453BF2B86}" destId="{0E38D277-04CA-481C-8A2E-AB8C8C7783C4}" srcOrd="2" destOrd="0" presId="urn:microsoft.com/office/officeart/2005/8/layout/cycle8"/>
    <dgm:cxn modelId="{C376C319-1EBA-4AC0-BD2E-7F683B5689B6}" type="presParOf" srcId="{F2251A71-C7F4-4C64-805D-091453BF2B86}" destId="{E9CE1630-FC7B-4FDC-8F6D-B90E164EEC08}" srcOrd="3" destOrd="0" presId="urn:microsoft.com/office/officeart/2005/8/layout/cycle8"/>
    <dgm:cxn modelId="{99ED588F-6CE5-41E6-9A03-5D13B8AB4430}" type="presParOf" srcId="{F2251A71-C7F4-4C64-805D-091453BF2B86}" destId="{C2C20B99-C0A5-468F-8818-A6C9BA95EBD1}" srcOrd="4" destOrd="0" presId="urn:microsoft.com/office/officeart/2005/8/layout/cycle8"/>
    <dgm:cxn modelId="{C7158302-C57B-4D20-8013-435092F230FF}" type="presParOf" srcId="{F2251A71-C7F4-4C64-805D-091453BF2B86}" destId="{13E1F37B-EF5A-4CC1-BBBD-136D9224E0BB}" srcOrd="5" destOrd="0" presId="urn:microsoft.com/office/officeart/2005/8/layout/cycle8"/>
    <dgm:cxn modelId="{AEBE14D6-A06D-42CC-84E4-74FBA7224ECF}" type="presParOf" srcId="{F2251A71-C7F4-4C64-805D-091453BF2B86}" destId="{017BDB2E-44AC-426B-8AF6-B102EE77F250}" srcOrd="6" destOrd="0" presId="urn:microsoft.com/office/officeart/2005/8/layout/cycle8"/>
    <dgm:cxn modelId="{F76EA1E6-8933-415A-A453-B7D506AACA7C}" type="presParOf" srcId="{F2251A71-C7F4-4C64-805D-091453BF2B86}" destId="{F6EAE03F-F537-4DC8-8A62-3D99556AB274}" srcOrd="7" destOrd="0" presId="urn:microsoft.com/office/officeart/2005/8/layout/cycle8"/>
    <dgm:cxn modelId="{FCAA1F7C-59D5-456A-A1C9-007516CDF248}" type="presParOf" srcId="{F2251A71-C7F4-4C64-805D-091453BF2B86}" destId="{0761E956-86A8-4D3C-884B-737BB5C1209F}" srcOrd="8" destOrd="0" presId="urn:microsoft.com/office/officeart/2005/8/layout/cycle8"/>
    <dgm:cxn modelId="{0A812135-7BDD-4C7A-BA00-8E7931392CFE}" type="presParOf" srcId="{F2251A71-C7F4-4C64-805D-091453BF2B86}" destId="{EE5FB513-A2F4-40F6-BF66-F8440248923D}" srcOrd="9" destOrd="0" presId="urn:microsoft.com/office/officeart/2005/8/layout/cycle8"/>
    <dgm:cxn modelId="{DDCEC6E6-8BF9-46A7-9212-9DE7CBA311AE}" type="presParOf" srcId="{F2251A71-C7F4-4C64-805D-091453BF2B86}" destId="{9AFEF9D3-1EC0-4621-9EA4-9B19981829C1}" srcOrd="10" destOrd="0" presId="urn:microsoft.com/office/officeart/2005/8/layout/cycle8"/>
    <dgm:cxn modelId="{289DB213-2A17-4C12-A7F9-81D5859FC79F}" type="presParOf" srcId="{F2251A71-C7F4-4C64-805D-091453BF2B86}" destId="{C8AADEC3-381D-48D0-9975-5C7175A177B4}" srcOrd="11" destOrd="0" presId="urn:microsoft.com/office/officeart/2005/8/layout/cycle8"/>
    <dgm:cxn modelId="{116C7857-9152-412C-B124-D6B499E02009}" type="presParOf" srcId="{F2251A71-C7F4-4C64-805D-091453BF2B86}" destId="{7083D14C-B924-4D2E-9DC1-2C46AEF05A1F}" srcOrd="12" destOrd="0" presId="urn:microsoft.com/office/officeart/2005/8/layout/cycle8"/>
    <dgm:cxn modelId="{6723993F-3678-41B1-8B22-2621367E866A}" type="presParOf" srcId="{F2251A71-C7F4-4C64-805D-091453BF2B86}" destId="{E4B8DE1C-E258-4A8E-AF8B-CF0C950629B2}" srcOrd="13" destOrd="0" presId="urn:microsoft.com/office/officeart/2005/8/layout/cycle8"/>
    <dgm:cxn modelId="{2C3ED3AC-CC79-4DCB-82BA-BA687C8D866F}" type="presParOf" srcId="{F2251A71-C7F4-4C64-805D-091453BF2B86}" destId="{7F1C7D34-283D-4BB1-87AE-7D6496C6A32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7AF3A8-9797-4215-AE8E-0EEF45C1D4B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545E985-6E6E-427D-B5CB-BEA13A023F43}">
      <dgm:prSet phldrT="[Текст]"/>
      <dgm:spPr/>
      <dgm:t>
        <a:bodyPr/>
        <a:lstStyle/>
        <a:p>
          <a:pPr algn="ctr"/>
          <a:r>
            <a:rPr lang="uk-UA" b="1" dirty="0">
              <a:solidFill>
                <a:schemeClr val="bg1"/>
              </a:solidFill>
            </a:rPr>
            <a:t>гуманізму, </a:t>
          </a:r>
          <a:endParaRPr lang="ru-RU" b="1" dirty="0">
            <a:solidFill>
              <a:schemeClr val="bg1"/>
            </a:solidFill>
          </a:endParaRPr>
        </a:p>
      </dgm:t>
    </dgm:pt>
    <dgm:pt modelId="{77323CC7-4D75-4DF3-AEDC-1C5499957920}" type="parTrans" cxnId="{C3A834DF-B48E-4BA2-90B5-001BD886548D}">
      <dgm:prSet/>
      <dgm:spPr/>
      <dgm:t>
        <a:bodyPr/>
        <a:lstStyle/>
        <a:p>
          <a:endParaRPr lang="ru-RU"/>
        </a:p>
      </dgm:t>
    </dgm:pt>
    <dgm:pt modelId="{86CF4B40-DE50-43A3-964E-E1A387D0BE81}" type="sibTrans" cxnId="{C3A834DF-B48E-4BA2-90B5-001BD886548D}">
      <dgm:prSet/>
      <dgm:spPr/>
      <dgm:t>
        <a:bodyPr/>
        <a:lstStyle/>
        <a:p>
          <a:endParaRPr lang="ru-RU"/>
        </a:p>
      </dgm:t>
    </dgm:pt>
    <dgm:pt modelId="{57695E07-4536-4E3F-B9D6-2F791FDEB03B}">
      <dgm:prSet phldrT="[Текст]"/>
      <dgm:spPr/>
      <dgm:t>
        <a:bodyPr/>
        <a:lstStyle/>
        <a:p>
          <a:pPr algn="ctr"/>
          <a:r>
            <a:rPr lang="uk-UA" b="1" dirty="0">
              <a:solidFill>
                <a:schemeClr val="bg1"/>
              </a:solidFill>
            </a:rPr>
            <a:t>чесності, </a:t>
          </a:r>
          <a:endParaRPr lang="ru-RU" b="1" dirty="0">
            <a:solidFill>
              <a:schemeClr val="bg1"/>
            </a:solidFill>
          </a:endParaRPr>
        </a:p>
      </dgm:t>
    </dgm:pt>
    <dgm:pt modelId="{A814590F-4076-4B69-BA4E-F33FF2689B26}" type="parTrans" cxnId="{2759A1C7-1657-4956-827B-D62AF60FD487}">
      <dgm:prSet/>
      <dgm:spPr/>
      <dgm:t>
        <a:bodyPr/>
        <a:lstStyle/>
        <a:p>
          <a:endParaRPr lang="ru-RU"/>
        </a:p>
      </dgm:t>
    </dgm:pt>
    <dgm:pt modelId="{17CDF37F-7A3C-4875-8213-BC66B7FC6BE0}" type="sibTrans" cxnId="{2759A1C7-1657-4956-827B-D62AF60FD487}">
      <dgm:prSet/>
      <dgm:spPr/>
      <dgm:t>
        <a:bodyPr/>
        <a:lstStyle/>
        <a:p>
          <a:endParaRPr lang="ru-RU"/>
        </a:p>
      </dgm:t>
    </dgm:pt>
    <dgm:pt modelId="{396C60EE-2828-489D-9261-BB64665818A6}">
      <dgm:prSet phldrT="[Текст]"/>
      <dgm:spPr/>
      <dgm:t>
        <a:bodyPr/>
        <a:lstStyle/>
        <a:p>
          <a:pPr algn="ctr"/>
          <a:r>
            <a:rPr lang="uk-UA" b="1" dirty="0">
              <a:solidFill>
                <a:schemeClr val="bg1"/>
              </a:solidFill>
            </a:rPr>
            <a:t>порядності, </a:t>
          </a:r>
          <a:endParaRPr lang="ru-RU" b="1" dirty="0">
            <a:solidFill>
              <a:schemeClr val="bg1"/>
            </a:solidFill>
          </a:endParaRPr>
        </a:p>
      </dgm:t>
    </dgm:pt>
    <dgm:pt modelId="{A53CFF9E-A1BC-4770-A813-170DDE3B6ADC}" type="parTrans" cxnId="{7D1CE89E-11EB-4FAD-A9F5-D408F059256D}">
      <dgm:prSet/>
      <dgm:spPr/>
      <dgm:t>
        <a:bodyPr/>
        <a:lstStyle/>
        <a:p>
          <a:endParaRPr lang="ru-RU"/>
        </a:p>
      </dgm:t>
    </dgm:pt>
    <dgm:pt modelId="{BEF49C93-7225-41ED-803B-52523D294479}" type="sibTrans" cxnId="{7D1CE89E-11EB-4FAD-A9F5-D408F059256D}">
      <dgm:prSet/>
      <dgm:spPr/>
      <dgm:t>
        <a:bodyPr/>
        <a:lstStyle/>
        <a:p>
          <a:endParaRPr lang="ru-RU"/>
        </a:p>
      </dgm:t>
    </dgm:pt>
    <dgm:pt modelId="{CFEF6168-2104-49CB-A19A-F98C73D5B20D}">
      <dgm:prSet/>
      <dgm:spPr/>
      <dgm:t>
        <a:bodyPr/>
        <a:lstStyle/>
        <a:p>
          <a:pPr algn="ctr"/>
          <a:r>
            <a:rPr lang="uk-UA" b="1" dirty="0">
              <a:solidFill>
                <a:schemeClr val="bg1"/>
              </a:solidFill>
            </a:rPr>
            <a:t>колективізму, </a:t>
          </a:r>
          <a:endParaRPr lang="ru-RU" b="1" dirty="0">
            <a:solidFill>
              <a:schemeClr val="bg1"/>
            </a:solidFill>
          </a:endParaRPr>
        </a:p>
      </dgm:t>
    </dgm:pt>
    <dgm:pt modelId="{19218395-0385-4A0F-9EF8-039BB291185A}" type="parTrans" cxnId="{E74DF0DF-4CFF-41C2-B228-8A30B3C7FF4C}">
      <dgm:prSet/>
      <dgm:spPr/>
      <dgm:t>
        <a:bodyPr/>
        <a:lstStyle/>
        <a:p>
          <a:endParaRPr lang="ru-RU"/>
        </a:p>
      </dgm:t>
    </dgm:pt>
    <dgm:pt modelId="{E46C9DBC-627E-4524-96C4-231F6CC158D4}" type="sibTrans" cxnId="{E74DF0DF-4CFF-41C2-B228-8A30B3C7FF4C}">
      <dgm:prSet/>
      <dgm:spPr/>
      <dgm:t>
        <a:bodyPr/>
        <a:lstStyle/>
        <a:p>
          <a:endParaRPr lang="ru-RU"/>
        </a:p>
      </dgm:t>
    </dgm:pt>
    <dgm:pt modelId="{056C7F3D-FF5E-46D7-A75F-26D8F27F56A3}">
      <dgm:prSet/>
      <dgm:spPr/>
      <dgm:t>
        <a:bodyPr/>
        <a:lstStyle/>
        <a:p>
          <a:pPr algn="ctr"/>
          <a:r>
            <a:rPr lang="uk-UA" b="1" dirty="0">
              <a:solidFill>
                <a:schemeClr val="bg1"/>
              </a:solidFill>
            </a:rPr>
            <a:t>справедливості, </a:t>
          </a:r>
          <a:endParaRPr lang="ru-RU" b="1" dirty="0">
            <a:solidFill>
              <a:schemeClr val="bg1"/>
            </a:solidFill>
          </a:endParaRPr>
        </a:p>
      </dgm:t>
    </dgm:pt>
    <dgm:pt modelId="{DC5071A6-000A-47B3-B492-31CA254F2DD5}" type="parTrans" cxnId="{1FC8EF58-BD5A-4BF5-B9D3-FFF16E7ADE6E}">
      <dgm:prSet/>
      <dgm:spPr/>
      <dgm:t>
        <a:bodyPr/>
        <a:lstStyle/>
        <a:p>
          <a:endParaRPr lang="ru-RU"/>
        </a:p>
      </dgm:t>
    </dgm:pt>
    <dgm:pt modelId="{BF482EA1-00D4-422D-B89A-16AF93D13F72}" type="sibTrans" cxnId="{1FC8EF58-BD5A-4BF5-B9D3-FFF16E7ADE6E}">
      <dgm:prSet/>
      <dgm:spPr/>
      <dgm:t>
        <a:bodyPr/>
        <a:lstStyle/>
        <a:p>
          <a:endParaRPr lang="ru-RU"/>
        </a:p>
      </dgm:t>
    </dgm:pt>
    <dgm:pt modelId="{482E2D1E-F3B5-490A-BB74-568C7D73307D}">
      <dgm:prSet/>
      <dgm:spPr/>
      <dgm:t>
        <a:bodyPr/>
        <a:lstStyle/>
        <a:p>
          <a:pPr algn="ctr"/>
          <a:r>
            <a:rPr lang="uk-UA" b="1" dirty="0">
              <a:solidFill>
                <a:schemeClr val="bg1"/>
              </a:solidFill>
            </a:rPr>
            <a:t>законності,</a:t>
          </a:r>
          <a:endParaRPr lang="ru-RU" b="1" dirty="0">
            <a:solidFill>
              <a:schemeClr val="bg1"/>
            </a:solidFill>
          </a:endParaRPr>
        </a:p>
      </dgm:t>
    </dgm:pt>
    <dgm:pt modelId="{6C00CE02-8E47-42E6-B02F-7D649EDF81C6}" type="parTrans" cxnId="{3785D434-8E1E-4409-B29F-1062EF1A2D2E}">
      <dgm:prSet/>
      <dgm:spPr/>
      <dgm:t>
        <a:bodyPr/>
        <a:lstStyle/>
        <a:p>
          <a:endParaRPr lang="ru-RU"/>
        </a:p>
      </dgm:t>
    </dgm:pt>
    <dgm:pt modelId="{C8031FAD-EB45-4C93-8456-8808AF641EAE}" type="sibTrans" cxnId="{3785D434-8E1E-4409-B29F-1062EF1A2D2E}">
      <dgm:prSet/>
      <dgm:spPr/>
      <dgm:t>
        <a:bodyPr/>
        <a:lstStyle/>
        <a:p>
          <a:endParaRPr lang="ru-RU"/>
        </a:p>
      </dgm:t>
    </dgm:pt>
    <dgm:pt modelId="{02B8E216-5C28-4C08-910B-1E8A433E6D31}">
      <dgm:prSet/>
      <dgm:spPr/>
      <dgm:t>
        <a:bodyPr/>
        <a:lstStyle/>
        <a:p>
          <a:pPr algn="ctr"/>
          <a:r>
            <a:rPr lang="uk-UA" b="1" dirty="0">
              <a:solidFill>
                <a:schemeClr val="bg1"/>
              </a:solidFill>
            </a:rPr>
            <a:t>демократизму,</a:t>
          </a:r>
          <a:endParaRPr lang="ru-RU" b="1" dirty="0">
            <a:solidFill>
              <a:schemeClr val="bg1"/>
            </a:solidFill>
          </a:endParaRPr>
        </a:p>
      </dgm:t>
    </dgm:pt>
    <dgm:pt modelId="{DE1AB4A6-438C-44FE-A5B9-4A9FB504D736}" type="parTrans" cxnId="{872071D1-E178-41D1-9DBA-C9FFD5E326E8}">
      <dgm:prSet/>
      <dgm:spPr/>
      <dgm:t>
        <a:bodyPr/>
        <a:lstStyle/>
        <a:p>
          <a:endParaRPr lang="ru-RU"/>
        </a:p>
      </dgm:t>
    </dgm:pt>
    <dgm:pt modelId="{0D8CFBC6-763A-4690-A88F-6994CD616C64}" type="sibTrans" cxnId="{872071D1-E178-41D1-9DBA-C9FFD5E326E8}">
      <dgm:prSet/>
      <dgm:spPr/>
      <dgm:t>
        <a:bodyPr/>
        <a:lstStyle/>
        <a:p>
          <a:endParaRPr lang="ru-RU"/>
        </a:p>
      </dgm:t>
    </dgm:pt>
    <dgm:pt modelId="{81608F76-33B2-4BBB-ADA9-3F49300424F9}">
      <dgm:prSet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>
              <a:solidFill>
                <a:schemeClr val="bg1"/>
              </a:solidFill>
            </a:rPr>
            <a:t>гласності у роботі та деякі інші</a:t>
          </a:r>
          <a:endParaRPr lang="ru-RU" b="1" dirty="0">
            <a:solidFill>
              <a:schemeClr val="bg1"/>
            </a:solidFill>
          </a:endParaRPr>
        </a:p>
        <a:p>
          <a:pPr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solidFill>
              <a:schemeClr val="bg1"/>
            </a:solidFill>
          </a:endParaRPr>
        </a:p>
      </dgm:t>
    </dgm:pt>
    <dgm:pt modelId="{C71548A8-F98D-4EB9-AAA4-CF4C86F1839F}" type="parTrans" cxnId="{601CFE8D-F684-4C8A-92A3-8B0B1C06BD11}">
      <dgm:prSet/>
      <dgm:spPr/>
      <dgm:t>
        <a:bodyPr/>
        <a:lstStyle/>
        <a:p>
          <a:endParaRPr lang="ru-RU"/>
        </a:p>
      </dgm:t>
    </dgm:pt>
    <dgm:pt modelId="{2A216E82-8B67-4399-BB5B-5F517EE093BE}" type="sibTrans" cxnId="{601CFE8D-F684-4C8A-92A3-8B0B1C06BD11}">
      <dgm:prSet/>
      <dgm:spPr/>
      <dgm:t>
        <a:bodyPr/>
        <a:lstStyle/>
        <a:p>
          <a:endParaRPr lang="ru-RU"/>
        </a:p>
      </dgm:t>
    </dgm:pt>
    <dgm:pt modelId="{31FCCBEB-2E70-405A-A8B1-18D18077E3E7}" type="pres">
      <dgm:prSet presAssocID="{C17AF3A8-9797-4215-AE8E-0EEF45C1D4B3}" presName="linear" presStyleCnt="0">
        <dgm:presLayoutVars>
          <dgm:dir/>
          <dgm:animLvl val="lvl"/>
          <dgm:resizeHandles val="exact"/>
        </dgm:presLayoutVars>
      </dgm:prSet>
      <dgm:spPr/>
    </dgm:pt>
    <dgm:pt modelId="{AC84AAB3-8CB0-44AD-A7A6-73369BD53A9A}" type="pres">
      <dgm:prSet presAssocID="{2545E985-6E6E-427D-B5CB-BEA13A023F43}" presName="parentLin" presStyleCnt="0"/>
      <dgm:spPr/>
    </dgm:pt>
    <dgm:pt modelId="{DC78E0E7-03F9-4063-8D54-675BFC8599DD}" type="pres">
      <dgm:prSet presAssocID="{2545E985-6E6E-427D-B5CB-BEA13A023F43}" presName="parentLeftMargin" presStyleLbl="node1" presStyleIdx="0" presStyleCnt="8"/>
      <dgm:spPr/>
    </dgm:pt>
    <dgm:pt modelId="{8A055F82-E9AE-437C-ABD3-31C759638486}" type="pres">
      <dgm:prSet presAssocID="{2545E985-6E6E-427D-B5CB-BEA13A023F43}" presName="parentText" presStyleLbl="node1" presStyleIdx="0" presStyleCnt="8" custLinFactNeighborY="-8433">
        <dgm:presLayoutVars>
          <dgm:chMax val="0"/>
          <dgm:bulletEnabled val="1"/>
        </dgm:presLayoutVars>
      </dgm:prSet>
      <dgm:spPr/>
    </dgm:pt>
    <dgm:pt modelId="{91CE1E80-395E-4EA1-931A-D375F0891EDD}" type="pres">
      <dgm:prSet presAssocID="{2545E985-6E6E-427D-B5CB-BEA13A023F43}" presName="negativeSpace" presStyleCnt="0"/>
      <dgm:spPr/>
    </dgm:pt>
    <dgm:pt modelId="{422D969E-BFCF-4324-979C-9C783B9AAAAA}" type="pres">
      <dgm:prSet presAssocID="{2545E985-6E6E-427D-B5CB-BEA13A023F43}" presName="childText" presStyleLbl="conFgAcc1" presStyleIdx="0" presStyleCnt="8" custLinFactNeighborY="-46099">
        <dgm:presLayoutVars>
          <dgm:bulletEnabled val="1"/>
        </dgm:presLayoutVars>
      </dgm:prSet>
      <dgm:spPr/>
    </dgm:pt>
    <dgm:pt modelId="{A37BC202-27FD-420A-B390-4D7BAC0B82F9}" type="pres">
      <dgm:prSet presAssocID="{86CF4B40-DE50-43A3-964E-E1A387D0BE81}" presName="spaceBetweenRectangles" presStyleCnt="0"/>
      <dgm:spPr/>
    </dgm:pt>
    <dgm:pt modelId="{242C0168-D4C9-484E-8852-97EE5513EFBC}" type="pres">
      <dgm:prSet presAssocID="{02B8E216-5C28-4C08-910B-1E8A433E6D31}" presName="parentLin" presStyleCnt="0"/>
      <dgm:spPr/>
    </dgm:pt>
    <dgm:pt modelId="{1B25D85E-E905-44E6-9189-116FBC9CAABF}" type="pres">
      <dgm:prSet presAssocID="{02B8E216-5C28-4C08-910B-1E8A433E6D31}" presName="parentLeftMargin" presStyleLbl="node1" presStyleIdx="0" presStyleCnt="8"/>
      <dgm:spPr/>
    </dgm:pt>
    <dgm:pt modelId="{20F66871-099D-48CE-A538-4F997129EF3B}" type="pres">
      <dgm:prSet presAssocID="{02B8E216-5C28-4C08-910B-1E8A433E6D31}" presName="parentText" presStyleLbl="node1" presStyleIdx="1" presStyleCnt="8" custLinFactNeighborY="-8433">
        <dgm:presLayoutVars>
          <dgm:chMax val="0"/>
          <dgm:bulletEnabled val="1"/>
        </dgm:presLayoutVars>
      </dgm:prSet>
      <dgm:spPr/>
    </dgm:pt>
    <dgm:pt modelId="{47941C0C-7A0B-4FD0-950F-EF5E9BEFA7FD}" type="pres">
      <dgm:prSet presAssocID="{02B8E216-5C28-4C08-910B-1E8A433E6D31}" presName="negativeSpace" presStyleCnt="0"/>
      <dgm:spPr/>
    </dgm:pt>
    <dgm:pt modelId="{169F641A-C26C-4858-9632-07659F732FDA}" type="pres">
      <dgm:prSet presAssocID="{02B8E216-5C28-4C08-910B-1E8A433E6D31}" presName="childText" presStyleLbl="conFgAcc1" presStyleIdx="1" presStyleCnt="8" custLinFactNeighborY="-46099">
        <dgm:presLayoutVars>
          <dgm:bulletEnabled val="1"/>
        </dgm:presLayoutVars>
      </dgm:prSet>
      <dgm:spPr/>
    </dgm:pt>
    <dgm:pt modelId="{907E9A3C-E9DE-4633-9C78-65415AE26503}" type="pres">
      <dgm:prSet presAssocID="{0D8CFBC6-763A-4690-A88F-6994CD616C64}" presName="spaceBetweenRectangles" presStyleCnt="0"/>
      <dgm:spPr/>
    </dgm:pt>
    <dgm:pt modelId="{5AF7F172-BC38-4023-8925-EB7A305AA9A1}" type="pres">
      <dgm:prSet presAssocID="{482E2D1E-F3B5-490A-BB74-568C7D73307D}" presName="parentLin" presStyleCnt="0"/>
      <dgm:spPr/>
    </dgm:pt>
    <dgm:pt modelId="{A36926AC-EEF2-4BF2-9CF9-180F21BE5360}" type="pres">
      <dgm:prSet presAssocID="{482E2D1E-F3B5-490A-BB74-568C7D73307D}" presName="parentLeftMargin" presStyleLbl="node1" presStyleIdx="1" presStyleCnt="8"/>
      <dgm:spPr/>
    </dgm:pt>
    <dgm:pt modelId="{339F84A7-FDBD-4993-84E0-5C00C1B267BA}" type="pres">
      <dgm:prSet presAssocID="{482E2D1E-F3B5-490A-BB74-568C7D73307D}" presName="parentText" presStyleLbl="node1" presStyleIdx="2" presStyleCnt="8" custLinFactNeighborY="-8433">
        <dgm:presLayoutVars>
          <dgm:chMax val="0"/>
          <dgm:bulletEnabled val="1"/>
        </dgm:presLayoutVars>
      </dgm:prSet>
      <dgm:spPr/>
    </dgm:pt>
    <dgm:pt modelId="{2F6EEFD8-0491-470B-A529-025324414C5A}" type="pres">
      <dgm:prSet presAssocID="{482E2D1E-F3B5-490A-BB74-568C7D73307D}" presName="negativeSpace" presStyleCnt="0"/>
      <dgm:spPr/>
    </dgm:pt>
    <dgm:pt modelId="{23F10231-3A13-42C0-BE23-3B4E035B16DB}" type="pres">
      <dgm:prSet presAssocID="{482E2D1E-F3B5-490A-BB74-568C7D73307D}" presName="childText" presStyleLbl="conFgAcc1" presStyleIdx="2" presStyleCnt="8" custLinFactNeighborY="-46099">
        <dgm:presLayoutVars>
          <dgm:bulletEnabled val="1"/>
        </dgm:presLayoutVars>
      </dgm:prSet>
      <dgm:spPr/>
    </dgm:pt>
    <dgm:pt modelId="{7B6230D3-14A1-42AF-B77B-4AD1E84C7E87}" type="pres">
      <dgm:prSet presAssocID="{C8031FAD-EB45-4C93-8456-8808AF641EAE}" presName="spaceBetweenRectangles" presStyleCnt="0"/>
      <dgm:spPr/>
    </dgm:pt>
    <dgm:pt modelId="{06AA7DA9-AF77-40F3-A039-EFB0136677BD}" type="pres">
      <dgm:prSet presAssocID="{056C7F3D-FF5E-46D7-A75F-26D8F27F56A3}" presName="parentLin" presStyleCnt="0"/>
      <dgm:spPr/>
    </dgm:pt>
    <dgm:pt modelId="{05EBDE44-BFE7-4F7C-8866-FD237995CE98}" type="pres">
      <dgm:prSet presAssocID="{056C7F3D-FF5E-46D7-A75F-26D8F27F56A3}" presName="parentLeftMargin" presStyleLbl="node1" presStyleIdx="2" presStyleCnt="8"/>
      <dgm:spPr/>
    </dgm:pt>
    <dgm:pt modelId="{17FE660F-925D-4971-9229-DDA27C6A6311}" type="pres">
      <dgm:prSet presAssocID="{056C7F3D-FF5E-46D7-A75F-26D8F27F56A3}" presName="parentText" presStyleLbl="node1" presStyleIdx="3" presStyleCnt="8" custLinFactNeighborY="-8433">
        <dgm:presLayoutVars>
          <dgm:chMax val="0"/>
          <dgm:bulletEnabled val="1"/>
        </dgm:presLayoutVars>
      </dgm:prSet>
      <dgm:spPr/>
    </dgm:pt>
    <dgm:pt modelId="{A6FB34B6-F8A2-4058-B173-14FC1AC5E167}" type="pres">
      <dgm:prSet presAssocID="{056C7F3D-FF5E-46D7-A75F-26D8F27F56A3}" presName="negativeSpace" presStyleCnt="0"/>
      <dgm:spPr/>
    </dgm:pt>
    <dgm:pt modelId="{ABE4EA15-9CCC-4E2D-B8B4-7363089CF995}" type="pres">
      <dgm:prSet presAssocID="{056C7F3D-FF5E-46D7-A75F-26D8F27F56A3}" presName="childText" presStyleLbl="conFgAcc1" presStyleIdx="3" presStyleCnt="8" custLinFactNeighborY="-46099">
        <dgm:presLayoutVars>
          <dgm:bulletEnabled val="1"/>
        </dgm:presLayoutVars>
      </dgm:prSet>
      <dgm:spPr/>
    </dgm:pt>
    <dgm:pt modelId="{50998B06-C30D-41F9-9B12-5A2B6B0C57C6}" type="pres">
      <dgm:prSet presAssocID="{BF482EA1-00D4-422D-B89A-16AF93D13F72}" presName="spaceBetweenRectangles" presStyleCnt="0"/>
      <dgm:spPr/>
    </dgm:pt>
    <dgm:pt modelId="{08BFBFB0-35EA-4117-8DDF-D19A63F1E780}" type="pres">
      <dgm:prSet presAssocID="{CFEF6168-2104-49CB-A19A-F98C73D5B20D}" presName="parentLin" presStyleCnt="0"/>
      <dgm:spPr/>
    </dgm:pt>
    <dgm:pt modelId="{A5B399FF-B45D-4D01-8DD0-5A9D14CB49EF}" type="pres">
      <dgm:prSet presAssocID="{CFEF6168-2104-49CB-A19A-F98C73D5B20D}" presName="parentLeftMargin" presStyleLbl="node1" presStyleIdx="3" presStyleCnt="8"/>
      <dgm:spPr/>
    </dgm:pt>
    <dgm:pt modelId="{681E328D-5D97-4FB8-A0DD-768DB97C10B1}" type="pres">
      <dgm:prSet presAssocID="{CFEF6168-2104-49CB-A19A-F98C73D5B20D}" presName="parentText" presStyleLbl="node1" presStyleIdx="4" presStyleCnt="8" custLinFactNeighborY="-8433">
        <dgm:presLayoutVars>
          <dgm:chMax val="0"/>
          <dgm:bulletEnabled val="1"/>
        </dgm:presLayoutVars>
      </dgm:prSet>
      <dgm:spPr/>
    </dgm:pt>
    <dgm:pt modelId="{ECAB42EF-6EAE-4D81-9E09-F63445E72723}" type="pres">
      <dgm:prSet presAssocID="{CFEF6168-2104-49CB-A19A-F98C73D5B20D}" presName="negativeSpace" presStyleCnt="0"/>
      <dgm:spPr/>
    </dgm:pt>
    <dgm:pt modelId="{D04FF726-3328-412C-A3CD-81E6F4F37ADA}" type="pres">
      <dgm:prSet presAssocID="{CFEF6168-2104-49CB-A19A-F98C73D5B20D}" presName="childText" presStyleLbl="conFgAcc1" presStyleIdx="4" presStyleCnt="8" custLinFactNeighborY="-46099">
        <dgm:presLayoutVars>
          <dgm:bulletEnabled val="1"/>
        </dgm:presLayoutVars>
      </dgm:prSet>
      <dgm:spPr/>
    </dgm:pt>
    <dgm:pt modelId="{AA00D633-C3C3-4E9D-8605-3395754F1CD2}" type="pres">
      <dgm:prSet presAssocID="{E46C9DBC-627E-4524-96C4-231F6CC158D4}" presName="spaceBetweenRectangles" presStyleCnt="0"/>
      <dgm:spPr/>
    </dgm:pt>
    <dgm:pt modelId="{17762FC2-69CA-4BAB-B889-A8543887DE9B}" type="pres">
      <dgm:prSet presAssocID="{57695E07-4536-4E3F-B9D6-2F791FDEB03B}" presName="parentLin" presStyleCnt="0"/>
      <dgm:spPr/>
    </dgm:pt>
    <dgm:pt modelId="{C136777E-8F65-4B0D-BA99-6FF796E3E630}" type="pres">
      <dgm:prSet presAssocID="{57695E07-4536-4E3F-B9D6-2F791FDEB03B}" presName="parentLeftMargin" presStyleLbl="node1" presStyleIdx="4" presStyleCnt="8"/>
      <dgm:spPr/>
    </dgm:pt>
    <dgm:pt modelId="{247BA45D-60DA-4B3C-BB83-8E6BBC5F1E83}" type="pres">
      <dgm:prSet presAssocID="{57695E07-4536-4E3F-B9D6-2F791FDEB03B}" presName="parentText" presStyleLbl="node1" presStyleIdx="5" presStyleCnt="8" custLinFactNeighborY="-8433">
        <dgm:presLayoutVars>
          <dgm:chMax val="0"/>
          <dgm:bulletEnabled val="1"/>
        </dgm:presLayoutVars>
      </dgm:prSet>
      <dgm:spPr/>
    </dgm:pt>
    <dgm:pt modelId="{9C214E1E-2121-41E3-A603-DEC690EFBAC8}" type="pres">
      <dgm:prSet presAssocID="{57695E07-4536-4E3F-B9D6-2F791FDEB03B}" presName="negativeSpace" presStyleCnt="0"/>
      <dgm:spPr/>
    </dgm:pt>
    <dgm:pt modelId="{39E457B8-7CF7-4740-82F1-75D1529504C6}" type="pres">
      <dgm:prSet presAssocID="{57695E07-4536-4E3F-B9D6-2F791FDEB03B}" presName="childText" presStyleLbl="conFgAcc1" presStyleIdx="5" presStyleCnt="8" custLinFactNeighborY="-46099">
        <dgm:presLayoutVars>
          <dgm:bulletEnabled val="1"/>
        </dgm:presLayoutVars>
      </dgm:prSet>
      <dgm:spPr/>
    </dgm:pt>
    <dgm:pt modelId="{ADDD656C-B6E2-4AB7-B514-65F23AADF2BB}" type="pres">
      <dgm:prSet presAssocID="{17CDF37F-7A3C-4875-8213-BC66B7FC6BE0}" presName="spaceBetweenRectangles" presStyleCnt="0"/>
      <dgm:spPr/>
    </dgm:pt>
    <dgm:pt modelId="{1E02211E-0BA8-4AEA-BB02-DE04FEB83464}" type="pres">
      <dgm:prSet presAssocID="{396C60EE-2828-489D-9261-BB64665818A6}" presName="parentLin" presStyleCnt="0"/>
      <dgm:spPr/>
    </dgm:pt>
    <dgm:pt modelId="{2C97A5B5-CCE0-4D9C-BFEC-8F56E6533029}" type="pres">
      <dgm:prSet presAssocID="{396C60EE-2828-489D-9261-BB64665818A6}" presName="parentLeftMargin" presStyleLbl="node1" presStyleIdx="5" presStyleCnt="8"/>
      <dgm:spPr/>
    </dgm:pt>
    <dgm:pt modelId="{1CD9345E-FEE6-4AE0-9CB9-2B1A592BE740}" type="pres">
      <dgm:prSet presAssocID="{396C60EE-2828-489D-9261-BB64665818A6}" presName="parentText" presStyleLbl="node1" presStyleIdx="6" presStyleCnt="8" custLinFactNeighborY="-8433">
        <dgm:presLayoutVars>
          <dgm:chMax val="0"/>
          <dgm:bulletEnabled val="1"/>
        </dgm:presLayoutVars>
      </dgm:prSet>
      <dgm:spPr/>
    </dgm:pt>
    <dgm:pt modelId="{80BA21F4-0B81-453C-97D6-A984D0DBA63F}" type="pres">
      <dgm:prSet presAssocID="{396C60EE-2828-489D-9261-BB64665818A6}" presName="negativeSpace" presStyleCnt="0"/>
      <dgm:spPr/>
    </dgm:pt>
    <dgm:pt modelId="{3AF7A14E-DAB3-4EF2-A5B8-D8A259A6F8DE}" type="pres">
      <dgm:prSet presAssocID="{396C60EE-2828-489D-9261-BB64665818A6}" presName="childText" presStyleLbl="conFgAcc1" presStyleIdx="6" presStyleCnt="8" custLinFactNeighborY="-46099">
        <dgm:presLayoutVars>
          <dgm:bulletEnabled val="1"/>
        </dgm:presLayoutVars>
      </dgm:prSet>
      <dgm:spPr/>
    </dgm:pt>
    <dgm:pt modelId="{3486B78E-47E9-4174-BC98-FFDAACB00027}" type="pres">
      <dgm:prSet presAssocID="{BEF49C93-7225-41ED-803B-52523D294479}" presName="spaceBetweenRectangles" presStyleCnt="0"/>
      <dgm:spPr/>
    </dgm:pt>
    <dgm:pt modelId="{E779F5F8-1009-409E-B990-0468560517EC}" type="pres">
      <dgm:prSet presAssocID="{81608F76-33B2-4BBB-ADA9-3F49300424F9}" presName="parentLin" presStyleCnt="0"/>
      <dgm:spPr/>
    </dgm:pt>
    <dgm:pt modelId="{B33AB6AD-77D5-4A66-80D2-8D4C63025686}" type="pres">
      <dgm:prSet presAssocID="{81608F76-33B2-4BBB-ADA9-3F49300424F9}" presName="parentLeftMargin" presStyleLbl="node1" presStyleIdx="6" presStyleCnt="8"/>
      <dgm:spPr/>
    </dgm:pt>
    <dgm:pt modelId="{CED69DA3-B374-4C03-8208-BA853095D3E9}" type="pres">
      <dgm:prSet presAssocID="{81608F76-33B2-4BBB-ADA9-3F49300424F9}" presName="parentText" presStyleLbl="node1" presStyleIdx="7" presStyleCnt="8" custLinFactNeighborY="-8433">
        <dgm:presLayoutVars>
          <dgm:chMax val="0"/>
          <dgm:bulletEnabled val="1"/>
        </dgm:presLayoutVars>
      </dgm:prSet>
      <dgm:spPr/>
    </dgm:pt>
    <dgm:pt modelId="{7A578574-BB5C-4D2F-A59A-1CF72B3A0AEA}" type="pres">
      <dgm:prSet presAssocID="{81608F76-33B2-4BBB-ADA9-3F49300424F9}" presName="negativeSpace" presStyleCnt="0"/>
      <dgm:spPr/>
    </dgm:pt>
    <dgm:pt modelId="{947CBF46-0C14-45C0-B4BD-6F0F09EC3C12}" type="pres">
      <dgm:prSet presAssocID="{81608F76-33B2-4BBB-ADA9-3F49300424F9}" presName="childText" presStyleLbl="conFgAcc1" presStyleIdx="7" presStyleCnt="8" custLinFactNeighborY="-16866">
        <dgm:presLayoutVars>
          <dgm:bulletEnabled val="1"/>
        </dgm:presLayoutVars>
      </dgm:prSet>
      <dgm:spPr/>
    </dgm:pt>
  </dgm:ptLst>
  <dgm:cxnLst>
    <dgm:cxn modelId="{31DF1F0D-9021-4240-9A36-864BBA57BD43}" type="presOf" srcId="{482E2D1E-F3B5-490A-BB74-568C7D73307D}" destId="{A36926AC-EEF2-4BF2-9CF9-180F21BE5360}" srcOrd="0" destOrd="0" presId="urn:microsoft.com/office/officeart/2005/8/layout/list1"/>
    <dgm:cxn modelId="{B0104134-F376-4B81-8E80-83D3395ED500}" type="presOf" srcId="{57695E07-4536-4E3F-B9D6-2F791FDEB03B}" destId="{C136777E-8F65-4B0D-BA99-6FF796E3E630}" srcOrd="0" destOrd="0" presId="urn:microsoft.com/office/officeart/2005/8/layout/list1"/>
    <dgm:cxn modelId="{3785D434-8E1E-4409-B29F-1062EF1A2D2E}" srcId="{C17AF3A8-9797-4215-AE8E-0EEF45C1D4B3}" destId="{482E2D1E-F3B5-490A-BB74-568C7D73307D}" srcOrd="2" destOrd="0" parTransId="{6C00CE02-8E47-42E6-B02F-7D649EDF81C6}" sibTransId="{C8031FAD-EB45-4C93-8456-8808AF641EAE}"/>
    <dgm:cxn modelId="{2E02C15E-24DC-4120-90B2-C3181A9B0CA1}" type="presOf" srcId="{056C7F3D-FF5E-46D7-A75F-26D8F27F56A3}" destId="{05EBDE44-BFE7-4F7C-8866-FD237995CE98}" srcOrd="0" destOrd="0" presId="urn:microsoft.com/office/officeart/2005/8/layout/list1"/>
    <dgm:cxn modelId="{EB79395F-15ED-4F4A-BC29-15F106FF7D40}" type="presOf" srcId="{C17AF3A8-9797-4215-AE8E-0EEF45C1D4B3}" destId="{31FCCBEB-2E70-405A-A8B1-18D18077E3E7}" srcOrd="0" destOrd="0" presId="urn:microsoft.com/office/officeart/2005/8/layout/list1"/>
    <dgm:cxn modelId="{E1004C64-061B-4AFC-B4AE-797906F10EDF}" type="presOf" srcId="{482E2D1E-F3B5-490A-BB74-568C7D73307D}" destId="{339F84A7-FDBD-4993-84E0-5C00C1B267BA}" srcOrd="1" destOrd="0" presId="urn:microsoft.com/office/officeart/2005/8/layout/list1"/>
    <dgm:cxn modelId="{55C23566-25F1-4878-8021-094A96C5308A}" type="presOf" srcId="{396C60EE-2828-489D-9261-BB64665818A6}" destId="{1CD9345E-FEE6-4AE0-9CB9-2B1A592BE740}" srcOrd="1" destOrd="0" presId="urn:microsoft.com/office/officeart/2005/8/layout/list1"/>
    <dgm:cxn modelId="{B0B91655-3323-48C9-8A05-CA9735E55AF3}" type="presOf" srcId="{396C60EE-2828-489D-9261-BB64665818A6}" destId="{2C97A5B5-CCE0-4D9C-BFEC-8F56E6533029}" srcOrd="0" destOrd="0" presId="urn:microsoft.com/office/officeart/2005/8/layout/list1"/>
    <dgm:cxn modelId="{1FC8EF58-BD5A-4BF5-B9D3-FFF16E7ADE6E}" srcId="{C17AF3A8-9797-4215-AE8E-0EEF45C1D4B3}" destId="{056C7F3D-FF5E-46D7-A75F-26D8F27F56A3}" srcOrd="3" destOrd="0" parTransId="{DC5071A6-000A-47B3-B492-31CA254F2DD5}" sibTransId="{BF482EA1-00D4-422D-B89A-16AF93D13F72}"/>
    <dgm:cxn modelId="{90607383-DF77-4943-B152-724871467E2F}" type="presOf" srcId="{02B8E216-5C28-4C08-910B-1E8A433E6D31}" destId="{1B25D85E-E905-44E6-9189-116FBC9CAABF}" srcOrd="0" destOrd="0" presId="urn:microsoft.com/office/officeart/2005/8/layout/list1"/>
    <dgm:cxn modelId="{601CFE8D-F684-4C8A-92A3-8B0B1C06BD11}" srcId="{C17AF3A8-9797-4215-AE8E-0EEF45C1D4B3}" destId="{81608F76-33B2-4BBB-ADA9-3F49300424F9}" srcOrd="7" destOrd="0" parTransId="{C71548A8-F98D-4EB9-AAA4-CF4C86F1839F}" sibTransId="{2A216E82-8B67-4399-BB5B-5F517EE093BE}"/>
    <dgm:cxn modelId="{3AEE619B-FEA8-42E2-ACFA-84BDFF6875B0}" type="presOf" srcId="{056C7F3D-FF5E-46D7-A75F-26D8F27F56A3}" destId="{17FE660F-925D-4971-9229-DDA27C6A6311}" srcOrd="1" destOrd="0" presId="urn:microsoft.com/office/officeart/2005/8/layout/list1"/>
    <dgm:cxn modelId="{7D1CE89E-11EB-4FAD-A9F5-D408F059256D}" srcId="{C17AF3A8-9797-4215-AE8E-0EEF45C1D4B3}" destId="{396C60EE-2828-489D-9261-BB64665818A6}" srcOrd="6" destOrd="0" parTransId="{A53CFF9E-A1BC-4770-A813-170DDE3B6ADC}" sibTransId="{BEF49C93-7225-41ED-803B-52523D294479}"/>
    <dgm:cxn modelId="{E2F0F8AA-EAB3-4627-A895-70D75C48671F}" type="presOf" srcId="{81608F76-33B2-4BBB-ADA9-3F49300424F9}" destId="{CED69DA3-B374-4C03-8208-BA853095D3E9}" srcOrd="1" destOrd="0" presId="urn:microsoft.com/office/officeart/2005/8/layout/list1"/>
    <dgm:cxn modelId="{C74C2FB5-630D-496D-B9C1-4E8D9D5CFBAA}" type="presOf" srcId="{02B8E216-5C28-4C08-910B-1E8A433E6D31}" destId="{20F66871-099D-48CE-A538-4F997129EF3B}" srcOrd="1" destOrd="0" presId="urn:microsoft.com/office/officeart/2005/8/layout/list1"/>
    <dgm:cxn modelId="{4AF795B5-4739-43BD-AB02-2E273FDC9007}" type="presOf" srcId="{CFEF6168-2104-49CB-A19A-F98C73D5B20D}" destId="{A5B399FF-B45D-4D01-8DD0-5A9D14CB49EF}" srcOrd="0" destOrd="0" presId="urn:microsoft.com/office/officeart/2005/8/layout/list1"/>
    <dgm:cxn modelId="{2759A1C7-1657-4956-827B-D62AF60FD487}" srcId="{C17AF3A8-9797-4215-AE8E-0EEF45C1D4B3}" destId="{57695E07-4536-4E3F-B9D6-2F791FDEB03B}" srcOrd="5" destOrd="0" parTransId="{A814590F-4076-4B69-BA4E-F33FF2689B26}" sibTransId="{17CDF37F-7A3C-4875-8213-BC66B7FC6BE0}"/>
    <dgm:cxn modelId="{872071D1-E178-41D1-9DBA-C9FFD5E326E8}" srcId="{C17AF3A8-9797-4215-AE8E-0EEF45C1D4B3}" destId="{02B8E216-5C28-4C08-910B-1E8A433E6D31}" srcOrd="1" destOrd="0" parTransId="{DE1AB4A6-438C-44FE-A5B9-4A9FB504D736}" sibTransId="{0D8CFBC6-763A-4690-A88F-6994CD616C64}"/>
    <dgm:cxn modelId="{45A35ED6-E149-4346-834B-26B1D9F1DC16}" type="presOf" srcId="{81608F76-33B2-4BBB-ADA9-3F49300424F9}" destId="{B33AB6AD-77D5-4A66-80D2-8D4C63025686}" srcOrd="0" destOrd="0" presId="urn:microsoft.com/office/officeart/2005/8/layout/list1"/>
    <dgm:cxn modelId="{3A53E4DA-D2A1-4AB0-812C-7CFA7EEDB2FD}" type="presOf" srcId="{2545E985-6E6E-427D-B5CB-BEA13A023F43}" destId="{DC78E0E7-03F9-4063-8D54-675BFC8599DD}" srcOrd="0" destOrd="0" presId="urn:microsoft.com/office/officeart/2005/8/layout/list1"/>
    <dgm:cxn modelId="{C3A834DF-B48E-4BA2-90B5-001BD886548D}" srcId="{C17AF3A8-9797-4215-AE8E-0EEF45C1D4B3}" destId="{2545E985-6E6E-427D-B5CB-BEA13A023F43}" srcOrd="0" destOrd="0" parTransId="{77323CC7-4D75-4DF3-AEDC-1C5499957920}" sibTransId="{86CF4B40-DE50-43A3-964E-E1A387D0BE81}"/>
    <dgm:cxn modelId="{E74DF0DF-4CFF-41C2-B228-8A30B3C7FF4C}" srcId="{C17AF3A8-9797-4215-AE8E-0EEF45C1D4B3}" destId="{CFEF6168-2104-49CB-A19A-F98C73D5B20D}" srcOrd="4" destOrd="0" parTransId="{19218395-0385-4A0F-9EF8-039BB291185A}" sibTransId="{E46C9DBC-627E-4524-96C4-231F6CC158D4}"/>
    <dgm:cxn modelId="{0AB620E3-0A7A-4865-8074-45B2673C066B}" type="presOf" srcId="{2545E985-6E6E-427D-B5CB-BEA13A023F43}" destId="{8A055F82-E9AE-437C-ABD3-31C759638486}" srcOrd="1" destOrd="0" presId="urn:microsoft.com/office/officeart/2005/8/layout/list1"/>
    <dgm:cxn modelId="{E547BDEC-D256-4255-8996-DCFF1AE1A79E}" type="presOf" srcId="{CFEF6168-2104-49CB-A19A-F98C73D5B20D}" destId="{681E328D-5D97-4FB8-A0DD-768DB97C10B1}" srcOrd="1" destOrd="0" presId="urn:microsoft.com/office/officeart/2005/8/layout/list1"/>
    <dgm:cxn modelId="{90262FFD-9DFB-41A1-8FFA-BD4A37ABB50C}" type="presOf" srcId="{57695E07-4536-4E3F-B9D6-2F791FDEB03B}" destId="{247BA45D-60DA-4B3C-BB83-8E6BBC5F1E83}" srcOrd="1" destOrd="0" presId="urn:microsoft.com/office/officeart/2005/8/layout/list1"/>
    <dgm:cxn modelId="{383933B4-237D-425D-A1DF-061284D3BE21}" type="presParOf" srcId="{31FCCBEB-2E70-405A-A8B1-18D18077E3E7}" destId="{AC84AAB3-8CB0-44AD-A7A6-73369BD53A9A}" srcOrd="0" destOrd="0" presId="urn:microsoft.com/office/officeart/2005/8/layout/list1"/>
    <dgm:cxn modelId="{00C8CD45-9BD2-40F2-8124-A1BE0E1A7890}" type="presParOf" srcId="{AC84AAB3-8CB0-44AD-A7A6-73369BD53A9A}" destId="{DC78E0E7-03F9-4063-8D54-675BFC8599DD}" srcOrd="0" destOrd="0" presId="urn:microsoft.com/office/officeart/2005/8/layout/list1"/>
    <dgm:cxn modelId="{E10F8D9A-B4FE-4992-A99E-63C26E0927D8}" type="presParOf" srcId="{AC84AAB3-8CB0-44AD-A7A6-73369BD53A9A}" destId="{8A055F82-E9AE-437C-ABD3-31C759638486}" srcOrd="1" destOrd="0" presId="urn:microsoft.com/office/officeart/2005/8/layout/list1"/>
    <dgm:cxn modelId="{28F47E0F-2DD8-41A8-A58E-4E5DBB7033C1}" type="presParOf" srcId="{31FCCBEB-2E70-405A-A8B1-18D18077E3E7}" destId="{91CE1E80-395E-4EA1-931A-D375F0891EDD}" srcOrd="1" destOrd="0" presId="urn:microsoft.com/office/officeart/2005/8/layout/list1"/>
    <dgm:cxn modelId="{81E1EDC8-696C-49DA-9428-5A12FCFCD43E}" type="presParOf" srcId="{31FCCBEB-2E70-405A-A8B1-18D18077E3E7}" destId="{422D969E-BFCF-4324-979C-9C783B9AAAAA}" srcOrd="2" destOrd="0" presId="urn:microsoft.com/office/officeart/2005/8/layout/list1"/>
    <dgm:cxn modelId="{43913D96-FED2-4EA7-BF76-2CC3C26F240F}" type="presParOf" srcId="{31FCCBEB-2E70-405A-A8B1-18D18077E3E7}" destId="{A37BC202-27FD-420A-B390-4D7BAC0B82F9}" srcOrd="3" destOrd="0" presId="urn:microsoft.com/office/officeart/2005/8/layout/list1"/>
    <dgm:cxn modelId="{FB302389-4BAA-4ED4-97C6-DE90ACB2CF9A}" type="presParOf" srcId="{31FCCBEB-2E70-405A-A8B1-18D18077E3E7}" destId="{242C0168-D4C9-484E-8852-97EE5513EFBC}" srcOrd="4" destOrd="0" presId="urn:microsoft.com/office/officeart/2005/8/layout/list1"/>
    <dgm:cxn modelId="{C06C6727-59BA-428D-A61E-B7B27E052B74}" type="presParOf" srcId="{242C0168-D4C9-484E-8852-97EE5513EFBC}" destId="{1B25D85E-E905-44E6-9189-116FBC9CAABF}" srcOrd="0" destOrd="0" presId="urn:microsoft.com/office/officeart/2005/8/layout/list1"/>
    <dgm:cxn modelId="{FC6979BF-45D9-4646-B4BF-AE0D22068CCD}" type="presParOf" srcId="{242C0168-D4C9-484E-8852-97EE5513EFBC}" destId="{20F66871-099D-48CE-A538-4F997129EF3B}" srcOrd="1" destOrd="0" presId="urn:microsoft.com/office/officeart/2005/8/layout/list1"/>
    <dgm:cxn modelId="{1FB19ECA-B188-4BC1-BA04-FA9DA05232F4}" type="presParOf" srcId="{31FCCBEB-2E70-405A-A8B1-18D18077E3E7}" destId="{47941C0C-7A0B-4FD0-950F-EF5E9BEFA7FD}" srcOrd="5" destOrd="0" presId="urn:microsoft.com/office/officeart/2005/8/layout/list1"/>
    <dgm:cxn modelId="{398F860F-51D1-4121-9E32-5227CCFCD03A}" type="presParOf" srcId="{31FCCBEB-2E70-405A-A8B1-18D18077E3E7}" destId="{169F641A-C26C-4858-9632-07659F732FDA}" srcOrd="6" destOrd="0" presId="urn:microsoft.com/office/officeart/2005/8/layout/list1"/>
    <dgm:cxn modelId="{D0266306-F247-4962-9645-B9D0F4729D72}" type="presParOf" srcId="{31FCCBEB-2E70-405A-A8B1-18D18077E3E7}" destId="{907E9A3C-E9DE-4633-9C78-65415AE26503}" srcOrd="7" destOrd="0" presId="urn:microsoft.com/office/officeart/2005/8/layout/list1"/>
    <dgm:cxn modelId="{FC72AEC1-AE28-48C7-A2BC-2A12E2B9374C}" type="presParOf" srcId="{31FCCBEB-2E70-405A-A8B1-18D18077E3E7}" destId="{5AF7F172-BC38-4023-8925-EB7A305AA9A1}" srcOrd="8" destOrd="0" presId="urn:microsoft.com/office/officeart/2005/8/layout/list1"/>
    <dgm:cxn modelId="{F8879FD6-2F52-420F-8CD2-C2C2D48AF721}" type="presParOf" srcId="{5AF7F172-BC38-4023-8925-EB7A305AA9A1}" destId="{A36926AC-EEF2-4BF2-9CF9-180F21BE5360}" srcOrd="0" destOrd="0" presId="urn:microsoft.com/office/officeart/2005/8/layout/list1"/>
    <dgm:cxn modelId="{84908115-4D70-4F12-B569-FE6B951CAC6A}" type="presParOf" srcId="{5AF7F172-BC38-4023-8925-EB7A305AA9A1}" destId="{339F84A7-FDBD-4993-84E0-5C00C1B267BA}" srcOrd="1" destOrd="0" presId="urn:microsoft.com/office/officeart/2005/8/layout/list1"/>
    <dgm:cxn modelId="{DE934536-EBC3-4968-B49E-17DC1B47B8B3}" type="presParOf" srcId="{31FCCBEB-2E70-405A-A8B1-18D18077E3E7}" destId="{2F6EEFD8-0491-470B-A529-025324414C5A}" srcOrd="9" destOrd="0" presId="urn:microsoft.com/office/officeart/2005/8/layout/list1"/>
    <dgm:cxn modelId="{ECDC7693-DC22-4F42-96AB-19574FD1D08F}" type="presParOf" srcId="{31FCCBEB-2E70-405A-A8B1-18D18077E3E7}" destId="{23F10231-3A13-42C0-BE23-3B4E035B16DB}" srcOrd="10" destOrd="0" presId="urn:microsoft.com/office/officeart/2005/8/layout/list1"/>
    <dgm:cxn modelId="{BDE90AA4-1AB4-4C2D-A90C-1F4BE3FD59C0}" type="presParOf" srcId="{31FCCBEB-2E70-405A-A8B1-18D18077E3E7}" destId="{7B6230D3-14A1-42AF-B77B-4AD1E84C7E87}" srcOrd="11" destOrd="0" presId="urn:microsoft.com/office/officeart/2005/8/layout/list1"/>
    <dgm:cxn modelId="{06659F71-77A5-4BC1-8286-B15117786416}" type="presParOf" srcId="{31FCCBEB-2E70-405A-A8B1-18D18077E3E7}" destId="{06AA7DA9-AF77-40F3-A039-EFB0136677BD}" srcOrd="12" destOrd="0" presId="urn:microsoft.com/office/officeart/2005/8/layout/list1"/>
    <dgm:cxn modelId="{DFAC9EC4-CF3F-40AB-AB2B-15F54B769848}" type="presParOf" srcId="{06AA7DA9-AF77-40F3-A039-EFB0136677BD}" destId="{05EBDE44-BFE7-4F7C-8866-FD237995CE98}" srcOrd="0" destOrd="0" presId="urn:microsoft.com/office/officeart/2005/8/layout/list1"/>
    <dgm:cxn modelId="{299F3F7B-5F1B-498D-86A8-03A0766F1909}" type="presParOf" srcId="{06AA7DA9-AF77-40F3-A039-EFB0136677BD}" destId="{17FE660F-925D-4971-9229-DDA27C6A6311}" srcOrd="1" destOrd="0" presId="urn:microsoft.com/office/officeart/2005/8/layout/list1"/>
    <dgm:cxn modelId="{C5FBBAD0-4F55-4F63-B7B3-CF1588C04F32}" type="presParOf" srcId="{31FCCBEB-2E70-405A-A8B1-18D18077E3E7}" destId="{A6FB34B6-F8A2-4058-B173-14FC1AC5E167}" srcOrd="13" destOrd="0" presId="urn:microsoft.com/office/officeart/2005/8/layout/list1"/>
    <dgm:cxn modelId="{C591E301-DC66-40AB-BCA8-A58BAEC63643}" type="presParOf" srcId="{31FCCBEB-2E70-405A-A8B1-18D18077E3E7}" destId="{ABE4EA15-9CCC-4E2D-B8B4-7363089CF995}" srcOrd="14" destOrd="0" presId="urn:microsoft.com/office/officeart/2005/8/layout/list1"/>
    <dgm:cxn modelId="{2D2D7AC3-D77C-4F7B-9633-FA3C620B393F}" type="presParOf" srcId="{31FCCBEB-2E70-405A-A8B1-18D18077E3E7}" destId="{50998B06-C30D-41F9-9B12-5A2B6B0C57C6}" srcOrd="15" destOrd="0" presId="urn:microsoft.com/office/officeart/2005/8/layout/list1"/>
    <dgm:cxn modelId="{8F20B2AF-15F2-4F71-8D6D-CEDA77706DFC}" type="presParOf" srcId="{31FCCBEB-2E70-405A-A8B1-18D18077E3E7}" destId="{08BFBFB0-35EA-4117-8DDF-D19A63F1E780}" srcOrd="16" destOrd="0" presId="urn:microsoft.com/office/officeart/2005/8/layout/list1"/>
    <dgm:cxn modelId="{C235D092-FE33-4A39-8849-58D5800927DE}" type="presParOf" srcId="{08BFBFB0-35EA-4117-8DDF-D19A63F1E780}" destId="{A5B399FF-B45D-4D01-8DD0-5A9D14CB49EF}" srcOrd="0" destOrd="0" presId="urn:microsoft.com/office/officeart/2005/8/layout/list1"/>
    <dgm:cxn modelId="{D48BE3A5-5EAE-45D5-99A5-629A66F936AD}" type="presParOf" srcId="{08BFBFB0-35EA-4117-8DDF-D19A63F1E780}" destId="{681E328D-5D97-4FB8-A0DD-768DB97C10B1}" srcOrd="1" destOrd="0" presId="urn:microsoft.com/office/officeart/2005/8/layout/list1"/>
    <dgm:cxn modelId="{87A66842-D029-4507-9867-BD5610B42C57}" type="presParOf" srcId="{31FCCBEB-2E70-405A-A8B1-18D18077E3E7}" destId="{ECAB42EF-6EAE-4D81-9E09-F63445E72723}" srcOrd="17" destOrd="0" presId="urn:microsoft.com/office/officeart/2005/8/layout/list1"/>
    <dgm:cxn modelId="{04FFBE63-AFDB-4703-B4CE-C604CCAFAA9B}" type="presParOf" srcId="{31FCCBEB-2E70-405A-A8B1-18D18077E3E7}" destId="{D04FF726-3328-412C-A3CD-81E6F4F37ADA}" srcOrd="18" destOrd="0" presId="urn:microsoft.com/office/officeart/2005/8/layout/list1"/>
    <dgm:cxn modelId="{182A3909-B125-44E6-A8FA-90E95A9F68DD}" type="presParOf" srcId="{31FCCBEB-2E70-405A-A8B1-18D18077E3E7}" destId="{AA00D633-C3C3-4E9D-8605-3395754F1CD2}" srcOrd="19" destOrd="0" presId="urn:microsoft.com/office/officeart/2005/8/layout/list1"/>
    <dgm:cxn modelId="{3CBA8B4E-A81C-4D0D-9AC7-2EF808680BA4}" type="presParOf" srcId="{31FCCBEB-2E70-405A-A8B1-18D18077E3E7}" destId="{17762FC2-69CA-4BAB-B889-A8543887DE9B}" srcOrd="20" destOrd="0" presId="urn:microsoft.com/office/officeart/2005/8/layout/list1"/>
    <dgm:cxn modelId="{71A784A4-871A-4CA9-938B-AFFCB53F4BB7}" type="presParOf" srcId="{17762FC2-69CA-4BAB-B889-A8543887DE9B}" destId="{C136777E-8F65-4B0D-BA99-6FF796E3E630}" srcOrd="0" destOrd="0" presId="urn:microsoft.com/office/officeart/2005/8/layout/list1"/>
    <dgm:cxn modelId="{C2C328E2-42E8-4DD1-9171-EA58281BDC8B}" type="presParOf" srcId="{17762FC2-69CA-4BAB-B889-A8543887DE9B}" destId="{247BA45D-60DA-4B3C-BB83-8E6BBC5F1E83}" srcOrd="1" destOrd="0" presId="urn:microsoft.com/office/officeart/2005/8/layout/list1"/>
    <dgm:cxn modelId="{FB807750-A486-478E-8BF5-D2294C9825C7}" type="presParOf" srcId="{31FCCBEB-2E70-405A-A8B1-18D18077E3E7}" destId="{9C214E1E-2121-41E3-A603-DEC690EFBAC8}" srcOrd="21" destOrd="0" presId="urn:microsoft.com/office/officeart/2005/8/layout/list1"/>
    <dgm:cxn modelId="{ADAF50A9-7B61-49BA-A6A6-A30585F219D8}" type="presParOf" srcId="{31FCCBEB-2E70-405A-A8B1-18D18077E3E7}" destId="{39E457B8-7CF7-4740-82F1-75D1529504C6}" srcOrd="22" destOrd="0" presId="urn:microsoft.com/office/officeart/2005/8/layout/list1"/>
    <dgm:cxn modelId="{BC13E031-1929-407A-A8B2-0AC76A2B645A}" type="presParOf" srcId="{31FCCBEB-2E70-405A-A8B1-18D18077E3E7}" destId="{ADDD656C-B6E2-4AB7-B514-65F23AADF2BB}" srcOrd="23" destOrd="0" presId="urn:microsoft.com/office/officeart/2005/8/layout/list1"/>
    <dgm:cxn modelId="{7EC844F5-880D-4DEE-BD13-21EAB1468A68}" type="presParOf" srcId="{31FCCBEB-2E70-405A-A8B1-18D18077E3E7}" destId="{1E02211E-0BA8-4AEA-BB02-DE04FEB83464}" srcOrd="24" destOrd="0" presId="urn:microsoft.com/office/officeart/2005/8/layout/list1"/>
    <dgm:cxn modelId="{6BD4D4EE-E560-40A3-BA18-50C09BED4E4C}" type="presParOf" srcId="{1E02211E-0BA8-4AEA-BB02-DE04FEB83464}" destId="{2C97A5B5-CCE0-4D9C-BFEC-8F56E6533029}" srcOrd="0" destOrd="0" presId="urn:microsoft.com/office/officeart/2005/8/layout/list1"/>
    <dgm:cxn modelId="{7105BAB7-9F61-4946-A77A-B1AF22616735}" type="presParOf" srcId="{1E02211E-0BA8-4AEA-BB02-DE04FEB83464}" destId="{1CD9345E-FEE6-4AE0-9CB9-2B1A592BE740}" srcOrd="1" destOrd="0" presId="urn:microsoft.com/office/officeart/2005/8/layout/list1"/>
    <dgm:cxn modelId="{28ADFAE9-114B-4F7C-B41C-9E8C602E231E}" type="presParOf" srcId="{31FCCBEB-2E70-405A-A8B1-18D18077E3E7}" destId="{80BA21F4-0B81-453C-97D6-A984D0DBA63F}" srcOrd="25" destOrd="0" presId="urn:microsoft.com/office/officeart/2005/8/layout/list1"/>
    <dgm:cxn modelId="{76AC10AF-CB6B-4437-B251-E7DA2176428D}" type="presParOf" srcId="{31FCCBEB-2E70-405A-A8B1-18D18077E3E7}" destId="{3AF7A14E-DAB3-4EF2-A5B8-D8A259A6F8DE}" srcOrd="26" destOrd="0" presId="urn:microsoft.com/office/officeart/2005/8/layout/list1"/>
    <dgm:cxn modelId="{0451445C-CD6A-4E90-AEA6-36461A487819}" type="presParOf" srcId="{31FCCBEB-2E70-405A-A8B1-18D18077E3E7}" destId="{3486B78E-47E9-4174-BC98-FFDAACB00027}" srcOrd="27" destOrd="0" presId="urn:microsoft.com/office/officeart/2005/8/layout/list1"/>
    <dgm:cxn modelId="{A83368A3-1B03-4B3B-A1CF-3E5E3D147DA2}" type="presParOf" srcId="{31FCCBEB-2E70-405A-A8B1-18D18077E3E7}" destId="{E779F5F8-1009-409E-B990-0468560517EC}" srcOrd="28" destOrd="0" presId="urn:microsoft.com/office/officeart/2005/8/layout/list1"/>
    <dgm:cxn modelId="{5623EB3C-3BA0-45E1-8B00-D25033C71ADF}" type="presParOf" srcId="{E779F5F8-1009-409E-B990-0468560517EC}" destId="{B33AB6AD-77D5-4A66-80D2-8D4C63025686}" srcOrd="0" destOrd="0" presId="urn:microsoft.com/office/officeart/2005/8/layout/list1"/>
    <dgm:cxn modelId="{DD4C34C1-C263-48CA-967E-451FBD60870F}" type="presParOf" srcId="{E779F5F8-1009-409E-B990-0468560517EC}" destId="{CED69DA3-B374-4C03-8208-BA853095D3E9}" srcOrd="1" destOrd="0" presId="urn:microsoft.com/office/officeart/2005/8/layout/list1"/>
    <dgm:cxn modelId="{B9C1E9A2-1DD5-42F2-8ED0-C3E117B35583}" type="presParOf" srcId="{31FCCBEB-2E70-405A-A8B1-18D18077E3E7}" destId="{7A578574-BB5C-4D2F-A59A-1CF72B3A0AEA}" srcOrd="29" destOrd="0" presId="urn:microsoft.com/office/officeart/2005/8/layout/list1"/>
    <dgm:cxn modelId="{9B212D5D-85E9-4529-B861-A37B43A55402}" type="presParOf" srcId="{31FCCBEB-2E70-405A-A8B1-18D18077E3E7}" destId="{947CBF46-0C14-45C0-B4BD-6F0F09EC3C12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270196-FA66-448E-B84D-DF78B332C2F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C6A179-C94C-49FA-AC7E-9214FBCFACF0}">
      <dgm:prSet phldrT="[Текст]" custT="1"/>
      <dgm:spPr/>
      <dgm:t>
        <a:bodyPr/>
        <a:lstStyle/>
        <a:p>
          <a:r>
            <a:rPr lang="uk-UA" sz="1600" b="1" dirty="0"/>
            <a:t>В залежності від цільового і функціонального призначення для підготовки окремих видів правових документів використовуються такі види бланків</a:t>
          </a:r>
          <a:endParaRPr lang="ru-RU" sz="1600" b="1" dirty="0"/>
        </a:p>
      </dgm:t>
    </dgm:pt>
    <dgm:pt modelId="{35506E74-61E8-4050-BFFD-A7E4FDF4583C}" type="parTrans" cxnId="{91079B5C-248F-4B79-A01D-D075B0AD4B22}">
      <dgm:prSet/>
      <dgm:spPr/>
      <dgm:t>
        <a:bodyPr/>
        <a:lstStyle/>
        <a:p>
          <a:endParaRPr lang="ru-RU"/>
        </a:p>
      </dgm:t>
    </dgm:pt>
    <dgm:pt modelId="{719078E4-F1A2-4819-BA2A-8187179B1D42}" type="sibTrans" cxnId="{91079B5C-248F-4B79-A01D-D075B0AD4B22}">
      <dgm:prSet/>
      <dgm:spPr/>
      <dgm:t>
        <a:bodyPr/>
        <a:lstStyle/>
        <a:p>
          <a:endParaRPr lang="ru-RU"/>
        </a:p>
      </dgm:t>
    </dgm:pt>
    <dgm:pt modelId="{879297DD-0B0F-4362-86AA-9F7F715763C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1100" b="1" i="1" dirty="0" err="1"/>
            <a:t>посвідчувані</a:t>
          </a:r>
          <a:r>
            <a:rPr lang="uk-UA" sz="1100" b="1" i="1" dirty="0"/>
            <a:t> </a:t>
          </a:r>
        </a:p>
        <a:p>
          <a:pPr>
            <a:spcAft>
              <a:spcPts val="0"/>
            </a:spcAft>
          </a:pPr>
          <a:r>
            <a:rPr lang="uk-UA" sz="1100" dirty="0"/>
            <a:t>(паспорт, диплом, певні цивільно-правові договори). Вони відрізняються від інших особливою важливістю і мають точні стандарти. їх виготовляють спеціальні державні установи на папері з водяними знаками</a:t>
          </a:r>
          <a:endParaRPr lang="ru-RU" sz="1100" dirty="0"/>
        </a:p>
      </dgm:t>
    </dgm:pt>
    <dgm:pt modelId="{1F953D95-FA72-47E7-AB39-A6E8276BE7BE}" type="parTrans" cxnId="{9326BCE5-9E0A-41C9-A9E2-BC8EB239C8AD}">
      <dgm:prSet/>
      <dgm:spPr/>
      <dgm:t>
        <a:bodyPr/>
        <a:lstStyle/>
        <a:p>
          <a:endParaRPr lang="ru-RU"/>
        </a:p>
      </dgm:t>
    </dgm:pt>
    <dgm:pt modelId="{65D9833B-4E22-4D16-8D82-861434672345}" type="sibTrans" cxnId="{9326BCE5-9E0A-41C9-A9E2-BC8EB239C8AD}">
      <dgm:prSet/>
      <dgm:spPr/>
      <dgm:t>
        <a:bodyPr/>
        <a:lstStyle/>
        <a:p>
          <a:endParaRPr lang="ru-RU"/>
        </a:p>
      </dgm:t>
    </dgm:pt>
    <dgm:pt modelId="{505C8F62-2815-4FA9-ACD6-AA9501D4540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1100" b="1" i="1" dirty="0"/>
            <a:t>спеціальні </a:t>
          </a:r>
        </a:p>
        <a:p>
          <a:pPr>
            <a:spcAft>
              <a:spcPts val="0"/>
            </a:spcAft>
          </a:pPr>
          <a:r>
            <a:rPr lang="uk-UA" sz="1100" dirty="0"/>
            <a:t>(постанови, обвинувальні висновки). Вони використовуються правоохоронними і судовими органами в зв'язку із здійсненням державно-владної діяльності, спрямованої на охорону і захист прав громадян</a:t>
          </a:r>
          <a:endParaRPr lang="ru-RU" sz="1100" dirty="0"/>
        </a:p>
      </dgm:t>
    </dgm:pt>
    <dgm:pt modelId="{BBD7F7A0-ED72-4D8B-A509-D7B9905331F0}" type="parTrans" cxnId="{82A91E88-3F74-4949-BA55-DC53007F30D6}">
      <dgm:prSet/>
      <dgm:spPr/>
      <dgm:t>
        <a:bodyPr/>
        <a:lstStyle/>
        <a:p>
          <a:endParaRPr lang="ru-RU"/>
        </a:p>
      </dgm:t>
    </dgm:pt>
    <dgm:pt modelId="{A5995B35-A9D9-45DA-8D25-D23FE579F3DE}" type="sibTrans" cxnId="{82A91E88-3F74-4949-BA55-DC53007F30D6}">
      <dgm:prSet/>
      <dgm:spPr/>
      <dgm:t>
        <a:bodyPr/>
        <a:lstStyle/>
        <a:p>
          <a:endParaRPr lang="ru-RU"/>
        </a:p>
      </dgm:t>
    </dgm:pt>
    <dgm:pt modelId="{0A1A204A-C1EB-42B7-B8BE-A45D4DFB2242}">
      <dgm:prSet custT="1"/>
      <dgm:spPr/>
      <dgm:t>
        <a:bodyPr/>
        <a:lstStyle/>
        <a:p>
          <a:r>
            <a:rPr lang="uk-UA" sz="1100" b="1" i="1" dirty="0"/>
            <a:t>договірна документація</a:t>
          </a:r>
          <a:r>
            <a:rPr lang="uk-UA" sz="1100" i="1" dirty="0"/>
            <a:t> </a:t>
          </a:r>
          <a:r>
            <a:rPr lang="uk-UA" sz="1100" dirty="0"/>
            <a:t>Особливість полягає у тому, що чинне </a:t>
          </a:r>
          <a:r>
            <a:rPr lang="uk-UA" sz="1100" dirty="0" err="1"/>
            <a:t>закнодавство</a:t>
          </a:r>
          <a:r>
            <a:rPr lang="uk-UA" sz="1100" dirty="0"/>
            <a:t> України не містить чіткого регулювання щодо зовнішнього вигляду угоди. </a:t>
          </a:r>
          <a:endParaRPr lang="ru-RU" sz="1100" dirty="0"/>
        </a:p>
      </dgm:t>
    </dgm:pt>
    <dgm:pt modelId="{E1F980DE-D0A5-4CA0-A976-B7B61CEF34C7}" type="parTrans" cxnId="{BF199A77-D1BC-4C4D-A5C9-202CC50799E6}">
      <dgm:prSet/>
      <dgm:spPr/>
      <dgm:t>
        <a:bodyPr/>
        <a:lstStyle/>
        <a:p>
          <a:endParaRPr lang="ru-RU"/>
        </a:p>
      </dgm:t>
    </dgm:pt>
    <dgm:pt modelId="{0A3C889A-6A4A-4237-8E5E-49618C7DC030}" type="sibTrans" cxnId="{BF199A77-D1BC-4C4D-A5C9-202CC50799E6}">
      <dgm:prSet/>
      <dgm:spPr/>
      <dgm:t>
        <a:bodyPr/>
        <a:lstStyle/>
        <a:p>
          <a:endParaRPr lang="ru-RU"/>
        </a:p>
      </dgm:t>
    </dgm:pt>
    <dgm:pt modelId="{4581B8E2-A9C6-4C38-A4A1-F743BBD87E3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uk-UA" sz="1100" b="1" i="1" dirty="0"/>
            <a:t>звичайні </a:t>
          </a:r>
        </a:p>
        <a:p>
          <a:pPr>
            <a:spcAft>
              <a:spcPts val="0"/>
            </a:spcAft>
          </a:pPr>
          <a:r>
            <a:rPr lang="uk-UA" sz="1100" dirty="0"/>
            <a:t>(перепустка, довідка). Вони не потребують точних стандартів і забезпечують зручне користування.</a:t>
          </a:r>
          <a:endParaRPr lang="ru-RU" sz="1100" dirty="0"/>
        </a:p>
      </dgm:t>
    </dgm:pt>
    <dgm:pt modelId="{5D90FCC5-FB46-40FC-B8D5-9C94A6BB7863}" type="parTrans" cxnId="{58128081-E844-4B3B-AF15-4A9BE2663A01}">
      <dgm:prSet/>
      <dgm:spPr/>
      <dgm:t>
        <a:bodyPr/>
        <a:lstStyle/>
        <a:p>
          <a:endParaRPr lang="ru-RU"/>
        </a:p>
      </dgm:t>
    </dgm:pt>
    <dgm:pt modelId="{E20C79D8-3DF8-4F7A-87A4-E3DECA7670C6}" type="sibTrans" cxnId="{58128081-E844-4B3B-AF15-4A9BE2663A01}">
      <dgm:prSet/>
      <dgm:spPr/>
      <dgm:t>
        <a:bodyPr/>
        <a:lstStyle/>
        <a:p>
          <a:endParaRPr lang="ru-RU"/>
        </a:p>
      </dgm:t>
    </dgm:pt>
    <dgm:pt modelId="{B38420F2-ABAC-482F-8F1E-3A428ED75F9D}" type="pres">
      <dgm:prSet presAssocID="{E6270196-FA66-448E-B84D-DF78B332C2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5F7D8EA-F2C1-4AB9-AB4A-5A9817B862CC}" type="pres">
      <dgm:prSet presAssocID="{0FC6A179-C94C-49FA-AC7E-9214FBCFACF0}" presName="hierRoot1" presStyleCnt="0"/>
      <dgm:spPr/>
    </dgm:pt>
    <dgm:pt modelId="{6567E2FE-F674-4AEB-B0A9-331951F769E3}" type="pres">
      <dgm:prSet presAssocID="{0FC6A179-C94C-49FA-AC7E-9214FBCFACF0}" presName="composite" presStyleCnt="0"/>
      <dgm:spPr/>
    </dgm:pt>
    <dgm:pt modelId="{3CE6C2C7-2E7F-46F4-B255-0BBD6D224409}" type="pres">
      <dgm:prSet presAssocID="{0FC6A179-C94C-49FA-AC7E-9214FBCFACF0}" presName="background" presStyleLbl="node0" presStyleIdx="0" presStyleCnt="1"/>
      <dgm:spPr/>
    </dgm:pt>
    <dgm:pt modelId="{9B7439EF-6D6E-41B4-8E07-BA4BB0C8AF76}" type="pres">
      <dgm:prSet presAssocID="{0FC6A179-C94C-49FA-AC7E-9214FBCFACF0}" presName="text" presStyleLbl="fgAcc0" presStyleIdx="0" presStyleCnt="1" custScaleX="234947" custScaleY="195282" custLinFactY="-100000" custLinFactNeighborX="-15454" custLinFactNeighborY="-102789">
        <dgm:presLayoutVars>
          <dgm:chPref val="3"/>
        </dgm:presLayoutVars>
      </dgm:prSet>
      <dgm:spPr/>
    </dgm:pt>
    <dgm:pt modelId="{538D75F6-C3D7-4D8B-8C7F-683DC839E7E0}" type="pres">
      <dgm:prSet presAssocID="{0FC6A179-C94C-49FA-AC7E-9214FBCFACF0}" presName="hierChild2" presStyleCnt="0"/>
      <dgm:spPr/>
    </dgm:pt>
    <dgm:pt modelId="{F5C3FC34-C00C-47E2-9674-3470EA742F85}" type="pres">
      <dgm:prSet presAssocID="{1F953D95-FA72-47E7-AB39-A6E8276BE7BE}" presName="Name10" presStyleLbl="parChTrans1D2" presStyleIdx="0" presStyleCnt="4"/>
      <dgm:spPr/>
    </dgm:pt>
    <dgm:pt modelId="{006A6BCF-E413-42AB-BF5B-A3332A8C0EC8}" type="pres">
      <dgm:prSet presAssocID="{879297DD-0B0F-4362-86AA-9F7F715763CB}" presName="hierRoot2" presStyleCnt="0"/>
      <dgm:spPr/>
    </dgm:pt>
    <dgm:pt modelId="{F7BA44B0-78F7-4BC1-BC84-80FE64CD6DCC}" type="pres">
      <dgm:prSet presAssocID="{879297DD-0B0F-4362-86AA-9F7F715763CB}" presName="composite2" presStyleCnt="0"/>
      <dgm:spPr/>
    </dgm:pt>
    <dgm:pt modelId="{86D3EE64-2057-4102-B4A8-46008CA7B9D1}" type="pres">
      <dgm:prSet presAssocID="{879297DD-0B0F-4362-86AA-9F7F715763CB}" presName="background2" presStyleLbl="node2" presStyleIdx="0" presStyleCnt="4"/>
      <dgm:spPr/>
    </dgm:pt>
    <dgm:pt modelId="{6583FEB1-1289-47FD-9C89-69808745B896}" type="pres">
      <dgm:prSet presAssocID="{879297DD-0B0F-4362-86AA-9F7F715763CB}" presName="text2" presStyleLbl="fgAcc2" presStyleIdx="0" presStyleCnt="4" custScaleX="155260" custScaleY="174258" custLinFactNeighborX="9245" custLinFactNeighborY="-91694">
        <dgm:presLayoutVars>
          <dgm:chPref val="3"/>
        </dgm:presLayoutVars>
      </dgm:prSet>
      <dgm:spPr/>
    </dgm:pt>
    <dgm:pt modelId="{2B957A67-1653-4A99-AD88-D90B97B1B31C}" type="pres">
      <dgm:prSet presAssocID="{879297DD-0B0F-4362-86AA-9F7F715763CB}" presName="hierChild3" presStyleCnt="0"/>
      <dgm:spPr/>
    </dgm:pt>
    <dgm:pt modelId="{8CD8DA73-26F0-4997-9BE1-A79134FA761C}" type="pres">
      <dgm:prSet presAssocID="{BBD7F7A0-ED72-4D8B-A509-D7B9905331F0}" presName="Name10" presStyleLbl="parChTrans1D2" presStyleIdx="1" presStyleCnt="4"/>
      <dgm:spPr/>
    </dgm:pt>
    <dgm:pt modelId="{95445A66-0A82-4E9F-B6BC-7A15EA0EA041}" type="pres">
      <dgm:prSet presAssocID="{505C8F62-2815-4FA9-ACD6-AA9501D4540F}" presName="hierRoot2" presStyleCnt="0"/>
      <dgm:spPr/>
    </dgm:pt>
    <dgm:pt modelId="{BEF46C31-C3F0-4533-A9B0-2C57A4CE75D4}" type="pres">
      <dgm:prSet presAssocID="{505C8F62-2815-4FA9-ACD6-AA9501D4540F}" presName="composite2" presStyleCnt="0"/>
      <dgm:spPr/>
    </dgm:pt>
    <dgm:pt modelId="{8CD347B2-A2FC-4DE2-BF98-25C4BB9174CD}" type="pres">
      <dgm:prSet presAssocID="{505C8F62-2815-4FA9-ACD6-AA9501D4540F}" presName="background2" presStyleLbl="node2" presStyleIdx="1" presStyleCnt="4"/>
      <dgm:spPr/>
    </dgm:pt>
    <dgm:pt modelId="{95B50240-A4DD-4388-A24C-8E004A293638}" type="pres">
      <dgm:prSet presAssocID="{505C8F62-2815-4FA9-ACD6-AA9501D4540F}" presName="text2" presStyleLbl="fgAcc2" presStyleIdx="1" presStyleCnt="4" custScaleX="159550" custScaleY="171949" custLinFactY="37501" custLinFactNeighborX="-67591" custLinFactNeighborY="100000">
        <dgm:presLayoutVars>
          <dgm:chPref val="3"/>
        </dgm:presLayoutVars>
      </dgm:prSet>
      <dgm:spPr/>
    </dgm:pt>
    <dgm:pt modelId="{C965FEFF-11C8-4416-AB47-AFE22C49B129}" type="pres">
      <dgm:prSet presAssocID="{505C8F62-2815-4FA9-ACD6-AA9501D4540F}" presName="hierChild3" presStyleCnt="0"/>
      <dgm:spPr/>
    </dgm:pt>
    <dgm:pt modelId="{970033CE-F2E6-4200-B4F0-27A0AF658872}" type="pres">
      <dgm:prSet presAssocID="{E1F980DE-D0A5-4CA0-A976-B7B61CEF34C7}" presName="Name10" presStyleLbl="parChTrans1D2" presStyleIdx="2" presStyleCnt="4"/>
      <dgm:spPr/>
    </dgm:pt>
    <dgm:pt modelId="{774684EE-79A9-446D-B5CB-10E60F5D1B3F}" type="pres">
      <dgm:prSet presAssocID="{0A1A204A-C1EB-42B7-B8BE-A45D4DFB2242}" presName="hierRoot2" presStyleCnt="0"/>
      <dgm:spPr/>
    </dgm:pt>
    <dgm:pt modelId="{F7FB65C2-D895-4DA4-B9F0-5031F8E53293}" type="pres">
      <dgm:prSet presAssocID="{0A1A204A-C1EB-42B7-B8BE-A45D4DFB2242}" presName="composite2" presStyleCnt="0"/>
      <dgm:spPr/>
    </dgm:pt>
    <dgm:pt modelId="{B7F607BB-9262-40EC-972D-5C44B4BA0AA9}" type="pres">
      <dgm:prSet presAssocID="{0A1A204A-C1EB-42B7-B8BE-A45D4DFB2242}" presName="background2" presStyleLbl="node2" presStyleIdx="2" presStyleCnt="4"/>
      <dgm:spPr/>
    </dgm:pt>
    <dgm:pt modelId="{DB281358-EC77-4B5C-874F-760FA908159E}" type="pres">
      <dgm:prSet presAssocID="{0A1A204A-C1EB-42B7-B8BE-A45D4DFB2242}" presName="text2" presStyleLbl="fgAcc2" presStyleIdx="2" presStyleCnt="4" custScaleX="147346" custScaleY="147076" custLinFactY="37501" custLinFactNeighborX="35846" custLinFactNeighborY="100000">
        <dgm:presLayoutVars>
          <dgm:chPref val="3"/>
        </dgm:presLayoutVars>
      </dgm:prSet>
      <dgm:spPr/>
    </dgm:pt>
    <dgm:pt modelId="{91743213-45A8-4C93-9D11-69995491967A}" type="pres">
      <dgm:prSet presAssocID="{0A1A204A-C1EB-42B7-B8BE-A45D4DFB2242}" presName="hierChild3" presStyleCnt="0"/>
      <dgm:spPr/>
    </dgm:pt>
    <dgm:pt modelId="{3F171E4E-2A41-48C6-92A3-FF9F62F3EBBD}" type="pres">
      <dgm:prSet presAssocID="{5D90FCC5-FB46-40FC-B8D5-9C94A6BB7863}" presName="Name10" presStyleLbl="parChTrans1D2" presStyleIdx="3" presStyleCnt="4"/>
      <dgm:spPr/>
    </dgm:pt>
    <dgm:pt modelId="{E341FAF0-F0E1-48A7-864A-E7AACBCAC4FC}" type="pres">
      <dgm:prSet presAssocID="{4581B8E2-A9C6-4C38-A4A1-F743BBD87E3B}" presName="hierRoot2" presStyleCnt="0"/>
      <dgm:spPr/>
    </dgm:pt>
    <dgm:pt modelId="{C11D4C38-36AE-479F-8B28-33BB114AD86E}" type="pres">
      <dgm:prSet presAssocID="{4581B8E2-A9C6-4C38-A4A1-F743BBD87E3B}" presName="composite2" presStyleCnt="0"/>
      <dgm:spPr/>
    </dgm:pt>
    <dgm:pt modelId="{FA3B4C91-AF09-4158-9ECF-707241EF4813}" type="pres">
      <dgm:prSet presAssocID="{4581B8E2-A9C6-4C38-A4A1-F743BBD87E3B}" presName="background2" presStyleLbl="node2" presStyleIdx="3" presStyleCnt="4"/>
      <dgm:spPr/>
    </dgm:pt>
    <dgm:pt modelId="{B35B1C12-3D77-4608-AD6B-67DB4F92ECAF}" type="pres">
      <dgm:prSet presAssocID="{4581B8E2-A9C6-4C38-A4A1-F743BBD87E3B}" presName="text2" presStyleLbl="fgAcc2" presStyleIdx="3" presStyleCnt="4" custScaleX="162549" custScaleY="151784" custLinFactNeighborX="-2186" custLinFactNeighborY="-88651">
        <dgm:presLayoutVars>
          <dgm:chPref val="3"/>
        </dgm:presLayoutVars>
      </dgm:prSet>
      <dgm:spPr/>
    </dgm:pt>
    <dgm:pt modelId="{DC122781-99CD-4FF4-B14C-6157E024DE05}" type="pres">
      <dgm:prSet presAssocID="{4581B8E2-A9C6-4C38-A4A1-F743BBD87E3B}" presName="hierChild3" presStyleCnt="0"/>
      <dgm:spPr/>
    </dgm:pt>
  </dgm:ptLst>
  <dgm:cxnLst>
    <dgm:cxn modelId="{71DBC119-3DA8-422D-8C24-10916C249184}" type="presOf" srcId="{879297DD-0B0F-4362-86AA-9F7F715763CB}" destId="{6583FEB1-1289-47FD-9C89-69808745B896}" srcOrd="0" destOrd="0" presId="urn:microsoft.com/office/officeart/2005/8/layout/hierarchy1"/>
    <dgm:cxn modelId="{13C9F421-9B95-4D9D-8D20-A08AB885DFC6}" type="presOf" srcId="{0A1A204A-C1EB-42B7-B8BE-A45D4DFB2242}" destId="{DB281358-EC77-4B5C-874F-760FA908159E}" srcOrd="0" destOrd="0" presId="urn:microsoft.com/office/officeart/2005/8/layout/hierarchy1"/>
    <dgm:cxn modelId="{700BDB29-6BF9-49C3-9454-0F8F9D8284CF}" type="presOf" srcId="{BBD7F7A0-ED72-4D8B-A509-D7B9905331F0}" destId="{8CD8DA73-26F0-4997-9BE1-A79134FA761C}" srcOrd="0" destOrd="0" presId="urn:microsoft.com/office/officeart/2005/8/layout/hierarchy1"/>
    <dgm:cxn modelId="{91079B5C-248F-4B79-A01D-D075B0AD4B22}" srcId="{E6270196-FA66-448E-B84D-DF78B332C2F6}" destId="{0FC6A179-C94C-49FA-AC7E-9214FBCFACF0}" srcOrd="0" destOrd="0" parTransId="{35506E74-61E8-4050-BFFD-A7E4FDF4583C}" sibTransId="{719078E4-F1A2-4819-BA2A-8187179B1D42}"/>
    <dgm:cxn modelId="{A80D9545-A488-4A6E-8B5E-257BE02BF5EE}" type="presOf" srcId="{5D90FCC5-FB46-40FC-B8D5-9C94A6BB7863}" destId="{3F171E4E-2A41-48C6-92A3-FF9F62F3EBBD}" srcOrd="0" destOrd="0" presId="urn:microsoft.com/office/officeart/2005/8/layout/hierarchy1"/>
    <dgm:cxn modelId="{C77CF572-BF06-4B06-AD1A-92444E208F7F}" type="presOf" srcId="{E6270196-FA66-448E-B84D-DF78B332C2F6}" destId="{B38420F2-ABAC-482F-8F1E-3A428ED75F9D}" srcOrd="0" destOrd="0" presId="urn:microsoft.com/office/officeart/2005/8/layout/hierarchy1"/>
    <dgm:cxn modelId="{BF199A77-D1BC-4C4D-A5C9-202CC50799E6}" srcId="{0FC6A179-C94C-49FA-AC7E-9214FBCFACF0}" destId="{0A1A204A-C1EB-42B7-B8BE-A45D4DFB2242}" srcOrd="2" destOrd="0" parTransId="{E1F980DE-D0A5-4CA0-A976-B7B61CEF34C7}" sibTransId="{0A3C889A-6A4A-4237-8E5E-49618C7DC030}"/>
    <dgm:cxn modelId="{8C96837D-987B-4532-9D85-BBBD1C8BBB32}" type="presOf" srcId="{4581B8E2-A9C6-4C38-A4A1-F743BBD87E3B}" destId="{B35B1C12-3D77-4608-AD6B-67DB4F92ECAF}" srcOrd="0" destOrd="0" presId="urn:microsoft.com/office/officeart/2005/8/layout/hierarchy1"/>
    <dgm:cxn modelId="{58128081-E844-4B3B-AF15-4A9BE2663A01}" srcId="{0FC6A179-C94C-49FA-AC7E-9214FBCFACF0}" destId="{4581B8E2-A9C6-4C38-A4A1-F743BBD87E3B}" srcOrd="3" destOrd="0" parTransId="{5D90FCC5-FB46-40FC-B8D5-9C94A6BB7863}" sibTransId="{E20C79D8-3DF8-4F7A-87A4-E3DECA7670C6}"/>
    <dgm:cxn modelId="{82A91E88-3F74-4949-BA55-DC53007F30D6}" srcId="{0FC6A179-C94C-49FA-AC7E-9214FBCFACF0}" destId="{505C8F62-2815-4FA9-ACD6-AA9501D4540F}" srcOrd="1" destOrd="0" parTransId="{BBD7F7A0-ED72-4D8B-A509-D7B9905331F0}" sibTransId="{A5995B35-A9D9-45DA-8D25-D23FE579F3DE}"/>
    <dgm:cxn modelId="{543A5D95-8F31-4F17-A26C-BE444A846283}" type="presOf" srcId="{0FC6A179-C94C-49FA-AC7E-9214FBCFACF0}" destId="{9B7439EF-6D6E-41B4-8E07-BA4BB0C8AF76}" srcOrd="0" destOrd="0" presId="urn:microsoft.com/office/officeart/2005/8/layout/hierarchy1"/>
    <dgm:cxn modelId="{1C1C4DB9-B6D8-45DC-9D57-1112D22F9B8E}" type="presOf" srcId="{505C8F62-2815-4FA9-ACD6-AA9501D4540F}" destId="{95B50240-A4DD-4388-A24C-8E004A293638}" srcOrd="0" destOrd="0" presId="urn:microsoft.com/office/officeart/2005/8/layout/hierarchy1"/>
    <dgm:cxn modelId="{A7654DD8-E822-49FE-9C88-5FB5D50B0411}" type="presOf" srcId="{E1F980DE-D0A5-4CA0-A976-B7B61CEF34C7}" destId="{970033CE-F2E6-4200-B4F0-27A0AF658872}" srcOrd="0" destOrd="0" presId="urn:microsoft.com/office/officeart/2005/8/layout/hierarchy1"/>
    <dgm:cxn modelId="{F92C20DB-A3B3-4732-9918-A084F65FECCC}" type="presOf" srcId="{1F953D95-FA72-47E7-AB39-A6E8276BE7BE}" destId="{F5C3FC34-C00C-47E2-9674-3470EA742F85}" srcOrd="0" destOrd="0" presId="urn:microsoft.com/office/officeart/2005/8/layout/hierarchy1"/>
    <dgm:cxn modelId="{9326BCE5-9E0A-41C9-A9E2-BC8EB239C8AD}" srcId="{0FC6A179-C94C-49FA-AC7E-9214FBCFACF0}" destId="{879297DD-0B0F-4362-86AA-9F7F715763CB}" srcOrd="0" destOrd="0" parTransId="{1F953D95-FA72-47E7-AB39-A6E8276BE7BE}" sibTransId="{65D9833B-4E22-4D16-8D82-861434672345}"/>
    <dgm:cxn modelId="{3D55F443-E71D-4ADF-B3E0-372A8FF6ED94}" type="presParOf" srcId="{B38420F2-ABAC-482F-8F1E-3A428ED75F9D}" destId="{55F7D8EA-F2C1-4AB9-AB4A-5A9817B862CC}" srcOrd="0" destOrd="0" presId="urn:microsoft.com/office/officeart/2005/8/layout/hierarchy1"/>
    <dgm:cxn modelId="{63F0A4F1-0DFA-48F2-96B5-896D582B260C}" type="presParOf" srcId="{55F7D8EA-F2C1-4AB9-AB4A-5A9817B862CC}" destId="{6567E2FE-F674-4AEB-B0A9-331951F769E3}" srcOrd="0" destOrd="0" presId="urn:microsoft.com/office/officeart/2005/8/layout/hierarchy1"/>
    <dgm:cxn modelId="{EDF6D1B6-45CD-4F11-9E9F-3EB1239275B7}" type="presParOf" srcId="{6567E2FE-F674-4AEB-B0A9-331951F769E3}" destId="{3CE6C2C7-2E7F-46F4-B255-0BBD6D224409}" srcOrd="0" destOrd="0" presId="urn:microsoft.com/office/officeart/2005/8/layout/hierarchy1"/>
    <dgm:cxn modelId="{90F53306-E39A-455A-9C92-2356BA7AEC4D}" type="presParOf" srcId="{6567E2FE-F674-4AEB-B0A9-331951F769E3}" destId="{9B7439EF-6D6E-41B4-8E07-BA4BB0C8AF76}" srcOrd="1" destOrd="0" presId="urn:microsoft.com/office/officeart/2005/8/layout/hierarchy1"/>
    <dgm:cxn modelId="{B49CFB10-40D1-434E-B8AB-F957042BC1DB}" type="presParOf" srcId="{55F7D8EA-F2C1-4AB9-AB4A-5A9817B862CC}" destId="{538D75F6-C3D7-4D8B-8C7F-683DC839E7E0}" srcOrd="1" destOrd="0" presId="urn:microsoft.com/office/officeart/2005/8/layout/hierarchy1"/>
    <dgm:cxn modelId="{DE2C1452-2294-4B7B-BE32-0FFE18FD3B88}" type="presParOf" srcId="{538D75F6-C3D7-4D8B-8C7F-683DC839E7E0}" destId="{F5C3FC34-C00C-47E2-9674-3470EA742F85}" srcOrd="0" destOrd="0" presId="urn:microsoft.com/office/officeart/2005/8/layout/hierarchy1"/>
    <dgm:cxn modelId="{50F70AAC-7BCB-49D3-B294-C254C919CB12}" type="presParOf" srcId="{538D75F6-C3D7-4D8B-8C7F-683DC839E7E0}" destId="{006A6BCF-E413-42AB-BF5B-A3332A8C0EC8}" srcOrd="1" destOrd="0" presId="urn:microsoft.com/office/officeart/2005/8/layout/hierarchy1"/>
    <dgm:cxn modelId="{CD90FF68-B31B-46AE-B448-E72191D1CE2E}" type="presParOf" srcId="{006A6BCF-E413-42AB-BF5B-A3332A8C0EC8}" destId="{F7BA44B0-78F7-4BC1-BC84-80FE64CD6DCC}" srcOrd="0" destOrd="0" presId="urn:microsoft.com/office/officeart/2005/8/layout/hierarchy1"/>
    <dgm:cxn modelId="{7D6180F3-F30E-4959-AA76-1A2044067F59}" type="presParOf" srcId="{F7BA44B0-78F7-4BC1-BC84-80FE64CD6DCC}" destId="{86D3EE64-2057-4102-B4A8-46008CA7B9D1}" srcOrd="0" destOrd="0" presId="urn:microsoft.com/office/officeart/2005/8/layout/hierarchy1"/>
    <dgm:cxn modelId="{A22144F1-4E36-4148-83F0-7D9D26487F6B}" type="presParOf" srcId="{F7BA44B0-78F7-4BC1-BC84-80FE64CD6DCC}" destId="{6583FEB1-1289-47FD-9C89-69808745B896}" srcOrd="1" destOrd="0" presId="urn:microsoft.com/office/officeart/2005/8/layout/hierarchy1"/>
    <dgm:cxn modelId="{4129CE80-FE41-4E69-ACEC-D799DE7DB303}" type="presParOf" srcId="{006A6BCF-E413-42AB-BF5B-A3332A8C0EC8}" destId="{2B957A67-1653-4A99-AD88-D90B97B1B31C}" srcOrd="1" destOrd="0" presId="urn:microsoft.com/office/officeart/2005/8/layout/hierarchy1"/>
    <dgm:cxn modelId="{86E16426-2E07-4E22-9A0D-5C915D8F4C53}" type="presParOf" srcId="{538D75F6-C3D7-4D8B-8C7F-683DC839E7E0}" destId="{8CD8DA73-26F0-4997-9BE1-A79134FA761C}" srcOrd="2" destOrd="0" presId="urn:microsoft.com/office/officeart/2005/8/layout/hierarchy1"/>
    <dgm:cxn modelId="{5872694F-5AEB-4014-A21B-E8BF47E82DAB}" type="presParOf" srcId="{538D75F6-C3D7-4D8B-8C7F-683DC839E7E0}" destId="{95445A66-0A82-4E9F-B6BC-7A15EA0EA041}" srcOrd="3" destOrd="0" presId="urn:microsoft.com/office/officeart/2005/8/layout/hierarchy1"/>
    <dgm:cxn modelId="{09B19B75-BD04-4C49-9DD5-1FCE8371C1C3}" type="presParOf" srcId="{95445A66-0A82-4E9F-B6BC-7A15EA0EA041}" destId="{BEF46C31-C3F0-4533-A9B0-2C57A4CE75D4}" srcOrd="0" destOrd="0" presId="urn:microsoft.com/office/officeart/2005/8/layout/hierarchy1"/>
    <dgm:cxn modelId="{2596A177-2CBC-4F78-9C17-F8D666AF3882}" type="presParOf" srcId="{BEF46C31-C3F0-4533-A9B0-2C57A4CE75D4}" destId="{8CD347B2-A2FC-4DE2-BF98-25C4BB9174CD}" srcOrd="0" destOrd="0" presId="urn:microsoft.com/office/officeart/2005/8/layout/hierarchy1"/>
    <dgm:cxn modelId="{0720752E-AD3A-4A2B-A314-2BAAC87FC9AE}" type="presParOf" srcId="{BEF46C31-C3F0-4533-A9B0-2C57A4CE75D4}" destId="{95B50240-A4DD-4388-A24C-8E004A293638}" srcOrd="1" destOrd="0" presId="urn:microsoft.com/office/officeart/2005/8/layout/hierarchy1"/>
    <dgm:cxn modelId="{ADAABFB5-D901-4C62-B2C3-5FE315B9DCED}" type="presParOf" srcId="{95445A66-0A82-4E9F-B6BC-7A15EA0EA041}" destId="{C965FEFF-11C8-4416-AB47-AFE22C49B129}" srcOrd="1" destOrd="0" presId="urn:microsoft.com/office/officeart/2005/8/layout/hierarchy1"/>
    <dgm:cxn modelId="{4B5EDB13-F417-4ED8-9F9B-6E3578EA2C75}" type="presParOf" srcId="{538D75F6-C3D7-4D8B-8C7F-683DC839E7E0}" destId="{970033CE-F2E6-4200-B4F0-27A0AF658872}" srcOrd="4" destOrd="0" presId="urn:microsoft.com/office/officeart/2005/8/layout/hierarchy1"/>
    <dgm:cxn modelId="{A3188FAA-A26E-412D-B393-F48499446087}" type="presParOf" srcId="{538D75F6-C3D7-4D8B-8C7F-683DC839E7E0}" destId="{774684EE-79A9-446D-B5CB-10E60F5D1B3F}" srcOrd="5" destOrd="0" presId="urn:microsoft.com/office/officeart/2005/8/layout/hierarchy1"/>
    <dgm:cxn modelId="{271FB17C-D330-4BE6-8544-E10FA7929353}" type="presParOf" srcId="{774684EE-79A9-446D-B5CB-10E60F5D1B3F}" destId="{F7FB65C2-D895-4DA4-B9F0-5031F8E53293}" srcOrd="0" destOrd="0" presId="urn:microsoft.com/office/officeart/2005/8/layout/hierarchy1"/>
    <dgm:cxn modelId="{FBB57A0C-2597-4C3A-8A23-350C4267D487}" type="presParOf" srcId="{F7FB65C2-D895-4DA4-B9F0-5031F8E53293}" destId="{B7F607BB-9262-40EC-972D-5C44B4BA0AA9}" srcOrd="0" destOrd="0" presId="urn:microsoft.com/office/officeart/2005/8/layout/hierarchy1"/>
    <dgm:cxn modelId="{6459087C-EDF0-4E7E-BAA5-A134A663CF0B}" type="presParOf" srcId="{F7FB65C2-D895-4DA4-B9F0-5031F8E53293}" destId="{DB281358-EC77-4B5C-874F-760FA908159E}" srcOrd="1" destOrd="0" presId="urn:microsoft.com/office/officeart/2005/8/layout/hierarchy1"/>
    <dgm:cxn modelId="{C1F4CC13-477C-4976-AEAD-0F4E021C8B75}" type="presParOf" srcId="{774684EE-79A9-446D-B5CB-10E60F5D1B3F}" destId="{91743213-45A8-4C93-9D11-69995491967A}" srcOrd="1" destOrd="0" presId="urn:microsoft.com/office/officeart/2005/8/layout/hierarchy1"/>
    <dgm:cxn modelId="{17931327-F63D-4938-A96B-F7A30862C792}" type="presParOf" srcId="{538D75F6-C3D7-4D8B-8C7F-683DC839E7E0}" destId="{3F171E4E-2A41-48C6-92A3-FF9F62F3EBBD}" srcOrd="6" destOrd="0" presId="urn:microsoft.com/office/officeart/2005/8/layout/hierarchy1"/>
    <dgm:cxn modelId="{78960386-CAE5-43DE-8804-2F6DD0DF7F39}" type="presParOf" srcId="{538D75F6-C3D7-4D8B-8C7F-683DC839E7E0}" destId="{E341FAF0-F0E1-48A7-864A-E7AACBCAC4FC}" srcOrd="7" destOrd="0" presId="urn:microsoft.com/office/officeart/2005/8/layout/hierarchy1"/>
    <dgm:cxn modelId="{715F63B8-899B-424D-9CB0-2F0ED0997BC9}" type="presParOf" srcId="{E341FAF0-F0E1-48A7-864A-E7AACBCAC4FC}" destId="{C11D4C38-36AE-479F-8B28-33BB114AD86E}" srcOrd="0" destOrd="0" presId="urn:microsoft.com/office/officeart/2005/8/layout/hierarchy1"/>
    <dgm:cxn modelId="{A31FB7F8-8AB2-4455-AA57-F85F87E98ACF}" type="presParOf" srcId="{C11D4C38-36AE-479F-8B28-33BB114AD86E}" destId="{FA3B4C91-AF09-4158-9ECF-707241EF4813}" srcOrd="0" destOrd="0" presId="urn:microsoft.com/office/officeart/2005/8/layout/hierarchy1"/>
    <dgm:cxn modelId="{4DD2DD2D-0070-4948-A6FF-D1723C313198}" type="presParOf" srcId="{C11D4C38-36AE-479F-8B28-33BB114AD86E}" destId="{B35B1C12-3D77-4608-AD6B-67DB4F92ECAF}" srcOrd="1" destOrd="0" presId="urn:microsoft.com/office/officeart/2005/8/layout/hierarchy1"/>
    <dgm:cxn modelId="{7B70B07E-7951-491B-9DD3-A2217BF80777}" type="presParOf" srcId="{E341FAF0-F0E1-48A7-864A-E7AACBCAC4FC}" destId="{DC122781-99CD-4FF4-B14C-6157E024DE0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663BAB-ACE9-41CC-9CB3-999B2F46CB4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3E029D-95BB-4646-A418-538EFE5AF83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/>
            <a:t>Структура </a:t>
          </a:r>
          <a:r>
            <a:rPr lang="ru-RU" sz="2400" dirty="0" err="1"/>
            <a:t>політичної</a:t>
          </a:r>
          <a:r>
            <a:rPr lang="ru-RU" sz="2400" dirty="0"/>
            <a:t> </a:t>
          </a:r>
          <a:r>
            <a:rPr lang="ru-RU" sz="2400" dirty="0" err="1"/>
            <a:t>культури</a:t>
          </a:r>
          <a:r>
            <a:rPr lang="ru-RU" sz="2400" dirty="0"/>
            <a:t> юриста</a:t>
          </a:r>
        </a:p>
        <a:p>
          <a:pPr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53F2D976-A6A6-47EB-A669-AF5F18A1F991}" type="parTrans" cxnId="{EC31BBDB-BCFA-4128-BC9A-50D6439E0AAA}">
      <dgm:prSet/>
      <dgm:spPr/>
      <dgm:t>
        <a:bodyPr/>
        <a:lstStyle/>
        <a:p>
          <a:endParaRPr lang="ru-RU"/>
        </a:p>
      </dgm:t>
    </dgm:pt>
    <dgm:pt modelId="{DB6F1E66-92A8-4977-81BB-D1E81788C456}" type="sibTrans" cxnId="{EC31BBDB-BCFA-4128-BC9A-50D6439E0AAA}">
      <dgm:prSet/>
      <dgm:spPr/>
      <dgm:t>
        <a:bodyPr/>
        <a:lstStyle/>
        <a:p>
          <a:endParaRPr lang="ru-RU"/>
        </a:p>
      </dgm:t>
    </dgm:pt>
    <dgm:pt modelId="{5D69C9F3-9F38-4022-9F59-638944A717AB}">
      <dgm:prSet phldrT="[Текст]" custT="1"/>
      <dgm:spPr/>
      <dgm:t>
        <a:bodyPr/>
        <a:lstStyle/>
        <a:p>
          <a:r>
            <a:rPr lang="ru-RU" sz="1400" dirty="0"/>
            <a:t>1. </a:t>
          </a:r>
          <a:r>
            <a:rPr lang="ru-RU" sz="1400" dirty="0" err="1"/>
            <a:t>оволодіння</a:t>
          </a:r>
          <a:r>
            <a:rPr lang="ru-RU" sz="1400" dirty="0"/>
            <a:t> </a:t>
          </a:r>
          <a:r>
            <a:rPr lang="ru-RU" sz="1400" dirty="0" err="1"/>
            <a:t>політичними</a:t>
          </a:r>
          <a:r>
            <a:rPr lang="ru-RU" sz="1400" dirty="0"/>
            <a:t> </a:t>
          </a:r>
          <a:r>
            <a:rPr lang="ru-RU" sz="1400" dirty="0" err="1"/>
            <a:t>знаннями</a:t>
          </a:r>
          <a:r>
            <a:rPr lang="ru-RU" sz="1400" dirty="0"/>
            <a:t>, широка </a:t>
          </a:r>
          <a:r>
            <a:rPr lang="ru-RU" sz="1400" dirty="0" err="1"/>
            <a:t>інформованість</a:t>
          </a:r>
          <a:r>
            <a:rPr lang="ru-RU" sz="1400" dirty="0"/>
            <a:t> про </a:t>
          </a:r>
          <a:r>
            <a:rPr lang="ru-RU" sz="1400" dirty="0" err="1"/>
            <a:t>політичне</a:t>
          </a:r>
          <a:r>
            <a:rPr lang="ru-RU" sz="1400" dirty="0"/>
            <a:t> </a:t>
          </a:r>
          <a:r>
            <a:rPr lang="ru-RU" sz="1400" dirty="0" err="1"/>
            <a:t>життя</a:t>
          </a:r>
          <a:r>
            <a:rPr lang="ru-RU" sz="1400" dirty="0"/>
            <a:t> </a:t>
          </a:r>
          <a:r>
            <a:rPr lang="ru-RU" sz="1400" dirty="0" err="1"/>
            <a:t>суспільства</a:t>
          </a:r>
          <a:r>
            <a:rPr lang="ru-RU" sz="1400" dirty="0"/>
            <a:t>, </a:t>
          </a:r>
          <a:r>
            <a:rPr lang="ru-RU" sz="1400" dirty="0" err="1"/>
            <a:t>закономірності</a:t>
          </a:r>
          <a:r>
            <a:rPr lang="ru-RU" sz="1400" dirty="0"/>
            <a:t> </a:t>
          </a:r>
          <a:r>
            <a:rPr lang="ru-RU" sz="1400" dirty="0" err="1"/>
            <a:t>функціонування</a:t>
          </a:r>
          <a:r>
            <a:rPr lang="ru-RU" sz="1400" dirty="0"/>
            <a:t> </a:t>
          </a:r>
          <a:r>
            <a:rPr lang="ru-RU" sz="1400" dirty="0" err="1"/>
            <a:t>політичної</a:t>
          </a:r>
          <a:r>
            <a:rPr lang="ru-RU" sz="1400" dirty="0"/>
            <a:t> </a:t>
          </a:r>
          <a:r>
            <a:rPr lang="ru-RU" sz="1400" dirty="0" err="1"/>
            <a:t>системи</a:t>
          </a:r>
          <a:r>
            <a:rPr lang="ru-RU" sz="1400" dirty="0"/>
            <a:t>, </a:t>
          </a:r>
          <a:r>
            <a:rPr lang="ru-RU" sz="1400" dirty="0" err="1"/>
            <a:t>політичні</a:t>
          </a:r>
          <a:r>
            <a:rPr lang="ru-RU" sz="1400" dirty="0"/>
            <a:t> права і </a:t>
          </a:r>
          <a:r>
            <a:rPr lang="ru-RU" sz="1400" dirty="0" err="1"/>
            <a:t>обов'язки</a:t>
          </a:r>
          <a:r>
            <a:rPr lang="ru-RU" sz="1400" dirty="0"/>
            <a:t> </a:t>
          </a:r>
          <a:r>
            <a:rPr lang="ru-RU" sz="1400" dirty="0" err="1"/>
            <a:t>громадян</a:t>
          </a:r>
          <a:r>
            <a:rPr lang="ru-RU" sz="1400" dirty="0"/>
            <a:t>;</a:t>
          </a:r>
        </a:p>
      </dgm:t>
    </dgm:pt>
    <dgm:pt modelId="{3058BCC8-8F3F-4E77-8E6B-7CD59968DB12}" type="parTrans" cxnId="{9254466C-C10A-4D07-B78A-B8F19A5F6521}">
      <dgm:prSet/>
      <dgm:spPr/>
      <dgm:t>
        <a:bodyPr/>
        <a:lstStyle/>
        <a:p>
          <a:endParaRPr lang="ru-RU"/>
        </a:p>
      </dgm:t>
    </dgm:pt>
    <dgm:pt modelId="{1F75A071-7C35-4043-8128-949CDD6DFE29}" type="sibTrans" cxnId="{9254466C-C10A-4D07-B78A-B8F19A5F6521}">
      <dgm:prSet/>
      <dgm:spPr/>
      <dgm:t>
        <a:bodyPr/>
        <a:lstStyle/>
        <a:p>
          <a:endParaRPr lang="ru-RU"/>
        </a:p>
      </dgm:t>
    </dgm:pt>
    <dgm:pt modelId="{A5D005CC-7310-41FC-A9B2-B513F3D601F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/>
            <a:t>2. </a:t>
          </a:r>
          <a:r>
            <a:rPr lang="ru-RU" sz="1400" dirty="0" err="1"/>
            <a:t>вміння</a:t>
          </a:r>
          <a:r>
            <a:rPr lang="ru-RU" sz="1400" dirty="0"/>
            <a:t> </a:t>
          </a:r>
          <a:r>
            <a:rPr lang="ru-RU" sz="1400" dirty="0" err="1"/>
            <a:t>втілити</a:t>
          </a:r>
          <a:r>
            <a:rPr lang="ru-RU" sz="1400" dirty="0"/>
            <a:t> </a:t>
          </a:r>
          <a:r>
            <a:rPr lang="ru-RU" sz="1400" dirty="0" err="1"/>
            <a:t>політичну</a:t>
          </a:r>
          <a:r>
            <a:rPr lang="ru-RU" sz="1400" dirty="0"/>
            <a:t> </a:t>
          </a:r>
          <a:r>
            <a:rPr lang="ru-RU" sz="1400" dirty="0" err="1"/>
            <a:t>інформованість</a:t>
          </a:r>
          <a:r>
            <a:rPr lang="ru-RU" sz="1400" dirty="0"/>
            <a:t> у </a:t>
          </a:r>
          <a:r>
            <a:rPr lang="ru-RU" sz="1400" dirty="0" err="1"/>
            <a:t>власний</a:t>
          </a:r>
          <a:r>
            <a:rPr lang="ru-RU" sz="1400" dirty="0"/>
            <a:t> </a:t>
          </a:r>
          <a:r>
            <a:rPr lang="ru-RU" sz="1400" dirty="0" err="1"/>
            <a:t>варіант</a:t>
          </a:r>
          <a:r>
            <a:rPr lang="ru-RU" sz="1400" dirty="0"/>
            <a:t> </a:t>
          </a:r>
          <a:r>
            <a:rPr lang="ru-RU" sz="1400" dirty="0" err="1"/>
            <a:t>політичної</a:t>
          </a:r>
          <a:r>
            <a:rPr lang="ru-RU" sz="1400" dirty="0"/>
            <a:t> </a:t>
          </a:r>
          <a:r>
            <a:rPr lang="ru-RU" sz="1400" dirty="0" err="1"/>
            <a:t>культури</a:t>
          </a:r>
          <a:r>
            <a:rPr lang="ru-RU" sz="1400" dirty="0"/>
            <a:t>, </a:t>
          </a:r>
          <a:r>
            <a:rPr lang="ru-RU" sz="1400" dirty="0" err="1"/>
            <a:t>який</a:t>
          </a:r>
          <a:r>
            <a:rPr lang="ru-RU" sz="1400" dirty="0"/>
            <a:t> </a:t>
          </a:r>
          <a:r>
            <a:rPr lang="ru-RU" sz="1400" dirty="0" err="1"/>
            <a:t>узгоджується</a:t>
          </a:r>
          <a:r>
            <a:rPr lang="ru-RU" sz="1400" dirty="0"/>
            <a:t> з </a:t>
          </a:r>
          <a:r>
            <a:rPr lang="ru-RU" sz="1400" dirty="0" err="1"/>
            <a:t>політичним</a:t>
          </a:r>
          <a:r>
            <a:rPr lang="ru-RU" sz="1400" dirty="0"/>
            <a:t> режимом і культурою </a:t>
          </a:r>
          <a:r>
            <a:rPr lang="ru-RU" sz="1400" dirty="0" err="1"/>
            <a:t>суспільства</a:t>
          </a:r>
          <a:r>
            <a:rPr lang="ru-RU" sz="1400" dirty="0"/>
            <a:t>, </a:t>
          </a:r>
          <a:r>
            <a:rPr lang="ru-RU" sz="1400" dirty="0" err="1"/>
            <a:t>сформувати</a:t>
          </a:r>
          <a:r>
            <a:rPr lang="ru-RU" sz="1400" dirty="0"/>
            <a:t> </a:t>
          </a:r>
          <a:r>
            <a:rPr lang="ru-RU" sz="1400" dirty="0" err="1"/>
            <a:t>ставлення</a:t>
          </a:r>
          <a:r>
            <a:rPr lang="ru-RU" sz="1400" dirty="0"/>
            <a:t> до </a:t>
          </a:r>
          <a:r>
            <a:rPr lang="ru-RU" sz="1400" dirty="0" err="1"/>
            <a:t>владних</a:t>
          </a:r>
          <a:r>
            <a:rPr lang="ru-RU" sz="1400" dirty="0"/>
            <a:t> структур, </a:t>
          </a:r>
          <a:r>
            <a:rPr lang="ru-RU" sz="1400" dirty="0" err="1"/>
            <a:t>виробити</a:t>
          </a:r>
          <a:r>
            <a:rPr lang="ru-RU" sz="1400" dirty="0"/>
            <a:t> </a:t>
          </a:r>
          <a:r>
            <a:rPr lang="ru-RU" sz="1400" dirty="0" err="1"/>
            <a:t>стійкі</a:t>
          </a:r>
          <a:r>
            <a:rPr lang="ru-RU" sz="1400" dirty="0"/>
            <a:t> </a:t>
          </a:r>
          <a:r>
            <a:rPr lang="ru-RU" sz="1400" dirty="0" err="1"/>
            <a:t>політичні</a:t>
          </a:r>
          <a:r>
            <a:rPr lang="ru-RU" sz="1400" dirty="0"/>
            <a:t> </a:t>
          </a:r>
          <a:r>
            <a:rPr lang="ru-RU" sz="1400" dirty="0" err="1"/>
            <a:t>орієнтації</a:t>
          </a:r>
          <a:r>
            <a:rPr lang="ru-RU" sz="1400" dirty="0"/>
            <a:t> і установки;</a:t>
          </a:r>
        </a:p>
        <a:p>
          <a:pPr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CB238105-E1A9-40C3-83C0-5E4D7A18620A}" type="parTrans" cxnId="{6167F5D7-666B-4D28-B25F-D48FF0E49B18}">
      <dgm:prSet/>
      <dgm:spPr/>
      <dgm:t>
        <a:bodyPr/>
        <a:lstStyle/>
        <a:p>
          <a:endParaRPr lang="ru-RU"/>
        </a:p>
      </dgm:t>
    </dgm:pt>
    <dgm:pt modelId="{4B967282-53C2-44DE-9C0D-BDD4DD09D0B7}" type="sibTrans" cxnId="{6167F5D7-666B-4D28-B25F-D48FF0E49B18}">
      <dgm:prSet/>
      <dgm:spPr/>
      <dgm:t>
        <a:bodyPr/>
        <a:lstStyle/>
        <a:p>
          <a:endParaRPr lang="ru-RU"/>
        </a:p>
      </dgm:t>
    </dgm:pt>
    <dgm:pt modelId="{3E312D85-2ABA-4103-8B66-4CBCD617406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/>
            <a:t>3. </a:t>
          </a:r>
          <a:r>
            <a:rPr lang="ru-RU" sz="1400" dirty="0" err="1"/>
            <a:t>вміння</a:t>
          </a:r>
          <a:r>
            <a:rPr lang="ru-RU" sz="1400" dirty="0"/>
            <a:t> практично </a:t>
          </a:r>
          <a:r>
            <a:rPr lang="ru-RU" sz="1400" dirty="0" err="1"/>
            <a:t>користуватися</a:t>
          </a:r>
          <a:r>
            <a:rPr lang="ru-RU" sz="1400" dirty="0"/>
            <a:t> </a:t>
          </a:r>
          <a:r>
            <a:rPr lang="ru-RU" sz="1400" dirty="0" err="1"/>
            <a:t>політичними</a:t>
          </a:r>
          <a:r>
            <a:rPr lang="ru-RU" sz="1400" dirty="0"/>
            <a:t> </a:t>
          </a:r>
          <a:r>
            <a:rPr lang="ru-RU" sz="1400" dirty="0" err="1"/>
            <a:t>досягненнями</a:t>
          </a:r>
          <a:r>
            <a:rPr lang="ru-RU" sz="1400" dirty="0"/>
            <a:t> в </a:t>
          </a:r>
          <a:r>
            <a:rPr lang="ru-RU" sz="1400" dirty="0" err="1"/>
            <a:t>суспільстві</a:t>
          </a:r>
          <a:r>
            <a:rPr lang="ru-RU" sz="1400" dirty="0"/>
            <a:t>, </a:t>
          </a:r>
          <a:r>
            <a:rPr lang="ru-RU" sz="1400" dirty="0" err="1"/>
            <a:t>ціннісними</a:t>
          </a:r>
          <a:r>
            <a:rPr lang="ru-RU" sz="1400" dirty="0"/>
            <a:t> принципами і нормами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7FF199BE-49C5-4EC2-9039-3CD144FF7976}" type="parTrans" cxnId="{1BD6EA61-F12B-40A9-8D21-1AB670AF079C}">
      <dgm:prSet/>
      <dgm:spPr/>
      <dgm:t>
        <a:bodyPr/>
        <a:lstStyle/>
        <a:p>
          <a:endParaRPr lang="ru-RU"/>
        </a:p>
      </dgm:t>
    </dgm:pt>
    <dgm:pt modelId="{12FC84FB-37F0-43F8-88E5-45A5D07D66DB}" type="sibTrans" cxnId="{1BD6EA61-F12B-40A9-8D21-1AB670AF079C}">
      <dgm:prSet/>
      <dgm:spPr/>
      <dgm:t>
        <a:bodyPr/>
        <a:lstStyle/>
        <a:p>
          <a:endParaRPr lang="ru-RU"/>
        </a:p>
      </dgm:t>
    </dgm:pt>
    <dgm:pt modelId="{51671D8C-742D-48D1-ACD4-E44D4F30C4F9}" type="pres">
      <dgm:prSet presAssocID="{64663BAB-ACE9-41CC-9CB3-999B2F46CB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02D1B75-FF49-4C69-B9E5-32C0A2501760}" type="pres">
      <dgm:prSet presAssocID="{833E029D-95BB-4646-A418-538EFE5AF836}" presName="hierRoot1" presStyleCnt="0">
        <dgm:presLayoutVars>
          <dgm:hierBranch val="init"/>
        </dgm:presLayoutVars>
      </dgm:prSet>
      <dgm:spPr/>
    </dgm:pt>
    <dgm:pt modelId="{E7396394-1E68-4C13-8964-F2B198DDFA9A}" type="pres">
      <dgm:prSet presAssocID="{833E029D-95BB-4646-A418-538EFE5AF836}" presName="rootComposite1" presStyleCnt="0"/>
      <dgm:spPr/>
    </dgm:pt>
    <dgm:pt modelId="{57087845-2801-4002-8C7D-73A0B1AF0F83}" type="pres">
      <dgm:prSet presAssocID="{833E029D-95BB-4646-A418-538EFE5AF836}" presName="rootText1" presStyleLbl="node0" presStyleIdx="0" presStyleCnt="1">
        <dgm:presLayoutVars>
          <dgm:chPref val="3"/>
        </dgm:presLayoutVars>
      </dgm:prSet>
      <dgm:spPr/>
    </dgm:pt>
    <dgm:pt modelId="{89956642-7511-479D-AE09-9544B65FFABD}" type="pres">
      <dgm:prSet presAssocID="{833E029D-95BB-4646-A418-538EFE5AF836}" presName="rootConnector1" presStyleLbl="node1" presStyleIdx="0" presStyleCnt="0"/>
      <dgm:spPr/>
    </dgm:pt>
    <dgm:pt modelId="{5F619F61-2819-45CB-97DB-C189D777306A}" type="pres">
      <dgm:prSet presAssocID="{833E029D-95BB-4646-A418-538EFE5AF836}" presName="hierChild2" presStyleCnt="0"/>
      <dgm:spPr/>
    </dgm:pt>
    <dgm:pt modelId="{0C88CA27-88CD-4439-9F72-CC0B5361C851}" type="pres">
      <dgm:prSet presAssocID="{3058BCC8-8F3F-4E77-8E6B-7CD59968DB12}" presName="Name37" presStyleLbl="parChTrans1D2" presStyleIdx="0" presStyleCnt="3"/>
      <dgm:spPr/>
    </dgm:pt>
    <dgm:pt modelId="{CCC9C212-0B6F-4A80-A9A9-BBBA8B90BBFB}" type="pres">
      <dgm:prSet presAssocID="{5D69C9F3-9F38-4022-9F59-638944A717AB}" presName="hierRoot2" presStyleCnt="0">
        <dgm:presLayoutVars>
          <dgm:hierBranch val="init"/>
        </dgm:presLayoutVars>
      </dgm:prSet>
      <dgm:spPr/>
    </dgm:pt>
    <dgm:pt modelId="{FA25302A-C5E3-48F2-8F02-950CDFC64432}" type="pres">
      <dgm:prSet presAssocID="{5D69C9F3-9F38-4022-9F59-638944A717AB}" presName="rootComposite" presStyleCnt="0"/>
      <dgm:spPr/>
    </dgm:pt>
    <dgm:pt modelId="{98CD7E0C-9D78-4F05-928D-6642E33A6022}" type="pres">
      <dgm:prSet presAssocID="{5D69C9F3-9F38-4022-9F59-638944A717AB}" presName="rootText" presStyleLbl="node2" presStyleIdx="0" presStyleCnt="3">
        <dgm:presLayoutVars>
          <dgm:chPref val="3"/>
        </dgm:presLayoutVars>
      </dgm:prSet>
      <dgm:spPr/>
    </dgm:pt>
    <dgm:pt modelId="{A4B7DF6F-A22C-48B6-ABBB-F5E0B038DE95}" type="pres">
      <dgm:prSet presAssocID="{5D69C9F3-9F38-4022-9F59-638944A717AB}" presName="rootConnector" presStyleLbl="node2" presStyleIdx="0" presStyleCnt="3"/>
      <dgm:spPr/>
    </dgm:pt>
    <dgm:pt modelId="{27534F5C-403F-4DE7-914B-7BA0D4434DD8}" type="pres">
      <dgm:prSet presAssocID="{5D69C9F3-9F38-4022-9F59-638944A717AB}" presName="hierChild4" presStyleCnt="0"/>
      <dgm:spPr/>
    </dgm:pt>
    <dgm:pt modelId="{A01FA6B6-A82F-4BB6-9721-F83EA524A88D}" type="pres">
      <dgm:prSet presAssocID="{5D69C9F3-9F38-4022-9F59-638944A717AB}" presName="hierChild5" presStyleCnt="0"/>
      <dgm:spPr/>
    </dgm:pt>
    <dgm:pt modelId="{BE376FC0-3263-46CA-A9CB-647552BF62E6}" type="pres">
      <dgm:prSet presAssocID="{CB238105-E1A9-40C3-83C0-5E4D7A18620A}" presName="Name37" presStyleLbl="parChTrans1D2" presStyleIdx="1" presStyleCnt="3"/>
      <dgm:spPr/>
    </dgm:pt>
    <dgm:pt modelId="{EE59F308-604F-45F0-BB8D-4C29044470E2}" type="pres">
      <dgm:prSet presAssocID="{A5D005CC-7310-41FC-A9B2-B513F3D601F0}" presName="hierRoot2" presStyleCnt="0">
        <dgm:presLayoutVars>
          <dgm:hierBranch val="init"/>
        </dgm:presLayoutVars>
      </dgm:prSet>
      <dgm:spPr/>
    </dgm:pt>
    <dgm:pt modelId="{E823C241-33CD-44E3-863D-F6285903DC9C}" type="pres">
      <dgm:prSet presAssocID="{A5D005CC-7310-41FC-A9B2-B513F3D601F0}" presName="rootComposite" presStyleCnt="0"/>
      <dgm:spPr/>
    </dgm:pt>
    <dgm:pt modelId="{B77F148B-40E8-4A32-AD6E-35CF9984387E}" type="pres">
      <dgm:prSet presAssocID="{A5D005CC-7310-41FC-A9B2-B513F3D601F0}" presName="rootText" presStyleLbl="node2" presStyleIdx="1" presStyleCnt="3" custScaleY="129406">
        <dgm:presLayoutVars>
          <dgm:chPref val="3"/>
        </dgm:presLayoutVars>
      </dgm:prSet>
      <dgm:spPr/>
    </dgm:pt>
    <dgm:pt modelId="{B48B1E76-19B6-4603-86B4-B3BCF53DF9D8}" type="pres">
      <dgm:prSet presAssocID="{A5D005CC-7310-41FC-A9B2-B513F3D601F0}" presName="rootConnector" presStyleLbl="node2" presStyleIdx="1" presStyleCnt="3"/>
      <dgm:spPr/>
    </dgm:pt>
    <dgm:pt modelId="{8A39B289-16DA-4B1B-869B-CD0BF12722E0}" type="pres">
      <dgm:prSet presAssocID="{A5D005CC-7310-41FC-A9B2-B513F3D601F0}" presName="hierChild4" presStyleCnt="0"/>
      <dgm:spPr/>
    </dgm:pt>
    <dgm:pt modelId="{D365015D-6849-4EC3-889C-B1701368462D}" type="pres">
      <dgm:prSet presAssocID="{A5D005CC-7310-41FC-A9B2-B513F3D601F0}" presName="hierChild5" presStyleCnt="0"/>
      <dgm:spPr/>
    </dgm:pt>
    <dgm:pt modelId="{C0FC1B1B-5ECA-4105-AE76-F7C370FC60E6}" type="pres">
      <dgm:prSet presAssocID="{7FF199BE-49C5-4EC2-9039-3CD144FF7976}" presName="Name37" presStyleLbl="parChTrans1D2" presStyleIdx="2" presStyleCnt="3"/>
      <dgm:spPr/>
    </dgm:pt>
    <dgm:pt modelId="{39FD4C9F-DD98-4052-9673-0329BB0353A3}" type="pres">
      <dgm:prSet presAssocID="{3E312D85-2ABA-4103-8B66-4CBCD617406D}" presName="hierRoot2" presStyleCnt="0">
        <dgm:presLayoutVars>
          <dgm:hierBranch val="init"/>
        </dgm:presLayoutVars>
      </dgm:prSet>
      <dgm:spPr/>
    </dgm:pt>
    <dgm:pt modelId="{CAD3CD3D-CB28-4C9D-BA94-59FB1867724D}" type="pres">
      <dgm:prSet presAssocID="{3E312D85-2ABA-4103-8B66-4CBCD617406D}" presName="rootComposite" presStyleCnt="0"/>
      <dgm:spPr/>
    </dgm:pt>
    <dgm:pt modelId="{FBF6DEED-CAC8-4C04-A94F-BB1FCE6A8D7B}" type="pres">
      <dgm:prSet presAssocID="{3E312D85-2ABA-4103-8B66-4CBCD617406D}" presName="rootText" presStyleLbl="node2" presStyleIdx="2" presStyleCnt="3">
        <dgm:presLayoutVars>
          <dgm:chPref val="3"/>
        </dgm:presLayoutVars>
      </dgm:prSet>
      <dgm:spPr/>
    </dgm:pt>
    <dgm:pt modelId="{A67DF7C3-93F6-4266-975B-AC03FC479F0D}" type="pres">
      <dgm:prSet presAssocID="{3E312D85-2ABA-4103-8B66-4CBCD617406D}" presName="rootConnector" presStyleLbl="node2" presStyleIdx="2" presStyleCnt="3"/>
      <dgm:spPr/>
    </dgm:pt>
    <dgm:pt modelId="{FB4A7F00-A2A8-4D4C-8A85-BABA2E1AD2A4}" type="pres">
      <dgm:prSet presAssocID="{3E312D85-2ABA-4103-8B66-4CBCD617406D}" presName="hierChild4" presStyleCnt="0"/>
      <dgm:spPr/>
    </dgm:pt>
    <dgm:pt modelId="{7A8B3DB2-1846-410D-BB9C-AA38C87884CB}" type="pres">
      <dgm:prSet presAssocID="{3E312D85-2ABA-4103-8B66-4CBCD617406D}" presName="hierChild5" presStyleCnt="0"/>
      <dgm:spPr/>
    </dgm:pt>
    <dgm:pt modelId="{5FF50756-B4E8-454D-9A49-FBF2BE9B9A29}" type="pres">
      <dgm:prSet presAssocID="{833E029D-95BB-4646-A418-538EFE5AF836}" presName="hierChild3" presStyleCnt="0"/>
      <dgm:spPr/>
    </dgm:pt>
  </dgm:ptLst>
  <dgm:cxnLst>
    <dgm:cxn modelId="{7E0E0D20-B68D-444D-9090-E76547FFF3E5}" type="presOf" srcId="{3E312D85-2ABA-4103-8B66-4CBCD617406D}" destId="{A67DF7C3-93F6-4266-975B-AC03FC479F0D}" srcOrd="1" destOrd="0" presId="urn:microsoft.com/office/officeart/2005/8/layout/orgChart1"/>
    <dgm:cxn modelId="{879C3229-396F-4470-866C-B1F4B51187AE}" type="presOf" srcId="{833E029D-95BB-4646-A418-538EFE5AF836}" destId="{57087845-2801-4002-8C7D-73A0B1AF0F83}" srcOrd="0" destOrd="0" presId="urn:microsoft.com/office/officeart/2005/8/layout/orgChart1"/>
    <dgm:cxn modelId="{86015039-6B32-443B-9723-AEA2AF196BC1}" type="presOf" srcId="{3E312D85-2ABA-4103-8B66-4CBCD617406D}" destId="{FBF6DEED-CAC8-4C04-A94F-BB1FCE6A8D7B}" srcOrd="0" destOrd="0" presId="urn:microsoft.com/office/officeart/2005/8/layout/orgChart1"/>
    <dgm:cxn modelId="{1BD6EA61-F12B-40A9-8D21-1AB670AF079C}" srcId="{833E029D-95BB-4646-A418-538EFE5AF836}" destId="{3E312D85-2ABA-4103-8B66-4CBCD617406D}" srcOrd="2" destOrd="0" parTransId="{7FF199BE-49C5-4EC2-9039-3CD144FF7976}" sibTransId="{12FC84FB-37F0-43F8-88E5-45A5D07D66DB}"/>
    <dgm:cxn modelId="{46700A49-6BC7-4412-AACE-1D04F1D90468}" type="presOf" srcId="{833E029D-95BB-4646-A418-538EFE5AF836}" destId="{89956642-7511-479D-AE09-9544B65FFABD}" srcOrd="1" destOrd="0" presId="urn:microsoft.com/office/officeart/2005/8/layout/orgChart1"/>
    <dgm:cxn modelId="{F8FFCF69-B32D-4D56-A79D-EAC0BC939D6A}" type="presOf" srcId="{7FF199BE-49C5-4EC2-9039-3CD144FF7976}" destId="{C0FC1B1B-5ECA-4105-AE76-F7C370FC60E6}" srcOrd="0" destOrd="0" presId="urn:microsoft.com/office/officeart/2005/8/layout/orgChart1"/>
    <dgm:cxn modelId="{9254466C-C10A-4D07-B78A-B8F19A5F6521}" srcId="{833E029D-95BB-4646-A418-538EFE5AF836}" destId="{5D69C9F3-9F38-4022-9F59-638944A717AB}" srcOrd="0" destOrd="0" parTransId="{3058BCC8-8F3F-4E77-8E6B-7CD59968DB12}" sibTransId="{1F75A071-7C35-4043-8128-949CDD6DFE29}"/>
    <dgm:cxn modelId="{E76EBF7D-78BA-441F-BD08-3C1953E33A14}" type="presOf" srcId="{3058BCC8-8F3F-4E77-8E6B-7CD59968DB12}" destId="{0C88CA27-88CD-4439-9F72-CC0B5361C851}" srcOrd="0" destOrd="0" presId="urn:microsoft.com/office/officeart/2005/8/layout/orgChart1"/>
    <dgm:cxn modelId="{E8057784-C766-4510-86E2-973BA3B9D86F}" type="presOf" srcId="{CB238105-E1A9-40C3-83C0-5E4D7A18620A}" destId="{BE376FC0-3263-46CA-A9CB-647552BF62E6}" srcOrd="0" destOrd="0" presId="urn:microsoft.com/office/officeart/2005/8/layout/orgChart1"/>
    <dgm:cxn modelId="{1951018A-0BC8-4405-B341-A7DD29502A4E}" type="presOf" srcId="{5D69C9F3-9F38-4022-9F59-638944A717AB}" destId="{A4B7DF6F-A22C-48B6-ABBB-F5E0B038DE95}" srcOrd="1" destOrd="0" presId="urn:microsoft.com/office/officeart/2005/8/layout/orgChart1"/>
    <dgm:cxn modelId="{5CE836A6-5248-4E93-B06F-F32F6E8CBFEF}" type="presOf" srcId="{64663BAB-ACE9-41CC-9CB3-999B2F46CB46}" destId="{51671D8C-742D-48D1-ACD4-E44D4F30C4F9}" srcOrd="0" destOrd="0" presId="urn:microsoft.com/office/officeart/2005/8/layout/orgChart1"/>
    <dgm:cxn modelId="{263E8AAF-32D6-4D6F-8B46-1E9CAF5EF475}" type="presOf" srcId="{5D69C9F3-9F38-4022-9F59-638944A717AB}" destId="{98CD7E0C-9D78-4F05-928D-6642E33A6022}" srcOrd="0" destOrd="0" presId="urn:microsoft.com/office/officeart/2005/8/layout/orgChart1"/>
    <dgm:cxn modelId="{B05669BA-B174-4EF6-809C-8F75366C8DEF}" type="presOf" srcId="{A5D005CC-7310-41FC-A9B2-B513F3D601F0}" destId="{B77F148B-40E8-4A32-AD6E-35CF9984387E}" srcOrd="0" destOrd="0" presId="urn:microsoft.com/office/officeart/2005/8/layout/orgChart1"/>
    <dgm:cxn modelId="{6167F5D7-666B-4D28-B25F-D48FF0E49B18}" srcId="{833E029D-95BB-4646-A418-538EFE5AF836}" destId="{A5D005CC-7310-41FC-A9B2-B513F3D601F0}" srcOrd="1" destOrd="0" parTransId="{CB238105-E1A9-40C3-83C0-5E4D7A18620A}" sibTransId="{4B967282-53C2-44DE-9C0D-BDD4DD09D0B7}"/>
    <dgm:cxn modelId="{404A98D9-D25D-4CC8-964E-1916C092252A}" type="presOf" srcId="{A5D005CC-7310-41FC-A9B2-B513F3D601F0}" destId="{B48B1E76-19B6-4603-86B4-B3BCF53DF9D8}" srcOrd="1" destOrd="0" presId="urn:microsoft.com/office/officeart/2005/8/layout/orgChart1"/>
    <dgm:cxn modelId="{EC31BBDB-BCFA-4128-BC9A-50D6439E0AAA}" srcId="{64663BAB-ACE9-41CC-9CB3-999B2F46CB46}" destId="{833E029D-95BB-4646-A418-538EFE5AF836}" srcOrd="0" destOrd="0" parTransId="{53F2D976-A6A6-47EB-A669-AF5F18A1F991}" sibTransId="{DB6F1E66-92A8-4977-81BB-D1E81788C456}"/>
    <dgm:cxn modelId="{769A5068-5072-487A-9CAE-77F31977EB57}" type="presParOf" srcId="{51671D8C-742D-48D1-ACD4-E44D4F30C4F9}" destId="{D02D1B75-FF49-4C69-B9E5-32C0A2501760}" srcOrd="0" destOrd="0" presId="urn:microsoft.com/office/officeart/2005/8/layout/orgChart1"/>
    <dgm:cxn modelId="{F0055CBA-3859-4F45-90F0-ECF164D45515}" type="presParOf" srcId="{D02D1B75-FF49-4C69-B9E5-32C0A2501760}" destId="{E7396394-1E68-4C13-8964-F2B198DDFA9A}" srcOrd="0" destOrd="0" presId="urn:microsoft.com/office/officeart/2005/8/layout/orgChart1"/>
    <dgm:cxn modelId="{1BEDF3C3-7E82-479C-AD33-F3D7BF8D769A}" type="presParOf" srcId="{E7396394-1E68-4C13-8964-F2B198DDFA9A}" destId="{57087845-2801-4002-8C7D-73A0B1AF0F83}" srcOrd="0" destOrd="0" presId="urn:microsoft.com/office/officeart/2005/8/layout/orgChart1"/>
    <dgm:cxn modelId="{B70372DD-6889-4523-8100-E6FC4212A19D}" type="presParOf" srcId="{E7396394-1E68-4C13-8964-F2B198DDFA9A}" destId="{89956642-7511-479D-AE09-9544B65FFABD}" srcOrd="1" destOrd="0" presId="urn:microsoft.com/office/officeart/2005/8/layout/orgChart1"/>
    <dgm:cxn modelId="{200CB77B-E99E-4633-8FAA-FF67F486B3B4}" type="presParOf" srcId="{D02D1B75-FF49-4C69-B9E5-32C0A2501760}" destId="{5F619F61-2819-45CB-97DB-C189D777306A}" srcOrd="1" destOrd="0" presId="urn:microsoft.com/office/officeart/2005/8/layout/orgChart1"/>
    <dgm:cxn modelId="{9A2194F8-8C39-49BA-8E38-44E72714F9CA}" type="presParOf" srcId="{5F619F61-2819-45CB-97DB-C189D777306A}" destId="{0C88CA27-88CD-4439-9F72-CC0B5361C851}" srcOrd="0" destOrd="0" presId="urn:microsoft.com/office/officeart/2005/8/layout/orgChart1"/>
    <dgm:cxn modelId="{D2A34491-263D-47CF-A521-31E33BA167EC}" type="presParOf" srcId="{5F619F61-2819-45CB-97DB-C189D777306A}" destId="{CCC9C212-0B6F-4A80-A9A9-BBBA8B90BBFB}" srcOrd="1" destOrd="0" presId="urn:microsoft.com/office/officeart/2005/8/layout/orgChart1"/>
    <dgm:cxn modelId="{77C2882C-DA51-4269-9250-E8233FA66F0E}" type="presParOf" srcId="{CCC9C212-0B6F-4A80-A9A9-BBBA8B90BBFB}" destId="{FA25302A-C5E3-48F2-8F02-950CDFC64432}" srcOrd="0" destOrd="0" presId="urn:microsoft.com/office/officeart/2005/8/layout/orgChart1"/>
    <dgm:cxn modelId="{4A77F83C-D17A-419D-BB23-86193E788E04}" type="presParOf" srcId="{FA25302A-C5E3-48F2-8F02-950CDFC64432}" destId="{98CD7E0C-9D78-4F05-928D-6642E33A6022}" srcOrd="0" destOrd="0" presId="urn:microsoft.com/office/officeart/2005/8/layout/orgChart1"/>
    <dgm:cxn modelId="{A7D18CA7-3635-494B-BBA0-930E9F45540A}" type="presParOf" srcId="{FA25302A-C5E3-48F2-8F02-950CDFC64432}" destId="{A4B7DF6F-A22C-48B6-ABBB-F5E0B038DE95}" srcOrd="1" destOrd="0" presId="urn:microsoft.com/office/officeart/2005/8/layout/orgChart1"/>
    <dgm:cxn modelId="{C201E91F-9533-4512-91B9-48FF181158A9}" type="presParOf" srcId="{CCC9C212-0B6F-4A80-A9A9-BBBA8B90BBFB}" destId="{27534F5C-403F-4DE7-914B-7BA0D4434DD8}" srcOrd="1" destOrd="0" presId="urn:microsoft.com/office/officeart/2005/8/layout/orgChart1"/>
    <dgm:cxn modelId="{D5A30F42-C817-44BE-B6D5-DB104FD15965}" type="presParOf" srcId="{CCC9C212-0B6F-4A80-A9A9-BBBA8B90BBFB}" destId="{A01FA6B6-A82F-4BB6-9721-F83EA524A88D}" srcOrd="2" destOrd="0" presId="urn:microsoft.com/office/officeart/2005/8/layout/orgChart1"/>
    <dgm:cxn modelId="{357D4C5C-92BB-4DD3-9A5C-F518175A7CE2}" type="presParOf" srcId="{5F619F61-2819-45CB-97DB-C189D777306A}" destId="{BE376FC0-3263-46CA-A9CB-647552BF62E6}" srcOrd="2" destOrd="0" presId="urn:microsoft.com/office/officeart/2005/8/layout/orgChart1"/>
    <dgm:cxn modelId="{F131BD7B-3EF3-41A8-87EC-A552D71A4951}" type="presParOf" srcId="{5F619F61-2819-45CB-97DB-C189D777306A}" destId="{EE59F308-604F-45F0-BB8D-4C29044470E2}" srcOrd="3" destOrd="0" presId="urn:microsoft.com/office/officeart/2005/8/layout/orgChart1"/>
    <dgm:cxn modelId="{D38191B3-A099-4430-8181-852A1BACB0E6}" type="presParOf" srcId="{EE59F308-604F-45F0-BB8D-4C29044470E2}" destId="{E823C241-33CD-44E3-863D-F6285903DC9C}" srcOrd="0" destOrd="0" presId="urn:microsoft.com/office/officeart/2005/8/layout/orgChart1"/>
    <dgm:cxn modelId="{CBE82F06-0989-4576-AF3D-924E7CFC2011}" type="presParOf" srcId="{E823C241-33CD-44E3-863D-F6285903DC9C}" destId="{B77F148B-40E8-4A32-AD6E-35CF9984387E}" srcOrd="0" destOrd="0" presId="urn:microsoft.com/office/officeart/2005/8/layout/orgChart1"/>
    <dgm:cxn modelId="{C14C9E35-F1A0-479A-B913-5155DF63A685}" type="presParOf" srcId="{E823C241-33CD-44E3-863D-F6285903DC9C}" destId="{B48B1E76-19B6-4603-86B4-B3BCF53DF9D8}" srcOrd="1" destOrd="0" presId="urn:microsoft.com/office/officeart/2005/8/layout/orgChart1"/>
    <dgm:cxn modelId="{E9B85D0C-7D45-4712-8584-42B12C135618}" type="presParOf" srcId="{EE59F308-604F-45F0-BB8D-4C29044470E2}" destId="{8A39B289-16DA-4B1B-869B-CD0BF12722E0}" srcOrd="1" destOrd="0" presId="urn:microsoft.com/office/officeart/2005/8/layout/orgChart1"/>
    <dgm:cxn modelId="{BB93BB70-1C95-484F-BACF-4944CD7EE894}" type="presParOf" srcId="{EE59F308-604F-45F0-BB8D-4C29044470E2}" destId="{D365015D-6849-4EC3-889C-B1701368462D}" srcOrd="2" destOrd="0" presId="urn:microsoft.com/office/officeart/2005/8/layout/orgChart1"/>
    <dgm:cxn modelId="{AE549F68-4066-43EC-901F-48F1E05EF84E}" type="presParOf" srcId="{5F619F61-2819-45CB-97DB-C189D777306A}" destId="{C0FC1B1B-5ECA-4105-AE76-F7C370FC60E6}" srcOrd="4" destOrd="0" presId="urn:microsoft.com/office/officeart/2005/8/layout/orgChart1"/>
    <dgm:cxn modelId="{6E72D909-82BF-4FEC-99BE-390FAE4B5238}" type="presParOf" srcId="{5F619F61-2819-45CB-97DB-C189D777306A}" destId="{39FD4C9F-DD98-4052-9673-0329BB0353A3}" srcOrd="5" destOrd="0" presId="urn:microsoft.com/office/officeart/2005/8/layout/orgChart1"/>
    <dgm:cxn modelId="{AE1CFDC7-CFBE-470D-99EF-B78F861C2060}" type="presParOf" srcId="{39FD4C9F-DD98-4052-9673-0329BB0353A3}" destId="{CAD3CD3D-CB28-4C9D-BA94-59FB1867724D}" srcOrd="0" destOrd="0" presId="urn:microsoft.com/office/officeart/2005/8/layout/orgChart1"/>
    <dgm:cxn modelId="{5E715B05-1FAD-49C4-87EE-180D597702F7}" type="presParOf" srcId="{CAD3CD3D-CB28-4C9D-BA94-59FB1867724D}" destId="{FBF6DEED-CAC8-4C04-A94F-BB1FCE6A8D7B}" srcOrd="0" destOrd="0" presId="urn:microsoft.com/office/officeart/2005/8/layout/orgChart1"/>
    <dgm:cxn modelId="{4AA3EC5C-421B-4C58-8BD9-9F25EC0CE01F}" type="presParOf" srcId="{CAD3CD3D-CB28-4C9D-BA94-59FB1867724D}" destId="{A67DF7C3-93F6-4266-975B-AC03FC479F0D}" srcOrd="1" destOrd="0" presId="urn:microsoft.com/office/officeart/2005/8/layout/orgChart1"/>
    <dgm:cxn modelId="{109A386D-2A7E-4C3A-933F-4EA9F3DDD6D6}" type="presParOf" srcId="{39FD4C9F-DD98-4052-9673-0329BB0353A3}" destId="{FB4A7F00-A2A8-4D4C-8A85-BABA2E1AD2A4}" srcOrd="1" destOrd="0" presId="urn:microsoft.com/office/officeart/2005/8/layout/orgChart1"/>
    <dgm:cxn modelId="{047F8667-1760-45CF-8FFD-71E54F861ED6}" type="presParOf" srcId="{39FD4C9F-DD98-4052-9673-0329BB0353A3}" destId="{7A8B3DB2-1846-410D-BB9C-AA38C87884CB}" srcOrd="2" destOrd="0" presId="urn:microsoft.com/office/officeart/2005/8/layout/orgChart1"/>
    <dgm:cxn modelId="{987A29FA-8165-4E62-800B-0461D7887970}" type="presParOf" srcId="{D02D1B75-FF49-4C69-B9E5-32C0A2501760}" destId="{5FF50756-B4E8-454D-9A49-FBF2BE9B9A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063972-F4DB-404D-BD63-617B15DD8F2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DBFD58-611A-4FD3-8B95-AC5FD376E7D6}">
      <dgm:prSet phldrT="[Текст]"/>
      <dgm:spPr/>
      <dgm:t>
        <a:bodyPr/>
        <a:lstStyle/>
        <a:p>
          <a:r>
            <a:rPr lang="uk-UA" dirty="0"/>
            <a:t>Рівні поличної культури юриста:</a:t>
          </a:r>
          <a:endParaRPr lang="ru-RU" dirty="0"/>
        </a:p>
      </dgm:t>
    </dgm:pt>
    <dgm:pt modelId="{58835C28-FA56-47E4-A414-A703D25F690D}" type="parTrans" cxnId="{D4E532D1-D895-46E9-B24C-88A63B45435E}">
      <dgm:prSet/>
      <dgm:spPr/>
      <dgm:t>
        <a:bodyPr/>
        <a:lstStyle/>
        <a:p>
          <a:endParaRPr lang="ru-RU"/>
        </a:p>
      </dgm:t>
    </dgm:pt>
    <dgm:pt modelId="{11989425-BF18-4F3E-89DC-381B0CCCA0D1}" type="sibTrans" cxnId="{D4E532D1-D895-46E9-B24C-88A63B45435E}">
      <dgm:prSet/>
      <dgm:spPr/>
      <dgm:t>
        <a:bodyPr/>
        <a:lstStyle/>
        <a:p>
          <a:endParaRPr lang="ru-RU"/>
        </a:p>
      </dgm:t>
    </dgm:pt>
    <dgm:pt modelId="{A6570515-3324-413E-AFE6-31473F0DB0EB}">
      <dgm:prSet phldrT="[Текст]"/>
      <dgm:spPr/>
      <dgm:t>
        <a:bodyPr/>
        <a:lstStyle/>
        <a:p>
          <a:r>
            <a:rPr lang="ru-RU" b="1" dirty="0"/>
            <a:t>1</a:t>
          </a:r>
          <a:r>
            <a:rPr lang="uk-UA" b="1" dirty="0"/>
            <a:t>) світоглядні</a:t>
          </a:r>
          <a:r>
            <a:rPr lang="ru-RU" b="1" dirty="0"/>
            <a:t> </a:t>
          </a:r>
          <a:r>
            <a:rPr lang="ru-RU" b="1" dirty="0" err="1"/>
            <a:t>орієнтації</a:t>
          </a:r>
          <a:endParaRPr lang="ru-RU" b="1" dirty="0"/>
        </a:p>
        <a:p>
          <a:r>
            <a:rPr lang="ru-RU" dirty="0" err="1"/>
            <a:t>Він</a:t>
          </a:r>
          <a:r>
            <a:rPr lang="ru-RU" dirty="0"/>
            <a:t> </a:t>
          </a:r>
          <a:r>
            <a:rPr lang="ru-RU" dirty="0" err="1"/>
            <a:t>залежить</a:t>
          </a:r>
          <a:r>
            <a:rPr lang="ru-RU" dirty="0"/>
            <a:t> </a:t>
          </a:r>
          <a:r>
            <a:rPr lang="ru-RU" dirty="0" err="1"/>
            <a:t>від</a:t>
          </a:r>
          <a:r>
            <a:rPr lang="ru-RU" dirty="0"/>
            <a:t> </a:t>
          </a:r>
          <a:r>
            <a:rPr lang="ru-RU" dirty="0" err="1"/>
            <a:t>загальної</a:t>
          </a:r>
          <a:r>
            <a:rPr lang="ru-RU" dirty="0"/>
            <a:t> </a:t>
          </a:r>
          <a:r>
            <a:rPr lang="ru-RU" dirty="0" err="1"/>
            <a:t>культури</a:t>
          </a:r>
          <a:r>
            <a:rPr lang="ru-RU" dirty="0"/>
            <a:t> юриста, </a:t>
          </a:r>
          <a:r>
            <a:rPr lang="ru-RU" dirty="0" err="1"/>
            <a:t>цінностей</a:t>
          </a:r>
          <a:r>
            <a:rPr lang="ru-RU" dirty="0"/>
            <a:t> і </a:t>
          </a:r>
          <a:r>
            <a:rPr lang="ru-RU" dirty="0" err="1"/>
            <a:t>орієнтирів</a:t>
          </a:r>
          <a:r>
            <a:rPr lang="ru-RU" dirty="0"/>
            <a:t> </a:t>
          </a:r>
          <a:r>
            <a:rPr lang="ru-RU" dirty="0" err="1"/>
            <a:t>загальнокультурного</a:t>
          </a:r>
          <a:r>
            <a:rPr lang="ru-RU" dirty="0"/>
            <a:t> </a:t>
          </a:r>
          <a:r>
            <a:rPr lang="ru-RU" dirty="0" err="1"/>
            <a:t>розвитку</a:t>
          </a:r>
          <a:r>
            <a:rPr lang="ru-RU" dirty="0"/>
            <a:t> </a:t>
          </a:r>
          <a:r>
            <a:rPr lang="ru-RU" dirty="0" err="1"/>
            <a:t>суспільства</a:t>
          </a:r>
          <a:r>
            <a:rPr lang="ru-RU" dirty="0"/>
            <a:t>. Як правило, </a:t>
          </a:r>
          <a:r>
            <a:rPr lang="ru-RU" dirty="0" err="1"/>
            <a:t>світоглядні</a:t>
          </a:r>
          <a:r>
            <a:rPr lang="ru-RU" dirty="0"/>
            <a:t> </a:t>
          </a:r>
          <a:r>
            <a:rPr lang="ru-RU" dirty="0" err="1"/>
            <a:t>орієнтації</a:t>
          </a:r>
          <a:r>
            <a:rPr lang="ru-RU" dirty="0"/>
            <a:t> </a:t>
          </a:r>
          <a:r>
            <a:rPr lang="ru-RU" dirty="0" err="1"/>
            <a:t>володіють</a:t>
          </a:r>
          <a:r>
            <a:rPr lang="ru-RU" dirty="0"/>
            <a:t> </a:t>
          </a:r>
          <a:r>
            <a:rPr lang="ru-RU" dirty="0" err="1"/>
            <a:t>найбільшою</a:t>
          </a:r>
          <a:r>
            <a:rPr lang="ru-RU" dirty="0"/>
            <a:t> </a:t>
          </a:r>
          <a:r>
            <a:rPr lang="ru-RU" dirty="0" err="1"/>
            <a:t>інертністю</a:t>
          </a:r>
          <a:r>
            <a:rPr lang="ru-RU" dirty="0"/>
            <a:t> </a:t>
          </a:r>
          <a:r>
            <a:rPr lang="ru-RU" dirty="0" err="1"/>
            <a:t>серед</a:t>
          </a:r>
          <a:r>
            <a:rPr lang="ru-RU" dirty="0"/>
            <a:t> </a:t>
          </a:r>
          <a:r>
            <a:rPr lang="ru-RU" dirty="0" err="1"/>
            <a:t>інших</a:t>
          </a:r>
          <a:r>
            <a:rPr lang="ru-RU" dirty="0"/>
            <a:t> </a:t>
          </a:r>
          <a:r>
            <a:rPr lang="ru-RU" dirty="0" err="1"/>
            <a:t>рівнів</a:t>
          </a:r>
          <a:r>
            <a:rPr lang="ru-RU" dirty="0"/>
            <a:t> </a:t>
          </a:r>
          <a:r>
            <a:rPr lang="ru-RU" dirty="0" err="1"/>
            <a:t>політичної</a:t>
          </a:r>
          <a:r>
            <a:rPr lang="ru-RU" dirty="0"/>
            <a:t> </a:t>
          </a:r>
          <a:r>
            <a:rPr lang="ru-RU" dirty="0" err="1"/>
            <a:t>культури</a:t>
          </a:r>
          <a:r>
            <a:rPr lang="ru-RU" dirty="0"/>
            <a:t> юриста.</a:t>
          </a:r>
          <a:r>
            <a:rPr lang="uk-UA" dirty="0"/>
            <a:t> </a:t>
          </a:r>
          <a:endParaRPr lang="ru-RU" dirty="0"/>
        </a:p>
      </dgm:t>
    </dgm:pt>
    <dgm:pt modelId="{049AABEA-A9CE-44EE-B8B9-1B34FD1FE282}" type="parTrans" cxnId="{67D7F9E4-8C01-4B73-9EF1-02D153DA8D9E}">
      <dgm:prSet/>
      <dgm:spPr/>
      <dgm:t>
        <a:bodyPr/>
        <a:lstStyle/>
        <a:p>
          <a:endParaRPr lang="ru-RU"/>
        </a:p>
      </dgm:t>
    </dgm:pt>
    <dgm:pt modelId="{4477351B-2C7F-429A-AFCF-58016DF0CCB4}" type="sibTrans" cxnId="{67D7F9E4-8C01-4B73-9EF1-02D153DA8D9E}">
      <dgm:prSet/>
      <dgm:spPr/>
      <dgm:t>
        <a:bodyPr/>
        <a:lstStyle/>
        <a:p>
          <a:endParaRPr lang="ru-RU"/>
        </a:p>
      </dgm:t>
    </dgm:pt>
    <dgm:pt modelId="{84A55A6C-2ECE-4979-B253-555B403607ED}">
      <dgm:prSet phldrT="[Текст]"/>
      <dgm:spPr/>
      <dgm:t>
        <a:bodyPr/>
        <a:lstStyle/>
        <a:p>
          <a:r>
            <a:rPr lang="ru-RU" b="1" dirty="0"/>
            <a:t>2</a:t>
          </a:r>
          <a:r>
            <a:rPr lang="uk-UA" b="1" dirty="0"/>
            <a:t>) </a:t>
          </a:r>
          <a:r>
            <a:rPr lang="ru-RU" b="1" dirty="0" err="1"/>
            <a:t>ставлення</a:t>
          </a:r>
          <a:r>
            <a:rPr lang="ru-RU" b="1" dirty="0"/>
            <a:t> до </a:t>
          </a:r>
          <a:r>
            <a:rPr lang="ru-RU" b="1" dirty="0" err="1"/>
            <a:t>влади</a:t>
          </a:r>
          <a:endParaRPr lang="ru-RU" b="1" dirty="0"/>
        </a:p>
        <a:p>
          <a:r>
            <a:rPr lang="ru-RU" dirty="0" err="1"/>
            <a:t>Працівник</a:t>
          </a:r>
          <a:r>
            <a:rPr lang="ru-RU" dirty="0"/>
            <a:t> </a:t>
          </a:r>
          <a:r>
            <a:rPr lang="ru-RU" dirty="0" err="1"/>
            <a:t>юридичної</a:t>
          </a:r>
          <a:r>
            <a:rPr lang="ru-RU" dirty="0"/>
            <a:t> </a:t>
          </a:r>
          <a:r>
            <a:rPr lang="ru-RU" dirty="0" err="1"/>
            <a:t>праці</a:t>
          </a:r>
          <a:r>
            <a:rPr lang="ru-RU" dirty="0"/>
            <a:t> </a:t>
          </a:r>
          <a:r>
            <a:rPr lang="ru-RU" dirty="0" err="1"/>
            <a:t>формує</a:t>
          </a:r>
          <a:r>
            <a:rPr lang="ru-RU" dirty="0"/>
            <a:t> свою </a:t>
          </a:r>
          <a:r>
            <a:rPr lang="ru-RU" dirty="0" err="1"/>
            <a:t>оцінку</a:t>
          </a:r>
          <a:r>
            <a:rPr lang="ru-RU" dirty="0"/>
            <a:t> </a:t>
          </a:r>
          <a:r>
            <a:rPr lang="ru-RU" dirty="0" err="1"/>
            <a:t>влади</a:t>
          </a:r>
          <a:r>
            <a:rPr lang="ru-RU" dirty="0"/>
            <a:t>, </a:t>
          </a:r>
          <a:r>
            <a:rPr lang="ru-RU" dirty="0" err="1"/>
            <a:t>її</a:t>
          </a:r>
          <a:r>
            <a:rPr lang="ru-RU" dirty="0"/>
            <a:t> </a:t>
          </a:r>
          <a:r>
            <a:rPr lang="ru-RU" dirty="0" err="1"/>
            <a:t>здібностей</a:t>
          </a:r>
          <a:r>
            <a:rPr lang="ru-RU" dirty="0"/>
            <a:t> і меж у </a:t>
          </a:r>
          <a:r>
            <a:rPr lang="ru-RU" dirty="0" err="1"/>
            <a:t>виданні</a:t>
          </a:r>
          <a:r>
            <a:rPr lang="ru-RU" dirty="0"/>
            <a:t> </a:t>
          </a:r>
          <a:r>
            <a:rPr lang="ru-RU" dirty="0" err="1"/>
            <a:t>законів</a:t>
          </a:r>
          <a:r>
            <a:rPr lang="ru-RU" dirty="0"/>
            <a:t>, </a:t>
          </a:r>
          <a:r>
            <a:rPr lang="ru-RU" dirty="0" err="1"/>
            <a:t>примусі</a:t>
          </a:r>
          <a:r>
            <a:rPr lang="ru-RU" dirty="0"/>
            <a:t> до </a:t>
          </a:r>
          <a:r>
            <a:rPr lang="ru-RU" dirty="0" err="1"/>
            <a:t>їх</a:t>
          </a:r>
          <a:r>
            <a:rPr lang="ru-RU" dirty="0"/>
            <a:t> </a:t>
          </a:r>
          <a:r>
            <a:rPr lang="ru-RU" dirty="0" err="1"/>
            <a:t>виконання</a:t>
          </a:r>
          <a:r>
            <a:rPr lang="ru-RU" dirty="0"/>
            <a:t> </a:t>
          </a:r>
          <a:r>
            <a:rPr lang="ru-RU" dirty="0" err="1"/>
            <a:t>тощо</a:t>
          </a:r>
          <a:r>
            <a:rPr lang="ru-RU" dirty="0"/>
            <a:t>, на </a:t>
          </a:r>
          <a:r>
            <a:rPr lang="ru-RU" dirty="0" err="1"/>
            <a:t>основі</a:t>
          </a:r>
          <a:r>
            <a:rPr lang="ru-RU" dirty="0"/>
            <a:t> </a:t>
          </a:r>
          <a:r>
            <a:rPr lang="ru-RU" dirty="0" err="1"/>
            <a:t>більш</a:t>
          </a:r>
          <a:r>
            <a:rPr lang="ru-RU" dirty="0"/>
            <a:t> </a:t>
          </a:r>
          <a:r>
            <a:rPr lang="ru-RU" dirty="0" err="1"/>
            <a:t>глибоких</a:t>
          </a:r>
          <a:r>
            <a:rPr lang="ru-RU" dirty="0"/>
            <a:t> </a:t>
          </a:r>
          <a:r>
            <a:rPr lang="ru-RU" dirty="0" err="1"/>
            <a:t>знань</a:t>
          </a:r>
          <a:r>
            <a:rPr lang="ru-RU" dirty="0"/>
            <a:t>, </a:t>
          </a:r>
          <a:r>
            <a:rPr lang="ru-RU" dirty="0" err="1"/>
            <a:t>ніж</a:t>
          </a:r>
          <a:r>
            <a:rPr lang="ru-RU" dirty="0"/>
            <a:t> </a:t>
          </a:r>
          <a:r>
            <a:rPr lang="ru-RU" dirty="0" err="1"/>
            <a:t>працівник</a:t>
          </a:r>
          <a:r>
            <a:rPr lang="ru-RU" dirty="0"/>
            <a:t> </a:t>
          </a:r>
          <a:r>
            <a:rPr lang="ru-RU" dirty="0" err="1"/>
            <a:t>неюридичного</a:t>
          </a:r>
          <a:r>
            <a:rPr lang="ru-RU" dirty="0"/>
            <a:t> </a:t>
          </a:r>
          <a:r>
            <a:rPr lang="ru-RU" dirty="0" err="1"/>
            <a:t>праці</a:t>
          </a:r>
          <a:r>
            <a:rPr lang="ru-RU" dirty="0"/>
            <a:t>, і на </a:t>
          </a:r>
          <a:r>
            <a:rPr lang="ru-RU" dirty="0" err="1"/>
            <a:t>цій</a:t>
          </a:r>
          <a:r>
            <a:rPr lang="ru-RU" dirty="0"/>
            <a:t> </a:t>
          </a:r>
          <a:r>
            <a:rPr lang="ru-RU" dirty="0" err="1"/>
            <a:t>професійно</a:t>
          </a:r>
          <a:r>
            <a:rPr lang="ru-RU" dirty="0"/>
            <a:t> -</a:t>
          </a:r>
          <a:r>
            <a:rPr lang="ru-RU" dirty="0" err="1"/>
            <a:t>правовій</a:t>
          </a:r>
          <a:r>
            <a:rPr lang="ru-RU" dirty="0"/>
            <a:t> </a:t>
          </a:r>
          <a:r>
            <a:rPr lang="ru-RU" dirty="0" err="1"/>
            <a:t>основі</a:t>
          </a:r>
          <a:r>
            <a:rPr lang="ru-RU" dirty="0"/>
            <a:t> </a:t>
          </a:r>
          <a:r>
            <a:rPr lang="ru-RU" dirty="0" err="1"/>
            <a:t>виробляє</a:t>
          </a:r>
          <a:r>
            <a:rPr lang="ru-RU" dirty="0"/>
            <a:t> </a:t>
          </a:r>
          <a:r>
            <a:rPr lang="ru-RU" dirty="0" err="1"/>
            <a:t>своє</a:t>
          </a:r>
          <a:r>
            <a:rPr lang="ru-RU" dirty="0"/>
            <a:t> </a:t>
          </a:r>
          <a:r>
            <a:rPr lang="ru-RU" dirty="0" err="1"/>
            <a:t>ставлення</a:t>
          </a:r>
          <a:r>
            <a:rPr lang="ru-RU" dirty="0"/>
            <a:t> як </a:t>
          </a:r>
          <a:r>
            <a:rPr lang="ru-RU" dirty="0" err="1"/>
            <a:t>громадянин</a:t>
          </a:r>
          <a:r>
            <a:rPr lang="ru-RU" dirty="0"/>
            <a:t> (а не як </a:t>
          </a:r>
          <a:r>
            <a:rPr lang="ru-RU" dirty="0" err="1"/>
            <a:t>посадова</a:t>
          </a:r>
          <a:r>
            <a:rPr lang="ru-RU" dirty="0"/>
            <a:t> особа) до </a:t>
          </a:r>
          <a:r>
            <a:rPr lang="ru-RU" dirty="0" err="1"/>
            <a:t>своїх</a:t>
          </a:r>
          <a:r>
            <a:rPr lang="ru-RU" dirty="0"/>
            <a:t> </a:t>
          </a:r>
          <a:r>
            <a:rPr lang="ru-RU" dirty="0" err="1"/>
            <a:t>політичних</a:t>
          </a:r>
          <a:r>
            <a:rPr lang="ru-RU" dirty="0"/>
            <a:t> прав і </a:t>
          </a:r>
          <a:r>
            <a:rPr lang="ru-RU" dirty="0" err="1"/>
            <a:t>обов'язкі</a:t>
          </a:r>
          <a:r>
            <a:rPr lang="ru-RU" b="1" dirty="0"/>
            <a:t> </a:t>
          </a:r>
        </a:p>
      </dgm:t>
    </dgm:pt>
    <dgm:pt modelId="{2004EC78-2CAC-4629-9B7B-5002E4266E46}" type="parTrans" cxnId="{E3C218E0-920B-4FE8-B618-61D6677DF5C6}">
      <dgm:prSet/>
      <dgm:spPr/>
      <dgm:t>
        <a:bodyPr/>
        <a:lstStyle/>
        <a:p>
          <a:endParaRPr lang="ru-RU"/>
        </a:p>
      </dgm:t>
    </dgm:pt>
    <dgm:pt modelId="{923BE801-F79E-43FA-9CD9-13ADA227197B}" type="sibTrans" cxnId="{E3C218E0-920B-4FE8-B618-61D6677DF5C6}">
      <dgm:prSet/>
      <dgm:spPr/>
      <dgm:t>
        <a:bodyPr/>
        <a:lstStyle/>
        <a:p>
          <a:endParaRPr lang="ru-RU"/>
        </a:p>
      </dgm:t>
    </dgm:pt>
    <dgm:pt modelId="{1115D6E4-2A01-4507-9379-7AF47CA53DD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/>
            <a:t>3</a:t>
          </a:r>
          <a:r>
            <a:rPr lang="uk-UA" b="1" dirty="0"/>
            <a:t>)</a:t>
          </a:r>
          <a:r>
            <a:rPr lang="ru-RU" b="1" dirty="0"/>
            <a:t> </a:t>
          </a:r>
          <a:r>
            <a:rPr lang="ru-RU" b="1" dirty="0" err="1"/>
            <a:t>ставлення</a:t>
          </a:r>
          <a:r>
            <a:rPr lang="ru-RU" b="1" dirty="0"/>
            <a:t> до </a:t>
          </a:r>
          <a:r>
            <a:rPr lang="ru-RU" b="1" dirty="0" err="1"/>
            <a:t>політичних</a:t>
          </a:r>
          <a:r>
            <a:rPr lang="ru-RU" b="1" dirty="0"/>
            <a:t> </a:t>
          </a:r>
          <a:r>
            <a:rPr lang="ru-RU" b="1" dirty="0" err="1"/>
            <a:t>явищ</a:t>
          </a:r>
          <a:endParaRPr lang="ru-RU" b="1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err="1"/>
            <a:t>Передбачає</a:t>
          </a:r>
          <a:r>
            <a:rPr lang="ru-RU" dirty="0"/>
            <a:t> </a:t>
          </a:r>
          <a:r>
            <a:rPr lang="ru-RU" dirty="0" err="1"/>
            <a:t>відношення</a:t>
          </a:r>
          <a:r>
            <a:rPr lang="ru-RU" dirty="0"/>
            <a:t> юриста до </a:t>
          </a:r>
          <a:r>
            <a:rPr lang="ru-RU" dirty="0" err="1"/>
            <a:t>різних</a:t>
          </a:r>
          <a:r>
            <a:rPr lang="ru-RU" dirty="0"/>
            <a:t> </a:t>
          </a:r>
          <a:r>
            <a:rPr lang="ru-RU" dirty="0" err="1"/>
            <a:t>політичних</a:t>
          </a:r>
          <a:r>
            <a:rPr lang="ru-RU" dirty="0"/>
            <a:t> </a:t>
          </a:r>
          <a:r>
            <a:rPr lang="ru-RU" dirty="0" err="1"/>
            <a:t>явищ</a:t>
          </a:r>
          <a:r>
            <a:rPr lang="ru-RU" dirty="0"/>
            <a:t>: </a:t>
          </a:r>
          <a:r>
            <a:rPr lang="ru-RU" dirty="0" err="1"/>
            <a:t>державній</a:t>
          </a:r>
          <a:r>
            <a:rPr lang="ru-RU" dirty="0"/>
            <a:t> </a:t>
          </a:r>
          <a:r>
            <a:rPr lang="ru-RU" dirty="0" err="1"/>
            <a:t>політиці</a:t>
          </a:r>
          <a:r>
            <a:rPr lang="ru-RU" dirty="0"/>
            <a:t>, </a:t>
          </a:r>
          <a:r>
            <a:rPr lang="ru-RU" dirty="0" err="1"/>
            <a:t>міждержавним</a:t>
          </a:r>
          <a:r>
            <a:rPr lang="ru-RU" dirty="0"/>
            <a:t> </a:t>
          </a:r>
          <a:r>
            <a:rPr lang="ru-RU" dirty="0" err="1"/>
            <a:t>зв'язкам</a:t>
          </a:r>
          <a:r>
            <a:rPr lang="ru-RU" dirty="0"/>
            <a:t>, аж до </a:t>
          </a:r>
          <a:r>
            <a:rPr lang="ru-RU" dirty="0" err="1"/>
            <a:t>ставлення</a:t>
          </a:r>
          <a:r>
            <a:rPr lang="ru-RU" dirty="0"/>
            <a:t> до себе як до </a:t>
          </a:r>
          <a:r>
            <a:rPr lang="ru-RU" dirty="0" err="1"/>
            <a:t>суб'єкта</a:t>
          </a:r>
          <a:r>
            <a:rPr lang="ru-RU" dirty="0"/>
            <a:t> </a:t>
          </a:r>
          <a:r>
            <a:rPr lang="ru-RU" dirty="0" err="1"/>
            <a:t>політичної</a:t>
          </a:r>
          <a:r>
            <a:rPr lang="ru-RU" dirty="0"/>
            <a:t> </a:t>
          </a:r>
          <a:r>
            <a:rPr lang="ru-RU" dirty="0" err="1"/>
            <a:t>влади</a:t>
          </a:r>
          <a:r>
            <a:rPr lang="ru-RU" dirty="0"/>
            <a:t>. </a:t>
          </a:r>
          <a:r>
            <a:rPr lang="ru-RU" dirty="0" err="1"/>
            <a:t>Цей</a:t>
          </a:r>
          <a:r>
            <a:rPr lang="ru-RU" dirty="0"/>
            <a:t> </a:t>
          </a:r>
          <a:r>
            <a:rPr lang="ru-RU" dirty="0" err="1"/>
            <a:t>рівень</a:t>
          </a:r>
          <a:r>
            <a:rPr lang="ru-RU" dirty="0"/>
            <a:t> </a:t>
          </a:r>
          <a:r>
            <a:rPr lang="ru-RU" dirty="0" err="1"/>
            <a:t>визначається</a:t>
          </a:r>
          <a:r>
            <a:rPr lang="ru-RU" dirty="0"/>
            <a:t> першими </a:t>
          </a:r>
          <a:r>
            <a:rPr lang="ru-RU" dirty="0" err="1"/>
            <a:t>двома</a:t>
          </a:r>
          <a:r>
            <a:rPr lang="ru-RU" dirty="0"/>
            <a:t> і особливо другим </a:t>
          </a:r>
          <a:r>
            <a:rPr lang="ru-RU" dirty="0" err="1"/>
            <a:t>рівнем</a:t>
          </a:r>
          <a:r>
            <a:rPr lang="ru-RU" dirty="0"/>
            <a:t> і </a:t>
          </a:r>
          <a:r>
            <a:rPr lang="ru-RU" dirty="0" err="1"/>
            <a:t>передбачає</a:t>
          </a:r>
          <a:r>
            <a:rPr lang="ru-RU" dirty="0"/>
            <a:t> </a:t>
          </a:r>
          <a:r>
            <a:rPr lang="ru-RU" dirty="0" err="1"/>
            <a:t>реальне</a:t>
          </a:r>
          <a:r>
            <a:rPr lang="ru-RU" dirty="0"/>
            <a:t> </a:t>
          </a:r>
          <a:r>
            <a:rPr lang="ru-RU" dirty="0" err="1"/>
            <a:t>включення</a:t>
          </a:r>
          <a:r>
            <a:rPr lang="ru-RU" dirty="0"/>
            <a:t> юриста в </a:t>
          </a:r>
          <a:r>
            <a:rPr lang="ru-RU" dirty="0" err="1"/>
            <a:t>усі</a:t>
          </a:r>
          <a:r>
            <a:rPr lang="ru-RU" dirty="0"/>
            <a:t> </a:t>
          </a:r>
          <a:r>
            <a:rPr lang="ru-RU" dirty="0" err="1"/>
            <a:t>державні</a:t>
          </a:r>
          <a:r>
            <a:rPr lang="ru-RU" dirty="0"/>
            <a:t> та </a:t>
          </a:r>
          <a:r>
            <a:rPr lang="ru-RU" dirty="0" err="1"/>
            <a:t>громадські</a:t>
          </a:r>
          <a:r>
            <a:rPr lang="ru-RU" dirty="0"/>
            <a:t> </a:t>
          </a:r>
          <a:r>
            <a:rPr lang="ru-RU" dirty="0" err="1"/>
            <a:t>справи</a:t>
          </a:r>
          <a:r>
            <a:rPr lang="ru-RU" dirty="0"/>
            <a:t>, </a:t>
          </a:r>
          <a:r>
            <a:rPr lang="ru-RU" dirty="0" err="1"/>
            <a:t>подолання</a:t>
          </a:r>
          <a:r>
            <a:rPr lang="ru-RU" dirty="0"/>
            <a:t> </a:t>
          </a:r>
          <a:r>
            <a:rPr lang="ru-RU" dirty="0" err="1"/>
            <a:t>розриву</a:t>
          </a:r>
          <a:r>
            <a:rPr lang="ru-RU" dirty="0"/>
            <a:t> </a:t>
          </a:r>
          <a:r>
            <a:rPr lang="ru-RU" dirty="0" err="1"/>
            <a:t>між</a:t>
          </a:r>
          <a:r>
            <a:rPr lang="ru-RU" dirty="0"/>
            <a:t> </a:t>
          </a:r>
          <a:r>
            <a:rPr lang="ru-RU" dirty="0" err="1"/>
            <a:t>загальними</a:t>
          </a:r>
          <a:r>
            <a:rPr lang="ru-RU" dirty="0"/>
            <a:t> і </a:t>
          </a:r>
          <a:r>
            <a:rPr lang="ru-RU" dirty="0" err="1"/>
            <a:t>особистими</a:t>
          </a:r>
          <a:r>
            <a:rPr lang="ru-RU" dirty="0"/>
            <a:t> </a:t>
          </a:r>
          <a:r>
            <a:rPr lang="ru-RU" dirty="0" err="1"/>
            <a:t>інтересами</a:t>
          </a:r>
          <a:r>
            <a:rPr lang="ru-RU" dirty="0"/>
            <a:t>, </a:t>
          </a:r>
          <a:r>
            <a:rPr lang="ru-RU" dirty="0" err="1"/>
            <a:t>підвищення</a:t>
          </a:r>
          <a:r>
            <a:rPr lang="ru-RU" dirty="0"/>
            <a:t> </a:t>
          </a:r>
          <a:r>
            <a:rPr lang="ru-RU" dirty="0" err="1"/>
            <a:t>активності</a:t>
          </a:r>
          <a:r>
            <a:rPr lang="ru-RU" dirty="0"/>
            <a:t> у </a:t>
          </a:r>
          <a:r>
            <a:rPr lang="ru-RU" dirty="0" err="1"/>
            <a:t>всіх</a:t>
          </a:r>
          <a:r>
            <a:rPr lang="ru-RU" dirty="0"/>
            <a:t> сферах </a:t>
          </a:r>
          <a:r>
            <a:rPr lang="ru-RU" dirty="0" err="1"/>
            <a:t>суспільного</a:t>
          </a:r>
          <a:r>
            <a:rPr lang="ru-RU" dirty="0"/>
            <a:t> </a:t>
          </a:r>
          <a:r>
            <a:rPr lang="ru-RU" dirty="0" err="1"/>
            <a:t>життя</a:t>
          </a:r>
          <a:r>
            <a:rPr lang="ru-RU" dirty="0"/>
            <a:t>.</a:t>
          </a:r>
          <a:endParaRPr lang="ru-RU" b="0" dirty="0"/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A7CC25A6-0706-48EA-B18F-4DF3AA26050C}" type="parTrans" cxnId="{55968C01-F4DC-44AD-8F37-E4E7AD667482}">
      <dgm:prSet/>
      <dgm:spPr/>
      <dgm:t>
        <a:bodyPr/>
        <a:lstStyle/>
        <a:p>
          <a:endParaRPr lang="ru-RU"/>
        </a:p>
      </dgm:t>
    </dgm:pt>
    <dgm:pt modelId="{1E62FA9C-E64C-4404-AA57-918BA393F0F4}" type="sibTrans" cxnId="{55968C01-F4DC-44AD-8F37-E4E7AD667482}">
      <dgm:prSet/>
      <dgm:spPr/>
      <dgm:t>
        <a:bodyPr/>
        <a:lstStyle/>
        <a:p>
          <a:endParaRPr lang="ru-RU"/>
        </a:p>
      </dgm:t>
    </dgm:pt>
    <dgm:pt modelId="{55DFAB3C-5B54-43F0-8ED9-07D993B93DA8}" type="pres">
      <dgm:prSet presAssocID="{B6063972-F4DB-404D-BD63-617B15DD8F23}" presName="composite" presStyleCnt="0">
        <dgm:presLayoutVars>
          <dgm:chMax val="1"/>
          <dgm:dir/>
          <dgm:resizeHandles val="exact"/>
        </dgm:presLayoutVars>
      </dgm:prSet>
      <dgm:spPr/>
    </dgm:pt>
    <dgm:pt modelId="{2EF16419-F019-4291-86C0-901945C83759}" type="pres">
      <dgm:prSet presAssocID="{32DBFD58-611A-4FD3-8B95-AC5FD376E7D6}" presName="roof" presStyleLbl="dkBgShp" presStyleIdx="0" presStyleCnt="2" custFlipVert="0" custScaleY="39672" custLinFactNeighborX="1176" custLinFactNeighborY="-5324"/>
      <dgm:spPr/>
    </dgm:pt>
    <dgm:pt modelId="{1A146A88-4BF7-4C94-B783-2F3884F90768}" type="pres">
      <dgm:prSet presAssocID="{32DBFD58-611A-4FD3-8B95-AC5FD376E7D6}" presName="pillars" presStyleCnt="0"/>
      <dgm:spPr/>
    </dgm:pt>
    <dgm:pt modelId="{C521B76F-788E-4B53-8C0D-384C53527056}" type="pres">
      <dgm:prSet presAssocID="{32DBFD58-611A-4FD3-8B95-AC5FD376E7D6}" presName="pillar1" presStyleLbl="node1" presStyleIdx="0" presStyleCnt="3" custScaleY="133903" custLinFactNeighborX="-147" custLinFactNeighborY="-2672">
        <dgm:presLayoutVars>
          <dgm:bulletEnabled val="1"/>
        </dgm:presLayoutVars>
      </dgm:prSet>
      <dgm:spPr/>
    </dgm:pt>
    <dgm:pt modelId="{BD6299E1-5953-4B87-8A2D-473B350FC7BA}" type="pres">
      <dgm:prSet presAssocID="{84A55A6C-2ECE-4979-B253-555B403607ED}" presName="pillarX" presStyleLbl="node1" presStyleIdx="1" presStyleCnt="3" custScaleY="134674" custLinFactNeighborX="340" custLinFactNeighborY="-3116">
        <dgm:presLayoutVars>
          <dgm:bulletEnabled val="1"/>
        </dgm:presLayoutVars>
      </dgm:prSet>
      <dgm:spPr/>
    </dgm:pt>
    <dgm:pt modelId="{320643EE-1172-4FC7-A4BD-191A1DB05C0C}" type="pres">
      <dgm:prSet presAssocID="{1115D6E4-2A01-4507-9379-7AF47CA53DD4}" presName="pillarX" presStyleLbl="node1" presStyleIdx="2" presStyleCnt="3" custScaleY="134439" custLinFactNeighborX="147" custLinFactNeighborY="-2379">
        <dgm:presLayoutVars>
          <dgm:bulletEnabled val="1"/>
        </dgm:presLayoutVars>
      </dgm:prSet>
      <dgm:spPr/>
    </dgm:pt>
    <dgm:pt modelId="{E58C3FB0-9E41-4201-9E18-411E0143D799}" type="pres">
      <dgm:prSet presAssocID="{32DBFD58-611A-4FD3-8B95-AC5FD376E7D6}" presName="base" presStyleLbl="dkBgShp" presStyleIdx="1" presStyleCnt="2" custFlipVert="1" custScaleY="64114" custLinFactY="6626" custLinFactNeighborY="100000"/>
      <dgm:spPr/>
    </dgm:pt>
  </dgm:ptLst>
  <dgm:cxnLst>
    <dgm:cxn modelId="{55968C01-F4DC-44AD-8F37-E4E7AD667482}" srcId="{32DBFD58-611A-4FD3-8B95-AC5FD376E7D6}" destId="{1115D6E4-2A01-4507-9379-7AF47CA53DD4}" srcOrd="2" destOrd="0" parTransId="{A7CC25A6-0706-48EA-B18F-4DF3AA26050C}" sibTransId="{1E62FA9C-E64C-4404-AA57-918BA393F0F4}"/>
    <dgm:cxn modelId="{B2A24111-3AB6-4DC4-8516-E4FF2590326C}" type="presOf" srcId="{32DBFD58-611A-4FD3-8B95-AC5FD376E7D6}" destId="{2EF16419-F019-4291-86C0-901945C83759}" srcOrd="0" destOrd="0" presId="urn:microsoft.com/office/officeart/2005/8/layout/hList3"/>
    <dgm:cxn modelId="{6C595F2D-4B4A-4C2E-AFE1-86C65A3F62A6}" type="presOf" srcId="{A6570515-3324-413E-AFE6-31473F0DB0EB}" destId="{C521B76F-788E-4B53-8C0D-384C53527056}" srcOrd="0" destOrd="0" presId="urn:microsoft.com/office/officeart/2005/8/layout/hList3"/>
    <dgm:cxn modelId="{BBEBE430-4FC8-4D79-99F6-E2B33EE6A486}" type="presOf" srcId="{84A55A6C-2ECE-4979-B253-555B403607ED}" destId="{BD6299E1-5953-4B87-8A2D-473B350FC7BA}" srcOrd="0" destOrd="0" presId="urn:microsoft.com/office/officeart/2005/8/layout/hList3"/>
    <dgm:cxn modelId="{D9B9B035-AEDB-43B2-BFB3-FB3360CBB846}" type="presOf" srcId="{1115D6E4-2A01-4507-9379-7AF47CA53DD4}" destId="{320643EE-1172-4FC7-A4BD-191A1DB05C0C}" srcOrd="0" destOrd="0" presId="urn:microsoft.com/office/officeart/2005/8/layout/hList3"/>
    <dgm:cxn modelId="{E2919077-76D7-4333-8720-F95AD5D49495}" type="presOf" srcId="{B6063972-F4DB-404D-BD63-617B15DD8F23}" destId="{55DFAB3C-5B54-43F0-8ED9-07D993B93DA8}" srcOrd="0" destOrd="0" presId="urn:microsoft.com/office/officeart/2005/8/layout/hList3"/>
    <dgm:cxn modelId="{D4E532D1-D895-46E9-B24C-88A63B45435E}" srcId="{B6063972-F4DB-404D-BD63-617B15DD8F23}" destId="{32DBFD58-611A-4FD3-8B95-AC5FD376E7D6}" srcOrd="0" destOrd="0" parTransId="{58835C28-FA56-47E4-A414-A703D25F690D}" sibTransId="{11989425-BF18-4F3E-89DC-381B0CCCA0D1}"/>
    <dgm:cxn modelId="{E3C218E0-920B-4FE8-B618-61D6677DF5C6}" srcId="{32DBFD58-611A-4FD3-8B95-AC5FD376E7D6}" destId="{84A55A6C-2ECE-4979-B253-555B403607ED}" srcOrd="1" destOrd="0" parTransId="{2004EC78-2CAC-4629-9B7B-5002E4266E46}" sibTransId="{923BE801-F79E-43FA-9CD9-13ADA227197B}"/>
    <dgm:cxn modelId="{67D7F9E4-8C01-4B73-9EF1-02D153DA8D9E}" srcId="{32DBFD58-611A-4FD3-8B95-AC5FD376E7D6}" destId="{A6570515-3324-413E-AFE6-31473F0DB0EB}" srcOrd="0" destOrd="0" parTransId="{049AABEA-A9CE-44EE-B8B9-1B34FD1FE282}" sibTransId="{4477351B-2C7F-429A-AFCF-58016DF0CCB4}"/>
    <dgm:cxn modelId="{0AE87DF9-AA2F-4A55-9BDA-B1EB5013F38E}" type="presParOf" srcId="{55DFAB3C-5B54-43F0-8ED9-07D993B93DA8}" destId="{2EF16419-F019-4291-86C0-901945C83759}" srcOrd="0" destOrd="0" presId="urn:microsoft.com/office/officeart/2005/8/layout/hList3"/>
    <dgm:cxn modelId="{4B8C7A81-DDAE-47ED-B5DA-3AA484E73194}" type="presParOf" srcId="{55DFAB3C-5B54-43F0-8ED9-07D993B93DA8}" destId="{1A146A88-4BF7-4C94-B783-2F3884F90768}" srcOrd="1" destOrd="0" presId="urn:microsoft.com/office/officeart/2005/8/layout/hList3"/>
    <dgm:cxn modelId="{B81D84E5-B540-478B-BDA2-522BC8C60BB3}" type="presParOf" srcId="{1A146A88-4BF7-4C94-B783-2F3884F90768}" destId="{C521B76F-788E-4B53-8C0D-384C53527056}" srcOrd="0" destOrd="0" presId="urn:microsoft.com/office/officeart/2005/8/layout/hList3"/>
    <dgm:cxn modelId="{C76023A7-8033-40F5-ACBB-F93C47BE6170}" type="presParOf" srcId="{1A146A88-4BF7-4C94-B783-2F3884F90768}" destId="{BD6299E1-5953-4B87-8A2D-473B350FC7BA}" srcOrd="1" destOrd="0" presId="urn:microsoft.com/office/officeart/2005/8/layout/hList3"/>
    <dgm:cxn modelId="{1910CA30-59A4-4150-B2E4-BE6B0B181678}" type="presParOf" srcId="{1A146A88-4BF7-4C94-B783-2F3884F90768}" destId="{320643EE-1172-4FC7-A4BD-191A1DB05C0C}" srcOrd="2" destOrd="0" presId="urn:microsoft.com/office/officeart/2005/8/layout/hList3"/>
    <dgm:cxn modelId="{E5ADBDAA-CF9F-4C59-8FE9-833E562C0628}" type="presParOf" srcId="{55DFAB3C-5B54-43F0-8ED9-07D993B93DA8}" destId="{E58C3FB0-9E41-4201-9E18-411E0143D79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307E2C-6352-4EE3-B030-360C1FBA7FB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9F8EAA-BEA1-480E-AB4E-3B1FFD5DC4FE}">
      <dgm:prSet phldrT="[Текст]"/>
      <dgm:spPr/>
      <dgm:t>
        <a:bodyPr/>
        <a:lstStyle/>
        <a:p>
          <a:r>
            <a:rPr lang="uk-UA" i="1" dirty="0"/>
            <a:t>1.</a:t>
          </a:r>
          <a:endParaRPr lang="ru-RU" dirty="0"/>
        </a:p>
      </dgm:t>
    </dgm:pt>
    <dgm:pt modelId="{C1FB1BAD-42F7-46C2-B5D0-6D09CA42C632}" type="parTrans" cxnId="{D715786A-87DA-457F-AE8C-9BCAD3C56018}">
      <dgm:prSet/>
      <dgm:spPr/>
      <dgm:t>
        <a:bodyPr/>
        <a:lstStyle/>
        <a:p>
          <a:endParaRPr lang="ru-RU"/>
        </a:p>
      </dgm:t>
    </dgm:pt>
    <dgm:pt modelId="{6A1D1AC8-ACDF-45A3-A1B7-1FB1D91393CD}" type="sibTrans" cxnId="{D715786A-87DA-457F-AE8C-9BCAD3C56018}">
      <dgm:prSet/>
      <dgm:spPr/>
      <dgm:t>
        <a:bodyPr/>
        <a:lstStyle/>
        <a:p>
          <a:endParaRPr lang="ru-RU"/>
        </a:p>
      </dgm:t>
    </dgm:pt>
    <dgm:pt modelId="{06294FA5-58AB-477B-9125-5548FFC2C17E}">
      <dgm:prSet phldrT="[Текст]"/>
      <dgm:spPr/>
      <dgm:t>
        <a:bodyPr/>
        <a:lstStyle/>
        <a:p>
          <a:r>
            <a:rPr lang="uk-UA" dirty="0"/>
            <a:t> Інформація не може бути використана для закликів до повалення конституційного ладу, порушення територіальної цілісності України, пропаганди війни, насильства, жорстокості, розпалювання міжетнічної, расової, релігійної ворожнечі, вчинення терористичних актів, посягання на права і свободи людини;</a:t>
          </a:r>
          <a:endParaRPr lang="ru-RU" dirty="0"/>
        </a:p>
      </dgm:t>
    </dgm:pt>
    <dgm:pt modelId="{313154FE-AFBC-405A-B65F-F482BDFCAF34}" type="parTrans" cxnId="{57E61B09-0A37-47E4-924E-51B117A41A89}">
      <dgm:prSet/>
      <dgm:spPr/>
      <dgm:t>
        <a:bodyPr/>
        <a:lstStyle/>
        <a:p>
          <a:endParaRPr lang="ru-RU"/>
        </a:p>
      </dgm:t>
    </dgm:pt>
    <dgm:pt modelId="{EF99E801-CDFB-445B-8B59-2C91AFD3D5E8}" type="sibTrans" cxnId="{57E61B09-0A37-47E4-924E-51B117A41A89}">
      <dgm:prSet/>
      <dgm:spPr/>
      <dgm:t>
        <a:bodyPr/>
        <a:lstStyle/>
        <a:p>
          <a:endParaRPr lang="ru-RU"/>
        </a:p>
      </dgm:t>
    </dgm:pt>
    <dgm:pt modelId="{E98E3E78-B021-449D-BB8D-F556847AAD99}">
      <dgm:prSet phldrT="[Текст]"/>
      <dgm:spPr/>
      <dgm:t>
        <a:bodyPr/>
        <a:lstStyle/>
        <a:p>
          <a:r>
            <a:rPr lang="uk-UA" i="1" dirty="0"/>
            <a:t>2.</a:t>
          </a:r>
          <a:endParaRPr lang="ru-RU" dirty="0"/>
        </a:p>
      </dgm:t>
    </dgm:pt>
    <dgm:pt modelId="{B549015A-473F-449C-8D84-460DC657FC61}" type="parTrans" cxnId="{6FC07FEC-F709-4386-A499-6E319E0539C1}">
      <dgm:prSet/>
      <dgm:spPr/>
      <dgm:t>
        <a:bodyPr/>
        <a:lstStyle/>
        <a:p>
          <a:endParaRPr lang="ru-RU"/>
        </a:p>
      </dgm:t>
    </dgm:pt>
    <dgm:pt modelId="{A1D1073E-4619-4CFD-A7AB-2E06F6E46F81}" type="sibTrans" cxnId="{6FC07FEC-F709-4386-A499-6E319E0539C1}">
      <dgm:prSet/>
      <dgm:spPr/>
      <dgm:t>
        <a:bodyPr/>
        <a:lstStyle/>
        <a:p>
          <a:endParaRPr lang="ru-RU"/>
        </a:p>
      </dgm:t>
    </dgm:pt>
    <dgm:pt modelId="{3D7BD782-00F9-4699-967F-D87B89B30C47}">
      <dgm:prSet phldrT="[Текст]"/>
      <dgm:spPr/>
      <dgm:t>
        <a:bodyPr/>
        <a:lstStyle/>
        <a:p>
          <a:r>
            <a:rPr lang="uk-UA" dirty="0"/>
            <a:t>Інформація з обмеженим доступом може бути поширена, якщо вона є суспільно необхідною, тобто є предметом суспільного інтересу (вважається інформація, яка свідчить про загрозу державному суверенітету, територіальній цілісності України; забезпечує реалізацію конституційних прав, свобод і обов'язків; свідчить про можливість порушення прав людини, введення громадськості в оману, шкідливі екологічні та інші негативні наслідки діяльності (бездіяльності) фізичних або юридичних осіб тощо), і право громадськості знати цю інформацію переважає потенційну шкоду від її поширення; </a:t>
          </a:r>
          <a:endParaRPr lang="ru-RU" dirty="0"/>
        </a:p>
      </dgm:t>
    </dgm:pt>
    <dgm:pt modelId="{EE373E2F-AAB2-427B-9A37-074E7F6EC8A6}" type="parTrans" cxnId="{BC415F09-8569-4D38-84BE-D16A3C57FF96}">
      <dgm:prSet/>
      <dgm:spPr/>
      <dgm:t>
        <a:bodyPr/>
        <a:lstStyle/>
        <a:p>
          <a:endParaRPr lang="ru-RU"/>
        </a:p>
      </dgm:t>
    </dgm:pt>
    <dgm:pt modelId="{CE459F35-E5BB-423B-996D-C9E863DBAA9A}" type="sibTrans" cxnId="{BC415F09-8569-4D38-84BE-D16A3C57FF96}">
      <dgm:prSet/>
      <dgm:spPr/>
      <dgm:t>
        <a:bodyPr/>
        <a:lstStyle/>
        <a:p>
          <a:endParaRPr lang="ru-RU"/>
        </a:p>
      </dgm:t>
    </dgm:pt>
    <dgm:pt modelId="{2FD945A3-B4A9-4A72-8781-9C9A49EBCAF3}">
      <dgm:prSet phldrT="[Текст]"/>
      <dgm:spPr/>
      <dgm:t>
        <a:bodyPr/>
        <a:lstStyle/>
        <a:p>
          <a:r>
            <a:rPr lang="ru-RU" i="1" dirty="0"/>
            <a:t>3.</a:t>
          </a:r>
          <a:endParaRPr lang="ru-RU" dirty="0"/>
        </a:p>
      </dgm:t>
    </dgm:pt>
    <dgm:pt modelId="{E9E4DFB5-0F36-40A7-A194-731EBA4C1F09}" type="parTrans" cxnId="{7412C466-4E0A-4F51-8E91-DB8617BCD774}">
      <dgm:prSet/>
      <dgm:spPr/>
      <dgm:t>
        <a:bodyPr/>
        <a:lstStyle/>
        <a:p>
          <a:endParaRPr lang="ru-RU"/>
        </a:p>
      </dgm:t>
    </dgm:pt>
    <dgm:pt modelId="{662E9FBB-DDB0-4DA7-A612-6EE4E19F5E36}" type="sibTrans" cxnId="{7412C466-4E0A-4F51-8E91-DB8617BCD774}">
      <dgm:prSet/>
      <dgm:spPr/>
      <dgm:t>
        <a:bodyPr/>
        <a:lstStyle/>
        <a:p>
          <a:endParaRPr lang="ru-RU"/>
        </a:p>
      </dgm:t>
    </dgm:pt>
    <dgm:pt modelId="{265FC860-7E22-47D2-87E3-7F340C38BFA8}">
      <dgm:prSet phldrT="[Текст]"/>
      <dgm:spPr/>
      <dgm:t>
        <a:bodyPr/>
        <a:lstStyle/>
        <a:p>
          <a:r>
            <a:rPr lang="uk-UA" dirty="0"/>
            <a:t>Суб'єкти інформаційних відносин звільняються від відповідальності за розголошення інформації з обмеженим доступом, якщо суд встановить, що ця інформація є суспільно необхідною.</a:t>
          </a:r>
          <a:endParaRPr lang="ru-RU" dirty="0"/>
        </a:p>
      </dgm:t>
    </dgm:pt>
    <dgm:pt modelId="{4ED982CC-3955-4AD8-8B11-869FE05AA6B5}" type="parTrans" cxnId="{497CB31C-DD32-4444-A854-5F7949A74F2E}">
      <dgm:prSet/>
      <dgm:spPr/>
      <dgm:t>
        <a:bodyPr/>
        <a:lstStyle/>
        <a:p>
          <a:endParaRPr lang="ru-RU"/>
        </a:p>
      </dgm:t>
    </dgm:pt>
    <dgm:pt modelId="{E90C62E5-295C-4648-9F82-A7C0C6061BF8}" type="sibTrans" cxnId="{497CB31C-DD32-4444-A854-5F7949A74F2E}">
      <dgm:prSet/>
      <dgm:spPr/>
      <dgm:t>
        <a:bodyPr/>
        <a:lstStyle/>
        <a:p>
          <a:endParaRPr lang="ru-RU"/>
        </a:p>
      </dgm:t>
    </dgm:pt>
    <dgm:pt modelId="{FC925F69-3A6A-4AD4-B72A-EF796867E42A}" type="pres">
      <dgm:prSet presAssocID="{1A307E2C-6352-4EE3-B030-360C1FBA7FB2}" presName="linearFlow" presStyleCnt="0">
        <dgm:presLayoutVars>
          <dgm:dir/>
          <dgm:animLvl val="lvl"/>
          <dgm:resizeHandles val="exact"/>
        </dgm:presLayoutVars>
      </dgm:prSet>
      <dgm:spPr/>
    </dgm:pt>
    <dgm:pt modelId="{60EAD0E5-B411-4CB4-8EEA-D5A0E21D916C}" type="pres">
      <dgm:prSet presAssocID="{FE9F8EAA-BEA1-480E-AB4E-3B1FFD5DC4FE}" presName="composite" presStyleCnt="0"/>
      <dgm:spPr/>
    </dgm:pt>
    <dgm:pt modelId="{7713E745-9BA9-4177-A6AF-880A865459E2}" type="pres">
      <dgm:prSet presAssocID="{FE9F8EAA-BEA1-480E-AB4E-3B1FFD5DC4F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9CAEE65-CD11-483F-8752-AA99025105A4}" type="pres">
      <dgm:prSet presAssocID="{FE9F8EAA-BEA1-480E-AB4E-3B1FFD5DC4FE}" presName="descendantText" presStyleLbl="alignAcc1" presStyleIdx="0" presStyleCnt="3">
        <dgm:presLayoutVars>
          <dgm:bulletEnabled val="1"/>
        </dgm:presLayoutVars>
      </dgm:prSet>
      <dgm:spPr/>
    </dgm:pt>
    <dgm:pt modelId="{34140E97-61BE-4504-B940-E1884FF72FA4}" type="pres">
      <dgm:prSet presAssocID="{6A1D1AC8-ACDF-45A3-A1B7-1FB1D91393CD}" presName="sp" presStyleCnt="0"/>
      <dgm:spPr/>
    </dgm:pt>
    <dgm:pt modelId="{029B1D67-6825-4831-B159-4D24B12AAED1}" type="pres">
      <dgm:prSet presAssocID="{E98E3E78-B021-449D-BB8D-F556847AAD99}" presName="composite" presStyleCnt="0"/>
      <dgm:spPr/>
    </dgm:pt>
    <dgm:pt modelId="{F11FED28-2448-4B95-9262-013DA897AD60}" type="pres">
      <dgm:prSet presAssocID="{E98E3E78-B021-449D-BB8D-F556847AAD9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58F6E05-90D9-45D2-87AF-668D38D07F97}" type="pres">
      <dgm:prSet presAssocID="{E98E3E78-B021-449D-BB8D-F556847AAD99}" presName="descendantText" presStyleLbl="alignAcc1" presStyleIdx="1" presStyleCnt="3">
        <dgm:presLayoutVars>
          <dgm:bulletEnabled val="1"/>
        </dgm:presLayoutVars>
      </dgm:prSet>
      <dgm:spPr/>
    </dgm:pt>
    <dgm:pt modelId="{3892B301-EEC7-4074-890C-DF0E48400BE2}" type="pres">
      <dgm:prSet presAssocID="{A1D1073E-4619-4CFD-A7AB-2E06F6E46F81}" presName="sp" presStyleCnt="0"/>
      <dgm:spPr/>
    </dgm:pt>
    <dgm:pt modelId="{96F8C81F-156D-4BD6-B81B-546900C82A34}" type="pres">
      <dgm:prSet presAssocID="{2FD945A3-B4A9-4A72-8781-9C9A49EBCAF3}" presName="composite" presStyleCnt="0"/>
      <dgm:spPr/>
    </dgm:pt>
    <dgm:pt modelId="{A4D1D273-B572-41C3-842C-1D149708F81C}" type="pres">
      <dgm:prSet presAssocID="{2FD945A3-B4A9-4A72-8781-9C9A49EBCAF3}" presName="parentText" presStyleLbl="alignNode1" presStyleIdx="2" presStyleCnt="3" custLinFactNeighborX="0" custLinFactNeighborY="543">
        <dgm:presLayoutVars>
          <dgm:chMax val="1"/>
          <dgm:bulletEnabled val="1"/>
        </dgm:presLayoutVars>
      </dgm:prSet>
      <dgm:spPr/>
    </dgm:pt>
    <dgm:pt modelId="{0C2C828A-EA6A-4F0C-98B5-A52E9F9E6A0D}" type="pres">
      <dgm:prSet presAssocID="{2FD945A3-B4A9-4A72-8781-9C9A49EBCAF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7E61B09-0A37-47E4-924E-51B117A41A89}" srcId="{FE9F8EAA-BEA1-480E-AB4E-3B1FFD5DC4FE}" destId="{06294FA5-58AB-477B-9125-5548FFC2C17E}" srcOrd="0" destOrd="0" parTransId="{313154FE-AFBC-405A-B65F-F482BDFCAF34}" sibTransId="{EF99E801-CDFB-445B-8B59-2C91AFD3D5E8}"/>
    <dgm:cxn modelId="{BC415F09-8569-4D38-84BE-D16A3C57FF96}" srcId="{E98E3E78-B021-449D-BB8D-F556847AAD99}" destId="{3D7BD782-00F9-4699-967F-D87B89B30C47}" srcOrd="0" destOrd="0" parTransId="{EE373E2F-AAB2-427B-9A37-074E7F6EC8A6}" sibTransId="{CE459F35-E5BB-423B-996D-C9E863DBAA9A}"/>
    <dgm:cxn modelId="{0FECA509-ABCC-47AB-B32E-7615074DC75F}" type="presOf" srcId="{E98E3E78-B021-449D-BB8D-F556847AAD99}" destId="{F11FED28-2448-4B95-9262-013DA897AD60}" srcOrd="0" destOrd="0" presId="urn:microsoft.com/office/officeart/2005/8/layout/chevron2"/>
    <dgm:cxn modelId="{497CB31C-DD32-4444-A854-5F7949A74F2E}" srcId="{2FD945A3-B4A9-4A72-8781-9C9A49EBCAF3}" destId="{265FC860-7E22-47D2-87E3-7F340C38BFA8}" srcOrd="0" destOrd="0" parTransId="{4ED982CC-3955-4AD8-8B11-869FE05AA6B5}" sibTransId="{E90C62E5-295C-4648-9F82-A7C0C6061BF8}"/>
    <dgm:cxn modelId="{DBCF8C2C-EB31-4B76-8885-345E7C35A7B5}" type="presOf" srcId="{3D7BD782-00F9-4699-967F-D87B89B30C47}" destId="{E58F6E05-90D9-45D2-87AF-668D38D07F97}" srcOrd="0" destOrd="0" presId="urn:microsoft.com/office/officeart/2005/8/layout/chevron2"/>
    <dgm:cxn modelId="{88014836-67C0-424E-8D83-27A4610CD551}" type="presOf" srcId="{1A307E2C-6352-4EE3-B030-360C1FBA7FB2}" destId="{FC925F69-3A6A-4AD4-B72A-EF796867E42A}" srcOrd="0" destOrd="0" presId="urn:microsoft.com/office/officeart/2005/8/layout/chevron2"/>
    <dgm:cxn modelId="{BBD81940-F92F-4928-9606-46AA9F9BC0B2}" type="presOf" srcId="{265FC860-7E22-47D2-87E3-7F340C38BFA8}" destId="{0C2C828A-EA6A-4F0C-98B5-A52E9F9E6A0D}" srcOrd="0" destOrd="0" presId="urn:microsoft.com/office/officeart/2005/8/layout/chevron2"/>
    <dgm:cxn modelId="{A4FA7F65-729A-497F-B191-AE5DB2CD2F9F}" type="presOf" srcId="{2FD945A3-B4A9-4A72-8781-9C9A49EBCAF3}" destId="{A4D1D273-B572-41C3-842C-1D149708F81C}" srcOrd="0" destOrd="0" presId="urn:microsoft.com/office/officeart/2005/8/layout/chevron2"/>
    <dgm:cxn modelId="{7412C466-4E0A-4F51-8E91-DB8617BCD774}" srcId="{1A307E2C-6352-4EE3-B030-360C1FBA7FB2}" destId="{2FD945A3-B4A9-4A72-8781-9C9A49EBCAF3}" srcOrd="2" destOrd="0" parTransId="{E9E4DFB5-0F36-40A7-A194-731EBA4C1F09}" sibTransId="{662E9FBB-DDB0-4DA7-A612-6EE4E19F5E36}"/>
    <dgm:cxn modelId="{D715786A-87DA-457F-AE8C-9BCAD3C56018}" srcId="{1A307E2C-6352-4EE3-B030-360C1FBA7FB2}" destId="{FE9F8EAA-BEA1-480E-AB4E-3B1FFD5DC4FE}" srcOrd="0" destOrd="0" parTransId="{C1FB1BAD-42F7-46C2-B5D0-6D09CA42C632}" sibTransId="{6A1D1AC8-ACDF-45A3-A1B7-1FB1D91393CD}"/>
    <dgm:cxn modelId="{2247FA8B-14F5-48E0-84DD-D6BEDA246AD2}" type="presOf" srcId="{06294FA5-58AB-477B-9125-5548FFC2C17E}" destId="{D9CAEE65-CD11-483F-8752-AA99025105A4}" srcOrd="0" destOrd="0" presId="urn:microsoft.com/office/officeart/2005/8/layout/chevron2"/>
    <dgm:cxn modelId="{91604AB1-743A-49E2-8E0B-32082B0AAA33}" type="presOf" srcId="{FE9F8EAA-BEA1-480E-AB4E-3B1FFD5DC4FE}" destId="{7713E745-9BA9-4177-A6AF-880A865459E2}" srcOrd="0" destOrd="0" presId="urn:microsoft.com/office/officeart/2005/8/layout/chevron2"/>
    <dgm:cxn modelId="{6FC07FEC-F709-4386-A499-6E319E0539C1}" srcId="{1A307E2C-6352-4EE3-B030-360C1FBA7FB2}" destId="{E98E3E78-B021-449D-BB8D-F556847AAD99}" srcOrd="1" destOrd="0" parTransId="{B549015A-473F-449C-8D84-460DC657FC61}" sibTransId="{A1D1073E-4619-4CFD-A7AB-2E06F6E46F81}"/>
    <dgm:cxn modelId="{91ED82E3-9543-4CFC-9C16-D61D34D3A106}" type="presParOf" srcId="{FC925F69-3A6A-4AD4-B72A-EF796867E42A}" destId="{60EAD0E5-B411-4CB4-8EEA-D5A0E21D916C}" srcOrd="0" destOrd="0" presId="urn:microsoft.com/office/officeart/2005/8/layout/chevron2"/>
    <dgm:cxn modelId="{C61EFB1E-70FD-4509-8692-102C30670C0E}" type="presParOf" srcId="{60EAD0E5-B411-4CB4-8EEA-D5A0E21D916C}" destId="{7713E745-9BA9-4177-A6AF-880A865459E2}" srcOrd="0" destOrd="0" presId="urn:microsoft.com/office/officeart/2005/8/layout/chevron2"/>
    <dgm:cxn modelId="{F6347A5E-7DF4-43A5-9C87-C70BF76549AA}" type="presParOf" srcId="{60EAD0E5-B411-4CB4-8EEA-D5A0E21D916C}" destId="{D9CAEE65-CD11-483F-8752-AA99025105A4}" srcOrd="1" destOrd="0" presId="urn:microsoft.com/office/officeart/2005/8/layout/chevron2"/>
    <dgm:cxn modelId="{B55596FD-E8B9-49A6-B383-DD29B62D349B}" type="presParOf" srcId="{FC925F69-3A6A-4AD4-B72A-EF796867E42A}" destId="{34140E97-61BE-4504-B940-E1884FF72FA4}" srcOrd="1" destOrd="0" presId="urn:microsoft.com/office/officeart/2005/8/layout/chevron2"/>
    <dgm:cxn modelId="{2588DD5A-BAC5-472C-93DB-B5012593035B}" type="presParOf" srcId="{FC925F69-3A6A-4AD4-B72A-EF796867E42A}" destId="{029B1D67-6825-4831-B159-4D24B12AAED1}" srcOrd="2" destOrd="0" presId="urn:microsoft.com/office/officeart/2005/8/layout/chevron2"/>
    <dgm:cxn modelId="{39003BE3-F17F-4C1C-9E4B-EB199504B40E}" type="presParOf" srcId="{029B1D67-6825-4831-B159-4D24B12AAED1}" destId="{F11FED28-2448-4B95-9262-013DA897AD60}" srcOrd="0" destOrd="0" presId="urn:microsoft.com/office/officeart/2005/8/layout/chevron2"/>
    <dgm:cxn modelId="{01492B97-FF7D-4E66-8105-9D851B91BBEB}" type="presParOf" srcId="{029B1D67-6825-4831-B159-4D24B12AAED1}" destId="{E58F6E05-90D9-45D2-87AF-668D38D07F97}" srcOrd="1" destOrd="0" presId="urn:microsoft.com/office/officeart/2005/8/layout/chevron2"/>
    <dgm:cxn modelId="{06639C35-43CB-43A9-9D52-6F7285B8ECF7}" type="presParOf" srcId="{FC925F69-3A6A-4AD4-B72A-EF796867E42A}" destId="{3892B301-EEC7-4074-890C-DF0E48400BE2}" srcOrd="3" destOrd="0" presId="urn:microsoft.com/office/officeart/2005/8/layout/chevron2"/>
    <dgm:cxn modelId="{460F5AF9-9340-495C-AAEF-024BE1BD783A}" type="presParOf" srcId="{FC925F69-3A6A-4AD4-B72A-EF796867E42A}" destId="{96F8C81F-156D-4BD6-B81B-546900C82A34}" srcOrd="4" destOrd="0" presId="urn:microsoft.com/office/officeart/2005/8/layout/chevron2"/>
    <dgm:cxn modelId="{305E3922-3B92-4150-BF36-B7D8BB934865}" type="presParOf" srcId="{96F8C81F-156D-4BD6-B81B-546900C82A34}" destId="{A4D1D273-B572-41C3-842C-1D149708F81C}" srcOrd="0" destOrd="0" presId="urn:microsoft.com/office/officeart/2005/8/layout/chevron2"/>
    <dgm:cxn modelId="{6A29EF28-6FB0-48E5-87EA-49739CA33EA0}" type="presParOf" srcId="{96F8C81F-156D-4BD6-B81B-546900C82A34}" destId="{0C2C828A-EA6A-4F0C-98B5-A52E9F9E6A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8ADED-21EC-41FD-B183-F78B0AC38D4C}">
      <dsp:nvSpPr>
        <dsp:cNvPr id="0" name=""/>
        <dsp:cNvSpPr/>
      </dsp:nvSpPr>
      <dsp:spPr>
        <a:xfrm>
          <a:off x="0" y="207366"/>
          <a:ext cx="8445500" cy="4222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800" b="1" i="1" u="sng" kern="1200" dirty="0"/>
            <a:t>Культура</a:t>
          </a:r>
          <a:r>
            <a:rPr lang="ru-RU" sz="5800" kern="1200" dirty="0"/>
            <a:t>  - </a:t>
          </a:r>
          <a:r>
            <a:rPr lang="ru-RU" sz="5800" kern="1200" dirty="0" err="1"/>
            <a:t>це</a:t>
          </a:r>
          <a:r>
            <a:rPr lang="ru-RU" sz="5800" kern="1200" dirty="0"/>
            <a:t>  </a:t>
          </a:r>
          <a:r>
            <a:rPr lang="ru-RU" sz="5800" kern="1200" dirty="0" err="1"/>
            <a:t>сукупність</a:t>
          </a:r>
          <a:r>
            <a:rPr lang="ru-RU" sz="5800" kern="1200" dirty="0"/>
            <a:t> </a:t>
          </a:r>
          <a:r>
            <a:rPr lang="ru-RU" sz="5800" kern="1200" dirty="0" err="1"/>
            <a:t>матеріальних</a:t>
          </a:r>
          <a:r>
            <a:rPr lang="ru-RU" sz="5800" kern="1200" dirty="0"/>
            <a:t> та </a:t>
          </a:r>
          <a:r>
            <a:rPr lang="ru-RU" sz="5800" kern="1200" dirty="0" err="1"/>
            <a:t>духовних</a:t>
          </a:r>
          <a:r>
            <a:rPr lang="ru-RU" sz="5800" kern="1200" dirty="0"/>
            <a:t> </a:t>
          </a:r>
          <a:r>
            <a:rPr lang="ru-RU" sz="5800" kern="1200" dirty="0" err="1"/>
            <a:t>цінностей</a:t>
          </a:r>
          <a:r>
            <a:rPr lang="ru-RU" sz="5800" kern="1200" dirty="0"/>
            <a:t>, </a:t>
          </a:r>
          <a:r>
            <a:rPr lang="ru-RU" sz="5800" kern="1200" dirty="0" err="1"/>
            <a:t>створених</a:t>
          </a:r>
          <a:r>
            <a:rPr lang="ru-RU" sz="5800" kern="1200" dirty="0"/>
            <a:t> </a:t>
          </a:r>
          <a:r>
            <a:rPr lang="ru-RU" sz="5800" kern="1200" dirty="0" err="1"/>
            <a:t>людством</a:t>
          </a:r>
          <a:r>
            <a:rPr lang="ru-RU" sz="5800" kern="1200" dirty="0"/>
            <a:t> </a:t>
          </a:r>
          <a:r>
            <a:rPr lang="ru-RU" sz="5800" kern="1200" dirty="0" err="1"/>
            <a:t>протягом</a:t>
          </a:r>
          <a:r>
            <a:rPr lang="ru-RU" sz="5800" kern="1200" dirty="0"/>
            <a:t> </a:t>
          </a:r>
          <a:r>
            <a:rPr lang="ru-RU" sz="5800" kern="1200" dirty="0" err="1"/>
            <a:t>історії</a:t>
          </a:r>
          <a:r>
            <a:rPr lang="ru-RU" sz="5800" kern="1200" dirty="0"/>
            <a:t>. </a:t>
          </a:r>
          <a:r>
            <a:rPr lang="uk-UA" sz="5800" kern="1200" dirty="0"/>
            <a:t> </a:t>
          </a:r>
        </a:p>
      </dsp:txBody>
      <dsp:txXfrm>
        <a:off x="123680" y="331046"/>
        <a:ext cx="8198140" cy="3975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20024-1534-4D67-96E4-77CDE86A2DF4}">
      <dsp:nvSpPr>
        <dsp:cNvPr id="0" name=""/>
        <dsp:cNvSpPr/>
      </dsp:nvSpPr>
      <dsp:spPr>
        <a:xfrm>
          <a:off x="2411776" y="359503"/>
          <a:ext cx="4452556" cy="445255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0" kern="1200" dirty="0"/>
            <a:t>моральна </a:t>
          </a:r>
          <a:r>
            <a:rPr lang="ru-RU" sz="1300" b="1" i="0" kern="1200" dirty="0" err="1"/>
            <a:t>діяльність</a:t>
          </a:r>
          <a:r>
            <a:rPr lang="ru-RU" sz="1300" b="1" i="0" kern="1200" dirty="0"/>
            <a:t> </a:t>
          </a:r>
          <a:r>
            <a:rPr lang="ru-RU" sz="1300" b="1" i="1" kern="1200" dirty="0"/>
            <a:t>- </a:t>
          </a:r>
          <a:r>
            <a:rPr lang="ru-RU" sz="1300" b="0" i="0" kern="1200" dirty="0" err="1"/>
            <a:t>це</a:t>
          </a:r>
          <a:r>
            <a:rPr lang="ru-RU" sz="1300" b="0" i="0" kern="1200" dirty="0"/>
            <a:t> вся духовно-практична </a:t>
          </a:r>
          <a:r>
            <a:rPr lang="ru-RU" sz="1300" b="0" i="0" kern="1200" dirty="0" err="1"/>
            <a:t>діяльність</a:t>
          </a:r>
          <a:r>
            <a:rPr lang="ru-RU" sz="1300" b="0" i="0" kern="1200" dirty="0"/>
            <a:t> людей, </a:t>
          </a:r>
          <a:r>
            <a:rPr lang="ru-RU" sz="1300" b="0" i="0" kern="1200" dirty="0" err="1"/>
            <a:t>спрямована</a:t>
          </a:r>
          <a:r>
            <a:rPr lang="ru-RU" sz="1300" b="0" i="0" kern="1200" dirty="0"/>
            <a:t> на </a:t>
          </a:r>
          <a:r>
            <a:rPr lang="ru-RU" sz="1300" b="0" i="0" kern="1200" dirty="0" err="1"/>
            <a:t>підвищення</a:t>
          </a:r>
          <a:r>
            <a:rPr lang="ru-RU" sz="1300" b="0" i="0" kern="1200" dirty="0"/>
            <a:t> морального </a:t>
          </a:r>
          <a:r>
            <a:rPr lang="ru-RU" sz="1300" b="0" i="0" kern="1200" dirty="0" err="1"/>
            <a:t>рівня</a:t>
          </a:r>
          <a:r>
            <a:rPr lang="ru-RU" sz="1300" b="0" i="0" kern="1200" dirty="0"/>
            <a:t> </a:t>
          </a:r>
          <a:r>
            <a:rPr lang="ru-RU" sz="1300" b="0" i="0" kern="1200" dirty="0" err="1"/>
            <a:t>поведінки</a:t>
          </a:r>
          <a:r>
            <a:rPr lang="ru-RU" sz="1300" b="0" i="0" kern="1200" dirty="0"/>
            <a:t>, а </a:t>
          </a:r>
          <a:r>
            <a:rPr lang="ru-RU" sz="1300" b="0" i="0" kern="1200" dirty="0" err="1"/>
            <a:t>також</a:t>
          </a:r>
          <a:r>
            <a:rPr lang="ru-RU" sz="1300" b="0" i="0" kern="1200" dirty="0"/>
            <a:t> на </a:t>
          </a:r>
          <a:r>
            <a:rPr lang="ru-RU" sz="1300" b="0" i="0" kern="1200" dirty="0" err="1"/>
            <a:t>покращення</a:t>
          </a:r>
          <a:r>
            <a:rPr lang="ru-RU" sz="1300" b="0" i="0" kern="1200" dirty="0"/>
            <a:t> </a:t>
          </a:r>
          <a:r>
            <a:rPr lang="ru-RU" sz="1300" b="0" i="0" kern="1200" dirty="0" err="1"/>
            <a:t>моральної</a:t>
          </a:r>
          <a:r>
            <a:rPr lang="ru-RU" sz="1300" b="0" i="0" kern="1200" dirty="0"/>
            <a:t> </a:t>
          </a:r>
          <a:r>
            <a:rPr lang="ru-RU" sz="1300" b="0" i="0" kern="1200" dirty="0" err="1"/>
            <a:t>атмосфери</a:t>
          </a:r>
          <a:r>
            <a:rPr lang="ru-RU" sz="1300" b="0" i="0" kern="1200" dirty="0"/>
            <a:t> в </a:t>
          </a:r>
          <a:r>
            <a:rPr lang="ru-RU" sz="1300" b="0" i="0" kern="1200" dirty="0" err="1"/>
            <a:t>колективах</a:t>
          </a:r>
          <a:endParaRPr lang="ru-RU" sz="1300" b="0" i="0" kern="1200" dirty="0"/>
        </a:p>
      </dsp:txBody>
      <dsp:txXfrm>
        <a:off x="4758379" y="1303021"/>
        <a:ext cx="1590198" cy="1325165"/>
      </dsp:txXfrm>
    </dsp:sp>
    <dsp:sp modelId="{C2C20B99-C0A5-468F-8818-A6C9BA95EBD1}">
      <dsp:nvSpPr>
        <dsp:cNvPr id="0" name=""/>
        <dsp:cNvSpPr/>
      </dsp:nvSpPr>
      <dsp:spPr>
        <a:xfrm>
          <a:off x="2345721" y="575516"/>
          <a:ext cx="4452556" cy="445255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 err="1"/>
            <a:t>моральні</a:t>
          </a:r>
          <a:r>
            <a:rPr lang="ru-RU" sz="1400" b="1" i="0" kern="1200" dirty="0"/>
            <a:t> </a:t>
          </a:r>
          <a:r>
            <a:rPr lang="ru-RU" sz="1400" b="1" i="0" kern="1200" dirty="0" err="1"/>
            <a:t>відносини</a:t>
          </a:r>
          <a:r>
            <a:rPr lang="ru-RU" sz="1400" b="1" i="0" kern="1200" dirty="0"/>
            <a:t> </a:t>
          </a:r>
          <a:r>
            <a:rPr lang="ru-RU" sz="1400" b="0" i="0" kern="1200" dirty="0"/>
            <a:t>— </a:t>
          </a:r>
          <a:r>
            <a:rPr lang="ru-RU" sz="1400" b="0" i="0" kern="1200" dirty="0" err="1"/>
            <a:t>це</a:t>
          </a:r>
          <a:r>
            <a:rPr lang="ru-RU" sz="1400" b="0" i="0" kern="1200" dirty="0"/>
            <a:t> </a:t>
          </a:r>
          <a:r>
            <a:rPr lang="ru-RU" sz="1400" b="0" i="0" kern="1200" dirty="0" err="1"/>
            <a:t>ті</a:t>
          </a:r>
          <a:r>
            <a:rPr lang="ru-RU" sz="1400" b="0" i="0" kern="1200" dirty="0"/>
            <a:t> </a:t>
          </a:r>
          <a:r>
            <a:rPr lang="ru-RU" sz="1400" b="0" i="0" kern="1200" dirty="0" err="1"/>
            <a:t>зв'язки</a:t>
          </a:r>
          <a:r>
            <a:rPr lang="ru-RU" sz="1400" b="0" i="0" kern="1200" dirty="0"/>
            <a:t> і </a:t>
          </a:r>
          <a:r>
            <a:rPr lang="ru-RU" sz="1400" b="0" i="0" kern="1200" dirty="0" err="1"/>
            <a:t>залежності</a:t>
          </a:r>
          <a:r>
            <a:rPr lang="ru-RU" sz="1400" b="0" i="0" kern="1200" dirty="0"/>
            <a:t>, у </a:t>
          </a:r>
          <a:r>
            <a:rPr lang="ru-RU" sz="1400" b="0" i="0" kern="1200" dirty="0" err="1"/>
            <a:t>які</a:t>
          </a:r>
          <a:r>
            <a:rPr lang="ru-RU" sz="1400" b="0" i="0" kern="1200" dirty="0"/>
            <a:t> </a:t>
          </a:r>
          <a:r>
            <a:rPr lang="ru-RU" sz="1400" b="0" i="0" kern="1200" dirty="0" err="1"/>
            <a:t>включаються</a:t>
          </a:r>
          <a:r>
            <a:rPr lang="ru-RU" sz="1400" b="0" i="0" kern="1200" dirty="0"/>
            <a:t> люди у </a:t>
          </a:r>
          <a:r>
            <a:rPr lang="ru-RU" sz="1400" b="0" i="0" kern="1200" dirty="0" err="1"/>
            <a:t>процесі</a:t>
          </a:r>
          <a:r>
            <a:rPr lang="ru-RU" sz="1400" b="0" i="0" kern="1200" dirty="0"/>
            <a:t> </a:t>
          </a:r>
          <a:r>
            <a:rPr lang="ru-RU" sz="1400" b="0" i="0" kern="1200" dirty="0" err="1"/>
            <a:t>життєдіяльності</a:t>
          </a:r>
          <a:r>
            <a:rPr lang="ru-RU" sz="1400" b="0" i="0" kern="1200" dirty="0"/>
            <a:t> на </a:t>
          </a:r>
          <a:r>
            <a:rPr lang="ru-RU" sz="1400" b="0" i="0" kern="1200" dirty="0" err="1"/>
            <a:t>основі</a:t>
          </a:r>
          <a:r>
            <a:rPr lang="ru-RU" sz="1400" b="0" i="0" kern="1200" dirty="0"/>
            <a:t> </a:t>
          </a:r>
          <a:r>
            <a:rPr lang="ru-RU" sz="1400" b="0" i="0" kern="1200" dirty="0" err="1"/>
            <a:t>вироблених</a:t>
          </a:r>
          <a:r>
            <a:rPr lang="ru-RU" sz="1400" b="0" i="0" kern="1200" dirty="0"/>
            <a:t> </a:t>
          </a:r>
          <a:r>
            <a:rPr lang="ru-RU" sz="1400" b="0" i="0" kern="1200" dirty="0" err="1"/>
            <a:t>суспільством</a:t>
          </a:r>
          <a:r>
            <a:rPr lang="ru-RU" sz="1400" b="0" i="0" kern="1200" dirty="0"/>
            <a:t> </a:t>
          </a:r>
          <a:r>
            <a:rPr lang="ru-RU" sz="1400" b="0" i="0" kern="1200" dirty="0" err="1"/>
            <a:t>вимог</a:t>
          </a:r>
          <a:r>
            <a:rPr lang="ru-RU" sz="1400" b="0" i="0" kern="1200" dirty="0"/>
            <a:t> і </a:t>
          </a:r>
          <a:r>
            <a:rPr lang="ru-RU" sz="1400" b="0" i="0" kern="1200" dirty="0" err="1"/>
            <a:t>особистих</a:t>
          </a:r>
          <a:r>
            <a:rPr lang="ru-RU" sz="1400" b="0" i="0" kern="1200" dirty="0"/>
            <a:t> </a:t>
          </a:r>
          <a:r>
            <a:rPr lang="ru-RU" sz="1400" b="0" i="0" kern="1200" dirty="0" err="1"/>
            <a:t>переконань</a:t>
          </a:r>
          <a:r>
            <a:rPr lang="ru-RU" sz="1400" b="0" i="0" kern="1200" dirty="0"/>
            <a:t>. </a:t>
          </a:r>
          <a:endParaRPr lang="ru-RU" sz="1400" kern="1200" dirty="0"/>
        </a:p>
      </dsp:txBody>
      <dsp:txXfrm>
        <a:off x="3405854" y="3464376"/>
        <a:ext cx="2385297" cy="1166145"/>
      </dsp:txXfrm>
    </dsp:sp>
    <dsp:sp modelId="{0761E956-86A8-4D3C-884B-737BB5C1209F}">
      <dsp:nvSpPr>
        <dsp:cNvPr id="0" name=""/>
        <dsp:cNvSpPr/>
      </dsp:nvSpPr>
      <dsp:spPr>
        <a:xfrm>
          <a:off x="2267734" y="359503"/>
          <a:ext cx="4452556" cy="445255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b="1" kern="1200" dirty="0"/>
            <a:t>моральна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300" b="1" kern="1200" dirty="0"/>
            <a:t> </a:t>
          </a:r>
          <a:r>
            <a:rPr lang="ru-RU" sz="1300" b="1" kern="1200" dirty="0" err="1"/>
            <a:t>свідомість</a:t>
          </a:r>
          <a:r>
            <a:rPr lang="ru-RU" sz="1300" b="1" kern="1200" dirty="0"/>
            <a:t> </a:t>
          </a:r>
          <a:r>
            <a:rPr lang="ru-RU" sz="1300" kern="1200" dirty="0"/>
            <a:t>— </a:t>
          </a:r>
          <a:r>
            <a:rPr lang="ru-RU" sz="1300" kern="1200" dirty="0" err="1"/>
            <a:t>це</a:t>
          </a:r>
          <a:r>
            <a:rPr lang="ru-RU" sz="1300" kern="1200" dirty="0"/>
            <a:t> </a:t>
          </a:r>
          <a:r>
            <a:rPr lang="ru-RU" sz="1300" kern="1200" dirty="0" err="1"/>
            <a:t>су­купність</a:t>
          </a:r>
          <a:r>
            <a:rPr lang="ru-RU" sz="1300" kern="1200" dirty="0"/>
            <a:t> </a:t>
          </a:r>
          <a:r>
            <a:rPr lang="ru-RU" sz="1300" kern="1200" dirty="0" err="1"/>
            <a:t>знань</a:t>
          </a:r>
          <a:r>
            <a:rPr lang="ru-RU" sz="1300" kern="1200" dirty="0"/>
            <a:t> про </a:t>
          </a:r>
          <a:r>
            <a:rPr lang="ru-RU" sz="1300" kern="1200" dirty="0" err="1"/>
            <a:t>належне</a:t>
          </a:r>
          <a:r>
            <a:rPr lang="ru-RU" sz="1300" kern="1200" dirty="0"/>
            <a:t> в </a:t>
          </a:r>
          <a:r>
            <a:rPr lang="ru-RU" sz="1300" kern="1200" dirty="0" err="1"/>
            <a:t>стосунках</a:t>
          </a:r>
          <a:r>
            <a:rPr lang="ru-RU" sz="1300" kern="1200" dirty="0"/>
            <a:t> та </a:t>
          </a:r>
          <a:r>
            <a:rPr lang="ru-RU" sz="1300" kern="1200" dirty="0" err="1"/>
            <a:t>уявлень</a:t>
          </a:r>
          <a:r>
            <a:rPr lang="ru-RU" sz="1300" kern="1200" dirty="0"/>
            <a:t> про  </a:t>
          </a:r>
          <a:r>
            <a:rPr lang="ru-RU" sz="1300" kern="1200" dirty="0" err="1"/>
            <a:t>цільність</a:t>
          </a:r>
          <a:r>
            <a:rPr lang="ru-RU" sz="1300" kern="1200" dirty="0"/>
            <a:t> </a:t>
          </a:r>
          <a:r>
            <a:rPr lang="ru-RU" sz="1300" kern="1200" dirty="0" err="1"/>
            <a:t>моральних</a:t>
          </a:r>
          <a:r>
            <a:rPr lang="ru-RU" sz="1300" kern="1200" dirty="0"/>
            <a:t> </a:t>
          </a:r>
          <a:r>
            <a:rPr lang="ru-RU" sz="1300" kern="1200" dirty="0" err="1"/>
            <a:t>вимог</a:t>
          </a:r>
          <a:r>
            <a:rPr lang="ru-RU" sz="1300" kern="1200" dirty="0"/>
            <a:t> з </a:t>
          </a:r>
          <a:r>
            <a:rPr lang="ru-RU" sz="1300" kern="1200" dirty="0" err="1"/>
            <a:t>погляду</a:t>
          </a:r>
          <a:r>
            <a:rPr lang="ru-RU" sz="1300" kern="1200" dirty="0"/>
            <a:t> </a:t>
          </a:r>
          <a:r>
            <a:rPr lang="ru-RU" sz="1300" kern="1200" dirty="0" err="1"/>
            <a:t>їх</a:t>
          </a:r>
          <a:r>
            <a:rPr lang="ru-RU" sz="1300" kern="1200" dirty="0"/>
            <a:t> </a:t>
          </a:r>
          <a:r>
            <a:rPr lang="ru-RU" sz="1300" kern="1200" dirty="0" err="1"/>
            <a:t>ефективності</a:t>
          </a:r>
          <a:r>
            <a:rPr lang="ru-RU" sz="1300" kern="1200" dirty="0"/>
            <a:t> для </a:t>
          </a:r>
          <a:r>
            <a:rPr lang="ru-RU" sz="1300" kern="1200" dirty="0" err="1"/>
            <a:t>збереження</a:t>
          </a:r>
          <a:r>
            <a:rPr lang="ru-RU" sz="1300" kern="1200" dirty="0"/>
            <a:t> </a:t>
          </a:r>
          <a:r>
            <a:rPr lang="ru-RU" sz="1300" kern="1200" dirty="0" err="1"/>
            <a:t>суспільності</a:t>
          </a:r>
          <a:r>
            <a:rPr lang="ru-RU" sz="1300" kern="1200" dirty="0"/>
            <a:t> </a:t>
          </a:r>
          <a:r>
            <a:rPr lang="ru-RU" sz="1300" kern="1200" dirty="0" err="1"/>
            <a:t>життя</a:t>
          </a:r>
          <a:r>
            <a:rPr lang="ru-RU" sz="1300" kern="1200" dirty="0"/>
            <a:t> та </a:t>
          </a:r>
          <a:r>
            <a:rPr lang="ru-RU" sz="1300" kern="1200" dirty="0" err="1"/>
            <a:t>самоутвердження</a:t>
          </a:r>
          <a:r>
            <a:rPr lang="ru-RU" sz="1300" kern="1200" dirty="0"/>
            <a:t> </a:t>
          </a:r>
          <a:r>
            <a:rPr lang="ru-RU" sz="1300" kern="1200" dirty="0" err="1"/>
            <a:t>суб´єкта</a:t>
          </a:r>
          <a:r>
            <a:rPr lang="ru-RU" sz="1300" kern="1200" dirty="0"/>
            <a:t> </a:t>
          </a:r>
          <a:r>
            <a:rPr lang="ru-RU" sz="1300" kern="1200" dirty="0" err="1"/>
            <a:t>жит­тєвості</a:t>
          </a:r>
          <a:r>
            <a:rPr lang="ru-RU" sz="1300" kern="1200" dirty="0"/>
            <a:t>.</a:t>
          </a:r>
        </a:p>
      </dsp:txBody>
      <dsp:txXfrm>
        <a:off x="2783488" y="1303021"/>
        <a:ext cx="1590198" cy="1325165"/>
      </dsp:txXfrm>
    </dsp:sp>
    <dsp:sp modelId="{7083D14C-B924-4D2E-9DC1-2C46AEF05A1F}">
      <dsp:nvSpPr>
        <dsp:cNvPr id="0" name=""/>
        <dsp:cNvSpPr/>
      </dsp:nvSpPr>
      <dsp:spPr>
        <a:xfrm>
          <a:off x="2195755" y="-545"/>
          <a:ext cx="5003824" cy="500382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8DE1C-E258-4A8E-AF8B-CF0C950629B2}">
      <dsp:nvSpPr>
        <dsp:cNvPr id="0" name=""/>
        <dsp:cNvSpPr/>
      </dsp:nvSpPr>
      <dsp:spPr>
        <a:xfrm>
          <a:off x="2070087" y="299600"/>
          <a:ext cx="5003824" cy="500382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C7D34-283D-4BB1-87AE-7D6496C6A32E}">
      <dsp:nvSpPr>
        <dsp:cNvPr id="0" name=""/>
        <dsp:cNvSpPr/>
      </dsp:nvSpPr>
      <dsp:spPr>
        <a:xfrm>
          <a:off x="1907718" y="-72550"/>
          <a:ext cx="5003824" cy="500382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D969E-BFCF-4324-979C-9C783B9AAAAA}">
      <dsp:nvSpPr>
        <dsp:cNvPr id="0" name=""/>
        <dsp:cNvSpPr/>
      </dsp:nvSpPr>
      <dsp:spPr>
        <a:xfrm>
          <a:off x="0" y="298224"/>
          <a:ext cx="9144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55F82-E9AE-437C-ABD3-31C759638486}">
      <dsp:nvSpPr>
        <dsp:cNvPr id="0" name=""/>
        <dsp:cNvSpPr/>
      </dsp:nvSpPr>
      <dsp:spPr>
        <a:xfrm>
          <a:off x="457200" y="135863"/>
          <a:ext cx="6400800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>
              <a:solidFill>
                <a:schemeClr val="bg1"/>
              </a:solidFill>
            </a:rPr>
            <a:t>гуманізму, 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473052" y="151715"/>
        <a:ext cx="6369096" cy="293016"/>
      </dsp:txXfrm>
    </dsp:sp>
    <dsp:sp modelId="{169F641A-C26C-4858-9632-07659F732FDA}">
      <dsp:nvSpPr>
        <dsp:cNvPr id="0" name=""/>
        <dsp:cNvSpPr/>
      </dsp:nvSpPr>
      <dsp:spPr>
        <a:xfrm>
          <a:off x="0" y="797184"/>
          <a:ext cx="9144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79159"/>
              <a:satOff val="-975"/>
              <a:lumOff val="3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66871-099D-48CE-A538-4F997129EF3B}">
      <dsp:nvSpPr>
        <dsp:cNvPr id="0" name=""/>
        <dsp:cNvSpPr/>
      </dsp:nvSpPr>
      <dsp:spPr>
        <a:xfrm>
          <a:off x="457200" y="634823"/>
          <a:ext cx="6400800" cy="324720"/>
        </a:xfrm>
        <a:prstGeom prst="roundRect">
          <a:avLst/>
        </a:prstGeom>
        <a:solidFill>
          <a:schemeClr val="accent2">
            <a:hueOff val="179159"/>
            <a:satOff val="-975"/>
            <a:lumOff val="36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>
              <a:solidFill>
                <a:schemeClr val="bg1"/>
              </a:solidFill>
            </a:rPr>
            <a:t>демократизму,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473052" y="650675"/>
        <a:ext cx="6369096" cy="293016"/>
      </dsp:txXfrm>
    </dsp:sp>
    <dsp:sp modelId="{23F10231-3A13-42C0-BE23-3B4E035B16DB}">
      <dsp:nvSpPr>
        <dsp:cNvPr id="0" name=""/>
        <dsp:cNvSpPr/>
      </dsp:nvSpPr>
      <dsp:spPr>
        <a:xfrm>
          <a:off x="0" y="1296144"/>
          <a:ext cx="9144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358318"/>
              <a:satOff val="-1951"/>
              <a:lumOff val="7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F84A7-FDBD-4993-84E0-5C00C1B267BA}">
      <dsp:nvSpPr>
        <dsp:cNvPr id="0" name=""/>
        <dsp:cNvSpPr/>
      </dsp:nvSpPr>
      <dsp:spPr>
        <a:xfrm>
          <a:off x="457200" y="1133783"/>
          <a:ext cx="6400800" cy="324720"/>
        </a:xfrm>
        <a:prstGeom prst="roundRect">
          <a:avLst/>
        </a:prstGeom>
        <a:solidFill>
          <a:schemeClr val="accent2">
            <a:hueOff val="358318"/>
            <a:satOff val="-1951"/>
            <a:lumOff val="7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>
              <a:solidFill>
                <a:schemeClr val="bg1"/>
              </a:solidFill>
            </a:rPr>
            <a:t>законності,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473052" y="1149635"/>
        <a:ext cx="6369096" cy="293016"/>
      </dsp:txXfrm>
    </dsp:sp>
    <dsp:sp modelId="{ABE4EA15-9CCC-4E2D-B8B4-7363089CF995}">
      <dsp:nvSpPr>
        <dsp:cNvPr id="0" name=""/>
        <dsp:cNvSpPr/>
      </dsp:nvSpPr>
      <dsp:spPr>
        <a:xfrm>
          <a:off x="0" y="1795104"/>
          <a:ext cx="9144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537477"/>
              <a:satOff val="-2926"/>
              <a:lumOff val="1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E660F-925D-4971-9229-DDA27C6A6311}">
      <dsp:nvSpPr>
        <dsp:cNvPr id="0" name=""/>
        <dsp:cNvSpPr/>
      </dsp:nvSpPr>
      <dsp:spPr>
        <a:xfrm>
          <a:off x="457200" y="1632743"/>
          <a:ext cx="6400800" cy="324720"/>
        </a:xfrm>
        <a:prstGeom prst="roundRect">
          <a:avLst/>
        </a:prstGeom>
        <a:solidFill>
          <a:schemeClr val="accent2">
            <a:hueOff val="537477"/>
            <a:satOff val="-2926"/>
            <a:lumOff val="10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>
              <a:solidFill>
                <a:schemeClr val="bg1"/>
              </a:solidFill>
            </a:rPr>
            <a:t>справедливості, 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473052" y="1648595"/>
        <a:ext cx="6369096" cy="293016"/>
      </dsp:txXfrm>
    </dsp:sp>
    <dsp:sp modelId="{D04FF726-3328-412C-A3CD-81E6F4F37ADA}">
      <dsp:nvSpPr>
        <dsp:cNvPr id="0" name=""/>
        <dsp:cNvSpPr/>
      </dsp:nvSpPr>
      <dsp:spPr>
        <a:xfrm>
          <a:off x="0" y="2294064"/>
          <a:ext cx="9144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716635"/>
              <a:satOff val="-3901"/>
              <a:lumOff val="14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328D-5D97-4FB8-A0DD-768DB97C10B1}">
      <dsp:nvSpPr>
        <dsp:cNvPr id="0" name=""/>
        <dsp:cNvSpPr/>
      </dsp:nvSpPr>
      <dsp:spPr>
        <a:xfrm>
          <a:off x="457200" y="2131703"/>
          <a:ext cx="6400800" cy="324720"/>
        </a:xfrm>
        <a:prstGeom prst="roundRect">
          <a:avLst/>
        </a:prstGeom>
        <a:solidFill>
          <a:schemeClr val="accent2">
            <a:hueOff val="716635"/>
            <a:satOff val="-3901"/>
            <a:lumOff val="14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>
              <a:solidFill>
                <a:schemeClr val="bg1"/>
              </a:solidFill>
            </a:rPr>
            <a:t>колективізму, 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473052" y="2147555"/>
        <a:ext cx="6369096" cy="293016"/>
      </dsp:txXfrm>
    </dsp:sp>
    <dsp:sp modelId="{39E457B8-7CF7-4740-82F1-75D1529504C6}">
      <dsp:nvSpPr>
        <dsp:cNvPr id="0" name=""/>
        <dsp:cNvSpPr/>
      </dsp:nvSpPr>
      <dsp:spPr>
        <a:xfrm>
          <a:off x="0" y="2793024"/>
          <a:ext cx="9144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895794"/>
              <a:satOff val="-4876"/>
              <a:lumOff val="18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BA45D-60DA-4B3C-BB83-8E6BBC5F1E83}">
      <dsp:nvSpPr>
        <dsp:cNvPr id="0" name=""/>
        <dsp:cNvSpPr/>
      </dsp:nvSpPr>
      <dsp:spPr>
        <a:xfrm>
          <a:off x="457200" y="2630663"/>
          <a:ext cx="6400800" cy="324720"/>
        </a:xfrm>
        <a:prstGeom prst="roundRect">
          <a:avLst/>
        </a:prstGeom>
        <a:solidFill>
          <a:schemeClr val="accent2">
            <a:hueOff val="895794"/>
            <a:satOff val="-4876"/>
            <a:lumOff val="18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>
              <a:solidFill>
                <a:schemeClr val="bg1"/>
              </a:solidFill>
            </a:rPr>
            <a:t>чесності, 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473052" y="2646515"/>
        <a:ext cx="6369096" cy="293016"/>
      </dsp:txXfrm>
    </dsp:sp>
    <dsp:sp modelId="{3AF7A14E-DAB3-4EF2-A5B8-D8A259A6F8DE}">
      <dsp:nvSpPr>
        <dsp:cNvPr id="0" name=""/>
        <dsp:cNvSpPr/>
      </dsp:nvSpPr>
      <dsp:spPr>
        <a:xfrm>
          <a:off x="0" y="3291984"/>
          <a:ext cx="9144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074953"/>
              <a:satOff val="-5852"/>
              <a:lumOff val="2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9345E-FEE6-4AE0-9CB9-2B1A592BE740}">
      <dsp:nvSpPr>
        <dsp:cNvPr id="0" name=""/>
        <dsp:cNvSpPr/>
      </dsp:nvSpPr>
      <dsp:spPr>
        <a:xfrm>
          <a:off x="457200" y="3129623"/>
          <a:ext cx="6400800" cy="324720"/>
        </a:xfrm>
        <a:prstGeom prst="roundRect">
          <a:avLst/>
        </a:prstGeom>
        <a:solidFill>
          <a:schemeClr val="accent2">
            <a:hueOff val="1074953"/>
            <a:satOff val="-5852"/>
            <a:lumOff val="21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>
              <a:solidFill>
                <a:schemeClr val="bg1"/>
              </a:solidFill>
            </a:rPr>
            <a:t>порядності, 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473052" y="3145475"/>
        <a:ext cx="6369096" cy="293016"/>
      </dsp:txXfrm>
    </dsp:sp>
    <dsp:sp modelId="{947CBF46-0C14-45C0-B4BD-6F0F09EC3C12}">
      <dsp:nvSpPr>
        <dsp:cNvPr id="0" name=""/>
        <dsp:cNvSpPr/>
      </dsp:nvSpPr>
      <dsp:spPr>
        <a:xfrm>
          <a:off x="0" y="3790943"/>
          <a:ext cx="9144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254112"/>
              <a:satOff val="-6827"/>
              <a:lumOff val="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69DA3-B374-4C03-8208-BA853095D3E9}">
      <dsp:nvSpPr>
        <dsp:cNvPr id="0" name=""/>
        <dsp:cNvSpPr/>
      </dsp:nvSpPr>
      <dsp:spPr>
        <a:xfrm>
          <a:off x="457200" y="3628583"/>
          <a:ext cx="6400800" cy="324720"/>
        </a:xfrm>
        <a:prstGeom prst="roundRect">
          <a:avLst/>
        </a:prstGeom>
        <a:solidFill>
          <a:schemeClr val="accent2">
            <a:hueOff val="1254112"/>
            <a:satOff val="-6827"/>
            <a:lumOff val="25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100" b="1" kern="1200" dirty="0">
              <a:solidFill>
                <a:schemeClr val="bg1"/>
              </a:solidFill>
            </a:rPr>
            <a:t>гласності у роботі та деякі інші</a:t>
          </a:r>
          <a:endParaRPr lang="ru-RU" sz="1100" b="1" kern="1200" dirty="0">
            <a:solidFill>
              <a:schemeClr val="bg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1" kern="1200" dirty="0">
            <a:solidFill>
              <a:schemeClr val="bg1"/>
            </a:solidFill>
          </a:endParaRPr>
        </a:p>
      </dsp:txBody>
      <dsp:txXfrm>
        <a:off x="473052" y="3644435"/>
        <a:ext cx="6369096" cy="293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71E4E-2A41-48C6-92A3-FF9F62F3EBBD}">
      <dsp:nvSpPr>
        <dsp:cNvPr id="0" name=""/>
        <dsp:cNvSpPr/>
      </dsp:nvSpPr>
      <dsp:spPr>
        <a:xfrm>
          <a:off x="4298888" y="1583781"/>
          <a:ext cx="3609662" cy="1320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9805"/>
              </a:lnTo>
              <a:lnTo>
                <a:pt x="3609662" y="1199805"/>
              </a:lnTo>
              <a:lnTo>
                <a:pt x="3609662" y="132023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033CE-F2E6-4200-B4F0-27A0AF658872}">
      <dsp:nvSpPr>
        <dsp:cNvPr id="0" name=""/>
        <dsp:cNvSpPr/>
      </dsp:nvSpPr>
      <dsp:spPr>
        <a:xfrm>
          <a:off x="4298888" y="1583781"/>
          <a:ext cx="1800956" cy="3187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6603"/>
              </a:lnTo>
              <a:lnTo>
                <a:pt x="1800956" y="3066603"/>
              </a:lnTo>
              <a:lnTo>
                <a:pt x="1800956" y="318702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8DA73-26F0-4997-9BE1-A79134FA761C}">
      <dsp:nvSpPr>
        <dsp:cNvPr id="0" name=""/>
        <dsp:cNvSpPr/>
      </dsp:nvSpPr>
      <dsp:spPr>
        <a:xfrm>
          <a:off x="2471620" y="1583781"/>
          <a:ext cx="1827267" cy="3187028"/>
        </a:xfrm>
        <a:custGeom>
          <a:avLst/>
          <a:gdLst/>
          <a:ahLst/>
          <a:cxnLst/>
          <a:rect l="0" t="0" r="0" b="0"/>
          <a:pathLst>
            <a:path>
              <a:moveTo>
                <a:pt x="1827267" y="0"/>
              </a:moveTo>
              <a:lnTo>
                <a:pt x="1827267" y="3066603"/>
              </a:lnTo>
              <a:lnTo>
                <a:pt x="0" y="3066603"/>
              </a:lnTo>
              <a:lnTo>
                <a:pt x="0" y="318702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3FC34-C00C-47E2-9674-3470EA742F85}">
      <dsp:nvSpPr>
        <dsp:cNvPr id="0" name=""/>
        <dsp:cNvSpPr/>
      </dsp:nvSpPr>
      <dsp:spPr>
        <a:xfrm>
          <a:off x="1135397" y="1583781"/>
          <a:ext cx="3163491" cy="1295112"/>
        </a:xfrm>
        <a:custGeom>
          <a:avLst/>
          <a:gdLst/>
          <a:ahLst/>
          <a:cxnLst/>
          <a:rect l="0" t="0" r="0" b="0"/>
          <a:pathLst>
            <a:path>
              <a:moveTo>
                <a:pt x="3163491" y="0"/>
              </a:moveTo>
              <a:lnTo>
                <a:pt x="3163491" y="1174687"/>
              </a:lnTo>
              <a:lnTo>
                <a:pt x="0" y="1174687"/>
              </a:lnTo>
              <a:lnTo>
                <a:pt x="0" y="129511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6C2C7-2E7F-46F4-B255-0BBD6D224409}">
      <dsp:nvSpPr>
        <dsp:cNvPr id="0" name=""/>
        <dsp:cNvSpPr/>
      </dsp:nvSpPr>
      <dsp:spPr>
        <a:xfrm>
          <a:off x="2771804" y="-28195"/>
          <a:ext cx="3054168" cy="1611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439EF-6D6E-41B4-8E07-BA4BB0C8AF76}">
      <dsp:nvSpPr>
        <dsp:cNvPr id="0" name=""/>
        <dsp:cNvSpPr/>
      </dsp:nvSpPr>
      <dsp:spPr>
        <a:xfrm>
          <a:off x="2916242" y="109020"/>
          <a:ext cx="3054168" cy="1611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В залежності від цільового і функціонального призначення для підготовки окремих видів правових документів використовуються такі види бланків</a:t>
          </a:r>
          <a:endParaRPr lang="ru-RU" sz="1600" b="1" kern="1200" dirty="0"/>
        </a:p>
      </dsp:txBody>
      <dsp:txXfrm>
        <a:off x="2963455" y="156233"/>
        <a:ext cx="2959742" cy="1517551"/>
      </dsp:txXfrm>
    </dsp:sp>
    <dsp:sp modelId="{86D3EE64-2057-4102-B4A8-46008CA7B9D1}">
      <dsp:nvSpPr>
        <dsp:cNvPr id="0" name=""/>
        <dsp:cNvSpPr/>
      </dsp:nvSpPr>
      <dsp:spPr>
        <a:xfrm>
          <a:off x="126254" y="2878893"/>
          <a:ext cx="2018285" cy="1438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3FEB1-1289-47FD-9C89-69808745B896}">
      <dsp:nvSpPr>
        <dsp:cNvPr id="0" name=""/>
        <dsp:cNvSpPr/>
      </dsp:nvSpPr>
      <dsp:spPr>
        <a:xfrm>
          <a:off x="270692" y="3016109"/>
          <a:ext cx="2018285" cy="1438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100" b="1" i="1" kern="1200" dirty="0" err="1"/>
            <a:t>посвідчувані</a:t>
          </a:r>
          <a:r>
            <a:rPr lang="uk-UA" sz="1100" b="1" i="1" kern="1200" dirty="0"/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100" kern="1200" dirty="0"/>
            <a:t>(паспорт, диплом, певні цивільно-правові договори). Вони відрізняються від інших особливою важливістю і мають точні стандарти. їх виготовляють спеціальні державні установи на папері з водяними знаками</a:t>
          </a:r>
          <a:endParaRPr lang="ru-RU" sz="1100" kern="1200" dirty="0"/>
        </a:p>
      </dsp:txBody>
      <dsp:txXfrm>
        <a:off x="312822" y="3058239"/>
        <a:ext cx="1934025" cy="1354172"/>
      </dsp:txXfrm>
    </dsp:sp>
    <dsp:sp modelId="{8CD347B2-A2FC-4DE2-BF98-25C4BB9174CD}">
      <dsp:nvSpPr>
        <dsp:cNvPr id="0" name=""/>
        <dsp:cNvSpPr/>
      </dsp:nvSpPr>
      <dsp:spPr>
        <a:xfrm>
          <a:off x="1434594" y="4770810"/>
          <a:ext cx="2074053" cy="1419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50240-A4DD-4388-A24C-8E004A293638}">
      <dsp:nvSpPr>
        <dsp:cNvPr id="0" name=""/>
        <dsp:cNvSpPr/>
      </dsp:nvSpPr>
      <dsp:spPr>
        <a:xfrm>
          <a:off x="1579032" y="4908025"/>
          <a:ext cx="2074053" cy="14193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100" b="1" i="1" kern="1200" dirty="0"/>
            <a:t>спеціальні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100" kern="1200" dirty="0"/>
            <a:t>(постанови, обвинувальні висновки). Вони використовуються правоохоронними і судовими органами в зв'язку із здійсненням державно-владної діяльності, спрямованої на охорону і захист прав громадян</a:t>
          </a:r>
          <a:endParaRPr lang="ru-RU" sz="1100" kern="1200" dirty="0"/>
        </a:p>
      </dsp:txBody>
      <dsp:txXfrm>
        <a:off x="1620604" y="4949597"/>
        <a:ext cx="1990909" cy="1336228"/>
      </dsp:txXfrm>
    </dsp:sp>
    <dsp:sp modelId="{B7F607BB-9262-40EC-972D-5C44B4BA0AA9}">
      <dsp:nvSpPr>
        <dsp:cNvPr id="0" name=""/>
        <dsp:cNvSpPr/>
      </dsp:nvSpPr>
      <dsp:spPr>
        <a:xfrm>
          <a:off x="5142141" y="4770810"/>
          <a:ext cx="1915408" cy="1214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81358-EC77-4B5C-874F-760FA908159E}">
      <dsp:nvSpPr>
        <dsp:cNvPr id="0" name=""/>
        <dsp:cNvSpPr/>
      </dsp:nvSpPr>
      <dsp:spPr>
        <a:xfrm>
          <a:off x="5286578" y="4908025"/>
          <a:ext cx="1915408" cy="12140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i="1" kern="1200" dirty="0"/>
            <a:t>договірна документація</a:t>
          </a:r>
          <a:r>
            <a:rPr lang="uk-UA" sz="1100" i="1" kern="1200" dirty="0"/>
            <a:t> </a:t>
          </a:r>
          <a:r>
            <a:rPr lang="uk-UA" sz="1100" kern="1200" dirty="0"/>
            <a:t>Особливість полягає у тому, що чинне </a:t>
          </a:r>
          <a:r>
            <a:rPr lang="uk-UA" sz="1100" kern="1200" dirty="0" err="1"/>
            <a:t>закнодавство</a:t>
          </a:r>
          <a:r>
            <a:rPr lang="uk-UA" sz="1100" kern="1200" dirty="0"/>
            <a:t> України не містить чіткого регулювання щодо зовнішнього вигляду угоди. </a:t>
          </a:r>
          <a:endParaRPr lang="ru-RU" sz="1100" kern="1200" dirty="0"/>
        </a:p>
      </dsp:txBody>
      <dsp:txXfrm>
        <a:off x="5322136" y="4943583"/>
        <a:ext cx="1844292" cy="1142939"/>
      </dsp:txXfrm>
    </dsp:sp>
    <dsp:sp modelId="{FA3B4C91-AF09-4158-9ECF-707241EF4813}">
      <dsp:nvSpPr>
        <dsp:cNvPr id="0" name=""/>
        <dsp:cNvSpPr/>
      </dsp:nvSpPr>
      <dsp:spPr>
        <a:xfrm>
          <a:off x="6852032" y="2904012"/>
          <a:ext cx="2113038" cy="1252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B1C12-3D77-4608-AD6B-67DB4F92ECAF}">
      <dsp:nvSpPr>
        <dsp:cNvPr id="0" name=""/>
        <dsp:cNvSpPr/>
      </dsp:nvSpPr>
      <dsp:spPr>
        <a:xfrm>
          <a:off x="6996469" y="3041228"/>
          <a:ext cx="2113038" cy="1252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100" b="1" i="1" kern="1200" dirty="0"/>
            <a:t>звичайні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100" kern="1200" dirty="0"/>
            <a:t>(перепустка, довідка). Вони не потребують точних стандартів і забезпечують зручне користування.</a:t>
          </a:r>
          <a:endParaRPr lang="ru-RU" sz="1100" kern="1200" dirty="0"/>
        </a:p>
      </dsp:txBody>
      <dsp:txXfrm>
        <a:off x="7033166" y="3077925"/>
        <a:ext cx="2039644" cy="11795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C1B1B-5ECA-4105-AE76-F7C370FC60E6}">
      <dsp:nvSpPr>
        <dsp:cNvPr id="0" name=""/>
        <dsp:cNvSpPr/>
      </dsp:nvSpPr>
      <dsp:spPr>
        <a:xfrm>
          <a:off x="4572000" y="1885343"/>
          <a:ext cx="3234723" cy="561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699"/>
              </a:lnTo>
              <a:lnTo>
                <a:pt x="3234723" y="280699"/>
              </a:lnTo>
              <a:lnTo>
                <a:pt x="3234723" y="56139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76FC0-3263-46CA-A9CB-647552BF62E6}">
      <dsp:nvSpPr>
        <dsp:cNvPr id="0" name=""/>
        <dsp:cNvSpPr/>
      </dsp:nvSpPr>
      <dsp:spPr>
        <a:xfrm>
          <a:off x="4526280" y="1885343"/>
          <a:ext cx="91440" cy="5613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139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8CA27-88CD-4439-9F72-CC0B5361C851}">
      <dsp:nvSpPr>
        <dsp:cNvPr id="0" name=""/>
        <dsp:cNvSpPr/>
      </dsp:nvSpPr>
      <dsp:spPr>
        <a:xfrm>
          <a:off x="1337276" y="1885343"/>
          <a:ext cx="3234723" cy="561398"/>
        </a:xfrm>
        <a:custGeom>
          <a:avLst/>
          <a:gdLst/>
          <a:ahLst/>
          <a:cxnLst/>
          <a:rect l="0" t="0" r="0" b="0"/>
          <a:pathLst>
            <a:path>
              <a:moveTo>
                <a:pt x="3234723" y="0"/>
              </a:moveTo>
              <a:lnTo>
                <a:pt x="3234723" y="280699"/>
              </a:lnTo>
              <a:lnTo>
                <a:pt x="0" y="280699"/>
              </a:lnTo>
              <a:lnTo>
                <a:pt x="0" y="56139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087845-2801-4002-8C7D-73A0B1AF0F83}">
      <dsp:nvSpPr>
        <dsp:cNvPr id="0" name=""/>
        <dsp:cNvSpPr/>
      </dsp:nvSpPr>
      <dsp:spPr>
        <a:xfrm>
          <a:off x="3235337" y="548680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/>
            <a:t>Структура </a:t>
          </a:r>
          <a:r>
            <a:rPr lang="ru-RU" sz="2400" kern="1200" dirty="0" err="1"/>
            <a:t>політичної</a:t>
          </a:r>
          <a:r>
            <a:rPr lang="ru-RU" sz="2400" kern="1200" dirty="0"/>
            <a:t> </a:t>
          </a:r>
          <a:r>
            <a:rPr lang="ru-RU" sz="2400" kern="1200" dirty="0" err="1"/>
            <a:t>культури</a:t>
          </a:r>
          <a:r>
            <a:rPr lang="ru-RU" sz="2400" kern="1200" dirty="0"/>
            <a:t> юриста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3235337" y="548680"/>
        <a:ext cx="2673325" cy="1336662"/>
      </dsp:txXfrm>
    </dsp:sp>
    <dsp:sp modelId="{98CD7E0C-9D78-4F05-928D-6642E33A6022}">
      <dsp:nvSpPr>
        <dsp:cNvPr id="0" name=""/>
        <dsp:cNvSpPr/>
      </dsp:nvSpPr>
      <dsp:spPr>
        <a:xfrm>
          <a:off x="613" y="2446741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1. </a:t>
          </a:r>
          <a:r>
            <a:rPr lang="ru-RU" sz="1400" kern="1200" dirty="0" err="1"/>
            <a:t>оволодіння</a:t>
          </a:r>
          <a:r>
            <a:rPr lang="ru-RU" sz="1400" kern="1200" dirty="0"/>
            <a:t> </a:t>
          </a:r>
          <a:r>
            <a:rPr lang="ru-RU" sz="1400" kern="1200" dirty="0" err="1"/>
            <a:t>політичними</a:t>
          </a:r>
          <a:r>
            <a:rPr lang="ru-RU" sz="1400" kern="1200" dirty="0"/>
            <a:t> </a:t>
          </a:r>
          <a:r>
            <a:rPr lang="ru-RU" sz="1400" kern="1200" dirty="0" err="1"/>
            <a:t>знаннями</a:t>
          </a:r>
          <a:r>
            <a:rPr lang="ru-RU" sz="1400" kern="1200" dirty="0"/>
            <a:t>, широка </a:t>
          </a:r>
          <a:r>
            <a:rPr lang="ru-RU" sz="1400" kern="1200" dirty="0" err="1"/>
            <a:t>інформованість</a:t>
          </a:r>
          <a:r>
            <a:rPr lang="ru-RU" sz="1400" kern="1200" dirty="0"/>
            <a:t> про </a:t>
          </a:r>
          <a:r>
            <a:rPr lang="ru-RU" sz="1400" kern="1200" dirty="0" err="1"/>
            <a:t>політичне</a:t>
          </a:r>
          <a:r>
            <a:rPr lang="ru-RU" sz="1400" kern="1200" dirty="0"/>
            <a:t> </a:t>
          </a:r>
          <a:r>
            <a:rPr lang="ru-RU" sz="1400" kern="1200" dirty="0" err="1"/>
            <a:t>життя</a:t>
          </a:r>
          <a:r>
            <a:rPr lang="ru-RU" sz="1400" kern="1200" dirty="0"/>
            <a:t> </a:t>
          </a:r>
          <a:r>
            <a:rPr lang="ru-RU" sz="1400" kern="1200" dirty="0" err="1"/>
            <a:t>суспільства</a:t>
          </a:r>
          <a:r>
            <a:rPr lang="ru-RU" sz="1400" kern="1200" dirty="0"/>
            <a:t>, </a:t>
          </a:r>
          <a:r>
            <a:rPr lang="ru-RU" sz="1400" kern="1200" dirty="0" err="1"/>
            <a:t>закономірності</a:t>
          </a:r>
          <a:r>
            <a:rPr lang="ru-RU" sz="1400" kern="1200" dirty="0"/>
            <a:t> </a:t>
          </a:r>
          <a:r>
            <a:rPr lang="ru-RU" sz="1400" kern="1200" dirty="0" err="1"/>
            <a:t>функціонування</a:t>
          </a:r>
          <a:r>
            <a:rPr lang="ru-RU" sz="1400" kern="1200" dirty="0"/>
            <a:t> </a:t>
          </a:r>
          <a:r>
            <a:rPr lang="ru-RU" sz="1400" kern="1200" dirty="0" err="1"/>
            <a:t>політичної</a:t>
          </a:r>
          <a:r>
            <a:rPr lang="ru-RU" sz="1400" kern="1200" dirty="0"/>
            <a:t> </a:t>
          </a:r>
          <a:r>
            <a:rPr lang="ru-RU" sz="1400" kern="1200" dirty="0" err="1"/>
            <a:t>системи</a:t>
          </a:r>
          <a:r>
            <a:rPr lang="ru-RU" sz="1400" kern="1200" dirty="0"/>
            <a:t>, </a:t>
          </a:r>
          <a:r>
            <a:rPr lang="ru-RU" sz="1400" kern="1200" dirty="0" err="1"/>
            <a:t>політичні</a:t>
          </a:r>
          <a:r>
            <a:rPr lang="ru-RU" sz="1400" kern="1200" dirty="0"/>
            <a:t> права і </a:t>
          </a:r>
          <a:r>
            <a:rPr lang="ru-RU" sz="1400" kern="1200" dirty="0" err="1"/>
            <a:t>обов'язки</a:t>
          </a:r>
          <a:r>
            <a:rPr lang="ru-RU" sz="1400" kern="1200" dirty="0"/>
            <a:t> </a:t>
          </a:r>
          <a:r>
            <a:rPr lang="ru-RU" sz="1400" kern="1200" dirty="0" err="1"/>
            <a:t>громадян</a:t>
          </a:r>
          <a:r>
            <a:rPr lang="ru-RU" sz="1400" kern="1200" dirty="0"/>
            <a:t>;</a:t>
          </a:r>
        </a:p>
      </dsp:txBody>
      <dsp:txXfrm>
        <a:off x="613" y="2446741"/>
        <a:ext cx="2673325" cy="1336662"/>
      </dsp:txXfrm>
    </dsp:sp>
    <dsp:sp modelId="{B77F148B-40E8-4A32-AD6E-35CF9984387E}">
      <dsp:nvSpPr>
        <dsp:cNvPr id="0" name=""/>
        <dsp:cNvSpPr/>
      </dsp:nvSpPr>
      <dsp:spPr>
        <a:xfrm>
          <a:off x="3235337" y="2446741"/>
          <a:ext cx="2673325" cy="1729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/>
            <a:t>2. </a:t>
          </a:r>
          <a:r>
            <a:rPr lang="ru-RU" sz="1400" kern="1200" dirty="0" err="1"/>
            <a:t>вміння</a:t>
          </a:r>
          <a:r>
            <a:rPr lang="ru-RU" sz="1400" kern="1200" dirty="0"/>
            <a:t> </a:t>
          </a:r>
          <a:r>
            <a:rPr lang="ru-RU" sz="1400" kern="1200" dirty="0" err="1"/>
            <a:t>втілити</a:t>
          </a:r>
          <a:r>
            <a:rPr lang="ru-RU" sz="1400" kern="1200" dirty="0"/>
            <a:t> </a:t>
          </a:r>
          <a:r>
            <a:rPr lang="ru-RU" sz="1400" kern="1200" dirty="0" err="1"/>
            <a:t>політичну</a:t>
          </a:r>
          <a:r>
            <a:rPr lang="ru-RU" sz="1400" kern="1200" dirty="0"/>
            <a:t> </a:t>
          </a:r>
          <a:r>
            <a:rPr lang="ru-RU" sz="1400" kern="1200" dirty="0" err="1"/>
            <a:t>інформованість</a:t>
          </a:r>
          <a:r>
            <a:rPr lang="ru-RU" sz="1400" kern="1200" dirty="0"/>
            <a:t> у </a:t>
          </a:r>
          <a:r>
            <a:rPr lang="ru-RU" sz="1400" kern="1200" dirty="0" err="1"/>
            <a:t>власний</a:t>
          </a:r>
          <a:r>
            <a:rPr lang="ru-RU" sz="1400" kern="1200" dirty="0"/>
            <a:t> </a:t>
          </a:r>
          <a:r>
            <a:rPr lang="ru-RU" sz="1400" kern="1200" dirty="0" err="1"/>
            <a:t>варіант</a:t>
          </a:r>
          <a:r>
            <a:rPr lang="ru-RU" sz="1400" kern="1200" dirty="0"/>
            <a:t> </a:t>
          </a:r>
          <a:r>
            <a:rPr lang="ru-RU" sz="1400" kern="1200" dirty="0" err="1"/>
            <a:t>політичної</a:t>
          </a:r>
          <a:r>
            <a:rPr lang="ru-RU" sz="1400" kern="1200" dirty="0"/>
            <a:t> </a:t>
          </a:r>
          <a:r>
            <a:rPr lang="ru-RU" sz="1400" kern="1200" dirty="0" err="1"/>
            <a:t>культури</a:t>
          </a:r>
          <a:r>
            <a:rPr lang="ru-RU" sz="1400" kern="1200" dirty="0"/>
            <a:t>, </a:t>
          </a:r>
          <a:r>
            <a:rPr lang="ru-RU" sz="1400" kern="1200" dirty="0" err="1"/>
            <a:t>який</a:t>
          </a:r>
          <a:r>
            <a:rPr lang="ru-RU" sz="1400" kern="1200" dirty="0"/>
            <a:t> </a:t>
          </a:r>
          <a:r>
            <a:rPr lang="ru-RU" sz="1400" kern="1200" dirty="0" err="1"/>
            <a:t>узгоджується</a:t>
          </a:r>
          <a:r>
            <a:rPr lang="ru-RU" sz="1400" kern="1200" dirty="0"/>
            <a:t> з </a:t>
          </a:r>
          <a:r>
            <a:rPr lang="ru-RU" sz="1400" kern="1200" dirty="0" err="1"/>
            <a:t>політичним</a:t>
          </a:r>
          <a:r>
            <a:rPr lang="ru-RU" sz="1400" kern="1200" dirty="0"/>
            <a:t> режимом і культурою </a:t>
          </a:r>
          <a:r>
            <a:rPr lang="ru-RU" sz="1400" kern="1200" dirty="0" err="1"/>
            <a:t>суспільства</a:t>
          </a:r>
          <a:r>
            <a:rPr lang="ru-RU" sz="1400" kern="1200" dirty="0"/>
            <a:t>, </a:t>
          </a:r>
          <a:r>
            <a:rPr lang="ru-RU" sz="1400" kern="1200" dirty="0" err="1"/>
            <a:t>сформувати</a:t>
          </a:r>
          <a:r>
            <a:rPr lang="ru-RU" sz="1400" kern="1200" dirty="0"/>
            <a:t> </a:t>
          </a:r>
          <a:r>
            <a:rPr lang="ru-RU" sz="1400" kern="1200" dirty="0" err="1"/>
            <a:t>ставлення</a:t>
          </a:r>
          <a:r>
            <a:rPr lang="ru-RU" sz="1400" kern="1200" dirty="0"/>
            <a:t> до </a:t>
          </a:r>
          <a:r>
            <a:rPr lang="ru-RU" sz="1400" kern="1200" dirty="0" err="1"/>
            <a:t>владних</a:t>
          </a:r>
          <a:r>
            <a:rPr lang="ru-RU" sz="1400" kern="1200" dirty="0"/>
            <a:t> структур, </a:t>
          </a:r>
          <a:r>
            <a:rPr lang="ru-RU" sz="1400" kern="1200" dirty="0" err="1"/>
            <a:t>виробити</a:t>
          </a:r>
          <a:r>
            <a:rPr lang="ru-RU" sz="1400" kern="1200" dirty="0"/>
            <a:t> </a:t>
          </a:r>
          <a:r>
            <a:rPr lang="ru-RU" sz="1400" kern="1200" dirty="0" err="1"/>
            <a:t>стійкі</a:t>
          </a:r>
          <a:r>
            <a:rPr lang="ru-RU" sz="1400" kern="1200" dirty="0"/>
            <a:t> </a:t>
          </a:r>
          <a:r>
            <a:rPr lang="ru-RU" sz="1400" kern="1200" dirty="0" err="1"/>
            <a:t>політичні</a:t>
          </a:r>
          <a:r>
            <a:rPr lang="ru-RU" sz="1400" kern="1200" dirty="0"/>
            <a:t> </a:t>
          </a:r>
          <a:r>
            <a:rPr lang="ru-RU" sz="1400" kern="1200" dirty="0" err="1"/>
            <a:t>орієнтації</a:t>
          </a:r>
          <a:r>
            <a:rPr lang="ru-RU" sz="1400" kern="1200" dirty="0"/>
            <a:t> і установки;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3235337" y="2446741"/>
        <a:ext cx="2673325" cy="1729721"/>
      </dsp:txXfrm>
    </dsp:sp>
    <dsp:sp modelId="{FBF6DEED-CAC8-4C04-A94F-BB1FCE6A8D7B}">
      <dsp:nvSpPr>
        <dsp:cNvPr id="0" name=""/>
        <dsp:cNvSpPr/>
      </dsp:nvSpPr>
      <dsp:spPr>
        <a:xfrm>
          <a:off x="6470060" y="2446741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/>
            <a:t>3. </a:t>
          </a:r>
          <a:r>
            <a:rPr lang="ru-RU" sz="1400" kern="1200" dirty="0" err="1"/>
            <a:t>вміння</a:t>
          </a:r>
          <a:r>
            <a:rPr lang="ru-RU" sz="1400" kern="1200" dirty="0"/>
            <a:t> практично </a:t>
          </a:r>
          <a:r>
            <a:rPr lang="ru-RU" sz="1400" kern="1200" dirty="0" err="1"/>
            <a:t>користуватися</a:t>
          </a:r>
          <a:r>
            <a:rPr lang="ru-RU" sz="1400" kern="1200" dirty="0"/>
            <a:t> </a:t>
          </a:r>
          <a:r>
            <a:rPr lang="ru-RU" sz="1400" kern="1200" dirty="0" err="1"/>
            <a:t>політичними</a:t>
          </a:r>
          <a:r>
            <a:rPr lang="ru-RU" sz="1400" kern="1200" dirty="0"/>
            <a:t> </a:t>
          </a:r>
          <a:r>
            <a:rPr lang="ru-RU" sz="1400" kern="1200" dirty="0" err="1"/>
            <a:t>досягненнями</a:t>
          </a:r>
          <a:r>
            <a:rPr lang="ru-RU" sz="1400" kern="1200" dirty="0"/>
            <a:t> в </a:t>
          </a:r>
          <a:r>
            <a:rPr lang="ru-RU" sz="1400" kern="1200" dirty="0" err="1"/>
            <a:t>суспільстві</a:t>
          </a:r>
          <a:r>
            <a:rPr lang="ru-RU" sz="1400" kern="1200" dirty="0"/>
            <a:t>, </a:t>
          </a:r>
          <a:r>
            <a:rPr lang="ru-RU" sz="1400" kern="1200" dirty="0" err="1"/>
            <a:t>ціннісними</a:t>
          </a:r>
          <a:r>
            <a:rPr lang="ru-RU" sz="1400" kern="1200" dirty="0"/>
            <a:t> принципами і нормами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6470060" y="2446741"/>
        <a:ext cx="2673325" cy="13366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16419-F019-4291-86C0-901945C83759}">
      <dsp:nvSpPr>
        <dsp:cNvPr id="0" name=""/>
        <dsp:cNvSpPr/>
      </dsp:nvSpPr>
      <dsp:spPr>
        <a:xfrm>
          <a:off x="0" y="56095"/>
          <a:ext cx="9144000" cy="69094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Рівні поличної культури юриста:</a:t>
          </a:r>
          <a:endParaRPr lang="ru-RU" sz="3300" kern="1200" dirty="0"/>
        </a:p>
      </dsp:txBody>
      <dsp:txXfrm>
        <a:off x="0" y="56095"/>
        <a:ext cx="9144000" cy="690945"/>
      </dsp:txXfrm>
    </dsp:sp>
    <dsp:sp modelId="{C521B76F-788E-4B53-8C0D-384C53527056}">
      <dsp:nvSpPr>
        <dsp:cNvPr id="0" name=""/>
        <dsp:cNvSpPr/>
      </dsp:nvSpPr>
      <dsp:spPr>
        <a:xfrm>
          <a:off x="0" y="647395"/>
          <a:ext cx="3045023" cy="4897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1</a:t>
          </a:r>
          <a:r>
            <a:rPr lang="uk-UA" sz="1700" b="1" kern="1200" dirty="0"/>
            <a:t>) світоглядні</a:t>
          </a:r>
          <a:r>
            <a:rPr lang="ru-RU" sz="1700" b="1" kern="1200" dirty="0"/>
            <a:t> </a:t>
          </a:r>
          <a:r>
            <a:rPr lang="ru-RU" sz="1700" b="1" kern="1200" dirty="0" err="1"/>
            <a:t>орієнтації</a:t>
          </a:r>
          <a:endParaRPr lang="ru-RU" sz="1700" b="1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 err="1"/>
            <a:t>Він</a:t>
          </a:r>
          <a:r>
            <a:rPr lang="ru-RU" sz="1700" kern="1200" dirty="0"/>
            <a:t> </a:t>
          </a:r>
          <a:r>
            <a:rPr lang="ru-RU" sz="1700" kern="1200" dirty="0" err="1"/>
            <a:t>залежить</a:t>
          </a:r>
          <a:r>
            <a:rPr lang="ru-RU" sz="1700" kern="1200" dirty="0"/>
            <a:t> </a:t>
          </a:r>
          <a:r>
            <a:rPr lang="ru-RU" sz="1700" kern="1200" dirty="0" err="1"/>
            <a:t>від</a:t>
          </a:r>
          <a:r>
            <a:rPr lang="ru-RU" sz="1700" kern="1200" dirty="0"/>
            <a:t> </a:t>
          </a:r>
          <a:r>
            <a:rPr lang="ru-RU" sz="1700" kern="1200" dirty="0" err="1"/>
            <a:t>загальної</a:t>
          </a:r>
          <a:r>
            <a:rPr lang="ru-RU" sz="1700" kern="1200" dirty="0"/>
            <a:t> </a:t>
          </a:r>
          <a:r>
            <a:rPr lang="ru-RU" sz="1700" kern="1200" dirty="0" err="1"/>
            <a:t>культури</a:t>
          </a:r>
          <a:r>
            <a:rPr lang="ru-RU" sz="1700" kern="1200" dirty="0"/>
            <a:t> юриста, </a:t>
          </a:r>
          <a:r>
            <a:rPr lang="ru-RU" sz="1700" kern="1200" dirty="0" err="1"/>
            <a:t>цінностей</a:t>
          </a:r>
          <a:r>
            <a:rPr lang="ru-RU" sz="1700" kern="1200" dirty="0"/>
            <a:t> і </a:t>
          </a:r>
          <a:r>
            <a:rPr lang="ru-RU" sz="1700" kern="1200" dirty="0" err="1"/>
            <a:t>орієнтирів</a:t>
          </a:r>
          <a:r>
            <a:rPr lang="ru-RU" sz="1700" kern="1200" dirty="0"/>
            <a:t> </a:t>
          </a:r>
          <a:r>
            <a:rPr lang="ru-RU" sz="1700" kern="1200" dirty="0" err="1"/>
            <a:t>загальнокультурного</a:t>
          </a:r>
          <a:r>
            <a:rPr lang="ru-RU" sz="1700" kern="1200" dirty="0"/>
            <a:t> </a:t>
          </a:r>
          <a:r>
            <a:rPr lang="ru-RU" sz="1700" kern="1200" dirty="0" err="1"/>
            <a:t>розвитку</a:t>
          </a:r>
          <a:r>
            <a:rPr lang="ru-RU" sz="1700" kern="1200" dirty="0"/>
            <a:t> </a:t>
          </a:r>
          <a:r>
            <a:rPr lang="ru-RU" sz="1700" kern="1200" dirty="0" err="1"/>
            <a:t>суспільства</a:t>
          </a:r>
          <a:r>
            <a:rPr lang="ru-RU" sz="1700" kern="1200" dirty="0"/>
            <a:t>. Як правило, </a:t>
          </a:r>
          <a:r>
            <a:rPr lang="ru-RU" sz="1700" kern="1200" dirty="0" err="1"/>
            <a:t>світоглядні</a:t>
          </a:r>
          <a:r>
            <a:rPr lang="ru-RU" sz="1700" kern="1200" dirty="0"/>
            <a:t> </a:t>
          </a:r>
          <a:r>
            <a:rPr lang="ru-RU" sz="1700" kern="1200" dirty="0" err="1"/>
            <a:t>орієнтації</a:t>
          </a:r>
          <a:r>
            <a:rPr lang="ru-RU" sz="1700" kern="1200" dirty="0"/>
            <a:t> </a:t>
          </a:r>
          <a:r>
            <a:rPr lang="ru-RU" sz="1700" kern="1200" dirty="0" err="1"/>
            <a:t>володіють</a:t>
          </a:r>
          <a:r>
            <a:rPr lang="ru-RU" sz="1700" kern="1200" dirty="0"/>
            <a:t> </a:t>
          </a:r>
          <a:r>
            <a:rPr lang="ru-RU" sz="1700" kern="1200" dirty="0" err="1"/>
            <a:t>найбільшою</a:t>
          </a:r>
          <a:r>
            <a:rPr lang="ru-RU" sz="1700" kern="1200" dirty="0"/>
            <a:t> </a:t>
          </a:r>
          <a:r>
            <a:rPr lang="ru-RU" sz="1700" kern="1200" dirty="0" err="1"/>
            <a:t>інертністю</a:t>
          </a:r>
          <a:r>
            <a:rPr lang="ru-RU" sz="1700" kern="1200" dirty="0"/>
            <a:t> </a:t>
          </a:r>
          <a:r>
            <a:rPr lang="ru-RU" sz="1700" kern="1200" dirty="0" err="1"/>
            <a:t>серед</a:t>
          </a:r>
          <a:r>
            <a:rPr lang="ru-RU" sz="1700" kern="1200" dirty="0"/>
            <a:t> </a:t>
          </a:r>
          <a:r>
            <a:rPr lang="ru-RU" sz="1700" kern="1200" dirty="0" err="1"/>
            <a:t>інших</a:t>
          </a:r>
          <a:r>
            <a:rPr lang="ru-RU" sz="1700" kern="1200" dirty="0"/>
            <a:t> </a:t>
          </a:r>
          <a:r>
            <a:rPr lang="ru-RU" sz="1700" kern="1200" dirty="0" err="1"/>
            <a:t>рівнів</a:t>
          </a:r>
          <a:r>
            <a:rPr lang="ru-RU" sz="1700" kern="1200" dirty="0"/>
            <a:t> </a:t>
          </a:r>
          <a:r>
            <a:rPr lang="ru-RU" sz="1700" kern="1200" dirty="0" err="1"/>
            <a:t>політичної</a:t>
          </a:r>
          <a:r>
            <a:rPr lang="ru-RU" sz="1700" kern="1200" dirty="0"/>
            <a:t> </a:t>
          </a:r>
          <a:r>
            <a:rPr lang="ru-RU" sz="1700" kern="1200" dirty="0" err="1"/>
            <a:t>культури</a:t>
          </a:r>
          <a:r>
            <a:rPr lang="ru-RU" sz="1700" kern="1200" dirty="0"/>
            <a:t> юриста.</a:t>
          </a:r>
          <a:r>
            <a:rPr lang="uk-UA" sz="1700" kern="1200" dirty="0"/>
            <a:t> </a:t>
          </a:r>
          <a:endParaRPr lang="ru-RU" sz="1700" kern="1200" dirty="0"/>
        </a:p>
      </dsp:txBody>
      <dsp:txXfrm>
        <a:off x="0" y="647395"/>
        <a:ext cx="3045023" cy="4897444"/>
      </dsp:txXfrm>
    </dsp:sp>
    <dsp:sp modelId="{BD6299E1-5953-4B87-8A2D-473B350FC7BA}">
      <dsp:nvSpPr>
        <dsp:cNvPr id="0" name=""/>
        <dsp:cNvSpPr/>
      </dsp:nvSpPr>
      <dsp:spPr>
        <a:xfrm>
          <a:off x="3059841" y="617056"/>
          <a:ext cx="3045023" cy="4925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2</a:t>
          </a:r>
          <a:r>
            <a:rPr lang="uk-UA" sz="1700" b="1" kern="1200" dirty="0"/>
            <a:t>) </a:t>
          </a:r>
          <a:r>
            <a:rPr lang="ru-RU" sz="1700" b="1" kern="1200" dirty="0" err="1"/>
            <a:t>ставлення</a:t>
          </a:r>
          <a:r>
            <a:rPr lang="ru-RU" sz="1700" b="1" kern="1200" dirty="0"/>
            <a:t> до </a:t>
          </a:r>
          <a:r>
            <a:rPr lang="ru-RU" sz="1700" b="1" kern="1200" dirty="0" err="1"/>
            <a:t>влади</a:t>
          </a:r>
          <a:endParaRPr lang="ru-RU" sz="1700" b="1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 err="1"/>
            <a:t>Працівник</a:t>
          </a:r>
          <a:r>
            <a:rPr lang="ru-RU" sz="1700" kern="1200" dirty="0"/>
            <a:t> </a:t>
          </a:r>
          <a:r>
            <a:rPr lang="ru-RU" sz="1700" kern="1200" dirty="0" err="1"/>
            <a:t>юридичної</a:t>
          </a:r>
          <a:r>
            <a:rPr lang="ru-RU" sz="1700" kern="1200" dirty="0"/>
            <a:t> </a:t>
          </a:r>
          <a:r>
            <a:rPr lang="ru-RU" sz="1700" kern="1200" dirty="0" err="1"/>
            <a:t>праці</a:t>
          </a:r>
          <a:r>
            <a:rPr lang="ru-RU" sz="1700" kern="1200" dirty="0"/>
            <a:t> </a:t>
          </a:r>
          <a:r>
            <a:rPr lang="ru-RU" sz="1700" kern="1200" dirty="0" err="1"/>
            <a:t>формує</a:t>
          </a:r>
          <a:r>
            <a:rPr lang="ru-RU" sz="1700" kern="1200" dirty="0"/>
            <a:t> свою </a:t>
          </a:r>
          <a:r>
            <a:rPr lang="ru-RU" sz="1700" kern="1200" dirty="0" err="1"/>
            <a:t>оцінку</a:t>
          </a:r>
          <a:r>
            <a:rPr lang="ru-RU" sz="1700" kern="1200" dirty="0"/>
            <a:t> </a:t>
          </a:r>
          <a:r>
            <a:rPr lang="ru-RU" sz="1700" kern="1200" dirty="0" err="1"/>
            <a:t>влади</a:t>
          </a:r>
          <a:r>
            <a:rPr lang="ru-RU" sz="1700" kern="1200" dirty="0"/>
            <a:t>, </a:t>
          </a:r>
          <a:r>
            <a:rPr lang="ru-RU" sz="1700" kern="1200" dirty="0" err="1"/>
            <a:t>її</a:t>
          </a:r>
          <a:r>
            <a:rPr lang="ru-RU" sz="1700" kern="1200" dirty="0"/>
            <a:t> </a:t>
          </a:r>
          <a:r>
            <a:rPr lang="ru-RU" sz="1700" kern="1200" dirty="0" err="1"/>
            <a:t>здібностей</a:t>
          </a:r>
          <a:r>
            <a:rPr lang="ru-RU" sz="1700" kern="1200" dirty="0"/>
            <a:t> і меж у </a:t>
          </a:r>
          <a:r>
            <a:rPr lang="ru-RU" sz="1700" kern="1200" dirty="0" err="1"/>
            <a:t>виданні</a:t>
          </a:r>
          <a:r>
            <a:rPr lang="ru-RU" sz="1700" kern="1200" dirty="0"/>
            <a:t> </a:t>
          </a:r>
          <a:r>
            <a:rPr lang="ru-RU" sz="1700" kern="1200" dirty="0" err="1"/>
            <a:t>законів</a:t>
          </a:r>
          <a:r>
            <a:rPr lang="ru-RU" sz="1700" kern="1200" dirty="0"/>
            <a:t>, </a:t>
          </a:r>
          <a:r>
            <a:rPr lang="ru-RU" sz="1700" kern="1200" dirty="0" err="1"/>
            <a:t>примусі</a:t>
          </a:r>
          <a:r>
            <a:rPr lang="ru-RU" sz="1700" kern="1200" dirty="0"/>
            <a:t> до </a:t>
          </a:r>
          <a:r>
            <a:rPr lang="ru-RU" sz="1700" kern="1200" dirty="0" err="1"/>
            <a:t>їх</a:t>
          </a:r>
          <a:r>
            <a:rPr lang="ru-RU" sz="1700" kern="1200" dirty="0"/>
            <a:t> </a:t>
          </a:r>
          <a:r>
            <a:rPr lang="ru-RU" sz="1700" kern="1200" dirty="0" err="1"/>
            <a:t>виконання</a:t>
          </a:r>
          <a:r>
            <a:rPr lang="ru-RU" sz="1700" kern="1200" dirty="0"/>
            <a:t> </a:t>
          </a:r>
          <a:r>
            <a:rPr lang="ru-RU" sz="1700" kern="1200" dirty="0" err="1"/>
            <a:t>тощо</a:t>
          </a:r>
          <a:r>
            <a:rPr lang="ru-RU" sz="1700" kern="1200" dirty="0"/>
            <a:t>, на </a:t>
          </a:r>
          <a:r>
            <a:rPr lang="ru-RU" sz="1700" kern="1200" dirty="0" err="1"/>
            <a:t>основі</a:t>
          </a:r>
          <a:r>
            <a:rPr lang="ru-RU" sz="1700" kern="1200" dirty="0"/>
            <a:t> </a:t>
          </a:r>
          <a:r>
            <a:rPr lang="ru-RU" sz="1700" kern="1200" dirty="0" err="1"/>
            <a:t>більш</a:t>
          </a:r>
          <a:r>
            <a:rPr lang="ru-RU" sz="1700" kern="1200" dirty="0"/>
            <a:t> </a:t>
          </a:r>
          <a:r>
            <a:rPr lang="ru-RU" sz="1700" kern="1200" dirty="0" err="1"/>
            <a:t>глибоких</a:t>
          </a:r>
          <a:r>
            <a:rPr lang="ru-RU" sz="1700" kern="1200" dirty="0"/>
            <a:t> </a:t>
          </a:r>
          <a:r>
            <a:rPr lang="ru-RU" sz="1700" kern="1200" dirty="0" err="1"/>
            <a:t>знань</a:t>
          </a:r>
          <a:r>
            <a:rPr lang="ru-RU" sz="1700" kern="1200" dirty="0"/>
            <a:t>, </a:t>
          </a:r>
          <a:r>
            <a:rPr lang="ru-RU" sz="1700" kern="1200" dirty="0" err="1"/>
            <a:t>ніж</a:t>
          </a:r>
          <a:r>
            <a:rPr lang="ru-RU" sz="1700" kern="1200" dirty="0"/>
            <a:t> </a:t>
          </a:r>
          <a:r>
            <a:rPr lang="ru-RU" sz="1700" kern="1200" dirty="0" err="1"/>
            <a:t>працівник</a:t>
          </a:r>
          <a:r>
            <a:rPr lang="ru-RU" sz="1700" kern="1200" dirty="0"/>
            <a:t> </a:t>
          </a:r>
          <a:r>
            <a:rPr lang="ru-RU" sz="1700" kern="1200" dirty="0" err="1"/>
            <a:t>неюридичного</a:t>
          </a:r>
          <a:r>
            <a:rPr lang="ru-RU" sz="1700" kern="1200" dirty="0"/>
            <a:t> </a:t>
          </a:r>
          <a:r>
            <a:rPr lang="ru-RU" sz="1700" kern="1200" dirty="0" err="1"/>
            <a:t>праці</a:t>
          </a:r>
          <a:r>
            <a:rPr lang="ru-RU" sz="1700" kern="1200" dirty="0"/>
            <a:t>, і на </a:t>
          </a:r>
          <a:r>
            <a:rPr lang="ru-RU" sz="1700" kern="1200" dirty="0" err="1"/>
            <a:t>цій</a:t>
          </a:r>
          <a:r>
            <a:rPr lang="ru-RU" sz="1700" kern="1200" dirty="0"/>
            <a:t> </a:t>
          </a:r>
          <a:r>
            <a:rPr lang="ru-RU" sz="1700" kern="1200" dirty="0" err="1"/>
            <a:t>професійно</a:t>
          </a:r>
          <a:r>
            <a:rPr lang="ru-RU" sz="1700" kern="1200" dirty="0"/>
            <a:t> -</a:t>
          </a:r>
          <a:r>
            <a:rPr lang="ru-RU" sz="1700" kern="1200" dirty="0" err="1"/>
            <a:t>правовій</a:t>
          </a:r>
          <a:r>
            <a:rPr lang="ru-RU" sz="1700" kern="1200" dirty="0"/>
            <a:t> </a:t>
          </a:r>
          <a:r>
            <a:rPr lang="ru-RU" sz="1700" kern="1200" dirty="0" err="1"/>
            <a:t>основі</a:t>
          </a:r>
          <a:r>
            <a:rPr lang="ru-RU" sz="1700" kern="1200" dirty="0"/>
            <a:t> </a:t>
          </a:r>
          <a:r>
            <a:rPr lang="ru-RU" sz="1700" kern="1200" dirty="0" err="1"/>
            <a:t>виробляє</a:t>
          </a:r>
          <a:r>
            <a:rPr lang="ru-RU" sz="1700" kern="1200" dirty="0"/>
            <a:t> </a:t>
          </a:r>
          <a:r>
            <a:rPr lang="ru-RU" sz="1700" kern="1200" dirty="0" err="1"/>
            <a:t>своє</a:t>
          </a:r>
          <a:r>
            <a:rPr lang="ru-RU" sz="1700" kern="1200" dirty="0"/>
            <a:t> </a:t>
          </a:r>
          <a:r>
            <a:rPr lang="ru-RU" sz="1700" kern="1200" dirty="0" err="1"/>
            <a:t>ставлення</a:t>
          </a:r>
          <a:r>
            <a:rPr lang="ru-RU" sz="1700" kern="1200" dirty="0"/>
            <a:t> як </a:t>
          </a:r>
          <a:r>
            <a:rPr lang="ru-RU" sz="1700" kern="1200" dirty="0" err="1"/>
            <a:t>громадянин</a:t>
          </a:r>
          <a:r>
            <a:rPr lang="ru-RU" sz="1700" kern="1200" dirty="0"/>
            <a:t> (а не як </a:t>
          </a:r>
          <a:r>
            <a:rPr lang="ru-RU" sz="1700" kern="1200" dirty="0" err="1"/>
            <a:t>посадова</a:t>
          </a:r>
          <a:r>
            <a:rPr lang="ru-RU" sz="1700" kern="1200" dirty="0"/>
            <a:t> особа) до </a:t>
          </a:r>
          <a:r>
            <a:rPr lang="ru-RU" sz="1700" kern="1200" dirty="0" err="1"/>
            <a:t>своїх</a:t>
          </a:r>
          <a:r>
            <a:rPr lang="ru-RU" sz="1700" kern="1200" dirty="0"/>
            <a:t> </a:t>
          </a:r>
          <a:r>
            <a:rPr lang="ru-RU" sz="1700" kern="1200" dirty="0" err="1"/>
            <a:t>політичних</a:t>
          </a:r>
          <a:r>
            <a:rPr lang="ru-RU" sz="1700" kern="1200" dirty="0"/>
            <a:t> прав і </a:t>
          </a:r>
          <a:r>
            <a:rPr lang="ru-RU" sz="1700" kern="1200" dirty="0" err="1"/>
            <a:t>обов'язкі</a:t>
          </a:r>
          <a:r>
            <a:rPr lang="ru-RU" sz="1700" b="1" kern="1200" dirty="0"/>
            <a:t> </a:t>
          </a:r>
        </a:p>
      </dsp:txBody>
      <dsp:txXfrm>
        <a:off x="3059841" y="617056"/>
        <a:ext cx="3045023" cy="4925643"/>
      </dsp:txXfrm>
    </dsp:sp>
    <dsp:sp modelId="{320643EE-1172-4FC7-A4BD-191A1DB05C0C}">
      <dsp:nvSpPr>
        <dsp:cNvPr id="0" name=""/>
        <dsp:cNvSpPr/>
      </dsp:nvSpPr>
      <dsp:spPr>
        <a:xfrm>
          <a:off x="6098976" y="648309"/>
          <a:ext cx="3045023" cy="4917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/>
            <a:t>3</a:t>
          </a:r>
          <a:r>
            <a:rPr lang="uk-UA" sz="1700" b="1" kern="1200" dirty="0"/>
            <a:t>)</a:t>
          </a:r>
          <a:r>
            <a:rPr lang="ru-RU" sz="1700" b="1" kern="1200" dirty="0"/>
            <a:t> </a:t>
          </a:r>
          <a:r>
            <a:rPr lang="ru-RU" sz="1700" b="1" kern="1200" dirty="0" err="1"/>
            <a:t>ставлення</a:t>
          </a:r>
          <a:r>
            <a:rPr lang="ru-RU" sz="1700" b="1" kern="1200" dirty="0"/>
            <a:t> до </a:t>
          </a:r>
          <a:r>
            <a:rPr lang="ru-RU" sz="1700" b="1" kern="1200" dirty="0" err="1"/>
            <a:t>політичних</a:t>
          </a:r>
          <a:r>
            <a:rPr lang="ru-RU" sz="1700" b="1" kern="1200" dirty="0"/>
            <a:t> </a:t>
          </a:r>
          <a:r>
            <a:rPr lang="ru-RU" sz="1700" b="1" kern="1200" dirty="0" err="1"/>
            <a:t>явищ</a:t>
          </a:r>
          <a:endParaRPr lang="ru-RU" sz="17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 err="1"/>
            <a:t>Передбачає</a:t>
          </a:r>
          <a:r>
            <a:rPr lang="ru-RU" sz="1700" kern="1200" dirty="0"/>
            <a:t> </a:t>
          </a:r>
          <a:r>
            <a:rPr lang="ru-RU" sz="1700" kern="1200" dirty="0" err="1"/>
            <a:t>відношення</a:t>
          </a:r>
          <a:r>
            <a:rPr lang="ru-RU" sz="1700" kern="1200" dirty="0"/>
            <a:t> юриста до </a:t>
          </a:r>
          <a:r>
            <a:rPr lang="ru-RU" sz="1700" kern="1200" dirty="0" err="1"/>
            <a:t>різних</a:t>
          </a:r>
          <a:r>
            <a:rPr lang="ru-RU" sz="1700" kern="1200" dirty="0"/>
            <a:t> </a:t>
          </a:r>
          <a:r>
            <a:rPr lang="ru-RU" sz="1700" kern="1200" dirty="0" err="1"/>
            <a:t>політичних</a:t>
          </a:r>
          <a:r>
            <a:rPr lang="ru-RU" sz="1700" kern="1200" dirty="0"/>
            <a:t> </a:t>
          </a:r>
          <a:r>
            <a:rPr lang="ru-RU" sz="1700" kern="1200" dirty="0" err="1"/>
            <a:t>явищ</a:t>
          </a:r>
          <a:r>
            <a:rPr lang="ru-RU" sz="1700" kern="1200" dirty="0"/>
            <a:t>: </a:t>
          </a:r>
          <a:r>
            <a:rPr lang="ru-RU" sz="1700" kern="1200" dirty="0" err="1"/>
            <a:t>державній</a:t>
          </a:r>
          <a:r>
            <a:rPr lang="ru-RU" sz="1700" kern="1200" dirty="0"/>
            <a:t> </a:t>
          </a:r>
          <a:r>
            <a:rPr lang="ru-RU" sz="1700" kern="1200" dirty="0" err="1"/>
            <a:t>політиці</a:t>
          </a:r>
          <a:r>
            <a:rPr lang="ru-RU" sz="1700" kern="1200" dirty="0"/>
            <a:t>, </a:t>
          </a:r>
          <a:r>
            <a:rPr lang="ru-RU" sz="1700" kern="1200" dirty="0" err="1"/>
            <a:t>міждержавним</a:t>
          </a:r>
          <a:r>
            <a:rPr lang="ru-RU" sz="1700" kern="1200" dirty="0"/>
            <a:t> </a:t>
          </a:r>
          <a:r>
            <a:rPr lang="ru-RU" sz="1700" kern="1200" dirty="0" err="1"/>
            <a:t>зв'язкам</a:t>
          </a:r>
          <a:r>
            <a:rPr lang="ru-RU" sz="1700" kern="1200" dirty="0"/>
            <a:t>, аж до </a:t>
          </a:r>
          <a:r>
            <a:rPr lang="ru-RU" sz="1700" kern="1200" dirty="0" err="1"/>
            <a:t>ставлення</a:t>
          </a:r>
          <a:r>
            <a:rPr lang="ru-RU" sz="1700" kern="1200" dirty="0"/>
            <a:t> до себе як до </a:t>
          </a:r>
          <a:r>
            <a:rPr lang="ru-RU" sz="1700" kern="1200" dirty="0" err="1"/>
            <a:t>суб'єкта</a:t>
          </a:r>
          <a:r>
            <a:rPr lang="ru-RU" sz="1700" kern="1200" dirty="0"/>
            <a:t> </a:t>
          </a:r>
          <a:r>
            <a:rPr lang="ru-RU" sz="1700" kern="1200" dirty="0" err="1"/>
            <a:t>політичної</a:t>
          </a:r>
          <a:r>
            <a:rPr lang="ru-RU" sz="1700" kern="1200" dirty="0"/>
            <a:t> </a:t>
          </a:r>
          <a:r>
            <a:rPr lang="ru-RU" sz="1700" kern="1200" dirty="0" err="1"/>
            <a:t>влади</a:t>
          </a:r>
          <a:r>
            <a:rPr lang="ru-RU" sz="1700" kern="1200" dirty="0"/>
            <a:t>. </a:t>
          </a:r>
          <a:r>
            <a:rPr lang="ru-RU" sz="1700" kern="1200" dirty="0" err="1"/>
            <a:t>Цей</a:t>
          </a:r>
          <a:r>
            <a:rPr lang="ru-RU" sz="1700" kern="1200" dirty="0"/>
            <a:t> </a:t>
          </a:r>
          <a:r>
            <a:rPr lang="ru-RU" sz="1700" kern="1200" dirty="0" err="1"/>
            <a:t>рівень</a:t>
          </a:r>
          <a:r>
            <a:rPr lang="ru-RU" sz="1700" kern="1200" dirty="0"/>
            <a:t> </a:t>
          </a:r>
          <a:r>
            <a:rPr lang="ru-RU" sz="1700" kern="1200" dirty="0" err="1"/>
            <a:t>визначається</a:t>
          </a:r>
          <a:r>
            <a:rPr lang="ru-RU" sz="1700" kern="1200" dirty="0"/>
            <a:t> першими </a:t>
          </a:r>
          <a:r>
            <a:rPr lang="ru-RU" sz="1700" kern="1200" dirty="0" err="1"/>
            <a:t>двома</a:t>
          </a:r>
          <a:r>
            <a:rPr lang="ru-RU" sz="1700" kern="1200" dirty="0"/>
            <a:t> і особливо другим </a:t>
          </a:r>
          <a:r>
            <a:rPr lang="ru-RU" sz="1700" kern="1200" dirty="0" err="1"/>
            <a:t>рівнем</a:t>
          </a:r>
          <a:r>
            <a:rPr lang="ru-RU" sz="1700" kern="1200" dirty="0"/>
            <a:t> і </a:t>
          </a:r>
          <a:r>
            <a:rPr lang="ru-RU" sz="1700" kern="1200" dirty="0" err="1"/>
            <a:t>передбачає</a:t>
          </a:r>
          <a:r>
            <a:rPr lang="ru-RU" sz="1700" kern="1200" dirty="0"/>
            <a:t> </a:t>
          </a:r>
          <a:r>
            <a:rPr lang="ru-RU" sz="1700" kern="1200" dirty="0" err="1"/>
            <a:t>реальне</a:t>
          </a:r>
          <a:r>
            <a:rPr lang="ru-RU" sz="1700" kern="1200" dirty="0"/>
            <a:t> </a:t>
          </a:r>
          <a:r>
            <a:rPr lang="ru-RU" sz="1700" kern="1200" dirty="0" err="1"/>
            <a:t>включення</a:t>
          </a:r>
          <a:r>
            <a:rPr lang="ru-RU" sz="1700" kern="1200" dirty="0"/>
            <a:t> юриста в </a:t>
          </a:r>
          <a:r>
            <a:rPr lang="ru-RU" sz="1700" kern="1200" dirty="0" err="1"/>
            <a:t>усі</a:t>
          </a:r>
          <a:r>
            <a:rPr lang="ru-RU" sz="1700" kern="1200" dirty="0"/>
            <a:t> </a:t>
          </a:r>
          <a:r>
            <a:rPr lang="ru-RU" sz="1700" kern="1200" dirty="0" err="1"/>
            <a:t>державні</a:t>
          </a:r>
          <a:r>
            <a:rPr lang="ru-RU" sz="1700" kern="1200" dirty="0"/>
            <a:t> та </a:t>
          </a:r>
          <a:r>
            <a:rPr lang="ru-RU" sz="1700" kern="1200" dirty="0" err="1"/>
            <a:t>громадські</a:t>
          </a:r>
          <a:r>
            <a:rPr lang="ru-RU" sz="1700" kern="1200" dirty="0"/>
            <a:t> </a:t>
          </a:r>
          <a:r>
            <a:rPr lang="ru-RU" sz="1700" kern="1200" dirty="0" err="1"/>
            <a:t>справи</a:t>
          </a:r>
          <a:r>
            <a:rPr lang="ru-RU" sz="1700" kern="1200" dirty="0"/>
            <a:t>, </a:t>
          </a:r>
          <a:r>
            <a:rPr lang="ru-RU" sz="1700" kern="1200" dirty="0" err="1"/>
            <a:t>подолання</a:t>
          </a:r>
          <a:r>
            <a:rPr lang="ru-RU" sz="1700" kern="1200" dirty="0"/>
            <a:t> </a:t>
          </a:r>
          <a:r>
            <a:rPr lang="ru-RU" sz="1700" kern="1200" dirty="0" err="1"/>
            <a:t>розриву</a:t>
          </a:r>
          <a:r>
            <a:rPr lang="ru-RU" sz="1700" kern="1200" dirty="0"/>
            <a:t> </a:t>
          </a:r>
          <a:r>
            <a:rPr lang="ru-RU" sz="1700" kern="1200" dirty="0" err="1"/>
            <a:t>між</a:t>
          </a:r>
          <a:r>
            <a:rPr lang="ru-RU" sz="1700" kern="1200" dirty="0"/>
            <a:t> </a:t>
          </a:r>
          <a:r>
            <a:rPr lang="ru-RU" sz="1700" kern="1200" dirty="0" err="1"/>
            <a:t>загальними</a:t>
          </a:r>
          <a:r>
            <a:rPr lang="ru-RU" sz="1700" kern="1200" dirty="0"/>
            <a:t> і </a:t>
          </a:r>
          <a:r>
            <a:rPr lang="ru-RU" sz="1700" kern="1200" dirty="0" err="1"/>
            <a:t>особистими</a:t>
          </a:r>
          <a:r>
            <a:rPr lang="ru-RU" sz="1700" kern="1200" dirty="0"/>
            <a:t> </a:t>
          </a:r>
          <a:r>
            <a:rPr lang="ru-RU" sz="1700" kern="1200" dirty="0" err="1"/>
            <a:t>інтересами</a:t>
          </a:r>
          <a:r>
            <a:rPr lang="ru-RU" sz="1700" kern="1200" dirty="0"/>
            <a:t>, </a:t>
          </a:r>
          <a:r>
            <a:rPr lang="ru-RU" sz="1700" kern="1200" dirty="0" err="1"/>
            <a:t>підвищення</a:t>
          </a:r>
          <a:r>
            <a:rPr lang="ru-RU" sz="1700" kern="1200" dirty="0"/>
            <a:t> </a:t>
          </a:r>
          <a:r>
            <a:rPr lang="ru-RU" sz="1700" kern="1200" dirty="0" err="1"/>
            <a:t>активності</a:t>
          </a:r>
          <a:r>
            <a:rPr lang="ru-RU" sz="1700" kern="1200" dirty="0"/>
            <a:t> у </a:t>
          </a:r>
          <a:r>
            <a:rPr lang="ru-RU" sz="1700" kern="1200" dirty="0" err="1"/>
            <a:t>всіх</a:t>
          </a:r>
          <a:r>
            <a:rPr lang="ru-RU" sz="1700" kern="1200" dirty="0"/>
            <a:t> сферах </a:t>
          </a:r>
          <a:r>
            <a:rPr lang="ru-RU" sz="1700" kern="1200" dirty="0" err="1"/>
            <a:t>суспільного</a:t>
          </a:r>
          <a:r>
            <a:rPr lang="ru-RU" sz="1700" kern="1200" dirty="0"/>
            <a:t> </a:t>
          </a:r>
          <a:r>
            <a:rPr lang="ru-RU" sz="1700" kern="1200" dirty="0" err="1"/>
            <a:t>життя</a:t>
          </a:r>
          <a:r>
            <a:rPr lang="ru-RU" sz="1700" kern="1200" dirty="0"/>
            <a:t>.</a:t>
          </a:r>
          <a:endParaRPr lang="ru-RU" sz="1700" b="0" kern="1200" dirty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b="1" kern="1200" dirty="0"/>
        </a:p>
      </dsp:txBody>
      <dsp:txXfrm>
        <a:off x="6098976" y="648309"/>
        <a:ext cx="3045023" cy="4917048"/>
      </dsp:txXfrm>
    </dsp:sp>
    <dsp:sp modelId="{E58C3FB0-9E41-4201-9E18-411E0143D799}">
      <dsp:nvSpPr>
        <dsp:cNvPr id="0" name=""/>
        <dsp:cNvSpPr/>
      </dsp:nvSpPr>
      <dsp:spPr>
        <a:xfrm flipV="1">
          <a:off x="0" y="5528801"/>
          <a:ext cx="9144000" cy="26054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3E745-9BA9-4177-A6AF-880A865459E2}">
      <dsp:nvSpPr>
        <dsp:cNvPr id="0" name=""/>
        <dsp:cNvSpPr/>
      </dsp:nvSpPr>
      <dsp:spPr>
        <a:xfrm rot="5400000">
          <a:off x="-245874" y="248933"/>
          <a:ext cx="1639166" cy="11474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i="1" kern="1200" dirty="0"/>
            <a:t>1.</a:t>
          </a:r>
          <a:endParaRPr lang="ru-RU" sz="3400" kern="1200" dirty="0"/>
        </a:p>
      </dsp:txBody>
      <dsp:txXfrm rot="-5400000">
        <a:off x="1" y="576766"/>
        <a:ext cx="1147416" cy="491750"/>
      </dsp:txXfrm>
    </dsp:sp>
    <dsp:sp modelId="{D9CAEE65-CD11-483F-8752-AA99025105A4}">
      <dsp:nvSpPr>
        <dsp:cNvPr id="0" name=""/>
        <dsp:cNvSpPr/>
      </dsp:nvSpPr>
      <dsp:spPr>
        <a:xfrm rot="5400000">
          <a:off x="4612979" y="-3462504"/>
          <a:ext cx="1065458" cy="79965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kern="1200" dirty="0"/>
            <a:t> Інформація не може бути використана для закликів до повалення конституційного ладу, порушення територіальної цілісності України, пропаганди війни, насильства, жорстокості, розпалювання міжетнічної, расової, релігійної ворожнечі, вчинення терористичних актів, посягання на права і свободи людини;</a:t>
          </a:r>
          <a:endParaRPr lang="ru-RU" sz="1100" kern="1200" dirty="0"/>
        </a:p>
      </dsp:txBody>
      <dsp:txXfrm rot="-5400000">
        <a:off x="1147417" y="55069"/>
        <a:ext cx="7944572" cy="961436"/>
      </dsp:txXfrm>
    </dsp:sp>
    <dsp:sp modelId="{F11FED28-2448-4B95-9262-013DA897AD60}">
      <dsp:nvSpPr>
        <dsp:cNvPr id="0" name=""/>
        <dsp:cNvSpPr/>
      </dsp:nvSpPr>
      <dsp:spPr>
        <a:xfrm rot="5400000">
          <a:off x="-245874" y="1694543"/>
          <a:ext cx="1639166" cy="11474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i="1" kern="1200" dirty="0"/>
            <a:t>2.</a:t>
          </a:r>
          <a:endParaRPr lang="ru-RU" sz="3400" kern="1200" dirty="0"/>
        </a:p>
      </dsp:txBody>
      <dsp:txXfrm rot="-5400000">
        <a:off x="1" y="2022376"/>
        <a:ext cx="1147416" cy="491750"/>
      </dsp:txXfrm>
    </dsp:sp>
    <dsp:sp modelId="{E58F6E05-90D9-45D2-87AF-668D38D07F97}">
      <dsp:nvSpPr>
        <dsp:cNvPr id="0" name=""/>
        <dsp:cNvSpPr/>
      </dsp:nvSpPr>
      <dsp:spPr>
        <a:xfrm rot="5400000">
          <a:off x="4612979" y="-2016893"/>
          <a:ext cx="1065458" cy="79965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kern="1200" dirty="0"/>
            <a:t>Інформація з обмеженим доступом може бути поширена, якщо вона є суспільно необхідною, тобто є предметом суспільного інтересу (вважається інформація, яка свідчить про загрозу державному суверенітету, територіальній цілісності України; забезпечує реалізацію конституційних прав, свобод і обов'язків; свідчить про можливість порушення прав людини, введення громадськості в оману, шкідливі екологічні та інші негативні наслідки діяльності (бездіяльності) фізичних або юридичних осіб тощо), і право громадськості знати цю інформацію переважає потенційну шкоду від її поширення; </a:t>
          </a:r>
          <a:endParaRPr lang="ru-RU" sz="1100" kern="1200" dirty="0"/>
        </a:p>
      </dsp:txBody>
      <dsp:txXfrm rot="-5400000">
        <a:off x="1147417" y="1500680"/>
        <a:ext cx="7944572" cy="961436"/>
      </dsp:txXfrm>
    </dsp:sp>
    <dsp:sp modelId="{A4D1D273-B572-41C3-842C-1D149708F81C}">
      <dsp:nvSpPr>
        <dsp:cNvPr id="0" name=""/>
        <dsp:cNvSpPr/>
      </dsp:nvSpPr>
      <dsp:spPr>
        <a:xfrm rot="5400000">
          <a:off x="-245874" y="3143212"/>
          <a:ext cx="1639166" cy="11474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i="1" kern="1200" dirty="0"/>
            <a:t>3.</a:t>
          </a:r>
          <a:endParaRPr lang="ru-RU" sz="3400" kern="1200" dirty="0"/>
        </a:p>
      </dsp:txBody>
      <dsp:txXfrm rot="-5400000">
        <a:off x="1" y="3471045"/>
        <a:ext cx="1147416" cy="491750"/>
      </dsp:txXfrm>
    </dsp:sp>
    <dsp:sp modelId="{0C2C828A-EA6A-4F0C-98B5-A52E9F9E6A0D}">
      <dsp:nvSpPr>
        <dsp:cNvPr id="0" name=""/>
        <dsp:cNvSpPr/>
      </dsp:nvSpPr>
      <dsp:spPr>
        <a:xfrm rot="5400000">
          <a:off x="4612979" y="-571283"/>
          <a:ext cx="1065458" cy="79965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100" kern="1200" dirty="0"/>
            <a:t>Суб'єкти інформаційних відносин звільняються від відповідальності за розголошення інформації з обмеженим доступом, якщо суд встановить, що ця інформація є суспільно необхідною.</a:t>
          </a:r>
          <a:endParaRPr lang="ru-RU" sz="1100" kern="1200" dirty="0"/>
        </a:p>
      </dsp:txBody>
      <dsp:txXfrm rot="-5400000">
        <a:off x="1147417" y="2946290"/>
        <a:ext cx="7944572" cy="961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201DE-DD20-4E43-97A6-822E2422A0EB}" type="datetimeFigureOut">
              <a:rPr lang="ru-RU" smtClean="0"/>
              <a:pPr/>
              <a:t>01.01.2024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84B30-4A67-41CA-93FE-5CBA17FC22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3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E2F0FC-EEBB-40BE-95E4-4E46A8C5B90E}" type="datetimeFigureOut">
              <a:rPr lang="uk-UA" smtClean="0"/>
              <a:pPr>
                <a:defRPr/>
              </a:pPr>
              <a:t>01.01.2024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83E076-9503-4783-B9EE-0372D08080B4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468D6B-4E30-4E94-B47C-6A59A98FAA3A}" type="datetimeFigureOut">
              <a:rPr lang="uk-UA" smtClean="0"/>
              <a:pPr>
                <a:defRPr/>
              </a:pPr>
              <a:t>01.01.2024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3654C-99E6-4A9F-B6DF-8FF4C7721D71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B9B8F5-33F5-4D23-A171-CF03AB8BAC8B}" type="datetimeFigureOut">
              <a:rPr lang="uk-UA" smtClean="0"/>
              <a:pPr>
                <a:defRPr/>
              </a:pPr>
              <a:t>01.01.2024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4E7CA-BA65-4A59-8258-F77A4A95E37D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7596E1-3F64-42E1-9978-39220413767D}" type="datetimeFigureOut">
              <a:rPr lang="uk-UA" smtClean="0"/>
              <a:pPr>
                <a:defRPr/>
              </a:pPr>
              <a:t>01.01.2024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25844-0389-410F-B0B6-A63A660E84D9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1679E-303B-4690-9AE6-BBDAFA99BDB4}" type="datetimeFigureOut">
              <a:rPr lang="uk-UA" smtClean="0"/>
              <a:pPr>
                <a:defRPr/>
              </a:pPr>
              <a:t>01.01.2024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0DF07-F130-4DD5-A0A7-5312F8039E4E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67FB92-1040-46B4-80E8-50062A083A25}" type="datetimeFigureOut">
              <a:rPr lang="uk-UA" smtClean="0"/>
              <a:pPr>
                <a:defRPr/>
              </a:pPr>
              <a:t>01.01.2024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843A0-A5B4-45CE-92F5-A2E369B6BB39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665A0-5154-4D6F-850B-2C1AFF5650D2}" type="datetimeFigureOut">
              <a:rPr lang="uk-UA" smtClean="0"/>
              <a:pPr>
                <a:defRPr/>
              </a:pPr>
              <a:t>01.01.2024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2C3BC-841C-4AB4-9186-90FD8FD2D1C4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B8A8D-EB59-4BFA-B663-B1E1DB014214}" type="datetimeFigureOut">
              <a:rPr lang="uk-UA" smtClean="0"/>
              <a:pPr>
                <a:defRPr/>
              </a:pPr>
              <a:t>01.01.2024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85CF9-C926-4C04-A509-4483E13B4F9F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D9206E-1811-49BC-9206-F56EC96B86E8}" type="datetimeFigureOut">
              <a:rPr lang="uk-UA" smtClean="0"/>
              <a:pPr>
                <a:defRPr/>
              </a:pPr>
              <a:t>01.01.2024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D4AA9-0503-4C4D-9E88-58E2E6F072D1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7A5DF-BEF2-429B-8C0E-508B96817F3B}" type="datetimeFigureOut">
              <a:rPr lang="uk-UA" smtClean="0"/>
              <a:pPr>
                <a:defRPr/>
              </a:pPr>
              <a:t>01.01.2024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5DAAD-2A9B-4FD8-9377-72B11DD9983C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260BC3-2EB5-4963-834C-BAB1B82DFC35}" type="datetimeFigureOut">
              <a:rPr lang="uk-UA" smtClean="0"/>
              <a:pPr>
                <a:defRPr/>
              </a:pPr>
              <a:t>01.01.2024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A3F77-B1E4-4435-ADBF-D97885ACDA32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68DF468-F93D-4E80-BA94-95D593572421}" type="datetimeFigureOut">
              <a:rPr lang="uk-UA" smtClean="0"/>
              <a:pPr>
                <a:defRPr/>
              </a:pPr>
              <a:t>01.01.2024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EA7EDC2-5544-4D44-927E-FBBBDCB4D40D}" type="slidenum">
              <a:rPr lang="uk-UA" smtClean="0"/>
              <a:pPr>
                <a:defRPr/>
              </a:pPr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uk-UA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uk-UA"/>
          </a:p>
        </p:txBody>
      </p:sp>
      <p:pic>
        <p:nvPicPr>
          <p:cNvPr id="3076" name="Picture 4" descr="fasad_nav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830388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altLang="uk-UA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uk-UA" altLang="uk-UA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uk-UA" altLang="uk-UA" sz="1400">
              <a:solidFill>
                <a:srgbClr val="0066FF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uk-UA" altLang="uk-UA" sz="1400">
              <a:solidFill>
                <a:srgbClr val="0066FF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uk-UA" altLang="uk-UA">
              <a:latin typeface="Arial" charset="0"/>
            </a:endParaRP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228600" y="152400"/>
            <a:ext cx="8763000" cy="15557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uk-UA" sz="4800" b="1">
                <a:solidFill>
                  <a:srgbClr val="0066FF"/>
                </a:solidFill>
                <a:latin typeface="Arial" charset="0"/>
              </a:rPr>
              <a:t>НАЦІОНАЛЬНА АКАДЕМІЯ ВНУТРІШНІХ СПРАВ</a:t>
            </a:r>
          </a:p>
        </p:txBody>
      </p:sp>
    </p:spTree>
    <p:extLst>
      <p:ext uri="{BB962C8B-B14F-4D97-AF65-F5344CB8AC3E}">
        <p14:creationId xmlns:p14="http://schemas.microsoft.com/office/powerpoint/2010/main" val="676272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i="1" dirty="0"/>
            </a:br>
            <a:r>
              <a:rPr lang="ru-RU" b="1" i="1" dirty="0" err="1"/>
              <a:t>об’єктивні</a:t>
            </a:r>
            <a:r>
              <a:rPr lang="ru-RU" b="1" i="1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4"/>
          <p:cNvSpPr>
            <a:spLocks noGrp="1"/>
          </p:cNvSpPr>
          <p:nvPr>
            <p:ph sz="quarter" idx="13"/>
          </p:nvPr>
        </p:nvSpPr>
        <p:spPr>
          <a:xfrm>
            <a:off x="685800" y="2239963"/>
            <a:ext cx="7773988" cy="387667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демократизм, </a:t>
            </a:r>
          </a:p>
          <a:p>
            <a:pPr lvl="0"/>
            <a:r>
              <a:rPr lang="ru-RU" dirty="0" err="1"/>
              <a:t>гуманізм</a:t>
            </a:r>
            <a:r>
              <a:rPr lang="ru-RU" dirty="0"/>
              <a:t>, </a:t>
            </a:r>
          </a:p>
          <a:p>
            <a:pPr lvl="0"/>
            <a:r>
              <a:rPr lang="ru-RU" dirty="0" err="1"/>
              <a:t>стабільність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розвинута</a:t>
            </a:r>
            <a:r>
              <a:rPr lang="ru-RU" dirty="0"/>
              <a:t> </a:t>
            </a:r>
            <a:r>
              <a:rPr lang="ru-RU" dirty="0" err="1"/>
              <a:t>економіка</a:t>
            </a:r>
            <a:r>
              <a:rPr lang="ru-RU" dirty="0"/>
              <a:t>, </a:t>
            </a:r>
          </a:p>
          <a:p>
            <a:pPr lvl="0"/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, </a:t>
            </a:r>
          </a:p>
          <a:p>
            <a:pPr lvl="0"/>
            <a:r>
              <a:rPr lang="ru-RU" dirty="0" err="1"/>
              <a:t>своєчасність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розрахунків</a:t>
            </a:r>
            <a:r>
              <a:rPr lang="ru-RU" dirty="0"/>
              <a:t>, </a:t>
            </a:r>
          </a:p>
          <a:p>
            <a:pPr lvl="0"/>
            <a:r>
              <a:rPr lang="ru-RU" dirty="0" err="1"/>
              <a:t>стабільність</a:t>
            </a:r>
            <a:r>
              <a:rPr lang="ru-RU" dirty="0"/>
              <a:t> курсу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законності</a:t>
            </a:r>
            <a:r>
              <a:rPr lang="ru-RU" dirty="0"/>
              <a:t> та правопорядку;</a:t>
            </a:r>
          </a:p>
          <a:p>
            <a:pPr lvl="0"/>
            <a:r>
              <a:rPr lang="ru-RU" dirty="0" err="1"/>
              <a:t>надійна</a:t>
            </a:r>
            <a:r>
              <a:rPr lang="ru-RU" dirty="0"/>
              <a:t> робота </a:t>
            </a:r>
            <a:r>
              <a:rPr lang="ru-RU" dirty="0" err="1"/>
              <a:t>правоохоронної</a:t>
            </a:r>
            <a:r>
              <a:rPr lang="ru-RU" dirty="0"/>
              <a:t> та </a:t>
            </a:r>
            <a:r>
              <a:rPr lang="ru-RU" dirty="0" err="1"/>
              <a:t>судової</a:t>
            </a:r>
            <a:r>
              <a:rPr lang="ru-RU" dirty="0"/>
              <a:t> систем;</a:t>
            </a:r>
          </a:p>
          <a:p>
            <a:pPr lvl="0"/>
            <a:r>
              <a:rPr lang="ru-RU" dirty="0" err="1"/>
              <a:t>домінування</a:t>
            </a:r>
            <a:r>
              <a:rPr lang="ru-RU" dirty="0"/>
              <a:t> в </a:t>
            </a:r>
            <a:r>
              <a:rPr lang="ru-RU" dirty="0" err="1"/>
              <a:t>суспільстві</a:t>
            </a:r>
            <a:r>
              <a:rPr lang="ru-RU" dirty="0"/>
              <a:t> </a:t>
            </a:r>
            <a:r>
              <a:rPr lang="ru-RU" dirty="0" err="1"/>
              <a:t>свідомо</a:t>
            </a:r>
            <a:r>
              <a:rPr lang="ru-RU" dirty="0"/>
              <a:t> </a:t>
            </a:r>
            <a:r>
              <a:rPr lang="ru-RU" dirty="0" err="1"/>
              <a:t>прогресивних</a:t>
            </a:r>
            <a:r>
              <a:rPr lang="ru-RU" dirty="0"/>
              <a:t>, </a:t>
            </a:r>
            <a:r>
              <a:rPr lang="ru-RU" dirty="0" err="1"/>
              <a:t>демократичних</a:t>
            </a:r>
            <a:r>
              <a:rPr lang="ru-RU" dirty="0"/>
              <a:t> та </a:t>
            </a:r>
            <a:r>
              <a:rPr lang="ru-RU" dirty="0" err="1"/>
              <a:t>гуманістичних</a:t>
            </a:r>
            <a:r>
              <a:rPr lang="ru-RU" dirty="0"/>
              <a:t> </a:t>
            </a:r>
            <a:r>
              <a:rPr lang="ru-RU" dirty="0" err="1"/>
              <a:t>ідеалів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321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250"/>
          </a:xfrm>
        </p:spPr>
        <p:txBody>
          <a:bodyPr/>
          <a:lstStyle/>
          <a:p>
            <a:r>
              <a:rPr lang="uk-UA" sz="3200" b="1" dirty="0">
                <a:solidFill>
                  <a:srgbClr val="FFFF00"/>
                </a:solidFill>
              </a:rPr>
              <a:t>3. Моральна культура юриста.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80728"/>
            <a:ext cx="914400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i="1" dirty="0"/>
              <a:t>Моральна культура</a:t>
            </a:r>
            <a:r>
              <a:rPr lang="ru-RU" dirty="0"/>
              <a:t> — </a:t>
            </a:r>
            <a:r>
              <a:rPr lang="ru-RU" dirty="0" err="1"/>
              <a:t>це</a:t>
            </a:r>
            <a:r>
              <a:rPr lang="ru-RU" dirty="0"/>
              <a:t>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аспектів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особи, яка </a:t>
            </a:r>
            <a:r>
              <a:rPr lang="ru-RU" dirty="0" err="1"/>
              <a:t>характеризується</a:t>
            </a:r>
            <a:r>
              <a:rPr lang="ru-RU" dirty="0"/>
              <a:t> системою </a:t>
            </a:r>
            <a:r>
              <a:rPr lang="ru-RU" dirty="0" err="1"/>
              <a:t>моральних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формуються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особи і є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критерієм</a:t>
            </a:r>
            <a:r>
              <a:rPr lang="ru-RU" dirty="0"/>
              <a:t> у </a:t>
            </a:r>
            <a:r>
              <a:rPr lang="ru-RU" dirty="0" err="1"/>
              <a:t>виборі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, мети,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домінуючого</a:t>
            </a:r>
            <a:r>
              <a:rPr lang="ru-RU" dirty="0"/>
              <a:t> мотиву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свідомої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995936" y="2132856"/>
            <a:ext cx="93610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7824" y="2780928"/>
            <a:ext cx="295232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Моральна свідомість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987824" y="3501008"/>
            <a:ext cx="576064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44108" y="3501008"/>
            <a:ext cx="396044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-80301" y="40770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>
                <a:latin typeface="+mj-lt"/>
              </a:rPr>
              <a:t>теоретичний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рівен</a:t>
            </a:r>
            <a:endParaRPr lang="ru-RU" b="1" dirty="0">
              <a:latin typeface="+mj-lt"/>
            </a:endParaRPr>
          </a:p>
          <a:p>
            <a:r>
              <a:rPr lang="ru-RU" dirty="0">
                <a:latin typeface="+mj-lt"/>
              </a:rPr>
              <a:t>(</a:t>
            </a:r>
            <a:r>
              <a:rPr lang="ru-RU" dirty="0" err="1">
                <a:latin typeface="+mj-lt"/>
              </a:rPr>
              <a:t>знання</a:t>
            </a:r>
            <a:r>
              <a:rPr lang="ru-RU" dirty="0">
                <a:latin typeface="+mj-lt"/>
              </a:rPr>
              <a:t>, погляди, </a:t>
            </a:r>
            <a:r>
              <a:rPr lang="ru-RU" dirty="0" err="1">
                <a:latin typeface="+mj-lt"/>
              </a:rPr>
              <a:t>ідеали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принципи</a:t>
            </a:r>
            <a:r>
              <a:rPr lang="ru-RU" dirty="0">
                <a:latin typeface="+mj-lt"/>
              </a:rPr>
              <a:t> та </a:t>
            </a:r>
            <a:r>
              <a:rPr lang="ru-RU" dirty="0" err="1">
                <a:latin typeface="+mj-lt"/>
              </a:rPr>
              <a:t>норми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моралі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моральні</a:t>
            </a:r>
            <a:r>
              <a:rPr lang="ru-RU" dirty="0">
                <a:latin typeface="+mj-lt"/>
              </a:rPr>
              <a:t> потреби та </a:t>
            </a:r>
            <a:r>
              <a:rPr lang="ru-RU" dirty="0" err="1">
                <a:latin typeface="+mj-lt"/>
              </a:rPr>
              <a:t>уявлення</a:t>
            </a:r>
            <a:r>
              <a:rPr lang="ru-RU" dirty="0">
                <a:latin typeface="+mj-lt"/>
              </a:rPr>
              <a:t>. </a:t>
            </a:r>
          </a:p>
          <a:p>
            <a:r>
              <a:rPr lang="ru-RU" dirty="0" err="1">
                <a:latin typeface="+mj-lt"/>
              </a:rPr>
              <a:t>Цей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рівень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моральної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свідомості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формується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досить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довго</a:t>
            </a:r>
            <a:r>
              <a:rPr lang="ru-RU" dirty="0">
                <a:latin typeface="+mj-lt"/>
              </a:rPr>
              <a:t> — </a:t>
            </a:r>
            <a:r>
              <a:rPr lang="ru-RU" dirty="0" err="1">
                <a:latin typeface="+mj-lt"/>
              </a:rPr>
              <a:t>протягом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усього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життя</a:t>
            </a:r>
            <a:r>
              <a:rPr lang="ru-RU" dirty="0">
                <a:latin typeface="+mj-lt"/>
              </a:rPr>
              <a:t> особи, і є </a:t>
            </a:r>
            <a:r>
              <a:rPr lang="ru-RU" dirty="0" err="1">
                <a:latin typeface="+mj-lt"/>
              </a:rPr>
              <a:t>стійким</a:t>
            </a:r>
            <a:r>
              <a:rPr lang="ru-RU" dirty="0">
                <a:latin typeface="+mj-lt"/>
              </a:rPr>
              <a:t> та </a:t>
            </a:r>
            <a:r>
              <a:rPr lang="ru-RU" dirty="0" err="1">
                <a:latin typeface="+mj-lt"/>
              </a:rPr>
              <a:t>визначальним</a:t>
            </a:r>
            <a:r>
              <a:rPr lang="ru-RU" dirty="0">
                <a:latin typeface="+mj-lt"/>
              </a:rPr>
              <a:t> для будь-</a:t>
            </a:r>
            <a:r>
              <a:rPr lang="ru-RU" dirty="0" err="1">
                <a:latin typeface="+mj-lt"/>
              </a:rPr>
              <a:t>якої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сфери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соціальної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діяльності</a:t>
            </a:r>
            <a:r>
              <a:rPr lang="ru-RU" dirty="0">
                <a:latin typeface="+mj-lt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64660" y="398390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>
                <a:latin typeface="+mj-lt"/>
              </a:rPr>
              <a:t>психологічний</a:t>
            </a:r>
            <a:r>
              <a:rPr lang="ru-RU" b="1" dirty="0">
                <a:latin typeface="+mj-lt"/>
              </a:rPr>
              <a:t> (</a:t>
            </a:r>
            <a:r>
              <a:rPr lang="ru-RU" b="1" dirty="0" err="1">
                <a:latin typeface="+mj-lt"/>
              </a:rPr>
              <a:t>почуттєвий</a:t>
            </a:r>
            <a:r>
              <a:rPr lang="ru-RU" b="1" dirty="0">
                <a:latin typeface="+mj-lt"/>
              </a:rPr>
              <a:t>)</a:t>
            </a:r>
            <a:r>
              <a:rPr lang="ru-RU" b="1" dirty="0" err="1">
                <a:latin typeface="+mj-lt"/>
              </a:rPr>
              <a:t>рівень</a:t>
            </a:r>
            <a:r>
              <a:rPr lang="ru-RU" b="1" dirty="0">
                <a:latin typeface="+mj-lt"/>
              </a:rPr>
              <a:t> </a:t>
            </a:r>
          </a:p>
          <a:p>
            <a:r>
              <a:rPr lang="ru-RU" dirty="0" err="1">
                <a:latin typeface="+mj-lt"/>
              </a:rPr>
              <a:t>Складається</a:t>
            </a:r>
            <a:r>
              <a:rPr lang="ru-RU" dirty="0">
                <a:latin typeface="+mj-lt"/>
              </a:rPr>
              <a:t> з </a:t>
            </a:r>
            <a:r>
              <a:rPr lang="ru-RU" dirty="0" err="1">
                <a:latin typeface="+mj-lt"/>
              </a:rPr>
              <a:t>моральних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почуттів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емоцій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симпатій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антипатій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оцінних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критеріїв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Моральні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почуття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досить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різні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класифікуються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різними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підставами</a:t>
            </a:r>
            <a:r>
              <a:rPr lang="ru-RU" dirty="0">
                <a:latin typeface="+mj-lt"/>
              </a:rPr>
              <a:t> і </a:t>
            </a:r>
            <a:r>
              <a:rPr lang="ru-RU" dirty="0" err="1">
                <a:latin typeface="+mj-lt"/>
              </a:rPr>
              <a:t>можуть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виявлятися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зовні</a:t>
            </a:r>
            <a:r>
              <a:rPr lang="ru-RU" dirty="0">
                <a:latin typeface="+mj-lt"/>
              </a:rPr>
              <a:t> в актах </a:t>
            </a:r>
            <a:r>
              <a:rPr lang="ru-RU" dirty="0" err="1">
                <a:latin typeface="+mj-lt"/>
              </a:rPr>
              <a:t>людської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поведінки</a:t>
            </a:r>
            <a:r>
              <a:rPr lang="ru-RU" dirty="0">
                <a:latin typeface="+mj-lt"/>
              </a:rPr>
              <a:t>: </a:t>
            </a:r>
            <a:r>
              <a:rPr lang="ru-RU" dirty="0" err="1">
                <a:latin typeface="+mj-lt"/>
              </a:rPr>
              <a:t>сміх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радість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доброзичливість</a:t>
            </a:r>
            <a:r>
              <a:rPr lang="ru-RU" dirty="0">
                <a:latin typeface="+mj-lt"/>
              </a:rPr>
              <a:t> у </a:t>
            </a:r>
            <a:r>
              <a:rPr lang="ru-RU" dirty="0" err="1">
                <a:latin typeface="+mj-lt"/>
              </a:rPr>
              <a:t>стосунках</a:t>
            </a:r>
            <a:r>
              <a:rPr lang="ru-RU" dirty="0">
                <a:latin typeface="+mj-lt"/>
              </a:rPr>
              <a:t>, а </a:t>
            </a:r>
            <a:r>
              <a:rPr lang="ru-RU" dirty="0" err="1">
                <a:latin typeface="+mj-lt"/>
              </a:rPr>
              <a:t>іноді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навпаки</a:t>
            </a:r>
            <a:r>
              <a:rPr lang="ru-RU" dirty="0">
                <a:latin typeface="+mj-lt"/>
              </a:rPr>
              <a:t> — </a:t>
            </a:r>
            <a:r>
              <a:rPr lang="ru-RU" dirty="0" err="1">
                <a:latin typeface="+mj-lt"/>
              </a:rPr>
              <a:t>гнів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незадоволеність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роздратованість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нанесення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психічної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або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фізичної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образи</a:t>
            </a:r>
            <a:r>
              <a:rPr lang="ru-RU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7355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250"/>
          </a:xfrm>
        </p:spPr>
        <p:txBody>
          <a:bodyPr/>
          <a:lstStyle/>
          <a:p>
            <a:r>
              <a:rPr lang="uk-UA" sz="3200" b="1" dirty="0">
                <a:solidFill>
                  <a:srgbClr val="FFFF00"/>
                </a:solidFill>
              </a:rPr>
              <a:t>4. Моральна діяльність, моральні відносини та моральна свідомість.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35334465"/>
              </p:ext>
            </p:extLst>
          </p:nvPr>
        </p:nvGraphicFramePr>
        <p:xfrm>
          <a:off x="0" y="1557338"/>
          <a:ext cx="9144000" cy="5300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82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149237"/>
            <a:ext cx="9144000" cy="4725143"/>
          </a:xfrm>
        </p:spPr>
        <p:txBody>
          <a:bodyPr>
            <a:noAutofit/>
          </a:bodyPr>
          <a:lstStyle/>
          <a:p>
            <a:r>
              <a:rPr lang="uk-UA" b="1" i="1" u="sng" dirty="0"/>
              <a:t>«Деформація» </a:t>
            </a:r>
            <a:r>
              <a:rPr lang="uk-UA" dirty="0"/>
              <a:t>- від лат. </a:t>
            </a:r>
            <a:r>
              <a:rPr lang="uk-UA" i="1" dirty="0"/>
              <a:t>deformatio </a:t>
            </a:r>
            <a:r>
              <a:rPr lang="uk-UA" dirty="0"/>
              <a:t>— «спотворення», «викривлення») — зміна розмірів і форм твердого тіла під дією зовнішніх сил (навантажень) або якихось інших впливів (наприклад, температури, електричних чи магнітних полів), </a:t>
            </a:r>
            <a:r>
              <a:rPr lang="uk-UA" u="sng" dirty="0"/>
              <a:t>у юриспруденції </a:t>
            </a:r>
            <a:r>
              <a:rPr lang="uk-UA" dirty="0"/>
              <a:t>-  це негативні процеси у професійній свідомості фахівців різних юридичних спеціальностей.</a:t>
            </a:r>
          </a:p>
          <a:p>
            <a:r>
              <a:rPr lang="uk-UA" b="1" i="1" u="sng" dirty="0"/>
              <a:t>Професійна деформація </a:t>
            </a:r>
            <a:r>
              <a:rPr lang="uk-UA" dirty="0"/>
              <a:t>– це комплекс специфічних, взаємодіючих змін у особистісній структурі, що виникають внаслідок ряду умов, які пов’язані з трудовою діяльністю, це результат появи та розвитку жорстких професійних стереотипів, перенесення професійної ролі у сферу позаслужбових стосунків або впливу специфіки службової діяльності.</a:t>
            </a:r>
            <a:endParaRPr lang="ru-RU" dirty="0"/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08112"/>
          </a:xfrm>
        </p:spPr>
        <p:txBody>
          <a:bodyPr/>
          <a:lstStyle/>
          <a:p>
            <a:r>
              <a:rPr lang="uk-UA" sz="3200" b="1" dirty="0">
                <a:solidFill>
                  <a:srgbClr val="FFFF00"/>
                </a:solidFill>
              </a:rPr>
              <a:t> 5. Причини професійної деформації працівників юридичної сфери.</a:t>
            </a:r>
            <a:br>
              <a:rPr lang="uk-UA" sz="3200" b="1" dirty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63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13853" y="2132856"/>
            <a:ext cx="8787732" cy="4609257"/>
            <a:chOff x="213853" y="2132856"/>
            <a:chExt cx="8787732" cy="4609257"/>
          </a:xfrm>
        </p:grpSpPr>
        <p:sp>
          <p:nvSpPr>
            <p:cNvPr id="6" name="Ромб 5"/>
            <p:cNvSpPr/>
            <p:nvPr/>
          </p:nvSpPr>
          <p:spPr>
            <a:xfrm>
              <a:off x="213853" y="2132856"/>
              <a:ext cx="8787732" cy="4609257"/>
            </a:xfrm>
            <a:prstGeom prst="diamond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2577099" y="2162570"/>
              <a:ext cx="1945320" cy="2274542"/>
            </a:xfrm>
            <a:custGeom>
              <a:avLst/>
              <a:gdLst>
                <a:gd name="connsiteX0" fmla="*/ 0 w 1797610"/>
                <a:gd name="connsiteY0" fmla="*/ 299608 h 1797610"/>
                <a:gd name="connsiteX1" fmla="*/ 299608 w 1797610"/>
                <a:gd name="connsiteY1" fmla="*/ 0 h 1797610"/>
                <a:gd name="connsiteX2" fmla="*/ 1498002 w 1797610"/>
                <a:gd name="connsiteY2" fmla="*/ 0 h 1797610"/>
                <a:gd name="connsiteX3" fmla="*/ 1797610 w 1797610"/>
                <a:gd name="connsiteY3" fmla="*/ 299608 h 1797610"/>
                <a:gd name="connsiteX4" fmla="*/ 1797610 w 1797610"/>
                <a:gd name="connsiteY4" fmla="*/ 1498002 h 1797610"/>
                <a:gd name="connsiteX5" fmla="*/ 1498002 w 1797610"/>
                <a:gd name="connsiteY5" fmla="*/ 1797610 h 1797610"/>
                <a:gd name="connsiteX6" fmla="*/ 299608 w 1797610"/>
                <a:gd name="connsiteY6" fmla="*/ 1797610 h 1797610"/>
                <a:gd name="connsiteX7" fmla="*/ 0 w 1797610"/>
                <a:gd name="connsiteY7" fmla="*/ 1498002 h 1797610"/>
                <a:gd name="connsiteX8" fmla="*/ 0 w 1797610"/>
                <a:gd name="connsiteY8" fmla="*/ 299608 h 1797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7610" h="1797610">
                  <a:moveTo>
                    <a:pt x="0" y="299608"/>
                  </a:moveTo>
                  <a:cubicBezTo>
                    <a:pt x="0" y="134139"/>
                    <a:pt x="134139" y="0"/>
                    <a:pt x="299608" y="0"/>
                  </a:cubicBezTo>
                  <a:lnTo>
                    <a:pt x="1498002" y="0"/>
                  </a:lnTo>
                  <a:cubicBezTo>
                    <a:pt x="1663471" y="0"/>
                    <a:pt x="1797610" y="134139"/>
                    <a:pt x="1797610" y="299608"/>
                  </a:cubicBezTo>
                  <a:lnTo>
                    <a:pt x="1797610" y="1498002"/>
                  </a:lnTo>
                  <a:cubicBezTo>
                    <a:pt x="1797610" y="1663471"/>
                    <a:pt x="1663471" y="1797610"/>
                    <a:pt x="1498002" y="1797610"/>
                  </a:cubicBezTo>
                  <a:lnTo>
                    <a:pt x="299608" y="1797610"/>
                  </a:lnTo>
                  <a:cubicBezTo>
                    <a:pt x="134139" y="1797610"/>
                    <a:pt x="0" y="1663471"/>
                    <a:pt x="0" y="1498002"/>
                  </a:cubicBezTo>
                  <a:lnTo>
                    <a:pt x="0" y="29960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232" tIns="118232" rIns="118232" bIns="11823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i="1" kern="1200" dirty="0"/>
                <a:t>правова демагогія - </a:t>
              </a:r>
              <a:r>
                <a:rPr lang="uk-UA" sz="1400" kern="1200" dirty="0"/>
                <a:t>підміна права його видимістю, маніпуляції з правом, зловживання правом, використання права для досягнення власних цілей при удаваному посиланні на суспільне благо</a:t>
              </a:r>
              <a:endParaRPr lang="ru-RU" sz="14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607719" y="2162570"/>
              <a:ext cx="1982532" cy="2274914"/>
            </a:xfrm>
            <a:custGeom>
              <a:avLst/>
              <a:gdLst>
                <a:gd name="connsiteX0" fmla="*/ 0 w 1797610"/>
                <a:gd name="connsiteY0" fmla="*/ 299608 h 1797610"/>
                <a:gd name="connsiteX1" fmla="*/ 299608 w 1797610"/>
                <a:gd name="connsiteY1" fmla="*/ 0 h 1797610"/>
                <a:gd name="connsiteX2" fmla="*/ 1498002 w 1797610"/>
                <a:gd name="connsiteY2" fmla="*/ 0 h 1797610"/>
                <a:gd name="connsiteX3" fmla="*/ 1797610 w 1797610"/>
                <a:gd name="connsiteY3" fmla="*/ 299608 h 1797610"/>
                <a:gd name="connsiteX4" fmla="*/ 1797610 w 1797610"/>
                <a:gd name="connsiteY4" fmla="*/ 1498002 h 1797610"/>
                <a:gd name="connsiteX5" fmla="*/ 1498002 w 1797610"/>
                <a:gd name="connsiteY5" fmla="*/ 1797610 h 1797610"/>
                <a:gd name="connsiteX6" fmla="*/ 299608 w 1797610"/>
                <a:gd name="connsiteY6" fmla="*/ 1797610 h 1797610"/>
                <a:gd name="connsiteX7" fmla="*/ 0 w 1797610"/>
                <a:gd name="connsiteY7" fmla="*/ 1498002 h 1797610"/>
                <a:gd name="connsiteX8" fmla="*/ 0 w 1797610"/>
                <a:gd name="connsiteY8" fmla="*/ 299608 h 1797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7610" h="1797610">
                  <a:moveTo>
                    <a:pt x="0" y="299608"/>
                  </a:moveTo>
                  <a:cubicBezTo>
                    <a:pt x="0" y="134139"/>
                    <a:pt x="134139" y="0"/>
                    <a:pt x="299608" y="0"/>
                  </a:cubicBezTo>
                  <a:lnTo>
                    <a:pt x="1498002" y="0"/>
                  </a:lnTo>
                  <a:cubicBezTo>
                    <a:pt x="1663471" y="0"/>
                    <a:pt x="1797610" y="134139"/>
                    <a:pt x="1797610" y="299608"/>
                  </a:cubicBezTo>
                  <a:lnTo>
                    <a:pt x="1797610" y="1498002"/>
                  </a:lnTo>
                  <a:cubicBezTo>
                    <a:pt x="1797610" y="1663471"/>
                    <a:pt x="1663471" y="1797610"/>
                    <a:pt x="1498002" y="1797610"/>
                  </a:cubicBezTo>
                  <a:lnTo>
                    <a:pt x="299608" y="1797610"/>
                  </a:lnTo>
                  <a:cubicBezTo>
                    <a:pt x="134139" y="1797610"/>
                    <a:pt x="0" y="1663471"/>
                    <a:pt x="0" y="1498002"/>
                  </a:cubicBezTo>
                  <a:lnTo>
                    <a:pt x="0" y="29960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232" tIns="118232" rIns="118232" bIns="118232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1400" i="1" kern="1200" dirty="0"/>
                <a:t>правовий </a:t>
              </a:r>
              <a:r>
                <a:rPr lang="uk-UA" sz="1400" i="1" kern="1200" dirty="0" err="1"/>
                <a:t>інфантилізм-</a:t>
              </a:r>
              <a:r>
                <a:rPr lang="uk-UA" sz="1400" i="1" kern="1200" dirty="0"/>
                <a:t> </a:t>
              </a:r>
              <a:r>
                <a:rPr lang="uk-UA" sz="1400" kern="1200" dirty="0"/>
                <a:t>викривлення правової свідомості полягає у </a:t>
              </a:r>
              <a:r>
                <a:rPr lang="uk-UA" sz="1400" kern="1200" dirty="0" err="1"/>
                <a:t>несформованості</a:t>
              </a:r>
              <a:r>
                <a:rPr lang="uk-UA" sz="1400" kern="1200" dirty="0"/>
                <a:t>, недостатній глибині правових поглядів, знань, уявлень, наявності і в них численних прогалин</a:t>
              </a:r>
              <a:endParaRPr lang="ru-RU" sz="14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577099" y="4509120"/>
              <a:ext cx="1945320" cy="2232992"/>
            </a:xfrm>
            <a:custGeom>
              <a:avLst/>
              <a:gdLst>
                <a:gd name="connsiteX0" fmla="*/ 0 w 1797610"/>
                <a:gd name="connsiteY0" fmla="*/ 299608 h 1797610"/>
                <a:gd name="connsiteX1" fmla="*/ 299608 w 1797610"/>
                <a:gd name="connsiteY1" fmla="*/ 0 h 1797610"/>
                <a:gd name="connsiteX2" fmla="*/ 1498002 w 1797610"/>
                <a:gd name="connsiteY2" fmla="*/ 0 h 1797610"/>
                <a:gd name="connsiteX3" fmla="*/ 1797610 w 1797610"/>
                <a:gd name="connsiteY3" fmla="*/ 299608 h 1797610"/>
                <a:gd name="connsiteX4" fmla="*/ 1797610 w 1797610"/>
                <a:gd name="connsiteY4" fmla="*/ 1498002 h 1797610"/>
                <a:gd name="connsiteX5" fmla="*/ 1498002 w 1797610"/>
                <a:gd name="connsiteY5" fmla="*/ 1797610 h 1797610"/>
                <a:gd name="connsiteX6" fmla="*/ 299608 w 1797610"/>
                <a:gd name="connsiteY6" fmla="*/ 1797610 h 1797610"/>
                <a:gd name="connsiteX7" fmla="*/ 0 w 1797610"/>
                <a:gd name="connsiteY7" fmla="*/ 1498002 h 1797610"/>
                <a:gd name="connsiteX8" fmla="*/ 0 w 1797610"/>
                <a:gd name="connsiteY8" fmla="*/ 299608 h 1797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7610" h="1797610">
                  <a:moveTo>
                    <a:pt x="0" y="299608"/>
                  </a:moveTo>
                  <a:cubicBezTo>
                    <a:pt x="0" y="134139"/>
                    <a:pt x="134139" y="0"/>
                    <a:pt x="299608" y="0"/>
                  </a:cubicBezTo>
                  <a:lnTo>
                    <a:pt x="1498002" y="0"/>
                  </a:lnTo>
                  <a:cubicBezTo>
                    <a:pt x="1663471" y="0"/>
                    <a:pt x="1797610" y="134139"/>
                    <a:pt x="1797610" y="299608"/>
                  </a:cubicBezTo>
                  <a:lnTo>
                    <a:pt x="1797610" y="1498002"/>
                  </a:lnTo>
                  <a:cubicBezTo>
                    <a:pt x="1797610" y="1663471"/>
                    <a:pt x="1663471" y="1797610"/>
                    <a:pt x="1498002" y="1797610"/>
                  </a:cubicBezTo>
                  <a:lnTo>
                    <a:pt x="299608" y="1797610"/>
                  </a:lnTo>
                  <a:cubicBezTo>
                    <a:pt x="134139" y="1797610"/>
                    <a:pt x="0" y="1663471"/>
                    <a:pt x="0" y="1498002"/>
                  </a:cubicBezTo>
                  <a:lnTo>
                    <a:pt x="0" y="29960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232" tIns="118232" rIns="118232" bIns="118232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1400" i="1" kern="1200" dirty="0"/>
                <a:t>правовий нігілізм</a:t>
              </a:r>
              <a:r>
                <a:rPr lang="uk-UA" sz="1400" kern="1200" dirty="0"/>
                <a:t> - полягає у запереченні соціальної цінності права, скептичному, зневажливому ставленні до нього, свідомому ігноруванні вимог закону</a:t>
              </a:r>
              <a:endParaRPr lang="ru-RU" sz="1400" kern="1200" dirty="0"/>
            </a:p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607719" y="4509120"/>
              <a:ext cx="1982532" cy="2232992"/>
            </a:xfrm>
            <a:custGeom>
              <a:avLst/>
              <a:gdLst>
                <a:gd name="connsiteX0" fmla="*/ 0 w 1797610"/>
                <a:gd name="connsiteY0" fmla="*/ 299608 h 1797610"/>
                <a:gd name="connsiteX1" fmla="*/ 299608 w 1797610"/>
                <a:gd name="connsiteY1" fmla="*/ 0 h 1797610"/>
                <a:gd name="connsiteX2" fmla="*/ 1498002 w 1797610"/>
                <a:gd name="connsiteY2" fmla="*/ 0 h 1797610"/>
                <a:gd name="connsiteX3" fmla="*/ 1797610 w 1797610"/>
                <a:gd name="connsiteY3" fmla="*/ 299608 h 1797610"/>
                <a:gd name="connsiteX4" fmla="*/ 1797610 w 1797610"/>
                <a:gd name="connsiteY4" fmla="*/ 1498002 h 1797610"/>
                <a:gd name="connsiteX5" fmla="*/ 1498002 w 1797610"/>
                <a:gd name="connsiteY5" fmla="*/ 1797610 h 1797610"/>
                <a:gd name="connsiteX6" fmla="*/ 299608 w 1797610"/>
                <a:gd name="connsiteY6" fmla="*/ 1797610 h 1797610"/>
                <a:gd name="connsiteX7" fmla="*/ 0 w 1797610"/>
                <a:gd name="connsiteY7" fmla="*/ 1498002 h 1797610"/>
                <a:gd name="connsiteX8" fmla="*/ 0 w 1797610"/>
                <a:gd name="connsiteY8" fmla="*/ 299608 h 1797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7610" h="1797610">
                  <a:moveTo>
                    <a:pt x="0" y="299608"/>
                  </a:moveTo>
                  <a:cubicBezTo>
                    <a:pt x="0" y="134139"/>
                    <a:pt x="134139" y="0"/>
                    <a:pt x="299608" y="0"/>
                  </a:cubicBezTo>
                  <a:lnTo>
                    <a:pt x="1498002" y="0"/>
                  </a:lnTo>
                  <a:cubicBezTo>
                    <a:pt x="1663471" y="0"/>
                    <a:pt x="1797610" y="134139"/>
                    <a:pt x="1797610" y="299608"/>
                  </a:cubicBezTo>
                  <a:lnTo>
                    <a:pt x="1797610" y="1498002"/>
                  </a:lnTo>
                  <a:cubicBezTo>
                    <a:pt x="1797610" y="1663471"/>
                    <a:pt x="1663471" y="1797610"/>
                    <a:pt x="1498002" y="1797610"/>
                  </a:cubicBezTo>
                  <a:lnTo>
                    <a:pt x="299608" y="1797610"/>
                  </a:lnTo>
                  <a:cubicBezTo>
                    <a:pt x="134139" y="1797610"/>
                    <a:pt x="0" y="1663471"/>
                    <a:pt x="0" y="1498002"/>
                  </a:cubicBezTo>
                  <a:lnTo>
                    <a:pt x="0" y="29960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232" tIns="118232" rIns="118232" bIns="118232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uk-UA" sz="1400" i="1" kern="1200" dirty="0"/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1400" i="1" kern="1200" dirty="0"/>
                <a:t>правовий фетишизм (ідеалізм, романтизм)</a:t>
              </a:r>
              <a:r>
                <a:rPr lang="uk-UA" sz="1400" b="1" kern="1200" dirty="0"/>
                <a:t> – </a:t>
              </a:r>
              <a:r>
                <a:rPr lang="uk-UA" sz="1400" kern="1200" dirty="0"/>
                <a:t>форма деформації правосвідомості, що виражається в абсолютизації ролі права і правових інститутів у регулюванні суспільних відносин</a:t>
              </a:r>
              <a:endParaRPr lang="ru-RU" sz="1400" kern="1200" dirty="0"/>
            </a:p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/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u="sng" dirty="0"/>
              <a:t>Форми деформації правової свідомості:</a:t>
            </a:r>
            <a:r>
              <a:rPr lang="uk-UA" sz="4400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3645024"/>
            <a:ext cx="2109555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400" i="1" dirty="0"/>
          </a:p>
          <a:p>
            <a:pPr lvl="0" algn="ctr"/>
            <a:r>
              <a:rPr lang="uk-UA" sz="1400" i="1" dirty="0"/>
              <a:t>правовий дилетантизм - </a:t>
            </a:r>
            <a:r>
              <a:rPr lang="uk-UA" sz="1400" dirty="0"/>
              <a:t>заняття правом без спеціальної підготовки, при поверхневому знайомстві з предметом</a:t>
            </a:r>
            <a:endParaRPr lang="ru-RU" sz="1400" dirty="0"/>
          </a:p>
          <a:p>
            <a:pPr algn="ctr"/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90252" y="3645024"/>
            <a:ext cx="208620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i="1" dirty="0"/>
              <a:t>переродження правосвідомості юриста у злочинну форму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53540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028582"/>
              </p:ext>
            </p:extLst>
          </p:nvPr>
        </p:nvGraphicFramePr>
        <p:xfrm>
          <a:off x="0" y="2349500"/>
          <a:ext cx="9144000" cy="450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8938">
                <a:tc>
                  <a:txBody>
                    <a:bodyPr/>
                    <a:lstStyle/>
                    <a:p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Серед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зовнішніх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факторів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соціального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життя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— 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можливих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причин 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де­формації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моральної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свідомості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слід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назвати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965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соціальну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нестабільність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9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кризу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соціальних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ідейних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моральних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ідеалів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9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корумпованість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владних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структур;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9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казусність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системи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законодавства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низький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рівень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якості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нормативно-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правових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актів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суперечності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офіційному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тлумаченні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законів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невиконан­ня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законів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9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низький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рівень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соціальної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правової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захищеності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співробітників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пра­воохоронних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органів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4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переважання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негативних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оцінок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висвітленні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діяльності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правоохорон­них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органів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9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низький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соціальний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престиж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роботи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правоохоронних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структур;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виконання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співробітниками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властивих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їм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функцій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250"/>
          </a:xfrm>
        </p:spPr>
        <p:txBody>
          <a:bodyPr/>
          <a:lstStyle/>
          <a:p>
            <a:r>
              <a:rPr lang="uk-UA" sz="3200" b="1" dirty="0">
                <a:solidFill>
                  <a:srgbClr val="FFFF00"/>
                </a:solidFill>
              </a:rPr>
              <a:t>6. Зовнішні та внутрішні фактори, що сприяють процесу деформації моральної свідомості.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124744"/>
            <a:ext cx="914400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Зовнішні</a:t>
            </a:r>
            <a:r>
              <a:rPr lang="ru-RU" b="1" dirty="0"/>
              <a:t> </a:t>
            </a:r>
            <a:r>
              <a:rPr lang="ru-RU" b="1" dirty="0" err="1"/>
              <a:t>фактори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та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орга­нізації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 Вони </a:t>
            </a:r>
            <a:r>
              <a:rPr lang="ru-RU" dirty="0" err="1"/>
              <a:t>виступають</a:t>
            </a:r>
            <a:r>
              <a:rPr lang="ru-RU" dirty="0"/>
              <a:t> як </a:t>
            </a:r>
            <a:r>
              <a:rPr lang="ru-RU" dirty="0" err="1"/>
              <a:t>середовище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функціо­нувати</a:t>
            </a:r>
            <a:r>
              <a:rPr lang="ru-RU" dirty="0"/>
              <a:t> право, а </a:t>
            </a:r>
            <a:r>
              <a:rPr lang="ru-RU" dirty="0" err="1"/>
              <a:t>також</a:t>
            </a:r>
            <a:r>
              <a:rPr lang="ru-RU" dirty="0"/>
              <a:t> як </a:t>
            </a:r>
            <a:r>
              <a:rPr lang="ru-RU" dirty="0" err="1"/>
              <a:t>визначальні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зрештою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на </a:t>
            </a:r>
            <a:r>
              <a:rPr lang="ru-RU" dirty="0" err="1"/>
              <a:t>правові</a:t>
            </a:r>
            <a:r>
              <a:rPr lang="ru-RU" dirty="0"/>
              <a:t> </a:t>
            </a:r>
            <a:r>
              <a:rPr lang="ru-RU" dirty="0" err="1"/>
              <a:t>відно­сини</a:t>
            </a:r>
            <a:r>
              <a:rPr lang="ru-RU" dirty="0"/>
              <a:t> в </a:t>
            </a:r>
            <a:r>
              <a:rPr lang="ru-RU" dirty="0" err="1"/>
              <a:t>правоохоронній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368822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198911"/>
              </p:ext>
            </p:extLst>
          </p:nvPr>
        </p:nvGraphicFramePr>
        <p:xfrm>
          <a:off x="0" y="2127135"/>
          <a:ext cx="9144000" cy="4730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6734">
                <a:tc>
                  <a:txBody>
                    <a:bodyPr/>
                    <a:lstStyle/>
                    <a:p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Внутрішньо-системні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безпосередні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причини, 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сприяють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деформації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моральної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свідомості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20"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негативні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приклади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поведінки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керівників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безпринципність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службо­вих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відносинах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перевантаження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роботою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відсутність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контролю за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її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виконанням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низький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рівень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правової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моральної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культури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колективу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факти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про­яву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правового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нігілізму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неефективність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форм та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методів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правовиховної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роботи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негативний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вплив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боку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злочинного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середовища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результаті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постійно­го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безпосереднього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спілкування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представниками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незадоволеність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рівнем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матеріального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забезпечення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іншими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умовами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праці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невідповідність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рівня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кваліфікації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співробітників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займаних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ними посад та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000" b="1" dirty="0" err="1"/>
              <a:t>Внутрішні</a:t>
            </a:r>
            <a:r>
              <a:rPr lang="ru-RU" sz="2000" b="1" dirty="0"/>
              <a:t> </a:t>
            </a:r>
            <a:r>
              <a:rPr lang="ru-RU" sz="2000" b="1" dirty="0" err="1"/>
              <a:t>фактори</a:t>
            </a:r>
            <a:r>
              <a:rPr lang="ru-RU" sz="2000" b="1" dirty="0"/>
              <a:t> </a:t>
            </a:r>
            <a:r>
              <a:rPr lang="ru-RU" sz="2000" dirty="0" err="1"/>
              <a:t>пояснюються</a:t>
            </a:r>
            <a:r>
              <a:rPr lang="ru-RU" sz="2000" dirty="0"/>
              <a:t> </a:t>
            </a:r>
            <a:r>
              <a:rPr lang="ru-RU" sz="2000" dirty="0" err="1"/>
              <a:t>недоліками</a:t>
            </a:r>
            <a:r>
              <a:rPr lang="ru-RU" sz="2000" dirty="0"/>
              <a:t> </a:t>
            </a:r>
            <a:r>
              <a:rPr lang="ru-RU" sz="2000" dirty="0" err="1"/>
              <a:t>самої</a:t>
            </a:r>
            <a:r>
              <a:rPr lang="ru-RU" sz="2000" dirty="0"/>
              <a:t> </a:t>
            </a:r>
            <a:r>
              <a:rPr lang="ru-RU" sz="2000" dirty="0" err="1"/>
              <a:t>правоохоронної</a:t>
            </a:r>
            <a:r>
              <a:rPr lang="ru-RU" sz="2000" dirty="0"/>
              <a:t> </a:t>
            </a:r>
            <a:r>
              <a:rPr lang="ru-RU" sz="2000" dirty="0" err="1"/>
              <a:t>си­стеми</a:t>
            </a:r>
            <a:r>
              <a:rPr lang="ru-RU" sz="2000" dirty="0"/>
              <a:t>, до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віднести</a:t>
            </a:r>
            <a:r>
              <a:rPr lang="ru-RU" sz="2000" dirty="0"/>
              <a:t> </a:t>
            </a:r>
            <a:r>
              <a:rPr lang="ru-RU" sz="2000" dirty="0" err="1"/>
              <a:t>негативні</a:t>
            </a:r>
            <a:r>
              <a:rPr lang="ru-RU" sz="2000" dirty="0"/>
              <a:t> </a:t>
            </a:r>
            <a:r>
              <a:rPr lang="ru-RU" sz="2000" dirty="0" err="1"/>
              <a:t>традиції</a:t>
            </a:r>
            <a:r>
              <a:rPr lang="ru-RU" sz="2000" dirty="0"/>
              <a:t>, </a:t>
            </a:r>
            <a:r>
              <a:rPr lang="ru-RU" sz="2000" dirty="0" err="1"/>
              <a:t>стереотипи</a:t>
            </a:r>
            <a:r>
              <a:rPr lang="ru-RU" sz="2000" dirty="0"/>
              <a:t> </a:t>
            </a:r>
            <a:r>
              <a:rPr lang="ru-RU" sz="2000" dirty="0" err="1"/>
              <a:t>мислення</a:t>
            </a:r>
            <a:r>
              <a:rPr lang="ru-RU" sz="2000" dirty="0"/>
              <a:t>, </a:t>
            </a:r>
            <a:r>
              <a:rPr lang="ru-RU" sz="2000" dirty="0" err="1"/>
              <a:t>амо­ральні</a:t>
            </a:r>
            <a:r>
              <a:rPr lang="ru-RU" sz="2000" dirty="0"/>
              <a:t> </a:t>
            </a:r>
            <a:r>
              <a:rPr lang="ru-RU" sz="2000" dirty="0" err="1"/>
              <a:t>критерії</a:t>
            </a:r>
            <a:r>
              <a:rPr lang="ru-RU" sz="2000" dirty="0"/>
              <a:t> </a:t>
            </a:r>
            <a:r>
              <a:rPr lang="ru-RU" sz="2000" dirty="0" err="1"/>
              <a:t>оцінки</a:t>
            </a:r>
            <a:r>
              <a:rPr lang="ru-RU" sz="2000" dirty="0"/>
              <a:t>, </a:t>
            </a:r>
            <a:r>
              <a:rPr lang="ru-RU" sz="2000" dirty="0" err="1"/>
              <a:t>правопорушення</a:t>
            </a:r>
            <a:r>
              <a:rPr lang="ru-RU" sz="2000" dirty="0"/>
              <a:t> самих </a:t>
            </a:r>
            <a:r>
              <a:rPr lang="ru-RU" sz="2000" dirty="0" err="1"/>
              <a:t>співробітників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в </a:t>
            </a:r>
            <a:r>
              <a:rPr lang="ru-RU" sz="2000" dirty="0" err="1"/>
              <a:t>резуль­таті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призводить</a:t>
            </a:r>
            <a:r>
              <a:rPr lang="ru-RU" sz="2000" dirty="0"/>
              <a:t> до </a:t>
            </a:r>
            <a:r>
              <a:rPr lang="ru-RU" sz="2000" dirty="0" err="1"/>
              <a:t>дефектів</a:t>
            </a:r>
            <a:r>
              <a:rPr lang="ru-RU" sz="2000" dirty="0"/>
              <a:t> </a:t>
            </a:r>
            <a:r>
              <a:rPr lang="ru-RU" sz="2000" dirty="0" err="1"/>
              <a:t>правової</a:t>
            </a:r>
            <a:r>
              <a:rPr lang="ru-RU" sz="2000" dirty="0"/>
              <a:t> </a:t>
            </a:r>
            <a:r>
              <a:rPr lang="ru-RU" sz="2000" dirty="0" err="1"/>
              <a:t>свідомості</a:t>
            </a:r>
            <a:r>
              <a:rPr lang="ru-RU" sz="20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537444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5623" y="0"/>
            <a:ext cx="9179623" cy="1054250"/>
          </a:xfrm>
        </p:spPr>
        <p:txBody>
          <a:bodyPr/>
          <a:lstStyle/>
          <a:p>
            <a:r>
              <a:rPr lang="ru-RU" sz="3200" b="1" dirty="0">
                <a:solidFill>
                  <a:srgbClr val="FFFF00"/>
                </a:solidFill>
              </a:rPr>
              <a:t>7. Роль </a:t>
            </a:r>
            <a:r>
              <a:rPr lang="ru-RU" sz="3200" b="1" dirty="0" err="1">
                <a:solidFill>
                  <a:srgbClr val="FFFF00"/>
                </a:solidFill>
              </a:rPr>
              <a:t>моральних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принципів</a:t>
            </a:r>
            <a:r>
              <a:rPr lang="ru-RU" sz="3200" b="1" dirty="0">
                <a:solidFill>
                  <a:srgbClr val="FFFF00"/>
                </a:solidFill>
              </a:rPr>
              <a:t> в </a:t>
            </a:r>
            <a:r>
              <a:rPr lang="ru-RU" sz="3200" b="1" dirty="0" err="1">
                <a:solidFill>
                  <a:srgbClr val="FFFF00"/>
                </a:solidFill>
              </a:rPr>
              <a:t>процесі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регулювання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професійної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діяльності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юристів</a:t>
            </a:r>
            <a:r>
              <a:rPr lang="ru-RU" sz="32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268760"/>
            <a:ext cx="914400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2438" algn="just"/>
            <a:r>
              <a:rPr lang="ru-RU" sz="1600" dirty="0" err="1"/>
              <a:t>Моральні</a:t>
            </a:r>
            <a:r>
              <a:rPr lang="ru-RU" sz="1600" dirty="0"/>
              <a:t> </a:t>
            </a:r>
            <a:r>
              <a:rPr lang="ru-RU" sz="1600" dirty="0" err="1"/>
              <a:t>принципи</a:t>
            </a:r>
            <a:r>
              <a:rPr lang="ru-RU" sz="1600" dirty="0"/>
              <a:t> </a:t>
            </a:r>
            <a:r>
              <a:rPr lang="ru-RU" sz="1600" dirty="0" err="1"/>
              <a:t>об´єднують</a:t>
            </a:r>
            <a:r>
              <a:rPr lang="ru-RU" sz="1600" dirty="0"/>
              <a:t> та </a:t>
            </a:r>
            <a:r>
              <a:rPr lang="ru-RU" sz="1600" dirty="0" err="1"/>
              <a:t>систематизують</a:t>
            </a:r>
            <a:r>
              <a:rPr lang="ru-RU" sz="1600" dirty="0"/>
              <a:t> всю </a:t>
            </a:r>
            <a:r>
              <a:rPr lang="ru-RU" sz="1600" dirty="0" err="1"/>
              <a:t>моральну</a:t>
            </a:r>
            <a:r>
              <a:rPr lang="ru-RU" sz="1600" dirty="0"/>
              <a:t> </a:t>
            </a:r>
            <a:r>
              <a:rPr lang="ru-RU" sz="1600" dirty="0" err="1"/>
              <a:t>діяльність</a:t>
            </a:r>
            <a:r>
              <a:rPr lang="ru-RU" sz="1600" dirty="0"/>
              <a:t>, є фактором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стабільності</a:t>
            </a:r>
            <a:r>
              <a:rPr lang="ru-RU" sz="1600" dirty="0"/>
              <a:t>, </a:t>
            </a:r>
            <a:r>
              <a:rPr lang="ru-RU" sz="1600" dirty="0" err="1"/>
              <a:t>визначають</a:t>
            </a:r>
            <a:r>
              <a:rPr lang="ru-RU" sz="1600" dirty="0"/>
              <a:t> </a:t>
            </a:r>
            <a:r>
              <a:rPr lang="ru-RU" sz="1600" dirty="0" err="1"/>
              <a:t>головну</a:t>
            </a:r>
            <a:r>
              <a:rPr lang="ru-RU" sz="1600" dirty="0"/>
              <a:t> </a:t>
            </a:r>
            <a:r>
              <a:rPr lang="ru-RU" sz="1600" dirty="0" err="1"/>
              <a:t>лінію</a:t>
            </a:r>
            <a:r>
              <a:rPr lang="ru-RU" sz="1600" dirty="0"/>
              <a:t> </a:t>
            </a:r>
            <a:r>
              <a:rPr lang="ru-RU" sz="1600" dirty="0" err="1"/>
              <a:t>поведінки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 в </a:t>
            </a:r>
            <a:r>
              <a:rPr lang="ru-RU" sz="1600" dirty="0" err="1"/>
              <a:t>різноманітних</a:t>
            </a:r>
            <a:r>
              <a:rPr lang="ru-RU" sz="1600" dirty="0"/>
              <a:t> </a:t>
            </a:r>
            <a:r>
              <a:rPr lang="ru-RU" sz="1600" dirty="0" err="1"/>
              <a:t>життєвих</a:t>
            </a:r>
            <a:r>
              <a:rPr lang="ru-RU" sz="1600" dirty="0"/>
              <a:t> </a:t>
            </a:r>
            <a:r>
              <a:rPr lang="ru-RU" sz="1600" dirty="0" err="1"/>
              <a:t>ситуаціях</a:t>
            </a:r>
            <a:r>
              <a:rPr lang="ru-RU" sz="1600" dirty="0"/>
              <a:t>.</a:t>
            </a:r>
          </a:p>
          <a:p>
            <a:pPr indent="452438" algn="just"/>
            <a:r>
              <a:rPr lang="ru-RU" sz="1600" dirty="0"/>
              <a:t>У </a:t>
            </a:r>
            <a:r>
              <a:rPr lang="ru-RU" sz="1600" dirty="0" err="1"/>
              <a:t>професії</a:t>
            </a:r>
            <a:r>
              <a:rPr lang="ru-RU" sz="1600" dirty="0"/>
              <a:t> юриста </a:t>
            </a:r>
            <a:r>
              <a:rPr lang="ru-RU" sz="1600" dirty="0" err="1"/>
              <a:t>моральні</a:t>
            </a:r>
            <a:r>
              <a:rPr lang="ru-RU" sz="1600" dirty="0"/>
              <a:t> </a:t>
            </a:r>
            <a:r>
              <a:rPr lang="ru-RU" sz="1600" dirty="0" err="1"/>
              <a:t>принципи</a:t>
            </a:r>
            <a:r>
              <a:rPr lang="ru-RU" sz="1600" dirty="0"/>
              <a:t> </a:t>
            </a:r>
            <a:r>
              <a:rPr lang="ru-RU" sz="1600" dirty="0" err="1"/>
              <a:t>виконують</a:t>
            </a:r>
            <a:r>
              <a:rPr lang="ru-RU" sz="1600" dirty="0"/>
              <a:t> </a:t>
            </a:r>
            <a:r>
              <a:rPr lang="ru-RU" sz="1600" dirty="0" err="1"/>
              <a:t>специфічні</a:t>
            </a:r>
            <a:r>
              <a:rPr lang="ru-RU" sz="1600" dirty="0"/>
              <a:t> </a:t>
            </a:r>
            <a:r>
              <a:rPr lang="ru-RU" sz="1600" dirty="0" err="1"/>
              <a:t>функції</a:t>
            </a:r>
            <a:r>
              <a:rPr lang="ru-RU" sz="1600" dirty="0"/>
              <a:t>. Вони </a:t>
            </a:r>
            <a:r>
              <a:rPr lang="ru-RU" sz="1600" dirty="0" err="1"/>
              <a:t>допомагають</a:t>
            </a:r>
            <a:r>
              <a:rPr lang="ru-RU" sz="1600" dirty="0"/>
              <a:t> </a:t>
            </a:r>
            <a:r>
              <a:rPr lang="ru-RU" sz="1600" dirty="0" err="1"/>
              <a:t>орієнтуватися</a:t>
            </a:r>
            <a:r>
              <a:rPr lang="ru-RU" sz="1600" dirty="0"/>
              <a:t> у </a:t>
            </a:r>
            <a:r>
              <a:rPr lang="ru-RU" sz="1600" dirty="0" err="1"/>
              <a:t>найбільш</a:t>
            </a:r>
            <a:r>
              <a:rPr lang="ru-RU" sz="1600" dirty="0"/>
              <a:t> </a:t>
            </a:r>
            <a:r>
              <a:rPr lang="ru-RU" sz="1600" dirty="0" err="1"/>
              <a:t>складних</a:t>
            </a:r>
            <a:r>
              <a:rPr lang="ru-RU" sz="1600" dirty="0"/>
              <a:t>, нормативно не </a:t>
            </a:r>
            <a:r>
              <a:rPr lang="ru-RU" sz="1600" dirty="0" err="1"/>
              <a:t>ви­значених</a:t>
            </a:r>
            <a:r>
              <a:rPr lang="ru-RU" sz="1600" dirty="0"/>
              <a:t> </a:t>
            </a:r>
            <a:r>
              <a:rPr lang="ru-RU" sz="1600" dirty="0" err="1"/>
              <a:t>ситуаціях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дає</a:t>
            </a:r>
            <a:r>
              <a:rPr lang="ru-RU" sz="1600" dirty="0"/>
              <a:t> </a:t>
            </a:r>
            <a:r>
              <a:rPr lang="ru-RU" sz="1600" dirty="0" err="1"/>
              <a:t>змогу</a:t>
            </a:r>
            <a:r>
              <a:rPr lang="ru-RU" sz="1600" dirty="0"/>
              <a:t> </a:t>
            </a:r>
            <a:r>
              <a:rPr lang="ru-RU" sz="1600" dirty="0" err="1"/>
              <a:t>приймати</a:t>
            </a:r>
            <a:r>
              <a:rPr lang="ru-RU" sz="1600" dirty="0"/>
              <a:t> </a:t>
            </a:r>
            <a:r>
              <a:rPr lang="ru-RU" sz="1600" dirty="0" err="1"/>
              <a:t>нестандартне</a:t>
            </a:r>
            <a:r>
              <a:rPr lang="ru-RU" sz="1600" dirty="0"/>
              <a:t> </a:t>
            </a:r>
            <a:r>
              <a:rPr lang="ru-RU" sz="1600" dirty="0" err="1"/>
              <a:t>рішення</a:t>
            </a:r>
            <a:r>
              <a:rPr lang="ru-RU" sz="1600" dirty="0"/>
              <a:t>, яке не </a:t>
            </a:r>
            <a:r>
              <a:rPr lang="ru-RU" sz="1600" dirty="0" err="1"/>
              <a:t>суперечить</a:t>
            </a:r>
            <a:r>
              <a:rPr lang="ru-RU" sz="1600" dirty="0"/>
              <a:t> </a:t>
            </a:r>
            <a:r>
              <a:rPr lang="ru-RU" sz="1600" dirty="0" err="1"/>
              <a:t>інтересам</a:t>
            </a:r>
            <a:r>
              <a:rPr lang="ru-RU" sz="1600" dirty="0"/>
              <a:t> </a:t>
            </a:r>
            <a:r>
              <a:rPr lang="ru-RU" sz="1600" dirty="0" err="1"/>
              <a:t>справи</a:t>
            </a:r>
            <a:r>
              <a:rPr lang="ru-RU" sz="1600" dirty="0"/>
              <a:t> в </a:t>
            </a:r>
            <a:r>
              <a:rPr lang="ru-RU" sz="1600" dirty="0" err="1"/>
              <a:t>цілому</a:t>
            </a:r>
            <a:r>
              <a:rPr lang="ru-RU" sz="1600" dirty="0"/>
              <a:t>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06471192"/>
              </p:ext>
            </p:extLst>
          </p:nvPr>
        </p:nvGraphicFramePr>
        <p:xfrm>
          <a:off x="0" y="2708920"/>
          <a:ext cx="9144000" cy="4258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4764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uk-UA" sz="3200" b="1" dirty="0">
                <a:solidFill>
                  <a:srgbClr val="FFFF00"/>
                </a:solidFill>
              </a:rPr>
              <a:t>8. Співвідношення та взаємодія норм моралі та правових норм, що регулюють відносини в сфері юридичної діяльності.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43608" y="2276872"/>
            <a:ext cx="6984776" cy="4392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Особливістю їх взаємодії у юридичній діяльності є те, що окрім норм права, що є основоположними для юриста, існують випадки, коли чинне законодавство не у повній мірі відповідає фактичним реаліям життя. Саме у таких випадках на допомогу юристу приходять норми моралі, звичаї ділового обороту тощо. Враховуючи </a:t>
            </a:r>
            <a:r>
              <a:rPr lang="uk-UA" dirty="0" err="1"/>
              <a:t>звгальні</a:t>
            </a:r>
            <a:r>
              <a:rPr lang="uk-UA" dirty="0"/>
              <a:t> відомості про добро і зло, а також наявні правові норми юрист вирішує </a:t>
            </a:r>
            <a:r>
              <a:rPr lang="uk-UA" dirty="0" err="1"/>
              <a:t>поставлнеі</a:t>
            </a:r>
            <a:r>
              <a:rPr lang="uk-UA" dirty="0"/>
              <a:t> перед ним завдання.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557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275963"/>
            <a:ext cx="9143999" cy="458203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1200" dirty="0"/>
              <a:t>Правила і вимоги службового етикету мають сприяти створенню здорового морально-психічного клімату і піднесенню настрою, підвищенню продуктивності праці. Учені радять:</a:t>
            </a:r>
            <a:endParaRPr lang="ru-RU" sz="1200" dirty="0"/>
          </a:p>
          <a:p>
            <a:pPr>
              <a:spcBef>
                <a:spcPts val="0"/>
              </a:spcBef>
            </a:pPr>
            <a:r>
              <a:rPr lang="uk-UA" sz="1200" b="1" i="1" dirty="0"/>
              <a:t>   керівникові:</a:t>
            </a:r>
            <a:endParaRPr lang="ru-RU" sz="1200" b="1" i="1" dirty="0"/>
          </a:p>
          <a:p>
            <a:pPr>
              <a:spcBef>
                <a:spcPts val="0"/>
              </a:spcBef>
            </a:pPr>
            <a:r>
              <a:rPr lang="uk-UA" sz="1200" dirty="0"/>
              <a:t>   - намагатися робити зауваження підлеглим віч-на-віч;</a:t>
            </a:r>
            <a:endParaRPr lang="ru-RU" sz="1200" dirty="0"/>
          </a:p>
          <a:p>
            <a:pPr>
              <a:spcBef>
                <a:spcPts val="0"/>
              </a:spcBef>
            </a:pPr>
            <a:r>
              <a:rPr lang="uk-UA" sz="1200" dirty="0"/>
              <a:t>   - навчитися заохочувати підлеглих;</a:t>
            </a:r>
            <a:endParaRPr lang="ru-RU" sz="1200" dirty="0"/>
          </a:p>
          <a:p>
            <a:pPr>
              <a:spcBef>
                <a:spcPts val="0"/>
              </a:spcBef>
            </a:pPr>
            <a:r>
              <a:rPr lang="uk-UA" sz="1200" dirty="0"/>
              <a:t>   - визнавати свої помилки;</a:t>
            </a:r>
            <a:endParaRPr lang="ru-RU" sz="1200" dirty="0"/>
          </a:p>
          <a:p>
            <a:pPr>
              <a:spcBef>
                <a:spcPts val="0"/>
              </a:spcBef>
            </a:pPr>
            <a:r>
              <a:rPr lang="uk-UA" sz="1200" dirty="0"/>
              <a:t>   - уміти карати;</a:t>
            </a:r>
            <a:endParaRPr lang="ru-RU" sz="1200" dirty="0"/>
          </a:p>
          <a:p>
            <a:pPr>
              <a:spcBef>
                <a:spcPts val="0"/>
              </a:spcBef>
            </a:pPr>
            <a:r>
              <a:rPr lang="uk-UA" sz="1200" dirty="0"/>
              <a:t>   - не сперечатися через дрібниці;</a:t>
            </a:r>
            <a:endParaRPr lang="ru-RU" sz="1200" dirty="0"/>
          </a:p>
          <a:p>
            <a:pPr>
              <a:spcBef>
                <a:spcPts val="0"/>
              </a:spcBef>
            </a:pPr>
            <a:r>
              <a:rPr lang="uk-UA" sz="1200" dirty="0"/>
              <a:t>   - бути доброзичливим, делікатним;</a:t>
            </a:r>
            <a:endParaRPr lang="ru-RU" sz="1200" dirty="0"/>
          </a:p>
          <a:p>
            <a:pPr>
              <a:spcBef>
                <a:spcPts val="0"/>
              </a:spcBef>
            </a:pPr>
            <a:r>
              <a:rPr lang="uk-UA" sz="1200" dirty="0"/>
              <a:t>   усім співробітникам:</a:t>
            </a:r>
            <a:endParaRPr lang="ru-RU" sz="1200" dirty="0"/>
          </a:p>
          <a:p>
            <a:pPr>
              <a:spcBef>
                <a:spcPts val="0"/>
              </a:spcBef>
            </a:pPr>
            <a:r>
              <a:rPr lang="uk-UA" sz="1200" dirty="0"/>
              <a:t>   - володіти загальною культурою;</a:t>
            </a:r>
            <a:endParaRPr lang="ru-RU" sz="1200" dirty="0"/>
          </a:p>
          <a:p>
            <a:pPr>
              <a:spcBef>
                <a:spcPts val="0"/>
              </a:spcBef>
            </a:pPr>
            <a:r>
              <a:rPr lang="uk-UA" sz="1200" dirty="0"/>
              <a:t>   - порядно ставитися до інших;</a:t>
            </a:r>
            <a:endParaRPr lang="ru-RU" sz="1200" dirty="0"/>
          </a:p>
          <a:p>
            <a:pPr>
              <a:spcBef>
                <a:spcPts val="0"/>
              </a:spcBef>
            </a:pPr>
            <a:r>
              <a:rPr lang="uk-UA" sz="1200" dirty="0"/>
              <a:t>   - поважати людську гідність колег;</a:t>
            </a:r>
            <a:endParaRPr lang="ru-RU" sz="1200" dirty="0"/>
          </a:p>
          <a:p>
            <a:pPr>
              <a:spcBef>
                <a:spcPts val="0"/>
              </a:spcBef>
            </a:pPr>
            <a:r>
              <a:rPr lang="uk-UA" sz="1200" dirty="0"/>
              <a:t>   - не лицемірити, не брехати;</a:t>
            </a:r>
            <a:endParaRPr lang="ru-RU" sz="1200" dirty="0"/>
          </a:p>
          <a:p>
            <a:pPr>
              <a:spcBef>
                <a:spcPts val="0"/>
              </a:spcBef>
            </a:pPr>
            <a:r>
              <a:rPr lang="uk-UA" sz="1200" dirty="0"/>
              <a:t>   - бути ввічливими;</a:t>
            </a:r>
            <a:endParaRPr lang="ru-RU" sz="1200" dirty="0"/>
          </a:p>
          <a:p>
            <a:pPr>
              <a:spcBef>
                <a:spcPts val="0"/>
              </a:spcBef>
            </a:pPr>
            <a:r>
              <a:rPr lang="uk-UA" sz="1200" dirty="0"/>
              <a:t>   - свої негаразди, прикрощі залишати за межами установи;</a:t>
            </a:r>
            <a:endParaRPr lang="ru-RU" sz="1200" dirty="0"/>
          </a:p>
          <a:p>
            <a:pPr>
              <a:spcBef>
                <a:spcPts val="0"/>
              </a:spcBef>
            </a:pPr>
            <a:r>
              <a:rPr lang="uk-UA" sz="1200" dirty="0"/>
              <a:t>   - бути доброзичливими, сумлінними, шанобливими, тактовними, делікатними;</a:t>
            </a:r>
            <a:endParaRPr lang="ru-RU" sz="1200" dirty="0"/>
          </a:p>
          <a:p>
            <a:pPr>
              <a:spcBef>
                <a:spcPts val="0"/>
              </a:spcBef>
            </a:pPr>
            <a:r>
              <a:rPr lang="uk-UA" sz="1200" dirty="0"/>
              <a:t>   - уміти висловлювати співчуття.</a:t>
            </a:r>
            <a:endParaRPr lang="ru-RU" sz="1200" dirty="0"/>
          </a:p>
          <a:p>
            <a:pPr>
              <a:spcBef>
                <a:spcPts val="0"/>
              </a:spcBef>
            </a:pPr>
            <a:r>
              <a:rPr lang="uk-UA" sz="1200" b="1" i="1" dirty="0"/>
              <a:t>Етикет службових взаємин зобов´язує:</a:t>
            </a:r>
            <a:endParaRPr lang="ru-RU" sz="1200" b="1" i="1" dirty="0"/>
          </a:p>
          <a:p>
            <a:pPr>
              <a:spcBef>
                <a:spcPts val="0"/>
              </a:spcBef>
            </a:pPr>
            <a:r>
              <a:rPr lang="uk-UA" sz="1200" dirty="0"/>
              <a:t>   - бути ввічливим до всіх клієнтів (думка кожного клієнта впливає на імідж фірми, установи);</a:t>
            </a:r>
            <a:endParaRPr lang="ru-RU" sz="1200" dirty="0"/>
          </a:p>
          <a:p>
            <a:pPr>
              <a:spcBef>
                <a:spcPts val="0"/>
              </a:spcBef>
            </a:pPr>
            <a:r>
              <a:rPr lang="uk-UA" sz="1200" dirty="0"/>
              <a:t>   - зустрічі починати вчасно;</a:t>
            </a:r>
            <a:endParaRPr lang="ru-RU" sz="1200" dirty="0"/>
          </a:p>
          <a:p>
            <a:pPr>
              <a:spcBef>
                <a:spcPts val="0"/>
              </a:spcBef>
            </a:pPr>
            <a:r>
              <a:rPr lang="uk-UA" sz="1200" dirty="0"/>
              <a:t>   - на всі дзвінки і листи клієнтів вчасно давати відповіді;</a:t>
            </a:r>
            <a:endParaRPr lang="ru-RU" sz="1200" dirty="0"/>
          </a:p>
          <a:p>
            <a:pPr>
              <a:spcBef>
                <a:spcPts val="0"/>
              </a:spcBef>
            </a:pPr>
            <a:r>
              <a:rPr lang="uk-UA" sz="1200" dirty="0"/>
              <a:t>   - прийняті рішення виконувати у зазначені терміни;</a:t>
            </a:r>
            <a:endParaRPr lang="ru-RU" sz="1200" dirty="0"/>
          </a:p>
          <a:p>
            <a:pPr>
              <a:spcBef>
                <a:spcPts val="0"/>
              </a:spcBef>
            </a:pPr>
            <a:r>
              <a:rPr lang="uk-UA" sz="1200" dirty="0"/>
              <a:t>   - працівників бути в гарному і охайному одязі.</a:t>
            </a:r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54250"/>
          </a:xfrm>
        </p:spPr>
        <p:txBody>
          <a:bodyPr/>
          <a:lstStyle/>
          <a:p>
            <a:r>
              <a:rPr lang="uk-UA" sz="3200" b="1" dirty="0">
                <a:solidFill>
                  <a:srgbClr val="FFFF00"/>
                </a:solidFill>
              </a:rPr>
              <a:t>9. Службовий етикет юриста.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61527" y="912850"/>
            <a:ext cx="8712968" cy="13631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Службовий</a:t>
            </a:r>
            <a:r>
              <a:rPr lang="ru-RU" b="1" dirty="0"/>
              <a:t> </a:t>
            </a:r>
            <a:r>
              <a:rPr lang="ru-RU" b="1" dirty="0" err="1"/>
              <a:t>етикет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найдоцільнішіх</a:t>
            </a:r>
            <a:r>
              <a:rPr lang="ru-RU" dirty="0"/>
              <a:t> правил </a:t>
            </a:r>
            <a:r>
              <a:rPr lang="ru-RU" dirty="0" err="1"/>
              <a:t>поведінки</a:t>
            </a:r>
            <a:r>
              <a:rPr lang="ru-RU" dirty="0"/>
              <a:t> людей у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колективах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55811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47800"/>
            <a:ext cx="6858000" cy="2438400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uk-UA" b="1" dirty="0">
                <a:solidFill>
                  <a:srgbClr val="FFE7B8"/>
                </a:solidFill>
                <a:latin typeface="Times New Roman" pitchFamily="18" charset="0"/>
                <a:cs typeface="Times New Roman" pitchFamily="18" charset="0"/>
              </a:rPr>
              <a:t>ЛЕКЦІЯ </a:t>
            </a:r>
            <a:r>
              <a:rPr lang="uk-UA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altLang="uk-UA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uk-UA" altLang="uk-UA" b="1" dirty="0">
                <a:latin typeface="Times New Roman" pitchFamily="18" charset="0"/>
                <a:cs typeface="Times New Roman" pitchFamily="18" charset="0"/>
              </a:rPr>
              <a:t>з дисципліни </a:t>
            </a:r>
            <a:r>
              <a:rPr lang="en-US" altLang="uk-UA" b="1" dirty="0">
                <a:latin typeface="Times New Roman" pitchFamily="18" charset="0"/>
                <a:cs typeface="Times New Roman" pitchFamily="18" charset="0"/>
              </a:rPr>
              <a:t>’’</a:t>
            </a:r>
            <a:r>
              <a:rPr lang="uk-UA" altLang="uk-UA" b="1" dirty="0">
                <a:latin typeface="Times New Roman" pitchFamily="18" charset="0"/>
                <a:cs typeface="Times New Roman" pitchFamily="18" charset="0"/>
              </a:rPr>
              <a:t>Юридична деонтологія</a:t>
            </a:r>
            <a:r>
              <a:rPr lang="en-US" altLang="uk-UA" b="1" dirty="0">
                <a:latin typeface="Times New Roman" pitchFamily="18" charset="0"/>
                <a:cs typeface="Times New Roman" pitchFamily="18" charset="0"/>
              </a:rPr>
              <a:t>’’</a:t>
            </a:r>
            <a:endParaRPr lang="uk-UA" altLang="uk-UA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uk-UA" altLang="uk-UA" b="1" dirty="0">
                <a:latin typeface="Times New Roman" pitchFamily="18" charset="0"/>
                <a:cs typeface="Times New Roman" pitchFamily="18" charset="0"/>
              </a:rPr>
              <a:t>на тему № 5</a:t>
            </a:r>
          </a:p>
          <a:p>
            <a:pPr eaLnBrk="1" hangingPunct="1">
              <a:defRPr/>
            </a:pPr>
            <a:endParaRPr lang="uk-UA" altLang="uk-UA" sz="4000" dirty="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228600"/>
            <a:ext cx="6629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uk-UA" sz="3600">
                <a:latin typeface="Times New Roman" pitchFamily="18" charset="0"/>
              </a:rPr>
              <a:t>КАФЕДРА ТЕОРІЯ ДЕРЖАВИ ТА ПРАВА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38847" y="3991320"/>
            <a:ext cx="563880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3600" b="1" dirty="0">
                <a:solidFill>
                  <a:srgbClr val="FFFF00"/>
                </a:solidFill>
                <a:latin typeface="Book Antiqua" pitchFamily="18" charset="0"/>
              </a:rPr>
              <a:t>Професійно-правова</a:t>
            </a:r>
            <a:r>
              <a:rPr lang="ru-RU" sz="3600" b="1" dirty="0">
                <a:solidFill>
                  <a:srgbClr val="FFFF00"/>
                </a:solidFill>
                <a:latin typeface="Book Antiqua" pitchFamily="18" charset="0"/>
              </a:rPr>
              <a:t> культура юриста </a:t>
            </a:r>
            <a:endParaRPr lang="uk-UA" altLang="uk-UA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" name="Picture 7" descr="gerb_14-01-2013_e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6851726" y="4628234"/>
            <a:ext cx="21336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b="1" dirty="0" err="1"/>
              <a:t>Підготувалa</a:t>
            </a:r>
            <a:r>
              <a:rPr lang="uk-UA" b="1" dirty="0"/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uk-UA" dirty="0"/>
              <a:t>Ольга Старицька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89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  <p:bldP spid="41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00808"/>
            <a:ext cx="9143999" cy="515719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452438"/>
            <a:r>
              <a:rPr lang="uk-UA" dirty="0"/>
              <a:t>Нині в сучасних компаніях вимоги щодо зовнішнього вигляду регламентуються поняттям </a:t>
            </a:r>
            <a:r>
              <a:rPr lang="uk-UA" dirty="0" err="1"/>
              <a:t>дрес-коду</a:t>
            </a:r>
            <a:r>
              <a:rPr lang="uk-UA" dirty="0"/>
              <a:t>. </a:t>
            </a:r>
            <a:endParaRPr lang="ru-RU" dirty="0"/>
          </a:p>
          <a:p>
            <a:pPr marL="0" indent="452438"/>
            <a:r>
              <a:rPr lang="uk-UA" dirty="0" err="1"/>
              <a:t>Дрес-код</a:t>
            </a:r>
            <a:r>
              <a:rPr lang="uk-UA" dirty="0"/>
              <a:t> організації вважається компонентою корпоративної культури підприємства і важливою частиною його бренду. Відповідний до стандартів бізнес-етикету зовнішній вигляд співробітника грає важливу роль в довірі клієнта до підприємства в цілому, афішує стан справ в компанії, показує повагу до ділових партнерів і клієнтів, впливає на внутрішню комунікацію між співробітниками. Вимоги до одягу працівника можуть бути закріпленими в трудовому контракті або правилах внутрішнього трудового розпорядку, за порушення у такому разі передбачаються санкції.</a:t>
            </a:r>
          </a:p>
          <a:p>
            <a:pPr marL="0" indent="452438"/>
            <a:r>
              <a:rPr lang="ru-RU" dirty="0"/>
              <a:t>Для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(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справ, </a:t>
            </a:r>
            <a:r>
              <a:rPr lang="ru-RU" dirty="0" err="1"/>
              <a:t>прокуратури</a:t>
            </a:r>
            <a:r>
              <a:rPr lang="ru-RU" dirty="0"/>
              <a:t>,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виконавців</a:t>
            </a:r>
            <a:r>
              <a:rPr lang="ru-RU" dirty="0"/>
              <a:t>, </a:t>
            </a:r>
            <a:r>
              <a:rPr lang="ru-RU" dirty="0" err="1"/>
              <a:t>Конституційного</a:t>
            </a:r>
            <a:r>
              <a:rPr lang="ru-RU" dirty="0"/>
              <a:t> Суду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 </a:t>
            </a:r>
            <a:r>
              <a:rPr lang="ru-RU" dirty="0" err="1"/>
              <a:t>встановлені</a:t>
            </a:r>
            <a:r>
              <a:rPr lang="ru-RU" dirty="0"/>
              <a:t> </a:t>
            </a:r>
            <a:r>
              <a:rPr lang="ru-RU" dirty="0" err="1"/>
              <a:t>стандарти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вигляду</a:t>
            </a:r>
            <a:r>
              <a:rPr lang="ru-RU" dirty="0"/>
              <a:t>: нормативно-</a:t>
            </a:r>
            <a:r>
              <a:rPr lang="ru-RU" dirty="0" err="1"/>
              <a:t>правовими</a:t>
            </a:r>
            <a:r>
              <a:rPr lang="ru-RU" dirty="0"/>
              <a:t> актами </a:t>
            </a:r>
            <a:r>
              <a:rPr lang="ru-RU" dirty="0" err="1"/>
              <a:t>їм</a:t>
            </a:r>
            <a:r>
              <a:rPr lang="ru-RU" dirty="0"/>
              <a:t> приписано </a:t>
            </a:r>
            <a:r>
              <a:rPr lang="ru-RU" dirty="0" err="1"/>
              <a:t>носити</a:t>
            </a:r>
            <a:r>
              <a:rPr lang="ru-RU" dirty="0"/>
              <a:t> </a:t>
            </a:r>
            <a:r>
              <a:rPr lang="ru-RU" dirty="0" err="1"/>
              <a:t>спеціальну</a:t>
            </a:r>
            <a:r>
              <a:rPr lang="ru-RU" dirty="0"/>
              <a:t> форму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службових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.</a:t>
            </a:r>
            <a:endParaRPr lang="uk-UA" dirty="0"/>
          </a:p>
          <a:p>
            <a:pPr marL="0" indent="452438"/>
            <a:endParaRPr lang="ru-RU" dirty="0"/>
          </a:p>
          <a:p>
            <a:pPr marL="0" indent="452438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250"/>
          </a:xfrm>
        </p:spPr>
        <p:txBody>
          <a:bodyPr/>
          <a:lstStyle/>
          <a:p>
            <a:r>
              <a:rPr lang="uk-UA" sz="3200" b="1" dirty="0">
                <a:solidFill>
                  <a:srgbClr val="FFFF00"/>
                </a:solidFill>
              </a:rPr>
              <a:t>10. Зовнішній вигляд юриста.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1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564904"/>
            <a:ext cx="8208912" cy="38778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uk-UA" dirty="0"/>
              <a:t>Оформлення правового документа відповідно до естетичних вимог полегшує його сприйняття. Неправильно складені документи підривають авторитет як органів державної влади, так і будь-якого приватного юриста. Правовий документ повинен містити всі необхідні реквізити.  Процесуальний акт, складений з істотним порушенням вимог закону щодо його змісту і форми, позбавляється юридичної чинності.</a:t>
            </a:r>
          </a:p>
          <a:p>
            <a:r>
              <a:rPr lang="uk-UA" dirty="0"/>
              <a:t>Відповідно до державних стандартів регламентується оформлення тексту правового документа, завдяки чому досягається, крім всього іншого, і його естетична досконалість.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250"/>
          </a:xfrm>
        </p:spPr>
        <p:txBody>
          <a:bodyPr/>
          <a:lstStyle/>
          <a:p>
            <a:r>
              <a:rPr lang="uk-UA" sz="3200" b="1" dirty="0">
                <a:solidFill>
                  <a:srgbClr val="FFFF00"/>
                </a:solidFill>
              </a:rPr>
              <a:t>11. Естетичні вимоги до оформлення правових документів.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124744"/>
            <a:ext cx="914400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i="1" dirty="0"/>
              <a:t>Правовий документ </a:t>
            </a:r>
            <a:r>
              <a:rPr lang="uk-UA" dirty="0"/>
              <a:t>— це передбачена законом матеріальна форма одержання, зберігання, використання і поширення правової інформації шляхом фіксації її на папері, магнітній,    </a:t>
            </a:r>
            <a:r>
              <a:rPr lang="uk-UA" dirty="0" err="1"/>
              <a:t>кіно-</a:t>
            </a:r>
            <a:r>
              <a:rPr lang="uk-UA" dirty="0"/>
              <a:t>, </a:t>
            </a:r>
            <a:r>
              <a:rPr lang="uk-UA" dirty="0" err="1"/>
              <a:t>відео-</a:t>
            </a:r>
            <a:r>
              <a:rPr lang="uk-UA" dirty="0"/>
              <a:t>, фотоплівці або на іншому носії.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798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014034"/>
              </p:ext>
            </p:extLst>
          </p:nvPr>
        </p:nvGraphicFramePr>
        <p:xfrm>
          <a:off x="0" y="810"/>
          <a:ext cx="9144000" cy="68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2535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701277"/>
              </p:ext>
            </p:extLst>
          </p:nvPr>
        </p:nvGraphicFramePr>
        <p:xfrm>
          <a:off x="0" y="2132856"/>
          <a:ext cx="9144000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150"/>
            <a:ext cx="9144000" cy="1054250"/>
          </a:xfrm>
        </p:spPr>
        <p:txBody>
          <a:bodyPr/>
          <a:lstStyle/>
          <a:p>
            <a:r>
              <a:rPr lang="uk-UA" sz="3200" b="1" dirty="0">
                <a:solidFill>
                  <a:srgbClr val="FFFF00"/>
                </a:solidFill>
              </a:rPr>
              <a:t>12. Поняття та структура політичної культури юриста.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79512" y="908720"/>
            <a:ext cx="8784976" cy="13681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dirty="0"/>
          </a:p>
          <a:p>
            <a:pPr lvl="0" algn="ctr"/>
            <a:r>
              <a:rPr lang="uk-UA" b="1" i="1" dirty="0"/>
              <a:t>Політична культура юриста </a:t>
            </a:r>
            <a:r>
              <a:rPr lang="uk-UA" dirty="0"/>
              <a:t>– </a:t>
            </a:r>
            <a:r>
              <a:rPr lang="uk-UA" dirty="0">
                <a:ea typeface="SimSun"/>
                <a:cs typeface="Mangal"/>
              </a:rPr>
              <a:t>це обумовлені політичними знаннями, уміннями, навичками і реалізовані на практиці ідеї, стандарти поведінки юриста як суб’єкта політичної діяльності. </a:t>
            </a:r>
            <a:endParaRPr lang="ru-RU" dirty="0">
              <a:latin typeface="Arial"/>
              <a:ea typeface="SimSun"/>
              <a:cs typeface="Mangal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821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178596"/>
              </p:ext>
            </p:extLst>
          </p:nvPr>
        </p:nvGraphicFramePr>
        <p:xfrm>
          <a:off x="0" y="1052513"/>
          <a:ext cx="9144000" cy="580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250"/>
          </a:xfrm>
        </p:spPr>
        <p:txBody>
          <a:bodyPr/>
          <a:lstStyle/>
          <a:p>
            <a:r>
              <a:rPr lang="uk-UA" sz="3200" b="1" dirty="0">
                <a:solidFill>
                  <a:srgbClr val="FFFF00"/>
                </a:solidFill>
              </a:rPr>
              <a:t>13. Рівні політичної культури юриста.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44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983751"/>
              </p:ext>
            </p:extLst>
          </p:nvPr>
        </p:nvGraphicFramePr>
        <p:xfrm>
          <a:off x="0" y="3521744"/>
          <a:ext cx="9144000" cy="3336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5335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/>
                        <a:t>Складові елементи структури інформаційної культури юриста:</a:t>
                      </a:r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640">
                <a:tc>
                  <a:txBody>
                    <a:bodyPr/>
                    <a:lstStyle/>
                    <a:p>
                      <a:r>
                        <a:rPr lang="uk-U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1)оволодіння знаннями в сфері інформатики й інформаційного законодавства, широка інформованість про життя суспільства, його закономірності, права і обов'язки громадян як учасників інформаційних відносин;</a:t>
                      </a:r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2)переконаність у необхідності служити суспільству шляхом використання послуг, заснованих на нових досягненнях в галузі розвитку засобів інформатизації та інформаційних технологій;</a:t>
                      </a:r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4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3)участь в інформаційних відносинах, ефективне використання інформаційних ресурсів і засобів масових інформаційних комунікацій, а також принципів і норм інформаційного законодавства: збереження персональних даних (особистої інформації), забезпечення інформаційної безпеки суспільства, захист професійної таємниці, державних інформаційних стандартів та ін.</a:t>
                      </a:r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26140"/>
            <a:ext cx="9144000" cy="1150883"/>
          </a:xfrm>
        </p:spPr>
        <p:txBody>
          <a:bodyPr/>
          <a:lstStyle/>
          <a:p>
            <a:r>
              <a:rPr lang="uk-UA" sz="3200" b="1" dirty="0">
                <a:solidFill>
                  <a:srgbClr val="FFFF00"/>
                </a:solidFill>
              </a:rPr>
              <a:t>14. Поняття та структура інформаційної культури юриста.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07504" y="980728"/>
            <a:ext cx="8913740" cy="25202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err="1"/>
              <a:t>Інформаційна</a:t>
            </a:r>
            <a:r>
              <a:rPr lang="ru-RU" b="1" i="1" dirty="0"/>
              <a:t> культура юриста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юриста до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: </a:t>
            </a:r>
            <a:r>
              <a:rPr lang="ru-RU" dirty="0" err="1"/>
              <a:t>державній</a:t>
            </a:r>
            <a:r>
              <a:rPr lang="ru-RU" dirty="0"/>
              <a:t> </a:t>
            </a:r>
            <a:r>
              <a:rPr lang="ru-RU" dirty="0" err="1"/>
              <a:t>політиці</a:t>
            </a:r>
            <a:r>
              <a:rPr lang="ru-RU" dirty="0"/>
              <a:t>, </a:t>
            </a:r>
            <a:r>
              <a:rPr lang="ru-RU" dirty="0" err="1"/>
              <a:t>міждержавним</a:t>
            </a:r>
            <a:r>
              <a:rPr lang="ru-RU" dirty="0"/>
              <a:t> </a:t>
            </a:r>
            <a:r>
              <a:rPr lang="ru-RU" dirty="0" err="1"/>
              <a:t>зв'язкам</a:t>
            </a:r>
            <a:r>
              <a:rPr lang="ru-RU" dirty="0"/>
              <a:t>, аж до </a:t>
            </a:r>
            <a:r>
              <a:rPr lang="ru-RU" dirty="0" err="1"/>
              <a:t>ставлення</a:t>
            </a:r>
            <a:r>
              <a:rPr lang="ru-RU" dirty="0"/>
              <a:t> до себе як до </a:t>
            </a:r>
            <a:r>
              <a:rPr lang="ru-RU" dirty="0" err="1"/>
              <a:t>суб'єкта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першими </a:t>
            </a:r>
            <a:r>
              <a:rPr lang="ru-RU" dirty="0" err="1"/>
              <a:t>двома</a:t>
            </a:r>
            <a:r>
              <a:rPr lang="ru-RU" dirty="0"/>
              <a:t> і особливо другим </a:t>
            </a:r>
            <a:r>
              <a:rPr lang="ru-RU" dirty="0" err="1"/>
              <a:t>рівнем</a:t>
            </a:r>
            <a:r>
              <a:rPr lang="ru-RU" dirty="0"/>
              <a:t> і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реальне</a:t>
            </a:r>
            <a:r>
              <a:rPr lang="ru-RU" dirty="0"/>
              <a:t> </a:t>
            </a:r>
            <a:r>
              <a:rPr lang="ru-RU" dirty="0" err="1"/>
              <a:t>включення</a:t>
            </a:r>
            <a:r>
              <a:rPr lang="ru-RU" dirty="0"/>
              <a:t> юриста в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державні</a:t>
            </a:r>
            <a:r>
              <a:rPr lang="ru-RU" dirty="0"/>
              <a:t> та </a:t>
            </a:r>
            <a:r>
              <a:rPr lang="ru-RU" dirty="0" err="1"/>
              <a:t>громадські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,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розриву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загальними</a:t>
            </a:r>
            <a:r>
              <a:rPr lang="ru-RU" dirty="0"/>
              <a:t> і </a:t>
            </a:r>
            <a:r>
              <a:rPr lang="ru-RU" dirty="0" err="1"/>
              <a:t>особистими</a:t>
            </a:r>
            <a:r>
              <a:rPr lang="ru-RU" dirty="0"/>
              <a:t> </a:t>
            </a:r>
            <a:r>
              <a:rPr lang="ru-RU" dirty="0" err="1"/>
              <a:t>інтересами</a:t>
            </a:r>
            <a:r>
              <a:rPr lang="ru-RU" dirty="0"/>
              <a:t>,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сферах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0400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4644008" cy="685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92075">
              <a:spcBef>
                <a:spcPts val="0"/>
              </a:spcBef>
            </a:pPr>
            <a:r>
              <a:rPr lang="uk-UA" sz="1500" b="1" i="1" dirty="0">
                <a:solidFill>
                  <a:schemeClr val="bg1"/>
                </a:solidFill>
              </a:rPr>
              <a:t>Принципи інформаційної культури юриста:</a:t>
            </a:r>
          </a:p>
          <a:p>
            <a:pPr marL="0" lvl="0" indent="92075">
              <a:spcBef>
                <a:spcPts val="0"/>
              </a:spcBef>
            </a:pPr>
            <a:r>
              <a:rPr lang="uk-UA" sz="1500" dirty="0"/>
              <a:t>Забезпечення права на інформацію (передбачає, що кожен юрист має право на отримання достовірної інформації);</a:t>
            </a:r>
            <a:endParaRPr lang="ru-RU" sz="1500" dirty="0"/>
          </a:p>
          <a:p>
            <a:pPr marL="0" lvl="0" indent="92075">
              <a:spcBef>
                <a:spcPts val="0"/>
              </a:spcBef>
            </a:pPr>
            <a:r>
              <a:rPr lang="uk-UA" sz="1500" dirty="0"/>
              <a:t>Достовірності і точності (забезпечує повноту інформації, а також своєчасність її отримання);</a:t>
            </a:r>
            <a:endParaRPr lang="ru-RU" sz="1500" dirty="0"/>
          </a:p>
          <a:p>
            <a:pPr marL="0" lvl="0" indent="92075">
              <a:spcBef>
                <a:spcPts val="0"/>
              </a:spcBef>
            </a:pPr>
            <a:r>
              <a:rPr lang="uk-UA" sz="1500" dirty="0"/>
              <a:t>Необхідності (полягає в отриманні інформації такого роду, що є потрібною та корисною саме у конкретній справі);</a:t>
            </a:r>
            <a:endParaRPr lang="ru-RU" sz="1500" dirty="0"/>
          </a:p>
          <a:p>
            <a:pPr marL="0" lvl="0" indent="92075">
              <a:spcBef>
                <a:spcPts val="0"/>
              </a:spcBef>
            </a:pPr>
            <a:r>
              <a:rPr lang="uk-UA" sz="1500" dirty="0"/>
              <a:t>Справедливості (полягає у тому, що інформація має використовуватися у повному обсязі без приховування окремих відомостей, що може призвести до неправильного тлумачення суті справи);</a:t>
            </a:r>
            <a:endParaRPr lang="ru-RU" sz="1500" dirty="0"/>
          </a:p>
          <a:p>
            <a:pPr marL="0" lvl="0" indent="92075">
              <a:spcBef>
                <a:spcPts val="0"/>
              </a:spcBef>
            </a:pPr>
            <a:r>
              <a:rPr lang="uk-UA" sz="1500" dirty="0"/>
              <a:t>Раціональності (передбачає, що інформація має бути доведена до відома іншої особи певними частинами, логічно та послідовно);</a:t>
            </a:r>
            <a:endParaRPr lang="ru-RU" sz="1500" dirty="0"/>
          </a:p>
          <a:p>
            <a:pPr marL="0" lvl="0" indent="92075">
              <a:spcBef>
                <a:spcPts val="0"/>
              </a:spcBef>
            </a:pPr>
            <a:r>
              <a:rPr lang="uk-UA" sz="1500" dirty="0"/>
              <a:t>Доцільності (основним завданням якого є виокремлення конкретної мети для правильного застосування інформації);</a:t>
            </a:r>
            <a:endParaRPr lang="ru-RU" sz="1500" dirty="0"/>
          </a:p>
          <a:p>
            <a:pPr marL="0" lvl="0" indent="92075">
              <a:spcBef>
                <a:spcPts val="0"/>
              </a:spcBef>
            </a:pPr>
            <a:r>
              <a:rPr lang="uk-UA" sz="1500" dirty="0"/>
              <a:t>Вільного обміну (передбачає вільний обмін інформаційними ресурсами, отриманих у спосіб, що не суперечить чинному законодавству);</a:t>
            </a:r>
            <a:endParaRPr lang="ru-RU" sz="1500" dirty="0"/>
          </a:p>
          <a:p>
            <a:pPr marL="0" lvl="0" indent="92075">
              <a:spcBef>
                <a:spcPts val="0"/>
              </a:spcBef>
            </a:pPr>
            <a:r>
              <a:rPr lang="uk-UA" sz="1500" dirty="0"/>
              <a:t>Об’єктивності (полягає у поширенні правдивої інформації, тобто, такій, що відповідає реальній дійсності; запобігання дезінформації та інформаційному галасу);</a:t>
            </a:r>
            <a:endParaRPr lang="ru-RU" sz="1500" dirty="0"/>
          </a:p>
          <a:p>
            <a:pPr marL="0" lvl="0" indent="92075">
              <a:spcBef>
                <a:spcPts val="0"/>
              </a:spcBef>
            </a:pPr>
            <a:r>
              <a:rPr lang="uk-UA" sz="1500" dirty="0"/>
              <a:t>Відповідальності (передбачає понесення винною особою покарання матеріального або/і морального характеру за розповсюдження недостовірної інформації або такої, що є таємницею).</a:t>
            </a:r>
            <a:endParaRPr lang="ru-RU" sz="15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4008" y="0"/>
            <a:ext cx="4499991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174625">
              <a:spcBef>
                <a:spcPts val="0"/>
              </a:spcBef>
            </a:pPr>
            <a:r>
              <a:rPr lang="uk-UA" sz="1800" b="1" i="1" dirty="0"/>
              <a:t>Функції інформаційної культури юриста:</a:t>
            </a:r>
          </a:p>
          <a:p>
            <a:pPr marL="0" indent="174625">
              <a:spcBef>
                <a:spcPts val="0"/>
              </a:spcBef>
            </a:pPr>
            <a:r>
              <a:rPr lang="uk-UA" sz="1800" i="1" dirty="0"/>
              <a:t>гуманістична</a:t>
            </a:r>
            <a:r>
              <a:rPr lang="uk-UA" sz="1800" dirty="0"/>
              <a:t> – орієнтована на захист прав людини;</a:t>
            </a:r>
          </a:p>
          <a:p>
            <a:pPr marL="0" indent="174625">
              <a:spcBef>
                <a:spcPts val="0"/>
              </a:spcBef>
            </a:pPr>
            <a:r>
              <a:rPr lang="uk-UA" sz="1800" i="1" dirty="0"/>
              <a:t> управлінська </a:t>
            </a:r>
            <a:r>
              <a:rPr lang="uk-UA" sz="1800" dirty="0"/>
              <a:t>– уміння акумулювати та використовувати інформацію керівниками різного рівня в залежності від професійних навиків та знань; </a:t>
            </a:r>
          </a:p>
          <a:p>
            <a:pPr marL="0" indent="174625">
              <a:spcBef>
                <a:spcPts val="0"/>
              </a:spcBef>
            </a:pPr>
            <a:r>
              <a:rPr lang="uk-UA" sz="1800" i="1" dirty="0"/>
              <a:t>комунікативна</a:t>
            </a:r>
            <a:r>
              <a:rPr lang="uk-UA" sz="1800" dirty="0"/>
              <a:t> – забезпечення спілкування та обмін інформацією суб’єктами прав, що здійснюється на відповідному культурно-моральному рівні; </a:t>
            </a:r>
          </a:p>
          <a:p>
            <a:pPr marL="0" indent="174625">
              <a:spcBef>
                <a:spcPts val="0"/>
              </a:spcBef>
            </a:pPr>
            <a:r>
              <a:rPr lang="uk-UA" sz="1800" i="1" dirty="0"/>
              <a:t>орієнтувальна</a:t>
            </a:r>
            <a:r>
              <a:rPr lang="uk-UA" sz="1800" dirty="0"/>
              <a:t> – полягає в отриманні інформації, що підлягає чіткому розмежуванні кола осіб, яким вона може знадобитися та бути доведена; </a:t>
            </a:r>
          </a:p>
          <a:p>
            <a:pPr marL="0" indent="174625">
              <a:spcBef>
                <a:spcPts val="0"/>
              </a:spcBef>
            </a:pPr>
            <a:r>
              <a:rPr lang="uk-UA" sz="1800" i="1" dirty="0"/>
              <a:t>режимна </a:t>
            </a:r>
            <a:r>
              <a:rPr lang="uk-UA" sz="1800" dirty="0"/>
              <a:t>– передбачає раціональне використання інформаційного матеріалу, враховуючи при цьому особливості державної та комерційної таємниці; </a:t>
            </a:r>
          </a:p>
          <a:p>
            <a:pPr marL="0" indent="174625">
              <a:spcBef>
                <a:spcPts val="0"/>
              </a:spcBef>
            </a:pPr>
            <a:r>
              <a:rPr lang="uk-UA" sz="1800" i="1" dirty="0"/>
              <a:t>понесення відповідальності </a:t>
            </a:r>
            <a:r>
              <a:rPr lang="uk-UA" sz="1800" dirty="0"/>
              <a:t>– передбачає, що у разі  використання інформації не за призначенням або такої, що спричинила для особи шкоду, юрист має понести за це санкції.</a:t>
            </a:r>
            <a:endParaRPr lang="ru-RU" sz="1800" dirty="0"/>
          </a:p>
          <a:p>
            <a:pPr marL="0" indent="174625">
              <a:spcBef>
                <a:spcPts val="0"/>
              </a:spcBef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06690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pPr marL="365760" lvl="0" indent="-365760">
              <a:spcBef>
                <a:spcPct val="20000"/>
              </a:spcBef>
            </a:pPr>
            <a:r>
              <a:rPr lang="uk-UA" sz="3200" b="1" dirty="0">
                <a:solidFill>
                  <a:srgbClr val="FFFF00"/>
                </a:solidFill>
                <a:ea typeface="+mn-ea"/>
                <a:cs typeface="+mn-cs"/>
              </a:rPr>
              <a:t>15. Захист інформаційних відносин у суспільстві.</a:t>
            </a:r>
            <a:endParaRPr lang="ru-RU" sz="3200" dirty="0">
              <a:solidFill>
                <a:srgbClr val="FFFF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353871"/>
              </p:ext>
            </p:extLst>
          </p:nvPr>
        </p:nvGraphicFramePr>
        <p:xfrm>
          <a:off x="0" y="2321496"/>
          <a:ext cx="91440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1196752"/>
            <a:ext cx="91440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/>
              <a:t>Інформаційне суспільство </a:t>
            </a:r>
            <a:r>
              <a:rPr lang="uk-UA" dirty="0"/>
              <a:t>— це постіндустріальне суспільство з розвинутим інформаційним виробництвом і високим рівнем інформаційної культури, у якому ефективність діяльності людей забезпечується розмаїтістю послуг, заснованих на інтелектуальних інформаційних технологіях і технологіях зв'язку.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923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dirty="0" err="1"/>
              <a:t>правовій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особистісних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 юриста,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педагогічних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уміння</a:t>
            </a:r>
            <a:r>
              <a:rPr lang="ru-RU" dirty="0"/>
              <a:t> </a:t>
            </a:r>
            <a:r>
              <a:rPr lang="ru-RU" dirty="0" err="1"/>
              <a:t>встановлювати</a:t>
            </a:r>
            <a:r>
              <a:rPr lang="ru-RU" dirty="0"/>
              <a:t> і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контакти</a:t>
            </a:r>
            <a:r>
              <a:rPr lang="ru-RU" dirty="0"/>
              <a:t> з людьми,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основ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психології</a:t>
            </a:r>
            <a:r>
              <a:rPr lang="ru-RU" dirty="0"/>
              <a:t> і </a:t>
            </a:r>
            <a:r>
              <a:rPr lang="ru-RU" dirty="0" err="1"/>
              <a:t>однієї</a:t>
            </a:r>
            <a:r>
              <a:rPr lang="ru-RU" dirty="0"/>
              <a:t> 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- </a:t>
            </a:r>
            <a:r>
              <a:rPr lang="ru-RU" dirty="0" err="1"/>
              <a:t>юридичної</a:t>
            </a:r>
            <a:r>
              <a:rPr lang="ru-RU" dirty="0"/>
              <a:t> </a:t>
            </a:r>
            <a:r>
              <a:rPr lang="ru-RU" dirty="0" err="1"/>
              <a:t>психології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юписта</a:t>
            </a:r>
            <a:r>
              <a:rPr lang="ru-RU" dirty="0"/>
              <a:t> </a:t>
            </a:r>
            <a:r>
              <a:rPr lang="ru-RU" dirty="0" err="1"/>
              <a:t>потрібне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діяти</a:t>
            </a:r>
            <a:r>
              <a:rPr lang="ru-RU" dirty="0"/>
              <a:t> в </a:t>
            </a:r>
            <a:r>
              <a:rPr lang="ru-RU" dirty="0" err="1"/>
              <a:t>надзвичайних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і </a:t>
            </a:r>
            <a:r>
              <a:rPr lang="ru-RU" dirty="0" err="1"/>
              <a:t>зберігати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емоційну</a:t>
            </a:r>
            <a:r>
              <a:rPr lang="ru-RU" dirty="0"/>
              <a:t> </a:t>
            </a:r>
            <a:r>
              <a:rPr lang="ru-RU" dirty="0" err="1"/>
              <a:t>стійкість</a:t>
            </a:r>
            <a:r>
              <a:rPr lang="ru-RU" dirty="0"/>
              <a:t> до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негативних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.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1785" y="0"/>
            <a:ext cx="9155785" cy="1054250"/>
          </a:xfrm>
        </p:spPr>
        <p:txBody>
          <a:bodyPr/>
          <a:lstStyle/>
          <a:p>
            <a:r>
              <a:rPr lang="uk-UA" sz="2800" b="1" dirty="0">
                <a:solidFill>
                  <a:srgbClr val="FFFF00"/>
                </a:solidFill>
              </a:rPr>
              <a:t>16. Психолого-педагогічна культура юриста.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690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548680"/>
            <a:ext cx="8496943" cy="6120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8000" dirty="0"/>
          </a:p>
          <a:p>
            <a:pPr marL="0" indent="0" algn="ctr">
              <a:buNone/>
            </a:pPr>
            <a:r>
              <a:rPr lang="uk-UA" sz="8000" dirty="0"/>
              <a:t>ДЯКУЮ </a:t>
            </a:r>
          </a:p>
          <a:p>
            <a:pPr marL="0" indent="0" algn="ctr">
              <a:buNone/>
            </a:pPr>
            <a:r>
              <a:rPr lang="uk-UA" sz="8000" dirty="0"/>
              <a:t>ЗА УВАГУ!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413611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0" y="2060849"/>
            <a:ext cx="9036495" cy="4797152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/>
              <a:t>1. Поняття професійної культури. </a:t>
            </a:r>
            <a:endParaRPr lang="en-US" b="1" dirty="0"/>
          </a:p>
          <a:p>
            <a:r>
              <a:rPr lang="uk-UA" b="1" dirty="0"/>
              <a:t>2. Фактори формування професійної свідомості та культури юристів. </a:t>
            </a:r>
            <a:endParaRPr lang="en-US" b="1" dirty="0"/>
          </a:p>
          <a:p>
            <a:r>
              <a:rPr lang="uk-UA" b="1" dirty="0"/>
              <a:t>3. Моральна культура юриста.  </a:t>
            </a:r>
            <a:endParaRPr lang="en-US" b="1" dirty="0"/>
          </a:p>
          <a:p>
            <a:r>
              <a:rPr lang="uk-UA" b="1" dirty="0"/>
              <a:t>4. Моральна діяльність, моральні відносини та моральна свідомість. </a:t>
            </a:r>
            <a:endParaRPr lang="en-US" b="1" dirty="0"/>
          </a:p>
          <a:p>
            <a:r>
              <a:rPr lang="uk-UA" b="1" dirty="0"/>
              <a:t>5. Причини професійної деформації працівників юридичної сфери. </a:t>
            </a:r>
            <a:endParaRPr lang="en-US" b="1" dirty="0"/>
          </a:p>
          <a:p>
            <a:r>
              <a:rPr lang="uk-UA" b="1" dirty="0"/>
              <a:t>6. Зовнішні та внутрішні фактори, що сприяють процесу деформації моральної свідомості. </a:t>
            </a:r>
            <a:endParaRPr lang="en-US" b="1" dirty="0"/>
          </a:p>
          <a:p>
            <a:r>
              <a:rPr lang="uk-UA" b="1" dirty="0"/>
              <a:t>7. Роль моральних принципів в процесі регулювання професійної  діяльності юристів.</a:t>
            </a:r>
            <a:endParaRPr lang="ru-RU" b="1" dirty="0"/>
          </a:p>
          <a:p>
            <a:r>
              <a:rPr lang="uk-UA" b="1" dirty="0"/>
              <a:t>8. Співвідношення та взаємодія норм моралі та правових норм, що регулюють відносини в сфері юридичної діяльності.</a:t>
            </a:r>
            <a:endParaRPr lang="ru-RU" b="1" dirty="0"/>
          </a:p>
          <a:p>
            <a:r>
              <a:rPr lang="uk-UA" b="1" dirty="0"/>
              <a:t>9. Службовий етикет юриста. </a:t>
            </a:r>
            <a:endParaRPr lang="en-US" b="1" dirty="0"/>
          </a:p>
          <a:p>
            <a:r>
              <a:rPr lang="uk-UA" b="1" dirty="0"/>
              <a:t>10. Зовнішній вигляд юриста.</a:t>
            </a:r>
            <a:endParaRPr lang="en-US" b="1" dirty="0"/>
          </a:p>
          <a:p>
            <a:r>
              <a:rPr lang="uk-UA" b="1" dirty="0"/>
              <a:t>11. Естетичні вимоги до оформлення правових документів. </a:t>
            </a:r>
            <a:endParaRPr lang="en-US" b="1" dirty="0"/>
          </a:p>
          <a:p>
            <a:r>
              <a:rPr lang="uk-UA" b="1" dirty="0"/>
              <a:t>12. Поняття та структура політичної культури юриста. </a:t>
            </a:r>
            <a:endParaRPr lang="en-US" b="1" dirty="0"/>
          </a:p>
          <a:p>
            <a:r>
              <a:rPr lang="uk-UA" b="1" dirty="0"/>
              <a:t>13. Рівні політичної культури юриста. </a:t>
            </a:r>
            <a:endParaRPr lang="en-US" b="1" dirty="0"/>
          </a:p>
          <a:p>
            <a:r>
              <a:rPr lang="uk-UA" b="1" dirty="0"/>
              <a:t>14. Поняття та структура інформаційної культури юриста. </a:t>
            </a:r>
            <a:endParaRPr lang="en-US" b="1" dirty="0"/>
          </a:p>
          <a:p>
            <a:r>
              <a:rPr lang="uk-UA" b="1" dirty="0"/>
              <a:t>15. Захист інформаційних відносин у суспільстві. </a:t>
            </a:r>
            <a:endParaRPr lang="en-US" b="1" dirty="0"/>
          </a:p>
          <a:p>
            <a:r>
              <a:rPr lang="uk-UA" b="1" dirty="0"/>
              <a:t>16. Психолого-педагогічна культура юриста. </a:t>
            </a:r>
            <a:endParaRPr lang="ru-RU" b="1" dirty="0"/>
          </a:p>
        </p:txBody>
      </p:sp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>
                <a:solidFill>
                  <a:srgbClr val="FF0000"/>
                </a:solidFill>
              </a:rPr>
              <a:t>ПЛАН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0"/>
            <a:r>
              <a:rPr lang="uk-UA" dirty="0"/>
              <a:t>Скакун О.Ф. </a:t>
            </a:r>
            <a:r>
              <a:rPr lang="uk-UA" dirty="0" err="1"/>
              <a:t>Юридическая</a:t>
            </a:r>
            <a:r>
              <a:rPr lang="uk-UA" dirty="0"/>
              <a:t> </a:t>
            </a:r>
            <a:r>
              <a:rPr lang="uk-UA" dirty="0" err="1"/>
              <a:t>деонтология</a:t>
            </a:r>
            <a:r>
              <a:rPr lang="uk-UA" dirty="0"/>
              <a:t>: </a:t>
            </a:r>
            <a:r>
              <a:rPr lang="uk-UA" dirty="0" err="1"/>
              <a:t>учебн.-Х</a:t>
            </a:r>
            <a:r>
              <a:rPr lang="uk-UA" dirty="0"/>
              <a:t>.:</a:t>
            </a:r>
            <a:r>
              <a:rPr lang="uk-UA" dirty="0" err="1"/>
              <a:t>Эспада</a:t>
            </a:r>
            <a:r>
              <a:rPr lang="uk-UA" dirty="0"/>
              <a:t>,2002.</a:t>
            </a:r>
            <a:endParaRPr lang="ru-RU" dirty="0"/>
          </a:p>
          <a:p>
            <a:pPr lvl="0"/>
            <a:r>
              <a:rPr lang="uk-UA" dirty="0" err="1"/>
              <a:t>Гусарєв</a:t>
            </a:r>
            <a:r>
              <a:rPr lang="uk-UA" dirty="0"/>
              <a:t> С.Д. Юридична деонтологія.-К.,2003.</a:t>
            </a:r>
            <a:endParaRPr lang="ru-RU" dirty="0"/>
          </a:p>
          <a:p>
            <a:pPr lvl="0"/>
            <a:r>
              <a:rPr lang="uk-UA" dirty="0" err="1"/>
              <a:t>Осауленко</a:t>
            </a:r>
            <a:r>
              <a:rPr lang="uk-UA" dirty="0"/>
              <a:t> О.І. Юридична деонтологія: </a:t>
            </a:r>
            <a:r>
              <a:rPr lang="uk-UA" dirty="0" err="1"/>
              <a:t>навч</a:t>
            </a:r>
            <a:r>
              <a:rPr lang="uk-UA" dirty="0"/>
              <a:t>. </a:t>
            </a:r>
            <a:r>
              <a:rPr lang="uk-UA" dirty="0" err="1"/>
              <a:t>посіб.-К</a:t>
            </a:r>
            <a:r>
              <a:rPr lang="uk-UA" dirty="0"/>
              <a:t>.:Істина,2008.-224с.</a:t>
            </a:r>
            <a:endParaRPr lang="ru-RU" dirty="0"/>
          </a:p>
          <a:p>
            <a:pPr lvl="0"/>
            <a:r>
              <a:rPr lang="uk-UA" dirty="0"/>
              <a:t>Сливка С.С. Юридична деонтологія: </a:t>
            </a:r>
            <a:r>
              <a:rPr lang="uk-UA" dirty="0" err="1"/>
              <a:t>підручн.-К</a:t>
            </a:r>
            <a:r>
              <a:rPr lang="uk-UA" dirty="0"/>
              <a:t>.:</a:t>
            </a:r>
            <a:r>
              <a:rPr lang="uk-UA" dirty="0" err="1"/>
              <a:t>Атіка</a:t>
            </a:r>
            <a:r>
              <a:rPr lang="uk-UA" dirty="0"/>
              <a:t>,2010.-296с.</a:t>
            </a:r>
            <a:endParaRPr lang="ru-RU" dirty="0"/>
          </a:p>
          <a:p>
            <a:pPr lvl="0"/>
            <a:r>
              <a:rPr lang="uk-UA" dirty="0" err="1"/>
              <a:t>Свиридюк</a:t>
            </a:r>
            <a:r>
              <a:rPr lang="uk-UA" dirty="0"/>
              <a:t> Н.П. Юридична деонтологія: </a:t>
            </a:r>
            <a:r>
              <a:rPr lang="uk-UA" dirty="0" err="1"/>
              <a:t>навч.-метод</a:t>
            </a:r>
            <a:r>
              <a:rPr lang="uk-UA" dirty="0"/>
              <a:t>. </a:t>
            </a:r>
            <a:r>
              <a:rPr lang="uk-UA" dirty="0" err="1"/>
              <a:t>посіб.-К</a:t>
            </a:r>
            <a:r>
              <a:rPr lang="uk-UA" dirty="0"/>
              <a:t>.:Хай-Тек-Прес, 2012.-336с.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Література: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big-lib.com/images/book_16/Uridichna_deontologiya_Osnovi_uridichnoi_diyalnosti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76"/>
            <a:ext cx="210006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libfree.com/uploads/imag/pravo/gus_ud/_titl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3789040"/>
            <a:ext cx="2238375" cy="301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http://www.megakniga.com.ua/images/mod_catalog_prod/355046/9786175662489%20pric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38390"/>
            <a:ext cx="1920240" cy="2735580"/>
          </a:xfrm>
          <a:prstGeom prst="rect">
            <a:avLst/>
          </a:prstGeom>
          <a:noFill/>
        </p:spPr>
      </p:pic>
      <p:pic>
        <p:nvPicPr>
          <p:cNvPr id="7" name="Picture 5" descr="http://radniki.at.ua/_bd/0/64495003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2385037"/>
            <a:ext cx="2016224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hotline.ua/img/bx/13270/56_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2101846" cy="3068960"/>
          </a:xfrm>
          <a:prstGeom prst="rect">
            <a:avLst/>
          </a:prstGeom>
          <a:noFill/>
        </p:spPr>
      </p:pic>
      <p:pic>
        <p:nvPicPr>
          <p:cNvPr id="9" name="Picture 6" descr="http://socosvita.kiev.ua/sites/default/files/imagecache/InlineImage_200/0007_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85037"/>
            <a:ext cx="19050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72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69" y="188640"/>
            <a:ext cx="8947548" cy="187220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uk-UA" sz="4400" b="1" dirty="0"/>
            </a:br>
            <a:endParaRPr lang="uk-UA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2135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latin typeface="+mj-lt"/>
              </a:rPr>
              <a:t>1. </a:t>
            </a:r>
            <a:r>
              <a:rPr lang="ru-RU" sz="3200" b="1" dirty="0" err="1">
                <a:solidFill>
                  <a:srgbClr val="FFFF00"/>
                </a:solidFill>
                <a:latin typeface="+mj-lt"/>
              </a:rPr>
              <a:t>Поняття</a:t>
            </a:r>
            <a:r>
              <a:rPr lang="ru-RU" sz="32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+mj-lt"/>
              </a:rPr>
              <a:t>професійної</a:t>
            </a:r>
            <a:r>
              <a:rPr lang="ru-RU" sz="32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+mj-lt"/>
              </a:rPr>
              <a:t>культури</a:t>
            </a:r>
            <a:r>
              <a:rPr lang="ru-RU" sz="3200" b="1" dirty="0">
                <a:solidFill>
                  <a:srgbClr val="FFFF00"/>
                </a:solidFill>
                <a:latin typeface="+mj-lt"/>
              </a:rPr>
              <a:t>.</a:t>
            </a:r>
          </a:p>
          <a:p>
            <a:pPr algn="ctr"/>
            <a:endParaRPr lang="ru-RU" sz="3200" b="1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375652"/>
              </p:ext>
            </p:extLst>
          </p:nvPr>
        </p:nvGraphicFramePr>
        <p:xfrm>
          <a:off x="374972" y="2132856"/>
          <a:ext cx="8445500" cy="4637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943887" cy="2016224"/>
          </a:xfrm>
        </p:spPr>
        <p:txBody>
          <a:bodyPr/>
          <a:lstStyle/>
          <a:p>
            <a:r>
              <a:rPr lang="uk-UA" sz="2800" b="1" i="1" u="sng" dirty="0"/>
              <a:t>Правова культура особи </a:t>
            </a:r>
            <a:r>
              <a:rPr lang="uk-UA" sz="2800" b="1" i="1" dirty="0"/>
              <a:t>– </a:t>
            </a:r>
            <a:r>
              <a:rPr lang="uk-UA" sz="2800" dirty="0"/>
              <a:t>це</a:t>
            </a:r>
            <a:r>
              <a:rPr lang="uk-UA" sz="2800" b="1" i="1" dirty="0"/>
              <a:t> </a:t>
            </a:r>
            <a:r>
              <a:rPr lang="uk-UA" sz="2800" dirty="0"/>
              <a:t>глибоке знання і розуміння права, високо свідоме виконання його вимог як усвідомленої необхідності та внутрішньої переконаності</a:t>
            </a:r>
            <a:r>
              <a:rPr lang="uk-UA" sz="2800" b="1" i="1" dirty="0"/>
              <a:t> </a:t>
            </a:r>
            <a:r>
              <a:rPr lang="uk-UA" sz="3200" dirty="0"/>
              <a:t> 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>
          <a:xfrm>
            <a:off x="467544" y="2132856"/>
            <a:ext cx="7992888" cy="4536504"/>
          </a:xfrm>
        </p:spPr>
        <p:txBody>
          <a:bodyPr/>
          <a:lstStyle/>
          <a:p>
            <a:pPr algn="ctr"/>
            <a:r>
              <a:rPr lang="uk-UA" sz="3200" dirty="0"/>
              <a:t>Структура правової культури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619672" y="2780928"/>
            <a:ext cx="1296144" cy="9361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11560" y="4005064"/>
            <a:ext cx="180020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Правова свідомість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49272" y="4005064"/>
            <a:ext cx="187220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Поведінкові елементи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4005064"/>
            <a:ext cx="20882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Правомірна поведінка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385376" y="2780928"/>
            <a:ext cx="0" cy="10801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84168" y="2636912"/>
            <a:ext cx="864096" cy="10801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63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136904" cy="48245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u="sng" dirty="0" err="1"/>
              <a:t>Професійна</a:t>
            </a:r>
            <a:r>
              <a:rPr lang="ru-RU" sz="3600" b="1" u="sng" dirty="0"/>
              <a:t> культура юриста </a:t>
            </a:r>
            <a:r>
              <a:rPr lang="ru-RU" sz="3600" dirty="0"/>
              <a:t>— </a:t>
            </a:r>
            <a:r>
              <a:rPr lang="ru-RU" sz="3600" dirty="0" err="1"/>
              <a:t>це</a:t>
            </a:r>
            <a:r>
              <a:rPr lang="ru-RU" sz="3600" dirty="0"/>
              <a:t> </a:t>
            </a:r>
            <a:r>
              <a:rPr lang="ru-RU" sz="3600" dirty="0" err="1"/>
              <a:t>результати</a:t>
            </a:r>
            <a:r>
              <a:rPr lang="ru-RU" sz="3600" dirty="0"/>
              <a:t> </a:t>
            </a:r>
            <a:r>
              <a:rPr lang="ru-RU" sz="3600" dirty="0" err="1"/>
              <a:t>професіоналізму</a:t>
            </a:r>
            <a:r>
              <a:rPr lang="ru-RU" sz="3600" dirty="0"/>
              <a:t>, </a:t>
            </a:r>
            <a:r>
              <a:rPr lang="ru-RU" sz="3600" dirty="0" err="1"/>
              <a:t>розуміння</a:t>
            </a:r>
            <a:r>
              <a:rPr lang="ru-RU" sz="3600" dirty="0"/>
              <a:t> </a:t>
            </a:r>
            <a:r>
              <a:rPr lang="ru-RU" sz="3600" dirty="0" err="1"/>
              <a:t>правових</a:t>
            </a:r>
            <a:r>
              <a:rPr lang="ru-RU" sz="3600" dirty="0"/>
              <a:t> </a:t>
            </a:r>
            <a:r>
              <a:rPr lang="ru-RU" sz="3600" dirty="0" err="1"/>
              <a:t>явищ</a:t>
            </a:r>
            <a:r>
              <a:rPr lang="ru-RU" sz="3600" dirty="0"/>
              <a:t>, </a:t>
            </a:r>
            <a:r>
              <a:rPr lang="ru-RU" sz="3600" dirty="0" err="1"/>
              <a:t>переконання</a:t>
            </a:r>
            <a:r>
              <a:rPr lang="ru-RU" sz="3600" dirty="0"/>
              <a:t> у </a:t>
            </a:r>
            <a:r>
              <a:rPr lang="ru-RU" sz="3600" dirty="0" err="1"/>
              <a:t>цінності</a:t>
            </a:r>
            <a:r>
              <a:rPr lang="ru-RU" sz="3600" dirty="0"/>
              <a:t> права,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обумовлені</a:t>
            </a:r>
            <a:r>
              <a:rPr lang="ru-RU" sz="3600" dirty="0"/>
              <a:t> </a:t>
            </a:r>
            <a:r>
              <a:rPr lang="ru-RU" sz="3600" dirty="0" err="1"/>
              <a:t>науковою</a:t>
            </a:r>
            <a:r>
              <a:rPr lang="ru-RU" sz="3600" dirty="0"/>
              <a:t> </a:t>
            </a:r>
            <a:r>
              <a:rPr lang="ru-RU" sz="3600" dirty="0" err="1"/>
              <a:t>організацією</a:t>
            </a:r>
            <a:r>
              <a:rPr lang="ru-RU" sz="3600" dirty="0"/>
              <a:t> </a:t>
            </a:r>
            <a:r>
              <a:rPr lang="ru-RU" sz="3600" dirty="0" err="1"/>
              <a:t>праці</a:t>
            </a:r>
            <a:r>
              <a:rPr lang="ru-RU" sz="3600" dirty="0"/>
              <a:t>, </a:t>
            </a:r>
            <a:r>
              <a:rPr lang="ru-RU" sz="3600" dirty="0" err="1"/>
              <a:t>інтелектом</a:t>
            </a:r>
            <a:r>
              <a:rPr lang="ru-RU" sz="3600" dirty="0"/>
              <a:t> </a:t>
            </a:r>
            <a:r>
              <a:rPr lang="ru-RU" sz="3600" dirty="0" err="1"/>
              <a:t>правника</a:t>
            </a:r>
            <a:r>
              <a:rPr lang="ru-RU" sz="3600" dirty="0"/>
              <a:t>, </a:t>
            </a:r>
            <a:r>
              <a:rPr lang="ru-RU" sz="3600" dirty="0" err="1"/>
              <a:t>юридичною</a:t>
            </a:r>
            <a:r>
              <a:rPr lang="ru-RU" sz="3600" dirty="0"/>
              <a:t> </a:t>
            </a:r>
            <a:r>
              <a:rPr lang="ru-RU" sz="3600" dirty="0" err="1"/>
              <a:t>мораллю</a:t>
            </a:r>
            <a:r>
              <a:rPr lang="ru-RU" sz="3600" dirty="0"/>
              <a:t>, </a:t>
            </a:r>
            <a:r>
              <a:rPr lang="ru-RU" sz="3600" dirty="0" err="1"/>
              <a:t>психологічним</a:t>
            </a:r>
            <a:r>
              <a:rPr lang="ru-RU" sz="3600" dirty="0"/>
              <a:t> та </a:t>
            </a:r>
            <a:r>
              <a:rPr lang="ru-RU" sz="3600" dirty="0" err="1"/>
              <a:t>педагопчним</a:t>
            </a:r>
            <a:r>
              <a:rPr lang="ru-RU" sz="3600" dirty="0"/>
              <a:t> </a:t>
            </a:r>
            <a:r>
              <a:rPr lang="ru-RU" sz="3600" dirty="0" err="1"/>
              <a:t>вмінням</a:t>
            </a:r>
            <a:r>
              <a:rPr lang="ru-RU" sz="3600" dirty="0"/>
              <a:t> і </a:t>
            </a:r>
            <a:r>
              <a:rPr lang="ru-RU" sz="3600" dirty="0" err="1"/>
              <a:t>службовим</a:t>
            </a:r>
            <a:r>
              <a:rPr lang="ru-RU" sz="3600" dirty="0"/>
              <a:t> </a:t>
            </a:r>
            <a:r>
              <a:rPr lang="ru-RU" sz="3600" dirty="0" err="1"/>
              <a:t>етикетом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601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FF00"/>
                </a:solidFill>
              </a:rPr>
              <a:t>2. </a:t>
            </a:r>
            <a:r>
              <a:rPr lang="ru-RU" sz="3200" b="1" dirty="0" err="1">
                <a:solidFill>
                  <a:srgbClr val="FFFF00"/>
                </a:solidFill>
              </a:rPr>
              <a:t>Фактори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формування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професійної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свідомості</a:t>
            </a:r>
            <a:r>
              <a:rPr lang="ru-RU" sz="3200" b="1" dirty="0">
                <a:solidFill>
                  <a:srgbClr val="FFFF00"/>
                </a:solidFill>
              </a:rPr>
              <a:t> та </a:t>
            </a:r>
            <a:r>
              <a:rPr lang="ru-RU" sz="3200" b="1" dirty="0" err="1">
                <a:solidFill>
                  <a:srgbClr val="FFFF00"/>
                </a:solidFill>
              </a:rPr>
              <a:t>культури</a:t>
            </a:r>
            <a:r>
              <a:rPr lang="ru-RU" sz="3200" b="1" dirty="0">
                <a:solidFill>
                  <a:srgbClr val="FFFF00"/>
                </a:solidFill>
              </a:rPr>
              <a:t> юриста.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0" y="1916832"/>
            <a:ext cx="9144000" cy="4941168"/>
          </a:xfrm>
        </p:spPr>
        <p:txBody>
          <a:bodyPr>
            <a:noAutofit/>
          </a:bodyPr>
          <a:lstStyle/>
          <a:p>
            <a:pPr marL="174625" indent="-174625"/>
            <a:r>
              <a:rPr lang="ru-RU" sz="1450" b="1" i="1" dirty="0" err="1"/>
              <a:t>суб’єктивні</a:t>
            </a:r>
            <a:r>
              <a:rPr lang="ru-RU" sz="1450" b="1" i="1" dirty="0"/>
              <a:t>:</a:t>
            </a:r>
          </a:p>
          <a:p>
            <a:pPr marL="174625" lvl="0" indent="-174625"/>
            <a:r>
              <a:rPr lang="ru-RU" sz="1450" dirty="0" err="1"/>
              <a:t>наявність</a:t>
            </a:r>
            <a:r>
              <a:rPr lang="ru-RU" sz="1450" dirty="0"/>
              <a:t> </a:t>
            </a:r>
            <a:r>
              <a:rPr lang="ru-RU" sz="1450" dirty="0" err="1"/>
              <a:t>відповідної</a:t>
            </a:r>
            <a:r>
              <a:rPr lang="ru-RU" sz="1450" dirty="0"/>
              <a:t> </a:t>
            </a:r>
            <a:r>
              <a:rPr lang="ru-RU" sz="1450" dirty="0" err="1"/>
              <a:t>освіти</a:t>
            </a:r>
            <a:r>
              <a:rPr lang="ru-RU" sz="1450" dirty="0"/>
              <a:t>;</a:t>
            </a:r>
          </a:p>
          <a:p>
            <a:pPr marL="174625" lvl="0" indent="-174625"/>
            <a:r>
              <a:rPr lang="ru-RU" sz="1450" dirty="0" err="1"/>
              <a:t>здійснення</a:t>
            </a:r>
            <a:r>
              <a:rPr lang="ru-RU" sz="1450" dirty="0"/>
              <a:t> </a:t>
            </a:r>
            <a:r>
              <a:rPr lang="ru-RU" sz="1450" dirty="0" err="1"/>
              <a:t>виховного</a:t>
            </a:r>
            <a:r>
              <a:rPr lang="ru-RU" sz="1450" dirty="0"/>
              <a:t> </a:t>
            </a:r>
            <a:r>
              <a:rPr lang="ru-RU" sz="1450" dirty="0" err="1"/>
              <a:t>впливу</a:t>
            </a:r>
            <a:r>
              <a:rPr lang="uk-UA" sz="1450" dirty="0"/>
              <a:t> через: </a:t>
            </a:r>
            <a:endParaRPr lang="ru-RU" sz="1450" dirty="0"/>
          </a:p>
          <a:p>
            <a:pPr marL="174625" indent="360363"/>
            <a:r>
              <a:rPr lang="ru-RU" sz="1450" b="1" i="1" dirty="0"/>
              <a:t> </a:t>
            </a:r>
            <a:r>
              <a:rPr lang="uk-UA" sz="1450" i="1" u="sng" dirty="0"/>
              <a:t>п</a:t>
            </a:r>
            <a:r>
              <a:rPr lang="ru-RU" sz="1450" i="1" u="sng" dirty="0" err="1"/>
              <a:t>равове</a:t>
            </a:r>
            <a:r>
              <a:rPr lang="ru-RU" sz="1450" i="1" u="sng" dirty="0"/>
              <a:t> </a:t>
            </a:r>
            <a:r>
              <a:rPr lang="ru-RU" sz="1450" i="1" u="sng" dirty="0" err="1"/>
              <a:t>навчання</a:t>
            </a:r>
            <a:r>
              <a:rPr lang="ru-RU" sz="1450" i="1" u="sng" dirty="0"/>
              <a:t> </a:t>
            </a:r>
            <a:r>
              <a:rPr lang="ru-RU" sz="1450" i="1" dirty="0"/>
              <a:t>– </a:t>
            </a:r>
            <a:r>
              <a:rPr lang="ru-RU" sz="1450" dirty="0" err="1"/>
              <a:t>конкретний</a:t>
            </a:r>
            <a:r>
              <a:rPr lang="ru-RU" sz="1450" dirty="0"/>
              <a:t> вид </a:t>
            </a:r>
            <a:r>
              <a:rPr lang="ru-RU" sz="1450" dirty="0" err="1"/>
              <a:t>навчального</a:t>
            </a:r>
            <a:r>
              <a:rPr lang="ru-RU" sz="1450" dirty="0"/>
              <a:t> </a:t>
            </a:r>
            <a:r>
              <a:rPr lang="ru-RU" sz="1450" dirty="0" err="1"/>
              <a:t>процесу</a:t>
            </a:r>
            <a:r>
              <a:rPr lang="ru-RU" sz="1450" dirty="0"/>
              <a:t>, в </a:t>
            </a:r>
            <a:r>
              <a:rPr lang="ru-RU" sz="1450" dirty="0" err="1"/>
              <a:t>ході</a:t>
            </a:r>
            <a:r>
              <a:rPr lang="ru-RU" sz="1450" dirty="0"/>
              <a:t> </a:t>
            </a:r>
            <a:r>
              <a:rPr lang="ru-RU" sz="1450" dirty="0" err="1"/>
              <a:t>якого</a:t>
            </a:r>
            <a:r>
              <a:rPr lang="ru-RU" sz="1450" dirty="0"/>
              <a:t> </a:t>
            </a:r>
            <a:r>
              <a:rPr lang="ru-RU" sz="1450" dirty="0" err="1"/>
              <a:t>під</a:t>
            </a:r>
            <a:r>
              <a:rPr lang="ru-RU" sz="1450" dirty="0"/>
              <a:t> </a:t>
            </a:r>
            <a:r>
              <a:rPr lang="ru-RU" sz="1450" dirty="0" err="1"/>
              <a:t>керівництвом</a:t>
            </a:r>
            <a:r>
              <a:rPr lang="ru-RU" sz="1450" dirty="0"/>
              <a:t> </a:t>
            </a:r>
            <a:r>
              <a:rPr lang="ru-RU" sz="1450" dirty="0" err="1"/>
              <a:t>досвідчених</a:t>
            </a:r>
            <a:r>
              <a:rPr lang="ru-RU" sz="1450" dirty="0"/>
              <a:t> </a:t>
            </a:r>
            <a:r>
              <a:rPr lang="ru-RU" sz="1450" dirty="0" err="1"/>
              <a:t>юристів</a:t>
            </a:r>
            <a:r>
              <a:rPr lang="ru-RU" sz="1450" dirty="0"/>
              <a:t> члени </a:t>
            </a:r>
            <a:r>
              <a:rPr lang="ru-RU" sz="1450" dirty="0" err="1"/>
              <a:t>суспільства</a:t>
            </a:r>
            <a:r>
              <a:rPr lang="ru-RU" sz="1450" dirty="0"/>
              <a:t> </a:t>
            </a:r>
            <a:r>
              <a:rPr lang="ru-RU" sz="1450" dirty="0" err="1"/>
              <a:t>оволодівають</a:t>
            </a:r>
            <a:r>
              <a:rPr lang="ru-RU" sz="1450" dirty="0"/>
              <a:t> </a:t>
            </a:r>
            <a:r>
              <a:rPr lang="ru-RU" sz="1450" dirty="0" err="1"/>
              <a:t>правовими</a:t>
            </a:r>
            <a:r>
              <a:rPr lang="ru-RU" sz="1450" dirty="0"/>
              <a:t> </a:t>
            </a:r>
            <a:r>
              <a:rPr lang="ru-RU" sz="1450" dirty="0" err="1"/>
              <a:t>знаннями</a:t>
            </a:r>
            <a:r>
              <a:rPr lang="ru-RU" sz="1450" dirty="0"/>
              <a:t>, </a:t>
            </a:r>
            <a:r>
              <a:rPr lang="ru-RU" sz="1450" dirty="0" err="1"/>
              <a:t>навичками</a:t>
            </a:r>
            <a:r>
              <a:rPr lang="ru-RU" sz="1450" dirty="0"/>
              <a:t>, </a:t>
            </a:r>
            <a:r>
              <a:rPr lang="ru-RU" sz="1450" dirty="0" err="1"/>
              <a:t>вміннями</a:t>
            </a:r>
            <a:r>
              <a:rPr lang="ru-RU" sz="1450" dirty="0"/>
              <a:t> </a:t>
            </a:r>
            <a:r>
              <a:rPr lang="ru-RU" sz="1450" dirty="0" err="1"/>
              <a:t>здійснення</a:t>
            </a:r>
            <a:r>
              <a:rPr lang="ru-RU" sz="1450" dirty="0"/>
              <a:t> </a:t>
            </a:r>
            <a:r>
              <a:rPr lang="ru-RU" sz="1450" dirty="0" err="1"/>
              <a:t>правових</a:t>
            </a:r>
            <a:r>
              <a:rPr lang="ru-RU" sz="1450" dirty="0"/>
              <a:t> норм</a:t>
            </a:r>
            <a:r>
              <a:rPr lang="uk-UA" sz="1450" dirty="0"/>
              <a:t>;</a:t>
            </a:r>
            <a:endParaRPr lang="ru-RU" sz="1450" dirty="0"/>
          </a:p>
          <a:p>
            <a:pPr marL="174625" indent="360363"/>
            <a:r>
              <a:rPr lang="uk-UA" sz="1450" i="1" u="sng" dirty="0"/>
              <a:t>правову агітацію </a:t>
            </a:r>
            <a:r>
              <a:rPr lang="uk-UA" sz="1450" i="1" dirty="0"/>
              <a:t>– </a:t>
            </a:r>
            <a:r>
              <a:rPr lang="uk-UA" sz="1450" dirty="0"/>
              <a:t>форма правового виховання, що полягає в правовому впливі на правосвідомість та настрої членів суспільства шляхом колективних та індивідуальних співбесід, виступів на мітингах, зборах за допомогою преси, телебачення тощо;</a:t>
            </a:r>
            <a:endParaRPr lang="ru-RU" sz="1450" dirty="0"/>
          </a:p>
          <a:p>
            <a:pPr marL="174625" indent="360363"/>
            <a:r>
              <a:rPr lang="uk-UA" sz="1450" i="1" u="sng" dirty="0"/>
              <a:t>правову пропаганду </a:t>
            </a:r>
            <a:r>
              <a:rPr lang="uk-UA" sz="1450" i="1" dirty="0"/>
              <a:t>– </a:t>
            </a:r>
            <a:r>
              <a:rPr lang="uk-UA" sz="1450" dirty="0"/>
              <a:t>цілеспрямована діяльність по формуванню у членів суспільства високого рівня правосвідомості і правової культури, роз’ясненню правової політики і розповсюдженню правових знань, ідей, іншої правової інформації;</a:t>
            </a:r>
            <a:endParaRPr lang="ru-RU" sz="1450" dirty="0"/>
          </a:p>
          <a:p>
            <a:pPr marL="174625" indent="360363"/>
            <a:r>
              <a:rPr lang="uk-UA" sz="1450" i="1" u="sng" dirty="0"/>
              <a:t>п</a:t>
            </a:r>
            <a:r>
              <a:rPr lang="ru-RU" sz="1450" i="1" u="sng" dirty="0" err="1"/>
              <a:t>равове</a:t>
            </a:r>
            <a:r>
              <a:rPr lang="ru-RU" sz="1450" i="1" u="sng" dirty="0"/>
              <a:t> </a:t>
            </a:r>
            <a:r>
              <a:rPr lang="ru-RU" sz="1450" i="1" u="sng" dirty="0" err="1"/>
              <a:t>самовиховання</a:t>
            </a:r>
            <a:r>
              <a:rPr lang="ru-RU" sz="1450" i="1" u="sng" dirty="0"/>
              <a:t> </a:t>
            </a:r>
            <a:r>
              <a:rPr lang="ru-RU" sz="1450" i="1" dirty="0"/>
              <a:t>– </a:t>
            </a:r>
            <a:r>
              <a:rPr lang="ru-RU" sz="1450" dirty="0" err="1"/>
              <a:t>цілеспрямована</a:t>
            </a:r>
            <a:r>
              <a:rPr lang="ru-RU" sz="1450" dirty="0"/>
              <a:t>, </a:t>
            </a:r>
            <a:r>
              <a:rPr lang="ru-RU" sz="1450" dirty="0" err="1"/>
              <a:t>повсякденна</a:t>
            </a:r>
            <a:r>
              <a:rPr lang="ru-RU" sz="1450" dirty="0"/>
              <a:t>, систематична і </a:t>
            </a:r>
            <a:r>
              <a:rPr lang="ru-RU" sz="1450" dirty="0" err="1"/>
              <a:t>самостійна</a:t>
            </a:r>
            <a:r>
              <a:rPr lang="ru-RU" sz="1450" dirty="0"/>
              <a:t> </a:t>
            </a:r>
            <a:r>
              <a:rPr lang="ru-RU" sz="1450" dirty="0" err="1"/>
              <a:t>діяльність</a:t>
            </a:r>
            <a:r>
              <a:rPr lang="ru-RU" sz="1450" dirty="0"/>
              <a:t> людей по </a:t>
            </a:r>
            <a:r>
              <a:rPr lang="ru-RU" sz="1450" dirty="0" err="1"/>
              <a:t>оволодінню</a:t>
            </a:r>
            <a:r>
              <a:rPr lang="ru-RU" sz="1450" dirty="0"/>
              <a:t> </a:t>
            </a:r>
            <a:r>
              <a:rPr lang="ru-RU" sz="1450" dirty="0" err="1"/>
              <a:t>правовими</a:t>
            </a:r>
            <a:r>
              <a:rPr lang="ru-RU" sz="1450" dirty="0"/>
              <a:t> </a:t>
            </a:r>
            <a:r>
              <a:rPr lang="ru-RU" sz="1450" dirty="0" err="1"/>
              <a:t>знаннями</a:t>
            </a:r>
            <a:r>
              <a:rPr lang="ru-RU" sz="1450" dirty="0"/>
              <a:t> з метою </a:t>
            </a:r>
            <a:r>
              <a:rPr lang="ru-RU" sz="1450" dirty="0" err="1"/>
              <a:t>формування</a:t>
            </a:r>
            <a:r>
              <a:rPr lang="ru-RU" sz="1450" dirty="0"/>
              <a:t> </a:t>
            </a:r>
            <a:r>
              <a:rPr lang="ru-RU" sz="1450" dirty="0" err="1"/>
              <a:t>позитивних</a:t>
            </a:r>
            <a:r>
              <a:rPr lang="ru-RU" sz="1450" dirty="0"/>
              <a:t> </a:t>
            </a:r>
            <a:r>
              <a:rPr lang="ru-RU" sz="1450" dirty="0" err="1"/>
              <a:t>правових</a:t>
            </a:r>
            <a:r>
              <a:rPr lang="ru-RU" sz="1450" dirty="0"/>
              <a:t> </a:t>
            </a:r>
            <a:r>
              <a:rPr lang="ru-RU" sz="1450" dirty="0" err="1"/>
              <a:t>мотивів</a:t>
            </a:r>
            <a:r>
              <a:rPr lang="ru-RU" sz="1450" dirty="0"/>
              <a:t>, установок і </a:t>
            </a:r>
            <a:r>
              <a:rPr lang="ru-RU" sz="1450" dirty="0" err="1"/>
              <a:t>навичок</a:t>
            </a:r>
            <a:r>
              <a:rPr lang="ru-RU" sz="1450" dirty="0"/>
              <a:t> </a:t>
            </a:r>
            <a:r>
              <a:rPr lang="ru-RU" sz="1450" dirty="0" err="1"/>
              <a:t>правомірної</a:t>
            </a:r>
            <a:r>
              <a:rPr lang="ru-RU" sz="1450" dirty="0"/>
              <a:t> </a:t>
            </a:r>
            <a:r>
              <a:rPr lang="ru-RU" sz="1450" dirty="0" err="1"/>
              <a:t>поведінки</a:t>
            </a:r>
            <a:r>
              <a:rPr lang="uk-UA" sz="1450" dirty="0"/>
              <a:t>;</a:t>
            </a:r>
            <a:endParaRPr lang="ru-RU" sz="1450" dirty="0"/>
          </a:p>
          <a:p>
            <a:pPr marL="174625" lvl="0" indent="-174625"/>
            <a:r>
              <a:rPr lang="ru-RU" sz="1450" dirty="0" err="1"/>
              <a:t>спілкування</a:t>
            </a:r>
            <a:r>
              <a:rPr lang="ru-RU" sz="1450" dirty="0"/>
              <a:t> </a:t>
            </a:r>
            <a:r>
              <a:rPr lang="ru-RU" sz="1450" dirty="0" err="1"/>
              <a:t>правника</a:t>
            </a:r>
            <a:r>
              <a:rPr lang="ru-RU" sz="1450" dirty="0"/>
              <a:t> з </a:t>
            </a:r>
            <a:r>
              <a:rPr lang="ru-RU" sz="1450" dirty="0" err="1"/>
              <a:t>професійно</a:t>
            </a:r>
            <a:r>
              <a:rPr lang="ru-RU" sz="1450" dirty="0"/>
              <a:t> </a:t>
            </a:r>
            <a:r>
              <a:rPr lang="ru-RU" sz="1450" dirty="0" err="1"/>
              <a:t>розвинутим</a:t>
            </a:r>
            <a:r>
              <a:rPr lang="ru-RU" sz="1450" dirty="0"/>
              <a:t> </a:t>
            </a:r>
            <a:r>
              <a:rPr lang="ru-RU" sz="1450" dirty="0" err="1"/>
              <a:t>дружним</a:t>
            </a:r>
            <a:r>
              <a:rPr lang="ru-RU" sz="1450" dirty="0"/>
              <a:t> </a:t>
            </a:r>
            <a:r>
              <a:rPr lang="ru-RU" sz="1450" dirty="0" err="1"/>
              <a:t>колективом</a:t>
            </a:r>
            <a:r>
              <a:rPr lang="ru-RU" sz="1450" dirty="0"/>
              <a:t> </a:t>
            </a:r>
            <a:r>
              <a:rPr lang="ru-RU" sz="1450" dirty="0" err="1"/>
              <a:t>колег</a:t>
            </a:r>
            <a:r>
              <a:rPr lang="ru-RU" sz="1450" dirty="0"/>
              <a:t>;</a:t>
            </a:r>
          </a:p>
          <a:p>
            <a:pPr marL="174625" lvl="0" indent="-174625"/>
            <a:r>
              <a:rPr lang="ru-RU" sz="1450" dirty="0" err="1"/>
              <a:t>доброзичливість</a:t>
            </a:r>
            <a:r>
              <a:rPr lang="ru-RU" sz="1450" dirty="0"/>
              <a:t> та </a:t>
            </a:r>
            <a:r>
              <a:rPr lang="ru-RU" sz="1450" dirty="0" err="1"/>
              <a:t>уважність</a:t>
            </a:r>
            <a:r>
              <a:rPr lang="ru-RU" sz="1450" dirty="0"/>
              <a:t> з боку </a:t>
            </a:r>
            <a:r>
              <a:rPr lang="ru-RU" sz="1450" dirty="0" err="1"/>
              <a:t>керівництва</a:t>
            </a:r>
            <a:r>
              <a:rPr lang="ru-RU" sz="1450" dirty="0"/>
              <a:t>;</a:t>
            </a:r>
          </a:p>
          <a:p>
            <a:pPr marL="174625" lvl="0" indent="-174625"/>
            <a:r>
              <a:rPr lang="ru-RU" sz="1450" dirty="0" err="1"/>
              <a:t>наявність</a:t>
            </a:r>
            <a:r>
              <a:rPr lang="ru-RU" sz="1450" dirty="0"/>
              <a:t> </a:t>
            </a:r>
            <a:r>
              <a:rPr lang="ru-RU" sz="1450" dirty="0" err="1"/>
              <a:t>вільного</a:t>
            </a:r>
            <a:r>
              <a:rPr lang="ru-RU" sz="1450" dirty="0"/>
              <a:t> доступу до </a:t>
            </a:r>
            <a:r>
              <a:rPr lang="ru-RU" sz="1450" dirty="0" err="1"/>
              <a:t>правової</a:t>
            </a:r>
            <a:r>
              <a:rPr lang="ru-RU" sz="1450" dirty="0"/>
              <a:t> </a:t>
            </a:r>
            <a:r>
              <a:rPr lang="ru-RU" sz="1450" dirty="0" err="1"/>
              <a:t>інформації</a:t>
            </a:r>
            <a:r>
              <a:rPr lang="ru-RU" sz="1450" dirty="0"/>
              <a:t>;</a:t>
            </a:r>
          </a:p>
          <a:p>
            <a:pPr marL="174625" lvl="0" indent="-174625"/>
            <a:r>
              <a:rPr lang="ru-RU" sz="1450" dirty="0" err="1"/>
              <a:t>належний</a:t>
            </a:r>
            <a:r>
              <a:rPr lang="ru-RU" sz="1450" dirty="0"/>
              <a:t> </a:t>
            </a:r>
            <a:r>
              <a:rPr lang="ru-RU" sz="1450" dirty="0" err="1"/>
              <a:t>рівень</a:t>
            </a:r>
            <a:r>
              <a:rPr lang="ru-RU" sz="1450" dirty="0"/>
              <a:t> </a:t>
            </a:r>
            <a:r>
              <a:rPr lang="ru-RU" sz="1450" dirty="0" err="1"/>
              <a:t>соціальної</a:t>
            </a:r>
            <a:r>
              <a:rPr lang="ru-RU" sz="1450" dirty="0"/>
              <a:t> </a:t>
            </a:r>
            <a:r>
              <a:rPr lang="ru-RU" sz="1450" dirty="0" err="1"/>
              <a:t>захищеності</a:t>
            </a:r>
            <a:r>
              <a:rPr lang="ru-RU" sz="1450" dirty="0"/>
              <a:t> </a:t>
            </a:r>
            <a:r>
              <a:rPr lang="ru-RU" sz="1450" dirty="0" err="1"/>
              <a:t>працівників</a:t>
            </a:r>
            <a:r>
              <a:rPr lang="ru-RU" sz="1450" dirty="0"/>
              <a:t>;</a:t>
            </a:r>
          </a:p>
          <a:p>
            <a:pPr marL="174625" indent="-174625"/>
            <a:r>
              <a:rPr lang="ru-RU" sz="1450" dirty="0" err="1"/>
              <a:t>дотримання</a:t>
            </a:r>
            <a:r>
              <a:rPr lang="ru-RU" sz="1450" dirty="0"/>
              <a:t> </a:t>
            </a:r>
            <a:r>
              <a:rPr lang="ru-RU" sz="1450" dirty="0" err="1"/>
              <a:t>серед</a:t>
            </a:r>
            <a:r>
              <a:rPr lang="ru-RU" sz="1450" dirty="0"/>
              <a:t> </a:t>
            </a:r>
            <a:r>
              <a:rPr lang="ru-RU" sz="1450" dirty="0" err="1"/>
              <a:t>колег</a:t>
            </a:r>
            <a:r>
              <a:rPr lang="ru-RU" sz="1450" dirty="0"/>
              <a:t> </a:t>
            </a:r>
            <a:r>
              <a:rPr lang="ru-RU" sz="1450" dirty="0" err="1"/>
              <a:t>ідеалів</a:t>
            </a:r>
            <a:r>
              <a:rPr lang="ru-RU" sz="1450" dirty="0"/>
              <a:t> </a:t>
            </a:r>
            <a:r>
              <a:rPr lang="ru-RU" sz="1450" dirty="0" err="1"/>
              <a:t>людяності</a:t>
            </a:r>
            <a:r>
              <a:rPr lang="ru-RU" sz="1450" dirty="0"/>
              <a:t>, </a:t>
            </a:r>
            <a:r>
              <a:rPr lang="ru-RU" sz="1450" dirty="0" err="1"/>
              <a:t>рівності</a:t>
            </a:r>
            <a:r>
              <a:rPr lang="ru-RU" sz="1450" dirty="0"/>
              <a:t>, </a:t>
            </a:r>
            <a:r>
              <a:rPr lang="ru-RU" sz="1450" dirty="0" err="1"/>
              <a:t>справедливості</a:t>
            </a:r>
            <a:r>
              <a:rPr lang="ru-RU" sz="1450" dirty="0"/>
              <a:t> та </a:t>
            </a:r>
            <a:r>
              <a:rPr lang="ru-RU" sz="1450" dirty="0" err="1"/>
              <a:t>взаємодопомоги</a:t>
            </a:r>
            <a:r>
              <a:rPr lang="ru-RU" sz="1450" dirty="0"/>
              <a:t> </a:t>
            </a:r>
            <a:r>
              <a:rPr lang="ru-RU" sz="1450" dirty="0" err="1"/>
              <a:t>тощо</a:t>
            </a:r>
            <a:endParaRPr lang="ru-RU" sz="1450" dirty="0"/>
          </a:p>
          <a:p>
            <a:pPr marL="174625" indent="-174625"/>
            <a:endParaRPr lang="ru-RU" sz="1450" dirty="0"/>
          </a:p>
        </p:txBody>
      </p:sp>
    </p:spTree>
    <p:extLst>
      <p:ext uri="{BB962C8B-B14F-4D97-AF65-F5344CB8AC3E}">
        <p14:creationId xmlns:p14="http://schemas.microsoft.com/office/powerpoint/2010/main" val="2898032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1061</TotalTime>
  <Words>3187</Words>
  <Application>Microsoft Office PowerPoint</Application>
  <PresentationFormat>Экран (4:3)</PresentationFormat>
  <Paragraphs>220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Book Antiqua</vt:lpstr>
      <vt:lpstr>Calibri</vt:lpstr>
      <vt:lpstr>Tahoma</vt:lpstr>
      <vt:lpstr>Times New Roman</vt:lpstr>
      <vt:lpstr>Wingdings</vt:lpstr>
      <vt:lpstr>Твердый переплет</vt:lpstr>
      <vt:lpstr>Презентация PowerPoint</vt:lpstr>
      <vt:lpstr>Презентация PowerPoint</vt:lpstr>
      <vt:lpstr>ПЛАН</vt:lpstr>
      <vt:lpstr>Література:</vt:lpstr>
      <vt:lpstr>Презентация PowerPoint</vt:lpstr>
      <vt:lpstr> </vt:lpstr>
      <vt:lpstr>Правова культура особи – це глибоке знання і розуміння права, високо свідоме виконання його вимог як усвідомленої необхідності та внутрішньої переконаності  </vt:lpstr>
      <vt:lpstr>Професійна культура юриста — це результати професіоналізму, розуміння правових явищ, переконання у цінності права, які обумовлені науковою організацією праці, інтелектом правника, юридичною мораллю, психологічним та педагопчним вмінням і службовим етикетом.</vt:lpstr>
      <vt:lpstr>2. Фактори формування професійної свідомості та культури юриста.</vt:lpstr>
      <vt:lpstr> об’єктивні: </vt:lpstr>
      <vt:lpstr>3. Моральна культура юриста.</vt:lpstr>
      <vt:lpstr>4. Моральна діяльність, моральні відносини та моральна свідомість.</vt:lpstr>
      <vt:lpstr> 5. Причини професійної деформації працівників юридичної сфери. </vt:lpstr>
      <vt:lpstr>Форми деформації правової свідомості:  </vt:lpstr>
      <vt:lpstr>6. Зовнішні та внутрішні фактори, що сприяють процесу деформації моральної свідомості.</vt:lpstr>
      <vt:lpstr>Внутрішні фактори пояснюються недоліками самої правоохоронної си­стеми, до яких слід віднести негативні традиції, стереотипи мислення, амо­ральні критерії оцінки, правопорушення самих співробітників, що в резуль­таті також призводить до дефектів правової свідомості. </vt:lpstr>
      <vt:lpstr>7. Роль моральних принципів в процесі регулювання професійної діяльності юристів.</vt:lpstr>
      <vt:lpstr>8. Співвідношення та взаємодія норм моралі та правових норм, що регулюють відносини в сфері юридичної діяльності.</vt:lpstr>
      <vt:lpstr>9. Службовий етикет юриста.</vt:lpstr>
      <vt:lpstr>10. Зовнішній вигляд юриста.</vt:lpstr>
      <vt:lpstr>11. Естетичні вимоги до оформлення правових документів. </vt:lpstr>
      <vt:lpstr>Презентация PowerPoint</vt:lpstr>
      <vt:lpstr>12. Поняття та структура політичної культури юриста.</vt:lpstr>
      <vt:lpstr>13. Рівні політичної культури юриста.</vt:lpstr>
      <vt:lpstr>14. Поняття та структура інформаційної культури юриста. </vt:lpstr>
      <vt:lpstr>Презентация PowerPoint</vt:lpstr>
      <vt:lpstr>15. Захист інформаційних відносин у суспільстві.</vt:lpstr>
      <vt:lpstr>16. Психолого-педагогічна культура юриста.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ТЕМА1 Предмет, завдання, принципи та функції юридичної деонтології</dc:title>
  <dc:creator>влад</dc:creator>
  <cp:lastModifiedBy>Максим Пендюра</cp:lastModifiedBy>
  <cp:revision>74</cp:revision>
  <dcterms:created xsi:type="dcterms:W3CDTF">2012-02-08T07:49:00Z</dcterms:created>
  <dcterms:modified xsi:type="dcterms:W3CDTF">2024-01-01T21:25:52Z</dcterms:modified>
</cp:coreProperties>
</file>