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9"/>
  </p:notesMasterIdLst>
  <p:sldIdLst>
    <p:sldId id="265" r:id="rId2"/>
    <p:sldId id="266" r:id="rId3"/>
    <p:sldId id="257" r:id="rId4"/>
    <p:sldId id="258" r:id="rId5"/>
    <p:sldId id="270" r:id="rId6"/>
    <p:sldId id="259" r:id="rId7"/>
    <p:sldId id="269" r:id="rId8"/>
    <p:sldId id="275" r:id="rId9"/>
    <p:sldId id="288" r:id="rId10"/>
    <p:sldId id="289" r:id="rId11"/>
    <p:sldId id="290" r:id="rId12"/>
    <p:sldId id="272" r:id="rId13"/>
    <p:sldId id="279" r:id="rId14"/>
    <p:sldId id="282" r:id="rId15"/>
    <p:sldId id="283" r:id="rId16"/>
    <p:sldId id="284" r:id="rId17"/>
    <p:sldId id="285" r:id="rId18"/>
    <p:sldId id="291" r:id="rId19"/>
    <p:sldId id="292" r:id="rId20"/>
    <p:sldId id="293" r:id="rId21"/>
    <p:sldId id="294" r:id="rId22"/>
    <p:sldId id="295" r:id="rId23"/>
    <p:sldId id="296" r:id="rId24"/>
    <p:sldId id="280" r:id="rId25"/>
    <p:sldId id="286" r:id="rId26"/>
    <p:sldId id="287" r:id="rId27"/>
    <p:sldId id="278" r:id="rId28"/>
  </p:sldIdLst>
  <p:sldSz cx="9144000" cy="6858000" type="screen4x3"/>
  <p:notesSz cx="6858000" cy="9144000"/>
  <p:defaultTextStyle>
    <a:defPPr>
      <a:defRPr lang="uk-U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52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E20869-D55C-42C1-A209-F8155B30160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uk-UA"/>
        </a:p>
      </dgm:t>
    </dgm:pt>
    <dgm:pt modelId="{C0FBCA33-352A-4D4F-A6CF-56A3A8841CD4}">
      <dgm:prSet/>
      <dgm:spPr/>
      <dgm:t>
        <a:bodyPr/>
        <a:lstStyle/>
        <a:p>
          <a:r>
            <a:rPr lang="ru-RU" b="1" i="1" u="sng" dirty="0"/>
            <a:t>Юрист  - </a:t>
          </a:r>
          <a:r>
            <a:rPr lang="ru-RU" b="0" i="0" u="none" dirty="0" err="1"/>
            <a:t>це</a:t>
          </a:r>
          <a:r>
            <a:rPr lang="ru-RU" b="0" i="0" u="none" dirty="0"/>
            <a:t> </a:t>
          </a:r>
          <a:r>
            <a:rPr lang="ru-RU" b="0" i="0" u="none" dirty="0" err="1"/>
            <a:t>професіонал</a:t>
          </a:r>
          <a:r>
            <a:rPr lang="ru-RU" b="0" i="0" u="none" dirty="0"/>
            <a:t>, </a:t>
          </a:r>
          <a:r>
            <a:rPr lang="ru-RU" b="0" i="0" u="none" dirty="0" err="1"/>
            <a:t>який</a:t>
          </a:r>
          <a:r>
            <a:rPr lang="ru-RU" b="0" i="0" u="none" dirty="0"/>
            <a:t> </a:t>
          </a:r>
          <a:r>
            <a:rPr lang="ru-RU" b="0" i="0" u="none" dirty="0" err="1"/>
            <a:t>має</a:t>
          </a:r>
          <a:r>
            <a:rPr lang="ru-RU" b="0" i="0" u="none" dirty="0"/>
            <a:t> </a:t>
          </a:r>
          <a:r>
            <a:rPr lang="ru-RU" b="0" i="0" u="none" dirty="0" err="1"/>
            <a:t>фундаментальні</a:t>
          </a:r>
          <a:r>
            <a:rPr lang="ru-RU" b="0" i="0" u="none" dirty="0"/>
            <a:t> та </a:t>
          </a:r>
          <a:r>
            <a:rPr lang="ru-RU" b="0" i="0" u="none" dirty="0" err="1"/>
            <a:t>спеціальні</a:t>
          </a:r>
          <a:r>
            <a:rPr lang="ru-RU" b="0" i="0" u="none" dirty="0"/>
            <a:t> </a:t>
          </a:r>
          <a:r>
            <a:rPr lang="ru-RU" b="0" i="0" u="none" dirty="0" err="1"/>
            <a:t>правові</a:t>
          </a:r>
          <a:r>
            <a:rPr lang="ru-RU" b="0" i="0" u="none" dirty="0"/>
            <a:t> </a:t>
          </a:r>
          <a:r>
            <a:rPr lang="ru-RU" b="0" i="0" u="none" dirty="0" err="1"/>
            <a:t>знання</a:t>
          </a:r>
          <a:r>
            <a:rPr lang="ru-RU" b="0" i="0" u="none" dirty="0"/>
            <a:t>, </a:t>
          </a:r>
          <a:r>
            <a:rPr lang="ru-RU" b="0" i="0" u="none" dirty="0" err="1"/>
            <a:t>глибоко</a:t>
          </a:r>
          <a:r>
            <a:rPr lang="ru-RU" b="0" i="0" u="none" dirty="0"/>
            <a:t> </a:t>
          </a:r>
          <a:r>
            <a:rPr lang="ru-RU" b="0" i="0" u="none" dirty="0" err="1"/>
            <a:t>переконаний</a:t>
          </a:r>
          <a:r>
            <a:rPr lang="ru-RU" b="0" i="0" u="none" dirty="0"/>
            <a:t> у </a:t>
          </a:r>
          <a:r>
            <a:rPr lang="ru-RU" b="0" i="0" u="none" dirty="0" err="1"/>
            <a:t>винятковому</a:t>
          </a:r>
          <a:r>
            <a:rPr lang="ru-RU" b="0" i="0" u="none" dirty="0"/>
            <a:t> </a:t>
          </a:r>
          <a:r>
            <a:rPr lang="ru-RU" b="0" i="0" u="none" dirty="0" err="1"/>
            <a:t>призначенні</a:t>
          </a:r>
          <a:r>
            <a:rPr lang="ru-RU" b="0" i="0" u="none" dirty="0"/>
            <a:t> права і </a:t>
          </a:r>
          <a:r>
            <a:rPr lang="ru-RU" b="0" i="0" u="none" dirty="0" err="1"/>
            <a:t>законності</a:t>
          </a:r>
          <a:r>
            <a:rPr lang="ru-RU" b="0" i="0" u="none" dirty="0"/>
            <a:t> для </a:t>
          </a:r>
          <a:r>
            <a:rPr lang="ru-RU" b="0" i="0" u="none" dirty="0" err="1"/>
            <a:t>суспільства</a:t>
          </a:r>
          <a:r>
            <a:rPr lang="ru-RU" b="0" i="0" u="none" dirty="0"/>
            <a:t>, </a:t>
          </a:r>
          <a:r>
            <a:rPr lang="ru-RU" b="0" i="0" u="none" dirty="0" err="1"/>
            <a:t>кваліфіковано</a:t>
          </a:r>
          <a:r>
            <a:rPr lang="ru-RU" b="0" i="0" u="none" dirty="0"/>
            <a:t> </a:t>
          </a:r>
          <a:r>
            <a:rPr lang="ru-RU" b="0" i="0" u="none" dirty="0" err="1"/>
            <a:t>користується</a:t>
          </a:r>
          <a:r>
            <a:rPr lang="ru-RU" b="0" i="0" u="none" dirty="0"/>
            <a:t> </a:t>
          </a:r>
          <a:r>
            <a:rPr lang="ru-RU" b="0" i="0" u="none" dirty="0" err="1"/>
            <a:t>юридичним</a:t>
          </a:r>
          <a:r>
            <a:rPr lang="ru-RU" b="0" i="0" u="none" dirty="0"/>
            <a:t> </a:t>
          </a:r>
          <a:r>
            <a:rPr lang="ru-RU" b="0" i="0" u="none" dirty="0" err="1"/>
            <a:t>інструментарієм</a:t>
          </a:r>
          <a:r>
            <a:rPr lang="ru-RU" b="0" i="0" u="none" dirty="0"/>
            <a:t> при </a:t>
          </a:r>
          <a:r>
            <a:rPr lang="ru-RU" b="0" i="0" u="none" dirty="0" err="1"/>
            <a:t>розв’язанні</a:t>
          </a:r>
          <a:r>
            <a:rPr lang="ru-RU" b="0" i="0" u="none" dirty="0"/>
            <a:t> </a:t>
          </a:r>
          <a:r>
            <a:rPr lang="ru-RU" b="0" i="0" u="none" dirty="0" err="1"/>
            <a:t>юридичних</a:t>
          </a:r>
          <a:r>
            <a:rPr lang="ru-RU" b="0" i="0" u="none" dirty="0"/>
            <a:t> проблем в </a:t>
          </a:r>
          <a:r>
            <a:rPr lang="ru-RU" b="0" i="0" u="none" dirty="0" err="1"/>
            <a:t>ім’я</a:t>
          </a:r>
          <a:r>
            <a:rPr lang="ru-RU" b="0" i="0" u="none" dirty="0"/>
            <a:t> </a:t>
          </a:r>
          <a:r>
            <a:rPr lang="ru-RU" b="0" i="0" u="none" dirty="0" err="1"/>
            <a:t>захисту</a:t>
          </a:r>
          <a:r>
            <a:rPr lang="ru-RU" b="0" i="0" u="none" dirty="0"/>
            <a:t> прав і </a:t>
          </a:r>
          <a:r>
            <a:rPr lang="ru-RU" b="0" i="0" u="none" dirty="0" err="1"/>
            <a:t>законних</a:t>
          </a:r>
          <a:r>
            <a:rPr lang="ru-RU" b="0" i="0" u="none" dirty="0"/>
            <a:t> </a:t>
          </a:r>
          <a:r>
            <a:rPr lang="ru-RU" b="0" i="0" u="none" dirty="0" err="1"/>
            <a:t>інтересів</a:t>
          </a:r>
          <a:r>
            <a:rPr lang="ru-RU" b="0" i="0" u="none" dirty="0"/>
            <a:t> </a:t>
          </a:r>
          <a:r>
            <a:rPr lang="ru-RU" b="0" i="0" u="none" dirty="0" err="1"/>
            <a:t>громадян</a:t>
          </a:r>
          <a:endParaRPr lang="uk-UA" b="0" i="0" u="none" dirty="0"/>
        </a:p>
      </dgm:t>
    </dgm:pt>
    <dgm:pt modelId="{AB9CF07B-121E-4EBF-9BC7-1515A14AE115}" type="parTrans" cxnId="{91FF593C-DB27-4BCE-AA77-BA88702DF209}">
      <dgm:prSet/>
      <dgm:spPr/>
      <dgm:t>
        <a:bodyPr/>
        <a:lstStyle/>
        <a:p>
          <a:endParaRPr lang="uk-UA"/>
        </a:p>
      </dgm:t>
    </dgm:pt>
    <dgm:pt modelId="{468ED0FA-E510-4A2F-AA98-2781D861B1DE}" type="sibTrans" cxnId="{91FF593C-DB27-4BCE-AA77-BA88702DF209}">
      <dgm:prSet/>
      <dgm:spPr/>
      <dgm:t>
        <a:bodyPr/>
        <a:lstStyle/>
        <a:p>
          <a:endParaRPr lang="uk-UA"/>
        </a:p>
      </dgm:t>
    </dgm:pt>
    <dgm:pt modelId="{97DB0E85-AC6A-43BC-9C90-270B24F76FD5}" type="pres">
      <dgm:prSet presAssocID="{C9E20869-D55C-42C1-A209-F8155B30160B}" presName="diagram" presStyleCnt="0">
        <dgm:presLayoutVars>
          <dgm:chPref val="1"/>
          <dgm:dir/>
          <dgm:animOne val="branch"/>
          <dgm:animLvl val="lvl"/>
          <dgm:resizeHandles/>
        </dgm:presLayoutVars>
      </dgm:prSet>
      <dgm:spPr/>
    </dgm:pt>
    <dgm:pt modelId="{1C5E5060-274B-47E1-AEB6-3E81E3971100}" type="pres">
      <dgm:prSet presAssocID="{C0FBCA33-352A-4D4F-A6CF-56A3A8841CD4}" presName="root" presStyleCnt="0"/>
      <dgm:spPr/>
    </dgm:pt>
    <dgm:pt modelId="{BD41A37B-C5E5-4D36-B223-3ADB1CD0EA1A}" type="pres">
      <dgm:prSet presAssocID="{C0FBCA33-352A-4D4F-A6CF-56A3A8841CD4}" presName="rootComposite" presStyleCnt="0"/>
      <dgm:spPr/>
    </dgm:pt>
    <dgm:pt modelId="{2FE8ADED-21EC-41FD-B183-F78B0AC38D4C}" type="pres">
      <dgm:prSet presAssocID="{C0FBCA33-352A-4D4F-A6CF-56A3A8841CD4}" presName="rootText" presStyleLbl="node1" presStyleIdx="0" presStyleCnt="1" custScaleY="106411"/>
      <dgm:spPr/>
    </dgm:pt>
    <dgm:pt modelId="{1FC37FB1-90CB-4192-8E43-32B3FF4EF0A1}" type="pres">
      <dgm:prSet presAssocID="{C0FBCA33-352A-4D4F-A6CF-56A3A8841CD4}" presName="rootConnector" presStyleLbl="node1" presStyleIdx="0" presStyleCnt="1"/>
      <dgm:spPr/>
    </dgm:pt>
    <dgm:pt modelId="{2BE5A884-3334-49A9-BD8B-64639963103D}" type="pres">
      <dgm:prSet presAssocID="{C0FBCA33-352A-4D4F-A6CF-56A3A8841CD4}" presName="childShape" presStyleCnt="0"/>
      <dgm:spPr/>
    </dgm:pt>
  </dgm:ptLst>
  <dgm:cxnLst>
    <dgm:cxn modelId="{D0A44E07-A85D-45EE-B53A-515BEACA6B73}" type="presOf" srcId="{C9E20869-D55C-42C1-A209-F8155B30160B}" destId="{97DB0E85-AC6A-43BC-9C90-270B24F76FD5}" srcOrd="0" destOrd="0" presId="urn:microsoft.com/office/officeart/2005/8/layout/hierarchy3"/>
    <dgm:cxn modelId="{91FF593C-DB27-4BCE-AA77-BA88702DF209}" srcId="{C9E20869-D55C-42C1-A209-F8155B30160B}" destId="{C0FBCA33-352A-4D4F-A6CF-56A3A8841CD4}" srcOrd="0" destOrd="0" parTransId="{AB9CF07B-121E-4EBF-9BC7-1515A14AE115}" sibTransId="{468ED0FA-E510-4A2F-AA98-2781D861B1DE}"/>
    <dgm:cxn modelId="{F98A599F-9F08-488C-861C-B43DA5A8551F}" type="presOf" srcId="{C0FBCA33-352A-4D4F-A6CF-56A3A8841CD4}" destId="{1FC37FB1-90CB-4192-8E43-32B3FF4EF0A1}" srcOrd="1" destOrd="0" presId="urn:microsoft.com/office/officeart/2005/8/layout/hierarchy3"/>
    <dgm:cxn modelId="{0521C9F2-F3EE-4BFB-A5CF-BCA8FD61100E}" type="presOf" srcId="{C0FBCA33-352A-4D4F-A6CF-56A3A8841CD4}" destId="{2FE8ADED-21EC-41FD-B183-F78B0AC38D4C}" srcOrd="0" destOrd="0" presId="urn:microsoft.com/office/officeart/2005/8/layout/hierarchy3"/>
    <dgm:cxn modelId="{DBE4BBC3-E46C-480A-AE96-368E2D142E61}" type="presParOf" srcId="{97DB0E85-AC6A-43BC-9C90-270B24F76FD5}" destId="{1C5E5060-274B-47E1-AEB6-3E81E3971100}" srcOrd="0" destOrd="0" presId="urn:microsoft.com/office/officeart/2005/8/layout/hierarchy3"/>
    <dgm:cxn modelId="{40402E78-4F77-453D-BA7A-0E6ABE8F88F6}" type="presParOf" srcId="{1C5E5060-274B-47E1-AEB6-3E81E3971100}" destId="{BD41A37B-C5E5-4D36-B223-3ADB1CD0EA1A}" srcOrd="0" destOrd="0" presId="urn:microsoft.com/office/officeart/2005/8/layout/hierarchy3"/>
    <dgm:cxn modelId="{50A64CE9-EA29-4AA3-A0D5-061EB243DBA9}" type="presParOf" srcId="{BD41A37B-C5E5-4D36-B223-3ADB1CD0EA1A}" destId="{2FE8ADED-21EC-41FD-B183-F78B0AC38D4C}" srcOrd="0" destOrd="0" presId="urn:microsoft.com/office/officeart/2005/8/layout/hierarchy3"/>
    <dgm:cxn modelId="{7EDFCCD7-3F23-4948-86AF-14918699D870}" type="presParOf" srcId="{BD41A37B-C5E5-4D36-B223-3ADB1CD0EA1A}" destId="{1FC37FB1-90CB-4192-8E43-32B3FF4EF0A1}" srcOrd="1" destOrd="0" presId="urn:microsoft.com/office/officeart/2005/8/layout/hierarchy3"/>
    <dgm:cxn modelId="{FA155B29-783D-49F5-B3C7-9C606787AECE}" type="presParOf" srcId="{1C5E5060-274B-47E1-AEB6-3E81E3971100}" destId="{2BE5A884-3334-49A9-BD8B-64639963103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2330962-C647-4196-BF08-C44418F2D1DE}"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ru-RU"/>
        </a:p>
      </dgm:t>
    </dgm:pt>
    <dgm:pt modelId="{310885DB-9EFE-47F4-B398-3918FA0A9E1A}">
      <dgm:prSet phldrT="[Текст]"/>
      <dgm:spPr/>
      <dgm:t>
        <a:bodyPr/>
        <a:lstStyle/>
        <a:p>
          <a:r>
            <a:rPr lang="uk-UA" dirty="0">
              <a:solidFill>
                <a:schemeClr val="tx1"/>
              </a:solidFill>
            </a:rPr>
            <a:t> Види юридичної роботи:</a:t>
          </a:r>
          <a:endParaRPr lang="ru-RU" dirty="0">
            <a:solidFill>
              <a:schemeClr val="tx1"/>
            </a:solidFill>
          </a:endParaRPr>
        </a:p>
      </dgm:t>
    </dgm:pt>
    <dgm:pt modelId="{A80FE33C-C937-4D41-A1AD-9D495B9CE296}" type="parTrans" cxnId="{483FFE1E-D2EC-44AD-86CD-AD1ACC85D9B5}">
      <dgm:prSet/>
      <dgm:spPr/>
      <dgm:t>
        <a:bodyPr/>
        <a:lstStyle/>
        <a:p>
          <a:endParaRPr lang="ru-RU"/>
        </a:p>
      </dgm:t>
    </dgm:pt>
    <dgm:pt modelId="{36976E49-F762-4A00-9FF9-6CD85D1EC18E}" type="sibTrans" cxnId="{483FFE1E-D2EC-44AD-86CD-AD1ACC85D9B5}">
      <dgm:prSet/>
      <dgm:spPr/>
      <dgm:t>
        <a:bodyPr/>
        <a:lstStyle/>
        <a:p>
          <a:endParaRPr lang="ru-RU"/>
        </a:p>
      </dgm:t>
    </dgm:pt>
    <dgm:pt modelId="{FCC4B66D-A30A-4228-9232-5244D9D435AA}">
      <dgm:prSet phldrT="[Текст]"/>
      <dgm:spPr/>
      <dgm:t>
        <a:bodyPr/>
        <a:lstStyle/>
        <a:p>
          <a:r>
            <a:rPr lang="uk-UA" dirty="0"/>
            <a:t>правосуддя, </a:t>
          </a:r>
          <a:endParaRPr lang="ru-RU" dirty="0"/>
        </a:p>
      </dgm:t>
    </dgm:pt>
    <dgm:pt modelId="{751A11CF-CF50-4C0C-B4BE-A10E92F27B70}" type="parTrans" cxnId="{08A9A269-2AE7-4BD8-8511-C89930CBD93D}">
      <dgm:prSet/>
      <dgm:spPr/>
      <dgm:t>
        <a:bodyPr/>
        <a:lstStyle/>
        <a:p>
          <a:endParaRPr lang="ru-RU"/>
        </a:p>
      </dgm:t>
    </dgm:pt>
    <dgm:pt modelId="{7754C7E7-381F-4887-9103-3D66F7E11B1C}" type="sibTrans" cxnId="{08A9A269-2AE7-4BD8-8511-C89930CBD93D}">
      <dgm:prSet/>
      <dgm:spPr/>
      <dgm:t>
        <a:bodyPr/>
        <a:lstStyle/>
        <a:p>
          <a:endParaRPr lang="ru-RU"/>
        </a:p>
      </dgm:t>
    </dgm:pt>
    <dgm:pt modelId="{814D6C94-49BD-4ACF-8E25-E57172C537F2}">
      <dgm:prSet phldrT="[Текст]"/>
      <dgm:spPr/>
      <dgm:t>
        <a:bodyPr/>
        <a:lstStyle/>
        <a:p>
          <a:r>
            <a:rPr lang="uk-UA" dirty="0">
              <a:solidFill>
                <a:schemeClr val="tx1"/>
              </a:solidFill>
            </a:rPr>
            <a:t>Види юридичної діяльності:</a:t>
          </a:r>
          <a:endParaRPr lang="ru-RU" dirty="0">
            <a:solidFill>
              <a:schemeClr val="tx1"/>
            </a:solidFill>
          </a:endParaRPr>
        </a:p>
      </dgm:t>
    </dgm:pt>
    <dgm:pt modelId="{A97DCE9C-8CEE-47B6-AC4F-C9AFB0CE44EA}" type="parTrans" cxnId="{C19BAB3D-3E13-49E8-A32C-E45F1B301C7D}">
      <dgm:prSet/>
      <dgm:spPr/>
      <dgm:t>
        <a:bodyPr/>
        <a:lstStyle/>
        <a:p>
          <a:endParaRPr lang="ru-RU"/>
        </a:p>
      </dgm:t>
    </dgm:pt>
    <dgm:pt modelId="{9EA8E3F7-3C15-4B6E-A22B-C5D54853DDA7}" type="sibTrans" cxnId="{C19BAB3D-3E13-49E8-A32C-E45F1B301C7D}">
      <dgm:prSet/>
      <dgm:spPr/>
      <dgm:t>
        <a:bodyPr/>
        <a:lstStyle/>
        <a:p>
          <a:endParaRPr lang="ru-RU"/>
        </a:p>
      </dgm:t>
    </dgm:pt>
    <dgm:pt modelId="{83C65144-ABAA-4B4F-B52F-D6B7BF9FEFDC}">
      <dgm:prSet phldrT="[Текст]"/>
      <dgm:spPr/>
      <dgm:t>
        <a:bodyPr/>
        <a:lstStyle/>
        <a:p>
          <a:r>
            <a:rPr lang="uk-UA" i="1" dirty="0"/>
            <a:t>За змістом: </a:t>
          </a:r>
          <a:r>
            <a:rPr lang="uk-UA" dirty="0"/>
            <a:t>консультування, тлумачення, виступи в юридичних установах, ведення юридичної справи тощо.</a:t>
          </a:r>
          <a:endParaRPr lang="ru-RU" dirty="0"/>
        </a:p>
      </dgm:t>
    </dgm:pt>
    <dgm:pt modelId="{CA8F8E83-3D24-4E17-AC68-A044C1887830}" type="parTrans" cxnId="{10668FF8-6A79-4F92-8238-9709DC2912EB}">
      <dgm:prSet/>
      <dgm:spPr/>
      <dgm:t>
        <a:bodyPr/>
        <a:lstStyle/>
        <a:p>
          <a:endParaRPr lang="ru-RU"/>
        </a:p>
      </dgm:t>
    </dgm:pt>
    <dgm:pt modelId="{71F26C02-A552-4765-AA69-2508901EF8D3}" type="sibTrans" cxnId="{10668FF8-6A79-4F92-8238-9709DC2912EB}">
      <dgm:prSet/>
      <dgm:spPr/>
      <dgm:t>
        <a:bodyPr/>
        <a:lstStyle/>
        <a:p>
          <a:endParaRPr lang="ru-RU"/>
        </a:p>
      </dgm:t>
    </dgm:pt>
    <dgm:pt modelId="{1DABB454-177F-42D4-A876-B07D69830693}">
      <dgm:prSet phldrT="[Текст]"/>
      <dgm:spPr/>
      <dgm:t>
        <a:bodyPr/>
        <a:lstStyle/>
        <a:p>
          <a:r>
            <a:rPr lang="uk-UA" dirty="0"/>
            <a:t>прокурорський нагляд, </a:t>
          </a:r>
          <a:endParaRPr lang="ru-RU" dirty="0"/>
        </a:p>
      </dgm:t>
    </dgm:pt>
    <dgm:pt modelId="{E8C1C60C-EC5B-4A7E-A160-88166A9DAF43}" type="parTrans" cxnId="{5B949100-C432-46EC-8818-360CDFDCD525}">
      <dgm:prSet/>
      <dgm:spPr/>
      <dgm:t>
        <a:bodyPr/>
        <a:lstStyle/>
        <a:p>
          <a:endParaRPr lang="ru-RU"/>
        </a:p>
      </dgm:t>
    </dgm:pt>
    <dgm:pt modelId="{37E1F40A-D8F8-481D-B300-C55ACC70B201}" type="sibTrans" cxnId="{5B949100-C432-46EC-8818-360CDFDCD525}">
      <dgm:prSet/>
      <dgm:spPr/>
      <dgm:t>
        <a:bodyPr/>
        <a:lstStyle/>
        <a:p>
          <a:endParaRPr lang="ru-RU"/>
        </a:p>
      </dgm:t>
    </dgm:pt>
    <dgm:pt modelId="{DA0C28CA-22BB-480B-BCEC-05ADDAAF855D}">
      <dgm:prSet phldrT="[Текст]"/>
      <dgm:spPr/>
      <dgm:t>
        <a:bodyPr/>
        <a:lstStyle/>
        <a:p>
          <a:r>
            <a:rPr lang="uk-UA" dirty="0"/>
            <a:t>надання юридичної допомоги громадянам та організаціям (адвокатська діяльність), </a:t>
          </a:r>
          <a:endParaRPr lang="ru-RU" dirty="0"/>
        </a:p>
      </dgm:t>
    </dgm:pt>
    <dgm:pt modelId="{309A9836-9CD5-4D85-8857-E1DC307FF447}" type="parTrans" cxnId="{6E6FFC2A-D13F-438B-A5B1-EBD68681E548}">
      <dgm:prSet/>
      <dgm:spPr/>
      <dgm:t>
        <a:bodyPr/>
        <a:lstStyle/>
        <a:p>
          <a:endParaRPr lang="ru-RU"/>
        </a:p>
      </dgm:t>
    </dgm:pt>
    <dgm:pt modelId="{C2E3BACE-4EB5-4696-8024-C2197E452547}" type="sibTrans" cxnId="{6E6FFC2A-D13F-438B-A5B1-EBD68681E548}">
      <dgm:prSet/>
      <dgm:spPr/>
      <dgm:t>
        <a:bodyPr/>
        <a:lstStyle/>
        <a:p>
          <a:endParaRPr lang="ru-RU"/>
        </a:p>
      </dgm:t>
    </dgm:pt>
    <dgm:pt modelId="{27174035-3BEF-40AB-982A-99CC84F39087}">
      <dgm:prSet phldrT="[Текст]"/>
      <dgm:spPr/>
      <dgm:t>
        <a:bodyPr/>
        <a:lstStyle/>
        <a:p>
          <a:r>
            <a:rPr lang="uk-UA" dirty="0"/>
            <a:t>здійснення нотаріальних дій, </a:t>
          </a:r>
          <a:endParaRPr lang="ru-RU" dirty="0"/>
        </a:p>
      </dgm:t>
    </dgm:pt>
    <dgm:pt modelId="{C13FE484-FCBD-43BA-9143-D22D0D299C93}" type="parTrans" cxnId="{662E0FBA-8EB0-4EF3-8515-54F94AF68005}">
      <dgm:prSet/>
      <dgm:spPr/>
      <dgm:t>
        <a:bodyPr/>
        <a:lstStyle/>
        <a:p>
          <a:endParaRPr lang="ru-RU"/>
        </a:p>
      </dgm:t>
    </dgm:pt>
    <dgm:pt modelId="{30092E34-34CC-4DDF-85F9-295D2562037A}" type="sibTrans" cxnId="{662E0FBA-8EB0-4EF3-8515-54F94AF68005}">
      <dgm:prSet/>
      <dgm:spPr/>
      <dgm:t>
        <a:bodyPr/>
        <a:lstStyle/>
        <a:p>
          <a:endParaRPr lang="ru-RU"/>
        </a:p>
      </dgm:t>
    </dgm:pt>
    <dgm:pt modelId="{538DDC06-5975-4800-80CB-0BED106E63DC}">
      <dgm:prSet phldrT="[Текст]"/>
      <dgm:spPr/>
      <dgm:t>
        <a:bodyPr/>
        <a:lstStyle/>
        <a:p>
          <a:r>
            <a:rPr lang="uk-UA" dirty="0"/>
            <a:t>правова робота в державних органах, на підприємствах в установах і організаціях.</a:t>
          </a:r>
          <a:endParaRPr lang="ru-RU" dirty="0"/>
        </a:p>
      </dgm:t>
    </dgm:pt>
    <dgm:pt modelId="{9437FFCB-9F9E-4677-A860-DF1534F45730}" type="parTrans" cxnId="{30BE0DBA-8CFA-43A7-8706-78253F0C4C22}">
      <dgm:prSet/>
      <dgm:spPr/>
      <dgm:t>
        <a:bodyPr/>
        <a:lstStyle/>
        <a:p>
          <a:endParaRPr lang="ru-RU"/>
        </a:p>
      </dgm:t>
    </dgm:pt>
    <dgm:pt modelId="{A3D7EB5B-5BFF-4AF2-9755-AE34A79D155F}" type="sibTrans" cxnId="{30BE0DBA-8CFA-43A7-8706-78253F0C4C22}">
      <dgm:prSet/>
      <dgm:spPr/>
      <dgm:t>
        <a:bodyPr/>
        <a:lstStyle/>
        <a:p>
          <a:endParaRPr lang="ru-RU"/>
        </a:p>
      </dgm:t>
    </dgm:pt>
    <dgm:pt modelId="{D64C644F-BA7D-4626-96CC-CD6B6C5FE709}">
      <dgm:prSet/>
      <dgm:spPr/>
      <dgm:t>
        <a:bodyPr/>
        <a:lstStyle/>
        <a:p>
          <a:r>
            <a:rPr lang="uk-UA" i="1" dirty="0"/>
            <a:t>За професійною спеціалізацією або за суб´єктами здійснення:</a:t>
          </a:r>
          <a:r>
            <a:rPr lang="uk-UA" dirty="0"/>
            <a:t> адвокатська, слідча, прокурорська, судова, нотаріальна.</a:t>
          </a:r>
          <a:endParaRPr lang="ru-RU" dirty="0"/>
        </a:p>
      </dgm:t>
    </dgm:pt>
    <dgm:pt modelId="{CEFF3D41-C4FE-444A-B595-76641B50B0BB}" type="parTrans" cxnId="{32334530-0800-438A-91EB-4AC7B7623992}">
      <dgm:prSet/>
      <dgm:spPr/>
      <dgm:t>
        <a:bodyPr/>
        <a:lstStyle/>
        <a:p>
          <a:endParaRPr lang="ru-RU"/>
        </a:p>
      </dgm:t>
    </dgm:pt>
    <dgm:pt modelId="{66BBD1B1-3714-499E-A951-4C80EEAE7243}" type="sibTrans" cxnId="{32334530-0800-438A-91EB-4AC7B7623992}">
      <dgm:prSet/>
      <dgm:spPr/>
      <dgm:t>
        <a:bodyPr/>
        <a:lstStyle/>
        <a:p>
          <a:endParaRPr lang="ru-RU"/>
        </a:p>
      </dgm:t>
    </dgm:pt>
    <dgm:pt modelId="{96C6BAE1-060D-4725-A8C1-2FE032564465}">
      <dgm:prSet/>
      <dgm:spPr/>
      <dgm:t>
        <a:bodyPr/>
        <a:lstStyle/>
        <a:p>
          <a:r>
            <a:rPr lang="uk-UA" i="1" dirty="0"/>
            <a:t>За соціальними сферами: </a:t>
          </a:r>
          <a:r>
            <a:rPr lang="uk-UA" dirty="0"/>
            <a:t>юридична діяльність в сфері економіки, політики, в духовній сфері.</a:t>
          </a:r>
          <a:endParaRPr lang="ru-RU" dirty="0"/>
        </a:p>
      </dgm:t>
    </dgm:pt>
    <dgm:pt modelId="{B03DA83C-7355-4D2B-866B-E733AC7DD2FA}" type="parTrans" cxnId="{6ED67501-6CF7-45CB-8B9C-6EF5BFC1CEDA}">
      <dgm:prSet/>
      <dgm:spPr/>
      <dgm:t>
        <a:bodyPr/>
        <a:lstStyle/>
        <a:p>
          <a:endParaRPr lang="ru-RU"/>
        </a:p>
      </dgm:t>
    </dgm:pt>
    <dgm:pt modelId="{33892CDF-8C0B-413B-91B8-75DC5BE09B51}" type="sibTrans" cxnId="{6ED67501-6CF7-45CB-8B9C-6EF5BFC1CEDA}">
      <dgm:prSet/>
      <dgm:spPr/>
      <dgm:t>
        <a:bodyPr/>
        <a:lstStyle/>
        <a:p>
          <a:endParaRPr lang="ru-RU"/>
        </a:p>
      </dgm:t>
    </dgm:pt>
    <dgm:pt modelId="{0412495A-A821-473C-BF68-BF9FF97600ED}">
      <dgm:prSet/>
      <dgm:spPr/>
      <dgm:t>
        <a:bodyPr/>
        <a:lstStyle/>
        <a:p>
          <a:r>
            <a:rPr lang="uk-UA" i="1" dirty="0"/>
            <a:t>За кількістю уповноважених осіб, що здійснюють розгляд юридичної справи: </a:t>
          </a:r>
          <a:r>
            <a:rPr lang="uk-UA" dirty="0"/>
            <a:t>індивідуальна (одноособова), колегіальна (колективна).</a:t>
          </a:r>
          <a:endParaRPr lang="ru-RU" dirty="0"/>
        </a:p>
      </dgm:t>
    </dgm:pt>
    <dgm:pt modelId="{0786295F-4877-4B4A-AA78-7E8508ABE9D5}" type="parTrans" cxnId="{33133FC5-D855-4E34-B082-8828E6BFB683}">
      <dgm:prSet/>
      <dgm:spPr/>
      <dgm:t>
        <a:bodyPr/>
        <a:lstStyle/>
        <a:p>
          <a:endParaRPr lang="ru-RU"/>
        </a:p>
      </dgm:t>
    </dgm:pt>
    <dgm:pt modelId="{C10821FC-FDA4-4917-B0A6-51637347F021}" type="sibTrans" cxnId="{33133FC5-D855-4E34-B082-8828E6BFB683}">
      <dgm:prSet/>
      <dgm:spPr/>
      <dgm:t>
        <a:bodyPr/>
        <a:lstStyle/>
        <a:p>
          <a:endParaRPr lang="ru-RU"/>
        </a:p>
      </dgm:t>
    </dgm:pt>
    <dgm:pt modelId="{B8DBC484-DE68-4FD1-A50D-D544298BE698}">
      <dgm:prSet/>
      <dgm:spPr/>
      <dgm:t>
        <a:bodyPr/>
        <a:lstStyle/>
        <a:p>
          <a:r>
            <a:rPr lang="uk-UA" i="1" dirty="0"/>
            <a:t>За змістом інтелектуальної роботи </a:t>
          </a:r>
          <a:r>
            <a:rPr lang="uk-UA" dirty="0"/>
            <a:t>(пізнавально-пошукова, організаційна, реконструктивна, реєстраційна, комунікативна</a:t>
          </a:r>
          <a:endParaRPr lang="ru-RU" dirty="0"/>
        </a:p>
      </dgm:t>
    </dgm:pt>
    <dgm:pt modelId="{7FF0A22C-D8C0-4715-BBD0-65488CF66A82}" type="parTrans" cxnId="{79ED1833-79E9-496E-8757-CEC4FB649575}">
      <dgm:prSet/>
      <dgm:spPr/>
      <dgm:t>
        <a:bodyPr/>
        <a:lstStyle/>
        <a:p>
          <a:endParaRPr lang="ru-RU"/>
        </a:p>
      </dgm:t>
    </dgm:pt>
    <dgm:pt modelId="{D374A646-08CE-4133-B805-77673D6440AB}" type="sibTrans" cxnId="{79ED1833-79E9-496E-8757-CEC4FB649575}">
      <dgm:prSet/>
      <dgm:spPr/>
      <dgm:t>
        <a:bodyPr/>
        <a:lstStyle/>
        <a:p>
          <a:endParaRPr lang="ru-RU"/>
        </a:p>
      </dgm:t>
    </dgm:pt>
    <dgm:pt modelId="{E07581A3-2C78-43B4-B531-BD48474CDF3D}" type="pres">
      <dgm:prSet presAssocID="{62330962-C647-4196-BF08-C44418F2D1DE}" presName="Name0" presStyleCnt="0">
        <dgm:presLayoutVars>
          <dgm:dir/>
          <dgm:animLvl val="lvl"/>
          <dgm:resizeHandles val="exact"/>
        </dgm:presLayoutVars>
      </dgm:prSet>
      <dgm:spPr/>
    </dgm:pt>
    <dgm:pt modelId="{E0107627-6C3E-4136-88A4-E1E967E6E4E2}" type="pres">
      <dgm:prSet presAssocID="{310885DB-9EFE-47F4-B398-3918FA0A9E1A}" presName="composite" presStyleCnt="0"/>
      <dgm:spPr/>
    </dgm:pt>
    <dgm:pt modelId="{757A496A-3F06-4619-9540-8F609CD091C6}" type="pres">
      <dgm:prSet presAssocID="{310885DB-9EFE-47F4-B398-3918FA0A9E1A}" presName="parTx" presStyleLbl="alignNode1" presStyleIdx="0" presStyleCnt="2" custScaleX="110490">
        <dgm:presLayoutVars>
          <dgm:chMax val="0"/>
          <dgm:chPref val="0"/>
          <dgm:bulletEnabled val="1"/>
        </dgm:presLayoutVars>
      </dgm:prSet>
      <dgm:spPr/>
    </dgm:pt>
    <dgm:pt modelId="{B7B60D90-C1ED-432B-9E98-5013165C1387}" type="pres">
      <dgm:prSet presAssocID="{310885DB-9EFE-47F4-B398-3918FA0A9E1A}" presName="desTx" presStyleLbl="alignAccFollowNode1" presStyleIdx="0" presStyleCnt="2" custScaleX="110040">
        <dgm:presLayoutVars>
          <dgm:bulletEnabled val="1"/>
        </dgm:presLayoutVars>
      </dgm:prSet>
      <dgm:spPr/>
    </dgm:pt>
    <dgm:pt modelId="{5E983EE4-3CBA-4736-AFD9-6B274A7253A4}" type="pres">
      <dgm:prSet presAssocID="{36976E49-F762-4A00-9FF9-6CD85D1EC18E}" presName="space" presStyleCnt="0"/>
      <dgm:spPr/>
    </dgm:pt>
    <dgm:pt modelId="{0E2D87BA-82BC-4A37-A67A-8E2978E252F3}" type="pres">
      <dgm:prSet presAssocID="{814D6C94-49BD-4ACF-8E25-E57172C537F2}" presName="composite" presStyleCnt="0"/>
      <dgm:spPr/>
    </dgm:pt>
    <dgm:pt modelId="{93816298-DEE0-47ED-9691-73AEF473BC3B}" type="pres">
      <dgm:prSet presAssocID="{814D6C94-49BD-4ACF-8E25-E57172C537F2}" presName="parTx" presStyleLbl="alignNode1" presStyleIdx="1" presStyleCnt="2" custScaleX="115599">
        <dgm:presLayoutVars>
          <dgm:chMax val="0"/>
          <dgm:chPref val="0"/>
          <dgm:bulletEnabled val="1"/>
        </dgm:presLayoutVars>
      </dgm:prSet>
      <dgm:spPr/>
    </dgm:pt>
    <dgm:pt modelId="{5AF6C556-C322-4F5B-A5B9-6E282D2BA512}" type="pres">
      <dgm:prSet presAssocID="{814D6C94-49BD-4ACF-8E25-E57172C537F2}" presName="desTx" presStyleLbl="alignAccFollowNode1" presStyleIdx="1" presStyleCnt="2" custScaleX="114000">
        <dgm:presLayoutVars>
          <dgm:bulletEnabled val="1"/>
        </dgm:presLayoutVars>
      </dgm:prSet>
      <dgm:spPr/>
    </dgm:pt>
  </dgm:ptLst>
  <dgm:cxnLst>
    <dgm:cxn modelId="{5B949100-C432-46EC-8818-360CDFDCD525}" srcId="{310885DB-9EFE-47F4-B398-3918FA0A9E1A}" destId="{1DABB454-177F-42D4-A876-B07D69830693}" srcOrd="1" destOrd="0" parTransId="{E8C1C60C-EC5B-4A7E-A160-88166A9DAF43}" sibTransId="{37E1F40A-D8F8-481D-B300-C55ACC70B201}"/>
    <dgm:cxn modelId="{6ED67501-6CF7-45CB-8B9C-6EF5BFC1CEDA}" srcId="{814D6C94-49BD-4ACF-8E25-E57172C537F2}" destId="{96C6BAE1-060D-4725-A8C1-2FE032564465}" srcOrd="2" destOrd="0" parTransId="{B03DA83C-7355-4D2B-866B-E733AC7DD2FA}" sibTransId="{33892CDF-8C0B-413B-91B8-75DC5BE09B51}"/>
    <dgm:cxn modelId="{8D42C201-0AE6-4CBE-BC5E-562AB383E230}" type="presOf" srcId="{DA0C28CA-22BB-480B-BCEC-05ADDAAF855D}" destId="{B7B60D90-C1ED-432B-9E98-5013165C1387}" srcOrd="0" destOrd="2" presId="urn:microsoft.com/office/officeart/2005/8/layout/hList1"/>
    <dgm:cxn modelId="{BB0FF204-7C58-413F-8F80-F3401F71E484}" type="presOf" srcId="{D64C644F-BA7D-4626-96CC-CD6B6C5FE709}" destId="{5AF6C556-C322-4F5B-A5B9-6E282D2BA512}" srcOrd="0" destOrd="1" presId="urn:microsoft.com/office/officeart/2005/8/layout/hList1"/>
    <dgm:cxn modelId="{2E6E090B-2F61-48A0-BDB9-F459F1E78221}" type="presOf" srcId="{FCC4B66D-A30A-4228-9232-5244D9D435AA}" destId="{B7B60D90-C1ED-432B-9E98-5013165C1387}" srcOrd="0" destOrd="0" presId="urn:microsoft.com/office/officeart/2005/8/layout/hList1"/>
    <dgm:cxn modelId="{483FFE1E-D2EC-44AD-86CD-AD1ACC85D9B5}" srcId="{62330962-C647-4196-BF08-C44418F2D1DE}" destId="{310885DB-9EFE-47F4-B398-3918FA0A9E1A}" srcOrd="0" destOrd="0" parTransId="{A80FE33C-C937-4D41-A1AD-9D495B9CE296}" sibTransId="{36976E49-F762-4A00-9FF9-6CD85D1EC18E}"/>
    <dgm:cxn modelId="{A512022A-0E1F-486A-A0FB-1362E5FC87BA}" type="presOf" srcId="{27174035-3BEF-40AB-982A-99CC84F39087}" destId="{B7B60D90-C1ED-432B-9E98-5013165C1387}" srcOrd="0" destOrd="3" presId="urn:microsoft.com/office/officeart/2005/8/layout/hList1"/>
    <dgm:cxn modelId="{6E6FFC2A-D13F-438B-A5B1-EBD68681E548}" srcId="{310885DB-9EFE-47F4-B398-3918FA0A9E1A}" destId="{DA0C28CA-22BB-480B-BCEC-05ADDAAF855D}" srcOrd="2" destOrd="0" parTransId="{309A9836-9CD5-4D85-8857-E1DC307FF447}" sibTransId="{C2E3BACE-4EB5-4696-8024-C2197E452547}"/>
    <dgm:cxn modelId="{32334530-0800-438A-91EB-4AC7B7623992}" srcId="{814D6C94-49BD-4ACF-8E25-E57172C537F2}" destId="{D64C644F-BA7D-4626-96CC-CD6B6C5FE709}" srcOrd="1" destOrd="0" parTransId="{CEFF3D41-C4FE-444A-B595-76641B50B0BB}" sibTransId="{66BBD1B1-3714-499E-A951-4C80EEAE7243}"/>
    <dgm:cxn modelId="{79ED1833-79E9-496E-8757-CEC4FB649575}" srcId="{814D6C94-49BD-4ACF-8E25-E57172C537F2}" destId="{B8DBC484-DE68-4FD1-A50D-D544298BE698}" srcOrd="4" destOrd="0" parTransId="{7FF0A22C-D8C0-4715-BBD0-65488CF66A82}" sibTransId="{D374A646-08CE-4133-B805-77673D6440AB}"/>
    <dgm:cxn modelId="{7AAD5B37-B4B2-49FB-9123-4017D5897F97}" type="presOf" srcId="{310885DB-9EFE-47F4-B398-3918FA0A9E1A}" destId="{757A496A-3F06-4619-9540-8F609CD091C6}" srcOrd="0" destOrd="0" presId="urn:microsoft.com/office/officeart/2005/8/layout/hList1"/>
    <dgm:cxn modelId="{4410183A-98C9-44D6-AF65-276CB0EC7D64}" type="presOf" srcId="{1DABB454-177F-42D4-A876-B07D69830693}" destId="{B7B60D90-C1ED-432B-9E98-5013165C1387}" srcOrd="0" destOrd="1" presId="urn:microsoft.com/office/officeart/2005/8/layout/hList1"/>
    <dgm:cxn modelId="{C19BAB3D-3E13-49E8-A32C-E45F1B301C7D}" srcId="{62330962-C647-4196-BF08-C44418F2D1DE}" destId="{814D6C94-49BD-4ACF-8E25-E57172C537F2}" srcOrd="1" destOrd="0" parTransId="{A97DCE9C-8CEE-47B6-AC4F-C9AFB0CE44EA}" sibTransId="{9EA8E3F7-3C15-4B6E-A22B-C5D54853DDA7}"/>
    <dgm:cxn modelId="{3B58EA43-B36B-445D-8686-454FFB03AB34}" type="presOf" srcId="{B8DBC484-DE68-4FD1-A50D-D544298BE698}" destId="{5AF6C556-C322-4F5B-A5B9-6E282D2BA512}" srcOrd="0" destOrd="4" presId="urn:microsoft.com/office/officeart/2005/8/layout/hList1"/>
    <dgm:cxn modelId="{08A9A269-2AE7-4BD8-8511-C89930CBD93D}" srcId="{310885DB-9EFE-47F4-B398-3918FA0A9E1A}" destId="{FCC4B66D-A30A-4228-9232-5244D9D435AA}" srcOrd="0" destOrd="0" parTransId="{751A11CF-CF50-4C0C-B4BE-A10E92F27B70}" sibTransId="{7754C7E7-381F-4887-9103-3D66F7E11B1C}"/>
    <dgm:cxn modelId="{78C8359F-674D-4C5B-B0A0-283BD60E23DB}" type="presOf" srcId="{62330962-C647-4196-BF08-C44418F2D1DE}" destId="{E07581A3-2C78-43B4-B531-BD48474CDF3D}" srcOrd="0" destOrd="0" presId="urn:microsoft.com/office/officeart/2005/8/layout/hList1"/>
    <dgm:cxn modelId="{F230409F-CCA9-4CF8-9D03-84A27FB67B58}" type="presOf" srcId="{96C6BAE1-060D-4725-A8C1-2FE032564465}" destId="{5AF6C556-C322-4F5B-A5B9-6E282D2BA512}" srcOrd="0" destOrd="2" presId="urn:microsoft.com/office/officeart/2005/8/layout/hList1"/>
    <dgm:cxn modelId="{E19961A9-16E8-43C4-A799-F348CBD31B06}" type="presOf" srcId="{814D6C94-49BD-4ACF-8E25-E57172C537F2}" destId="{93816298-DEE0-47ED-9691-73AEF473BC3B}" srcOrd="0" destOrd="0" presId="urn:microsoft.com/office/officeart/2005/8/layout/hList1"/>
    <dgm:cxn modelId="{029AC1B2-1447-4BD2-9C1D-7FEAB088D621}" type="presOf" srcId="{538DDC06-5975-4800-80CB-0BED106E63DC}" destId="{B7B60D90-C1ED-432B-9E98-5013165C1387}" srcOrd="0" destOrd="4" presId="urn:microsoft.com/office/officeart/2005/8/layout/hList1"/>
    <dgm:cxn modelId="{30BE0DBA-8CFA-43A7-8706-78253F0C4C22}" srcId="{310885DB-9EFE-47F4-B398-3918FA0A9E1A}" destId="{538DDC06-5975-4800-80CB-0BED106E63DC}" srcOrd="4" destOrd="0" parTransId="{9437FFCB-9F9E-4677-A860-DF1534F45730}" sibTransId="{A3D7EB5B-5BFF-4AF2-9755-AE34A79D155F}"/>
    <dgm:cxn modelId="{662E0FBA-8EB0-4EF3-8515-54F94AF68005}" srcId="{310885DB-9EFE-47F4-B398-3918FA0A9E1A}" destId="{27174035-3BEF-40AB-982A-99CC84F39087}" srcOrd="3" destOrd="0" parTransId="{C13FE484-FCBD-43BA-9143-D22D0D299C93}" sibTransId="{30092E34-34CC-4DDF-85F9-295D2562037A}"/>
    <dgm:cxn modelId="{9B04FEBA-E426-4697-B91B-26B3D60CEC23}" type="presOf" srcId="{83C65144-ABAA-4B4F-B52F-D6B7BF9FEFDC}" destId="{5AF6C556-C322-4F5B-A5B9-6E282D2BA512}" srcOrd="0" destOrd="0" presId="urn:microsoft.com/office/officeart/2005/8/layout/hList1"/>
    <dgm:cxn modelId="{33133FC5-D855-4E34-B082-8828E6BFB683}" srcId="{814D6C94-49BD-4ACF-8E25-E57172C537F2}" destId="{0412495A-A821-473C-BF68-BF9FF97600ED}" srcOrd="3" destOrd="0" parTransId="{0786295F-4877-4B4A-AA78-7E8508ABE9D5}" sibTransId="{C10821FC-FDA4-4917-B0A6-51637347F021}"/>
    <dgm:cxn modelId="{88B1F7E3-61A8-4CD6-91B5-ADAF4D415F18}" type="presOf" srcId="{0412495A-A821-473C-BF68-BF9FF97600ED}" destId="{5AF6C556-C322-4F5B-A5B9-6E282D2BA512}" srcOrd="0" destOrd="3" presId="urn:microsoft.com/office/officeart/2005/8/layout/hList1"/>
    <dgm:cxn modelId="{10668FF8-6A79-4F92-8238-9709DC2912EB}" srcId="{814D6C94-49BD-4ACF-8E25-E57172C537F2}" destId="{83C65144-ABAA-4B4F-B52F-D6B7BF9FEFDC}" srcOrd="0" destOrd="0" parTransId="{CA8F8E83-3D24-4E17-AC68-A044C1887830}" sibTransId="{71F26C02-A552-4765-AA69-2508901EF8D3}"/>
    <dgm:cxn modelId="{B350A037-7220-4F17-8708-B8BFE4C52207}" type="presParOf" srcId="{E07581A3-2C78-43B4-B531-BD48474CDF3D}" destId="{E0107627-6C3E-4136-88A4-E1E967E6E4E2}" srcOrd="0" destOrd="0" presId="urn:microsoft.com/office/officeart/2005/8/layout/hList1"/>
    <dgm:cxn modelId="{3DBCB7D7-FD9A-485E-8F30-6433F58496ED}" type="presParOf" srcId="{E0107627-6C3E-4136-88A4-E1E967E6E4E2}" destId="{757A496A-3F06-4619-9540-8F609CD091C6}" srcOrd="0" destOrd="0" presId="urn:microsoft.com/office/officeart/2005/8/layout/hList1"/>
    <dgm:cxn modelId="{A589AC3C-D604-4E05-A32D-E11AF7F9A1FB}" type="presParOf" srcId="{E0107627-6C3E-4136-88A4-E1E967E6E4E2}" destId="{B7B60D90-C1ED-432B-9E98-5013165C1387}" srcOrd="1" destOrd="0" presId="urn:microsoft.com/office/officeart/2005/8/layout/hList1"/>
    <dgm:cxn modelId="{2F796131-4333-4778-A86D-A0A144BAB1B4}" type="presParOf" srcId="{E07581A3-2C78-43B4-B531-BD48474CDF3D}" destId="{5E983EE4-3CBA-4736-AFD9-6B274A7253A4}" srcOrd="1" destOrd="0" presId="urn:microsoft.com/office/officeart/2005/8/layout/hList1"/>
    <dgm:cxn modelId="{379F643A-44A6-4F3E-BF69-4748D300FE9B}" type="presParOf" srcId="{E07581A3-2C78-43B4-B531-BD48474CDF3D}" destId="{0E2D87BA-82BC-4A37-A67A-8E2978E252F3}" srcOrd="2" destOrd="0" presId="urn:microsoft.com/office/officeart/2005/8/layout/hList1"/>
    <dgm:cxn modelId="{CD3D5944-E9A0-4F59-81B0-09A72D5A541F}" type="presParOf" srcId="{0E2D87BA-82BC-4A37-A67A-8E2978E252F3}" destId="{93816298-DEE0-47ED-9691-73AEF473BC3B}" srcOrd="0" destOrd="0" presId="urn:microsoft.com/office/officeart/2005/8/layout/hList1"/>
    <dgm:cxn modelId="{AC4F1F77-D3F8-4E9B-AA63-8D0303C05E12}" type="presParOf" srcId="{0E2D87BA-82BC-4A37-A67A-8E2978E252F3}" destId="{5AF6C556-C322-4F5B-A5B9-6E282D2BA51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7053E6-0397-4EB9-968E-203BA8DC7BD7}"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ru-RU"/>
        </a:p>
      </dgm:t>
    </dgm:pt>
    <dgm:pt modelId="{8938FC3C-25AF-4E02-897C-CD9F3A7EA6BF}">
      <dgm:prSet phldrT="[Текст]" custT="1"/>
      <dgm:spPr/>
      <dgm:t>
        <a:bodyPr/>
        <a:lstStyle/>
        <a:p>
          <a:pPr algn="ctr"/>
          <a:r>
            <a:rPr lang="ru-RU" sz="3200" dirty="0" err="1"/>
            <a:t>Основними</a:t>
          </a:r>
          <a:r>
            <a:rPr lang="ru-RU" sz="3200" dirty="0"/>
            <a:t> аспектами </a:t>
          </a:r>
          <a:r>
            <a:rPr lang="ru-RU" sz="3200" dirty="0" err="1"/>
            <a:t>професіограми</a:t>
          </a:r>
          <a:r>
            <a:rPr lang="ru-RU" sz="3200" dirty="0"/>
            <a:t> юриста  є : </a:t>
          </a:r>
        </a:p>
      </dgm:t>
    </dgm:pt>
    <dgm:pt modelId="{D5E3ADCB-04E5-4A5A-A696-41D41088895B}" type="parTrans" cxnId="{EE91B7BA-978C-4CB6-B7F4-9B620EF7A511}">
      <dgm:prSet/>
      <dgm:spPr/>
      <dgm:t>
        <a:bodyPr/>
        <a:lstStyle/>
        <a:p>
          <a:endParaRPr lang="ru-RU"/>
        </a:p>
      </dgm:t>
    </dgm:pt>
    <dgm:pt modelId="{5F51901A-F177-4B9D-BC3A-554EC34C972B}" type="sibTrans" cxnId="{EE91B7BA-978C-4CB6-B7F4-9B620EF7A511}">
      <dgm:prSet/>
      <dgm:spPr/>
      <dgm:t>
        <a:bodyPr/>
        <a:lstStyle/>
        <a:p>
          <a:endParaRPr lang="ru-RU"/>
        </a:p>
      </dgm:t>
    </dgm:pt>
    <dgm:pt modelId="{CDBA4ECE-9AEA-427D-B4D2-9818DD9EB328}">
      <dgm:prSet phldrT="[Текст]" custT="1"/>
      <dgm:spPr/>
      <dgm:t>
        <a:bodyPr/>
        <a:lstStyle/>
        <a:p>
          <a:pPr algn="ctr"/>
          <a:r>
            <a:rPr lang="ru-RU" sz="1800" dirty="0" err="1"/>
            <a:t>соціальний</a:t>
          </a:r>
          <a:r>
            <a:rPr lang="ru-RU" sz="1800" dirty="0"/>
            <a:t> </a:t>
          </a:r>
        </a:p>
        <a:p>
          <a:pPr algn="ctr"/>
          <a:r>
            <a:rPr lang="ru-RU" sz="1800" dirty="0"/>
            <a:t>(</a:t>
          </a:r>
          <a:r>
            <a:rPr lang="ru-RU" sz="1800" dirty="0" err="1"/>
            <a:t>намагання</a:t>
          </a:r>
          <a:r>
            <a:rPr lang="ru-RU" sz="1800" dirty="0"/>
            <a:t> </a:t>
          </a:r>
          <a:r>
            <a:rPr lang="ru-RU" sz="1800" dirty="0" err="1"/>
            <a:t>встановити</a:t>
          </a:r>
          <a:r>
            <a:rPr lang="ru-RU" sz="1800" dirty="0"/>
            <a:t> </a:t>
          </a:r>
          <a:r>
            <a:rPr lang="ru-RU" sz="1800" dirty="0" err="1"/>
            <a:t>істину</a:t>
          </a:r>
          <a:r>
            <a:rPr lang="ru-RU" sz="1800" dirty="0"/>
            <a:t>, </a:t>
          </a:r>
          <a:r>
            <a:rPr lang="ru-RU" sz="1800" dirty="0" err="1"/>
            <a:t>справедливість</a:t>
          </a:r>
          <a:r>
            <a:rPr lang="ru-RU" sz="1800" dirty="0"/>
            <a:t>; </a:t>
          </a:r>
          <a:r>
            <a:rPr lang="ru-RU" sz="1800" dirty="0" err="1"/>
            <a:t>гуманізм</a:t>
          </a:r>
          <a:r>
            <a:rPr lang="ru-RU" sz="1800" dirty="0"/>
            <a:t>; </a:t>
          </a:r>
          <a:r>
            <a:rPr lang="ru-RU" sz="1800" dirty="0" err="1"/>
            <a:t>чесність</a:t>
          </a:r>
          <a:r>
            <a:rPr lang="ru-RU" sz="1800" dirty="0"/>
            <a:t>), </a:t>
          </a:r>
        </a:p>
      </dgm:t>
    </dgm:pt>
    <dgm:pt modelId="{8A32C228-100F-4A16-85DD-3421706653BD}" type="parTrans" cxnId="{7EFBA4F8-34F4-40E8-8405-1889FCD439E7}">
      <dgm:prSet/>
      <dgm:spPr/>
      <dgm:t>
        <a:bodyPr/>
        <a:lstStyle/>
        <a:p>
          <a:endParaRPr lang="ru-RU"/>
        </a:p>
      </dgm:t>
    </dgm:pt>
    <dgm:pt modelId="{529BEE05-0DBE-4692-9DE7-AA71336E986B}" type="sibTrans" cxnId="{7EFBA4F8-34F4-40E8-8405-1889FCD439E7}">
      <dgm:prSet/>
      <dgm:spPr/>
      <dgm:t>
        <a:bodyPr/>
        <a:lstStyle/>
        <a:p>
          <a:endParaRPr lang="ru-RU"/>
        </a:p>
      </dgm:t>
    </dgm:pt>
    <dgm:pt modelId="{AD716CDB-9F89-4364-BBAE-22A155520EC4}">
      <dgm:prSet phldrT="[Текст]" custT="1"/>
      <dgm:spPr/>
      <dgm:t>
        <a:bodyPr/>
        <a:lstStyle/>
        <a:p>
          <a:pPr algn="ctr"/>
          <a:r>
            <a:rPr lang="ru-RU" sz="1800" dirty="0" err="1"/>
            <a:t>реконструктивний</a:t>
          </a:r>
          <a:r>
            <a:rPr lang="ru-RU" sz="1800" dirty="0"/>
            <a:t> </a:t>
          </a:r>
        </a:p>
        <a:p>
          <a:pPr algn="ctr"/>
          <a:r>
            <a:rPr lang="ru-RU" sz="1800" dirty="0"/>
            <a:t>(</a:t>
          </a:r>
          <a:r>
            <a:rPr lang="ru-RU" sz="1800" dirty="0" err="1"/>
            <a:t>вміння</a:t>
          </a:r>
          <a:r>
            <a:rPr lang="ru-RU" sz="1800" dirty="0"/>
            <a:t> </a:t>
          </a:r>
          <a:r>
            <a:rPr lang="ru-RU" sz="1800" dirty="0" err="1"/>
            <a:t>всебічно</a:t>
          </a:r>
          <a:r>
            <a:rPr lang="ru-RU" sz="1800" dirty="0"/>
            <a:t> </a:t>
          </a:r>
          <a:r>
            <a:rPr lang="ru-RU" sz="1800" dirty="0" err="1"/>
            <a:t>аналізувати</a:t>
          </a:r>
          <a:r>
            <a:rPr lang="ru-RU" sz="1800" dirty="0"/>
            <a:t> </a:t>
          </a:r>
          <a:r>
            <a:rPr lang="ru-RU" sz="1800" dirty="0" err="1"/>
            <a:t>отриману</a:t>
          </a:r>
          <a:r>
            <a:rPr lang="ru-RU" sz="1800" dirty="0"/>
            <a:t> </a:t>
          </a:r>
          <a:r>
            <a:rPr lang="ru-RU" sz="1800" dirty="0" err="1"/>
            <a:t>інформацію</a:t>
          </a:r>
          <a:r>
            <a:rPr lang="ru-RU" sz="1800" dirty="0"/>
            <a:t>, </a:t>
          </a:r>
          <a:r>
            <a:rPr lang="ru-RU" sz="1800" dirty="0" err="1"/>
            <a:t>формулювати</a:t>
          </a:r>
          <a:r>
            <a:rPr lang="ru-RU" sz="1800" dirty="0"/>
            <a:t> </a:t>
          </a:r>
          <a:r>
            <a:rPr lang="ru-RU" sz="1800" dirty="0" err="1"/>
            <a:t>гіпотези</a:t>
          </a:r>
          <a:r>
            <a:rPr lang="ru-RU" sz="1800" dirty="0"/>
            <a:t>; </a:t>
          </a:r>
          <a:r>
            <a:rPr lang="ru-RU" sz="1800" dirty="0" err="1"/>
            <a:t>творчий</a:t>
          </a:r>
          <a:r>
            <a:rPr lang="ru-RU" sz="1800" dirty="0"/>
            <a:t>, </a:t>
          </a:r>
          <a:r>
            <a:rPr lang="ru-RU" sz="1800" dirty="0" err="1"/>
            <a:t>оригінальний</a:t>
          </a:r>
          <a:r>
            <a:rPr lang="ru-RU" sz="1800" dirty="0"/>
            <a:t> </a:t>
          </a:r>
          <a:r>
            <a:rPr lang="ru-RU" sz="1800" dirty="0" err="1"/>
            <a:t>підхід</a:t>
          </a:r>
          <a:r>
            <a:rPr lang="ru-RU" sz="1800" dirty="0"/>
            <a:t> до </a:t>
          </a:r>
          <a:r>
            <a:rPr lang="ru-RU" sz="1800" dirty="0" err="1"/>
            <a:t>розв'язання</a:t>
          </a:r>
          <a:r>
            <a:rPr lang="ru-RU" sz="1800" dirty="0"/>
            <a:t> </a:t>
          </a:r>
          <a:r>
            <a:rPr lang="ru-RU" sz="1800" dirty="0" err="1"/>
            <a:t>завдань</a:t>
          </a:r>
          <a:r>
            <a:rPr lang="ru-RU" sz="1800" dirty="0"/>
            <a:t>; </a:t>
          </a:r>
          <a:r>
            <a:rPr lang="ru-RU" sz="1800" dirty="0" err="1"/>
            <a:t>проникливість</a:t>
          </a:r>
          <a:r>
            <a:rPr lang="ru-RU" sz="1800" dirty="0"/>
            <a:t>), </a:t>
          </a:r>
        </a:p>
      </dgm:t>
    </dgm:pt>
    <dgm:pt modelId="{5194DB01-9DF5-4DDE-9B33-6CB3ADC9A586}" type="parTrans" cxnId="{C2A3539E-9B0D-4837-AAAE-512FDDBC59AC}">
      <dgm:prSet/>
      <dgm:spPr/>
      <dgm:t>
        <a:bodyPr/>
        <a:lstStyle/>
        <a:p>
          <a:endParaRPr lang="ru-RU"/>
        </a:p>
      </dgm:t>
    </dgm:pt>
    <dgm:pt modelId="{DEBBFBF6-BDA1-498D-B7B4-BB51CFE67AA5}" type="sibTrans" cxnId="{C2A3539E-9B0D-4837-AAAE-512FDDBC59AC}">
      <dgm:prSet/>
      <dgm:spPr/>
      <dgm:t>
        <a:bodyPr/>
        <a:lstStyle/>
        <a:p>
          <a:endParaRPr lang="ru-RU"/>
        </a:p>
      </dgm:t>
    </dgm:pt>
    <dgm:pt modelId="{4276028F-941C-4A32-959B-E4F2057F3D8F}">
      <dgm:prSet phldrT="[Текст]" custT="1"/>
      <dgm:spPr/>
      <dgm:t>
        <a:bodyPr/>
        <a:lstStyle/>
        <a:p>
          <a:pPr algn="ctr"/>
          <a:r>
            <a:rPr lang="ru-RU" sz="1800" dirty="0" err="1"/>
            <a:t>комунікативний</a:t>
          </a:r>
          <a:endParaRPr lang="ru-RU" sz="1800" dirty="0"/>
        </a:p>
        <a:p>
          <a:pPr algn="ctr"/>
          <a:r>
            <a:rPr lang="ru-RU" sz="1800" dirty="0"/>
            <a:t> (</a:t>
          </a:r>
          <a:r>
            <a:rPr lang="ru-RU" sz="1800" dirty="0" err="1"/>
            <a:t>емоційна</a:t>
          </a:r>
          <a:r>
            <a:rPr lang="ru-RU" sz="1800" dirty="0"/>
            <a:t> </a:t>
          </a:r>
          <a:r>
            <a:rPr lang="ru-RU" sz="1800" dirty="0" err="1"/>
            <a:t>врівноваженість</a:t>
          </a:r>
          <a:r>
            <a:rPr lang="ru-RU" sz="1800" dirty="0"/>
            <a:t>; </a:t>
          </a:r>
          <a:r>
            <a:rPr lang="ru-RU" sz="1800" dirty="0" err="1"/>
            <a:t>тактовність</a:t>
          </a:r>
          <a:r>
            <a:rPr lang="ru-RU" sz="1800" dirty="0"/>
            <a:t>; </a:t>
          </a:r>
          <a:r>
            <a:rPr lang="ru-RU" sz="1800" dirty="0" err="1"/>
            <a:t>вміння</a:t>
          </a:r>
          <a:r>
            <a:rPr lang="ru-RU" sz="1800" dirty="0"/>
            <a:t> </a:t>
          </a:r>
          <a:r>
            <a:rPr lang="ru-RU" sz="1800" dirty="0" err="1"/>
            <a:t>чітко</a:t>
          </a:r>
          <a:r>
            <a:rPr lang="ru-RU" sz="1800" dirty="0"/>
            <a:t> </a:t>
          </a:r>
          <a:r>
            <a:rPr lang="ru-RU" sz="1800" dirty="0" err="1"/>
            <a:t>формулювати</a:t>
          </a:r>
          <a:r>
            <a:rPr lang="ru-RU" sz="1800" dirty="0"/>
            <a:t> </a:t>
          </a:r>
          <a:r>
            <a:rPr lang="ru-RU" sz="1800" dirty="0" err="1"/>
            <a:t>свої</a:t>
          </a:r>
          <a:r>
            <a:rPr lang="ru-RU" sz="1800" dirty="0"/>
            <a:t> думки),</a:t>
          </a:r>
        </a:p>
      </dgm:t>
    </dgm:pt>
    <dgm:pt modelId="{B03E73E8-423D-4315-8ECB-7371B3404C3B}" type="parTrans" cxnId="{3F29F309-E20C-4ACA-89C5-57573C237A69}">
      <dgm:prSet/>
      <dgm:spPr/>
      <dgm:t>
        <a:bodyPr/>
        <a:lstStyle/>
        <a:p>
          <a:endParaRPr lang="ru-RU"/>
        </a:p>
      </dgm:t>
    </dgm:pt>
    <dgm:pt modelId="{0DBE1AE5-4C5E-4F1B-832D-8605CA235745}" type="sibTrans" cxnId="{3F29F309-E20C-4ACA-89C5-57573C237A69}">
      <dgm:prSet/>
      <dgm:spPr/>
      <dgm:t>
        <a:bodyPr/>
        <a:lstStyle/>
        <a:p>
          <a:endParaRPr lang="ru-RU"/>
        </a:p>
      </dgm:t>
    </dgm:pt>
    <dgm:pt modelId="{650391C0-F65D-4849-810B-CF2941A5B872}">
      <dgm:prSet custT="1"/>
      <dgm:spPr/>
      <dgm:t>
        <a:bodyPr/>
        <a:lstStyle/>
        <a:p>
          <a:pPr algn="ctr"/>
          <a:r>
            <a:rPr lang="ru-RU" sz="1800" dirty="0" err="1"/>
            <a:t>засвідчувальний</a:t>
          </a:r>
          <a:r>
            <a:rPr lang="ru-RU" sz="1800" dirty="0"/>
            <a:t> — </a:t>
          </a:r>
          <a:r>
            <a:rPr lang="ru-RU" sz="1800" dirty="0" err="1"/>
            <a:t>розвинута</a:t>
          </a:r>
          <a:r>
            <a:rPr lang="ru-RU" sz="1800" dirty="0"/>
            <a:t> </a:t>
          </a:r>
          <a:r>
            <a:rPr lang="ru-RU" sz="1800" dirty="0" err="1"/>
            <a:t>письмова</a:t>
          </a:r>
          <a:r>
            <a:rPr lang="ru-RU" sz="1800" dirty="0"/>
            <a:t> </a:t>
          </a:r>
          <a:r>
            <a:rPr lang="ru-RU" sz="1800" dirty="0" err="1"/>
            <a:t>мова</a:t>
          </a:r>
          <a:r>
            <a:rPr lang="ru-RU" sz="1800" dirty="0"/>
            <a:t>; </a:t>
          </a:r>
          <a:r>
            <a:rPr lang="ru-RU" sz="1800" dirty="0" err="1"/>
            <a:t>вміння</a:t>
          </a:r>
          <a:r>
            <a:rPr lang="ru-RU" sz="1800" dirty="0"/>
            <a:t> </a:t>
          </a:r>
          <a:r>
            <a:rPr lang="ru-RU" sz="1800" dirty="0" err="1"/>
            <a:t>швидко</a:t>
          </a:r>
          <a:r>
            <a:rPr lang="ru-RU" sz="1800" dirty="0"/>
            <a:t> </a:t>
          </a:r>
          <a:r>
            <a:rPr lang="ru-RU" sz="1800" dirty="0" err="1"/>
            <a:t>узагальнювати</a:t>
          </a:r>
          <a:r>
            <a:rPr lang="ru-RU" sz="1800" dirty="0"/>
            <a:t> </a:t>
          </a:r>
          <a:r>
            <a:rPr lang="ru-RU" sz="1800" dirty="0" err="1"/>
            <a:t>інформацію</a:t>
          </a:r>
          <a:r>
            <a:rPr lang="ru-RU" sz="1800" dirty="0"/>
            <a:t>; </a:t>
          </a:r>
          <a:r>
            <a:rPr lang="ru-RU" sz="1800" dirty="0" err="1"/>
            <a:t>вміння</a:t>
          </a:r>
          <a:r>
            <a:rPr lang="ru-RU" sz="1800" dirty="0"/>
            <a:t> </a:t>
          </a:r>
          <a:r>
            <a:rPr lang="ru-RU" sz="1800" dirty="0" err="1"/>
            <a:t>письмово</a:t>
          </a:r>
          <a:r>
            <a:rPr lang="ru-RU" sz="1800" dirty="0"/>
            <a:t> </a:t>
          </a:r>
          <a:r>
            <a:rPr lang="ru-RU" sz="1800" dirty="0" err="1"/>
            <a:t>описувати</a:t>
          </a:r>
          <a:r>
            <a:rPr lang="ru-RU" sz="1800" dirty="0"/>
            <a:t> </a:t>
          </a:r>
          <a:r>
            <a:rPr lang="ru-RU" sz="1800" dirty="0" err="1"/>
            <a:t>юридичні</a:t>
          </a:r>
          <a:r>
            <a:rPr lang="ru-RU" sz="1800" dirty="0"/>
            <a:t> </a:t>
          </a:r>
          <a:r>
            <a:rPr lang="ru-RU" sz="1800" dirty="0" err="1"/>
            <a:t>явища</a:t>
          </a:r>
          <a:r>
            <a:rPr lang="ru-RU" sz="1800" dirty="0"/>
            <a:t>).</a:t>
          </a:r>
        </a:p>
      </dgm:t>
    </dgm:pt>
    <dgm:pt modelId="{2DEF7E48-6739-4A38-84EE-E8EB95A8FBFE}" type="parTrans" cxnId="{6AA0E6C7-1C71-44C6-94FD-F0EC66184668}">
      <dgm:prSet/>
      <dgm:spPr/>
      <dgm:t>
        <a:bodyPr/>
        <a:lstStyle/>
        <a:p>
          <a:endParaRPr lang="ru-RU"/>
        </a:p>
      </dgm:t>
    </dgm:pt>
    <dgm:pt modelId="{C6B584A3-2215-4C28-B490-E71C6AEDA874}" type="sibTrans" cxnId="{6AA0E6C7-1C71-44C6-94FD-F0EC66184668}">
      <dgm:prSet/>
      <dgm:spPr/>
      <dgm:t>
        <a:bodyPr/>
        <a:lstStyle/>
        <a:p>
          <a:endParaRPr lang="ru-RU"/>
        </a:p>
      </dgm:t>
    </dgm:pt>
    <dgm:pt modelId="{9C3C2560-4DD8-4954-B354-D0EA8F2C7473}">
      <dgm:prSet custT="1"/>
      <dgm:spPr/>
      <dgm:t>
        <a:bodyPr/>
        <a:lstStyle/>
        <a:p>
          <a:pPr algn="ctr"/>
          <a:r>
            <a:rPr lang="ru-RU" sz="1800" dirty="0" err="1"/>
            <a:t>організаційний</a:t>
          </a:r>
          <a:r>
            <a:rPr lang="ru-RU" sz="1800" dirty="0"/>
            <a:t> (</a:t>
          </a:r>
          <a:r>
            <a:rPr lang="ru-RU" sz="1800" dirty="0" err="1"/>
            <a:t>самодисциплінованість</a:t>
          </a:r>
          <a:r>
            <a:rPr lang="ru-RU" sz="1800" dirty="0"/>
            <a:t>, </a:t>
          </a:r>
          <a:r>
            <a:rPr lang="ru-RU" sz="1800" dirty="0" err="1"/>
            <a:t>цілеспрямованість</a:t>
          </a:r>
          <a:r>
            <a:rPr lang="ru-RU" sz="1800" dirty="0"/>
            <a:t>, </a:t>
          </a:r>
          <a:r>
            <a:rPr lang="ru-RU" sz="1800" dirty="0" err="1"/>
            <a:t>наполегливість</a:t>
          </a:r>
          <a:r>
            <a:rPr lang="ru-RU" sz="1800" dirty="0"/>
            <a:t>; </a:t>
          </a:r>
          <a:r>
            <a:rPr lang="ru-RU" sz="1800" dirty="0" err="1"/>
            <a:t>організаторські</a:t>
          </a:r>
          <a:r>
            <a:rPr lang="ru-RU" sz="1800" dirty="0"/>
            <a:t> </a:t>
          </a:r>
          <a:r>
            <a:rPr lang="ru-RU" sz="1800" dirty="0" err="1"/>
            <a:t>здібності</a:t>
          </a:r>
          <a:r>
            <a:rPr lang="ru-RU" sz="1800" dirty="0"/>
            <a:t>),</a:t>
          </a:r>
        </a:p>
      </dgm:t>
    </dgm:pt>
    <dgm:pt modelId="{6AD79910-1861-449F-A06B-4917507EFA74}" type="parTrans" cxnId="{57BC7381-D239-498D-A571-1618A14ADDAB}">
      <dgm:prSet/>
      <dgm:spPr/>
      <dgm:t>
        <a:bodyPr/>
        <a:lstStyle/>
        <a:p>
          <a:endParaRPr lang="ru-RU"/>
        </a:p>
      </dgm:t>
    </dgm:pt>
    <dgm:pt modelId="{42958BA4-FFE3-4A27-8AE1-68B90F27C6EE}" type="sibTrans" cxnId="{57BC7381-D239-498D-A571-1618A14ADDAB}">
      <dgm:prSet/>
      <dgm:spPr/>
      <dgm:t>
        <a:bodyPr/>
        <a:lstStyle/>
        <a:p>
          <a:endParaRPr lang="ru-RU"/>
        </a:p>
      </dgm:t>
    </dgm:pt>
    <dgm:pt modelId="{5737B0E8-CDFB-419C-B193-5C9BE640E832}" type="pres">
      <dgm:prSet presAssocID="{737053E6-0397-4EB9-968E-203BA8DC7BD7}" presName="composite" presStyleCnt="0">
        <dgm:presLayoutVars>
          <dgm:chMax val="1"/>
          <dgm:dir/>
          <dgm:resizeHandles val="exact"/>
        </dgm:presLayoutVars>
      </dgm:prSet>
      <dgm:spPr/>
    </dgm:pt>
    <dgm:pt modelId="{336E8066-B51C-4670-A015-8964B3166909}" type="pres">
      <dgm:prSet presAssocID="{8938FC3C-25AF-4E02-897C-CD9F3A7EA6BF}" presName="roof" presStyleLbl="dkBgShp" presStyleIdx="0" presStyleCnt="2" custScaleY="111694"/>
      <dgm:spPr/>
    </dgm:pt>
    <dgm:pt modelId="{8D68237A-C20D-4D20-8B3F-AA948B87E011}" type="pres">
      <dgm:prSet presAssocID="{8938FC3C-25AF-4E02-897C-CD9F3A7EA6BF}" presName="pillars" presStyleCnt="0"/>
      <dgm:spPr/>
    </dgm:pt>
    <dgm:pt modelId="{59EB6902-772C-4C75-8298-70C780EB142B}" type="pres">
      <dgm:prSet presAssocID="{8938FC3C-25AF-4E02-897C-CD9F3A7EA6BF}" presName="pillar1" presStyleLbl="node1" presStyleIdx="0" presStyleCnt="5" custScaleX="91365" custScaleY="111694" custLinFactNeighborX="-61" custLinFactNeighborY="-140">
        <dgm:presLayoutVars>
          <dgm:bulletEnabled val="1"/>
        </dgm:presLayoutVars>
      </dgm:prSet>
      <dgm:spPr/>
    </dgm:pt>
    <dgm:pt modelId="{C275277E-F867-4FD0-8443-0F23770556BE}" type="pres">
      <dgm:prSet presAssocID="{AD716CDB-9F89-4364-BBAE-22A155520EC4}" presName="pillarX" presStyleLbl="node1" presStyleIdx="1" presStyleCnt="5" custScaleX="103940" custScaleY="111694">
        <dgm:presLayoutVars>
          <dgm:bulletEnabled val="1"/>
        </dgm:presLayoutVars>
      </dgm:prSet>
      <dgm:spPr/>
    </dgm:pt>
    <dgm:pt modelId="{EC1146FD-6BD2-4DEE-99F0-08A23BD25D5D}" type="pres">
      <dgm:prSet presAssocID="{4276028F-941C-4A32-959B-E4F2057F3D8F}" presName="pillarX" presStyleLbl="node1" presStyleIdx="2" presStyleCnt="5" custScaleX="90202" custScaleY="111694">
        <dgm:presLayoutVars>
          <dgm:bulletEnabled val="1"/>
        </dgm:presLayoutVars>
      </dgm:prSet>
      <dgm:spPr/>
    </dgm:pt>
    <dgm:pt modelId="{76D8C91B-7742-4CE0-9E56-01A48497F4A1}" type="pres">
      <dgm:prSet presAssocID="{9C3C2560-4DD8-4954-B354-D0EA8F2C7473}" presName="pillarX" presStyleLbl="node1" presStyleIdx="3" presStyleCnt="5" custScaleY="111694">
        <dgm:presLayoutVars>
          <dgm:bulletEnabled val="1"/>
        </dgm:presLayoutVars>
      </dgm:prSet>
      <dgm:spPr/>
    </dgm:pt>
    <dgm:pt modelId="{AF0C0242-A8D7-4E64-9AC1-7E0B0BA16226}" type="pres">
      <dgm:prSet presAssocID="{650391C0-F65D-4849-810B-CF2941A5B872}" presName="pillarX" presStyleLbl="node1" presStyleIdx="4" presStyleCnt="5" custScaleY="111694">
        <dgm:presLayoutVars>
          <dgm:bulletEnabled val="1"/>
        </dgm:presLayoutVars>
      </dgm:prSet>
      <dgm:spPr/>
    </dgm:pt>
    <dgm:pt modelId="{B7BFE5D1-F611-4158-B65A-72A4922ADF34}" type="pres">
      <dgm:prSet presAssocID="{8938FC3C-25AF-4E02-897C-CD9F3A7EA6BF}" presName="base" presStyleLbl="dkBgShp" presStyleIdx="1" presStyleCnt="2" custScaleY="111694"/>
      <dgm:spPr/>
    </dgm:pt>
  </dgm:ptLst>
  <dgm:cxnLst>
    <dgm:cxn modelId="{3F29F309-E20C-4ACA-89C5-57573C237A69}" srcId="{8938FC3C-25AF-4E02-897C-CD9F3A7EA6BF}" destId="{4276028F-941C-4A32-959B-E4F2057F3D8F}" srcOrd="2" destOrd="0" parTransId="{B03E73E8-423D-4315-8ECB-7371B3404C3B}" sibTransId="{0DBE1AE5-4C5E-4F1B-832D-8605CA235745}"/>
    <dgm:cxn modelId="{63EB760B-9DB2-4021-A2ED-AE2E3B7C394E}" type="presOf" srcId="{4276028F-941C-4A32-959B-E4F2057F3D8F}" destId="{EC1146FD-6BD2-4DEE-99F0-08A23BD25D5D}" srcOrd="0" destOrd="0" presId="urn:microsoft.com/office/officeart/2005/8/layout/hList3"/>
    <dgm:cxn modelId="{80205A13-C8BB-48CB-8DFA-3B431E0476B5}" type="presOf" srcId="{737053E6-0397-4EB9-968E-203BA8DC7BD7}" destId="{5737B0E8-CDFB-419C-B193-5C9BE640E832}" srcOrd="0" destOrd="0" presId="urn:microsoft.com/office/officeart/2005/8/layout/hList3"/>
    <dgm:cxn modelId="{52B2A815-5385-438D-B666-E7FB1E439887}" type="presOf" srcId="{CDBA4ECE-9AEA-427D-B4D2-9818DD9EB328}" destId="{59EB6902-772C-4C75-8298-70C780EB142B}" srcOrd="0" destOrd="0" presId="urn:microsoft.com/office/officeart/2005/8/layout/hList3"/>
    <dgm:cxn modelId="{E2B47D31-AFB7-4167-AC30-7A925F2D630B}" type="presOf" srcId="{650391C0-F65D-4849-810B-CF2941A5B872}" destId="{AF0C0242-A8D7-4E64-9AC1-7E0B0BA16226}" srcOrd="0" destOrd="0" presId="urn:microsoft.com/office/officeart/2005/8/layout/hList3"/>
    <dgm:cxn modelId="{1798985D-97B5-4C2D-8478-A2756D20FC4D}" type="presOf" srcId="{9C3C2560-4DD8-4954-B354-D0EA8F2C7473}" destId="{76D8C91B-7742-4CE0-9E56-01A48497F4A1}" srcOrd="0" destOrd="0" presId="urn:microsoft.com/office/officeart/2005/8/layout/hList3"/>
    <dgm:cxn modelId="{DDEFE570-1FE0-40D1-AEA9-B6EBEBDA4679}" type="presOf" srcId="{AD716CDB-9F89-4364-BBAE-22A155520EC4}" destId="{C275277E-F867-4FD0-8443-0F23770556BE}" srcOrd="0" destOrd="0" presId="urn:microsoft.com/office/officeart/2005/8/layout/hList3"/>
    <dgm:cxn modelId="{9D5A4378-26D2-4804-9B01-C64A2A43709D}" type="presOf" srcId="{8938FC3C-25AF-4E02-897C-CD9F3A7EA6BF}" destId="{336E8066-B51C-4670-A015-8964B3166909}" srcOrd="0" destOrd="0" presId="urn:microsoft.com/office/officeart/2005/8/layout/hList3"/>
    <dgm:cxn modelId="{57BC7381-D239-498D-A571-1618A14ADDAB}" srcId="{8938FC3C-25AF-4E02-897C-CD9F3A7EA6BF}" destId="{9C3C2560-4DD8-4954-B354-D0EA8F2C7473}" srcOrd="3" destOrd="0" parTransId="{6AD79910-1861-449F-A06B-4917507EFA74}" sibTransId="{42958BA4-FFE3-4A27-8AE1-68B90F27C6EE}"/>
    <dgm:cxn modelId="{C2A3539E-9B0D-4837-AAAE-512FDDBC59AC}" srcId="{8938FC3C-25AF-4E02-897C-CD9F3A7EA6BF}" destId="{AD716CDB-9F89-4364-BBAE-22A155520EC4}" srcOrd="1" destOrd="0" parTransId="{5194DB01-9DF5-4DDE-9B33-6CB3ADC9A586}" sibTransId="{DEBBFBF6-BDA1-498D-B7B4-BB51CFE67AA5}"/>
    <dgm:cxn modelId="{EE91B7BA-978C-4CB6-B7F4-9B620EF7A511}" srcId="{737053E6-0397-4EB9-968E-203BA8DC7BD7}" destId="{8938FC3C-25AF-4E02-897C-CD9F3A7EA6BF}" srcOrd="0" destOrd="0" parTransId="{D5E3ADCB-04E5-4A5A-A696-41D41088895B}" sibTransId="{5F51901A-F177-4B9D-BC3A-554EC34C972B}"/>
    <dgm:cxn modelId="{6AA0E6C7-1C71-44C6-94FD-F0EC66184668}" srcId="{8938FC3C-25AF-4E02-897C-CD9F3A7EA6BF}" destId="{650391C0-F65D-4849-810B-CF2941A5B872}" srcOrd="4" destOrd="0" parTransId="{2DEF7E48-6739-4A38-84EE-E8EB95A8FBFE}" sibTransId="{C6B584A3-2215-4C28-B490-E71C6AEDA874}"/>
    <dgm:cxn modelId="{7EFBA4F8-34F4-40E8-8405-1889FCD439E7}" srcId="{8938FC3C-25AF-4E02-897C-CD9F3A7EA6BF}" destId="{CDBA4ECE-9AEA-427D-B4D2-9818DD9EB328}" srcOrd="0" destOrd="0" parTransId="{8A32C228-100F-4A16-85DD-3421706653BD}" sibTransId="{529BEE05-0DBE-4692-9DE7-AA71336E986B}"/>
    <dgm:cxn modelId="{D0E80D1B-F337-4F57-8F14-90D8F96AFEE8}" type="presParOf" srcId="{5737B0E8-CDFB-419C-B193-5C9BE640E832}" destId="{336E8066-B51C-4670-A015-8964B3166909}" srcOrd="0" destOrd="0" presId="urn:microsoft.com/office/officeart/2005/8/layout/hList3"/>
    <dgm:cxn modelId="{61D0A63B-337C-4497-B3D0-E6738D4DC170}" type="presParOf" srcId="{5737B0E8-CDFB-419C-B193-5C9BE640E832}" destId="{8D68237A-C20D-4D20-8B3F-AA948B87E011}" srcOrd="1" destOrd="0" presId="urn:microsoft.com/office/officeart/2005/8/layout/hList3"/>
    <dgm:cxn modelId="{3562F040-A7ED-4437-A176-4A71A3F6CEF1}" type="presParOf" srcId="{8D68237A-C20D-4D20-8B3F-AA948B87E011}" destId="{59EB6902-772C-4C75-8298-70C780EB142B}" srcOrd="0" destOrd="0" presId="urn:microsoft.com/office/officeart/2005/8/layout/hList3"/>
    <dgm:cxn modelId="{351F3379-431E-4235-8E88-517CAB70B39D}" type="presParOf" srcId="{8D68237A-C20D-4D20-8B3F-AA948B87E011}" destId="{C275277E-F867-4FD0-8443-0F23770556BE}" srcOrd="1" destOrd="0" presId="urn:microsoft.com/office/officeart/2005/8/layout/hList3"/>
    <dgm:cxn modelId="{197612C3-498E-4EE2-A53D-3585794F9714}" type="presParOf" srcId="{8D68237A-C20D-4D20-8B3F-AA948B87E011}" destId="{EC1146FD-6BD2-4DEE-99F0-08A23BD25D5D}" srcOrd="2" destOrd="0" presId="urn:microsoft.com/office/officeart/2005/8/layout/hList3"/>
    <dgm:cxn modelId="{B6460E26-39A2-4855-BB86-2C7895F4FCA8}" type="presParOf" srcId="{8D68237A-C20D-4D20-8B3F-AA948B87E011}" destId="{76D8C91B-7742-4CE0-9E56-01A48497F4A1}" srcOrd="3" destOrd="0" presId="urn:microsoft.com/office/officeart/2005/8/layout/hList3"/>
    <dgm:cxn modelId="{F3B98B24-4380-4F0C-9999-6958278677C5}" type="presParOf" srcId="{8D68237A-C20D-4D20-8B3F-AA948B87E011}" destId="{AF0C0242-A8D7-4E64-9AC1-7E0B0BA16226}" srcOrd="4" destOrd="0" presId="urn:microsoft.com/office/officeart/2005/8/layout/hList3"/>
    <dgm:cxn modelId="{D8AB8B37-00B7-41BD-B8AE-CD12D9EE4019}" type="presParOf" srcId="{5737B0E8-CDFB-419C-B193-5C9BE640E832}" destId="{B7BFE5D1-F611-4158-B65A-72A4922ADF34}"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307E2C-6352-4EE3-B030-360C1FBA7FB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FE9F8EAA-BEA1-480E-AB4E-3B1FFD5DC4FE}">
      <dgm:prSet phldrT="[Текст]" custT="1"/>
      <dgm:spPr/>
      <dgm:t>
        <a:bodyPr/>
        <a:lstStyle/>
        <a:p>
          <a:r>
            <a:rPr lang="uk-UA" sz="1400" b="1" i="1" dirty="0"/>
            <a:t>Масовість юридичної професії </a:t>
          </a:r>
          <a:endParaRPr lang="ru-RU" sz="1400" b="1" i="1" dirty="0"/>
        </a:p>
      </dgm:t>
    </dgm:pt>
    <dgm:pt modelId="{C1FB1BAD-42F7-46C2-B5D0-6D09CA42C632}" type="parTrans" cxnId="{D715786A-87DA-457F-AE8C-9BCAD3C56018}">
      <dgm:prSet/>
      <dgm:spPr/>
      <dgm:t>
        <a:bodyPr/>
        <a:lstStyle/>
        <a:p>
          <a:endParaRPr lang="ru-RU"/>
        </a:p>
      </dgm:t>
    </dgm:pt>
    <dgm:pt modelId="{6A1D1AC8-ACDF-45A3-A1B7-1FB1D91393CD}" type="sibTrans" cxnId="{D715786A-87DA-457F-AE8C-9BCAD3C56018}">
      <dgm:prSet/>
      <dgm:spPr/>
      <dgm:t>
        <a:bodyPr/>
        <a:lstStyle/>
        <a:p>
          <a:endParaRPr lang="ru-RU"/>
        </a:p>
      </dgm:t>
    </dgm:pt>
    <dgm:pt modelId="{06294FA5-58AB-477B-9125-5548FFC2C17E}">
      <dgm:prSet phldrT="[Текст]" custT="1"/>
      <dgm:spPr/>
      <dgm:t>
        <a:bodyPr/>
        <a:lstStyle/>
        <a:p>
          <a:r>
            <a:rPr lang="uk-UA" sz="1800" dirty="0"/>
            <a:t> Юридичну роботу здійснюють на сьогоднішній день тисячі уповноважених на те спеціалістів (прокурори, адвокати, судді, слідчі...), які виконують значну кількість юридично значущих дій, вирішують щоденно десятки та сотні тисяч юридичних справ.  </a:t>
          </a:r>
          <a:endParaRPr lang="ru-RU" sz="1800" dirty="0"/>
        </a:p>
      </dgm:t>
    </dgm:pt>
    <dgm:pt modelId="{313154FE-AFBC-405A-B65F-F482BDFCAF34}" type="parTrans" cxnId="{57E61B09-0A37-47E4-924E-51B117A41A89}">
      <dgm:prSet/>
      <dgm:spPr/>
      <dgm:t>
        <a:bodyPr/>
        <a:lstStyle/>
        <a:p>
          <a:endParaRPr lang="ru-RU"/>
        </a:p>
      </dgm:t>
    </dgm:pt>
    <dgm:pt modelId="{EF99E801-CDFB-445B-8B59-2C91AFD3D5E8}" type="sibTrans" cxnId="{57E61B09-0A37-47E4-924E-51B117A41A89}">
      <dgm:prSet/>
      <dgm:spPr/>
      <dgm:t>
        <a:bodyPr/>
        <a:lstStyle/>
        <a:p>
          <a:endParaRPr lang="ru-RU"/>
        </a:p>
      </dgm:t>
    </dgm:pt>
    <dgm:pt modelId="{E98E3E78-B021-449D-BB8D-F556847AAD99}">
      <dgm:prSet phldrT="[Текст]" custT="1"/>
      <dgm:spPr/>
      <dgm:t>
        <a:bodyPr/>
        <a:lstStyle/>
        <a:p>
          <a:r>
            <a:rPr lang="uk-UA" sz="1400" b="1" i="1" dirty="0"/>
            <a:t>Елітність</a:t>
          </a:r>
          <a:r>
            <a:rPr lang="uk-UA" sz="1100" b="1" i="1" dirty="0"/>
            <a:t> </a:t>
          </a:r>
          <a:endParaRPr lang="ru-RU" sz="1100" b="1" i="1" dirty="0"/>
        </a:p>
      </dgm:t>
    </dgm:pt>
    <dgm:pt modelId="{B549015A-473F-449C-8D84-460DC657FC61}" type="parTrans" cxnId="{6FC07FEC-F709-4386-A499-6E319E0539C1}">
      <dgm:prSet/>
      <dgm:spPr/>
      <dgm:t>
        <a:bodyPr/>
        <a:lstStyle/>
        <a:p>
          <a:endParaRPr lang="ru-RU"/>
        </a:p>
      </dgm:t>
    </dgm:pt>
    <dgm:pt modelId="{A1D1073E-4619-4CFD-A7AB-2E06F6E46F81}" type="sibTrans" cxnId="{6FC07FEC-F709-4386-A499-6E319E0539C1}">
      <dgm:prSet/>
      <dgm:spPr/>
      <dgm:t>
        <a:bodyPr/>
        <a:lstStyle/>
        <a:p>
          <a:endParaRPr lang="ru-RU"/>
        </a:p>
      </dgm:t>
    </dgm:pt>
    <dgm:pt modelId="{3D7BD782-00F9-4699-967F-D87B89B30C47}">
      <dgm:prSet phldrT="[Текст]" custT="1"/>
      <dgm:spPr/>
      <dgm:t>
        <a:bodyPr/>
        <a:lstStyle/>
        <a:p>
          <a:r>
            <a:rPr lang="uk-UA" sz="1800" dirty="0"/>
            <a:t>З іншої точки зору, юридичну роботу виконують не всі, хто бажає, а лише уповноважені особи, які володіють відповідними знаннями та навичками. </a:t>
          </a:r>
          <a:endParaRPr lang="ru-RU" sz="1800" dirty="0"/>
        </a:p>
      </dgm:t>
    </dgm:pt>
    <dgm:pt modelId="{EE373E2F-AAB2-427B-9A37-074E7F6EC8A6}" type="parTrans" cxnId="{BC415F09-8569-4D38-84BE-D16A3C57FF96}">
      <dgm:prSet/>
      <dgm:spPr/>
      <dgm:t>
        <a:bodyPr/>
        <a:lstStyle/>
        <a:p>
          <a:endParaRPr lang="ru-RU"/>
        </a:p>
      </dgm:t>
    </dgm:pt>
    <dgm:pt modelId="{CE459F35-E5BB-423B-996D-C9E863DBAA9A}" type="sibTrans" cxnId="{BC415F09-8569-4D38-84BE-D16A3C57FF96}">
      <dgm:prSet/>
      <dgm:spPr/>
      <dgm:t>
        <a:bodyPr/>
        <a:lstStyle/>
        <a:p>
          <a:endParaRPr lang="ru-RU"/>
        </a:p>
      </dgm:t>
    </dgm:pt>
    <dgm:pt modelId="{2FD945A3-B4A9-4A72-8781-9C9A49EBCAF3}">
      <dgm:prSet phldrT="[Текст]" custT="1"/>
      <dgm:spPr/>
      <dgm:t>
        <a:bodyPr/>
        <a:lstStyle/>
        <a:p>
          <a:r>
            <a:rPr lang="uk-UA" sz="1400" b="1" i="1" dirty="0"/>
            <a:t>Особлива </a:t>
          </a:r>
          <a:r>
            <a:rPr lang="uk-UA" sz="1400" b="1" i="1" dirty="0" err="1"/>
            <a:t>відповідаль-ність</a:t>
          </a:r>
          <a:endParaRPr lang="ru-RU" sz="1400" b="1" i="1" dirty="0"/>
        </a:p>
      </dgm:t>
    </dgm:pt>
    <dgm:pt modelId="{E9E4DFB5-0F36-40A7-A194-731EBA4C1F09}" type="parTrans" cxnId="{7412C466-4E0A-4F51-8E91-DB8617BCD774}">
      <dgm:prSet/>
      <dgm:spPr/>
      <dgm:t>
        <a:bodyPr/>
        <a:lstStyle/>
        <a:p>
          <a:endParaRPr lang="ru-RU"/>
        </a:p>
      </dgm:t>
    </dgm:pt>
    <dgm:pt modelId="{662E9FBB-DDB0-4DA7-A612-6EE4E19F5E36}" type="sibTrans" cxnId="{7412C466-4E0A-4F51-8E91-DB8617BCD774}">
      <dgm:prSet/>
      <dgm:spPr/>
      <dgm:t>
        <a:bodyPr/>
        <a:lstStyle/>
        <a:p>
          <a:endParaRPr lang="ru-RU"/>
        </a:p>
      </dgm:t>
    </dgm:pt>
    <dgm:pt modelId="{265FC860-7E22-47D2-87E3-7F340C38BFA8}">
      <dgm:prSet phldrT="[Текст]" custT="1"/>
      <dgm:spPr/>
      <dgm:t>
        <a:bodyPr/>
        <a:lstStyle/>
        <a:p>
          <a:r>
            <a:rPr lang="uk-UA" sz="1800" dirty="0"/>
            <a:t>Від поради або рішення юриста багато в чому залежить доля людини, благополуччя сім’ї, її майновий стан, економічний розвиток суспільства. При цьому, помилки в роботі юриста - це пряма загроза суспільним інтересам, які охороняються правом. За свої помилки кожний юрист несе особисту відповідальність. Однак слід зробити акцент на відповідальності позитивній, яка полягає у відповідальному, свідомому ставленні до своєї роботи, що забезпечує її високу якість. </a:t>
          </a:r>
          <a:endParaRPr lang="ru-RU" sz="1800" dirty="0"/>
        </a:p>
      </dgm:t>
    </dgm:pt>
    <dgm:pt modelId="{4ED982CC-3955-4AD8-8B11-869FE05AA6B5}" type="parTrans" cxnId="{497CB31C-DD32-4444-A854-5F7949A74F2E}">
      <dgm:prSet/>
      <dgm:spPr/>
      <dgm:t>
        <a:bodyPr/>
        <a:lstStyle/>
        <a:p>
          <a:endParaRPr lang="ru-RU"/>
        </a:p>
      </dgm:t>
    </dgm:pt>
    <dgm:pt modelId="{E90C62E5-295C-4648-9F82-A7C0C6061BF8}" type="sibTrans" cxnId="{497CB31C-DD32-4444-A854-5F7949A74F2E}">
      <dgm:prSet/>
      <dgm:spPr/>
      <dgm:t>
        <a:bodyPr/>
        <a:lstStyle/>
        <a:p>
          <a:endParaRPr lang="ru-RU"/>
        </a:p>
      </dgm:t>
    </dgm:pt>
    <dgm:pt modelId="{FC925F69-3A6A-4AD4-B72A-EF796867E42A}" type="pres">
      <dgm:prSet presAssocID="{1A307E2C-6352-4EE3-B030-360C1FBA7FB2}" presName="linearFlow" presStyleCnt="0">
        <dgm:presLayoutVars>
          <dgm:dir/>
          <dgm:animLvl val="lvl"/>
          <dgm:resizeHandles val="exact"/>
        </dgm:presLayoutVars>
      </dgm:prSet>
      <dgm:spPr/>
    </dgm:pt>
    <dgm:pt modelId="{60EAD0E5-B411-4CB4-8EEA-D5A0E21D916C}" type="pres">
      <dgm:prSet presAssocID="{FE9F8EAA-BEA1-480E-AB4E-3B1FFD5DC4FE}" presName="composite" presStyleCnt="0"/>
      <dgm:spPr/>
    </dgm:pt>
    <dgm:pt modelId="{7713E745-9BA9-4177-A6AF-880A865459E2}" type="pres">
      <dgm:prSet presAssocID="{FE9F8EAA-BEA1-480E-AB4E-3B1FFD5DC4FE}" presName="parentText" presStyleLbl="alignNode1" presStyleIdx="0" presStyleCnt="3">
        <dgm:presLayoutVars>
          <dgm:chMax val="1"/>
          <dgm:bulletEnabled val="1"/>
        </dgm:presLayoutVars>
      </dgm:prSet>
      <dgm:spPr/>
    </dgm:pt>
    <dgm:pt modelId="{D9CAEE65-CD11-483F-8752-AA99025105A4}" type="pres">
      <dgm:prSet presAssocID="{FE9F8EAA-BEA1-480E-AB4E-3B1FFD5DC4FE}" presName="descendantText" presStyleLbl="alignAcc1" presStyleIdx="0" presStyleCnt="3" custScaleY="106341">
        <dgm:presLayoutVars>
          <dgm:bulletEnabled val="1"/>
        </dgm:presLayoutVars>
      </dgm:prSet>
      <dgm:spPr/>
    </dgm:pt>
    <dgm:pt modelId="{34140E97-61BE-4504-B940-E1884FF72FA4}" type="pres">
      <dgm:prSet presAssocID="{6A1D1AC8-ACDF-45A3-A1B7-1FB1D91393CD}" presName="sp" presStyleCnt="0"/>
      <dgm:spPr/>
    </dgm:pt>
    <dgm:pt modelId="{029B1D67-6825-4831-B159-4D24B12AAED1}" type="pres">
      <dgm:prSet presAssocID="{E98E3E78-B021-449D-BB8D-F556847AAD99}" presName="composite" presStyleCnt="0"/>
      <dgm:spPr/>
    </dgm:pt>
    <dgm:pt modelId="{F11FED28-2448-4B95-9262-013DA897AD60}" type="pres">
      <dgm:prSet presAssocID="{E98E3E78-B021-449D-BB8D-F556847AAD99}" presName="parentText" presStyleLbl="alignNode1" presStyleIdx="1" presStyleCnt="3">
        <dgm:presLayoutVars>
          <dgm:chMax val="1"/>
          <dgm:bulletEnabled val="1"/>
        </dgm:presLayoutVars>
      </dgm:prSet>
      <dgm:spPr/>
    </dgm:pt>
    <dgm:pt modelId="{E58F6E05-90D9-45D2-87AF-668D38D07F97}" type="pres">
      <dgm:prSet presAssocID="{E98E3E78-B021-449D-BB8D-F556847AAD99}" presName="descendantText" presStyleLbl="alignAcc1" presStyleIdx="1" presStyleCnt="3" custLinFactNeighborX="982" custLinFactNeighborY="-4741">
        <dgm:presLayoutVars>
          <dgm:bulletEnabled val="1"/>
        </dgm:presLayoutVars>
      </dgm:prSet>
      <dgm:spPr/>
    </dgm:pt>
    <dgm:pt modelId="{3892B301-EEC7-4074-890C-DF0E48400BE2}" type="pres">
      <dgm:prSet presAssocID="{A1D1073E-4619-4CFD-A7AB-2E06F6E46F81}" presName="sp" presStyleCnt="0"/>
      <dgm:spPr/>
    </dgm:pt>
    <dgm:pt modelId="{96F8C81F-156D-4BD6-B81B-546900C82A34}" type="pres">
      <dgm:prSet presAssocID="{2FD945A3-B4A9-4A72-8781-9C9A49EBCAF3}" presName="composite" presStyleCnt="0"/>
      <dgm:spPr/>
    </dgm:pt>
    <dgm:pt modelId="{A4D1D273-B572-41C3-842C-1D149708F81C}" type="pres">
      <dgm:prSet presAssocID="{2FD945A3-B4A9-4A72-8781-9C9A49EBCAF3}" presName="parentText" presStyleLbl="alignNode1" presStyleIdx="2" presStyleCnt="3">
        <dgm:presLayoutVars>
          <dgm:chMax val="1"/>
          <dgm:bulletEnabled val="1"/>
        </dgm:presLayoutVars>
      </dgm:prSet>
      <dgm:spPr/>
    </dgm:pt>
    <dgm:pt modelId="{0C2C828A-EA6A-4F0C-98B5-A52E9F9E6A0D}" type="pres">
      <dgm:prSet presAssocID="{2FD945A3-B4A9-4A72-8781-9C9A49EBCAF3}" presName="descendantText" presStyleLbl="alignAcc1" presStyleIdx="2" presStyleCnt="3" custScaleY="174756">
        <dgm:presLayoutVars>
          <dgm:bulletEnabled val="1"/>
        </dgm:presLayoutVars>
      </dgm:prSet>
      <dgm:spPr/>
    </dgm:pt>
  </dgm:ptLst>
  <dgm:cxnLst>
    <dgm:cxn modelId="{57E61B09-0A37-47E4-924E-51B117A41A89}" srcId="{FE9F8EAA-BEA1-480E-AB4E-3B1FFD5DC4FE}" destId="{06294FA5-58AB-477B-9125-5548FFC2C17E}" srcOrd="0" destOrd="0" parTransId="{313154FE-AFBC-405A-B65F-F482BDFCAF34}" sibTransId="{EF99E801-CDFB-445B-8B59-2C91AFD3D5E8}"/>
    <dgm:cxn modelId="{BC415F09-8569-4D38-84BE-D16A3C57FF96}" srcId="{E98E3E78-B021-449D-BB8D-F556847AAD99}" destId="{3D7BD782-00F9-4699-967F-D87B89B30C47}" srcOrd="0" destOrd="0" parTransId="{EE373E2F-AAB2-427B-9A37-074E7F6EC8A6}" sibTransId="{CE459F35-E5BB-423B-996D-C9E863DBAA9A}"/>
    <dgm:cxn modelId="{0FECA509-ABCC-47AB-B32E-7615074DC75F}" type="presOf" srcId="{E98E3E78-B021-449D-BB8D-F556847AAD99}" destId="{F11FED28-2448-4B95-9262-013DA897AD60}" srcOrd="0" destOrd="0" presId="urn:microsoft.com/office/officeart/2005/8/layout/chevron2"/>
    <dgm:cxn modelId="{497CB31C-DD32-4444-A854-5F7949A74F2E}" srcId="{2FD945A3-B4A9-4A72-8781-9C9A49EBCAF3}" destId="{265FC860-7E22-47D2-87E3-7F340C38BFA8}" srcOrd="0" destOrd="0" parTransId="{4ED982CC-3955-4AD8-8B11-869FE05AA6B5}" sibTransId="{E90C62E5-295C-4648-9F82-A7C0C6061BF8}"/>
    <dgm:cxn modelId="{DBCF8C2C-EB31-4B76-8885-345E7C35A7B5}" type="presOf" srcId="{3D7BD782-00F9-4699-967F-D87B89B30C47}" destId="{E58F6E05-90D9-45D2-87AF-668D38D07F97}" srcOrd="0" destOrd="0" presId="urn:microsoft.com/office/officeart/2005/8/layout/chevron2"/>
    <dgm:cxn modelId="{88014836-67C0-424E-8D83-27A4610CD551}" type="presOf" srcId="{1A307E2C-6352-4EE3-B030-360C1FBA7FB2}" destId="{FC925F69-3A6A-4AD4-B72A-EF796867E42A}" srcOrd="0" destOrd="0" presId="urn:microsoft.com/office/officeart/2005/8/layout/chevron2"/>
    <dgm:cxn modelId="{BBD81940-F92F-4928-9606-46AA9F9BC0B2}" type="presOf" srcId="{265FC860-7E22-47D2-87E3-7F340C38BFA8}" destId="{0C2C828A-EA6A-4F0C-98B5-A52E9F9E6A0D}" srcOrd="0" destOrd="0" presId="urn:microsoft.com/office/officeart/2005/8/layout/chevron2"/>
    <dgm:cxn modelId="{A4FA7F65-729A-497F-B191-AE5DB2CD2F9F}" type="presOf" srcId="{2FD945A3-B4A9-4A72-8781-9C9A49EBCAF3}" destId="{A4D1D273-B572-41C3-842C-1D149708F81C}" srcOrd="0" destOrd="0" presId="urn:microsoft.com/office/officeart/2005/8/layout/chevron2"/>
    <dgm:cxn modelId="{7412C466-4E0A-4F51-8E91-DB8617BCD774}" srcId="{1A307E2C-6352-4EE3-B030-360C1FBA7FB2}" destId="{2FD945A3-B4A9-4A72-8781-9C9A49EBCAF3}" srcOrd="2" destOrd="0" parTransId="{E9E4DFB5-0F36-40A7-A194-731EBA4C1F09}" sibTransId="{662E9FBB-DDB0-4DA7-A612-6EE4E19F5E36}"/>
    <dgm:cxn modelId="{D715786A-87DA-457F-AE8C-9BCAD3C56018}" srcId="{1A307E2C-6352-4EE3-B030-360C1FBA7FB2}" destId="{FE9F8EAA-BEA1-480E-AB4E-3B1FFD5DC4FE}" srcOrd="0" destOrd="0" parTransId="{C1FB1BAD-42F7-46C2-B5D0-6D09CA42C632}" sibTransId="{6A1D1AC8-ACDF-45A3-A1B7-1FB1D91393CD}"/>
    <dgm:cxn modelId="{2247FA8B-14F5-48E0-84DD-D6BEDA246AD2}" type="presOf" srcId="{06294FA5-58AB-477B-9125-5548FFC2C17E}" destId="{D9CAEE65-CD11-483F-8752-AA99025105A4}" srcOrd="0" destOrd="0" presId="urn:microsoft.com/office/officeart/2005/8/layout/chevron2"/>
    <dgm:cxn modelId="{91604AB1-743A-49E2-8E0B-32082B0AAA33}" type="presOf" srcId="{FE9F8EAA-BEA1-480E-AB4E-3B1FFD5DC4FE}" destId="{7713E745-9BA9-4177-A6AF-880A865459E2}" srcOrd="0" destOrd="0" presId="urn:microsoft.com/office/officeart/2005/8/layout/chevron2"/>
    <dgm:cxn modelId="{6FC07FEC-F709-4386-A499-6E319E0539C1}" srcId="{1A307E2C-6352-4EE3-B030-360C1FBA7FB2}" destId="{E98E3E78-B021-449D-BB8D-F556847AAD99}" srcOrd="1" destOrd="0" parTransId="{B549015A-473F-449C-8D84-460DC657FC61}" sibTransId="{A1D1073E-4619-4CFD-A7AB-2E06F6E46F81}"/>
    <dgm:cxn modelId="{91ED82E3-9543-4CFC-9C16-D61D34D3A106}" type="presParOf" srcId="{FC925F69-3A6A-4AD4-B72A-EF796867E42A}" destId="{60EAD0E5-B411-4CB4-8EEA-D5A0E21D916C}" srcOrd="0" destOrd="0" presId="urn:microsoft.com/office/officeart/2005/8/layout/chevron2"/>
    <dgm:cxn modelId="{C61EFB1E-70FD-4509-8692-102C30670C0E}" type="presParOf" srcId="{60EAD0E5-B411-4CB4-8EEA-D5A0E21D916C}" destId="{7713E745-9BA9-4177-A6AF-880A865459E2}" srcOrd="0" destOrd="0" presId="urn:microsoft.com/office/officeart/2005/8/layout/chevron2"/>
    <dgm:cxn modelId="{F6347A5E-7DF4-43A5-9C87-C70BF76549AA}" type="presParOf" srcId="{60EAD0E5-B411-4CB4-8EEA-D5A0E21D916C}" destId="{D9CAEE65-CD11-483F-8752-AA99025105A4}" srcOrd="1" destOrd="0" presId="urn:microsoft.com/office/officeart/2005/8/layout/chevron2"/>
    <dgm:cxn modelId="{B55596FD-E8B9-49A6-B383-DD29B62D349B}" type="presParOf" srcId="{FC925F69-3A6A-4AD4-B72A-EF796867E42A}" destId="{34140E97-61BE-4504-B940-E1884FF72FA4}" srcOrd="1" destOrd="0" presId="urn:microsoft.com/office/officeart/2005/8/layout/chevron2"/>
    <dgm:cxn modelId="{2588DD5A-BAC5-472C-93DB-B5012593035B}" type="presParOf" srcId="{FC925F69-3A6A-4AD4-B72A-EF796867E42A}" destId="{029B1D67-6825-4831-B159-4D24B12AAED1}" srcOrd="2" destOrd="0" presId="urn:microsoft.com/office/officeart/2005/8/layout/chevron2"/>
    <dgm:cxn modelId="{39003BE3-F17F-4C1C-9E4B-EB199504B40E}" type="presParOf" srcId="{029B1D67-6825-4831-B159-4D24B12AAED1}" destId="{F11FED28-2448-4B95-9262-013DA897AD60}" srcOrd="0" destOrd="0" presId="urn:microsoft.com/office/officeart/2005/8/layout/chevron2"/>
    <dgm:cxn modelId="{01492B97-FF7D-4E66-8105-9D851B91BBEB}" type="presParOf" srcId="{029B1D67-6825-4831-B159-4D24B12AAED1}" destId="{E58F6E05-90D9-45D2-87AF-668D38D07F97}" srcOrd="1" destOrd="0" presId="urn:microsoft.com/office/officeart/2005/8/layout/chevron2"/>
    <dgm:cxn modelId="{06639C35-43CB-43A9-9D52-6F7285B8ECF7}" type="presParOf" srcId="{FC925F69-3A6A-4AD4-B72A-EF796867E42A}" destId="{3892B301-EEC7-4074-890C-DF0E48400BE2}" srcOrd="3" destOrd="0" presId="urn:microsoft.com/office/officeart/2005/8/layout/chevron2"/>
    <dgm:cxn modelId="{460F5AF9-9340-495C-AAEF-024BE1BD783A}" type="presParOf" srcId="{FC925F69-3A6A-4AD4-B72A-EF796867E42A}" destId="{96F8C81F-156D-4BD6-B81B-546900C82A34}" srcOrd="4" destOrd="0" presId="urn:microsoft.com/office/officeart/2005/8/layout/chevron2"/>
    <dgm:cxn modelId="{305E3922-3B92-4150-BF36-B7D8BB934865}" type="presParOf" srcId="{96F8C81F-156D-4BD6-B81B-546900C82A34}" destId="{A4D1D273-B572-41C3-842C-1D149708F81C}" srcOrd="0" destOrd="0" presId="urn:microsoft.com/office/officeart/2005/8/layout/chevron2"/>
    <dgm:cxn modelId="{6A29EF28-6FB0-48E5-87EA-49739CA33EA0}" type="presParOf" srcId="{96F8C81F-156D-4BD6-B81B-546900C82A34}" destId="{0C2C828A-EA6A-4F0C-98B5-A52E9F9E6A0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E4CD28-52F4-4EA2-83C0-F4D3C1EA4E1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6BD6538A-AC24-4E02-9035-29D52C1A8B83}">
      <dgm:prSet phldrT="[Текст]" custT="1"/>
      <dgm:spPr/>
      <dgm:t>
        <a:bodyPr/>
        <a:lstStyle/>
        <a:p>
          <a:r>
            <a:rPr lang="uk-UA" sz="1800" b="1" i="1" dirty="0" err="1"/>
            <a:t>Конфлікт-ність</a:t>
          </a:r>
          <a:endParaRPr lang="ru-RU" sz="1800" b="1" i="1" dirty="0"/>
        </a:p>
      </dgm:t>
    </dgm:pt>
    <dgm:pt modelId="{7082119D-5768-4AC8-8FDA-4E38917A61BB}" type="parTrans" cxnId="{3DE3119C-B028-447C-B65F-4AA16A1F692A}">
      <dgm:prSet/>
      <dgm:spPr/>
      <dgm:t>
        <a:bodyPr/>
        <a:lstStyle/>
        <a:p>
          <a:endParaRPr lang="ru-RU"/>
        </a:p>
      </dgm:t>
    </dgm:pt>
    <dgm:pt modelId="{B4177CEF-3AC0-47E3-8A8A-983A0AEF5979}" type="sibTrans" cxnId="{3DE3119C-B028-447C-B65F-4AA16A1F692A}">
      <dgm:prSet/>
      <dgm:spPr/>
      <dgm:t>
        <a:bodyPr/>
        <a:lstStyle/>
        <a:p>
          <a:endParaRPr lang="ru-RU"/>
        </a:p>
      </dgm:t>
    </dgm:pt>
    <dgm:pt modelId="{7D7DE48A-5156-43AB-BE51-49EF72543182}">
      <dgm:prSet phldrT="[Текст]" custT="1"/>
      <dgm:spPr/>
      <dgm:t>
        <a:bodyPr/>
        <a:lstStyle/>
        <a:p>
          <a:r>
            <a:rPr lang="uk-UA" sz="1800" dirty="0"/>
            <a:t>Юридична діяльність дуже часто відбувається на стику протилежних інтересів в умовах протидії або відкритої боротьби: позивач - відповідач, обвинувачений - потерпілий, правопорушник - співробітник правоохоронного органу тощо</a:t>
          </a:r>
          <a:endParaRPr lang="ru-RU" sz="1800" dirty="0"/>
        </a:p>
      </dgm:t>
    </dgm:pt>
    <dgm:pt modelId="{91194DD4-3460-428D-AC7A-A9647F1A91CE}" type="parTrans" cxnId="{742A37C3-AC55-4651-AC23-4D785D9D1C88}">
      <dgm:prSet/>
      <dgm:spPr/>
      <dgm:t>
        <a:bodyPr/>
        <a:lstStyle/>
        <a:p>
          <a:endParaRPr lang="ru-RU"/>
        </a:p>
      </dgm:t>
    </dgm:pt>
    <dgm:pt modelId="{DF3E9739-7313-4EFE-9265-A15340D4E91A}" type="sibTrans" cxnId="{742A37C3-AC55-4651-AC23-4D785D9D1C88}">
      <dgm:prSet/>
      <dgm:spPr/>
      <dgm:t>
        <a:bodyPr/>
        <a:lstStyle/>
        <a:p>
          <a:endParaRPr lang="ru-RU"/>
        </a:p>
      </dgm:t>
    </dgm:pt>
    <dgm:pt modelId="{FD15B0F6-B076-444E-88C0-3126CC4B86CA}">
      <dgm:prSet phldrT="[Текст]" custT="1"/>
      <dgm:spPr/>
      <dgm:t>
        <a:bodyPr/>
        <a:lstStyle/>
        <a:p>
          <a:r>
            <a:rPr lang="uk-UA" sz="1800" b="1" i="1" dirty="0" err="1"/>
            <a:t>Інтелек-туальна</a:t>
          </a:r>
          <a:r>
            <a:rPr lang="uk-UA" sz="1800" b="1" i="1" dirty="0"/>
            <a:t> </a:t>
          </a:r>
          <a:r>
            <a:rPr lang="uk-UA" sz="1800" b="1" i="1" dirty="0" err="1"/>
            <a:t>привабли-вість</a:t>
          </a:r>
          <a:endParaRPr lang="ru-RU" sz="1800" b="1" i="1" dirty="0"/>
        </a:p>
      </dgm:t>
    </dgm:pt>
    <dgm:pt modelId="{4CCCD99A-3464-495B-AFCA-6DA9999CC182}" type="parTrans" cxnId="{C83A847D-26EE-4C4B-9109-4DAEF15D7969}">
      <dgm:prSet/>
      <dgm:spPr/>
      <dgm:t>
        <a:bodyPr/>
        <a:lstStyle/>
        <a:p>
          <a:endParaRPr lang="ru-RU"/>
        </a:p>
      </dgm:t>
    </dgm:pt>
    <dgm:pt modelId="{0AA5C3DC-AE37-44B8-99EC-19BC8924D7A8}" type="sibTrans" cxnId="{C83A847D-26EE-4C4B-9109-4DAEF15D7969}">
      <dgm:prSet/>
      <dgm:spPr/>
      <dgm:t>
        <a:bodyPr/>
        <a:lstStyle/>
        <a:p>
          <a:endParaRPr lang="ru-RU"/>
        </a:p>
      </dgm:t>
    </dgm:pt>
    <dgm:pt modelId="{2EAE6D90-3D34-468D-B89F-138F0804072F}">
      <dgm:prSet phldrT="[Текст]" custT="1"/>
      <dgm:spPr/>
      <dgm:t>
        <a:bodyPr/>
        <a:lstStyle/>
        <a:p>
          <a:pPr marL="57150" indent="0" defTabSz="444500">
            <a:lnSpc>
              <a:spcPct val="90000"/>
            </a:lnSpc>
            <a:spcBef>
              <a:spcPct val="0"/>
            </a:spcBef>
            <a:spcAft>
              <a:spcPct val="15000"/>
            </a:spcAft>
            <a:buNone/>
          </a:pPr>
          <a:r>
            <a:rPr lang="uk-UA" sz="1800" dirty="0"/>
            <a:t> В ході вирішення юридичної справи юристу доводиться застосовувати загальні вимоги правової норми до конкретної життєвої ситуації шляхом прийняття відповідного рішення. Це передбачає необхідність прогнозування подальшого розвитку подій, моделювання можливих ситуацій, визначення засобів для їх попередження, що свідчить про інтелектуальну напруженість юридичної роботи. </a:t>
          </a:r>
          <a:endParaRPr lang="ru-RU" sz="1800" dirty="0"/>
        </a:p>
      </dgm:t>
    </dgm:pt>
    <dgm:pt modelId="{467B3264-C2ED-4EC3-B582-7BBE0B0FBDF4}" type="parTrans" cxnId="{838021CF-FA40-4D71-9095-291A1E9A538C}">
      <dgm:prSet/>
      <dgm:spPr/>
      <dgm:t>
        <a:bodyPr/>
        <a:lstStyle/>
        <a:p>
          <a:endParaRPr lang="ru-RU"/>
        </a:p>
      </dgm:t>
    </dgm:pt>
    <dgm:pt modelId="{C49770BF-8CE7-4FC2-8A40-D0FB05358E88}" type="sibTrans" cxnId="{838021CF-FA40-4D71-9095-291A1E9A538C}">
      <dgm:prSet/>
      <dgm:spPr/>
      <dgm:t>
        <a:bodyPr/>
        <a:lstStyle/>
        <a:p>
          <a:endParaRPr lang="ru-RU"/>
        </a:p>
      </dgm:t>
    </dgm:pt>
    <dgm:pt modelId="{AF40A595-EB4E-4805-9332-5DAF76C0E2C8}">
      <dgm:prSet phldrT="[Текст]" custT="1"/>
      <dgm:spPr/>
      <dgm:t>
        <a:bodyPr/>
        <a:lstStyle/>
        <a:p>
          <a:r>
            <a:rPr lang="ru-RU" sz="1800" b="1" i="1" dirty="0" err="1"/>
            <a:t>Колектив-ність</a:t>
          </a:r>
          <a:r>
            <a:rPr lang="ru-RU" sz="1800" b="1" i="1" dirty="0"/>
            <a:t> </a:t>
          </a:r>
          <a:r>
            <a:rPr lang="ru-RU" sz="1800" b="1" i="1" dirty="0" err="1"/>
            <a:t>праці</a:t>
          </a:r>
          <a:endParaRPr lang="ru-RU" sz="1800" b="1" i="1" dirty="0"/>
        </a:p>
      </dgm:t>
    </dgm:pt>
    <dgm:pt modelId="{C87FD84C-8435-4BEE-BA4A-659A6B05D482}" type="parTrans" cxnId="{99B67A4B-F16C-4BD1-AEB1-FFF21A84B0EA}">
      <dgm:prSet/>
      <dgm:spPr/>
      <dgm:t>
        <a:bodyPr/>
        <a:lstStyle/>
        <a:p>
          <a:endParaRPr lang="ru-RU"/>
        </a:p>
      </dgm:t>
    </dgm:pt>
    <dgm:pt modelId="{6087D5D0-0B22-4109-B304-3A3446C3A50A}" type="sibTrans" cxnId="{99B67A4B-F16C-4BD1-AEB1-FFF21A84B0EA}">
      <dgm:prSet/>
      <dgm:spPr/>
      <dgm:t>
        <a:bodyPr/>
        <a:lstStyle/>
        <a:p>
          <a:endParaRPr lang="ru-RU"/>
        </a:p>
      </dgm:t>
    </dgm:pt>
    <dgm:pt modelId="{78337196-2602-4F32-8CB1-8789A27E9A4D}">
      <dgm:prSet phldrT="[Текст]" custT="1"/>
      <dgm:spPr/>
      <dgm:t>
        <a:bodyPr/>
        <a:lstStyle/>
        <a:p>
          <a:pPr marL="57150" indent="0" defTabSz="488950">
            <a:lnSpc>
              <a:spcPct val="90000"/>
            </a:lnSpc>
            <a:spcBef>
              <a:spcPct val="0"/>
            </a:spcBef>
            <a:spcAft>
              <a:spcPct val="15000"/>
            </a:spcAft>
            <a:buNone/>
          </a:pPr>
          <a:r>
            <a:rPr lang="ru-RU" sz="1800" dirty="0" err="1"/>
            <a:t>Значна</a:t>
          </a:r>
          <a:r>
            <a:rPr lang="ru-RU" sz="1800" dirty="0"/>
            <a:t> </a:t>
          </a:r>
          <a:r>
            <a:rPr lang="ru-RU" sz="1800" dirty="0" err="1"/>
            <a:t>кількість</a:t>
          </a:r>
          <a:r>
            <a:rPr lang="ru-RU" sz="1800" dirty="0"/>
            <a:t> </a:t>
          </a:r>
          <a:r>
            <a:rPr lang="ru-RU" sz="1800" dirty="0" err="1"/>
            <a:t>рішень</a:t>
          </a:r>
          <a:r>
            <a:rPr lang="ru-RU" sz="1800" dirty="0"/>
            <a:t> </a:t>
          </a:r>
          <a:r>
            <a:rPr lang="ru-RU" sz="1800" dirty="0" err="1"/>
            <a:t>приймаються</a:t>
          </a:r>
          <a:r>
            <a:rPr lang="ru-RU" sz="1800" dirty="0"/>
            <a:t> не </a:t>
          </a:r>
          <a:r>
            <a:rPr lang="ru-RU" sz="1800" dirty="0" err="1"/>
            <a:t>від</a:t>
          </a:r>
          <a:r>
            <a:rPr lang="ru-RU" sz="1800" dirty="0"/>
            <a:t> </a:t>
          </a:r>
          <a:r>
            <a:rPr lang="ru-RU" sz="1800" dirty="0" err="1"/>
            <a:t>імені</a:t>
          </a:r>
          <a:r>
            <a:rPr lang="ru-RU" sz="1800" dirty="0"/>
            <a:t> конкретного </a:t>
          </a:r>
          <a:r>
            <a:rPr lang="ru-RU" sz="1800" dirty="0" err="1"/>
            <a:t>виконавця</a:t>
          </a:r>
          <a:r>
            <a:rPr lang="ru-RU" sz="1800" dirty="0"/>
            <a:t>, а </a:t>
          </a:r>
          <a:r>
            <a:rPr lang="ru-RU" sz="1800" dirty="0" err="1"/>
            <a:t>від</a:t>
          </a:r>
          <a:r>
            <a:rPr lang="ru-RU" sz="1800" dirty="0"/>
            <a:t> </a:t>
          </a:r>
          <a:r>
            <a:rPr lang="ru-RU" sz="1800" dirty="0" err="1"/>
            <a:t>імені</a:t>
          </a:r>
          <a:r>
            <a:rPr lang="ru-RU" sz="1800" dirty="0"/>
            <a:t> органу </a:t>
          </a:r>
          <a:r>
            <a:rPr lang="ru-RU" sz="1800" dirty="0" err="1"/>
            <a:t>держави</a:t>
          </a:r>
          <a:r>
            <a:rPr lang="ru-RU" sz="1800" dirty="0"/>
            <a:t> </a:t>
          </a:r>
          <a:r>
            <a:rPr lang="ru-RU" sz="1800" dirty="0" err="1"/>
            <a:t>або</a:t>
          </a:r>
          <a:r>
            <a:rPr lang="ru-RU" sz="1800" dirty="0"/>
            <a:t> </a:t>
          </a:r>
          <a:r>
            <a:rPr lang="ru-RU" sz="1800" dirty="0" err="1"/>
            <a:t>всієї</a:t>
          </a:r>
          <a:r>
            <a:rPr lang="ru-RU" sz="1800" dirty="0"/>
            <a:t> </a:t>
          </a:r>
          <a:r>
            <a:rPr lang="ru-RU" sz="1800" dirty="0" err="1"/>
            <a:t>держави</a:t>
          </a:r>
          <a:r>
            <a:rPr lang="ru-RU" sz="1800" dirty="0"/>
            <a:t>, </a:t>
          </a:r>
          <a:r>
            <a:rPr lang="ru-RU" sz="1800" dirty="0" err="1"/>
            <a:t>що</a:t>
          </a:r>
          <a:r>
            <a:rPr lang="ru-RU" sz="1800" dirty="0"/>
            <a:t> </a:t>
          </a:r>
          <a:r>
            <a:rPr lang="ru-RU" sz="1800" dirty="0" err="1"/>
            <a:t>вказує</a:t>
          </a:r>
          <a:r>
            <a:rPr lang="ru-RU" sz="1800" dirty="0"/>
            <a:t> на </a:t>
          </a:r>
          <a:r>
            <a:rPr lang="ru-RU" sz="1800" dirty="0" err="1"/>
            <a:t>колективність</a:t>
          </a:r>
          <a:r>
            <a:rPr lang="ru-RU" sz="1800" dirty="0"/>
            <a:t> </a:t>
          </a:r>
          <a:r>
            <a:rPr lang="ru-RU" sz="1800" dirty="0" err="1"/>
            <a:t>його</a:t>
          </a:r>
          <a:r>
            <a:rPr lang="ru-RU" sz="1800" dirty="0"/>
            <a:t> </a:t>
          </a:r>
          <a:r>
            <a:rPr lang="ru-RU" sz="1800" dirty="0" err="1"/>
            <a:t>вироблення</a:t>
          </a:r>
          <a:r>
            <a:rPr lang="ru-RU" sz="1800" dirty="0"/>
            <a:t>, </a:t>
          </a:r>
          <a:r>
            <a:rPr lang="ru-RU" sz="1800" dirty="0" err="1"/>
            <a:t>прийняття</a:t>
          </a:r>
          <a:r>
            <a:rPr lang="ru-RU" sz="1800" dirty="0"/>
            <a:t> та </a:t>
          </a:r>
          <a:r>
            <a:rPr lang="ru-RU" sz="1800" dirty="0" err="1"/>
            <a:t>забезпечення</a:t>
          </a:r>
          <a:r>
            <a:rPr lang="ru-RU" sz="1800" dirty="0"/>
            <a:t> </a:t>
          </a:r>
          <a:r>
            <a:rPr lang="ru-RU" sz="1800" dirty="0" err="1"/>
            <a:t>реалізації</a:t>
          </a:r>
          <a:r>
            <a:rPr lang="ru-RU" sz="1800" dirty="0"/>
            <a:t>. </a:t>
          </a:r>
          <a:r>
            <a:rPr lang="ru-RU" sz="1800" dirty="0" err="1"/>
            <a:t>Наприклад</a:t>
          </a:r>
          <a:r>
            <a:rPr lang="ru-RU" sz="1800" dirty="0"/>
            <a:t>, </a:t>
          </a:r>
          <a:r>
            <a:rPr lang="ru-RU" sz="1800" dirty="0" err="1"/>
            <a:t>рішення</a:t>
          </a:r>
          <a:r>
            <a:rPr lang="ru-RU" sz="1800" dirty="0"/>
            <a:t> суду </a:t>
          </a:r>
          <a:r>
            <a:rPr lang="ru-RU" sz="1800" dirty="0" err="1"/>
            <a:t>базується</a:t>
          </a:r>
          <a:r>
            <a:rPr lang="ru-RU" sz="1800" dirty="0"/>
            <a:t> на результатах </a:t>
          </a:r>
          <a:r>
            <a:rPr lang="ru-RU" sz="1800" dirty="0" err="1"/>
            <a:t>колективної</a:t>
          </a:r>
          <a:r>
            <a:rPr lang="ru-RU" sz="1800" dirty="0"/>
            <a:t> </a:t>
          </a:r>
          <a:r>
            <a:rPr lang="ru-RU" sz="1800" dirty="0" err="1"/>
            <a:t>праці</a:t>
          </a:r>
          <a:r>
            <a:rPr lang="ru-RU" sz="1800" dirty="0"/>
            <a:t> </a:t>
          </a:r>
          <a:r>
            <a:rPr lang="ru-RU" sz="1800" dirty="0" err="1"/>
            <a:t>багатьох</a:t>
          </a:r>
          <a:r>
            <a:rPr lang="ru-RU" sz="1800" dirty="0"/>
            <a:t> </a:t>
          </a:r>
          <a:r>
            <a:rPr lang="ru-RU" sz="1800" dirty="0" err="1"/>
            <a:t>учасників</a:t>
          </a:r>
          <a:r>
            <a:rPr lang="ru-RU" sz="1800" dirty="0"/>
            <a:t> </a:t>
          </a:r>
          <a:r>
            <a:rPr lang="ru-RU" sz="1800" dirty="0" err="1"/>
            <a:t>процесу</a:t>
          </a:r>
          <a:r>
            <a:rPr lang="ru-RU" sz="1800" dirty="0"/>
            <a:t> (</a:t>
          </a:r>
          <a:r>
            <a:rPr lang="ru-RU" sz="1800" dirty="0" err="1"/>
            <a:t>слідство</a:t>
          </a:r>
          <a:r>
            <a:rPr lang="ru-RU" sz="1800" dirty="0"/>
            <a:t>, </a:t>
          </a:r>
          <a:r>
            <a:rPr lang="ru-RU" sz="1800" dirty="0" err="1"/>
            <a:t>адвокати</a:t>
          </a:r>
          <a:r>
            <a:rPr lang="ru-RU" sz="1800" dirty="0"/>
            <a:t>, прокуратура, </a:t>
          </a:r>
          <a:r>
            <a:rPr lang="ru-RU" sz="1800" dirty="0" err="1"/>
            <a:t>оперативні</a:t>
          </a:r>
          <a:r>
            <a:rPr lang="ru-RU" sz="1800" dirty="0"/>
            <a:t> </a:t>
          </a:r>
          <a:r>
            <a:rPr lang="ru-RU" sz="1800" dirty="0" err="1"/>
            <a:t>служби</a:t>
          </a:r>
          <a:r>
            <a:rPr lang="ru-RU" sz="1800" dirty="0"/>
            <a:t>, </a:t>
          </a:r>
          <a:r>
            <a:rPr lang="ru-RU" sz="1800" dirty="0" err="1"/>
            <a:t>свідки</a:t>
          </a:r>
          <a:r>
            <a:rPr lang="ru-RU" sz="1800" dirty="0"/>
            <a:t>, </a:t>
          </a:r>
          <a:r>
            <a:rPr lang="ru-RU" sz="1800" dirty="0" err="1"/>
            <a:t>експерти</a:t>
          </a:r>
          <a:r>
            <a:rPr lang="ru-RU" sz="1800" dirty="0"/>
            <a:t>). </a:t>
          </a:r>
        </a:p>
      </dgm:t>
    </dgm:pt>
    <dgm:pt modelId="{06F20374-80FD-435C-904D-C73C461322EC}" type="parTrans" cxnId="{DF605373-4FFB-4E34-BBD5-2E3FE31A0135}">
      <dgm:prSet/>
      <dgm:spPr/>
      <dgm:t>
        <a:bodyPr/>
        <a:lstStyle/>
        <a:p>
          <a:endParaRPr lang="ru-RU"/>
        </a:p>
      </dgm:t>
    </dgm:pt>
    <dgm:pt modelId="{D14EEBE2-2791-43B2-AB9E-9F742B345F4A}" type="sibTrans" cxnId="{DF605373-4FFB-4E34-BBD5-2E3FE31A0135}">
      <dgm:prSet/>
      <dgm:spPr/>
      <dgm:t>
        <a:bodyPr/>
        <a:lstStyle/>
        <a:p>
          <a:endParaRPr lang="ru-RU"/>
        </a:p>
      </dgm:t>
    </dgm:pt>
    <dgm:pt modelId="{BCE7EC24-5BDD-40A7-90BB-E69B606BE563}">
      <dgm:prSet custT="1"/>
      <dgm:spPr/>
      <dgm:t>
        <a:bodyPr/>
        <a:lstStyle/>
        <a:p>
          <a:r>
            <a:rPr lang="ru-RU" sz="1800" b="1" i="1" dirty="0" err="1"/>
            <a:t>Професіог</a:t>
          </a:r>
          <a:r>
            <a:rPr lang="ru-RU" sz="1800" b="1" i="1" dirty="0"/>
            <a:t>-рама</a:t>
          </a:r>
        </a:p>
      </dgm:t>
    </dgm:pt>
    <dgm:pt modelId="{38124010-9D55-413F-90CC-13436114B928}" type="parTrans" cxnId="{D1268E4E-CB2E-4127-BA3B-A45282558743}">
      <dgm:prSet/>
      <dgm:spPr/>
      <dgm:t>
        <a:bodyPr/>
        <a:lstStyle/>
        <a:p>
          <a:endParaRPr lang="ru-RU"/>
        </a:p>
      </dgm:t>
    </dgm:pt>
    <dgm:pt modelId="{10DC5416-F848-43E0-BDAA-6F70B0A3CD03}" type="sibTrans" cxnId="{D1268E4E-CB2E-4127-BA3B-A45282558743}">
      <dgm:prSet/>
      <dgm:spPr/>
      <dgm:t>
        <a:bodyPr/>
        <a:lstStyle/>
        <a:p>
          <a:endParaRPr lang="ru-RU"/>
        </a:p>
      </dgm:t>
    </dgm:pt>
    <dgm:pt modelId="{5BE7873E-5EBC-4BD5-9BCD-8D5886C6307D}">
      <dgm:prSet custT="1"/>
      <dgm:spPr/>
      <dgm:t>
        <a:bodyPr/>
        <a:lstStyle/>
        <a:p>
          <a:pPr marL="114300" indent="0" defTabSz="622300">
            <a:lnSpc>
              <a:spcPct val="90000"/>
            </a:lnSpc>
            <a:spcBef>
              <a:spcPct val="0"/>
            </a:spcBef>
            <a:spcAft>
              <a:spcPct val="15000"/>
            </a:spcAft>
            <a:buNone/>
          </a:pPr>
          <a:r>
            <a:rPr lang="ru-RU" sz="1800" dirty="0"/>
            <a:t> </a:t>
          </a:r>
          <a:r>
            <a:rPr lang="ru-RU" sz="1800" dirty="0" err="1"/>
            <a:t>Повний</a:t>
          </a:r>
          <a:r>
            <a:rPr lang="ru-RU" sz="1800" dirty="0"/>
            <a:t> </a:t>
          </a:r>
          <a:r>
            <a:rPr lang="ru-RU" sz="1800" dirty="0" err="1"/>
            <a:t>опис</a:t>
          </a:r>
          <a:r>
            <a:rPr lang="ru-RU" sz="1800" dirty="0"/>
            <a:t> </a:t>
          </a:r>
          <a:r>
            <a:rPr lang="ru-RU" sz="1800" dirty="0" err="1"/>
            <a:t>особливостей</a:t>
          </a:r>
          <a:r>
            <a:rPr lang="ru-RU" sz="1800" dirty="0"/>
            <a:t> </a:t>
          </a:r>
          <a:r>
            <a:rPr lang="ru-RU" sz="1800" dirty="0" err="1"/>
            <a:t>певної</a:t>
          </a:r>
          <a:r>
            <a:rPr lang="ru-RU" sz="1800" dirty="0"/>
            <a:t> </a:t>
          </a:r>
          <a:r>
            <a:rPr lang="ru-RU" sz="1800" dirty="0" err="1"/>
            <a:t>професії</a:t>
          </a:r>
          <a:r>
            <a:rPr lang="ru-RU" sz="1800" dirty="0"/>
            <a:t>, </a:t>
          </a:r>
          <a:r>
            <a:rPr lang="ru-RU" sz="1800" dirty="0" err="1"/>
            <a:t>що</a:t>
          </a:r>
          <a:r>
            <a:rPr lang="ru-RU" sz="1800" dirty="0"/>
            <a:t> </a:t>
          </a:r>
          <a:r>
            <a:rPr lang="ru-RU" sz="1800" dirty="0" err="1"/>
            <a:t>розкриває</a:t>
          </a:r>
          <a:r>
            <a:rPr lang="ru-RU" sz="1800" dirty="0"/>
            <a:t> </a:t>
          </a:r>
          <a:r>
            <a:rPr lang="ru-RU" sz="1800" dirty="0" err="1"/>
            <a:t>зміст</a:t>
          </a:r>
          <a:r>
            <a:rPr lang="ru-RU" sz="1800" dirty="0"/>
            <a:t> </a:t>
          </a:r>
          <a:r>
            <a:rPr lang="ru-RU" sz="1800" dirty="0" err="1"/>
            <a:t>професійної</a:t>
          </a:r>
          <a:r>
            <a:rPr lang="ru-RU" sz="1800" dirty="0"/>
            <a:t> </a:t>
          </a:r>
          <a:r>
            <a:rPr lang="ru-RU" sz="1800" dirty="0" err="1"/>
            <a:t>праці</a:t>
          </a:r>
          <a:r>
            <a:rPr lang="ru-RU" sz="1800" dirty="0"/>
            <a:t>, а </a:t>
          </a:r>
          <a:r>
            <a:rPr lang="ru-RU" sz="1800" dirty="0" err="1"/>
            <a:t>також</a:t>
          </a:r>
          <a:r>
            <a:rPr lang="ru-RU" sz="1800" dirty="0"/>
            <a:t> </a:t>
          </a:r>
          <a:r>
            <a:rPr lang="ru-RU" sz="1800" dirty="0" err="1"/>
            <a:t>вимог</a:t>
          </a:r>
          <a:r>
            <a:rPr lang="ru-RU" sz="1800" dirty="0"/>
            <a:t>, </a:t>
          </a:r>
          <a:r>
            <a:rPr lang="ru-RU" sz="1800" dirty="0" err="1"/>
            <a:t>які</a:t>
          </a:r>
          <a:r>
            <a:rPr lang="ru-RU" sz="1800" dirty="0"/>
            <a:t> вона ставить перед </a:t>
          </a:r>
          <a:r>
            <a:rPr lang="ru-RU" sz="1800" dirty="0" err="1"/>
            <a:t>людиною</a:t>
          </a:r>
          <a:r>
            <a:rPr lang="ru-RU" sz="1800" dirty="0"/>
            <a:t>. </a:t>
          </a:r>
          <a:r>
            <a:rPr lang="ru-RU" sz="1800" dirty="0" err="1"/>
            <a:t>Складається</a:t>
          </a:r>
          <a:r>
            <a:rPr lang="ru-RU" sz="1800" dirty="0"/>
            <a:t> на </a:t>
          </a:r>
          <a:r>
            <a:rPr lang="ru-RU" sz="1800" dirty="0" err="1"/>
            <a:t>основі</a:t>
          </a:r>
          <a:r>
            <a:rPr lang="ru-RU" sz="1800" dirty="0"/>
            <a:t> </a:t>
          </a:r>
          <a:r>
            <a:rPr lang="ru-RU" sz="1800" dirty="0" err="1"/>
            <a:t>аналізу</a:t>
          </a:r>
          <a:r>
            <a:rPr lang="ru-RU" sz="1800" dirty="0"/>
            <a:t> </a:t>
          </a:r>
          <a:r>
            <a:rPr lang="ru-RU" sz="1800" dirty="0" err="1"/>
            <a:t>змісту</a:t>
          </a:r>
          <a:r>
            <a:rPr lang="ru-RU" sz="1800" dirty="0"/>
            <a:t> </a:t>
          </a:r>
          <a:r>
            <a:rPr lang="ru-RU" sz="1800" dirty="0" err="1"/>
            <a:t>професійної</a:t>
          </a:r>
          <a:r>
            <a:rPr lang="ru-RU" sz="1800" dirty="0"/>
            <a:t> </a:t>
          </a:r>
          <a:r>
            <a:rPr lang="ru-RU" sz="1800" dirty="0" err="1"/>
            <a:t>діяльності</a:t>
          </a:r>
          <a:r>
            <a:rPr lang="ru-RU" sz="1800" dirty="0"/>
            <a:t> і </a:t>
          </a:r>
          <a:r>
            <a:rPr lang="ru-RU" sz="1800" dirty="0" err="1"/>
            <a:t>містить</a:t>
          </a:r>
          <a:r>
            <a:rPr lang="ru-RU" sz="1800" dirty="0"/>
            <a:t> у </a:t>
          </a:r>
          <a:r>
            <a:rPr lang="ru-RU" sz="1800" dirty="0" err="1"/>
            <a:t>собі</a:t>
          </a:r>
          <a:r>
            <a:rPr lang="ru-RU" sz="1800" dirty="0"/>
            <a:t> </a:t>
          </a:r>
          <a:r>
            <a:rPr lang="ru-RU" sz="1800" dirty="0" err="1"/>
            <a:t>загальну</a:t>
          </a:r>
          <a:r>
            <a:rPr lang="ru-RU" sz="1800" dirty="0"/>
            <a:t> характеристику </a:t>
          </a:r>
          <a:r>
            <a:rPr lang="ru-RU" sz="1800" dirty="0" err="1"/>
            <a:t>професії</a:t>
          </a:r>
          <a:r>
            <a:rPr lang="ru-RU" sz="1800" dirty="0"/>
            <a:t> і </a:t>
          </a:r>
          <a:r>
            <a:rPr lang="ru-RU" sz="1800" dirty="0" err="1"/>
            <a:t>вимоги</a:t>
          </a:r>
          <a:r>
            <a:rPr lang="ru-RU" sz="1800" dirty="0"/>
            <a:t>, </a:t>
          </a:r>
          <a:r>
            <a:rPr lang="ru-RU" sz="1800" dirty="0" err="1"/>
            <a:t>що</a:t>
          </a:r>
          <a:r>
            <a:rPr lang="ru-RU" sz="1800" dirty="0"/>
            <a:t> </a:t>
          </a:r>
          <a:r>
            <a:rPr lang="ru-RU" sz="1800" dirty="0" err="1"/>
            <a:t>професія</a:t>
          </a:r>
          <a:r>
            <a:rPr lang="ru-RU" sz="1800" dirty="0"/>
            <a:t> ставить до </a:t>
          </a:r>
          <a:r>
            <a:rPr lang="ru-RU" sz="1800" dirty="0" err="1"/>
            <a:t>людини</a:t>
          </a:r>
          <a:r>
            <a:rPr lang="ru-RU" sz="1800" dirty="0"/>
            <a:t>. </a:t>
          </a:r>
        </a:p>
      </dgm:t>
    </dgm:pt>
    <dgm:pt modelId="{4CC4F469-08BB-4460-A6A1-ECD54D2E5B52}" type="parTrans" cxnId="{487D47CE-CF90-4395-89F5-8EFE4B2A65E0}">
      <dgm:prSet/>
      <dgm:spPr/>
      <dgm:t>
        <a:bodyPr/>
        <a:lstStyle/>
        <a:p>
          <a:endParaRPr lang="ru-RU"/>
        </a:p>
      </dgm:t>
    </dgm:pt>
    <dgm:pt modelId="{CABC5B4A-5A39-4B2D-A719-89884F4D2E0A}" type="sibTrans" cxnId="{487D47CE-CF90-4395-89F5-8EFE4B2A65E0}">
      <dgm:prSet/>
      <dgm:spPr/>
      <dgm:t>
        <a:bodyPr/>
        <a:lstStyle/>
        <a:p>
          <a:endParaRPr lang="ru-RU"/>
        </a:p>
      </dgm:t>
    </dgm:pt>
    <dgm:pt modelId="{EF538464-5B96-4A93-ACDC-4E4FAB839094}" type="pres">
      <dgm:prSet presAssocID="{E9E4CD28-52F4-4EA2-83C0-F4D3C1EA4E18}" presName="linearFlow" presStyleCnt="0">
        <dgm:presLayoutVars>
          <dgm:dir/>
          <dgm:animLvl val="lvl"/>
          <dgm:resizeHandles val="exact"/>
        </dgm:presLayoutVars>
      </dgm:prSet>
      <dgm:spPr/>
    </dgm:pt>
    <dgm:pt modelId="{50E6DFD4-ACB0-4AD6-B7BC-8239A70D8D6E}" type="pres">
      <dgm:prSet presAssocID="{6BD6538A-AC24-4E02-9035-29D52C1A8B83}" presName="composite" presStyleCnt="0"/>
      <dgm:spPr/>
    </dgm:pt>
    <dgm:pt modelId="{47EEEE0E-1EF8-4758-8662-06C0B3F7BAE0}" type="pres">
      <dgm:prSet presAssocID="{6BD6538A-AC24-4E02-9035-29D52C1A8B83}" presName="parentText" presStyleLbl="alignNode1" presStyleIdx="0" presStyleCnt="4" custScaleX="125012">
        <dgm:presLayoutVars>
          <dgm:chMax val="1"/>
          <dgm:bulletEnabled val="1"/>
        </dgm:presLayoutVars>
      </dgm:prSet>
      <dgm:spPr/>
    </dgm:pt>
    <dgm:pt modelId="{82398B11-305F-4624-886E-6597918E17DB}" type="pres">
      <dgm:prSet presAssocID="{6BD6538A-AC24-4E02-9035-29D52C1A8B83}" presName="descendantText" presStyleLbl="alignAcc1" presStyleIdx="0" presStyleCnt="4" custAng="0" custScaleX="95739" custScaleY="136322" custLinFactNeighborX="18778" custLinFactNeighborY="17807">
        <dgm:presLayoutVars>
          <dgm:bulletEnabled val="1"/>
        </dgm:presLayoutVars>
      </dgm:prSet>
      <dgm:spPr/>
    </dgm:pt>
    <dgm:pt modelId="{D32426C2-1D39-4CCA-AE7B-90F22CCD563E}" type="pres">
      <dgm:prSet presAssocID="{B4177CEF-3AC0-47E3-8A8A-983A0AEF5979}" presName="sp" presStyleCnt="0"/>
      <dgm:spPr/>
    </dgm:pt>
    <dgm:pt modelId="{7BF5CE62-64D8-4D79-A72A-F94EFE5E47A3}" type="pres">
      <dgm:prSet presAssocID="{FD15B0F6-B076-444E-88C0-3126CC4B86CA}" presName="composite" presStyleCnt="0"/>
      <dgm:spPr/>
    </dgm:pt>
    <dgm:pt modelId="{33326824-BA61-4B4B-AA70-9A83769A3AEA}" type="pres">
      <dgm:prSet presAssocID="{FD15B0F6-B076-444E-88C0-3126CC4B86CA}" presName="parentText" presStyleLbl="alignNode1" presStyleIdx="1" presStyleCnt="4" custScaleX="132730">
        <dgm:presLayoutVars>
          <dgm:chMax val="1"/>
          <dgm:bulletEnabled val="1"/>
        </dgm:presLayoutVars>
      </dgm:prSet>
      <dgm:spPr/>
    </dgm:pt>
    <dgm:pt modelId="{7ACE093C-ABF7-4710-837B-D58480F41336}" type="pres">
      <dgm:prSet presAssocID="{FD15B0F6-B076-444E-88C0-3126CC4B86CA}" presName="descendantText" presStyleLbl="alignAcc1" presStyleIdx="1" presStyleCnt="4" custScaleX="94457" custScaleY="163213" custLinFactNeighborX="1847" custLinFactNeighborY="1214">
        <dgm:presLayoutVars>
          <dgm:bulletEnabled val="1"/>
        </dgm:presLayoutVars>
      </dgm:prSet>
      <dgm:spPr/>
    </dgm:pt>
    <dgm:pt modelId="{725F9F15-4843-4359-92C5-4AB47ACB4110}" type="pres">
      <dgm:prSet presAssocID="{0AA5C3DC-AE37-44B8-99EC-19BC8924D7A8}" presName="sp" presStyleCnt="0"/>
      <dgm:spPr/>
    </dgm:pt>
    <dgm:pt modelId="{A9DB58F1-84AC-45AC-AA3A-F7434C26FA89}" type="pres">
      <dgm:prSet presAssocID="{AF40A595-EB4E-4805-9332-5DAF76C0E2C8}" presName="composite" presStyleCnt="0"/>
      <dgm:spPr/>
    </dgm:pt>
    <dgm:pt modelId="{C6F4808F-BCB7-405C-9D92-935CFDC17233}" type="pres">
      <dgm:prSet presAssocID="{AF40A595-EB4E-4805-9332-5DAF76C0E2C8}" presName="parentText" presStyleLbl="alignNode1" presStyleIdx="2" presStyleCnt="4" custScaleX="125404">
        <dgm:presLayoutVars>
          <dgm:chMax val="1"/>
          <dgm:bulletEnabled val="1"/>
        </dgm:presLayoutVars>
      </dgm:prSet>
      <dgm:spPr/>
    </dgm:pt>
    <dgm:pt modelId="{A5958565-B5D2-45B6-A931-8937A26B375B}" type="pres">
      <dgm:prSet presAssocID="{AF40A595-EB4E-4805-9332-5DAF76C0E2C8}" presName="descendantText" presStyleLbl="alignAcc1" presStyleIdx="2" presStyleCnt="4" custScaleX="95264" custScaleY="174879" custLinFactNeighborX="1101" custLinFactNeighborY="4669">
        <dgm:presLayoutVars>
          <dgm:bulletEnabled val="1"/>
        </dgm:presLayoutVars>
      </dgm:prSet>
      <dgm:spPr/>
    </dgm:pt>
    <dgm:pt modelId="{88C720E0-E865-41BE-8ACD-526FAB240DD9}" type="pres">
      <dgm:prSet presAssocID="{6087D5D0-0B22-4109-B304-3A3446C3A50A}" presName="sp" presStyleCnt="0"/>
      <dgm:spPr/>
    </dgm:pt>
    <dgm:pt modelId="{94858D22-CBDF-4CE6-BB91-7D81778B28F6}" type="pres">
      <dgm:prSet presAssocID="{BCE7EC24-5BDD-40A7-90BB-E69B606BE563}" presName="composite" presStyleCnt="0"/>
      <dgm:spPr/>
    </dgm:pt>
    <dgm:pt modelId="{730B6DBF-F814-495B-AD4F-F967B62E4214}" type="pres">
      <dgm:prSet presAssocID="{BCE7EC24-5BDD-40A7-90BB-E69B606BE563}" presName="parentText" presStyleLbl="alignNode1" presStyleIdx="3" presStyleCnt="4" custScaleX="136471">
        <dgm:presLayoutVars>
          <dgm:chMax val="1"/>
          <dgm:bulletEnabled val="1"/>
        </dgm:presLayoutVars>
      </dgm:prSet>
      <dgm:spPr/>
    </dgm:pt>
    <dgm:pt modelId="{F33B8850-73CA-4B8D-B4AC-0F9C31C6F8AE}" type="pres">
      <dgm:prSet presAssocID="{BCE7EC24-5BDD-40A7-90BB-E69B606BE563}" presName="descendantText" presStyleLbl="alignAcc1" presStyleIdx="3" presStyleCnt="4" custScaleX="95796" custScaleY="149198" custLinFactNeighborX="-216" custLinFactNeighborY="25496">
        <dgm:presLayoutVars>
          <dgm:bulletEnabled val="1"/>
        </dgm:presLayoutVars>
      </dgm:prSet>
      <dgm:spPr/>
    </dgm:pt>
  </dgm:ptLst>
  <dgm:cxnLst>
    <dgm:cxn modelId="{FA41D935-2D0F-4CA8-8336-3BB7AD03B5A6}" type="presOf" srcId="{AF40A595-EB4E-4805-9332-5DAF76C0E2C8}" destId="{C6F4808F-BCB7-405C-9D92-935CFDC17233}" srcOrd="0" destOrd="0" presId="urn:microsoft.com/office/officeart/2005/8/layout/chevron2"/>
    <dgm:cxn modelId="{99B67A4B-F16C-4BD1-AEB1-FFF21A84B0EA}" srcId="{E9E4CD28-52F4-4EA2-83C0-F4D3C1EA4E18}" destId="{AF40A595-EB4E-4805-9332-5DAF76C0E2C8}" srcOrd="2" destOrd="0" parTransId="{C87FD84C-8435-4BEE-BA4A-659A6B05D482}" sibTransId="{6087D5D0-0B22-4109-B304-3A3446C3A50A}"/>
    <dgm:cxn modelId="{D1268E4E-CB2E-4127-BA3B-A45282558743}" srcId="{E9E4CD28-52F4-4EA2-83C0-F4D3C1EA4E18}" destId="{BCE7EC24-5BDD-40A7-90BB-E69B606BE563}" srcOrd="3" destOrd="0" parTransId="{38124010-9D55-413F-90CC-13436114B928}" sibTransId="{10DC5416-F848-43E0-BDAA-6F70B0A3CD03}"/>
    <dgm:cxn modelId="{DF605373-4FFB-4E34-BBD5-2E3FE31A0135}" srcId="{AF40A595-EB4E-4805-9332-5DAF76C0E2C8}" destId="{78337196-2602-4F32-8CB1-8789A27E9A4D}" srcOrd="0" destOrd="0" parTransId="{06F20374-80FD-435C-904D-C73C461322EC}" sibTransId="{D14EEBE2-2791-43B2-AB9E-9F742B345F4A}"/>
    <dgm:cxn modelId="{C83A847D-26EE-4C4B-9109-4DAEF15D7969}" srcId="{E9E4CD28-52F4-4EA2-83C0-F4D3C1EA4E18}" destId="{FD15B0F6-B076-444E-88C0-3126CC4B86CA}" srcOrd="1" destOrd="0" parTransId="{4CCCD99A-3464-495B-AFCA-6DA9999CC182}" sibTransId="{0AA5C3DC-AE37-44B8-99EC-19BC8924D7A8}"/>
    <dgm:cxn modelId="{74C76C83-D490-4B53-A660-9853A9541E1F}" type="presOf" srcId="{7D7DE48A-5156-43AB-BE51-49EF72543182}" destId="{82398B11-305F-4624-886E-6597918E17DB}" srcOrd="0" destOrd="0" presId="urn:microsoft.com/office/officeart/2005/8/layout/chevron2"/>
    <dgm:cxn modelId="{ADE0809A-F522-42A0-A859-29A5F289FC8B}" type="presOf" srcId="{2EAE6D90-3D34-468D-B89F-138F0804072F}" destId="{7ACE093C-ABF7-4710-837B-D58480F41336}" srcOrd="0" destOrd="0" presId="urn:microsoft.com/office/officeart/2005/8/layout/chevron2"/>
    <dgm:cxn modelId="{3DE3119C-B028-447C-B65F-4AA16A1F692A}" srcId="{E9E4CD28-52F4-4EA2-83C0-F4D3C1EA4E18}" destId="{6BD6538A-AC24-4E02-9035-29D52C1A8B83}" srcOrd="0" destOrd="0" parTransId="{7082119D-5768-4AC8-8FDA-4E38917A61BB}" sibTransId="{B4177CEF-3AC0-47E3-8A8A-983A0AEF5979}"/>
    <dgm:cxn modelId="{85DDB9B6-8994-4504-9CE5-E5CA2E672432}" type="presOf" srcId="{78337196-2602-4F32-8CB1-8789A27E9A4D}" destId="{A5958565-B5D2-45B6-A931-8937A26B375B}" srcOrd="0" destOrd="0" presId="urn:microsoft.com/office/officeart/2005/8/layout/chevron2"/>
    <dgm:cxn modelId="{1D5DC6C1-A386-48E5-AF04-AB1AB74969F8}" type="presOf" srcId="{5BE7873E-5EBC-4BD5-9BCD-8D5886C6307D}" destId="{F33B8850-73CA-4B8D-B4AC-0F9C31C6F8AE}" srcOrd="0" destOrd="0" presId="urn:microsoft.com/office/officeart/2005/8/layout/chevron2"/>
    <dgm:cxn modelId="{742A37C3-AC55-4651-AC23-4D785D9D1C88}" srcId="{6BD6538A-AC24-4E02-9035-29D52C1A8B83}" destId="{7D7DE48A-5156-43AB-BE51-49EF72543182}" srcOrd="0" destOrd="0" parTransId="{91194DD4-3460-428D-AC7A-A9647F1A91CE}" sibTransId="{DF3E9739-7313-4EFE-9265-A15340D4E91A}"/>
    <dgm:cxn modelId="{D03AEBC6-87A3-49C1-B160-3D979538749D}" type="presOf" srcId="{FD15B0F6-B076-444E-88C0-3126CC4B86CA}" destId="{33326824-BA61-4B4B-AA70-9A83769A3AEA}" srcOrd="0" destOrd="0" presId="urn:microsoft.com/office/officeart/2005/8/layout/chevron2"/>
    <dgm:cxn modelId="{0F598FC9-CA01-4023-9F89-A1B83C1424DA}" type="presOf" srcId="{BCE7EC24-5BDD-40A7-90BB-E69B606BE563}" destId="{730B6DBF-F814-495B-AD4F-F967B62E4214}" srcOrd="0" destOrd="0" presId="urn:microsoft.com/office/officeart/2005/8/layout/chevron2"/>
    <dgm:cxn modelId="{F9BFA2C9-E0C9-4A84-9E74-96F5B93220B3}" type="presOf" srcId="{E9E4CD28-52F4-4EA2-83C0-F4D3C1EA4E18}" destId="{EF538464-5B96-4A93-ACDC-4E4FAB839094}" srcOrd="0" destOrd="0" presId="urn:microsoft.com/office/officeart/2005/8/layout/chevron2"/>
    <dgm:cxn modelId="{487D47CE-CF90-4395-89F5-8EFE4B2A65E0}" srcId="{BCE7EC24-5BDD-40A7-90BB-E69B606BE563}" destId="{5BE7873E-5EBC-4BD5-9BCD-8D5886C6307D}" srcOrd="0" destOrd="0" parTransId="{4CC4F469-08BB-4460-A6A1-ECD54D2E5B52}" sibTransId="{CABC5B4A-5A39-4B2D-A719-89884F4D2E0A}"/>
    <dgm:cxn modelId="{838021CF-FA40-4D71-9095-291A1E9A538C}" srcId="{FD15B0F6-B076-444E-88C0-3126CC4B86CA}" destId="{2EAE6D90-3D34-468D-B89F-138F0804072F}" srcOrd="0" destOrd="0" parTransId="{467B3264-C2ED-4EC3-B582-7BBE0B0FBDF4}" sibTransId="{C49770BF-8CE7-4FC2-8A40-D0FB05358E88}"/>
    <dgm:cxn modelId="{3F1522ED-1C05-48CD-A704-CD973E11B5A0}" type="presOf" srcId="{6BD6538A-AC24-4E02-9035-29D52C1A8B83}" destId="{47EEEE0E-1EF8-4758-8662-06C0B3F7BAE0}" srcOrd="0" destOrd="0" presId="urn:microsoft.com/office/officeart/2005/8/layout/chevron2"/>
    <dgm:cxn modelId="{9D0B8342-55C6-48AA-B674-3EDE89023B1E}" type="presParOf" srcId="{EF538464-5B96-4A93-ACDC-4E4FAB839094}" destId="{50E6DFD4-ACB0-4AD6-B7BC-8239A70D8D6E}" srcOrd="0" destOrd="0" presId="urn:microsoft.com/office/officeart/2005/8/layout/chevron2"/>
    <dgm:cxn modelId="{42A6DAC3-3392-464E-B11E-F47163A6EDDD}" type="presParOf" srcId="{50E6DFD4-ACB0-4AD6-B7BC-8239A70D8D6E}" destId="{47EEEE0E-1EF8-4758-8662-06C0B3F7BAE0}" srcOrd="0" destOrd="0" presId="urn:microsoft.com/office/officeart/2005/8/layout/chevron2"/>
    <dgm:cxn modelId="{14B8B30B-9CF4-4F12-A3E3-31DC4C8C7780}" type="presParOf" srcId="{50E6DFD4-ACB0-4AD6-B7BC-8239A70D8D6E}" destId="{82398B11-305F-4624-886E-6597918E17DB}" srcOrd="1" destOrd="0" presId="urn:microsoft.com/office/officeart/2005/8/layout/chevron2"/>
    <dgm:cxn modelId="{30E9C9A5-68C8-45D7-9214-CFA732C0C9EA}" type="presParOf" srcId="{EF538464-5B96-4A93-ACDC-4E4FAB839094}" destId="{D32426C2-1D39-4CCA-AE7B-90F22CCD563E}" srcOrd="1" destOrd="0" presId="urn:microsoft.com/office/officeart/2005/8/layout/chevron2"/>
    <dgm:cxn modelId="{CC9B5EAD-D08F-4618-803D-F93D1318C926}" type="presParOf" srcId="{EF538464-5B96-4A93-ACDC-4E4FAB839094}" destId="{7BF5CE62-64D8-4D79-A72A-F94EFE5E47A3}" srcOrd="2" destOrd="0" presId="urn:microsoft.com/office/officeart/2005/8/layout/chevron2"/>
    <dgm:cxn modelId="{98891B79-A730-4B16-8753-0C3558EFE582}" type="presParOf" srcId="{7BF5CE62-64D8-4D79-A72A-F94EFE5E47A3}" destId="{33326824-BA61-4B4B-AA70-9A83769A3AEA}" srcOrd="0" destOrd="0" presId="urn:microsoft.com/office/officeart/2005/8/layout/chevron2"/>
    <dgm:cxn modelId="{A56408F9-4227-42A3-9771-377F09DA31AF}" type="presParOf" srcId="{7BF5CE62-64D8-4D79-A72A-F94EFE5E47A3}" destId="{7ACE093C-ABF7-4710-837B-D58480F41336}" srcOrd="1" destOrd="0" presId="urn:microsoft.com/office/officeart/2005/8/layout/chevron2"/>
    <dgm:cxn modelId="{F548762E-99D3-499E-AC02-C773F6A8073A}" type="presParOf" srcId="{EF538464-5B96-4A93-ACDC-4E4FAB839094}" destId="{725F9F15-4843-4359-92C5-4AB47ACB4110}" srcOrd="3" destOrd="0" presId="urn:microsoft.com/office/officeart/2005/8/layout/chevron2"/>
    <dgm:cxn modelId="{7E743C1E-2DC6-4C96-B352-1375BEDA7E92}" type="presParOf" srcId="{EF538464-5B96-4A93-ACDC-4E4FAB839094}" destId="{A9DB58F1-84AC-45AC-AA3A-F7434C26FA89}" srcOrd="4" destOrd="0" presId="urn:microsoft.com/office/officeart/2005/8/layout/chevron2"/>
    <dgm:cxn modelId="{6C093FA5-9F85-4E42-910F-10D9F7618888}" type="presParOf" srcId="{A9DB58F1-84AC-45AC-AA3A-F7434C26FA89}" destId="{C6F4808F-BCB7-405C-9D92-935CFDC17233}" srcOrd="0" destOrd="0" presId="urn:microsoft.com/office/officeart/2005/8/layout/chevron2"/>
    <dgm:cxn modelId="{854DB479-BD89-41B3-BD78-507395C7F195}" type="presParOf" srcId="{A9DB58F1-84AC-45AC-AA3A-F7434C26FA89}" destId="{A5958565-B5D2-45B6-A931-8937A26B375B}" srcOrd="1" destOrd="0" presId="urn:microsoft.com/office/officeart/2005/8/layout/chevron2"/>
    <dgm:cxn modelId="{3BCD9247-E787-4FD2-9071-49F3ED6D7F15}" type="presParOf" srcId="{EF538464-5B96-4A93-ACDC-4E4FAB839094}" destId="{88C720E0-E865-41BE-8ACD-526FAB240DD9}" srcOrd="5" destOrd="0" presId="urn:microsoft.com/office/officeart/2005/8/layout/chevron2"/>
    <dgm:cxn modelId="{85E70AFA-1F2B-4B14-ADFB-BE678D9A66F7}" type="presParOf" srcId="{EF538464-5B96-4A93-ACDC-4E4FAB839094}" destId="{94858D22-CBDF-4CE6-BB91-7D81778B28F6}" srcOrd="6" destOrd="0" presId="urn:microsoft.com/office/officeart/2005/8/layout/chevron2"/>
    <dgm:cxn modelId="{49473028-D4A6-41E5-B857-F487359663B6}" type="presParOf" srcId="{94858D22-CBDF-4CE6-BB91-7D81778B28F6}" destId="{730B6DBF-F814-495B-AD4F-F967B62E4214}" srcOrd="0" destOrd="0" presId="urn:microsoft.com/office/officeart/2005/8/layout/chevron2"/>
    <dgm:cxn modelId="{CF59B034-9E54-44FA-A500-9DEA66C460DA}" type="presParOf" srcId="{94858D22-CBDF-4CE6-BB91-7D81778B28F6}" destId="{F33B8850-73CA-4B8D-B4AC-0F9C31C6F8A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DB8D47-3AB7-46B2-80AA-E0682A14F5E5}"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ru-RU"/>
        </a:p>
      </dgm:t>
    </dgm:pt>
    <dgm:pt modelId="{6BAA98C6-DCA5-4A5E-9FDA-AA382B35092C}">
      <dgm:prSet phldrT="[Текст]"/>
      <dgm:spPr/>
      <dgm:t>
        <a:bodyPr/>
        <a:lstStyle/>
        <a:p>
          <a:r>
            <a:rPr lang="ru-RU" dirty="0" err="1"/>
            <a:t>Громадянська</a:t>
          </a:r>
          <a:r>
            <a:rPr lang="ru-RU" dirty="0"/>
            <a:t> </a:t>
          </a:r>
          <a:r>
            <a:rPr lang="ru-RU" dirty="0" err="1"/>
            <a:t>позиція</a:t>
          </a:r>
          <a:r>
            <a:rPr lang="ru-RU" dirty="0"/>
            <a:t> юриста </a:t>
          </a:r>
          <a:r>
            <a:rPr lang="ru-RU" dirty="0" err="1"/>
            <a:t>має</a:t>
          </a:r>
          <a:r>
            <a:rPr lang="ru-RU" dirty="0"/>
            <a:t> </a:t>
          </a:r>
          <a:r>
            <a:rPr lang="ru-RU" dirty="0" err="1"/>
            <a:t>велике</a:t>
          </a:r>
          <a:r>
            <a:rPr lang="ru-RU" dirty="0"/>
            <a:t> </a:t>
          </a:r>
          <a:r>
            <a:rPr lang="ru-RU" dirty="0" err="1"/>
            <a:t>значення</a:t>
          </a:r>
          <a:r>
            <a:rPr lang="ru-RU" dirty="0"/>
            <a:t> при </a:t>
          </a:r>
          <a:r>
            <a:rPr lang="ru-RU" dirty="0" err="1"/>
            <a:t>соціальної</a:t>
          </a:r>
          <a:r>
            <a:rPr lang="ru-RU" dirty="0"/>
            <a:t> </a:t>
          </a:r>
          <a:r>
            <a:rPr lang="ru-RU" dirty="0" err="1"/>
            <a:t>оцінці</a:t>
          </a:r>
          <a:r>
            <a:rPr lang="ru-RU" dirty="0"/>
            <a:t> </a:t>
          </a:r>
          <a:r>
            <a:rPr lang="ru-RU" dirty="0" err="1"/>
            <a:t>фактів</a:t>
          </a:r>
          <a:r>
            <a:rPr lang="ru-RU" dirty="0"/>
            <a:t>, </a:t>
          </a:r>
          <a:r>
            <a:rPr lang="ru-RU" dirty="0" err="1"/>
            <a:t>подій</a:t>
          </a:r>
          <a:r>
            <a:rPr lang="ru-RU" dirty="0"/>
            <a:t>, </a:t>
          </a:r>
          <a:r>
            <a:rPr lang="ru-RU" dirty="0" err="1"/>
            <a:t>що</a:t>
          </a:r>
          <a:r>
            <a:rPr lang="ru-RU" dirty="0"/>
            <a:t> </a:t>
          </a:r>
          <a:r>
            <a:rPr lang="ru-RU" dirty="0" err="1"/>
            <a:t>мають</a:t>
          </a:r>
          <a:r>
            <a:rPr lang="ru-RU" dirty="0"/>
            <a:t> </a:t>
          </a:r>
          <a:r>
            <a:rPr lang="ru-RU" dirty="0" err="1"/>
            <a:t>юридичне</a:t>
          </a:r>
          <a:r>
            <a:rPr lang="ru-RU" dirty="0"/>
            <a:t> </a:t>
          </a:r>
          <a:r>
            <a:rPr lang="ru-RU" dirty="0" err="1"/>
            <a:t>значення</a:t>
          </a:r>
          <a:r>
            <a:rPr lang="ru-RU" dirty="0"/>
            <a:t>, при </a:t>
          </a:r>
          <a:r>
            <a:rPr lang="ru-RU" dirty="0" err="1"/>
            <a:t>виборі</a:t>
          </a:r>
          <a:r>
            <a:rPr lang="ru-RU" dirty="0"/>
            <a:t> виду і </a:t>
          </a:r>
          <a:r>
            <a:rPr lang="ru-RU" dirty="0" err="1"/>
            <a:t>міри</a:t>
          </a:r>
          <a:r>
            <a:rPr lang="ru-RU" dirty="0"/>
            <a:t> </a:t>
          </a:r>
          <a:r>
            <a:rPr lang="ru-RU" dirty="0" err="1"/>
            <a:t>примусового</a:t>
          </a:r>
          <a:r>
            <a:rPr lang="ru-RU" dirty="0"/>
            <a:t> </a:t>
          </a:r>
          <a:r>
            <a:rPr lang="ru-RU" dirty="0" err="1"/>
            <a:t>впливу</a:t>
          </a:r>
          <a:r>
            <a:rPr lang="ru-RU" dirty="0"/>
            <a:t> до </a:t>
          </a:r>
          <a:r>
            <a:rPr lang="ru-RU" dirty="0" err="1"/>
            <a:t>правопорушника</a:t>
          </a:r>
          <a:r>
            <a:rPr lang="ru-RU" dirty="0"/>
            <a:t>, при </a:t>
          </a:r>
          <a:r>
            <a:rPr lang="ru-RU" dirty="0" err="1"/>
            <a:t>обранні</a:t>
          </a:r>
          <a:r>
            <a:rPr lang="ru-RU" dirty="0"/>
            <a:t> та </a:t>
          </a:r>
          <a:r>
            <a:rPr lang="ru-RU" dirty="0" err="1"/>
            <a:t>застосуванні</a:t>
          </a:r>
          <a:r>
            <a:rPr lang="ru-RU" dirty="0"/>
            <a:t> до винного </a:t>
          </a:r>
          <a:r>
            <a:rPr lang="ru-RU" dirty="0" err="1"/>
            <a:t>встановленого</a:t>
          </a:r>
          <a:r>
            <a:rPr lang="ru-RU" dirty="0"/>
            <a:t> рамками закону </a:t>
          </a:r>
          <a:r>
            <a:rPr lang="ru-RU" dirty="0" err="1"/>
            <a:t>покарання</a:t>
          </a:r>
          <a:r>
            <a:rPr lang="ru-RU" dirty="0"/>
            <a:t>. </a:t>
          </a:r>
        </a:p>
      </dgm:t>
    </dgm:pt>
    <dgm:pt modelId="{833C4271-121F-45F4-949D-8BBD3F80756E}" type="parTrans" cxnId="{FFA5773E-E615-48A4-BF7F-697F36E6E27B}">
      <dgm:prSet/>
      <dgm:spPr/>
      <dgm:t>
        <a:bodyPr/>
        <a:lstStyle/>
        <a:p>
          <a:endParaRPr lang="ru-RU"/>
        </a:p>
      </dgm:t>
    </dgm:pt>
    <dgm:pt modelId="{B4782284-CD55-4878-A7BD-43CC9D8FA0EC}" type="sibTrans" cxnId="{FFA5773E-E615-48A4-BF7F-697F36E6E27B}">
      <dgm:prSet/>
      <dgm:spPr/>
      <dgm:t>
        <a:bodyPr/>
        <a:lstStyle/>
        <a:p>
          <a:endParaRPr lang="ru-RU"/>
        </a:p>
      </dgm:t>
    </dgm:pt>
    <dgm:pt modelId="{85070E90-309A-4D63-AE91-895DE77051E3}">
      <dgm:prSet phldrT="[Текст]"/>
      <dgm:spPr/>
      <dgm:t>
        <a:bodyPr/>
        <a:lstStyle/>
        <a:p>
          <a:r>
            <a:rPr lang="ru-RU" dirty="0" err="1"/>
            <a:t>Службова</a:t>
          </a:r>
          <a:r>
            <a:rPr lang="ru-RU" dirty="0"/>
            <a:t> </a:t>
          </a:r>
          <a:r>
            <a:rPr lang="ru-RU" dirty="0" err="1"/>
            <a:t>діяльність</a:t>
          </a:r>
          <a:r>
            <a:rPr lang="ru-RU" dirty="0"/>
            <a:t> юриста носить </a:t>
          </a:r>
          <a:r>
            <a:rPr lang="ru-RU" dirty="0" err="1"/>
            <a:t>державний</a:t>
          </a:r>
          <a:r>
            <a:rPr lang="ru-RU" dirty="0"/>
            <a:t> характер. Вона </a:t>
          </a:r>
          <a:r>
            <a:rPr lang="ru-RU" dirty="0" err="1"/>
            <a:t>пов'язана</a:t>
          </a:r>
          <a:r>
            <a:rPr lang="ru-RU" dirty="0"/>
            <a:t> з </a:t>
          </a:r>
          <a:r>
            <a:rPr lang="ru-RU" dirty="0" err="1"/>
            <a:t>питаннями</a:t>
          </a:r>
          <a:r>
            <a:rPr lang="ru-RU" dirty="0"/>
            <a:t> </a:t>
          </a:r>
          <a:r>
            <a:rPr lang="ru-RU" dirty="0" err="1"/>
            <a:t>дотримання</a:t>
          </a:r>
          <a:r>
            <a:rPr lang="ru-RU" dirty="0"/>
            <a:t> </a:t>
          </a:r>
          <a:r>
            <a:rPr lang="ru-RU" dirty="0" err="1"/>
            <a:t>державної</a:t>
          </a:r>
          <a:r>
            <a:rPr lang="ru-RU" dirty="0"/>
            <a:t> </a:t>
          </a:r>
          <a:r>
            <a:rPr lang="ru-RU" dirty="0" err="1"/>
            <a:t>дисципліни</a:t>
          </a:r>
          <a:r>
            <a:rPr lang="ru-RU" dirty="0"/>
            <a:t>, </a:t>
          </a:r>
          <a:r>
            <a:rPr lang="ru-RU" dirty="0" err="1"/>
            <a:t>забезпечення</a:t>
          </a:r>
          <a:r>
            <a:rPr lang="ru-RU" dirty="0"/>
            <a:t> </a:t>
          </a:r>
          <a:r>
            <a:rPr lang="ru-RU" dirty="0" err="1"/>
            <a:t>законності</a:t>
          </a:r>
          <a:r>
            <a:rPr lang="ru-RU" dirty="0"/>
            <a:t>, </a:t>
          </a:r>
          <a:r>
            <a:rPr lang="ru-RU" dirty="0" err="1"/>
            <a:t>зміцнення</a:t>
          </a:r>
          <a:r>
            <a:rPr lang="ru-RU" dirty="0"/>
            <a:t> правопорядку та </a:t>
          </a:r>
          <a:r>
            <a:rPr lang="ru-RU" dirty="0" err="1"/>
            <a:t>ін</a:t>
          </a:r>
          <a:r>
            <a:rPr lang="ru-RU" dirty="0"/>
            <a:t> </a:t>
          </a:r>
          <a:r>
            <a:rPr lang="ru-RU" dirty="0" err="1"/>
            <a:t>Багато</a:t>
          </a:r>
          <a:r>
            <a:rPr lang="ru-RU" dirty="0"/>
            <a:t> </a:t>
          </a:r>
          <a:r>
            <a:rPr lang="ru-RU" dirty="0" err="1"/>
            <a:t>юристів</a:t>
          </a:r>
          <a:r>
            <a:rPr lang="ru-RU" dirty="0"/>
            <a:t> </a:t>
          </a:r>
          <a:r>
            <a:rPr lang="ru-RU" dirty="0" err="1"/>
            <a:t>займають</a:t>
          </a:r>
          <a:r>
            <a:rPr lang="ru-RU" dirty="0"/>
            <a:t> посади в державному </a:t>
          </a:r>
          <a:r>
            <a:rPr lang="ru-RU" dirty="0" err="1"/>
            <a:t>апараті</a:t>
          </a:r>
          <a:r>
            <a:rPr lang="ru-RU" dirty="0"/>
            <a:t>, </a:t>
          </a:r>
          <a:r>
            <a:rPr lang="ru-RU" dirty="0" err="1"/>
            <a:t>перебувають</a:t>
          </a:r>
          <a:r>
            <a:rPr lang="ru-RU" dirty="0"/>
            <a:t> на </a:t>
          </a:r>
          <a:r>
            <a:rPr lang="ru-RU" dirty="0" err="1"/>
            <a:t>державній</a:t>
          </a:r>
          <a:r>
            <a:rPr lang="ru-RU" dirty="0"/>
            <a:t> </a:t>
          </a:r>
          <a:r>
            <a:rPr lang="ru-RU" dirty="0" err="1"/>
            <a:t>службі</a:t>
          </a:r>
          <a:r>
            <a:rPr lang="ru-RU" dirty="0"/>
            <a:t> і </a:t>
          </a:r>
          <a:r>
            <a:rPr lang="ru-RU" dirty="0" err="1"/>
            <a:t>наділені</a:t>
          </a:r>
          <a:r>
            <a:rPr lang="ru-RU" dirty="0"/>
            <a:t> </a:t>
          </a:r>
          <a:r>
            <a:rPr lang="ru-RU" dirty="0" err="1"/>
            <a:t>владними</a:t>
          </a:r>
          <a:r>
            <a:rPr lang="ru-RU" dirty="0"/>
            <a:t> </a:t>
          </a:r>
          <a:r>
            <a:rPr lang="ru-RU" dirty="0" err="1"/>
            <a:t>повноваженнями</a:t>
          </a:r>
          <a:r>
            <a:rPr lang="ru-RU" dirty="0"/>
            <a:t>. Робота юриста </a:t>
          </a:r>
          <a:r>
            <a:rPr lang="ru-RU" dirty="0" err="1"/>
            <a:t>характеризується</a:t>
          </a:r>
          <a:r>
            <a:rPr lang="ru-RU" dirty="0"/>
            <a:t> </a:t>
          </a:r>
          <a:r>
            <a:rPr lang="ru-RU" dirty="0" err="1"/>
            <a:t>високими</a:t>
          </a:r>
          <a:r>
            <a:rPr lang="ru-RU" dirty="0"/>
            <a:t> </a:t>
          </a:r>
          <a:r>
            <a:rPr lang="ru-RU" dirty="0" err="1"/>
            <a:t>вимогами</a:t>
          </a:r>
          <a:r>
            <a:rPr lang="ru-RU" dirty="0"/>
            <a:t> до точного </a:t>
          </a:r>
          <a:r>
            <a:rPr lang="ru-RU" dirty="0" err="1"/>
            <a:t>відповідності</a:t>
          </a:r>
          <a:r>
            <a:rPr lang="ru-RU" dirty="0"/>
            <a:t> </a:t>
          </a:r>
          <a:r>
            <a:rPr lang="ru-RU" dirty="0" err="1"/>
            <a:t>прийнятих</a:t>
          </a:r>
          <a:r>
            <a:rPr lang="ru-RU" dirty="0"/>
            <a:t> ним </a:t>
          </a:r>
          <a:r>
            <a:rPr lang="ru-RU" dirty="0" err="1"/>
            <a:t>рішень</a:t>
          </a:r>
          <a:r>
            <a:rPr lang="ru-RU" dirty="0"/>
            <a:t> чинному </a:t>
          </a:r>
          <a:r>
            <a:rPr lang="ru-RU" dirty="0" err="1"/>
            <a:t>законодавству</a:t>
          </a:r>
          <a:r>
            <a:rPr lang="ru-RU" dirty="0"/>
            <a:t> </a:t>
          </a:r>
          <a:r>
            <a:rPr lang="ru-RU" dirty="0" err="1"/>
            <a:t>Він</a:t>
          </a:r>
          <a:r>
            <a:rPr lang="ru-RU" dirty="0"/>
            <a:t> </a:t>
          </a:r>
          <a:r>
            <a:rPr lang="ru-RU" dirty="0" err="1"/>
            <a:t>зобов'язаний</a:t>
          </a:r>
          <a:r>
            <a:rPr lang="ru-RU" dirty="0"/>
            <a:t> активно </a:t>
          </a:r>
          <a:r>
            <a:rPr lang="ru-RU" dirty="0" err="1"/>
            <a:t>проводити</a:t>
          </a:r>
          <a:r>
            <a:rPr lang="ru-RU" dirty="0"/>
            <a:t> в </a:t>
          </a:r>
          <a:r>
            <a:rPr lang="ru-RU" dirty="0" err="1"/>
            <a:t>життя</a:t>
          </a:r>
          <a:r>
            <a:rPr lang="ru-RU" dirty="0"/>
            <a:t> </a:t>
          </a:r>
          <a:r>
            <a:rPr lang="ru-RU" dirty="0" err="1"/>
            <a:t>політику</a:t>
          </a:r>
          <a:r>
            <a:rPr lang="ru-RU" dirty="0"/>
            <a:t> </a:t>
          </a:r>
          <a:r>
            <a:rPr lang="ru-RU" dirty="0" err="1"/>
            <a:t>держави</a:t>
          </a:r>
          <a:r>
            <a:rPr lang="ru-RU" dirty="0"/>
            <a:t>, </a:t>
          </a:r>
          <a:r>
            <a:rPr lang="ru-RU" dirty="0" err="1"/>
            <a:t>відповідально</a:t>
          </a:r>
          <a:r>
            <a:rPr lang="ru-RU" dirty="0"/>
            <a:t> ставиться до </a:t>
          </a:r>
          <a:r>
            <a:rPr lang="ru-RU" dirty="0" err="1"/>
            <a:t>дорученої</a:t>
          </a:r>
          <a:r>
            <a:rPr lang="ru-RU" dirty="0"/>
            <a:t> </a:t>
          </a:r>
          <a:r>
            <a:rPr lang="ru-RU" dirty="0" err="1"/>
            <a:t>справи</a:t>
          </a:r>
          <a:r>
            <a:rPr lang="ru-RU" dirty="0"/>
            <a:t>, бути готовим до </a:t>
          </a:r>
          <a:r>
            <a:rPr lang="ru-RU" dirty="0" err="1"/>
            <a:t>захисту</a:t>
          </a:r>
          <a:r>
            <a:rPr lang="ru-RU" dirty="0"/>
            <a:t> прав, свобод і </a:t>
          </a:r>
          <a:r>
            <a:rPr lang="ru-RU" dirty="0" err="1"/>
            <a:t>законних</a:t>
          </a:r>
          <a:r>
            <a:rPr lang="ru-RU" dirty="0"/>
            <a:t> </a:t>
          </a:r>
          <a:r>
            <a:rPr lang="ru-RU" dirty="0" err="1"/>
            <a:t>інтересів</a:t>
          </a:r>
          <a:r>
            <a:rPr lang="ru-RU" dirty="0"/>
            <a:t> </a:t>
          </a:r>
          <a:r>
            <a:rPr lang="ru-RU" dirty="0" err="1"/>
            <a:t>особистості</a:t>
          </a:r>
          <a:r>
            <a:rPr lang="ru-RU" dirty="0"/>
            <a:t>, </a:t>
          </a:r>
          <a:r>
            <a:rPr lang="ru-RU" dirty="0" err="1"/>
            <a:t>інтересів</a:t>
          </a:r>
          <a:r>
            <a:rPr lang="ru-RU" dirty="0"/>
            <a:t> </a:t>
          </a:r>
          <a:r>
            <a:rPr lang="ru-RU" dirty="0" err="1"/>
            <a:t>суспільства</a:t>
          </a:r>
          <a:r>
            <a:rPr lang="ru-RU" dirty="0"/>
            <a:t> і </a:t>
          </a:r>
          <a:r>
            <a:rPr lang="ru-RU" dirty="0" err="1"/>
            <a:t>держави</a:t>
          </a:r>
          <a:r>
            <a:rPr lang="ru-RU" dirty="0"/>
            <a:t> </a:t>
          </a:r>
          <a:r>
            <a:rPr lang="ru-RU" dirty="0" err="1"/>
            <a:t>від</a:t>
          </a:r>
          <a:r>
            <a:rPr lang="ru-RU" dirty="0"/>
            <a:t> </a:t>
          </a:r>
          <a:r>
            <a:rPr lang="ru-RU" dirty="0" err="1"/>
            <a:t>протиправних</a:t>
          </a:r>
          <a:r>
            <a:rPr lang="ru-RU" dirty="0"/>
            <a:t> </a:t>
          </a:r>
          <a:r>
            <a:rPr lang="ru-RU" dirty="0" err="1"/>
            <a:t>посягання</a:t>
          </a:r>
          <a:r>
            <a:rPr lang="ru-RU" dirty="0"/>
            <a:t>.</a:t>
          </a:r>
        </a:p>
      </dgm:t>
    </dgm:pt>
    <dgm:pt modelId="{1D3D337E-63E3-4731-8610-E1A3BE44714F}" type="parTrans" cxnId="{4111EA28-3B2C-4340-A4DB-D0067142D2C5}">
      <dgm:prSet/>
      <dgm:spPr/>
      <dgm:t>
        <a:bodyPr/>
        <a:lstStyle/>
        <a:p>
          <a:endParaRPr lang="ru-RU"/>
        </a:p>
      </dgm:t>
    </dgm:pt>
    <dgm:pt modelId="{BF09127A-25C2-4979-91AD-04A2FA0A25F2}" type="sibTrans" cxnId="{4111EA28-3B2C-4340-A4DB-D0067142D2C5}">
      <dgm:prSet/>
      <dgm:spPr/>
      <dgm:t>
        <a:bodyPr/>
        <a:lstStyle/>
        <a:p>
          <a:endParaRPr lang="ru-RU"/>
        </a:p>
      </dgm:t>
    </dgm:pt>
    <dgm:pt modelId="{ABC82D46-5D25-406C-9F8B-DFB896B17564}">
      <dgm:prSet phldrT="[Текст]"/>
      <dgm:spPr/>
      <dgm:t>
        <a:bodyPr/>
        <a:lstStyle/>
        <a:p>
          <a:r>
            <a:rPr lang="uk-UA" dirty="0"/>
            <a:t>Політик — це особа, яка професійно займається політичною діяльністю, обіймає чи прагне до певної громадської посади. Вони можуть належати до різних гілок влади: виконавчої, судової, але більшість політиків належить до законодавчої гілки влади. У таких спосіб юристи можуть здійснювати роз’яснювальну діяльність із громадянами щодо тлумачення норм деяких законів, подолання законодавчих прогалин та колізій, забезпечувати у різний правовий спосіб забезпечення дотримання прав людей, громадян, осіб та дітей.</a:t>
          </a:r>
          <a:endParaRPr lang="ru-RU" dirty="0"/>
        </a:p>
      </dgm:t>
    </dgm:pt>
    <dgm:pt modelId="{1F2BA61E-B730-41E0-BE40-20A1D47017FC}" type="parTrans" cxnId="{D1DE8DE6-1A14-4807-879A-0CABFB6AF662}">
      <dgm:prSet/>
      <dgm:spPr/>
      <dgm:t>
        <a:bodyPr/>
        <a:lstStyle/>
        <a:p>
          <a:endParaRPr lang="ru-RU"/>
        </a:p>
      </dgm:t>
    </dgm:pt>
    <dgm:pt modelId="{FF2BFFA5-1A60-4C99-A060-F6D666CDBD0B}" type="sibTrans" cxnId="{D1DE8DE6-1A14-4807-879A-0CABFB6AF662}">
      <dgm:prSet/>
      <dgm:spPr/>
      <dgm:t>
        <a:bodyPr/>
        <a:lstStyle/>
        <a:p>
          <a:endParaRPr lang="ru-RU"/>
        </a:p>
      </dgm:t>
    </dgm:pt>
    <dgm:pt modelId="{960AB43E-ABE8-439E-9363-D1C3E2CC7AF3}" type="pres">
      <dgm:prSet presAssocID="{92DB8D47-3AB7-46B2-80AA-E0682A14F5E5}" presName="linear" presStyleCnt="0">
        <dgm:presLayoutVars>
          <dgm:dir/>
          <dgm:resizeHandles val="exact"/>
        </dgm:presLayoutVars>
      </dgm:prSet>
      <dgm:spPr/>
    </dgm:pt>
    <dgm:pt modelId="{046019ED-B0D2-4328-B4ED-24A8D4C20371}" type="pres">
      <dgm:prSet presAssocID="{6BAA98C6-DCA5-4A5E-9FDA-AA382B35092C}" presName="comp" presStyleCnt="0"/>
      <dgm:spPr/>
    </dgm:pt>
    <dgm:pt modelId="{98B9438F-747D-4D57-AB23-D3FB3E032098}" type="pres">
      <dgm:prSet presAssocID="{6BAA98C6-DCA5-4A5E-9FDA-AA382B35092C}" presName="box" presStyleLbl="node1" presStyleIdx="0" presStyleCnt="3"/>
      <dgm:spPr/>
    </dgm:pt>
    <dgm:pt modelId="{C092C032-2821-4C43-A072-C2D0AEEC6D1D}" type="pres">
      <dgm:prSet presAssocID="{6BAA98C6-DCA5-4A5E-9FDA-AA382B35092C}" presName="img" presStyleLbl="fgImgPlace1" presStyleIdx="0" presStyleCnt="3"/>
      <dgm:spPr>
        <a:blipFill rotWithShape="1">
          <a:blip xmlns:r="http://schemas.openxmlformats.org/officeDocument/2006/relationships" r:embed="rId1"/>
          <a:stretch>
            <a:fillRect/>
          </a:stretch>
        </a:blipFill>
      </dgm:spPr>
    </dgm:pt>
    <dgm:pt modelId="{B6D0C692-908D-4A14-8579-D2A1FD726DE7}" type="pres">
      <dgm:prSet presAssocID="{6BAA98C6-DCA5-4A5E-9FDA-AA382B35092C}" presName="text" presStyleLbl="node1" presStyleIdx="0" presStyleCnt="3">
        <dgm:presLayoutVars>
          <dgm:bulletEnabled val="1"/>
        </dgm:presLayoutVars>
      </dgm:prSet>
      <dgm:spPr/>
    </dgm:pt>
    <dgm:pt modelId="{95254D7E-38EB-4C9C-9010-16919E1F0207}" type="pres">
      <dgm:prSet presAssocID="{B4782284-CD55-4878-A7BD-43CC9D8FA0EC}" presName="spacer" presStyleCnt="0"/>
      <dgm:spPr/>
    </dgm:pt>
    <dgm:pt modelId="{9347EB50-F0A6-4755-B131-7540E6280D9F}" type="pres">
      <dgm:prSet presAssocID="{85070E90-309A-4D63-AE91-895DE77051E3}" presName="comp" presStyleCnt="0"/>
      <dgm:spPr/>
    </dgm:pt>
    <dgm:pt modelId="{9BA9C4F1-AA79-43C0-9695-A83F4C28C69C}" type="pres">
      <dgm:prSet presAssocID="{85070E90-309A-4D63-AE91-895DE77051E3}" presName="box" presStyleLbl="node1" presStyleIdx="1" presStyleCnt="3" custLinFactNeighborX="-1187" custLinFactNeighborY="163"/>
      <dgm:spPr/>
    </dgm:pt>
    <dgm:pt modelId="{20B7FFA1-F8AE-4D9A-B148-79F480C2CFEE}" type="pres">
      <dgm:prSet presAssocID="{85070E90-309A-4D63-AE91-895DE77051E3}" presName="img" presStyleLbl="fgImgPlace1" presStyleIdx="1" presStyleCnt="3"/>
      <dgm:spPr>
        <a:blipFill rotWithShape="1">
          <a:blip xmlns:r="http://schemas.openxmlformats.org/officeDocument/2006/relationships" r:embed="rId2"/>
          <a:stretch>
            <a:fillRect/>
          </a:stretch>
        </a:blipFill>
      </dgm:spPr>
    </dgm:pt>
    <dgm:pt modelId="{ED66F5DF-D426-412B-BAFA-3ACC847D630E}" type="pres">
      <dgm:prSet presAssocID="{85070E90-309A-4D63-AE91-895DE77051E3}" presName="text" presStyleLbl="node1" presStyleIdx="1" presStyleCnt="3">
        <dgm:presLayoutVars>
          <dgm:bulletEnabled val="1"/>
        </dgm:presLayoutVars>
      </dgm:prSet>
      <dgm:spPr/>
    </dgm:pt>
    <dgm:pt modelId="{0DB8F6F4-6C44-43FE-8BB1-E0E6AA3A1BBA}" type="pres">
      <dgm:prSet presAssocID="{BF09127A-25C2-4979-91AD-04A2FA0A25F2}" presName="spacer" presStyleCnt="0"/>
      <dgm:spPr/>
    </dgm:pt>
    <dgm:pt modelId="{0D50CD0A-6F7A-4F9A-A693-430895B798F8}" type="pres">
      <dgm:prSet presAssocID="{ABC82D46-5D25-406C-9F8B-DFB896B17564}" presName="comp" presStyleCnt="0"/>
      <dgm:spPr/>
    </dgm:pt>
    <dgm:pt modelId="{C3DAC49D-EEC8-48F1-87D2-6804BECCD6C6}" type="pres">
      <dgm:prSet presAssocID="{ABC82D46-5D25-406C-9F8B-DFB896B17564}" presName="box" presStyleLbl="node1" presStyleIdx="2" presStyleCnt="3" custLinFactNeighborX="-399" custLinFactNeighborY="-10"/>
      <dgm:spPr/>
    </dgm:pt>
    <dgm:pt modelId="{95ABE73C-4439-4389-BD3B-4BC88C634B4C}" type="pres">
      <dgm:prSet presAssocID="{ABC82D46-5D25-406C-9F8B-DFB896B17564}" presName="img" presStyleLbl="fgImgPlace1" presStyleIdx="2" presStyleCnt="3" custScaleY="107157"/>
      <dgm:spPr>
        <a:blipFill rotWithShape="1">
          <a:blip xmlns:r="http://schemas.openxmlformats.org/officeDocument/2006/relationships" r:embed="rId3"/>
          <a:stretch>
            <a:fillRect/>
          </a:stretch>
        </a:blipFill>
      </dgm:spPr>
    </dgm:pt>
    <dgm:pt modelId="{54178E43-07BA-48C1-B32C-27A1E79A489C}" type="pres">
      <dgm:prSet presAssocID="{ABC82D46-5D25-406C-9F8B-DFB896B17564}" presName="text" presStyleLbl="node1" presStyleIdx="2" presStyleCnt="3">
        <dgm:presLayoutVars>
          <dgm:bulletEnabled val="1"/>
        </dgm:presLayoutVars>
      </dgm:prSet>
      <dgm:spPr/>
    </dgm:pt>
  </dgm:ptLst>
  <dgm:cxnLst>
    <dgm:cxn modelId="{4111EA28-3B2C-4340-A4DB-D0067142D2C5}" srcId="{92DB8D47-3AB7-46B2-80AA-E0682A14F5E5}" destId="{85070E90-309A-4D63-AE91-895DE77051E3}" srcOrd="1" destOrd="0" parTransId="{1D3D337E-63E3-4731-8610-E1A3BE44714F}" sibTransId="{BF09127A-25C2-4979-91AD-04A2FA0A25F2}"/>
    <dgm:cxn modelId="{FFA5773E-E615-48A4-BF7F-697F36E6E27B}" srcId="{92DB8D47-3AB7-46B2-80AA-E0682A14F5E5}" destId="{6BAA98C6-DCA5-4A5E-9FDA-AA382B35092C}" srcOrd="0" destOrd="0" parTransId="{833C4271-121F-45F4-949D-8BBD3F80756E}" sibTransId="{B4782284-CD55-4878-A7BD-43CC9D8FA0EC}"/>
    <dgm:cxn modelId="{FE830665-17E0-43BD-BED5-043B2F7F8155}" type="presOf" srcId="{ABC82D46-5D25-406C-9F8B-DFB896B17564}" destId="{C3DAC49D-EEC8-48F1-87D2-6804BECCD6C6}" srcOrd="0" destOrd="0" presId="urn:microsoft.com/office/officeart/2005/8/layout/vList4#1"/>
    <dgm:cxn modelId="{D499A166-0DF7-4CF5-AE9C-8FE06A85041D}" type="presOf" srcId="{ABC82D46-5D25-406C-9F8B-DFB896B17564}" destId="{54178E43-07BA-48C1-B32C-27A1E79A489C}" srcOrd="1" destOrd="0" presId="urn:microsoft.com/office/officeart/2005/8/layout/vList4#1"/>
    <dgm:cxn modelId="{48384469-7822-4C50-A8A4-476B843CB234}" type="presOf" srcId="{85070E90-309A-4D63-AE91-895DE77051E3}" destId="{ED66F5DF-D426-412B-BAFA-3ACC847D630E}" srcOrd="1" destOrd="0" presId="urn:microsoft.com/office/officeart/2005/8/layout/vList4#1"/>
    <dgm:cxn modelId="{1A90B569-A7C2-462A-B493-78FD15FF8811}" type="presOf" srcId="{92DB8D47-3AB7-46B2-80AA-E0682A14F5E5}" destId="{960AB43E-ABE8-439E-9363-D1C3E2CC7AF3}" srcOrd="0" destOrd="0" presId="urn:microsoft.com/office/officeart/2005/8/layout/vList4#1"/>
    <dgm:cxn modelId="{292EA595-8958-4CB3-AD46-9BE667B5B286}" type="presOf" srcId="{85070E90-309A-4D63-AE91-895DE77051E3}" destId="{9BA9C4F1-AA79-43C0-9695-A83F4C28C69C}" srcOrd="0" destOrd="0" presId="urn:microsoft.com/office/officeart/2005/8/layout/vList4#1"/>
    <dgm:cxn modelId="{B9AB9FB4-3282-47F0-B525-D8FC8D7929CD}" type="presOf" srcId="{6BAA98C6-DCA5-4A5E-9FDA-AA382B35092C}" destId="{B6D0C692-908D-4A14-8579-D2A1FD726DE7}" srcOrd="1" destOrd="0" presId="urn:microsoft.com/office/officeart/2005/8/layout/vList4#1"/>
    <dgm:cxn modelId="{2F898ACF-8A65-4D4E-B9EE-8DFA7B7EF696}" type="presOf" srcId="{6BAA98C6-DCA5-4A5E-9FDA-AA382B35092C}" destId="{98B9438F-747D-4D57-AB23-D3FB3E032098}" srcOrd="0" destOrd="0" presId="urn:microsoft.com/office/officeart/2005/8/layout/vList4#1"/>
    <dgm:cxn modelId="{D1DE8DE6-1A14-4807-879A-0CABFB6AF662}" srcId="{92DB8D47-3AB7-46B2-80AA-E0682A14F5E5}" destId="{ABC82D46-5D25-406C-9F8B-DFB896B17564}" srcOrd="2" destOrd="0" parTransId="{1F2BA61E-B730-41E0-BE40-20A1D47017FC}" sibTransId="{FF2BFFA5-1A60-4C99-A060-F6D666CDBD0B}"/>
    <dgm:cxn modelId="{71BAC4F8-EA05-43D8-9133-CEDDE6CBBF2F}" type="presParOf" srcId="{960AB43E-ABE8-439E-9363-D1C3E2CC7AF3}" destId="{046019ED-B0D2-4328-B4ED-24A8D4C20371}" srcOrd="0" destOrd="0" presId="urn:microsoft.com/office/officeart/2005/8/layout/vList4#1"/>
    <dgm:cxn modelId="{BCA663F0-ABEA-4BF9-8093-0A7E5A9EEE9E}" type="presParOf" srcId="{046019ED-B0D2-4328-B4ED-24A8D4C20371}" destId="{98B9438F-747D-4D57-AB23-D3FB3E032098}" srcOrd="0" destOrd="0" presId="urn:microsoft.com/office/officeart/2005/8/layout/vList4#1"/>
    <dgm:cxn modelId="{0991EE93-0B69-4818-97B4-8D8D93D5577C}" type="presParOf" srcId="{046019ED-B0D2-4328-B4ED-24A8D4C20371}" destId="{C092C032-2821-4C43-A072-C2D0AEEC6D1D}" srcOrd="1" destOrd="0" presId="urn:microsoft.com/office/officeart/2005/8/layout/vList4#1"/>
    <dgm:cxn modelId="{62F180A6-2861-4B93-BBF6-D09D628CFCB8}" type="presParOf" srcId="{046019ED-B0D2-4328-B4ED-24A8D4C20371}" destId="{B6D0C692-908D-4A14-8579-D2A1FD726DE7}" srcOrd="2" destOrd="0" presId="urn:microsoft.com/office/officeart/2005/8/layout/vList4#1"/>
    <dgm:cxn modelId="{4FB91A73-264A-493E-AF78-31C48644F554}" type="presParOf" srcId="{960AB43E-ABE8-439E-9363-D1C3E2CC7AF3}" destId="{95254D7E-38EB-4C9C-9010-16919E1F0207}" srcOrd="1" destOrd="0" presId="urn:microsoft.com/office/officeart/2005/8/layout/vList4#1"/>
    <dgm:cxn modelId="{5A5248F4-57B9-420D-92AF-6691A094091B}" type="presParOf" srcId="{960AB43E-ABE8-439E-9363-D1C3E2CC7AF3}" destId="{9347EB50-F0A6-4755-B131-7540E6280D9F}" srcOrd="2" destOrd="0" presId="urn:microsoft.com/office/officeart/2005/8/layout/vList4#1"/>
    <dgm:cxn modelId="{86AAE38D-46AC-45A9-9F1C-481C50F92780}" type="presParOf" srcId="{9347EB50-F0A6-4755-B131-7540E6280D9F}" destId="{9BA9C4F1-AA79-43C0-9695-A83F4C28C69C}" srcOrd="0" destOrd="0" presId="urn:microsoft.com/office/officeart/2005/8/layout/vList4#1"/>
    <dgm:cxn modelId="{AF70AD22-57A1-4A81-9D4D-CA460F279818}" type="presParOf" srcId="{9347EB50-F0A6-4755-B131-7540E6280D9F}" destId="{20B7FFA1-F8AE-4D9A-B148-79F480C2CFEE}" srcOrd="1" destOrd="0" presId="urn:microsoft.com/office/officeart/2005/8/layout/vList4#1"/>
    <dgm:cxn modelId="{2154DC07-46A9-4515-B2EA-3D7E6DADCE26}" type="presParOf" srcId="{9347EB50-F0A6-4755-B131-7540E6280D9F}" destId="{ED66F5DF-D426-412B-BAFA-3ACC847D630E}" srcOrd="2" destOrd="0" presId="urn:microsoft.com/office/officeart/2005/8/layout/vList4#1"/>
    <dgm:cxn modelId="{80BE9D86-B864-4223-9707-753D0FEA159A}" type="presParOf" srcId="{960AB43E-ABE8-439E-9363-D1C3E2CC7AF3}" destId="{0DB8F6F4-6C44-43FE-8BB1-E0E6AA3A1BBA}" srcOrd="3" destOrd="0" presId="urn:microsoft.com/office/officeart/2005/8/layout/vList4#1"/>
    <dgm:cxn modelId="{717E8E6A-204F-4DED-855A-3A4D434FD2B5}" type="presParOf" srcId="{960AB43E-ABE8-439E-9363-D1C3E2CC7AF3}" destId="{0D50CD0A-6F7A-4F9A-A693-430895B798F8}" srcOrd="4" destOrd="0" presId="urn:microsoft.com/office/officeart/2005/8/layout/vList4#1"/>
    <dgm:cxn modelId="{5697F8F1-463B-454C-9883-52A093817B67}" type="presParOf" srcId="{0D50CD0A-6F7A-4F9A-A693-430895B798F8}" destId="{C3DAC49D-EEC8-48F1-87D2-6804BECCD6C6}" srcOrd="0" destOrd="0" presId="urn:microsoft.com/office/officeart/2005/8/layout/vList4#1"/>
    <dgm:cxn modelId="{9C055EAD-2C62-4A7C-AB00-052048E386B0}" type="presParOf" srcId="{0D50CD0A-6F7A-4F9A-A693-430895B798F8}" destId="{95ABE73C-4439-4389-BD3B-4BC88C634B4C}" srcOrd="1" destOrd="0" presId="urn:microsoft.com/office/officeart/2005/8/layout/vList4#1"/>
    <dgm:cxn modelId="{22CF0B6B-274C-4CD9-B598-414B76C49093}" type="presParOf" srcId="{0D50CD0A-6F7A-4F9A-A693-430895B798F8}" destId="{54178E43-07BA-48C1-B32C-27A1E79A489C}"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6CB5C7-2C19-48FF-A89B-522B0F9F8F9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27C2E7BA-11D3-41C4-9265-E4B1BAEAEC71}">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1400" dirty="0"/>
            <a:t>Під міжнаціональної діяльністю адвоката розуміється: </a:t>
          </a:r>
          <a:endParaRPr lang="ru-RU" sz="1400" dirty="0"/>
        </a:p>
        <a:p>
          <a:pPr defTabSz="622300">
            <a:lnSpc>
              <a:spcPct val="90000"/>
            </a:lnSpc>
            <a:spcBef>
              <a:spcPct val="0"/>
            </a:spcBef>
            <a:spcAft>
              <a:spcPct val="35000"/>
            </a:spcAft>
          </a:pPr>
          <a:endParaRPr lang="ru-RU" sz="1400" dirty="0"/>
        </a:p>
      </dgm:t>
    </dgm:pt>
    <dgm:pt modelId="{4DC401A9-AAD5-4CFE-835F-3ECF59FA337A}" type="parTrans" cxnId="{6A27BDD3-F340-4CF4-8C74-6DAF340BB662}">
      <dgm:prSet/>
      <dgm:spPr/>
      <dgm:t>
        <a:bodyPr/>
        <a:lstStyle/>
        <a:p>
          <a:endParaRPr lang="ru-RU"/>
        </a:p>
      </dgm:t>
    </dgm:pt>
    <dgm:pt modelId="{AE351894-1FEE-4585-9E67-59DECE4BB700}" type="sibTrans" cxnId="{6A27BDD3-F340-4CF4-8C74-6DAF340BB662}">
      <dgm:prSet/>
      <dgm:spPr/>
      <dgm:t>
        <a:bodyPr/>
        <a:lstStyle/>
        <a:p>
          <a:endParaRPr lang="ru-RU"/>
        </a:p>
      </dgm:t>
    </dgm:pt>
    <dgm:pt modelId="{9484D246-0AA3-4259-844E-B8D8BC27A9D3}">
      <dgm:prSet phldrT="[Текст]" custT="1"/>
      <dgm:spPr/>
      <dgm:t>
        <a:bodyPr/>
        <a:lstStyle/>
        <a:p>
          <a:r>
            <a:rPr lang="uk-UA" sz="1400" dirty="0" err="1"/>
            <a:t>-всі</a:t>
          </a:r>
          <a:r>
            <a:rPr lang="uk-UA" sz="1400" dirty="0"/>
            <a:t> професійні відносини з адвокатом іншої країни-учасниці</a:t>
          </a:r>
          <a:endParaRPr lang="ru-RU" sz="1400" dirty="0"/>
        </a:p>
      </dgm:t>
    </dgm:pt>
    <dgm:pt modelId="{9FB5BB59-B46C-4ED3-A657-4C9486A18367}" type="parTrans" cxnId="{A27806CF-2F85-4140-AD31-4C4070B42FC5}">
      <dgm:prSet/>
      <dgm:spPr/>
      <dgm:t>
        <a:bodyPr/>
        <a:lstStyle/>
        <a:p>
          <a:endParaRPr lang="ru-RU"/>
        </a:p>
      </dgm:t>
    </dgm:pt>
    <dgm:pt modelId="{33BAF10D-F491-4C91-B460-FFA89A277072}" type="sibTrans" cxnId="{A27806CF-2F85-4140-AD31-4C4070B42FC5}">
      <dgm:prSet/>
      <dgm:spPr/>
      <dgm:t>
        <a:bodyPr/>
        <a:lstStyle/>
        <a:p>
          <a:endParaRPr lang="ru-RU"/>
        </a:p>
      </dgm:t>
    </dgm:pt>
    <dgm:pt modelId="{B032A3D7-78AB-497C-BFB1-0BEE1C0760D3}">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1400" dirty="0"/>
            <a:t>Незалежність юридичної професії забезпечується:</a:t>
          </a:r>
          <a:endParaRPr lang="ru-RU" sz="1400" dirty="0"/>
        </a:p>
        <a:p>
          <a:pPr defTabSz="577850">
            <a:lnSpc>
              <a:spcPct val="90000"/>
            </a:lnSpc>
            <a:spcBef>
              <a:spcPct val="0"/>
            </a:spcBef>
            <a:spcAft>
              <a:spcPct val="35000"/>
            </a:spcAft>
          </a:pPr>
          <a:endParaRPr lang="ru-RU" sz="1400" dirty="0"/>
        </a:p>
      </dgm:t>
    </dgm:pt>
    <dgm:pt modelId="{CD18966F-0E13-406B-A7B3-9796909C4341}" type="parTrans" cxnId="{8E33E0F4-9EF0-4ABB-AADA-BE649A442A8F}">
      <dgm:prSet/>
      <dgm:spPr/>
      <dgm:t>
        <a:bodyPr/>
        <a:lstStyle/>
        <a:p>
          <a:endParaRPr lang="ru-RU"/>
        </a:p>
      </dgm:t>
    </dgm:pt>
    <dgm:pt modelId="{C0BF1019-2971-4878-8318-58577F08C60A}" type="sibTrans" cxnId="{8E33E0F4-9EF0-4ABB-AADA-BE649A442A8F}">
      <dgm:prSet/>
      <dgm:spPr/>
      <dgm:t>
        <a:bodyPr/>
        <a:lstStyle/>
        <a:p>
          <a:endParaRPr lang="ru-RU"/>
        </a:p>
      </dgm:t>
    </dgm:pt>
    <dgm:pt modelId="{9628B2C9-2D58-4AF3-8BD2-96487A3C7930}">
      <dgm:prSet phldrT="[Текст]" custT="1"/>
      <dgm:spPr/>
      <dgm:t>
        <a:bodyPr/>
        <a:lstStyle/>
        <a:p>
          <a:pPr marL="0" indent="0"/>
          <a:r>
            <a:rPr lang="uk-UA" sz="1400" dirty="0"/>
            <a:t>1. гарантуванням з боку держави і закріпленням цих гарантій в конституції або законах;</a:t>
          </a:r>
          <a:endParaRPr lang="ru-RU" sz="1400" dirty="0"/>
        </a:p>
      </dgm:t>
    </dgm:pt>
    <dgm:pt modelId="{9D0E0EA5-0D8B-4974-AF12-EC1DAFD49FC9}" type="parTrans" cxnId="{238599C0-62E3-440D-8135-4C18371F1F74}">
      <dgm:prSet/>
      <dgm:spPr/>
      <dgm:t>
        <a:bodyPr/>
        <a:lstStyle/>
        <a:p>
          <a:endParaRPr lang="ru-RU"/>
        </a:p>
      </dgm:t>
    </dgm:pt>
    <dgm:pt modelId="{DA956D34-0FB8-4186-A6A1-D8B1FC95224E}" type="sibTrans" cxnId="{238599C0-62E3-440D-8135-4C18371F1F74}">
      <dgm:prSet/>
      <dgm:spPr/>
      <dgm:t>
        <a:bodyPr/>
        <a:lstStyle/>
        <a:p>
          <a:endParaRPr lang="ru-RU"/>
        </a:p>
      </dgm:t>
    </dgm:pt>
    <dgm:pt modelId="{43EB316F-2E55-4ACF-ACEC-137ACA937569}">
      <dgm:prSet custT="1"/>
      <dgm:spPr/>
      <dgm:t>
        <a:bodyPr/>
        <a:lstStyle/>
        <a:p>
          <a:pPr marL="0" indent="0"/>
          <a:r>
            <a:rPr lang="uk-UA" sz="1400" dirty="0"/>
            <a:t>2. справедливою системою організації юстиції, яка виключає будь-які </a:t>
          </a:r>
          <a:r>
            <a:rPr lang="uk-UA" sz="1400" dirty="0" err="1"/>
            <a:t>необгрунтовані</a:t>
          </a:r>
          <a:r>
            <a:rPr lang="uk-UA" sz="1400" dirty="0"/>
            <a:t> обмеження або втручання;</a:t>
          </a:r>
          <a:endParaRPr lang="ru-RU" sz="1400" dirty="0"/>
        </a:p>
      </dgm:t>
    </dgm:pt>
    <dgm:pt modelId="{BCCE7D4A-58A4-4C45-8410-89097F4AE9B4}" type="parTrans" cxnId="{078181AC-3B44-4FFC-926A-F17D6532C8D2}">
      <dgm:prSet/>
      <dgm:spPr/>
      <dgm:t>
        <a:bodyPr/>
        <a:lstStyle/>
        <a:p>
          <a:endParaRPr lang="ru-RU"/>
        </a:p>
      </dgm:t>
    </dgm:pt>
    <dgm:pt modelId="{1045F878-44FA-4189-B9DF-5395670CE6B3}" type="sibTrans" cxnId="{078181AC-3B44-4FFC-926A-F17D6532C8D2}">
      <dgm:prSet/>
      <dgm:spPr/>
      <dgm:t>
        <a:bodyPr/>
        <a:lstStyle/>
        <a:p>
          <a:endParaRPr lang="ru-RU"/>
        </a:p>
      </dgm:t>
    </dgm:pt>
    <dgm:pt modelId="{B5D93A24-D3D9-4C52-87B5-7197AE07E037}">
      <dgm:prSet custT="1"/>
      <dgm:spPr/>
      <dgm:t>
        <a:bodyPr/>
        <a:lstStyle/>
        <a:p>
          <a:pPr marL="0" indent="0"/>
          <a:r>
            <a:rPr lang="uk-UA" sz="1400" dirty="0"/>
            <a:t>3. неупередженим рішенням судових органів, тобто рішенням на основі фактів і відповідно до закону, без будь-яких обмежень, неправомірного впливу, спонукання, тиску, погроз або втручання, прямого чи непрямого, з чийого б то не було боку і з яких би то ні було причин;</a:t>
          </a:r>
          <a:endParaRPr lang="ru-RU" sz="1400" dirty="0"/>
        </a:p>
      </dgm:t>
    </dgm:pt>
    <dgm:pt modelId="{0C76670E-7AD0-4579-BA77-54F7F970921D}" type="parTrans" cxnId="{FC26BC64-CEB4-4D88-871E-28D628DF8AA9}">
      <dgm:prSet/>
      <dgm:spPr/>
      <dgm:t>
        <a:bodyPr/>
        <a:lstStyle/>
        <a:p>
          <a:endParaRPr lang="ru-RU"/>
        </a:p>
      </dgm:t>
    </dgm:pt>
    <dgm:pt modelId="{3B6BED42-8B07-4215-BA78-F343FB8EC6C4}" type="sibTrans" cxnId="{FC26BC64-CEB4-4D88-871E-28D628DF8AA9}">
      <dgm:prSet/>
      <dgm:spPr/>
      <dgm:t>
        <a:bodyPr/>
        <a:lstStyle/>
        <a:p>
          <a:endParaRPr lang="ru-RU"/>
        </a:p>
      </dgm:t>
    </dgm:pt>
    <dgm:pt modelId="{CE1FA514-60C9-485E-ACBF-8DC1A2301263}">
      <dgm:prSet custT="1"/>
      <dgm:spPr/>
      <dgm:t>
        <a:bodyPr/>
        <a:lstStyle/>
        <a:p>
          <a:pPr marL="0" indent="0"/>
          <a:r>
            <a:rPr lang="uk-UA" sz="1400" dirty="0"/>
            <a:t>4. створенням умов для отримання громадянами правової допомоги з боку обраного або незалежного адвоката для захисту їх прав;</a:t>
          </a:r>
          <a:endParaRPr lang="ru-RU" sz="1400" dirty="0"/>
        </a:p>
      </dgm:t>
    </dgm:pt>
    <dgm:pt modelId="{265D2B14-E9F3-48B9-A3EC-45495BEFC682}" type="parTrans" cxnId="{43329C78-4B53-4E8C-8ECC-FF7487DBFDFC}">
      <dgm:prSet/>
      <dgm:spPr/>
      <dgm:t>
        <a:bodyPr/>
        <a:lstStyle/>
        <a:p>
          <a:endParaRPr lang="ru-RU"/>
        </a:p>
      </dgm:t>
    </dgm:pt>
    <dgm:pt modelId="{DA727839-D0E3-4F3F-976C-08214630C5CF}" type="sibTrans" cxnId="{43329C78-4B53-4E8C-8ECC-FF7487DBFDFC}">
      <dgm:prSet/>
      <dgm:spPr/>
      <dgm:t>
        <a:bodyPr/>
        <a:lstStyle/>
        <a:p>
          <a:endParaRPr lang="ru-RU"/>
        </a:p>
      </dgm:t>
    </dgm:pt>
    <dgm:pt modelId="{A98956D8-1596-4293-BC96-F1EA6323D58E}">
      <dgm:prSet custT="1"/>
      <dgm:spPr/>
      <dgm:t>
        <a:bodyPr/>
        <a:lstStyle/>
        <a:p>
          <a:pPr marL="0" indent="0"/>
          <a:r>
            <a:rPr lang="uk-UA" sz="1400" dirty="0"/>
            <a:t>5. підтриманням професійними юридичними організаціями професійних стандартів і етичних норм;</a:t>
          </a:r>
          <a:endParaRPr lang="ru-RU" sz="1400" dirty="0"/>
        </a:p>
      </dgm:t>
    </dgm:pt>
    <dgm:pt modelId="{21B3BCD0-3A61-46E8-A15C-48A54A22058F}" type="parTrans" cxnId="{E7BA0D14-4639-4DE5-88D4-BC5CC24ACB6A}">
      <dgm:prSet/>
      <dgm:spPr/>
      <dgm:t>
        <a:bodyPr/>
        <a:lstStyle/>
        <a:p>
          <a:endParaRPr lang="ru-RU"/>
        </a:p>
      </dgm:t>
    </dgm:pt>
    <dgm:pt modelId="{FC889EBF-1ED9-4964-8F3D-44AC92C48E6F}" type="sibTrans" cxnId="{E7BA0D14-4639-4DE5-88D4-BC5CC24ACB6A}">
      <dgm:prSet/>
      <dgm:spPr/>
      <dgm:t>
        <a:bodyPr/>
        <a:lstStyle/>
        <a:p>
          <a:endParaRPr lang="ru-RU"/>
        </a:p>
      </dgm:t>
    </dgm:pt>
    <dgm:pt modelId="{19B0840B-5B23-48B8-9A51-CD1FF0E293AC}">
      <dgm:prSet custT="1"/>
      <dgm:spPr/>
      <dgm:t>
        <a:bodyPr/>
        <a:lstStyle/>
        <a:p>
          <a:pPr marL="0" indent="0"/>
          <a:r>
            <a:rPr lang="uk-UA" sz="1400" dirty="0"/>
            <a:t>6. взаємодією з урядовими та іншими інститутами для досягнення цілей правосуддя у процесі розробки національного законодавства та практики його застосування;</a:t>
          </a:r>
          <a:endParaRPr lang="ru-RU" sz="1400" dirty="0"/>
        </a:p>
      </dgm:t>
    </dgm:pt>
    <dgm:pt modelId="{FB67E95F-7831-4A7E-8C1B-8BBBA159E121}" type="parTrans" cxnId="{BB508C3A-83BD-4291-852C-C02219810423}">
      <dgm:prSet/>
      <dgm:spPr/>
      <dgm:t>
        <a:bodyPr/>
        <a:lstStyle/>
        <a:p>
          <a:endParaRPr lang="ru-RU"/>
        </a:p>
      </dgm:t>
    </dgm:pt>
    <dgm:pt modelId="{0EFCD1C3-5F8D-4074-BBBD-E74AD18CF9C5}" type="sibTrans" cxnId="{BB508C3A-83BD-4291-852C-C02219810423}">
      <dgm:prSet/>
      <dgm:spPr/>
      <dgm:t>
        <a:bodyPr/>
        <a:lstStyle/>
        <a:p>
          <a:endParaRPr lang="ru-RU"/>
        </a:p>
      </dgm:t>
    </dgm:pt>
    <dgm:pt modelId="{A339F5DA-2EB7-4B0E-BE00-345595A6CED1}">
      <dgm:prSet custT="1"/>
      <dgm:spPr/>
      <dgm:t>
        <a:bodyPr/>
        <a:lstStyle/>
        <a:p>
          <a:pPr marL="0" indent="0"/>
          <a:r>
            <a:rPr lang="uk-UA" sz="1400" dirty="0"/>
            <a:t>7. наявність незалежних самоврядних асоціацій юристів , визнаних чинним законодавством і здатних забезпечити незалежність юридичної професії, захистити юристів від </a:t>
          </a:r>
          <a:r>
            <a:rPr lang="uk-UA" sz="1400" dirty="0" err="1"/>
            <a:t>необгрунтованих</a:t>
          </a:r>
          <a:r>
            <a:rPr lang="uk-UA" sz="1400" dirty="0"/>
            <a:t> обмежень і порушень та </a:t>
          </a:r>
          <a:r>
            <a:rPr lang="uk-UA" sz="1400" dirty="0" err="1"/>
            <a:t>ін</a:t>
          </a:r>
          <a:endParaRPr lang="ru-RU" sz="1400" dirty="0"/>
        </a:p>
      </dgm:t>
    </dgm:pt>
    <dgm:pt modelId="{AD90A50C-B251-4E7C-B417-0DC50C9A37B8}" type="parTrans" cxnId="{91352559-1D61-42E4-AF1B-BEB2B6093572}">
      <dgm:prSet/>
      <dgm:spPr/>
      <dgm:t>
        <a:bodyPr/>
        <a:lstStyle/>
        <a:p>
          <a:endParaRPr lang="ru-RU"/>
        </a:p>
      </dgm:t>
    </dgm:pt>
    <dgm:pt modelId="{56E7F138-5001-40C7-8065-6A27068AAA9D}" type="sibTrans" cxnId="{91352559-1D61-42E4-AF1B-BEB2B6093572}">
      <dgm:prSet/>
      <dgm:spPr/>
      <dgm:t>
        <a:bodyPr/>
        <a:lstStyle/>
        <a:p>
          <a:endParaRPr lang="ru-RU"/>
        </a:p>
      </dgm:t>
    </dgm:pt>
    <dgm:pt modelId="{98E5AB94-2B0B-45FF-8993-425DCA3A1844}">
      <dgm:prSet custT="1"/>
      <dgm:spPr/>
      <dgm:t>
        <a:bodyPr/>
        <a:lstStyle/>
        <a:p>
          <a:r>
            <a:rPr lang="uk-UA" sz="1400" dirty="0"/>
            <a:t>-діяльність адвоката в іншій країні-учасниці</a:t>
          </a:r>
          <a:endParaRPr lang="ru-RU" sz="1400" dirty="0"/>
        </a:p>
      </dgm:t>
    </dgm:pt>
    <dgm:pt modelId="{D5981421-8114-4093-BE6B-B09F3E295C78}" type="parTrans" cxnId="{08CD2AD8-AB56-4EED-8447-A44740BF7A5F}">
      <dgm:prSet/>
      <dgm:spPr/>
      <dgm:t>
        <a:bodyPr/>
        <a:lstStyle/>
        <a:p>
          <a:endParaRPr lang="ru-RU"/>
        </a:p>
      </dgm:t>
    </dgm:pt>
    <dgm:pt modelId="{C668809B-4757-4B42-9E52-1E652FA6B88F}" type="sibTrans" cxnId="{08CD2AD8-AB56-4EED-8447-A44740BF7A5F}">
      <dgm:prSet/>
      <dgm:spPr/>
      <dgm:t>
        <a:bodyPr/>
        <a:lstStyle/>
        <a:p>
          <a:endParaRPr lang="ru-RU"/>
        </a:p>
      </dgm:t>
    </dgm:pt>
    <dgm:pt modelId="{10AD1AAD-89F1-4B09-9863-9B2F4DD5107F}" type="pres">
      <dgm:prSet presAssocID="{B76CB5C7-2C19-48FF-A89B-522B0F9F8F93}" presName="linear" presStyleCnt="0">
        <dgm:presLayoutVars>
          <dgm:animLvl val="lvl"/>
          <dgm:resizeHandles val="exact"/>
        </dgm:presLayoutVars>
      </dgm:prSet>
      <dgm:spPr/>
    </dgm:pt>
    <dgm:pt modelId="{0A88AC00-C0D1-4CE0-9B39-81DF53FFF22E}" type="pres">
      <dgm:prSet presAssocID="{27C2E7BA-11D3-41C4-9265-E4B1BAEAEC71}" presName="parentText" presStyleLbl="node1" presStyleIdx="0" presStyleCnt="2">
        <dgm:presLayoutVars>
          <dgm:chMax val="0"/>
          <dgm:bulletEnabled val="1"/>
        </dgm:presLayoutVars>
      </dgm:prSet>
      <dgm:spPr/>
    </dgm:pt>
    <dgm:pt modelId="{E3DF1E4A-DB03-4184-83F1-F146CA7059EF}" type="pres">
      <dgm:prSet presAssocID="{27C2E7BA-11D3-41C4-9265-E4B1BAEAEC71}" presName="childText" presStyleLbl="revTx" presStyleIdx="0" presStyleCnt="2">
        <dgm:presLayoutVars>
          <dgm:bulletEnabled val="1"/>
        </dgm:presLayoutVars>
      </dgm:prSet>
      <dgm:spPr/>
    </dgm:pt>
    <dgm:pt modelId="{DED3DB20-F769-47B0-8738-B8D6518CAB45}" type="pres">
      <dgm:prSet presAssocID="{B032A3D7-78AB-497C-BFB1-0BEE1C0760D3}" presName="parentText" presStyleLbl="node1" presStyleIdx="1" presStyleCnt="2" custScaleY="81013" custLinFactNeighborX="-1974" custLinFactNeighborY="1745">
        <dgm:presLayoutVars>
          <dgm:chMax val="0"/>
          <dgm:bulletEnabled val="1"/>
        </dgm:presLayoutVars>
      </dgm:prSet>
      <dgm:spPr/>
    </dgm:pt>
    <dgm:pt modelId="{FDD5B46B-8C62-4399-A474-6F8F57FB2911}" type="pres">
      <dgm:prSet presAssocID="{B032A3D7-78AB-497C-BFB1-0BEE1C0760D3}" presName="childText" presStyleLbl="revTx" presStyleIdx="1" presStyleCnt="2">
        <dgm:presLayoutVars>
          <dgm:bulletEnabled val="1"/>
        </dgm:presLayoutVars>
      </dgm:prSet>
      <dgm:spPr/>
    </dgm:pt>
  </dgm:ptLst>
  <dgm:cxnLst>
    <dgm:cxn modelId="{C3A3CD11-79D4-47A7-8C8A-2DC781BA5813}" type="presOf" srcId="{43EB316F-2E55-4ACF-ACEC-137ACA937569}" destId="{FDD5B46B-8C62-4399-A474-6F8F57FB2911}" srcOrd="0" destOrd="1" presId="urn:microsoft.com/office/officeart/2005/8/layout/vList2"/>
    <dgm:cxn modelId="{E7BA0D14-4639-4DE5-88D4-BC5CC24ACB6A}" srcId="{B032A3D7-78AB-497C-BFB1-0BEE1C0760D3}" destId="{A98956D8-1596-4293-BC96-F1EA6323D58E}" srcOrd="4" destOrd="0" parTransId="{21B3BCD0-3A61-46E8-A15C-48A54A22058F}" sibTransId="{FC889EBF-1ED9-4964-8F3D-44AC92C48E6F}"/>
    <dgm:cxn modelId="{BB508C3A-83BD-4291-852C-C02219810423}" srcId="{B032A3D7-78AB-497C-BFB1-0BEE1C0760D3}" destId="{19B0840B-5B23-48B8-9A51-CD1FF0E293AC}" srcOrd="5" destOrd="0" parTransId="{FB67E95F-7831-4A7E-8C1B-8BBBA159E121}" sibTransId="{0EFCD1C3-5F8D-4074-BBBD-E74AD18CF9C5}"/>
    <dgm:cxn modelId="{FC26BC64-CEB4-4D88-871E-28D628DF8AA9}" srcId="{B032A3D7-78AB-497C-BFB1-0BEE1C0760D3}" destId="{B5D93A24-D3D9-4C52-87B5-7197AE07E037}" srcOrd="2" destOrd="0" parTransId="{0C76670E-7AD0-4579-BA77-54F7F970921D}" sibTransId="{3B6BED42-8B07-4215-BA78-F343FB8EC6C4}"/>
    <dgm:cxn modelId="{2AA42350-FFBD-47E7-823E-0AD00AE50226}" type="presOf" srcId="{B5D93A24-D3D9-4C52-87B5-7197AE07E037}" destId="{FDD5B46B-8C62-4399-A474-6F8F57FB2911}" srcOrd="0" destOrd="2" presId="urn:microsoft.com/office/officeart/2005/8/layout/vList2"/>
    <dgm:cxn modelId="{020B1553-4140-405F-A4E7-1A7C5B9916FD}" type="presOf" srcId="{9628B2C9-2D58-4AF3-8BD2-96487A3C7930}" destId="{FDD5B46B-8C62-4399-A474-6F8F57FB2911}" srcOrd="0" destOrd="0" presId="urn:microsoft.com/office/officeart/2005/8/layout/vList2"/>
    <dgm:cxn modelId="{2247CE55-399E-4798-9FB7-917E62633AEE}" type="presOf" srcId="{B032A3D7-78AB-497C-BFB1-0BEE1C0760D3}" destId="{DED3DB20-F769-47B0-8738-B8D6518CAB45}" srcOrd="0" destOrd="0" presId="urn:microsoft.com/office/officeart/2005/8/layout/vList2"/>
    <dgm:cxn modelId="{43329C78-4B53-4E8C-8ECC-FF7487DBFDFC}" srcId="{B032A3D7-78AB-497C-BFB1-0BEE1C0760D3}" destId="{CE1FA514-60C9-485E-ACBF-8DC1A2301263}" srcOrd="3" destOrd="0" parTransId="{265D2B14-E9F3-48B9-A3EC-45495BEFC682}" sibTransId="{DA727839-D0E3-4F3F-976C-08214630C5CF}"/>
    <dgm:cxn modelId="{91352559-1D61-42E4-AF1B-BEB2B6093572}" srcId="{B032A3D7-78AB-497C-BFB1-0BEE1C0760D3}" destId="{A339F5DA-2EB7-4B0E-BE00-345595A6CED1}" srcOrd="6" destOrd="0" parTransId="{AD90A50C-B251-4E7C-B417-0DC50C9A37B8}" sibTransId="{56E7F138-5001-40C7-8065-6A27068AAA9D}"/>
    <dgm:cxn modelId="{E8F2A39B-57F6-4945-93EC-0C5F3F11E67E}" type="presOf" srcId="{A98956D8-1596-4293-BC96-F1EA6323D58E}" destId="{FDD5B46B-8C62-4399-A474-6F8F57FB2911}" srcOrd="0" destOrd="4" presId="urn:microsoft.com/office/officeart/2005/8/layout/vList2"/>
    <dgm:cxn modelId="{078181AC-3B44-4FFC-926A-F17D6532C8D2}" srcId="{B032A3D7-78AB-497C-BFB1-0BEE1C0760D3}" destId="{43EB316F-2E55-4ACF-ACEC-137ACA937569}" srcOrd="1" destOrd="0" parTransId="{BCCE7D4A-58A4-4C45-8410-89097F4AE9B4}" sibTransId="{1045F878-44FA-4189-B9DF-5395670CE6B3}"/>
    <dgm:cxn modelId="{659C3BBA-DC82-432A-8432-912FDC048579}" type="presOf" srcId="{27C2E7BA-11D3-41C4-9265-E4B1BAEAEC71}" destId="{0A88AC00-C0D1-4CE0-9B39-81DF53FFF22E}" srcOrd="0" destOrd="0" presId="urn:microsoft.com/office/officeart/2005/8/layout/vList2"/>
    <dgm:cxn modelId="{238599C0-62E3-440D-8135-4C18371F1F74}" srcId="{B032A3D7-78AB-497C-BFB1-0BEE1C0760D3}" destId="{9628B2C9-2D58-4AF3-8BD2-96487A3C7930}" srcOrd="0" destOrd="0" parTransId="{9D0E0EA5-0D8B-4974-AF12-EC1DAFD49FC9}" sibTransId="{DA956D34-0FB8-4186-A6A1-D8B1FC95224E}"/>
    <dgm:cxn modelId="{58D964C2-3243-45AD-8210-B2D493C50B8F}" type="presOf" srcId="{B76CB5C7-2C19-48FF-A89B-522B0F9F8F93}" destId="{10AD1AAD-89F1-4B09-9863-9B2F4DD5107F}" srcOrd="0" destOrd="0" presId="urn:microsoft.com/office/officeart/2005/8/layout/vList2"/>
    <dgm:cxn modelId="{3936DCC6-2FBA-4019-A168-CC91808CC2A5}" type="presOf" srcId="{A339F5DA-2EB7-4B0E-BE00-345595A6CED1}" destId="{FDD5B46B-8C62-4399-A474-6F8F57FB2911}" srcOrd="0" destOrd="6" presId="urn:microsoft.com/office/officeart/2005/8/layout/vList2"/>
    <dgm:cxn modelId="{A27806CF-2F85-4140-AD31-4C4070B42FC5}" srcId="{27C2E7BA-11D3-41C4-9265-E4B1BAEAEC71}" destId="{9484D246-0AA3-4259-844E-B8D8BC27A9D3}" srcOrd="0" destOrd="0" parTransId="{9FB5BB59-B46C-4ED3-A657-4C9486A18367}" sibTransId="{33BAF10D-F491-4C91-B460-FFA89A277072}"/>
    <dgm:cxn modelId="{6A27BDD3-F340-4CF4-8C74-6DAF340BB662}" srcId="{B76CB5C7-2C19-48FF-A89B-522B0F9F8F93}" destId="{27C2E7BA-11D3-41C4-9265-E4B1BAEAEC71}" srcOrd="0" destOrd="0" parTransId="{4DC401A9-AAD5-4CFE-835F-3ECF59FA337A}" sibTransId="{AE351894-1FEE-4585-9E67-59DECE4BB700}"/>
    <dgm:cxn modelId="{4FB60FD4-4D64-43A2-A02A-5F5FCB5EF593}" type="presOf" srcId="{19B0840B-5B23-48B8-9A51-CD1FF0E293AC}" destId="{FDD5B46B-8C62-4399-A474-6F8F57FB2911}" srcOrd="0" destOrd="5" presId="urn:microsoft.com/office/officeart/2005/8/layout/vList2"/>
    <dgm:cxn modelId="{4476CBD5-3179-43CC-9B53-D3AD8BE3A5C1}" type="presOf" srcId="{9484D246-0AA3-4259-844E-B8D8BC27A9D3}" destId="{E3DF1E4A-DB03-4184-83F1-F146CA7059EF}" srcOrd="0" destOrd="0" presId="urn:microsoft.com/office/officeart/2005/8/layout/vList2"/>
    <dgm:cxn modelId="{08CD2AD8-AB56-4EED-8447-A44740BF7A5F}" srcId="{27C2E7BA-11D3-41C4-9265-E4B1BAEAEC71}" destId="{98E5AB94-2B0B-45FF-8993-425DCA3A1844}" srcOrd="1" destOrd="0" parTransId="{D5981421-8114-4093-BE6B-B09F3E295C78}" sibTransId="{C668809B-4757-4B42-9E52-1E652FA6B88F}"/>
    <dgm:cxn modelId="{34522EEF-56D3-4BDC-9E56-373F804F6355}" type="presOf" srcId="{98E5AB94-2B0B-45FF-8993-425DCA3A1844}" destId="{E3DF1E4A-DB03-4184-83F1-F146CA7059EF}" srcOrd="0" destOrd="1" presId="urn:microsoft.com/office/officeart/2005/8/layout/vList2"/>
    <dgm:cxn modelId="{8E33E0F4-9EF0-4ABB-AADA-BE649A442A8F}" srcId="{B76CB5C7-2C19-48FF-A89B-522B0F9F8F93}" destId="{B032A3D7-78AB-497C-BFB1-0BEE1C0760D3}" srcOrd="1" destOrd="0" parTransId="{CD18966F-0E13-406B-A7B3-9796909C4341}" sibTransId="{C0BF1019-2971-4878-8318-58577F08C60A}"/>
    <dgm:cxn modelId="{A909C6FB-4AA3-4D6D-8371-62D380A8CAC7}" type="presOf" srcId="{CE1FA514-60C9-485E-ACBF-8DC1A2301263}" destId="{FDD5B46B-8C62-4399-A474-6F8F57FB2911}" srcOrd="0" destOrd="3" presId="urn:microsoft.com/office/officeart/2005/8/layout/vList2"/>
    <dgm:cxn modelId="{325EA054-C034-4208-98CF-D52971F7E8FB}" type="presParOf" srcId="{10AD1AAD-89F1-4B09-9863-9B2F4DD5107F}" destId="{0A88AC00-C0D1-4CE0-9B39-81DF53FFF22E}" srcOrd="0" destOrd="0" presId="urn:microsoft.com/office/officeart/2005/8/layout/vList2"/>
    <dgm:cxn modelId="{4957ABBF-252B-45A4-AF81-22657B8A22C7}" type="presParOf" srcId="{10AD1AAD-89F1-4B09-9863-9B2F4DD5107F}" destId="{E3DF1E4A-DB03-4184-83F1-F146CA7059EF}" srcOrd="1" destOrd="0" presId="urn:microsoft.com/office/officeart/2005/8/layout/vList2"/>
    <dgm:cxn modelId="{DEE876FC-FDF5-4CFE-9A3F-9C02E34D9DBD}" type="presParOf" srcId="{10AD1AAD-89F1-4B09-9863-9B2F4DD5107F}" destId="{DED3DB20-F769-47B0-8738-B8D6518CAB45}" srcOrd="2" destOrd="0" presId="urn:microsoft.com/office/officeart/2005/8/layout/vList2"/>
    <dgm:cxn modelId="{937A5660-26EF-4D98-85A7-8ED69C71D3E7}" type="presParOf" srcId="{10AD1AAD-89F1-4B09-9863-9B2F4DD5107F}" destId="{FDD5B46B-8C62-4399-A474-6F8F57FB291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06B5D9-B4F5-450F-9716-F0AFA58FED4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FFF764E-FC96-4CA1-812F-F891887258B2}">
      <dgm:prSet phldrT="[Текст]"/>
      <dgm:spPr/>
      <dgm:t>
        <a:bodyPr/>
        <a:lstStyle/>
        <a:p>
          <a:r>
            <a:rPr lang="uk-UA" dirty="0"/>
            <a:t>Службове </a:t>
          </a:r>
          <a:r>
            <a:rPr lang="uk-UA" dirty="0" err="1"/>
            <a:t>несумісництво</a:t>
          </a:r>
          <a:r>
            <a:rPr lang="uk-UA" dirty="0"/>
            <a:t> </a:t>
          </a:r>
          <a:endParaRPr lang="ru-RU" dirty="0"/>
        </a:p>
      </dgm:t>
    </dgm:pt>
    <dgm:pt modelId="{A4597B83-27C3-4AB9-BB67-94641C441234}" type="parTrans" cxnId="{E94CB0B9-4EF2-4112-8FE4-8277B856DE6D}">
      <dgm:prSet/>
      <dgm:spPr/>
      <dgm:t>
        <a:bodyPr/>
        <a:lstStyle/>
        <a:p>
          <a:endParaRPr lang="ru-RU"/>
        </a:p>
      </dgm:t>
    </dgm:pt>
    <dgm:pt modelId="{C7D66DBA-4449-4897-A5A6-4414C86CD73E}" type="sibTrans" cxnId="{E94CB0B9-4EF2-4112-8FE4-8277B856DE6D}">
      <dgm:prSet/>
      <dgm:spPr/>
      <dgm:t>
        <a:bodyPr/>
        <a:lstStyle/>
        <a:p>
          <a:endParaRPr lang="ru-RU"/>
        </a:p>
      </dgm:t>
    </dgm:pt>
    <dgm:pt modelId="{19CCA548-AE05-4A53-920F-1FA0409CB4E3}">
      <dgm:prSet phldrT="[Текст]"/>
      <dgm:spPr/>
      <dgm:t>
        <a:bodyPr/>
        <a:lstStyle/>
        <a:p>
          <a:r>
            <a:rPr lang="uk-UA" dirty="0"/>
            <a:t>означає неучасть судді, адвоката в комерційній або іншій діяльності, що відрізняється від його професії, і зобов'язує дотримуватися норм про службову несумісність, які прийняті суддями, адвокатами даної країни;</a:t>
          </a:r>
          <a:endParaRPr lang="ru-RU" dirty="0"/>
        </a:p>
      </dgm:t>
    </dgm:pt>
    <dgm:pt modelId="{7C83F130-7E95-4416-BB63-A6071D043168}" type="parTrans" cxnId="{C1F8D89A-B5E6-4659-99D2-6C5FBF2231B4}">
      <dgm:prSet/>
      <dgm:spPr/>
      <dgm:t>
        <a:bodyPr/>
        <a:lstStyle/>
        <a:p>
          <a:endParaRPr lang="ru-RU"/>
        </a:p>
      </dgm:t>
    </dgm:pt>
    <dgm:pt modelId="{D2A4CDBC-F7F3-4036-AF2E-7D0E73111384}" type="sibTrans" cxnId="{C1F8D89A-B5E6-4659-99D2-6C5FBF2231B4}">
      <dgm:prSet/>
      <dgm:spPr/>
      <dgm:t>
        <a:bodyPr/>
        <a:lstStyle/>
        <a:p>
          <a:endParaRPr lang="ru-RU"/>
        </a:p>
      </dgm:t>
    </dgm:pt>
    <dgm:pt modelId="{462FFF36-5F56-417F-ACA1-04E48BBDC76C}">
      <dgm:prSet phldrT="[Текст]"/>
      <dgm:spPr/>
      <dgm:t>
        <a:bodyPr/>
        <a:lstStyle/>
        <a:p>
          <a:r>
            <a:rPr lang="uk-UA" dirty="0"/>
            <a:t>Гласність</a:t>
          </a:r>
          <a:endParaRPr lang="ru-RU" dirty="0"/>
        </a:p>
      </dgm:t>
    </dgm:pt>
    <dgm:pt modelId="{58D92D50-A6DD-4A0E-ABBD-2F5A2F9FE5DD}" type="parTrans" cxnId="{572D54E5-C572-408D-8C76-744D770D85B2}">
      <dgm:prSet/>
      <dgm:spPr/>
      <dgm:t>
        <a:bodyPr/>
        <a:lstStyle/>
        <a:p>
          <a:endParaRPr lang="ru-RU"/>
        </a:p>
      </dgm:t>
    </dgm:pt>
    <dgm:pt modelId="{01674502-B5DD-437F-8D4C-9463D52B8F9F}" type="sibTrans" cxnId="{572D54E5-C572-408D-8C76-744D770D85B2}">
      <dgm:prSet/>
      <dgm:spPr/>
      <dgm:t>
        <a:bodyPr/>
        <a:lstStyle/>
        <a:p>
          <a:endParaRPr lang="ru-RU"/>
        </a:p>
      </dgm:t>
    </dgm:pt>
    <dgm:pt modelId="{F7428EAC-73A4-41C6-A92D-35654CE60521}">
      <dgm:prSet phldrT="[Текст]"/>
      <dgm:spPr/>
      <dgm:t>
        <a:bodyPr/>
        <a:lstStyle/>
        <a:p>
          <a:r>
            <a:rPr lang="uk-UA" dirty="0"/>
            <a:t>але тільки там і тоді, коли це не заборонено. Юрист  зобов'язаний зберігати професійну таємницю щодо своєї роботи та конфіденційну інформацію, отриману в ході виконання ним своїх обов'язків. </a:t>
          </a:r>
          <a:endParaRPr lang="ru-RU" dirty="0"/>
        </a:p>
      </dgm:t>
    </dgm:pt>
    <dgm:pt modelId="{23D149C7-8264-41D2-A9C7-208793725225}" type="parTrans" cxnId="{FBCB0F52-DD78-4034-AE06-2D358579FCB0}">
      <dgm:prSet/>
      <dgm:spPr/>
      <dgm:t>
        <a:bodyPr/>
        <a:lstStyle/>
        <a:p>
          <a:endParaRPr lang="ru-RU"/>
        </a:p>
      </dgm:t>
    </dgm:pt>
    <dgm:pt modelId="{D9146EE7-132B-47D9-80CB-BD2470A5A99C}" type="sibTrans" cxnId="{FBCB0F52-DD78-4034-AE06-2D358579FCB0}">
      <dgm:prSet/>
      <dgm:spPr/>
      <dgm:t>
        <a:bodyPr/>
        <a:lstStyle/>
        <a:p>
          <a:endParaRPr lang="ru-RU"/>
        </a:p>
      </dgm:t>
    </dgm:pt>
    <dgm:pt modelId="{0A362CC8-D050-4B41-9951-5EE2F80AF97E}">
      <dgm:prSet phldrT="[Текст]"/>
      <dgm:spPr/>
      <dgm:t>
        <a:bodyPr/>
        <a:lstStyle/>
        <a:p>
          <a:r>
            <a:rPr lang="uk-UA" dirty="0"/>
            <a:t>заняття адвокатом адміністративної посади в органах юстиції, здійснення певних посадових обов'язків і функцій.</a:t>
          </a:r>
          <a:endParaRPr lang="ru-RU" dirty="0"/>
        </a:p>
      </dgm:t>
    </dgm:pt>
    <dgm:pt modelId="{F7B2A04E-09CF-45C8-B234-3A4C74910619}" type="parTrans" cxnId="{54424218-8DCD-4D6F-947A-81B40E31E19B}">
      <dgm:prSet/>
      <dgm:spPr/>
      <dgm:t>
        <a:bodyPr/>
        <a:lstStyle/>
        <a:p>
          <a:endParaRPr lang="ru-RU"/>
        </a:p>
      </dgm:t>
    </dgm:pt>
    <dgm:pt modelId="{1D11A28F-A687-4E28-BB99-B409991488D9}" type="sibTrans" cxnId="{54424218-8DCD-4D6F-947A-81B40E31E19B}">
      <dgm:prSet/>
      <dgm:spPr/>
      <dgm:t>
        <a:bodyPr/>
        <a:lstStyle/>
        <a:p>
          <a:endParaRPr lang="ru-RU"/>
        </a:p>
      </dgm:t>
    </dgm:pt>
    <dgm:pt modelId="{E35C7FEB-FE4B-4A63-8653-97F1A4829A76}">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dirty="0"/>
            <a:t>захист юристом інтересів клієнта як своїх власних, інтересів колеги і професії в цілому. Належне виконання юристом своїх професійних обов'язків відповідно до міжнародних </a:t>
          </a:r>
          <a:r>
            <a:rPr lang="uk-UA" dirty="0" err="1"/>
            <a:t>деонтологическими</a:t>
          </a:r>
          <a:r>
            <a:rPr lang="uk-UA" dirty="0"/>
            <a:t> вимогами створює необхідні умови для нормальної життєдіяльності суспільства</a:t>
          </a:r>
          <a:endParaRPr lang="ru-RU" dirty="0"/>
        </a:p>
        <a:p>
          <a:pPr defTabSz="844550">
            <a:lnSpc>
              <a:spcPct val="90000"/>
            </a:lnSpc>
            <a:spcBef>
              <a:spcPct val="0"/>
            </a:spcBef>
            <a:spcAft>
              <a:spcPct val="35000"/>
            </a:spcAft>
          </a:pPr>
          <a:endParaRPr lang="ru-RU" dirty="0"/>
        </a:p>
      </dgm:t>
    </dgm:pt>
    <dgm:pt modelId="{6B9CB855-B08E-4982-8E36-1C0D1CAA8E52}" type="parTrans" cxnId="{823ED4D8-ADA8-453C-89AD-0E692DCAEA18}">
      <dgm:prSet/>
      <dgm:spPr/>
      <dgm:t>
        <a:bodyPr/>
        <a:lstStyle/>
        <a:p>
          <a:endParaRPr lang="ru-RU"/>
        </a:p>
      </dgm:t>
    </dgm:pt>
    <dgm:pt modelId="{717E7E12-D4E4-439E-93DF-C9C4D0B974AA}" type="sibTrans" cxnId="{823ED4D8-ADA8-453C-89AD-0E692DCAEA18}">
      <dgm:prSet/>
      <dgm:spPr/>
      <dgm:t>
        <a:bodyPr/>
        <a:lstStyle/>
        <a:p>
          <a:endParaRPr lang="ru-RU"/>
        </a:p>
      </dgm:t>
    </dgm:pt>
    <dgm:pt modelId="{48278C6C-245A-4B7E-B423-A0E3B2948FC0}" type="pres">
      <dgm:prSet presAssocID="{1E06B5D9-B4F5-450F-9716-F0AFA58FED45}" presName="linear" presStyleCnt="0">
        <dgm:presLayoutVars>
          <dgm:animLvl val="lvl"/>
          <dgm:resizeHandles val="exact"/>
        </dgm:presLayoutVars>
      </dgm:prSet>
      <dgm:spPr/>
    </dgm:pt>
    <dgm:pt modelId="{E1BA2AC2-0F2F-4947-BBFD-B8947948B6EC}" type="pres">
      <dgm:prSet presAssocID="{9FFF764E-FC96-4CA1-812F-F891887258B2}" presName="parentText" presStyleLbl="node1" presStyleIdx="0" presStyleCnt="3" custScaleY="26686" custLinFactNeighborY="-38142">
        <dgm:presLayoutVars>
          <dgm:chMax val="0"/>
          <dgm:bulletEnabled val="1"/>
        </dgm:presLayoutVars>
      </dgm:prSet>
      <dgm:spPr/>
    </dgm:pt>
    <dgm:pt modelId="{94F175CA-6793-4EC4-A1E8-7279E006B042}" type="pres">
      <dgm:prSet presAssocID="{9FFF764E-FC96-4CA1-812F-F891887258B2}" presName="childText" presStyleLbl="revTx" presStyleIdx="0" presStyleCnt="2">
        <dgm:presLayoutVars>
          <dgm:bulletEnabled val="1"/>
        </dgm:presLayoutVars>
      </dgm:prSet>
      <dgm:spPr/>
    </dgm:pt>
    <dgm:pt modelId="{ADC13679-AF6A-4F89-8929-3482F724BB16}" type="pres">
      <dgm:prSet presAssocID="{462FFF36-5F56-417F-ACA1-04E48BBDC76C}" presName="parentText" presStyleLbl="node1" presStyleIdx="1" presStyleCnt="3" custScaleY="26947" custLinFactNeighborX="-2762" custLinFactNeighborY="4167">
        <dgm:presLayoutVars>
          <dgm:chMax val="0"/>
          <dgm:bulletEnabled val="1"/>
        </dgm:presLayoutVars>
      </dgm:prSet>
      <dgm:spPr/>
    </dgm:pt>
    <dgm:pt modelId="{5F0D3AB9-91F7-495D-8354-3A5B24FF7AA8}" type="pres">
      <dgm:prSet presAssocID="{462FFF36-5F56-417F-ACA1-04E48BBDC76C}" presName="childText" presStyleLbl="revTx" presStyleIdx="1" presStyleCnt="2">
        <dgm:presLayoutVars>
          <dgm:bulletEnabled val="1"/>
        </dgm:presLayoutVars>
      </dgm:prSet>
      <dgm:spPr/>
    </dgm:pt>
    <dgm:pt modelId="{13A9D6A4-9D01-4402-BECB-DA51D07D163F}" type="pres">
      <dgm:prSet presAssocID="{E35C7FEB-FE4B-4A63-8653-97F1A4829A76}" presName="parentText" presStyleLbl="node1" presStyleIdx="2" presStyleCnt="3" custScaleY="65801">
        <dgm:presLayoutVars>
          <dgm:chMax val="0"/>
          <dgm:bulletEnabled val="1"/>
        </dgm:presLayoutVars>
      </dgm:prSet>
      <dgm:spPr/>
    </dgm:pt>
  </dgm:ptLst>
  <dgm:cxnLst>
    <dgm:cxn modelId="{54424218-8DCD-4D6F-947A-81B40E31E19B}" srcId="{9FFF764E-FC96-4CA1-812F-F891887258B2}" destId="{0A362CC8-D050-4B41-9951-5EE2F80AF97E}" srcOrd="1" destOrd="0" parTransId="{F7B2A04E-09CF-45C8-B234-3A4C74910619}" sibTransId="{1D11A28F-A687-4E28-BB99-B409991488D9}"/>
    <dgm:cxn modelId="{3D27712F-F665-48B6-9550-B20F1BBB9B2A}" type="presOf" srcId="{9FFF764E-FC96-4CA1-812F-F891887258B2}" destId="{E1BA2AC2-0F2F-4947-BBFD-B8947948B6EC}" srcOrd="0" destOrd="0" presId="urn:microsoft.com/office/officeart/2005/8/layout/vList2"/>
    <dgm:cxn modelId="{74E16834-F6BD-4492-95BC-23D5EE003286}" type="presOf" srcId="{0A362CC8-D050-4B41-9951-5EE2F80AF97E}" destId="{94F175CA-6793-4EC4-A1E8-7279E006B042}" srcOrd="0" destOrd="1" presId="urn:microsoft.com/office/officeart/2005/8/layout/vList2"/>
    <dgm:cxn modelId="{D6103D3E-D5D3-474E-92F9-969F7E816D92}" type="presOf" srcId="{F7428EAC-73A4-41C6-A92D-35654CE60521}" destId="{5F0D3AB9-91F7-495D-8354-3A5B24FF7AA8}" srcOrd="0" destOrd="0" presId="urn:microsoft.com/office/officeart/2005/8/layout/vList2"/>
    <dgm:cxn modelId="{76C9C460-8E86-422F-A9BA-D0A08EB3B598}" type="presOf" srcId="{1E06B5D9-B4F5-450F-9716-F0AFA58FED45}" destId="{48278C6C-245A-4B7E-B423-A0E3B2948FC0}" srcOrd="0" destOrd="0" presId="urn:microsoft.com/office/officeart/2005/8/layout/vList2"/>
    <dgm:cxn modelId="{FBCB0F52-DD78-4034-AE06-2D358579FCB0}" srcId="{462FFF36-5F56-417F-ACA1-04E48BBDC76C}" destId="{F7428EAC-73A4-41C6-A92D-35654CE60521}" srcOrd="0" destOrd="0" parTransId="{23D149C7-8264-41D2-A9C7-208793725225}" sibTransId="{D9146EE7-132B-47D9-80CB-BD2470A5A99C}"/>
    <dgm:cxn modelId="{6D542F76-8BA4-4176-A353-170A178FC0A2}" type="presOf" srcId="{19CCA548-AE05-4A53-920F-1FA0409CB4E3}" destId="{94F175CA-6793-4EC4-A1E8-7279E006B042}" srcOrd="0" destOrd="0" presId="urn:microsoft.com/office/officeart/2005/8/layout/vList2"/>
    <dgm:cxn modelId="{201CEA95-6036-4A9E-90BF-196F6178E974}" type="presOf" srcId="{462FFF36-5F56-417F-ACA1-04E48BBDC76C}" destId="{ADC13679-AF6A-4F89-8929-3482F724BB16}" srcOrd="0" destOrd="0" presId="urn:microsoft.com/office/officeart/2005/8/layout/vList2"/>
    <dgm:cxn modelId="{C1F8D89A-B5E6-4659-99D2-6C5FBF2231B4}" srcId="{9FFF764E-FC96-4CA1-812F-F891887258B2}" destId="{19CCA548-AE05-4A53-920F-1FA0409CB4E3}" srcOrd="0" destOrd="0" parTransId="{7C83F130-7E95-4416-BB63-A6071D043168}" sibTransId="{D2A4CDBC-F7F3-4036-AF2E-7D0E73111384}"/>
    <dgm:cxn modelId="{E94CB0B9-4EF2-4112-8FE4-8277B856DE6D}" srcId="{1E06B5D9-B4F5-450F-9716-F0AFA58FED45}" destId="{9FFF764E-FC96-4CA1-812F-F891887258B2}" srcOrd="0" destOrd="0" parTransId="{A4597B83-27C3-4AB9-BB67-94641C441234}" sibTransId="{C7D66DBA-4449-4897-A5A6-4414C86CD73E}"/>
    <dgm:cxn modelId="{05BD1FD1-AA6A-472A-B526-F8044E4677C3}" type="presOf" srcId="{E35C7FEB-FE4B-4A63-8653-97F1A4829A76}" destId="{13A9D6A4-9D01-4402-BECB-DA51D07D163F}" srcOrd="0" destOrd="0" presId="urn:microsoft.com/office/officeart/2005/8/layout/vList2"/>
    <dgm:cxn modelId="{823ED4D8-ADA8-453C-89AD-0E692DCAEA18}" srcId="{1E06B5D9-B4F5-450F-9716-F0AFA58FED45}" destId="{E35C7FEB-FE4B-4A63-8653-97F1A4829A76}" srcOrd="2" destOrd="0" parTransId="{6B9CB855-B08E-4982-8E36-1C0D1CAA8E52}" sibTransId="{717E7E12-D4E4-439E-93DF-C9C4D0B974AA}"/>
    <dgm:cxn modelId="{572D54E5-C572-408D-8C76-744D770D85B2}" srcId="{1E06B5D9-B4F5-450F-9716-F0AFA58FED45}" destId="{462FFF36-5F56-417F-ACA1-04E48BBDC76C}" srcOrd="1" destOrd="0" parTransId="{58D92D50-A6DD-4A0E-ABBD-2F5A2F9FE5DD}" sibTransId="{01674502-B5DD-437F-8D4C-9463D52B8F9F}"/>
    <dgm:cxn modelId="{EDA25F6E-C8EF-4C0F-9C0A-A8B2208B7F1B}" type="presParOf" srcId="{48278C6C-245A-4B7E-B423-A0E3B2948FC0}" destId="{E1BA2AC2-0F2F-4947-BBFD-B8947948B6EC}" srcOrd="0" destOrd="0" presId="urn:microsoft.com/office/officeart/2005/8/layout/vList2"/>
    <dgm:cxn modelId="{6CADCAA9-CFAE-4569-910E-BB86A8F949A1}" type="presParOf" srcId="{48278C6C-245A-4B7E-B423-A0E3B2948FC0}" destId="{94F175CA-6793-4EC4-A1E8-7279E006B042}" srcOrd="1" destOrd="0" presId="urn:microsoft.com/office/officeart/2005/8/layout/vList2"/>
    <dgm:cxn modelId="{131E3423-DADD-4CEB-BC54-0071E2CC69F0}" type="presParOf" srcId="{48278C6C-245A-4B7E-B423-A0E3B2948FC0}" destId="{ADC13679-AF6A-4F89-8929-3482F724BB16}" srcOrd="2" destOrd="0" presId="urn:microsoft.com/office/officeart/2005/8/layout/vList2"/>
    <dgm:cxn modelId="{9704542D-CF06-44D1-80D6-8A923D21A96B}" type="presParOf" srcId="{48278C6C-245A-4B7E-B423-A0E3B2948FC0}" destId="{5F0D3AB9-91F7-495D-8354-3A5B24FF7AA8}" srcOrd="3" destOrd="0" presId="urn:microsoft.com/office/officeart/2005/8/layout/vList2"/>
    <dgm:cxn modelId="{E68AA258-1E94-4921-9D2F-AE4704A9B4C1}" type="presParOf" srcId="{48278C6C-245A-4B7E-B423-A0E3B2948FC0}" destId="{13A9D6A4-9D01-4402-BECB-DA51D07D163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002E2A-FEC4-4155-AD4F-56DA0D12956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544B28B-7F35-46C5-B9A4-CC5AE3C4E8B5}">
      <dgm:prSet/>
      <dgm:spPr/>
      <dgm:t>
        <a:bodyPr/>
        <a:lstStyle/>
        <a:p>
          <a:r>
            <a:rPr lang="uk-UA"/>
            <a:t>Поведінка посадових осіб з підтримання правопорядку має відповідати таким правилам:</a:t>
          </a:r>
          <a:endParaRPr lang="ru-RU"/>
        </a:p>
      </dgm:t>
    </dgm:pt>
    <dgm:pt modelId="{AA476E7F-C050-44FA-BD06-D96171F4CCDD}" type="parTrans" cxnId="{4BA17DC3-FC7F-43D7-990E-3E7E5A963F20}">
      <dgm:prSet/>
      <dgm:spPr/>
      <dgm:t>
        <a:bodyPr/>
        <a:lstStyle/>
        <a:p>
          <a:endParaRPr lang="ru-RU"/>
        </a:p>
      </dgm:t>
    </dgm:pt>
    <dgm:pt modelId="{923C5F76-0D85-43A9-B636-F6F1D6D44B6F}" type="sibTrans" cxnId="{4BA17DC3-FC7F-43D7-990E-3E7E5A963F20}">
      <dgm:prSet/>
      <dgm:spPr/>
      <dgm:t>
        <a:bodyPr/>
        <a:lstStyle/>
        <a:p>
          <a:endParaRPr lang="ru-RU"/>
        </a:p>
      </dgm:t>
    </dgm:pt>
    <dgm:pt modelId="{A759E5F0-1365-4A4D-99E4-076C9048D8FA}">
      <dgm:prSet/>
      <dgm:spPr/>
      <dgm:t>
        <a:bodyPr/>
        <a:lstStyle/>
        <a:p>
          <a:r>
            <a:rPr lang="uk-UA"/>
            <a:t>1. поважати і захищати гідність і права людини;</a:t>
          </a:r>
          <a:endParaRPr lang="ru-RU"/>
        </a:p>
      </dgm:t>
    </dgm:pt>
    <dgm:pt modelId="{05C0323E-E742-44F6-B929-3C388E2A72FC}" type="parTrans" cxnId="{060A6D6D-84A0-4811-BEB4-9921BC4172D2}">
      <dgm:prSet/>
      <dgm:spPr/>
      <dgm:t>
        <a:bodyPr/>
        <a:lstStyle/>
        <a:p>
          <a:endParaRPr lang="ru-RU"/>
        </a:p>
      </dgm:t>
    </dgm:pt>
    <dgm:pt modelId="{9C0A50A7-4C9F-4FD3-9D56-DFCD83DC96B0}" type="sibTrans" cxnId="{060A6D6D-84A0-4811-BEB4-9921BC4172D2}">
      <dgm:prSet/>
      <dgm:spPr/>
      <dgm:t>
        <a:bodyPr/>
        <a:lstStyle/>
        <a:p>
          <a:endParaRPr lang="ru-RU"/>
        </a:p>
      </dgm:t>
    </dgm:pt>
    <dgm:pt modelId="{C070E54B-1210-42D8-BB56-03844572FBF3}">
      <dgm:prSet/>
      <dgm:spPr/>
      <dgm:t>
        <a:bodyPr/>
        <a:lstStyle/>
        <a:p>
          <a:r>
            <a:rPr lang="uk-UA"/>
            <a:t>2. застосовувати силу тільки в крайній необхідності і в тій мірі, в якій це потрібно для виконання їхніх обов'язків;</a:t>
          </a:r>
          <a:endParaRPr lang="ru-RU"/>
        </a:p>
      </dgm:t>
    </dgm:pt>
    <dgm:pt modelId="{4FC2D2BE-1086-4F64-8325-72A6D7AB8A7B}" type="parTrans" cxnId="{EB0DD7B1-D22D-4548-ACAD-2781B79437C9}">
      <dgm:prSet/>
      <dgm:spPr/>
      <dgm:t>
        <a:bodyPr/>
        <a:lstStyle/>
        <a:p>
          <a:endParaRPr lang="ru-RU"/>
        </a:p>
      </dgm:t>
    </dgm:pt>
    <dgm:pt modelId="{B89A4684-3C4E-4F46-9538-97DAB35D8566}" type="sibTrans" cxnId="{EB0DD7B1-D22D-4548-ACAD-2781B79437C9}">
      <dgm:prSet/>
      <dgm:spPr/>
      <dgm:t>
        <a:bodyPr/>
        <a:lstStyle/>
        <a:p>
          <a:endParaRPr lang="ru-RU"/>
        </a:p>
      </dgm:t>
    </dgm:pt>
    <dgm:pt modelId="{43210CEE-2FED-41DA-9D1C-2D30194971CC}">
      <dgm:prSet/>
      <dgm:spPr/>
      <dgm:t>
        <a:bodyPr/>
        <a:lstStyle/>
        <a:p>
          <a:r>
            <a:rPr lang="uk-UA"/>
            <a:t>3. зберігати в таємниці відомості конфіденційного характеру;</a:t>
          </a:r>
          <a:endParaRPr lang="ru-RU"/>
        </a:p>
      </dgm:t>
    </dgm:pt>
    <dgm:pt modelId="{28AEAD18-231A-420B-A3AA-38F454996DAC}" type="parTrans" cxnId="{09ADF102-AC73-41CD-9EFD-F72D5A09714B}">
      <dgm:prSet/>
      <dgm:spPr/>
      <dgm:t>
        <a:bodyPr/>
        <a:lstStyle/>
        <a:p>
          <a:endParaRPr lang="ru-RU"/>
        </a:p>
      </dgm:t>
    </dgm:pt>
    <dgm:pt modelId="{9E0B210C-02F2-4BEB-BB03-1B3B52A64B00}" type="sibTrans" cxnId="{09ADF102-AC73-41CD-9EFD-F72D5A09714B}">
      <dgm:prSet/>
      <dgm:spPr/>
      <dgm:t>
        <a:bodyPr/>
        <a:lstStyle/>
        <a:p>
          <a:endParaRPr lang="ru-RU"/>
        </a:p>
      </dgm:t>
    </dgm:pt>
    <dgm:pt modelId="{417CACA1-AF74-474A-A642-AB721C2CC310}">
      <dgm:prSet/>
      <dgm:spPr/>
      <dgm:t>
        <a:bodyPr/>
        <a:lstStyle/>
        <a:p>
          <a:r>
            <a:rPr lang="uk-UA"/>
            <a:t>4. проявляти обережність при збереженні та використанні інформації, яка відноситься до особистого життя інших осіб або може пошкодити їх інтересам і репутації;</a:t>
          </a:r>
          <a:endParaRPr lang="ru-RU"/>
        </a:p>
      </dgm:t>
    </dgm:pt>
    <dgm:pt modelId="{C0AAE820-7483-41C1-BBEE-C61B91D1FAEF}" type="parTrans" cxnId="{4A6C819B-B457-4F7C-84C5-40C8F8E270B6}">
      <dgm:prSet/>
      <dgm:spPr/>
      <dgm:t>
        <a:bodyPr/>
        <a:lstStyle/>
        <a:p>
          <a:endParaRPr lang="ru-RU"/>
        </a:p>
      </dgm:t>
    </dgm:pt>
    <dgm:pt modelId="{D4BC3B9E-0462-4AB8-8E5A-86BFEEDA5A8F}" type="sibTrans" cxnId="{4A6C819B-B457-4F7C-84C5-40C8F8E270B6}">
      <dgm:prSet/>
      <dgm:spPr/>
      <dgm:t>
        <a:bodyPr/>
        <a:lstStyle/>
        <a:p>
          <a:endParaRPr lang="ru-RU"/>
        </a:p>
      </dgm:t>
    </dgm:pt>
    <dgm:pt modelId="{B0C6096E-9A3D-427D-A91E-0E5677BF1A31}">
      <dgm:prSet/>
      <dgm:spPr/>
      <dgm:t>
        <a:bodyPr/>
        <a:lstStyle/>
        <a:p>
          <a:r>
            <a:rPr lang="uk-UA"/>
            <a:t>5. не здійснювати, чи не підбурювати або терпимо ставиться до катуванням та іншим нелюдським зверненнями та покарань, не виправдовувати їх винятковими обставинами або посиланнями на розпорядження вищих осіб;</a:t>
          </a:r>
          <a:endParaRPr lang="ru-RU"/>
        </a:p>
      </dgm:t>
    </dgm:pt>
    <dgm:pt modelId="{F791F286-6391-46CC-AE12-50BFACC542CA}" type="parTrans" cxnId="{402E5F61-877F-499F-8591-36D44F0D4C4D}">
      <dgm:prSet/>
      <dgm:spPr/>
      <dgm:t>
        <a:bodyPr/>
        <a:lstStyle/>
        <a:p>
          <a:endParaRPr lang="ru-RU"/>
        </a:p>
      </dgm:t>
    </dgm:pt>
    <dgm:pt modelId="{5EA51259-60AE-4026-93E5-1788762981ED}" type="sibTrans" cxnId="{402E5F61-877F-499F-8591-36D44F0D4C4D}">
      <dgm:prSet/>
      <dgm:spPr/>
      <dgm:t>
        <a:bodyPr/>
        <a:lstStyle/>
        <a:p>
          <a:endParaRPr lang="ru-RU"/>
        </a:p>
      </dgm:t>
    </dgm:pt>
    <dgm:pt modelId="{B1A9E1F1-37C9-4628-9977-9E327EB61D85}">
      <dgm:prSet/>
      <dgm:spPr/>
      <dgm:t>
        <a:bodyPr/>
        <a:lstStyle/>
        <a:p>
          <a:r>
            <a:rPr lang="uk-UA"/>
            <a:t>6. забезпечувати повну охорону здоров'я затриманих ними осіб, вживати заходів до надання їм медичної допомоги у разі необхідності;</a:t>
          </a:r>
          <a:endParaRPr lang="ru-RU"/>
        </a:p>
      </dgm:t>
    </dgm:pt>
    <dgm:pt modelId="{110A66DA-3722-4B2C-94FE-3D2A9407C349}" type="parTrans" cxnId="{FDAAFBC0-EB45-4BDD-8481-3E83DB4DF258}">
      <dgm:prSet/>
      <dgm:spPr/>
      <dgm:t>
        <a:bodyPr/>
        <a:lstStyle/>
        <a:p>
          <a:endParaRPr lang="ru-RU"/>
        </a:p>
      </dgm:t>
    </dgm:pt>
    <dgm:pt modelId="{38463BD6-ECB2-4A28-9BB8-DDE1FC826601}" type="sibTrans" cxnId="{FDAAFBC0-EB45-4BDD-8481-3E83DB4DF258}">
      <dgm:prSet/>
      <dgm:spPr/>
      <dgm:t>
        <a:bodyPr/>
        <a:lstStyle/>
        <a:p>
          <a:endParaRPr lang="ru-RU"/>
        </a:p>
      </dgm:t>
    </dgm:pt>
    <dgm:pt modelId="{B9891F95-8DA8-4FA1-B24B-C1C3B46D2D66}">
      <dgm:prSet/>
      <dgm:spPr/>
      <dgm:t>
        <a:bodyPr/>
        <a:lstStyle/>
        <a:p>
          <a:r>
            <a:rPr lang="uk-UA"/>
            <a:t>7. перешкоджати будь-яким актам корупції і не здійснювати самому таких актів;</a:t>
          </a:r>
          <a:endParaRPr lang="ru-RU"/>
        </a:p>
      </dgm:t>
    </dgm:pt>
    <dgm:pt modelId="{B60BD53E-9B27-4E21-A315-9A945EC625B6}" type="parTrans" cxnId="{C2058495-BAEE-460F-9E67-5E2D49960340}">
      <dgm:prSet/>
      <dgm:spPr/>
      <dgm:t>
        <a:bodyPr/>
        <a:lstStyle/>
        <a:p>
          <a:endParaRPr lang="ru-RU"/>
        </a:p>
      </dgm:t>
    </dgm:pt>
    <dgm:pt modelId="{829182E3-BC26-4AF6-8ED3-6CFC57617C7B}" type="sibTrans" cxnId="{C2058495-BAEE-460F-9E67-5E2D49960340}">
      <dgm:prSet/>
      <dgm:spPr/>
      <dgm:t>
        <a:bodyPr/>
        <a:lstStyle/>
        <a:p>
          <a:endParaRPr lang="ru-RU"/>
        </a:p>
      </dgm:t>
    </dgm:pt>
    <dgm:pt modelId="{C17FA0B4-5633-43BD-A35D-75D4D56CDBA4}">
      <dgm:prSet/>
      <dgm:spPr/>
      <dgm:t>
        <a:bodyPr/>
        <a:lstStyle/>
        <a:p>
          <a:r>
            <a:rPr lang="uk-UA"/>
            <a:t>8. поважати закон і «Кодекс».</a:t>
          </a:r>
          <a:endParaRPr lang="ru-RU"/>
        </a:p>
      </dgm:t>
    </dgm:pt>
    <dgm:pt modelId="{6EE06596-D528-4E16-9A39-F903B35BC2D2}" type="parTrans" cxnId="{BBD7B1A0-18D9-47C4-BE19-9DB7917F0D5D}">
      <dgm:prSet/>
      <dgm:spPr/>
      <dgm:t>
        <a:bodyPr/>
        <a:lstStyle/>
        <a:p>
          <a:endParaRPr lang="ru-RU"/>
        </a:p>
      </dgm:t>
    </dgm:pt>
    <dgm:pt modelId="{6BFFFFD3-6A96-4BC8-ADBA-967B908682A6}" type="sibTrans" cxnId="{BBD7B1A0-18D9-47C4-BE19-9DB7917F0D5D}">
      <dgm:prSet/>
      <dgm:spPr/>
      <dgm:t>
        <a:bodyPr/>
        <a:lstStyle/>
        <a:p>
          <a:endParaRPr lang="ru-RU"/>
        </a:p>
      </dgm:t>
    </dgm:pt>
    <dgm:pt modelId="{31851696-93CC-4482-9FC8-E82EE3C73FCF}" type="pres">
      <dgm:prSet presAssocID="{87002E2A-FEC4-4155-AD4F-56DA0D12956F}" presName="linear" presStyleCnt="0">
        <dgm:presLayoutVars>
          <dgm:animLvl val="lvl"/>
          <dgm:resizeHandles val="exact"/>
        </dgm:presLayoutVars>
      </dgm:prSet>
      <dgm:spPr/>
    </dgm:pt>
    <dgm:pt modelId="{26AAB4DA-9918-4546-ABC9-524774820C7A}" type="pres">
      <dgm:prSet presAssocID="{E544B28B-7F35-46C5-B9A4-CC5AE3C4E8B5}" presName="parentText" presStyleLbl="node1" presStyleIdx="0" presStyleCnt="9" custScaleX="92924">
        <dgm:presLayoutVars>
          <dgm:chMax val="0"/>
          <dgm:bulletEnabled val="1"/>
        </dgm:presLayoutVars>
      </dgm:prSet>
      <dgm:spPr/>
    </dgm:pt>
    <dgm:pt modelId="{E8116054-7200-4880-847A-CEF4EECDCDBF}" type="pres">
      <dgm:prSet presAssocID="{923C5F76-0D85-43A9-B636-F6F1D6D44B6F}" presName="spacer" presStyleCnt="0"/>
      <dgm:spPr/>
    </dgm:pt>
    <dgm:pt modelId="{D781E7C5-2D2E-480A-ABAB-A2512451E95A}" type="pres">
      <dgm:prSet presAssocID="{A759E5F0-1365-4A4D-99E4-076C9048D8FA}" presName="parentText" presStyleLbl="node1" presStyleIdx="1" presStyleCnt="9" custScaleX="92924">
        <dgm:presLayoutVars>
          <dgm:chMax val="0"/>
          <dgm:bulletEnabled val="1"/>
        </dgm:presLayoutVars>
      </dgm:prSet>
      <dgm:spPr/>
    </dgm:pt>
    <dgm:pt modelId="{502F87F3-9EA3-43C6-A7BE-EE7E81EB1A88}" type="pres">
      <dgm:prSet presAssocID="{9C0A50A7-4C9F-4FD3-9D56-DFCD83DC96B0}" presName="spacer" presStyleCnt="0"/>
      <dgm:spPr/>
    </dgm:pt>
    <dgm:pt modelId="{EFD8684C-AC10-4DA9-BADA-46C0861BB9DF}" type="pres">
      <dgm:prSet presAssocID="{C070E54B-1210-42D8-BB56-03844572FBF3}" presName="parentText" presStyleLbl="node1" presStyleIdx="2" presStyleCnt="9" custScaleX="92924">
        <dgm:presLayoutVars>
          <dgm:chMax val="0"/>
          <dgm:bulletEnabled val="1"/>
        </dgm:presLayoutVars>
      </dgm:prSet>
      <dgm:spPr/>
    </dgm:pt>
    <dgm:pt modelId="{6020B644-5E2C-43A7-BAF9-376F548BA9DD}" type="pres">
      <dgm:prSet presAssocID="{B89A4684-3C4E-4F46-9538-97DAB35D8566}" presName="spacer" presStyleCnt="0"/>
      <dgm:spPr/>
    </dgm:pt>
    <dgm:pt modelId="{A8581D78-16C3-4852-8687-653358A1662C}" type="pres">
      <dgm:prSet presAssocID="{43210CEE-2FED-41DA-9D1C-2D30194971CC}" presName="parentText" presStyleLbl="node1" presStyleIdx="3" presStyleCnt="9" custScaleX="92924">
        <dgm:presLayoutVars>
          <dgm:chMax val="0"/>
          <dgm:bulletEnabled val="1"/>
        </dgm:presLayoutVars>
      </dgm:prSet>
      <dgm:spPr/>
    </dgm:pt>
    <dgm:pt modelId="{7EC06E87-6D03-4C0D-BD71-CE7324CCF835}" type="pres">
      <dgm:prSet presAssocID="{9E0B210C-02F2-4BEB-BB03-1B3B52A64B00}" presName="spacer" presStyleCnt="0"/>
      <dgm:spPr/>
    </dgm:pt>
    <dgm:pt modelId="{A667CCA1-14D9-428D-9594-A3690EFA77F9}" type="pres">
      <dgm:prSet presAssocID="{417CACA1-AF74-474A-A642-AB721C2CC310}" presName="parentText" presStyleLbl="node1" presStyleIdx="4" presStyleCnt="9" custScaleX="92924">
        <dgm:presLayoutVars>
          <dgm:chMax val="0"/>
          <dgm:bulletEnabled val="1"/>
        </dgm:presLayoutVars>
      </dgm:prSet>
      <dgm:spPr/>
    </dgm:pt>
    <dgm:pt modelId="{459AFF86-B4C2-4D7F-A898-E55469F88568}" type="pres">
      <dgm:prSet presAssocID="{D4BC3B9E-0462-4AB8-8E5A-86BFEEDA5A8F}" presName="spacer" presStyleCnt="0"/>
      <dgm:spPr/>
    </dgm:pt>
    <dgm:pt modelId="{6C8707A5-ECBD-49A4-87FE-92B506433E1A}" type="pres">
      <dgm:prSet presAssocID="{B0C6096E-9A3D-427D-A91E-0E5677BF1A31}" presName="parentText" presStyleLbl="node1" presStyleIdx="5" presStyleCnt="9" custScaleX="92924">
        <dgm:presLayoutVars>
          <dgm:chMax val="0"/>
          <dgm:bulletEnabled val="1"/>
        </dgm:presLayoutVars>
      </dgm:prSet>
      <dgm:spPr/>
    </dgm:pt>
    <dgm:pt modelId="{0667A050-6E8E-42FD-B00A-DA13D6A10185}" type="pres">
      <dgm:prSet presAssocID="{5EA51259-60AE-4026-93E5-1788762981ED}" presName="spacer" presStyleCnt="0"/>
      <dgm:spPr/>
    </dgm:pt>
    <dgm:pt modelId="{1DAFA047-D984-4CD7-8F98-C3C057FD9FAD}" type="pres">
      <dgm:prSet presAssocID="{B1A9E1F1-37C9-4628-9977-9E327EB61D85}" presName="parentText" presStyleLbl="node1" presStyleIdx="6" presStyleCnt="9" custScaleX="92924">
        <dgm:presLayoutVars>
          <dgm:chMax val="0"/>
          <dgm:bulletEnabled val="1"/>
        </dgm:presLayoutVars>
      </dgm:prSet>
      <dgm:spPr/>
    </dgm:pt>
    <dgm:pt modelId="{7B0A5FB2-A9A5-43CB-9156-66163C586FCC}" type="pres">
      <dgm:prSet presAssocID="{38463BD6-ECB2-4A28-9BB8-DDE1FC826601}" presName="spacer" presStyleCnt="0"/>
      <dgm:spPr/>
    </dgm:pt>
    <dgm:pt modelId="{290A0609-59AF-4BAB-845A-8C2BB5A81713}" type="pres">
      <dgm:prSet presAssocID="{B9891F95-8DA8-4FA1-B24B-C1C3B46D2D66}" presName="parentText" presStyleLbl="node1" presStyleIdx="7" presStyleCnt="9" custScaleX="92924">
        <dgm:presLayoutVars>
          <dgm:chMax val="0"/>
          <dgm:bulletEnabled val="1"/>
        </dgm:presLayoutVars>
      </dgm:prSet>
      <dgm:spPr/>
    </dgm:pt>
    <dgm:pt modelId="{67474908-8345-4B81-9280-674EF41A810B}" type="pres">
      <dgm:prSet presAssocID="{829182E3-BC26-4AF6-8ED3-6CFC57617C7B}" presName="spacer" presStyleCnt="0"/>
      <dgm:spPr/>
    </dgm:pt>
    <dgm:pt modelId="{DDB474A7-D4F9-4A62-899F-50CFBF2E39D4}" type="pres">
      <dgm:prSet presAssocID="{C17FA0B4-5633-43BD-A35D-75D4D56CDBA4}" presName="parentText" presStyleLbl="node1" presStyleIdx="8" presStyleCnt="9" custScaleX="92924">
        <dgm:presLayoutVars>
          <dgm:chMax val="0"/>
          <dgm:bulletEnabled val="1"/>
        </dgm:presLayoutVars>
      </dgm:prSet>
      <dgm:spPr/>
    </dgm:pt>
  </dgm:ptLst>
  <dgm:cxnLst>
    <dgm:cxn modelId="{09ADF102-AC73-41CD-9EFD-F72D5A09714B}" srcId="{87002E2A-FEC4-4155-AD4F-56DA0D12956F}" destId="{43210CEE-2FED-41DA-9D1C-2D30194971CC}" srcOrd="3" destOrd="0" parTransId="{28AEAD18-231A-420B-A3AA-38F454996DAC}" sibTransId="{9E0B210C-02F2-4BEB-BB03-1B3B52A64B00}"/>
    <dgm:cxn modelId="{402E5F61-877F-499F-8591-36D44F0D4C4D}" srcId="{87002E2A-FEC4-4155-AD4F-56DA0D12956F}" destId="{B0C6096E-9A3D-427D-A91E-0E5677BF1A31}" srcOrd="5" destOrd="0" parTransId="{F791F286-6391-46CC-AE12-50BFACC542CA}" sibTransId="{5EA51259-60AE-4026-93E5-1788762981ED}"/>
    <dgm:cxn modelId="{6E75AA67-6D80-4D5C-9CFC-D57F7D291E6F}" type="presOf" srcId="{B1A9E1F1-37C9-4628-9977-9E327EB61D85}" destId="{1DAFA047-D984-4CD7-8F98-C3C057FD9FAD}" srcOrd="0" destOrd="0" presId="urn:microsoft.com/office/officeart/2005/8/layout/vList2"/>
    <dgm:cxn modelId="{060A6D6D-84A0-4811-BEB4-9921BC4172D2}" srcId="{87002E2A-FEC4-4155-AD4F-56DA0D12956F}" destId="{A759E5F0-1365-4A4D-99E4-076C9048D8FA}" srcOrd="1" destOrd="0" parTransId="{05C0323E-E742-44F6-B929-3C388E2A72FC}" sibTransId="{9C0A50A7-4C9F-4FD3-9D56-DFCD83DC96B0}"/>
    <dgm:cxn modelId="{6CBC3180-B31F-4771-960B-5B02E5CEB1FD}" type="presOf" srcId="{87002E2A-FEC4-4155-AD4F-56DA0D12956F}" destId="{31851696-93CC-4482-9FC8-E82EE3C73FCF}" srcOrd="0" destOrd="0" presId="urn:microsoft.com/office/officeart/2005/8/layout/vList2"/>
    <dgm:cxn modelId="{C2058495-BAEE-460F-9E67-5E2D49960340}" srcId="{87002E2A-FEC4-4155-AD4F-56DA0D12956F}" destId="{B9891F95-8DA8-4FA1-B24B-C1C3B46D2D66}" srcOrd="7" destOrd="0" parTransId="{B60BD53E-9B27-4E21-A315-9A945EC625B6}" sibTransId="{829182E3-BC26-4AF6-8ED3-6CFC57617C7B}"/>
    <dgm:cxn modelId="{3B509895-3196-46EB-9DDA-69C85F509570}" type="presOf" srcId="{A759E5F0-1365-4A4D-99E4-076C9048D8FA}" destId="{D781E7C5-2D2E-480A-ABAB-A2512451E95A}" srcOrd="0" destOrd="0" presId="urn:microsoft.com/office/officeart/2005/8/layout/vList2"/>
    <dgm:cxn modelId="{63F8D097-B2A6-43FB-A161-8F063AFFC814}" type="presOf" srcId="{417CACA1-AF74-474A-A642-AB721C2CC310}" destId="{A667CCA1-14D9-428D-9594-A3690EFA77F9}" srcOrd="0" destOrd="0" presId="urn:microsoft.com/office/officeart/2005/8/layout/vList2"/>
    <dgm:cxn modelId="{4A6C819B-B457-4F7C-84C5-40C8F8E270B6}" srcId="{87002E2A-FEC4-4155-AD4F-56DA0D12956F}" destId="{417CACA1-AF74-474A-A642-AB721C2CC310}" srcOrd="4" destOrd="0" parTransId="{C0AAE820-7483-41C1-BBEE-C61B91D1FAEF}" sibTransId="{D4BC3B9E-0462-4AB8-8E5A-86BFEEDA5A8F}"/>
    <dgm:cxn modelId="{BBD7B1A0-18D9-47C4-BE19-9DB7917F0D5D}" srcId="{87002E2A-FEC4-4155-AD4F-56DA0D12956F}" destId="{C17FA0B4-5633-43BD-A35D-75D4D56CDBA4}" srcOrd="8" destOrd="0" parTransId="{6EE06596-D528-4E16-9A39-F903B35BC2D2}" sibTransId="{6BFFFFD3-6A96-4BC8-ADBA-967B908682A6}"/>
    <dgm:cxn modelId="{714CA5A2-D752-4E09-B2F2-3A800199AB89}" type="presOf" srcId="{C070E54B-1210-42D8-BB56-03844572FBF3}" destId="{EFD8684C-AC10-4DA9-BADA-46C0861BB9DF}" srcOrd="0" destOrd="0" presId="urn:microsoft.com/office/officeart/2005/8/layout/vList2"/>
    <dgm:cxn modelId="{EB0DD7B1-D22D-4548-ACAD-2781B79437C9}" srcId="{87002E2A-FEC4-4155-AD4F-56DA0D12956F}" destId="{C070E54B-1210-42D8-BB56-03844572FBF3}" srcOrd="2" destOrd="0" parTransId="{4FC2D2BE-1086-4F64-8325-72A6D7AB8A7B}" sibTransId="{B89A4684-3C4E-4F46-9538-97DAB35D8566}"/>
    <dgm:cxn modelId="{942495B5-9335-4D8A-9600-7AB6C5CB22EA}" type="presOf" srcId="{C17FA0B4-5633-43BD-A35D-75D4D56CDBA4}" destId="{DDB474A7-D4F9-4A62-899F-50CFBF2E39D4}" srcOrd="0" destOrd="0" presId="urn:microsoft.com/office/officeart/2005/8/layout/vList2"/>
    <dgm:cxn modelId="{FDAAFBC0-EB45-4BDD-8481-3E83DB4DF258}" srcId="{87002E2A-FEC4-4155-AD4F-56DA0D12956F}" destId="{B1A9E1F1-37C9-4628-9977-9E327EB61D85}" srcOrd="6" destOrd="0" parTransId="{110A66DA-3722-4B2C-94FE-3D2A9407C349}" sibTransId="{38463BD6-ECB2-4A28-9BB8-DDE1FC826601}"/>
    <dgm:cxn modelId="{4BA17DC3-FC7F-43D7-990E-3E7E5A963F20}" srcId="{87002E2A-FEC4-4155-AD4F-56DA0D12956F}" destId="{E544B28B-7F35-46C5-B9A4-CC5AE3C4E8B5}" srcOrd="0" destOrd="0" parTransId="{AA476E7F-C050-44FA-BD06-D96171F4CCDD}" sibTransId="{923C5F76-0D85-43A9-B636-F6F1D6D44B6F}"/>
    <dgm:cxn modelId="{64A31EC8-6B36-49EF-8A1B-B18FA26E0F35}" type="presOf" srcId="{43210CEE-2FED-41DA-9D1C-2D30194971CC}" destId="{A8581D78-16C3-4852-8687-653358A1662C}" srcOrd="0" destOrd="0" presId="urn:microsoft.com/office/officeart/2005/8/layout/vList2"/>
    <dgm:cxn modelId="{05C28EC8-084E-413E-A6EF-4E6A7CEACF51}" type="presOf" srcId="{B9891F95-8DA8-4FA1-B24B-C1C3B46D2D66}" destId="{290A0609-59AF-4BAB-845A-8C2BB5A81713}" srcOrd="0" destOrd="0" presId="urn:microsoft.com/office/officeart/2005/8/layout/vList2"/>
    <dgm:cxn modelId="{143C76D6-EB39-46D8-B843-C692E190076B}" type="presOf" srcId="{B0C6096E-9A3D-427D-A91E-0E5677BF1A31}" destId="{6C8707A5-ECBD-49A4-87FE-92B506433E1A}" srcOrd="0" destOrd="0" presId="urn:microsoft.com/office/officeart/2005/8/layout/vList2"/>
    <dgm:cxn modelId="{8C7670F0-7B7A-4460-82B5-1059B8493350}" type="presOf" srcId="{E544B28B-7F35-46C5-B9A4-CC5AE3C4E8B5}" destId="{26AAB4DA-9918-4546-ABC9-524774820C7A}" srcOrd="0" destOrd="0" presId="urn:microsoft.com/office/officeart/2005/8/layout/vList2"/>
    <dgm:cxn modelId="{2001B8E7-05DA-476A-9F08-35CAB27AEA15}" type="presParOf" srcId="{31851696-93CC-4482-9FC8-E82EE3C73FCF}" destId="{26AAB4DA-9918-4546-ABC9-524774820C7A}" srcOrd="0" destOrd="0" presId="urn:microsoft.com/office/officeart/2005/8/layout/vList2"/>
    <dgm:cxn modelId="{63726CC0-9679-4147-8DF2-C36DD39E9FF7}" type="presParOf" srcId="{31851696-93CC-4482-9FC8-E82EE3C73FCF}" destId="{E8116054-7200-4880-847A-CEF4EECDCDBF}" srcOrd="1" destOrd="0" presId="urn:microsoft.com/office/officeart/2005/8/layout/vList2"/>
    <dgm:cxn modelId="{3AE40554-5062-4171-A128-EF2A718D3B2F}" type="presParOf" srcId="{31851696-93CC-4482-9FC8-E82EE3C73FCF}" destId="{D781E7C5-2D2E-480A-ABAB-A2512451E95A}" srcOrd="2" destOrd="0" presId="urn:microsoft.com/office/officeart/2005/8/layout/vList2"/>
    <dgm:cxn modelId="{2CAB1BA5-824B-49FC-A87E-75AEA7F054AA}" type="presParOf" srcId="{31851696-93CC-4482-9FC8-E82EE3C73FCF}" destId="{502F87F3-9EA3-43C6-A7BE-EE7E81EB1A88}" srcOrd="3" destOrd="0" presId="urn:microsoft.com/office/officeart/2005/8/layout/vList2"/>
    <dgm:cxn modelId="{92BE9C2C-B4AE-4821-A3E3-D528E5EE88BD}" type="presParOf" srcId="{31851696-93CC-4482-9FC8-E82EE3C73FCF}" destId="{EFD8684C-AC10-4DA9-BADA-46C0861BB9DF}" srcOrd="4" destOrd="0" presId="urn:microsoft.com/office/officeart/2005/8/layout/vList2"/>
    <dgm:cxn modelId="{9ECDD9C8-91E4-40E9-A1A5-05FBFFB4E7CF}" type="presParOf" srcId="{31851696-93CC-4482-9FC8-E82EE3C73FCF}" destId="{6020B644-5E2C-43A7-BAF9-376F548BA9DD}" srcOrd="5" destOrd="0" presId="urn:microsoft.com/office/officeart/2005/8/layout/vList2"/>
    <dgm:cxn modelId="{52EC9DCB-FAD5-43A7-BBDF-18EB3EF2F794}" type="presParOf" srcId="{31851696-93CC-4482-9FC8-E82EE3C73FCF}" destId="{A8581D78-16C3-4852-8687-653358A1662C}" srcOrd="6" destOrd="0" presId="urn:microsoft.com/office/officeart/2005/8/layout/vList2"/>
    <dgm:cxn modelId="{DA72EC71-79F7-4C3D-B0FC-FA7DEB2308A4}" type="presParOf" srcId="{31851696-93CC-4482-9FC8-E82EE3C73FCF}" destId="{7EC06E87-6D03-4C0D-BD71-CE7324CCF835}" srcOrd="7" destOrd="0" presId="urn:microsoft.com/office/officeart/2005/8/layout/vList2"/>
    <dgm:cxn modelId="{7EBA7DEA-F356-4928-AEDE-4FEF9A7D720B}" type="presParOf" srcId="{31851696-93CC-4482-9FC8-E82EE3C73FCF}" destId="{A667CCA1-14D9-428D-9594-A3690EFA77F9}" srcOrd="8" destOrd="0" presId="urn:microsoft.com/office/officeart/2005/8/layout/vList2"/>
    <dgm:cxn modelId="{290F30D8-E392-4D26-8A71-62F4ADB2F676}" type="presParOf" srcId="{31851696-93CC-4482-9FC8-E82EE3C73FCF}" destId="{459AFF86-B4C2-4D7F-A898-E55469F88568}" srcOrd="9" destOrd="0" presId="urn:microsoft.com/office/officeart/2005/8/layout/vList2"/>
    <dgm:cxn modelId="{9805D1D1-DB41-4C04-9709-AFE034654C2B}" type="presParOf" srcId="{31851696-93CC-4482-9FC8-E82EE3C73FCF}" destId="{6C8707A5-ECBD-49A4-87FE-92B506433E1A}" srcOrd="10" destOrd="0" presId="urn:microsoft.com/office/officeart/2005/8/layout/vList2"/>
    <dgm:cxn modelId="{FA69B6D9-E076-4E6C-BB54-82E1AB6C9B9F}" type="presParOf" srcId="{31851696-93CC-4482-9FC8-E82EE3C73FCF}" destId="{0667A050-6E8E-42FD-B00A-DA13D6A10185}" srcOrd="11" destOrd="0" presId="urn:microsoft.com/office/officeart/2005/8/layout/vList2"/>
    <dgm:cxn modelId="{5342BC61-40F7-403F-8555-18A755492C7C}" type="presParOf" srcId="{31851696-93CC-4482-9FC8-E82EE3C73FCF}" destId="{1DAFA047-D984-4CD7-8F98-C3C057FD9FAD}" srcOrd="12" destOrd="0" presId="urn:microsoft.com/office/officeart/2005/8/layout/vList2"/>
    <dgm:cxn modelId="{F22D91C8-CE89-453B-B3FA-F3A654D39F97}" type="presParOf" srcId="{31851696-93CC-4482-9FC8-E82EE3C73FCF}" destId="{7B0A5FB2-A9A5-43CB-9156-66163C586FCC}" srcOrd="13" destOrd="0" presId="urn:microsoft.com/office/officeart/2005/8/layout/vList2"/>
    <dgm:cxn modelId="{191BD763-0AD5-4160-A04C-0BE4449229A1}" type="presParOf" srcId="{31851696-93CC-4482-9FC8-E82EE3C73FCF}" destId="{290A0609-59AF-4BAB-845A-8C2BB5A81713}" srcOrd="14" destOrd="0" presId="urn:microsoft.com/office/officeart/2005/8/layout/vList2"/>
    <dgm:cxn modelId="{D6DA8BE2-E1A6-4066-A42D-82B89A271465}" type="presParOf" srcId="{31851696-93CC-4482-9FC8-E82EE3C73FCF}" destId="{67474908-8345-4B81-9280-674EF41A810B}" srcOrd="15" destOrd="0" presId="urn:microsoft.com/office/officeart/2005/8/layout/vList2"/>
    <dgm:cxn modelId="{FBD0E05C-201D-4F84-BE2E-8CB11F87D01C}" type="presParOf" srcId="{31851696-93CC-4482-9FC8-E82EE3C73FCF}" destId="{DDB474A7-D4F9-4A62-899F-50CFBF2E39D4}"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34E956-ED04-409A-9B8B-90561713D87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A2B15E1C-38B9-4BEF-82C1-BD4ECD7FF755}">
      <dgm:prSet phldrT="[Текст]"/>
      <dgm:spPr/>
      <dgm:t>
        <a:bodyPr/>
        <a:lstStyle/>
        <a:p>
          <a:r>
            <a:rPr lang="uk-UA" b="1" dirty="0"/>
            <a:t>Форми правового мислення</a:t>
          </a:r>
          <a:endParaRPr lang="ru-RU" b="1" dirty="0"/>
        </a:p>
      </dgm:t>
    </dgm:pt>
    <dgm:pt modelId="{4AE19673-DA21-4D70-9A59-BC319DB0F813}" type="parTrans" cxnId="{A79C9A63-2EE6-48F2-BEA6-ADB4D40F760D}">
      <dgm:prSet/>
      <dgm:spPr/>
      <dgm:t>
        <a:bodyPr/>
        <a:lstStyle/>
        <a:p>
          <a:endParaRPr lang="ru-RU"/>
        </a:p>
      </dgm:t>
    </dgm:pt>
    <dgm:pt modelId="{14024EB5-76F4-44CD-AC4F-FAFB6E2F9C7D}" type="sibTrans" cxnId="{A79C9A63-2EE6-48F2-BEA6-ADB4D40F760D}">
      <dgm:prSet/>
      <dgm:spPr/>
      <dgm:t>
        <a:bodyPr/>
        <a:lstStyle/>
        <a:p>
          <a:endParaRPr lang="ru-RU"/>
        </a:p>
      </dgm:t>
    </dgm:pt>
    <dgm:pt modelId="{090E7D71-83D3-418F-BE56-7A381A4C8B5E}">
      <dgm:prSet phldrT="[Текст]"/>
      <dgm:spPr/>
      <dgm:t>
        <a:bodyPr/>
        <a:lstStyle/>
        <a:p>
          <a:r>
            <a:rPr lang="uk-UA" dirty="0"/>
            <a:t>судження</a:t>
          </a:r>
          <a:endParaRPr lang="ru-RU" dirty="0"/>
        </a:p>
      </dgm:t>
    </dgm:pt>
    <dgm:pt modelId="{9477DAC2-5A08-4B60-80DF-1A9514EBA3BA}" type="parTrans" cxnId="{7DBB0AC0-C2D0-4FB9-AD24-74DDE0EDC5D2}">
      <dgm:prSet/>
      <dgm:spPr/>
      <dgm:t>
        <a:bodyPr/>
        <a:lstStyle/>
        <a:p>
          <a:endParaRPr lang="ru-RU"/>
        </a:p>
      </dgm:t>
    </dgm:pt>
    <dgm:pt modelId="{B6993455-D447-4911-B967-239988492E71}" type="sibTrans" cxnId="{7DBB0AC0-C2D0-4FB9-AD24-74DDE0EDC5D2}">
      <dgm:prSet/>
      <dgm:spPr/>
      <dgm:t>
        <a:bodyPr/>
        <a:lstStyle/>
        <a:p>
          <a:endParaRPr lang="ru-RU"/>
        </a:p>
      </dgm:t>
    </dgm:pt>
    <dgm:pt modelId="{32BAAA8E-97A6-4781-A1BD-CE165D1351E2}">
      <dgm:prSet phldrT="[Текст]"/>
      <dgm:spPr/>
      <dgm:t>
        <a:bodyPr/>
        <a:lstStyle/>
        <a:p>
          <a:r>
            <a:rPr lang="uk-UA" dirty="0"/>
            <a:t>умовивід</a:t>
          </a:r>
          <a:endParaRPr lang="ru-RU" dirty="0"/>
        </a:p>
      </dgm:t>
    </dgm:pt>
    <dgm:pt modelId="{E34C83D8-B65C-4785-8094-23F1DBBDCF88}" type="parTrans" cxnId="{52DA256B-FF59-4A32-9014-A57F0366E8B2}">
      <dgm:prSet/>
      <dgm:spPr/>
      <dgm:t>
        <a:bodyPr/>
        <a:lstStyle/>
        <a:p>
          <a:endParaRPr lang="ru-RU"/>
        </a:p>
      </dgm:t>
    </dgm:pt>
    <dgm:pt modelId="{7997AA48-5803-4F97-8B01-D63AE6C23653}" type="sibTrans" cxnId="{52DA256B-FF59-4A32-9014-A57F0366E8B2}">
      <dgm:prSet/>
      <dgm:spPr/>
      <dgm:t>
        <a:bodyPr/>
        <a:lstStyle/>
        <a:p>
          <a:endParaRPr lang="ru-RU"/>
        </a:p>
      </dgm:t>
    </dgm:pt>
    <dgm:pt modelId="{CC114CCD-AB76-4C77-9581-F1D458CD3C55}">
      <dgm:prSet/>
      <dgm:spPr/>
      <dgm:t>
        <a:bodyPr/>
        <a:lstStyle/>
        <a:p>
          <a:r>
            <a:rPr lang="uk-UA" dirty="0"/>
            <a:t>поняття</a:t>
          </a:r>
          <a:endParaRPr lang="ru-RU" dirty="0"/>
        </a:p>
      </dgm:t>
    </dgm:pt>
    <dgm:pt modelId="{0646AB53-4D69-4CAA-AD9E-2C18A027D1C2}" type="parTrans" cxnId="{8F65A4D7-CD0A-461D-8E37-1A06AD3584F8}">
      <dgm:prSet/>
      <dgm:spPr/>
      <dgm:t>
        <a:bodyPr/>
        <a:lstStyle/>
        <a:p>
          <a:endParaRPr lang="ru-RU"/>
        </a:p>
      </dgm:t>
    </dgm:pt>
    <dgm:pt modelId="{F003ECE6-33FF-498E-832C-2BCD9F673961}" type="sibTrans" cxnId="{8F65A4D7-CD0A-461D-8E37-1A06AD3584F8}">
      <dgm:prSet/>
      <dgm:spPr/>
      <dgm:t>
        <a:bodyPr/>
        <a:lstStyle/>
        <a:p>
          <a:endParaRPr lang="ru-RU"/>
        </a:p>
      </dgm:t>
    </dgm:pt>
    <dgm:pt modelId="{9259E157-3A90-43EA-BBE7-48B57F52CB85}" type="pres">
      <dgm:prSet presAssocID="{0A34E956-ED04-409A-9B8B-90561713D875}" presName="hierChild1" presStyleCnt="0">
        <dgm:presLayoutVars>
          <dgm:chPref val="1"/>
          <dgm:dir/>
          <dgm:animOne val="branch"/>
          <dgm:animLvl val="lvl"/>
          <dgm:resizeHandles/>
        </dgm:presLayoutVars>
      </dgm:prSet>
      <dgm:spPr/>
    </dgm:pt>
    <dgm:pt modelId="{49F1B7D9-0DC8-4B12-A6A4-D32AECCD2BAD}" type="pres">
      <dgm:prSet presAssocID="{A2B15E1C-38B9-4BEF-82C1-BD4ECD7FF755}" presName="hierRoot1" presStyleCnt="0"/>
      <dgm:spPr/>
    </dgm:pt>
    <dgm:pt modelId="{4D983221-4EF6-4E17-B943-A8662336D9BE}" type="pres">
      <dgm:prSet presAssocID="{A2B15E1C-38B9-4BEF-82C1-BD4ECD7FF755}" presName="composite" presStyleCnt="0"/>
      <dgm:spPr/>
    </dgm:pt>
    <dgm:pt modelId="{783B0CB5-7E73-4A6D-824B-29127461EBF3}" type="pres">
      <dgm:prSet presAssocID="{A2B15E1C-38B9-4BEF-82C1-BD4ECD7FF755}" presName="background" presStyleLbl="node0" presStyleIdx="0" presStyleCnt="1"/>
      <dgm:spPr/>
    </dgm:pt>
    <dgm:pt modelId="{DDE6B842-CBC9-404D-B90C-0DA3C5F15E20}" type="pres">
      <dgm:prSet presAssocID="{A2B15E1C-38B9-4BEF-82C1-BD4ECD7FF755}" presName="text" presStyleLbl="fgAcc0" presStyleIdx="0" presStyleCnt="1">
        <dgm:presLayoutVars>
          <dgm:chPref val="3"/>
        </dgm:presLayoutVars>
      </dgm:prSet>
      <dgm:spPr/>
    </dgm:pt>
    <dgm:pt modelId="{D216EFC3-FA10-47E2-B4FC-A789AC4D2AE5}" type="pres">
      <dgm:prSet presAssocID="{A2B15E1C-38B9-4BEF-82C1-BD4ECD7FF755}" presName="hierChild2" presStyleCnt="0"/>
      <dgm:spPr/>
    </dgm:pt>
    <dgm:pt modelId="{C65B9BA7-7752-4270-9D16-0778DC838CC0}" type="pres">
      <dgm:prSet presAssocID="{9477DAC2-5A08-4B60-80DF-1A9514EBA3BA}" presName="Name10" presStyleLbl="parChTrans1D2" presStyleIdx="0" presStyleCnt="3"/>
      <dgm:spPr/>
    </dgm:pt>
    <dgm:pt modelId="{5644ACF8-6FC4-4BAF-ABE8-974FFF0BBE4C}" type="pres">
      <dgm:prSet presAssocID="{090E7D71-83D3-418F-BE56-7A381A4C8B5E}" presName="hierRoot2" presStyleCnt="0"/>
      <dgm:spPr/>
    </dgm:pt>
    <dgm:pt modelId="{0905E8FE-DEE3-42A3-B04D-BAEB792C7D7A}" type="pres">
      <dgm:prSet presAssocID="{090E7D71-83D3-418F-BE56-7A381A4C8B5E}" presName="composite2" presStyleCnt="0"/>
      <dgm:spPr/>
    </dgm:pt>
    <dgm:pt modelId="{58144207-2900-4736-9422-B984BBD22485}" type="pres">
      <dgm:prSet presAssocID="{090E7D71-83D3-418F-BE56-7A381A4C8B5E}" presName="background2" presStyleLbl="node2" presStyleIdx="0" presStyleCnt="3"/>
      <dgm:spPr/>
    </dgm:pt>
    <dgm:pt modelId="{B2BB3908-2CD4-42CB-8551-5FFE1F718198}" type="pres">
      <dgm:prSet presAssocID="{090E7D71-83D3-418F-BE56-7A381A4C8B5E}" presName="text2" presStyleLbl="fgAcc2" presStyleIdx="0" presStyleCnt="3" custLinFactNeighborX="978" custLinFactNeighborY="-4253">
        <dgm:presLayoutVars>
          <dgm:chPref val="3"/>
        </dgm:presLayoutVars>
      </dgm:prSet>
      <dgm:spPr/>
    </dgm:pt>
    <dgm:pt modelId="{4B16B488-E57D-47A9-9F37-8D3D434D32A2}" type="pres">
      <dgm:prSet presAssocID="{090E7D71-83D3-418F-BE56-7A381A4C8B5E}" presName="hierChild3" presStyleCnt="0"/>
      <dgm:spPr/>
    </dgm:pt>
    <dgm:pt modelId="{36CFA9C9-3B61-4BF2-A7EA-C4C1A7C86B10}" type="pres">
      <dgm:prSet presAssocID="{E34C83D8-B65C-4785-8094-23F1DBBDCF88}" presName="Name10" presStyleLbl="parChTrans1D2" presStyleIdx="1" presStyleCnt="3"/>
      <dgm:spPr/>
    </dgm:pt>
    <dgm:pt modelId="{A52703D6-1B67-41A4-97DC-10E46C8836B9}" type="pres">
      <dgm:prSet presAssocID="{32BAAA8E-97A6-4781-A1BD-CE165D1351E2}" presName="hierRoot2" presStyleCnt="0"/>
      <dgm:spPr/>
    </dgm:pt>
    <dgm:pt modelId="{1F415BEC-55B7-4696-A525-619EB56AAB7A}" type="pres">
      <dgm:prSet presAssocID="{32BAAA8E-97A6-4781-A1BD-CE165D1351E2}" presName="composite2" presStyleCnt="0"/>
      <dgm:spPr/>
    </dgm:pt>
    <dgm:pt modelId="{1733094F-6DE0-4011-8077-BE2D35E5E381}" type="pres">
      <dgm:prSet presAssocID="{32BAAA8E-97A6-4781-A1BD-CE165D1351E2}" presName="background2" presStyleLbl="node2" presStyleIdx="1" presStyleCnt="3"/>
      <dgm:spPr/>
    </dgm:pt>
    <dgm:pt modelId="{CEDABC53-B084-49A9-92C1-90D8D2D6925E}" type="pres">
      <dgm:prSet presAssocID="{32BAAA8E-97A6-4781-A1BD-CE165D1351E2}" presName="text2" presStyleLbl="fgAcc2" presStyleIdx="1" presStyleCnt="3" custLinFactNeighborX="1617" custLinFactNeighborY="-4253">
        <dgm:presLayoutVars>
          <dgm:chPref val="3"/>
        </dgm:presLayoutVars>
      </dgm:prSet>
      <dgm:spPr/>
    </dgm:pt>
    <dgm:pt modelId="{30D8EF71-4B5B-4FE0-9A83-323819631F02}" type="pres">
      <dgm:prSet presAssocID="{32BAAA8E-97A6-4781-A1BD-CE165D1351E2}" presName="hierChild3" presStyleCnt="0"/>
      <dgm:spPr/>
    </dgm:pt>
    <dgm:pt modelId="{37A731CF-867D-48CD-84EB-712C96114AB3}" type="pres">
      <dgm:prSet presAssocID="{0646AB53-4D69-4CAA-AD9E-2C18A027D1C2}" presName="Name10" presStyleLbl="parChTrans1D2" presStyleIdx="2" presStyleCnt="3"/>
      <dgm:spPr/>
    </dgm:pt>
    <dgm:pt modelId="{975B774F-E5DD-47F2-9DF7-965F50FBB813}" type="pres">
      <dgm:prSet presAssocID="{CC114CCD-AB76-4C77-9581-F1D458CD3C55}" presName="hierRoot2" presStyleCnt="0"/>
      <dgm:spPr/>
    </dgm:pt>
    <dgm:pt modelId="{A645554B-EEC4-4882-8E61-AB1549C90166}" type="pres">
      <dgm:prSet presAssocID="{CC114CCD-AB76-4C77-9581-F1D458CD3C55}" presName="composite2" presStyleCnt="0"/>
      <dgm:spPr/>
    </dgm:pt>
    <dgm:pt modelId="{C27EF51D-A262-4855-87C2-B18F2D0BC968}" type="pres">
      <dgm:prSet presAssocID="{CC114CCD-AB76-4C77-9581-F1D458CD3C55}" presName="background2" presStyleLbl="node2" presStyleIdx="2" presStyleCnt="3"/>
      <dgm:spPr/>
    </dgm:pt>
    <dgm:pt modelId="{E84FC7E7-FE69-411E-97DC-E9AE0F0C94EB}" type="pres">
      <dgm:prSet presAssocID="{CC114CCD-AB76-4C77-9581-F1D458CD3C55}" presName="text2" presStyleLbl="fgAcc2" presStyleIdx="2" presStyleCnt="3" custLinFactNeighborX="923" custLinFactNeighborY="-2787">
        <dgm:presLayoutVars>
          <dgm:chPref val="3"/>
        </dgm:presLayoutVars>
      </dgm:prSet>
      <dgm:spPr/>
    </dgm:pt>
    <dgm:pt modelId="{73BC6453-C5DA-4809-AE76-6A9068B56EFF}" type="pres">
      <dgm:prSet presAssocID="{CC114CCD-AB76-4C77-9581-F1D458CD3C55}" presName="hierChild3" presStyleCnt="0"/>
      <dgm:spPr/>
    </dgm:pt>
  </dgm:ptLst>
  <dgm:cxnLst>
    <dgm:cxn modelId="{E832A712-1CFF-4821-AD10-6246E9A3801A}" type="presOf" srcId="{CC114CCD-AB76-4C77-9581-F1D458CD3C55}" destId="{E84FC7E7-FE69-411E-97DC-E9AE0F0C94EB}" srcOrd="0" destOrd="0" presId="urn:microsoft.com/office/officeart/2005/8/layout/hierarchy1"/>
    <dgm:cxn modelId="{A79C9A63-2EE6-48F2-BEA6-ADB4D40F760D}" srcId="{0A34E956-ED04-409A-9B8B-90561713D875}" destId="{A2B15E1C-38B9-4BEF-82C1-BD4ECD7FF755}" srcOrd="0" destOrd="0" parTransId="{4AE19673-DA21-4D70-9A59-BC319DB0F813}" sibTransId="{14024EB5-76F4-44CD-AC4F-FAFB6E2F9C7D}"/>
    <dgm:cxn modelId="{52DA256B-FF59-4A32-9014-A57F0366E8B2}" srcId="{A2B15E1C-38B9-4BEF-82C1-BD4ECD7FF755}" destId="{32BAAA8E-97A6-4781-A1BD-CE165D1351E2}" srcOrd="1" destOrd="0" parTransId="{E34C83D8-B65C-4785-8094-23F1DBBDCF88}" sibTransId="{7997AA48-5803-4F97-8B01-D63AE6C23653}"/>
    <dgm:cxn modelId="{2268506F-CC7D-4FFE-874F-1F0469DE29EA}" type="presOf" srcId="{9477DAC2-5A08-4B60-80DF-1A9514EBA3BA}" destId="{C65B9BA7-7752-4270-9D16-0778DC838CC0}" srcOrd="0" destOrd="0" presId="urn:microsoft.com/office/officeart/2005/8/layout/hierarchy1"/>
    <dgm:cxn modelId="{253D4EA3-07CE-4CCF-82F7-4AA4EC3760B6}" type="presOf" srcId="{E34C83D8-B65C-4785-8094-23F1DBBDCF88}" destId="{36CFA9C9-3B61-4BF2-A7EA-C4C1A7C86B10}" srcOrd="0" destOrd="0" presId="urn:microsoft.com/office/officeart/2005/8/layout/hierarchy1"/>
    <dgm:cxn modelId="{E9C27DB0-1AF1-4124-B960-55C662B3A71B}" type="presOf" srcId="{A2B15E1C-38B9-4BEF-82C1-BD4ECD7FF755}" destId="{DDE6B842-CBC9-404D-B90C-0DA3C5F15E20}" srcOrd="0" destOrd="0" presId="urn:microsoft.com/office/officeart/2005/8/layout/hierarchy1"/>
    <dgm:cxn modelId="{9B8092B8-99FC-4042-B015-53BAE9B33B50}" type="presOf" srcId="{090E7D71-83D3-418F-BE56-7A381A4C8B5E}" destId="{B2BB3908-2CD4-42CB-8551-5FFE1F718198}" srcOrd="0" destOrd="0" presId="urn:microsoft.com/office/officeart/2005/8/layout/hierarchy1"/>
    <dgm:cxn modelId="{7DBB0AC0-C2D0-4FB9-AD24-74DDE0EDC5D2}" srcId="{A2B15E1C-38B9-4BEF-82C1-BD4ECD7FF755}" destId="{090E7D71-83D3-418F-BE56-7A381A4C8B5E}" srcOrd="0" destOrd="0" parTransId="{9477DAC2-5A08-4B60-80DF-1A9514EBA3BA}" sibTransId="{B6993455-D447-4911-B967-239988492E71}"/>
    <dgm:cxn modelId="{D5B907D2-2672-43F5-81B6-F571B4BD7E5B}" type="presOf" srcId="{32BAAA8E-97A6-4781-A1BD-CE165D1351E2}" destId="{CEDABC53-B084-49A9-92C1-90D8D2D6925E}" srcOrd="0" destOrd="0" presId="urn:microsoft.com/office/officeart/2005/8/layout/hierarchy1"/>
    <dgm:cxn modelId="{8F65A4D7-CD0A-461D-8E37-1A06AD3584F8}" srcId="{A2B15E1C-38B9-4BEF-82C1-BD4ECD7FF755}" destId="{CC114CCD-AB76-4C77-9581-F1D458CD3C55}" srcOrd="2" destOrd="0" parTransId="{0646AB53-4D69-4CAA-AD9E-2C18A027D1C2}" sibTransId="{F003ECE6-33FF-498E-832C-2BCD9F673961}"/>
    <dgm:cxn modelId="{56228EE0-F04D-4892-AE58-5C015AE6670E}" type="presOf" srcId="{0646AB53-4D69-4CAA-AD9E-2C18A027D1C2}" destId="{37A731CF-867D-48CD-84EB-712C96114AB3}" srcOrd="0" destOrd="0" presId="urn:microsoft.com/office/officeart/2005/8/layout/hierarchy1"/>
    <dgm:cxn modelId="{5BF397FB-0E8A-4ECF-90D6-C8976557FF3E}" type="presOf" srcId="{0A34E956-ED04-409A-9B8B-90561713D875}" destId="{9259E157-3A90-43EA-BBE7-48B57F52CB85}" srcOrd="0" destOrd="0" presId="urn:microsoft.com/office/officeart/2005/8/layout/hierarchy1"/>
    <dgm:cxn modelId="{BCBCFE5B-B651-446A-8351-E2C61690A33E}" type="presParOf" srcId="{9259E157-3A90-43EA-BBE7-48B57F52CB85}" destId="{49F1B7D9-0DC8-4B12-A6A4-D32AECCD2BAD}" srcOrd="0" destOrd="0" presId="urn:microsoft.com/office/officeart/2005/8/layout/hierarchy1"/>
    <dgm:cxn modelId="{566074A0-A4C5-4967-96CF-6647455BBC41}" type="presParOf" srcId="{49F1B7D9-0DC8-4B12-A6A4-D32AECCD2BAD}" destId="{4D983221-4EF6-4E17-B943-A8662336D9BE}" srcOrd="0" destOrd="0" presId="urn:microsoft.com/office/officeart/2005/8/layout/hierarchy1"/>
    <dgm:cxn modelId="{CCD0EF05-B7D5-43C7-9144-40A33200CA6D}" type="presParOf" srcId="{4D983221-4EF6-4E17-B943-A8662336D9BE}" destId="{783B0CB5-7E73-4A6D-824B-29127461EBF3}" srcOrd="0" destOrd="0" presId="urn:microsoft.com/office/officeart/2005/8/layout/hierarchy1"/>
    <dgm:cxn modelId="{20A12BC4-8FEF-4A74-896E-BE1554D4F085}" type="presParOf" srcId="{4D983221-4EF6-4E17-B943-A8662336D9BE}" destId="{DDE6B842-CBC9-404D-B90C-0DA3C5F15E20}" srcOrd="1" destOrd="0" presId="urn:microsoft.com/office/officeart/2005/8/layout/hierarchy1"/>
    <dgm:cxn modelId="{DFB39C21-BC1B-4B2A-8F60-208A494E8E42}" type="presParOf" srcId="{49F1B7D9-0DC8-4B12-A6A4-D32AECCD2BAD}" destId="{D216EFC3-FA10-47E2-B4FC-A789AC4D2AE5}" srcOrd="1" destOrd="0" presId="urn:microsoft.com/office/officeart/2005/8/layout/hierarchy1"/>
    <dgm:cxn modelId="{E4E3FCAE-F3C5-44F7-9096-6421525AFE06}" type="presParOf" srcId="{D216EFC3-FA10-47E2-B4FC-A789AC4D2AE5}" destId="{C65B9BA7-7752-4270-9D16-0778DC838CC0}" srcOrd="0" destOrd="0" presId="urn:microsoft.com/office/officeart/2005/8/layout/hierarchy1"/>
    <dgm:cxn modelId="{F25146C8-DDC0-4ED9-93F0-A72450D3762B}" type="presParOf" srcId="{D216EFC3-FA10-47E2-B4FC-A789AC4D2AE5}" destId="{5644ACF8-6FC4-4BAF-ABE8-974FFF0BBE4C}" srcOrd="1" destOrd="0" presId="urn:microsoft.com/office/officeart/2005/8/layout/hierarchy1"/>
    <dgm:cxn modelId="{384DB2B6-6523-4574-8969-2F1862DDB2C5}" type="presParOf" srcId="{5644ACF8-6FC4-4BAF-ABE8-974FFF0BBE4C}" destId="{0905E8FE-DEE3-42A3-B04D-BAEB792C7D7A}" srcOrd="0" destOrd="0" presId="urn:microsoft.com/office/officeart/2005/8/layout/hierarchy1"/>
    <dgm:cxn modelId="{C5878B6C-32DA-473C-B1F7-A6887CD140BB}" type="presParOf" srcId="{0905E8FE-DEE3-42A3-B04D-BAEB792C7D7A}" destId="{58144207-2900-4736-9422-B984BBD22485}" srcOrd="0" destOrd="0" presId="urn:microsoft.com/office/officeart/2005/8/layout/hierarchy1"/>
    <dgm:cxn modelId="{8C777141-179F-4CA5-AD6E-A12941A6652A}" type="presParOf" srcId="{0905E8FE-DEE3-42A3-B04D-BAEB792C7D7A}" destId="{B2BB3908-2CD4-42CB-8551-5FFE1F718198}" srcOrd="1" destOrd="0" presId="urn:microsoft.com/office/officeart/2005/8/layout/hierarchy1"/>
    <dgm:cxn modelId="{C9E7F33B-4D75-45BB-99CE-7A137ED30F86}" type="presParOf" srcId="{5644ACF8-6FC4-4BAF-ABE8-974FFF0BBE4C}" destId="{4B16B488-E57D-47A9-9F37-8D3D434D32A2}" srcOrd="1" destOrd="0" presId="urn:microsoft.com/office/officeart/2005/8/layout/hierarchy1"/>
    <dgm:cxn modelId="{31E9D889-2102-4144-A9F1-A5382633FEDA}" type="presParOf" srcId="{D216EFC3-FA10-47E2-B4FC-A789AC4D2AE5}" destId="{36CFA9C9-3B61-4BF2-A7EA-C4C1A7C86B10}" srcOrd="2" destOrd="0" presId="urn:microsoft.com/office/officeart/2005/8/layout/hierarchy1"/>
    <dgm:cxn modelId="{C132AF39-3FE2-4D79-ADE8-C435EB16CB2B}" type="presParOf" srcId="{D216EFC3-FA10-47E2-B4FC-A789AC4D2AE5}" destId="{A52703D6-1B67-41A4-97DC-10E46C8836B9}" srcOrd="3" destOrd="0" presId="urn:microsoft.com/office/officeart/2005/8/layout/hierarchy1"/>
    <dgm:cxn modelId="{D98F8AE2-5E1E-4E21-ABD1-212BE1FA8E1C}" type="presParOf" srcId="{A52703D6-1B67-41A4-97DC-10E46C8836B9}" destId="{1F415BEC-55B7-4696-A525-619EB56AAB7A}" srcOrd="0" destOrd="0" presId="urn:microsoft.com/office/officeart/2005/8/layout/hierarchy1"/>
    <dgm:cxn modelId="{E48E3730-CDB8-4153-90B1-B9EF82CDD490}" type="presParOf" srcId="{1F415BEC-55B7-4696-A525-619EB56AAB7A}" destId="{1733094F-6DE0-4011-8077-BE2D35E5E381}" srcOrd="0" destOrd="0" presId="urn:microsoft.com/office/officeart/2005/8/layout/hierarchy1"/>
    <dgm:cxn modelId="{149FFBFC-7184-4C39-A0CE-50262975151F}" type="presParOf" srcId="{1F415BEC-55B7-4696-A525-619EB56AAB7A}" destId="{CEDABC53-B084-49A9-92C1-90D8D2D6925E}" srcOrd="1" destOrd="0" presId="urn:microsoft.com/office/officeart/2005/8/layout/hierarchy1"/>
    <dgm:cxn modelId="{C2550AC5-C2B8-478A-BCF1-A8001B35C16A}" type="presParOf" srcId="{A52703D6-1B67-41A4-97DC-10E46C8836B9}" destId="{30D8EF71-4B5B-4FE0-9A83-323819631F02}" srcOrd="1" destOrd="0" presId="urn:microsoft.com/office/officeart/2005/8/layout/hierarchy1"/>
    <dgm:cxn modelId="{C54451C3-BE60-4EDD-9625-2E8EBBBDCBBE}" type="presParOf" srcId="{D216EFC3-FA10-47E2-B4FC-A789AC4D2AE5}" destId="{37A731CF-867D-48CD-84EB-712C96114AB3}" srcOrd="4" destOrd="0" presId="urn:microsoft.com/office/officeart/2005/8/layout/hierarchy1"/>
    <dgm:cxn modelId="{E4CC27C9-245D-43B6-BACF-F539BFC9A4D5}" type="presParOf" srcId="{D216EFC3-FA10-47E2-B4FC-A789AC4D2AE5}" destId="{975B774F-E5DD-47F2-9DF7-965F50FBB813}" srcOrd="5" destOrd="0" presId="urn:microsoft.com/office/officeart/2005/8/layout/hierarchy1"/>
    <dgm:cxn modelId="{B00730EF-BE09-43E4-A0B0-3B3EA24C3A13}" type="presParOf" srcId="{975B774F-E5DD-47F2-9DF7-965F50FBB813}" destId="{A645554B-EEC4-4882-8E61-AB1549C90166}" srcOrd="0" destOrd="0" presId="urn:microsoft.com/office/officeart/2005/8/layout/hierarchy1"/>
    <dgm:cxn modelId="{73091B96-CFA4-4D93-B8B4-E9DCF1AFF990}" type="presParOf" srcId="{A645554B-EEC4-4882-8E61-AB1549C90166}" destId="{C27EF51D-A262-4855-87C2-B18F2D0BC968}" srcOrd="0" destOrd="0" presId="urn:microsoft.com/office/officeart/2005/8/layout/hierarchy1"/>
    <dgm:cxn modelId="{02355771-E3A0-4305-BC02-9B1B3E174272}" type="presParOf" srcId="{A645554B-EEC4-4882-8E61-AB1549C90166}" destId="{E84FC7E7-FE69-411E-97DC-E9AE0F0C94EB}" srcOrd="1" destOrd="0" presId="urn:microsoft.com/office/officeart/2005/8/layout/hierarchy1"/>
    <dgm:cxn modelId="{3A966CEE-BBE1-4245-AA1D-5BCEAD9810B4}" type="presParOf" srcId="{975B774F-E5DD-47F2-9DF7-965F50FBB813}" destId="{73BC6453-C5DA-4809-AE76-6A9068B56EF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608934-5C6C-420E-A7B3-1B0D11023930}"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ru-RU"/>
        </a:p>
      </dgm:t>
    </dgm:pt>
    <dgm:pt modelId="{40AA6A8F-5A8E-473E-BB9E-A2CA94558E07}">
      <dgm:prSet phldrT="[Текст]"/>
      <dgm:spPr/>
      <dgm:t>
        <a:bodyPr/>
        <a:lstStyle/>
        <a:p>
          <a:r>
            <a:rPr lang="uk-UA" dirty="0"/>
            <a:t>Етапи професійного мислення</a:t>
          </a:r>
          <a:endParaRPr lang="ru-RU" dirty="0"/>
        </a:p>
      </dgm:t>
    </dgm:pt>
    <dgm:pt modelId="{01B35536-7C1F-48E0-B786-FC9D9C30D9AF}" type="parTrans" cxnId="{1517C5FE-E112-4C90-A260-7A353D331B5D}">
      <dgm:prSet/>
      <dgm:spPr/>
      <dgm:t>
        <a:bodyPr/>
        <a:lstStyle/>
        <a:p>
          <a:endParaRPr lang="ru-RU"/>
        </a:p>
      </dgm:t>
    </dgm:pt>
    <dgm:pt modelId="{D13A5D29-C190-4D11-8F0F-9F0F6756A6AA}" type="sibTrans" cxnId="{1517C5FE-E112-4C90-A260-7A353D331B5D}">
      <dgm:prSet/>
      <dgm:spPr/>
      <dgm:t>
        <a:bodyPr/>
        <a:lstStyle/>
        <a:p>
          <a:endParaRPr lang="ru-RU"/>
        </a:p>
      </dgm:t>
    </dgm:pt>
    <dgm:pt modelId="{A07B6634-3F8E-463B-A274-01D0F116AD39}">
      <dgm:prSet/>
      <dgm:spPr/>
      <dgm:t>
        <a:bodyPr/>
        <a:lstStyle/>
        <a:p>
          <a:r>
            <a:rPr lang="uk-UA" dirty="0"/>
            <a:t>1) виявлення, створення і формулювання ситуації, пов'язаної з певним об'єктом мислення, одержання його фактичної і правової характеристики, формулювання завдання (у слідчого цей почат­ковий етап розумової діяльності передує порушенню провадження у кримінальній справі);</a:t>
          </a:r>
          <a:endParaRPr lang="ru-RU" dirty="0"/>
        </a:p>
      </dgm:t>
    </dgm:pt>
    <dgm:pt modelId="{C36A6392-3008-4839-B365-E4E3ECCEC5DD}" type="parTrans" cxnId="{E6AE7C09-716F-4F2C-8A8C-21FDB63C7FAD}">
      <dgm:prSet/>
      <dgm:spPr/>
      <dgm:t>
        <a:bodyPr/>
        <a:lstStyle/>
        <a:p>
          <a:endParaRPr lang="ru-RU"/>
        </a:p>
      </dgm:t>
    </dgm:pt>
    <dgm:pt modelId="{B87993E6-CA85-4356-B173-DBF54C7D6339}" type="sibTrans" cxnId="{E6AE7C09-716F-4F2C-8A8C-21FDB63C7FAD}">
      <dgm:prSet/>
      <dgm:spPr/>
      <dgm:t>
        <a:bodyPr/>
        <a:lstStyle/>
        <a:p>
          <a:endParaRPr lang="ru-RU"/>
        </a:p>
      </dgm:t>
    </dgm:pt>
    <dgm:pt modelId="{8C9C880F-7377-465B-9D3D-9E720246EB59}">
      <dgm:prSet/>
      <dgm:spPr/>
      <dgm:t>
        <a:bodyPr/>
        <a:lstStyle/>
        <a:p>
          <a:r>
            <a:rPr lang="uk-UA" dirty="0"/>
            <a:t>2) аналіз можливостей використання правових засобів і способів вирішення завдання з урахуванням наслідків і існуючих обмежень (у слідчого цей етап виражається в складанні розгорнутого плану розслідування у кримінальній справі);</a:t>
          </a:r>
          <a:endParaRPr lang="ru-RU" dirty="0"/>
        </a:p>
      </dgm:t>
    </dgm:pt>
    <dgm:pt modelId="{B1A58E42-0371-4DA4-B4D0-E8DA561B26DC}" type="parTrans" cxnId="{023CC787-BA15-425D-9AD7-4BDF126F54ED}">
      <dgm:prSet/>
      <dgm:spPr/>
      <dgm:t>
        <a:bodyPr/>
        <a:lstStyle/>
        <a:p>
          <a:endParaRPr lang="ru-RU"/>
        </a:p>
      </dgm:t>
    </dgm:pt>
    <dgm:pt modelId="{FA96A63C-FC17-4014-BF15-CDA7A6B13B8F}" type="sibTrans" cxnId="{023CC787-BA15-425D-9AD7-4BDF126F54ED}">
      <dgm:prSet/>
      <dgm:spPr/>
      <dgm:t>
        <a:bodyPr/>
        <a:lstStyle/>
        <a:p>
          <a:endParaRPr lang="ru-RU"/>
        </a:p>
      </dgm:t>
    </dgm:pt>
    <dgm:pt modelId="{26FF2C71-C79D-4622-A86D-5544A12BBC0A}">
      <dgm:prSet/>
      <dgm:spPr/>
      <dgm:t>
        <a:bodyPr/>
        <a:lstStyle/>
        <a:p>
          <a:r>
            <a:rPr lang="uk-UA" dirty="0"/>
            <a:t>3) вибір оптимального варіанта рішення, визначення можливих результатів і негативних наслідків (у слідчого цей етап виявляєть­ся у тактичних комбінаціях, своєрідній програмі діяльності у ви­гляді сукупності слідчо-пошукових дій, націлених на розкриття зло­чину).</a:t>
          </a:r>
          <a:endParaRPr lang="ru-RU" dirty="0"/>
        </a:p>
      </dgm:t>
    </dgm:pt>
    <dgm:pt modelId="{29E9B9C0-12C2-40D4-8819-E6CA1E8A7C4F}" type="parTrans" cxnId="{7D587133-8CAF-41EF-BE91-BC1237470B43}">
      <dgm:prSet/>
      <dgm:spPr/>
      <dgm:t>
        <a:bodyPr/>
        <a:lstStyle/>
        <a:p>
          <a:endParaRPr lang="ru-RU"/>
        </a:p>
      </dgm:t>
    </dgm:pt>
    <dgm:pt modelId="{E23BDEFC-0F35-4131-9D30-15711623C2D2}" type="sibTrans" cxnId="{7D587133-8CAF-41EF-BE91-BC1237470B43}">
      <dgm:prSet/>
      <dgm:spPr/>
      <dgm:t>
        <a:bodyPr/>
        <a:lstStyle/>
        <a:p>
          <a:endParaRPr lang="ru-RU"/>
        </a:p>
      </dgm:t>
    </dgm:pt>
    <dgm:pt modelId="{056B803F-BCE8-40AE-89AC-DC9D879AC200}" type="pres">
      <dgm:prSet presAssocID="{E4608934-5C6C-420E-A7B3-1B0D11023930}" presName="composite" presStyleCnt="0">
        <dgm:presLayoutVars>
          <dgm:chMax val="1"/>
          <dgm:dir/>
          <dgm:resizeHandles val="exact"/>
        </dgm:presLayoutVars>
      </dgm:prSet>
      <dgm:spPr/>
    </dgm:pt>
    <dgm:pt modelId="{294D82E0-920E-487F-9BE7-AE7318A01885}" type="pres">
      <dgm:prSet presAssocID="{40AA6A8F-5A8E-473E-BB9E-A2CA94558E07}" presName="roof" presStyleLbl="dkBgShp" presStyleIdx="0" presStyleCnt="2" custAng="10800000" custFlipVert="1" custScaleY="62333"/>
      <dgm:spPr/>
    </dgm:pt>
    <dgm:pt modelId="{E0368D04-7191-45B0-8CE2-39126450CBEF}" type="pres">
      <dgm:prSet presAssocID="{40AA6A8F-5A8E-473E-BB9E-A2CA94558E07}" presName="pillars" presStyleCnt="0"/>
      <dgm:spPr/>
    </dgm:pt>
    <dgm:pt modelId="{73506586-65C3-429F-BD14-A98862A9CDC0}" type="pres">
      <dgm:prSet presAssocID="{40AA6A8F-5A8E-473E-BB9E-A2CA94558E07}" presName="pillar1" presStyleLbl="node1" presStyleIdx="0" presStyleCnt="3" custScaleY="110872">
        <dgm:presLayoutVars>
          <dgm:bulletEnabled val="1"/>
        </dgm:presLayoutVars>
      </dgm:prSet>
      <dgm:spPr/>
    </dgm:pt>
    <dgm:pt modelId="{4949BA60-B48E-4FA6-8104-713A277E72F2}" type="pres">
      <dgm:prSet presAssocID="{8C9C880F-7377-465B-9D3D-9E720246EB59}" presName="pillarX" presStyleLbl="node1" presStyleIdx="1" presStyleCnt="3" custScaleY="110872">
        <dgm:presLayoutVars>
          <dgm:bulletEnabled val="1"/>
        </dgm:presLayoutVars>
      </dgm:prSet>
      <dgm:spPr/>
    </dgm:pt>
    <dgm:pt modelId="{A4FBA5ED-6911-4D19-AA7E-20DC8DD29EDB}" type="pres">
      <dgm:prSet presAssocID="{26FF2C71-C79D-4622-A86D-5544A12BBC0A}" presName="pillarX" presStyleLbl="node1" presStyleIdx="2" presStyleCnt="3" custScaleY="110872">
        <dgm:presLayoutVars>
          <dgm:bulletEnabled val="1"/>
        </dgm:presLayoutVars>
      </dgm:prSet>
      <dgm:spPr/>
    </dgm:pt>
    <dgm:pt modelId="{978E33D6-70C7-4001-B14B-5F88419B9648}" type="pres">
      <dgm:prSet presAssocID="{40AA6A8F-5A8E-473E-BB9E-A2CA94558E07}" presName="base" presStyleLbl="dkBgShp" presStyleIdx="1" presStyleCnt="2" custLinFactNeighborY="40358"/>
      <dgm:spPr/>
    </dgm:pt>
  </dgm:ptLst>
  <dgm:cxnLst>
    <dgm:cxn modelId="{E6AE7C09-716F-4F2C-8A8C-21FDB63C7FAD}" srcId="{40AA6A8F-5A8E-473E-BB9E-A2CA94558E07}" destId="{A07B6634-3F8E-463B-A274-01D0F116AD39}" srcOrd="0" destOrd="0" parTransId="{C36A6392-3008-4839-B365-E4E3ECCEC5DD}" sibTransId="{B87993E6-CA85-4356-B173-DBF54C7D6339}"/>
    <dgm:cxn modelId="{7D587133-8CAF-41EF-BE91-BC1237470B43}" srcId="{40AA6A8F-5A8E-473E-BB9E-A2CA94558E07}" destId="{26FF2C71-C79D-4622-A86D-5544A12BBC0A}" srcOrd="2" destOrd="0" parTransId="{29E9B9C0-12C2-40D4-8819-E6CA1E8A7C4F}" sibTransId="{E23BDEFC-0F35-4131-9D30-15711623C2D2}"/>
    <dgm:cxn modelId="{9E1A3048-BB7F-4F90-BE47-706E62211116}" type="presOf" srcId="{8C9C880F-7377-465B-9D3D-9E720246EB59}" destId="{4949BA60-B48E-4FA6-8104-713A277E72F2}" srcOrd="0" destOrd="0" presId="urn:microsoft.com/office/officeart/2005/8/layout/hList3"/>
    <dgm:cxn modelId="{C8E3F46B-34DB-4ED1-86D9-91B9628C5D43}" type="presOf" srcId="{26FF2C71-C79D-4622-A86D-5544A12BBC0A}" destId="{A4FBA5ED-6911-4D19-AA7E-20DC8DD29EDB}" srcOrd="0" destOrd="0" presId="urn:microsoft.com/office/officeart/2005/8/layout/hList3"/>
    <dgm:cxn modelId="{023CC787-BA15-425D-9AD7-4BDF126F54ED}" srcId="{40AA6A8F-5A8E-473E-BB9E-A2CA94558E07}" destId="{8C9C880F-7377-465B-9D3D-9E720246EB59}" srcOrd="1" destOrd="0" parTransId="{B1A58E42-0371-4DA4-B4D0-E8DA561B26DC}" sibTransId="{FA96A63C-FC17-4014-BF15-CDA7A6B13B8F}"/>
    <dgm:cxn modelId="{740E0AB0-E62C-41BE-B1C3-620377DAE3F9}" type="presOf" srcId="{A07B6634-3F8E-463B-A274-01D0F116AD39}" destId="{73506586-65C3-429F-BD14-A98862A9CDC0}" srcOrd="0" destOrd="0" presId="urn:microsoft.com/office/officeart/2005/8/layout/hList3"/>
    <dgm:cxn modelId="{63DFDDCA-5C04-41A1-B8AA-0E4D029BA0F5}" type="presOf" srcId="{E4608934-5C6C-420E-A7B3-1B0D11023930}" destId="{056B803F-BCE8-40AE-89AC-DC9D879AC200}" srcOrd="0" destOrd="0" presId="urn:microsoft.com/office/officeart/2005/8/layout/hList3"/>
    <dgm:cxn modelId="{4112CDFA-35B8-4E28-9CB5-44ACCC607B23}" type="presOf" srcId="{40AA6A8F-5A8E-473E-BB9E-A2CA94558E07}" destId="{294D82E0-920E-487F-9BE7-AE7318A01885}" srcOrd="0" destOrd="0" presId="urn:microsoft.com/office/officeart/2005/8/layout/hList3"/>
    <dgm:cxn modelId="{1517C5FE-E112-4C90-A260-7A353D331B5D}" srcId="{E4608934-5C6C-420E-A7B3-1B0D11023930}" destId="{40AA6A8F-5A8E-473E-BB9E-A2CA94558E07}" srcOrd="0" destOrd="0" parTransId="{01B35536-7C1F-48E0-B786-FC9D9C30D9AF}" sibTransId="{D13A5D29-C190-4D11-8F0F-9F0F6756A6AA}"/>
    <dgm:cxn modelId="{A0BBB292-124B-4DA8-86A3-A242F8662864}" type="presParOf" srcId="{056B803F-BCE8-40AE-89AC-DC9D879AC200}" destId="{294D82E0-920E-487F-9BE7-AE7318A01885}" srcOrd="0" destOrd="0" presId="urn:microsoft.com/office/officeart/2005/8/layout/hList3"/>
    <dgm:cxn modelId="{9EEE4982-4950-44D3-ACA4-0A22192252E5}" type="presParOf" srcId="{056B803F-BCE8-40AE-89AC-DC9D879AC200}" destId="{E0368D04-7191-45B0-8CE2-39126450CBEF}" srcOrd="1" destOrd="0" presId="urn:microsoft.com/office/officeart/2005/8/layout/hList3"/>
    <dgm:cxn modelId="{C6A3285E-1382-4C37-A282-EF3003268286}" type="presParOf" srcId="{E0368D04-7191-45B0-8CE2-39126450CBEF}" destId="{73506586-65C3-429F-BD14-A98862A9CDC0}" srcOrd="0" destOrd="0" presId="urn:microsoft.com/office/officeart/2005/8/layout/hList3"/>
    <dgm:cxn modelId="{4EE90940-E094-4933-925B-D243FCFAF5BE}" type="presParOf" srcId="{E0368D04-7191-45B0-8CE2-39126450CBEF}" destId="{4949BA60-B48E-4FA6-8104-713A277E72F2}" srcOrd="1" destOrd="0" presId="urn:microsoft.com/office/officeart/2005/8/layout/hList3"/>
    <dgm:cxn modelId="{82A69E77-B508-43CD-B64E-B51294A78F1E}" type="presParOf" srcId="{E0368D04-7191-45B0-8CE2-39126450CBEF}" destId="{A4FBA5ED-6911-4D19-AA7E-20DC8DD29EDB}" srcOrd="2" destOrd="0" presId="urn:microsoft.com/office/officeart/2005/8/layout/hList3"/>
    <dgm:cxn modelId="{F2E5B178-04CD-4670-A0E7-4AEB62151878}" type="presParOf" srcId="{056B803F-BCE8-40AE-89AC-DC9D879AC200}" destId="{978E33D6-70C7-4001-B14B-5F88419B964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8ADED-21EC-41FD-B183-F78B0AC38D4C}">
      <dsp:nvSpPr>
        <dsp:cNvPr id="0" name=""/>
        <dsp:cNvSpPr/>
      </dsp:nvSpPr>
      <dsp:spPr>
        <a:xfrm>
          <a:off x="38605" y="2237"/>
          <a:ext cx="8707764" cy="463300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ru-RU" sz="3600" b="1" i="1" u="sng" kern="1200" dirty="0"/>
            <a:t>Юрист  - </a:t>
          </a:r>
          <a:r>
            <a:rPr lang="ru-RU" sz="3600" b="0" i="0" u="none" kern="1200" dirty="0" err="1"/>
            <a:t>це</a:t>
          </a:r>
          <a:r>
            <a:rPr lang="ru-RU" sz="3600" b="0" i="0" u="none" kern="1200" dirty="0"/>
            <a:t> </a:t>
          </a:r>
          <a:r>
            <a:rPr lang="ru-RU" sz="3600" b="0" i="0" u="none" kern="1200" dirty="0" err="1"/>
            <a:t>професіонал</a:t>
          </a:r>
          <a:r>
            <a:rPr lang="ru-RU" sz="3600" b="0" i="0" u="none" kern="1200" dirty="0"/>
            <a:t>, </a:t>
          </a:r>
          <a:r>
            <a:rPr lang="ru-RU" sz="3600" b="0" i="0" u="none" kern="1200" dirty="0" err="1"/>
            <a:t>який</a:t>
          </a:r>
          <a:r>
            <a:rPr lang="ru-RU" sz="3600" b="0" i="0" u="none" kern="1200" dirty="0"/>
            <a:t> </a:t>
          </a:r>
          <a:r>
            <a:rPr lang="ru-RU" sz="3600" b="0" i="0" u="none" kern="1200" dirty="0" err="1"/>
            <a:t>має</a:t>
          </a:r>
          <a:r>
            <a:rPr lang="ru-RU" sz="3600" b="0" i="0" u="none" kern="1200" dirty="0"/>
            <a:t> </a:t>
          </a:r>
          <a:r>
            <a:rPr lang="ru-RU" sz="3600" b="0" i="0" u="none" kern="1200" dirty="0" err="1"/>
            <a:t>фундаментальні</a:t>
          </a:r>
          <a:r>
            <a:rPr lang="ru-RU" sz="3600" b="0" i="0" u="none" kern="1200" dirty="0"/>
            <a:t> та </a:t>
          </a:r>
          <a:r>
            <a:rPr lang="ru-RU" sz="3600" b="0" i="0" u="none" kern="1200" dirty="0" err="1"/>
            <a:t>спеціальні</a:t>
          </a:r>
          <a:r>
            <a:rPr lang="ru-RU" sz="3600" b="0" i="0" u="none" kern="1200" dirty="0"/>
            <a:t> </a:t>
          </a:r>
          <a:r>
            <a:rPr lang="ru-RU" sz="3600" b="0" i="0" u="none" kern="1200" dirty="0" err="1"/>
            <a:t>правові</a:t>
          </a:r>
          <a:r>
            <a:rPr lang="ru-RU" sz="3600" b="0" i="0" u="none" kern="1200" dirty="0"/>
            <a:t> </a:t>
          </a:r>
          <a:r>
            <a:rPr lang="ru-RU" sz="3600" b="0" i="0" u="none" kern="1200" dirty="0" err="1"/>
            <a:t>знання</a:t>
          </a:r>
          <a:r>
            <a:rPr lang="ru-RU" sz="3600" b="0" i="0" u="none" kern="1200" dirty="0"/>
            <a:t>, </a:t>
          </a:r>
          <a:r>
            <a:rPr lang="ru-RU" sz="3600" b="0" i="0" u="none" kern="1200" dirty="0" err="1"/>
            <a:t>глибоко</a:t>
          </a:r>
          <a:r>
            <a:rPr lang="ru-RU" sz="3600" b="0" i="0" u="none" kern="1200" dirty="0"/>
            <a:t> </a:t>
          </a:r>
          <a:r>
            <a:rPr lang="ru-RU" sz="3600" b="0" i="0" u="none" kern="1200" dirty="0" err="1"/>
            <a:t>переконаний</a:t>
          </a:r>
          <a:r>
            <a:rPr lang="ru-RU" sz="3600" b="0" i="0" u="none" kern="1200" dirty="0"/>
            <a:t> у </a:t>
          </a:r>
          <a:r>
            <a:rPr lang="ru-RU" sz="3600" b="0" i="0" u="none" kern="1200" dirty="0" err="1"/>
            <a:t>винятковому</a:t>
          </a:r>
          <a:r>
            <a:rPr lang="ru-RU" sz="3600" b="0" i="0" u="none" kern="1200" dirty="0"/>
            <a:t> </a:t>
          </a:r>
          <a:r>
            <a:rPr lang="ru-RU" sz="3600" b="0" i="0" u="none" kern="1200" dirty="0" err="1"/>
            <a:t>призначенні</a:t>
          </a:r>
          <a:r>
            <a:rPr lang="ru-RU" sz="3600" b="0" i="0" u="none" kern="1200" dirty="0"/>
            <a:t> права і </a:t>
          </a:r>
          <a:r>
            <a:rPr lang="ru-RU" sz="3600" b="0" i="0" u="none" kern="1200" dirty="0" err="1"/>
            <a:t>законності</a:t>
          </a:r>
          <a:r>
            <a:rPr lang="ru-RU" sz="3600" b="0" i="0" u="none" kern="1200" dirty="0"/>
            <a:t> для </a:t>
          </a:r>
          <a:r>
            <a:rPr lang="ru-RU" sz="3600" b="0" i="0" u="none" kern="1200" dirty="0" err="1"/>
            <a:t>суспільства</a:t>
          </a:r>
          <a:r>
            <a:rPr lang="ru-RU" sz="3600" b="0" i="0" u="none" kern="1200" dirty="0"/>
            <a:t>, </a:t>
          </a:r>
          <a:r>
            <a:rPr lang="ru-RU" sz="3600" b="0" i="0" u="none" kern="1200" dirty="0" err="1"/>
            <a:t>кваліфіковано</a:t>
          </a:r>
          <a:r>
            <a:rPr lang="ru-RU" sz="3600" b="0" i="0" u="none" kern="1200" dirty="0"/>
            <a:t> </a:t>
          </a:r>
          <a:r>
            <a:rPr lang="ru-RU" sz="3600" b="0" i="0" u="none" kern="1200" dirty="0" err="1"/>
            <a:t>користується</a:t>
          </a:r>
          <a:r>
            <a:rPr lang="ru-RU" sz="3600" b="0" i="0" u="none" kern="1200" dirty="0"/>
            <a:t> </a:t>
          </a:r>
          <a:r>
            <a:rPr lang="ru-RU" sz="3600" b="0" i="0" u="none" kern="1200" dirty="0" err="1"/>
            <a:t>юридичним</a:t>
          </a:r>
          <a:r>
            <a:rPr lang="ru-RU" sz="3600" b="0" i="0" u="none" kern="1200" dirty="0"/>
            <a:t> </a:t>
          </a:r>
          <a:r>
            <a:rPr lang="ru-RU" sz="3600" b="0" i="0" u="none" kern="1200" dirty="0" err="1"/>
            <a:t>інструментарієм</a:t>
          </a:r>
          <a:r>
            <a:rPr lang="ru-RU" sz="3600" b="0" i="0" u="none" kern="1200" dirty="0"/>
            <a:t> при </a:t>
          </a:r>
          <a:r>
            <a:rPr lang="ru-RU" sz="3600" b="0" i="0" u="none" kern="1200" dirty="0" err="1"/>
            <a:t>розв’язанні</a:t>
          </a:r>
          <a:r>
            <a:rPr lang="ru-RU" sz="3600" b="0" i="0" u="none" kern="1200" dirty="0"/>
            <a:t> </a:t>
          </a:r>
          <a:r>
            <a:rPr lang="ru-RU" sz="3600" b="0" i="0" u="none" kern="1200" dirty="0" err="1"/>
            <a:t>юридичних</a:t>
          </a:r>
          <a:r>
            <a:rPr lang="ru-RU" sz="3600" b="0" i="0" u="none" kern="1200" dirty="0"/>
            <a:t> проблем в </a:t>
          </a:r>
          <a:r>
            <a:rPr lang="ru-RU" sz="3600" b="0" i="0" u="none" kern="1200" dirty="0" err="1"/>
            <a:t>ім’я</a:t>
          </a:r>
          <a:r>
            <a:rPr lang="ru-RU" sz="3600" b="0" i="0" u="none" kern="1200" dirty="0"/>
            <a:t> </a:t>
          </a:r>
          <a:r>
            <a:rPr lang="ru-RU" sz="3600" b="0" i="0" u="none" kern="1200" dirty="0" err="1"/>
            <a:t>захисту</a:t>
          </a:r>
          <a:r>
            <a:rPr lang="ru-RU" sz="3600" b="0" i="0" u="none" kern="1200" dirty="0"/>
            <a:t> прав і </a:t>
          </a:r>
          <a:r>
            <a:rPr lang="ru-RU" sz="3600" b="0" i="0" u="none" kern="1200" dirty="0" err="1"/>
            <a:t>законних</a:t>
          </a:r>
          <a:r>
            <a:rPr lang="ru-RU" sz="3600" b="0" i="0" u="none" kern="1200" dirty="0"/>
            <a:t> </a:t>
          </a:r>
          <a:r>
            <a:rPr lang="ru-RU" sz="3600" b="0" i="0" u="none" kern="1200" dirty="0" err="1"/>
            <a:t>інтересів</a:t>
          </a:r>
          <a:r>
            <a:rPr lang="ru-RU" sz="3600" b="0" i="0" u="none" kern="1200" dirty="0"/>
            <a:t> </a:t>
          </a:r>
          <a:r>
            <a:rPr lang="ru-RU" sz="3600" b="0" i="0" u="none" kern="1200" dirty="0" err="1"/>
            <a:t>громадян</a:t>
          </a:r>
          <a:endParaRPr lang="uk-UA" sz="3600" b="0" i="0" u="none" kern="1200" dirty="0"/>
        </a:p>
      </dsp:txBody>
      <dsp:txXfrm>
        <a:off x="174301" y="137933"/>
        <a:ext cx="8436372" cy="43616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A496A-3F06-4619-9540-8F609CD091C6}">
      <dsp:nvSpPr>
        <dsp:cNvPr id="0" name=""/>
        <dsp:cNvSpPr/>
      </dsp:nvSpPr>
      <dsp:spPr>
        <a:xfrm>
          <a:off x="91" y="87059"/>
          <a:ext cx="4208024"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12700" dir="5400000" rotWithShape="0">
            <a:srgbClr val="000000">
              <a:alpha val="1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uk-UA" sz="1900" kern="1200" dirty="0">
              <a:solidFill>
                <a:schemeClr val="tx1"/>
              </a:solidFill>
            </a:rPr>
            <a:t> Види юридичної роботи:</a:t>
          </a:r>
          <a:endParaRPr lang="ru-RU" sz="1900" kern="1200" dirty="0">
            <a:solidFill>
              <a:schemeClr val="tx1"/>
            </a:solidFill>
          </a:endParaRPr>
        </a:p>
      </dsp:txBody>
      <dsp:txXfrm>
        <a:off x="91" y="87059"/>
        <a:ext cx="4208024" cy="547200"/>
      </dsp:txXfrm>
    </dsp:sp>
    <dsp:sp modelId="{B7B60D90-C1ED-432B-9E98-5013165C1387}">
      <dsp:nvSpPr>
        <dsp:cNvPr id="0" name=""/>
        <dsp:cNvSpPr/>
      </dsp:nvSpPr>
      <dsp:spPr>
        <a:xfrm>
          <a:off x="8660" y="634259"/>
          <a:ext cx="4190886" cy="61366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uk-UA" sz="1900" kern="1200" dirty="0"/>
            <a:t>правосуддя, </a:t>
          </a:r>
          <a:endParaRPr lang="ru-RU" sz="1900" kern="1200" dirty="0"/>
        </a:p>
        <a:p>
          <a:pPr marL="171450" lvl="1" indent="-171450" algn="l" defTabSz="844550">
            <a:lnSpc>
              <a:spcPct val="90000"/>
            </a:lnSpc>
            <a:spcBef>
              <a:spcPct val="0"/>
            </a:spcBef>
            <a:spcAft>
              <a:spcPct val="15000"/>
            </a:spcAft>
            <a:buChar char="•"/>
          </a:pPr>
          <a:r>
            <a:rPr lang="uk-UA" sz="1900" kern="1200" dirty="0"/>
            <a:t>прокурорський нагляд, </a:t>
          </a:r>
          <a:endParaRPr lang="ru-RU" sz="1900" kern="1200" dirty="0"/>
        </a:p>
        <a:p>
          <a:pPr marL="171450" lvl="1" indent="-171450" algn="l" defTabSz="844550">
            <a:lnSpc>
              <a:spcPct val="90000"/>
            </a:lnSpc>
            <a:spcBef>
              <a:spcPct val="0"/>
            </a:spcBef>
            <a:spcAft>
              <a:spcPct val="15000"/>
            </a:spcAft>
            <a:buChar char="•"/>
          </a:pPr>
          <a:r>
            <a:rPr lang="uk-UA" sz="1900" kern="1200" dirty="0"/>
            <a:t>надання юридичної допомоги громадянам та організаціям (адвокатська діяльність), </a:t>
          </a:r>
          <a:endParaRPr lang="ru-RU" sz="1900" kern="1200" dirty="0"/>
        </a:p>
        <a:p>
          <a:pPr marL="171450" lvl="1" indent="-171450" algn="l" defTabSz="844550">
            <a:lnSpc>
              <a:spcPct val="90000"/>
            </a:lnSpc>
            <a:spcBef>
              <a:spcPct val="0"/>
            </a:spcBef>
            <a:spcAft>
              <a:spcPct val="15000"/>
            </a:spcAft>
            <a:buChar char="•"/>
          </a:pPr>
          <a:r>
            <a:rPr lang="uk-UA" sz="1900" kern="1200" dirty="0"/>
            <a:t>здійснення нотаріальних дій, </a:t>
          </a:r>
          <a:endParaRPr lang="ru-RU" sz="1900" kern="1200" dirty="0"/>
        </a:p>
        <a:p>
          <a:pPr marL="171450" lvl="1" indent="-171450" algn="l" defTabSz="844550">
            <a:lnSpc>
              <a:spcPct val="90000"/>
            </a:lnSpc>
            <a:spcBef>
              <a:spcPct val="0"/>
            </a:spcBef>
            <a:spcAft>
              <a:spcPct val="15000"/>
            </a:spcAft>
            <a:buChar char="•"/>
          </a:pPr>
          <a:r>
            <a:rPr lang="uk-UA" sz="1900" kern="1200" dirty="0"/>
            <a:t>правова робота в державних органах, на підприємствах в установах і організаціях.</a:t>
          </a:r>
          <a:endParaRPr lang="ru-RU" sz="1900" kern="1200" dirty="0"/>
        </a:p>
      </dsp:txBody>
      <dsp:txXfrm>
        <a:off x="8660" y="634259"/>
        <a:ext cx="4190886" cy="6136680"/>
      </dsp:txXfrm>
    </dsp:sp>
    <dsp:sp modelId="{93816298-DEE0-47ED-9691-73AEF473BC3B}">
      <dsp:nvSpPr>
        <dsp:cNvPr id="0" name=""/>
        <dsp:cNvSpPr/>
      </dsp:nvSpPr>
      <dsp:spPr>
        <a:xfrm>
          <a:off x="4741307" y="87059"/>
          <a:ext cx="4402601"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12700" dir="5400000" rotWithShape="0">
            <a:srgbClr val="000000">
              <a:alpha val="1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uk-UA" sz="1900" kern="1200" dirty="0">
              <a:solidFill>
                <a:schemeClr val="tx1"/>
              </a:solidFill>
            </a:rPr>
            <a:t>Види юридичної діяльності:</a:t>
          </a:r>
          <a:endParaRPr lang="ru-RU" sz="1900" kern="1200" dirty="0">
            <a:solidFill>
              <a:schemeClr val="tx1"/>
            </a:solidFill>
          </a:endParaRPr>
        </a:p>
      </dsp:txBody>
      <dsp:txXfrm>
        <a:off x="4741307" y="87059"/>
        <a:ext cx="4402601" cy="547200"/>
      </dsp:txXfrm>
    </dsp:sp>
    <dsp:sp modelId="{5AF6C556-C322-4F5B-A5B9-6E282D2BA512}">
      <dsp:nvSpPr>
        <dsp:cNvPr id="0" name=""/>
        <dsp:cNvSpPr/>
      </dsp:nvSpPr>
      <dsp:spPr>
        <a:xfrm>
          <a:off x="4771756" y="634259"/>
          <a:ext cx="4341703" cy="61366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uk-UA" sz="1900" i="1" kern="1200" dirty="0"/>
            <a:t>За змістом: </a:t>
          </a:r>
          <a:r>
            <a:rPr lang="uk-UA" sz="1900" kern="1200" dirty="0"/>
            <a:t>консультування, тлумачення, виступи в юридичних установах, ведення юридичної справи тощо.</a:t>
          </a:r>
          <a:endParaRPr lang="ru-RU" sz="1900" kern="1200" dirty="0"/>
        </a:p>
        <a:p>
          <a:pPr marL="171450" lvl="1" indent="-171450" algn="l" defTabSz="844550">
            <a:lnSpc>
              <a:spcPct val="90000"/>
            </a:lnSpc>
            <a:spcBef>
              <a:spcPct val="0"/>
            </a:spcBef>
            <a:spcAft>
              <a:spcPct val="15000"/>
            </a:spcAft>
            <a:buChar char="•"/>
          </a:pPr>
          <a:r>
            <a:rPr lang="uk-UA" sz="1900" i="1" kern="1200" dirty="0"/>
            <a:t>За професійною спеціалізацією або за суб´єктами здійснення:</a:t>
          </a:r>
          <a:r>
            <a:rPr lang="uk-UA" sz="1900" kern="1200" dirty="0"/>
            <a:t> адвокатська, слідча, прокурорська, судова, нотаріальна.</a:t>
          </a:r>
          <a:endParaRPr lang="ru-RU" sz="1900" kern="1200" dirty="0"/>
        </a:p>
        <a:p>
          <a:pPr marL="171450" lvl="1" indent="-171450" algn="l" defTabSz="844550">
            <a:lnSpc>
              <a:spcPct val="90000"/>
            </a:lnSpc>
            <a:spcBef>
              <a:spcPct val="0"/>
            </a:spcBef>
            <a:spcAft>
              <a:spcPct val="15000"/>
            </a:spcAft>
            <a:buChar char="•"/>
          </a:pPr>
          <a:r>
            <a:rPr lang="uk-UA" sz="1900" i="1" kern="1200" dirty="0"/>
            <a:t>За соціальними сферами: </a:t>
          </a:r>
          <a:r>
            <a:rPr lang="uk-UA" sz="1900" kern="1200" dirty="0"/>
            <a:t>юридична діяльність в сфері економіки, політики, в духовній сфері.</a:t>
          </a:r>
          <a:endParaRPr lang="ru-RU" sz="1900" kern="1200" dirty="0"/>
        </a:p>
        <a:p>
          <a:pPr marL="171450" lvl="1" indent="-171450" algn="l" defTabSz="844550">
            <a:lnSpc>
              <a:spcPct val="90000"/>
            </a:lnSpc>
            <a:spcBef>
              <a:spcPct val="0"/>
            </a:spcBef>
            <a:spcAft>
              <a:spcPct val="15000"/>
            </a:spcAft>
            <a:buChar char="•"/>
          </a:pPr>
          <a:r>
            <a:rPr lang="uk-UA" sz="1900" i="1" kern="1200" dirty="0"/>
            <a:t>За кількістю уповноважених осіб, що здійснюють розгляд юридичної справи: </a:t>
          </a:r>
          <a:r>
            <a:rPr lang="uk-UA" sz="1900" kern="1200" dirty="0"/>
            <a:t>індивідуальна (одноособова), колегіальна (колективна).</a:t>
          </a:r>
          <a:endParaRPr lang="ru-RU" sz="1900" kern="1200" dirty="0"/>
        </a:p>
        <a:p>
          <a:pPr marL="171450" lvl="1" indent="-171450" algn="l" defTabSz="844550">
            <a:lnSpc>
              <a:spcPct val="90000"/>
            </a:lnSpc>
            <a:spcBef>
              <a:spcPct val="0"/>
            </a:spcBef>
            <a:spcAft>
              <a:spcPct val="15000"/>
            </a:spcAft>
            <a:buChar char="•"/>
          </a:pPr>
          <a:r>
            <a:rPr lang="uk-UA" sz="1900" i="1" kern="1200" dirty="0"/>
            <a:t>За змістом інтелектуальної роботи </a:t>
          </a:r>
          <a:r>
            <a:rPr lang="uk-UA" sz="1900" kern="1200" dirty="0"/>
            <a:t>(пізнавально-пошукова, організаційна, реконструктивна, реєстраційна, комунікативна</a:t>
          </a:r>
          <a:endParaRPr lang="ru-RU" sz="1900" kern="1200" dirty="0"/>
        </a:p>
      </dsp:txBody>
      <dsp:txXfrm>
        <a:off x="4771756" y="634259"/>
        <a:ext cx="4341703" cy="61366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E8066-B51C-4670-A015-8964B3166909}">
      <dsp:nvSpPr>
        <dsp:cNvPr id="0" name=""/>
        <dsp:cNvSpPr/>
      </dsp:nvSpPr>
      <dsp:spPr>
        <a:xfrm>
          <a:off x="0" y="-74182"/>
          <a:ext cx="9144000" cy="229799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ru-RU" sz="3200" kern="1200" dirty="0" err="1"/>
            <a:t>Основними</a:t>
          </a:r>
          <a:r>
            <a:rPr lang="ru-RU" sz="3200" kern="1200" dirty="0"/>
            <a:t> аспектами </a:t>
          </a:r>
          <a:r>
            <a:rPr lang="ru-RU" sz="3200" kern="1200" dirty="0" err="1"/>
            <a:t>професіограми</a:t>
          </a:r>
          <a:r>
            <a:rPr lang="ru-RU" sz="3200" kern="1200" dirty="0"/>
            <a:t> юриста  є : </a:t>
          </a:r>
        </a:p>
      </dsp:txBody>
      <dsp:txXfrm>
        <a:off x="0" y="-74182"/>
        <a:ext cx="9144000" cy="2297992"/>
      </dsp:txXfrm>
    </dsp:sp>
    <dsp:sp modelId="{59EB6902-772C-4C75-8298-70C780EB142B}">
      <dsp:nvSpPr>
        <dsp:cNvPr id="0" name=""/>
        <dsp:cNvSpPr/>
      </dsp:nvSpPr>
      <dsp:spPr>
        <a:xfrm>
          <a:off x="2397" y="1844842"/>
          <a:ext cx="1719426" cy="482578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err="1"/>
            <a:t>соціальний</a:t>
          </a:r>
          <a:r>
            <a:rPr lang="ru-RU" sz="1800" kern="1200" dirty="0"/>
            <a:t> </a:t>
          </a:r>
        </a:p>
        <a:p>
          <a:pPr marL="0" lvl="0" indent="0" algn="ctr" defTabSz="800100">
            <a:lnSpc>
              <a:spcPct val="90000"/>
            </a:lnSpc>
            <a:spcBef>
              <a:spcPct val="0"/>
            </a:spcBef>
            <a:spcAft>
              <a:spcPct val="35000"/>
            </a:spcAft>
            <a:buNone/>
          </a:pPr>
          <a:r>
            <a:rPr lang="ru-RU" sz="1800" kern="1200" dirty="0"/>
            <a:t>(</a:t>
          </a:r>
          <a:r>
            <a:rPr lang="ru-RU" sz="1800" kern="1200" dirty="0" err="1"/>
            <a:t>намагання</a:t>
          </a:r>
          <a:r>
            <a:rPr lang="ru-RU" sz="1800" kern="1200" dirty="0"/>
            <a:t> </a:t>
          </a:r>
          <a:r>
            <a:rPr lang="ru-RU" sz="1800" kern="1200" dirty="0" err="1"/>
            <a:t>встановити</a:t>
          </a:r>
          <a:r>
            <a:rPr lang="ru-RU" sz="1800" kern="1200" dirty="0"/>
            <a:t> </a:t>
          </a:r>
          <a:r>
            <a:rPr lang="ru-RU" sz="1800" kern="1200" dirty="0" err="1"/>
            <a:t>істину</a:t>
          </a:r>
          <a:r>
            <a:rPr lang="ru-RU" sz="1800" kern="1200" dirty="0"/>
            <a:t>, </a:t>
          </a:r>
          <a:r>
            <a:rPr lang="ru-RU" sz="1800" kern="1200" dirty="0" err="1"/>
            <a:t>справедливість</a:t>
          </a:r>
          <a:r>
            <a:rPr lang="ru-RU" sz="1800" kern="1200" dirty="0"/>
            <a:t>; </a:t>
          </a:r>
          <a:r>
            <a:rPr lang="ru-RU" sz="1800" kern="1200" dirty="0" err="1"/>
            <a:t>гуманізм</a:t>
          </a:r>
          <a:r>
            <a:rPr lang="ru-RU" sz="1800" kern="1200" dirty="0"/>
            <a:t>; </a:t>
          </a:r>
          <a:r>
            <a:rPr lang="ru-RU" sz="1800" kern="1200" dirty="0" err="1"/>
            <a:t>чесність</a:t>
          </a:r>
          <a:r>
            <a:rPr lang="ru-RU" sz="1800" kern="1200" dirty="0"/>
            <a:t>), </a:t>
          </a:r>
        </a:p>
      </dsp:txBody>
      <dsp:txXfrm>
        <a:off x="2397" y="1844842"/>
        <a:ext cx="1719426" cy="4825783"/>
      </dsp:txXfrm>
    </dsp:sp>
    <dsp:sp modelId="{C275277E-F867-4FD0-8443-0F23770556BE}">
      <dsp:nvSpPr>
        <dsp:cNvPr id="0" name=""/>
        <dsp:cNvSpPr/>
      </dsp:nvSpPr>
      <dsp:spPr>
        <a:xfrm>
          <a:off x="1722971" y="1850891"/>
          <a:ext cx="1956079" cy="482578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err="1"/>
            <a:t>реконструктивний</a:t>
          </a:r>
          <a:r>
            <a:rPr lang="ru-RU" sz="1800" kern="1200" dirty="0"/>
            <a:t> </a:t>
          </a:r>
        </a:p>
        <a:p>
          <a:pPr marL="0" lvl="0" indent="0" algn="ctr" defTabSz="800100">
            <a:lnSpc>
              <a:spcPct val="90000"/>
            </a:lnSpc>
            <a:spcBef>
              <a:spcPct val="0"/>
            </a:spcBef>
            <a:spcAft>
              <a:spcPct val="35000"/>
            </a:spcAft>
            <a:buNone/>
          </a:pPr>
          <a:r>
            <a:rPr lang="ru-RU" sz="1800" kern="1200" dirty="0"/>
            <a:t>(</a:t>
          </a:r>
          <a:r>
            <a:rPr lang="ru-RU" sz="1800" kern="1200" dirty="0" err="1"/>
            <a:t>вміння</a:t>
          </a:r>
          <a:r>
            <a:rPr lang="ru-RU" sz="1800" kern="1200" dirty="0"/>
            <a:t> </a:t>
          </a:r>
          <a:r>
            <a:rPr lang="ru-RU" sz="1800" kern="1200" dirty="0" err="1"/>
            <a:t>всебічно</a:t>
          </a:r>
          <a:r>
            <a:rPr lang="ru-RU" sz="1800" kern="1200" dirty="0"/>
            <a:t> </a:t>
          </a:r>
          <a:r>
            <a:rPr lang="ru-RU" sz="1800" kern="1200" dirty="0" err="1"/>
            <a:t>аналізувати</a:t>
          </a:r>
          <a:r>
            <a:rPr lang="ru-RU" sz="1800" kern="1200" dirty="0"/>
            <a:t> </a:t>
          </a:r>
          <a:r>
            <a:rPr lang="ru-RU" sz="1800" kern="1200" dirty="0" err="1"/>
            <a:t>отриману</a:t>
          </a:r>
          <a:r>
            <a:rPr lang="ru-RU" sz="1800" kern="1200" dirty="0"/>
            <a:t> </a:t>
          </a:r>
          <a:r>
            <a:rPr lang="ru-RU" sz="1800" kern="1200" dirty="0" err="1"/>
            <a:t>інформацію</a:t>
          </a:r>
          <a:r>
            <a:rPr lang="ru-RU" sz="1800" kern="1200" dirty="0"/>
            <a:t>, </a:t>
          </a:r>
          <a:r>
            <a:rPr lang="ru-RU" sz="1800" kern="1200" dirty="0" err="1"/>
            <a:t>формулювати</a:t>
          </a:r>
          <a:r>
            <a:rPr lang="ru-RU" sz="1800" kern="1200" dirty="0"/>
            <a:t> </a:t>
          </a:r>
          <a:r>
            <a:rPr lang="ru-RU" sz="1800" kern="1200" dirty="0" err="1"/>
            <a:t>гіпотези</a:t>
          </a:r>
          <a:r>
            <a:rPr lang="ru-RU" sz="1800" kern="1200" dirty="0"/>
            <a:t>; </a:t>
          </a:r>
          <a:r>
            <a:rPr lang="ru-RU" sz="1800" kern="1200" dirty="0" err="1"/>
            <a:t>творчий</a:t>
          </a:r>
          <a:r>
            <a:rPr lang="ru-RU" sz="1800" kern="1200" dirty="0"/>
            <a:t>, </a:t>
          </a:r>
          <a:r>
            <a:rPr lang="ru-RU" sz="1800" kern="1200" dirty="0" err="1"/>
            <a:t>оригінальний</a:t>
          </a:r>
          <a:r>
            <a:rPr lang="ru-RU" sz="1800" kern="1200" dirty="0"/>
            <a:t> </a:t>
          </a:r>
          <a:r>
            <a:rPr lang="ru-RU" sz="1800" kern="1200" dirty="0" err="1"/>
            <a:t>підхід</a:t>
          </a:r>
          <a:r>
            <a:rPr lang="ru-RU" sz="1800" kern="1200" dirty="0"/>
            <a:t> до </a:t>
          </a:r>
          <a:r>
            <a:rPr lang="ru-RU" sz="1800" kern="1200" dirty="0" err="1"/>
            <a:t>розв'язання</a:t>
          </a:r>
          <a:r>
            <a:rPr lang="ru-RU" sz="1800" kern="1200" dirty="0"/>
            <a:t> </a:t>
          </a:r>
          <a:r>
            <a:rPr lang="ru-RU" sz="1800" kern="1200" dirty="0" err="1"/>
            <a:t>завдань</a:t>
          </a:r>
          <a:r>
            <a:rPr lang="ru-RU" sz="1800" kern="1200" dirty="0"/>
            <a:t>; </a:t>
          </a:r>
          <a:r>
            <a:rPr lang="ru-RU" sz="1800" kern="1200" dirty="0" err="1"/>
            <a:t>проникливість</a:t>
          </a:r>
          <a:r>
            <a:rPr lang="ru-RU" sz="1800" kern="1200" dirty="0"/>
            <a:t>), </a:t>
          </a:r>
        </a:p>
      </dsp:txBody>
      <dsp:txXfrm>
        <a:off x="1722971" y="1850891"/>
        <a:ext cx="1956079" cy="4825783"/>
      </dsp:txXfrm>
    </dsp:sp>
    <dsp:sp modelId="{EC1146FD-6BD2-4DEE-99F0-08A23BD25D5D}">
      <dsp:nvSpPr>
        <dsp:cNvPr id="0" name=""/>
        <dsp:cNvSpPr/>
      </dsp:nvSpPr>
      <dsp:spPr>
        <a:xfrm>
          <a:off x="3679051" y="1850891"/>
          <a:ext cx="1697539" cy="482578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err="1"/>
            <a:t>комунікативний</a:t>
          </a:r>
          <a:endParaRPr lang="ru-RU" sz="1800" kern="1200" dirty="0"/>
        </a:p>
        <a:p>
          <a:pPr marL="0" lvl="0" indent="0" algn="ctr" defTabSz="800100">
            <a:lnSpc>
              <a:spcPct val="90000"/>
            </a:lnSpc>
            <a:spcBef>
              <a:spcPct val="0"/>
            </a:spcBef>
            <a:spcAft>
              <a:spcPct val="35000"/>
            </a:spcAft>
            <a:buNone/>
          </a:pPr>
          <a:r>
            <a:rPr lang="ru-RU" sz="1800" kern="1200" dirty="0"/>
            <a:t> (</a:t>
          </a:r>
          <a:r>
            <a:rPr lang="ru-RU" sz="1800" kern="1200" dirty="0" err="1"/>
            <a:t>емоційна</a:t>
          </a:r>
          <a:r>
            <a:rPr lang="ru-RU" sz="1800" kern="1200" dirty="0"/>
            <a:t> </a:t>
          </a:r>
          <a:r>
            <a:rPr lang="ru-RU" sz="1800" kern="1200" dirty="0" err="1"/>
            <a:t>врівноваженість</a:t>
          </a:r>
          <a:r>
            <a:rPr lang="ru-RU" sz="1800" kern="1200" dirty="0"/>
            <a:t>; </a:t>
          </a:r>
          <a:r>
            <a:rPr lang="ru-RU" sz="1800" kern="1200" dirty="0" err="1"/>
            <a:t>тактовність</a:t>
          </a:r>
          <a:r>
            <a:rPr lang="ru-RU" sz="1800" kern="1200" dirty="0"/>
            <a:t>; </a:t>
          </a:r>
          <a:r>
            <a:rPr lang="ru-RU" sz="1800" kern="1200" dirty="0" err="1"/>
            <a:t>вміння</a:t>
          </a:r>
          <a:r>
            <a:rPr lang="ru-RU" sz="1800" kern="1200" dirty="0"/>
            <a:t> </a:t>
          </a:r>
          <a:r>
            <a:rPr lang="ru-RU" sz="1800" kern="1200" dirty="0" err="1"/>
            <a:t>чітко</a:t>
          </a:r>
          <a:r>
            <a:rPr lang="ru-RU" sz="1800" kern="1200" dirty="0"/>
            <a:t> </a:t>
          </a:r>
          <a:r>
            <a:rPr lang="ru-RU" sz="1800" kern="1200" dirty="0" err="1"/>
            <a:t>формулювати</a:t>
          </a:r>
          <a:r>
            <a:rPr lang="ru-RU" sz="1800" kern="1200" dirty="0"/>
            <a:t> </a:t>
          </a:r>
          <a:r>
            <a:rPr lang="ru-RU" sz="1800" kern="1200" dirty="0" err="1"/>
            <a:t>свої</a:t>
          </a:r>
          <a:r>
            <a:rPr lang="ru-RU" sz="1800" kern="1200" dirty="0"/>
            <a:t> думки),</a:t>
          </a:r>
        </a:p>
      </dsp:txBody>
      <dsp:txXfrm>
        <a:off x="3679051" y="1850891"/>
        <a:ext cx="1697539" cy="4825783"/>
      </dsp:txXfrm>
    </dsp:sp>
    <dsp:sp modelId="{76D8C91B-7742-4CE0-9E56-01A48497F4A1}">
      <dsp:nvSpPr>
        <dsp:cNvPr id="0" name=""/>
        <dsp:cNvSpPr/>
      </dsp:nvSpPr>
      <dsp:spPr>
        <a:xfrm>
          <a:off x="5376591" y="1850891"/>
          <a:ext cx="1881931" cy="482578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err="1"/>
            <a:t>організаційний</a:t>
          </a:r>
          <a:r>
            <a:rPr lang="ru-RU" sz="1800" kern="1200" dirty="0"/>
            <a:t> (</a:t>
          </a:r>
          <a:r>
            <a:rPr lang="ru-RU" sz="1800" kern="1200" dirty="0" err="1"/>
            <a:t>самодисциплінованість</a:t>
          </a:r>
          <a:r>
            <a:rPr lang="ru-RU" sz="1800" kern="1200" dirty="0"/>
            <a:t>, </a:t>
          </a:r>
          <a:r>
            <a:rPr lang="ru-RU" sz="1800" kern="1200" dirty="0" err="1"/>
            <a:t>цілеспрямованість</a:t>
          </a:r>
          <a:r>
            <a:rPr lang="ru-RU" sz="1800" kern="1200" dirty="0"/>
            <a:t>, </a:t>
          </a:r>
          <a:r>
            <a:rPr lang="ru-RU" sz="1800" kern="1200" dirty="0" err="1"/>
            <a:t>наполегливість</a:t>
          </a:r>
          <a:r>
            <a:rPr lang="ru-RU" sz="1800" kern="1200" dirty="0"/>
            <a:t>; </a:t>
          </a:r>
          <a:r>
            <a:rPr lang="ru-RU" sz="1800" kern="1200" dirty="0" err="1"/>
            <a:t>організаторські</a:t>
          </a:r>
          <a:r>
            <a:rPr lang="ru-RU" sz="1800" kern="1200" dirty="0"/>
            <a:t> </a:t>
          </a:r>
          <a:r>
            <a:rPr lang="ru-RU" sz="1800" kern="1200" dirty="0" err="1"/>
            <a:t>здібності</a:t>
          </a:r>
          <a:r>
            <a:rPr lang="ru-RU" sz="1800" kern="1200" dirty="0"/>
            <a:t>),</a:t>
          </a:r>
        </a:p>
      </dsp:txBody>
      <dsp:txXfrm>
        <a:off x="5376591" y="1850891"/>
        <a:ext cx="1881931" cy="4825783"/>
      </dsp:txXfrm>
    </dsp:sp>
    <dsp:sp modelId="{AF0C0242-A8D7-4E64-9AC1-7E0B0BA16226}">
      <dsp:nvSpPr>
        <dsp:cNvPr id="0" name=""/>
        <dsp:cNvSpPr/>
      </dsp:nvSpPr>
      <dsp:spPr>
        <a:xfrm>
          <a:off x="7258523" y="1850891"/>
          <a:ext cx="1881931" cy="482578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err="1"/>
            <a:t>засвідчувальний</a:t>
          </a:r>
          <a:r>
            <a:rPr lang="ru-RU" sz="1800" kern="1200" dirty="0"/>
            <a:t> — </a:t>
          </a:r>
          <a:r>
            <a:rPr lang="ru-RU" sz="1800" kern="1200" dirty="0" err="1"/>
            <a:t>розвинута</a:t>
          </a:r>
          <a:r>
            <a:rPr lang="ru-RU" sz="1800" kern="1200" dirty="0"/>
            <a:t> </a:t>
          </a:r>
          <a:r>
            <a:rPr lang="ru-RU" sz="1800" kern="1200" dirty="0" err="1"/>
            <a:t>письмова</a:t>
          </a:r>
          <a:r>
            <a:rPr lang="ru-RU" sz="1800" kern="1200" dirty="0"/>
            <a:t> </a:t>
          </a:r>
          <a:r>
            <a:rPr lang="ru-RU" sz="1800" kern="1200" dirty="0" err="1"/>
            <a:t>мова</a:t>
          </a:r>
          <a:r>
            <a:rPr lang="ru-RU" sz="1800" kern="1200" dirty="0"/>
            <a:t>; </a:t>
          </a:r>
          <a:r>
            <a:rPr lang="ru-RU" sz="1800" kern="1200" dirty="0" err="1"/>
            <a:t>вміння</a:t>
          </a:r>
          <a:r>
            <a:rPr lang="ru-RU" sz="1800" kern="1200" dirty="0"/>
            <a:t> </a:t>
          </a:r>
          <a:r>
            <a:rPr lang="ru-RU" sz="1800" kern="1200" dirty="0" err="1"/>
            <a:t>швидко</a:t>
          </a:r>
          <a:r>
            <a:rPr lang="ru-RU" sz="1800" kern="1200" dirty="0"/>
            <a:t> </a:t>
          </a:r>
          <a:r>
            <a:rPr lang="ru-RU" sz="1800" kern="1200" dirty="0" err="1"/>
            <a:t>узагальнювати</a:t>
          </a:r>
          <a:r>
            <a:rPr lang="ru-RU" sz="1800" kern="1200" dirty="0"/>
            <a:t> </a:t>
          </a:r>
          <a:r>
            <a:rPr lang="ru-RU" sz="1800" kern="1200" dirty="0" err="1"/>
            <a:t>інформацію</a:t>
          </a:r>
          <a:r>
            <a:rPr lang="ru-RU" sz="1800" kern="1200" dirty="0"/>
            <a:t>; </a:t>
          </a:r>
          <a:r>
            <a:rPr lang="ru-RU" sz="1800" kern="1200" dirty="0" err="1"/>
            <a:t>вміння</a:t>
          </a:r>
          <a:r>
            <a:rPr lang="ru-RU" sz="1800" kern="1200" dirty="0"/>
            <a:t> </a:t>
          </a:r>
          <a:r>
            <a:rPr lang="ru-RU" sz="1800" kern="1200" dirty="0" err="1"/>
            <a:t>письмово</a:t>
          </a:r>
          <a:r>
            <a:rPr lang="ru-RU" sz="1800" kern="1200" dirty="0"/>
            <a:t> </a:t>
          </a:r>
          <a:r>
            <a:rPr lang="ru-RU" sz="1800" kern="1200" dirty="0" err="1"/>
            <a:t>описувати</a:t>
          </a:r>
          <a:r>
            <a:rPr lang="ru-RU" sz="1800" kern="1200" dirty="0"/>
            <a:t> </a:t>
          </a:r>
          <a:r>
            <a:rPr lang="ru-RU" sz="1800" kern="1200" dirty="0" err="1"/>
            <a:t>юридичні</a:t>
          </a:r>
          <a:r>
            <a:rPr lang="ru-RU" sz="1800" kern="1200" dirty="0"/>
            <a:t> </a:t>
          </a:r>
          <a:r>
            <a:rPr lang="ru-RU" sz="1800" kern="1200" dirty="0" err="1"/>
            <a:t>явища</a:t>
          </a:r>
          <a:r>
            <a:rPr lang="ru-RU" sz="1800" kern="1200" dirty="0"/>
            <a:t>).</a:t>
          </a:r>
        </a:p>
      </dsp:txBody>
      <dsp:txXfrm>
        <a:off x="7258523" y="1850891"/>
        <a:ext cx="1881931" cy="4825783"/>
      </dsp:txXfrm>
    </dsp:sp>
    <dsp:sp modelId="{B7BFE5D1-F611-4158-B65A-72A4922ADF34}">
      <dsp:nvSpPr>
        <dsp:cNvPr id="0" name=""/>
        <dsp:cNvSpPr/>
      </dsp:nvSpPr>
      <dsp:spPr>
        <a:xfrm>
          <a:off x="0" y="6395984"/>
          <a:ext cx="9144000" cy="53619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3E745-9BA9-4177-A6AF-880A865459E2}">
      <dsp:nvSpPr>
        <dsp:cNvPr id="0" name=""/>
        <dsp:cNvSpPr/>
      </dsp:nvSpPr>
      <dsp:spPr>
        <a:xfrm rot="5400000">
          <a:off x="-227615" y="263408"/>
          <a:ext cx="1517435" cy="1062204"/>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b="1" i="1" kern="1200" dirty="0"/>
            <a:t>Масовість юридичної професії </a:t>
          </a:r>
          <a:endParaRPr lang="ru-RU" sz="1400" b="1" i="1" kern="1200" dirty="0"/>
        </a:p>
      </dsp:txBody>
      <dsp:txXfrm rot="-5400000">
        <a:off x="1" y="566894"/>
        <a:ext cx="1062204" cy="455231"/>
      </dsp:txXfrm>
    </dsp:sp>
    <dsp:sp modelId="{D9CAEE65-CD11-483F-8752-AA99025105A4}">
      <dsp:nvSpPr>
        <dsp:cNvPr id="0" name=""/>
        <dsp:cNvSpPr/>
      </dsp:nvSpPr>
      <dsp:spPr>
        <a:xfrm rot="5400000">
          <a:off x="4470884" y="-3404174"/>
          <a:ext cx="1049427" cy="7866787"/>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uk-UA" sz="1800" kern="1200" dirty="0"/>
            <a:t> Юридичну роботу здійснюють на сьогоднішній день тисячі уповноважених на те спеціалістів (прокурори, адвокати, судді, слідчі...), які виконують значну кількість юридично значущих дій, вирішують щоденно десятки та сотні тисяч юридичних справ.  </a:t>
          </a:r>
          <a:endParaRPr lang="ru-RU" sz="1800" kern="1200" dirty="0"/>
        </a:p>
      </dsp:txBody>
      <dsp:txXfrm rot="-5400000">
        <a:off x="1062205" y="55734"/>
        <a:ext cx="7815558" cy="946969"/>
      </dsp:txXfrm>
    </dsp:sp>
    <dsp:sp modelId="{F11FED28-2448-4B95-9262-013DA897AD60}">
      <dsp:nvSpPr>
        <dsp:cNvPr id="0" name=""/>
        <dsp:cNvSpPr/>
      </dsp:nvSpPr>
      <dsp:spPr>
        <a:xfrm rot="5400000">
          <a:off x="-227615" y="1604461"/>
          <a:ext cx="1517435" cy="1062204"/>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b="1" i="1" kern="1200" dirty="0"/>
            <a:t>Елітність</a:t>
          </a:r>
          <a:r>
            <a:rPr lang="uk-UA" sz="1100" b="1" i="1" kern="1200" dirty="0"/>
            <a:t> </a:t>
          </a:r>
          <a:endParaRPr lang="ru-RU" sz="1100" b="1" i="1" kern="1200" dirty="0"/>
        </a:p>
      </dsp:txBody>
      <dsp:txXfrm rot="-5400000">
        <a:off x="1" y="1907947"/>
        <a:ext cx="1062204" cy="455231"/>
      </dsp:txXfrm>
    </dsp:sp>
    <dsp:sp modelId="{E58F6E05-90D9-45D2-87AF-668D38D07F97}">
      <dsp:nvSpPr>
        <dsp:cNvPr id="0" name=""/>
        <dsp:cNvSpPr/>
      </dsp:nvSpPr>
      <dsp:spPr>
        <a:xfrm rot="5400000">
          <a:off x="4502431" y="-2110142"/>
          <a:ext cx="986333" cy="7866787"/>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uk-UA" sz="1800" kern="1200" dirty="0"/>
            <a:t>З іншої точки зору, юридичну роботу виконують не всі, хто бажає, а лише уповноважені особи, які володіють відповідними знаннями та навичками. </a:t>
          </a:r>
          <a:endParaRPr lang="ru-RU" sz="1800" kern="1200" dirty="0"/>
        </a:p>
      </dsp:txBody>
      <dsp:txXfrm rot="-5400000">
        <a:off x="1062205" y="1378233"/>
        <a:ext cx="7818638" cy="890035"/>
      </dsp:txXfrm>
    </dsp:sp>
    <dsp:sp modelId="{A4D1D273-B572-41C3-842C-1D149708F81C}">
      <dsp:nvSpPr>
        <dsp:cNvPr id="0" name=""/>
        <dsp:cNvSpPr/>
      </dsp:nvSpPr>
      <dsp:spPr>
        <a:xfrm rot="5400000">
          <a:off x="-227615" y="3314186"/>
          <a:ext cx="1517435" cy="1062204"/>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uk-UA" sz="1400" b="1" i="1" kern="1200" dirty="0"/>
            <a:t>Особлива </a:t>
          </a:r>
          <a:r>
            <a:rPr lang="uk-UA" sz="1400" b="1" i="1" kern="1200" dirty="0" err="1"/>
            <a:t>відповідаль-ність</a:t>
          </a:r>
          <a:endParaRPr lang="ru-RU" sz="1400" b="1" i="1" kern="1200" dirty="0"/>
        </a:p>
      </dsp:txBody>
      <dsp:txXfrm rot="-5400000">
        <a:off x="1" y="3617672"/>
        <a:ext cx="1062204" cy="455231"/>
      </dsp:txXfrm>
    </dsp:sp>
    <dsp:sp modelId="{0C2C828A-EA6A-4F0C-98B5-A52E9F9E6A0D}">
      <dsp:nvSpPr>
        <dsp:cNvPr id="0" name=""/>
        <dsp:cNvSpPr/>
      </dsp:nvSpPr>
      <dsp:spPr>
        <a:xfrm rot="5400000">
          <a:off x="4133760" y="-353655"/>
          <a:ext cx="1723676" cy="7866787"/>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uk-UA" sz="1800" kern="1200" dirty="0"/>
            <a:t>Від поради або рішення юриста багато в чому залежить доля людини, благополуччя сім’ї, її майновий стан, економічний розвиток суспільства. При цьому, помилки в роботі юриста - це пряма загроза суспільним інтересам, які охороняються правом. За свої помилки кожний юрист несе особисту відповідальність. Однак слід зробити акцент на відповідальності позитивній, яка полягає у відповідальному, свідомому ставленні до своєї роботи, що забезпечує її високу якість. </a:t>
          </a:r>
          <a:endParaRPr lang="ru-RU" sz="1800" kern="1200" dirty="0"/>
        </a:p>
      </dsp:txBody>
      <dsp:txXfrm rot="-5400000">
        <a:off x="1062205" y="2802043"/>
        <a:ext cx="7782644" cy="15553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EEE0E-1EF8-4758-8662-06C0B3F7BAE0}">
      <dsp:nvSpPr>
        <dsp:cNvPr id="0" name=""/>
        <dsp:cNvSpPr/>
      </dsp:nvSpPr>
      <dsp:spPr>
        <a:xfrm rot="5400000">
          <a:off x="-92046" y="308450"/>
          <a:ext cx="1390982" cy="1217226"/>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uk-UA" sz="1800" b="1" i="1" kern="1200" dirty="0" err="1"/>
            <a:t>Конфлікт-ність</a:t>
          </a:r>
          <a:endParaRPr lang="ru-RU" sz="1800" b="1" i="1" kern="1200" dirty="0"/>
        </a:p>
      </dsp:txBody>
      <dsp:txXfrm rot="-5400000">
        <a:off x="-5168" y="830185"/>
        <a:ext cx="1217226" cy="173756"/>
      </dsp:txXfrm>
    </dsp:sp>
    <dsp:sp modelId="{82398B11-305F-4624-886E-6597918E17DB}">
      <dsp:nvSpPr>
        <dsp:cNvPr id="0" name=""/>
        <dsp:cNvSpPr/>
      </dsp:nvSpPr>
      <dsp:spPr>
        <a:xfrm rot="5400000">
          <a:off x="4504233" y="-2973200"/>
          <a:ext cx="1233187" cy="7616328"/>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uk-UA" sz="1800" kern="1200" dirty="0"/>
            <a:t>Юридична діяльність дуже часто відбувається на стику протилежних інтересів в умовах протидії або відкритої боротьби: позивач - відповідач, обвинувачений - потерпілий, правопорушник - співробітник правоохоронного органу тощо</a:t>
          </a:r>
          <a:endParaRPr lang="ru-RU" sz="1800" kern="1200" dirty="0"/>
        </a:p>
      </dsp:txBody>
      <dsp:txXfrm rot="-5400000">
        <a:off x="1312663" y="278569"/>
        <a:ext cx="7556129" cy="1112789"/>
      </dsp:txXfrm>
    </dsp:sp>
    <dsp:sp modelId="{33326824-BA61-4B4B-AA70-9A83769A3AEA}">
      <dsp:nvSpPr>
        <dsp:cNvPr id="0" name=""/>
        <dsp:cNvSpPr/>
      </dsp:nvSpPr>
      <dsp:spPr>
        <a:xfrm rot="5400000">
          <a:off x="-54471" y="1830036"/>
          <a:ext cx="1390982" cy="1292375"/>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uk-UA" sz="1800" b="1" i="1" kern="1200" dirty="0" err="1"/>
            <a:t>Інтелек-туальна</a:t>
          </a:r>
          <a:r>
            <a:rPr lang="uk-UA" sz="1800" b="1" i="1" kern="1200" dirty="0"/>
            <a:t> </a:t>
          </a:r>
          <a:r>
            <a:rPr lang="uk-UA" sz="1800" b="1" i="1" kern="1200" dirty="0" err="1"/>
            <a:t>привабли-вість</a:t>
          </a:r>
          <a:endParaRPr lang="ru-RU" sz="1800" b="1" i="1" kern="1200" dirty="0"/>
        </a:p>
      </dsp:txBody>
      <dsp:txXfrm rot="-5400000">
        <a:off x="-5167" y="2426921"/>
        <a:ext cx="1292375" cy="98607"/>
      </dsp:txXfrm>
    </dsp:sp>
    <dsp:sp modelId="{7ACE093C-ABF7-4710-837B-D58480F41336}">
      <dsp:nvSpPr>
        <dsp:cNvPr id="0" name=""/>
        <dsp:cNvSpPr/>
      </dsp:nvSpPr>
      <dsp:spPr>
        <a:xfrm rot="5400000">
          <a:off x="4433985" y="-1513391"/>
          <a:ext cx="1475671" cy="751434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57150" lvl="1" indent="0" algn="l" defTabSz="444500">
            <a:lnSpc>
              <a:spcPct val="90000"/>
            </a:lnSpc>
            <a:spcBef>
              <a:spcPct val="0"/>
            </a:spcBef>
            <a:spcAft>
              <a:spcPct val="15000"/>
            </a:spcAft>
            <a:buNone/>
          </a:pPr>
          <a:r>
            <a:rPr lang="uk-UA" sz="1800" kern="1200" dirty="0"/>
            <a:t> В ході вирішення юридичної справи юристу доводиться застосовувати загальні вимоги правової норми до конкретної життєвої ситуації шляхом прийняття відповідного рішення. Це передбачає необхідність прогнозування подальшого розвитку подій, моделювання можливих ситуацій, визначення засобів для їх попередження, що свідчить про інтелектуальну напруженість юридичної роботи. </a:t>
          </a:r>
          <a:endParaRPr lang="ru-RU" sz="1800" kern="1200" dirty="0"/>
        </a:p>
      </dsp:txBody>
      <dsp:txXfrm rot="-5400000">
        <a:off x="1414650" y="1577980"/>
        <a:ext cx="7442305" cy="1331599"/>
      </dsp:txXfrm>
    </dsp:sp>
    <dsp:sp modelId="{C6F4808F-BCB7-405C-9D92-935CFDC17233}">
      <dsp:nvSpPr>
        <dsp:cNvPr id="0" name=""/>
        <dsp:cNvSpPr/>
      </dsp:nvSpPr>
      <dsp:spPr>
        <a:xfrm rot="5400000">
          <a:off x="-90137" y="3477602"/>
          <a:ext cx="1390982" cy="1221043"/>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b="1" i="1" kern="1200" dirty="0" err="1"/>
            <a:t>Колектив-ність</a:t>
          </a:r>
          <a:r>
            <a:rPr lang="ru-RU" sz="1800" b="1" i="1" kern="1200" dirty="0"/>
            <a:t> </a:t>
          </a:r>
          <a:r>
            <a:rPr lang="ru-RU" sz="1800" b="1" i="1" kern="1200" dirty="0" err="1"/>
            <a:t>праці</a:t>
          </a:r>
          <a:endParaRPr lang="ru-RU" sz="1800" b="1" i="1" kern="1200" dirty="0"/>
        </a:p>
      </dsp:txBody>
      <dsp:txXfrm rot="-5400000">
        <a:off x="-5167" y="4003155"/>
        <a:ext cx="1221043" cy="169939"/>
      </dsp:txXfrm>
    </dsp:sp>
    <dsp:sp modelId="{A5958565-B5D2-45B6-A931-8937A26B375B}">
      <dsp:nvSpPr>
        <dsp:cNvPr id="0" name=""/>
        <dsp:cNvSpPr/>
      </dsp:nvSpPr>
      <dsp:spPr>
        <a:xfrm rot="5400000">
          <a:off x="4349147" y="97645"/>
          <a:ext cx="1581148" cy="757854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57150" lvl="1" indent="0" algn="l" defTabSz="488950">
            <a:lnSpc>
              <a:spcPct val="90000"/>
            </a:lnSpc>
            <a:spcBef>
              <a:spcPct val="0"/>
            </a:spcBef>
            <a:spcAft>
              <a:spcPct val="15000"/>
            </a:spcAft>
            <a:buNone/>
          </a:pPr>
          <a:r>
            <a:rPr lang="ru-RU" sz="1800" kern="1200" dirty="0" err="1"/>
            <a:t>Значна</a:t>
          </a:r>
          <a:r>
            <a:rPr lang="ru-RU" sz="1800" kern="1200" dirty="0"/>
            <a:t> </a:t>
          </a:r>
          <a:r>
            <a:rPr lang="ru-RU" sz="1800" kern="1200" dirty="0" err="1"/>
            <a:t>кількість</a:t>
          </a:r>
          <a:r>
            <a:rPr lang="ru-RU" sz="1800" kern="1200" dirty="0"/>
            <a:t> </a:t>
          </a:r>
          <a:r>
            <a:rPr lang="ru-RU" sz="1800" kern="1200" dirty="0" err="1"/>
            <a:t>рішень</a:t>
          </a:r>
          <a:r>
            <a:rPr lang="ru-RU" sz="1800" kern="1200" dirty="0"/>
            <a:t> </a:t>
          </a:r>
          <a:r>
            <a:rPr lang="ru-RU" sz="1800" kern="1200" dirty="0" err="1"/>
            <a:t>приймаються</a:t>
          </a:r>
          <a:r>
            <a:rPr lang="ru-RU" sz="1800" kern="1200" dirty="0"/>
            <a:t> не </a:t>
          </a:r>
          <a:r>
            <a:rPr lang="ru-RU" sz="1800" kern="1200" dirty="0" err="1"/>
            <a:t>від</a:t>
          </a:r>
          <a:r>
            <a:rPr lang="ru-RU" sz="1800" kern="1200" dirty="0"/>
            <a:t> </a:t>
          </a:r>
          <a:r>
            <a:rPr lang="ru-RU" sz="1800" kern="1200" dirty="0" err="1"/>
            <a:t>імені</a:t>
          </a:r>
          <a:r>
            <a:rPr lang="ru-RU" sz="1800" kern="1200" dirty="0"/>
            <a:t> конкретного </a:t>
          </a:r>
          <a:r>
            <a:rPr lang="ru-RU" sz="1800" kern="1200" dirty="0" err="1"/>
            <a:t>виконавця</a:t>
          </a:r>
          <a:r>
            <a:rPr lang="ru-RU" sz="1800" kern="1200" dirty="0"/>
            <a:t>, а </a:t>
          </a:r>
          <a:r>
            <a:rPr lang="ru-RU" sz="1800" kern="1200" dirty="0" err="1"/>
            <a:t>від</a:t>
          </a:r>
          <a:r>
            <a:rPr lang="ru-RU" sz="1800" kern="1200" dirty="0"/>
            <a:t> </a:t>
          </a:r>
          <a:r>
            <a:rPr lang="ru-RU" sz="1800" kern="1200" dirty="0" err="1"/>
            <a:t>імені</a:t>
          </a:r>
          <a:r>
            <a:rPr lang="ru-RU" sz="1800" kern="1200" dirty="0"/>
            <a:t> органу </a:t>
          </a:r>
          <a:r>
            <a:rPr lang="ru-RU" sz="1800" kern="1200" dirty="0" err="1"/>
            <a:t>держави</a:t>
          </a:r>
          <a:r>
            <a:rPr lang="ru-RU" sz="1800" kern="1200" dirty="0"/>
            <a:t> </a:t>
          </a:r>
          <a:r>
            <a:rPr lang="ru-RU" sz="1800" kern="1200" dirty="0" err="1"/>
            <a:t>або</a:t>
          </a:r>
          <a:r>
            <a:rPr lang="ru-RU" sz="1800" kern="1200" dirty="0"/>
            <a:t> </a:t>
          </a:r>
          <a:r>
            <a:rPr lang="ru-RU" sz="1800" kern="1200" dirty="0" err="1"/>
            <a:t>всієї</a:t>
          </a:r>
          <a:r>
            <a:rPr lang="ru-RU" sz="1800" kern="1200" dirty="0"/>
            <a:t> </a:t>
          </a:r>
          <a:r>
            <a:rPr lang="ru-RU" sz="1800" kern="1200" dirty="0" err="1"/>
            <a:t>держави</a:t>
          </a:r>
          <a:r>
            <a:rPr lang="ru-RU" sz="1800" kern="1200" dirty="0"/>
            <a:t>, </a:t>
          </a:r>
          <a:r>
            <a:rPr lang="ru-RU" sz="1800" kern="1200" dirty="0" err="1"/>
            <a:t>що</a:t>
          </a:r>
          <a:r>
            <a:rPr lang="ru-RU" sz="1800" kern="1200" dirty="0"/>
            <a:t> </a:t>
          </a:r>
          <a:r>
            <a:rPr lang="ru-RU" sz="1800" kern="1200" dirty="0" err="1"/>
            <a:t>вказує</a:t>
          </a:r>
          <a:r>
            <a:rPr lang="ru-RU" sz="1800" kern="1200" dirty="0"/>
            <a:t> на </a:t>
          </a:r>
          <a:r>
            <a:rPr lang="ru-RU" sz="1800" kern="1200" dirty="0" err="1"/>
            <a:t>колективність</a:t>
          </a:r>
          <a:r>
            <a:rPr lang="ru-RU" sz="1800" kern="1200" dirty="0"/>
            <a:t> </a:t>
          </a:r>
          <a:r>
            <a:rPr lang="ru-RU" sz="1800" kern="1200" dirty="0" err="1"/>
            <a:t>його</a:t>
          </a:r>
          <a:r>
            <a:rPr lang="ru-RU" sz="1800" kern="1200" dirty="0"/>
            <a:t> </a:t>
          </a:r>
          <a:r>
            <a:rPr lang="ru-RU" sz="1800" kern="1200" dirty="0" err="1"/>
            <a:t>вироблення</a:t>
          </a:r>
          <a:r>
            <a:rPr lang="ru-RU" sz="1800" kern="1200" dirty="0"/>
            <a:t>, </a:t>
          </a:r>
          <a:r>
            <a:rPr lang="ru-RU" sz="1800" kern="1200" dirty="0" err="1"/>
            <a:t>прийняття</a:t>
          </a:r>
          <a:r>
            <a:rPr lang="ru-RU" sz="1800" kern="1200" dirty="0"/>
            <a:t> та </a:t>
          </a:r>
          <a:r>
            <a:rPr lang="ru-RU" sz="1800" kern="1200" dirty="0" err="1"/>
            <a:t>забезпечення</a:t>
          </a:r>
          <a:r>
            <a:rPr lang="ru-RU" sz="1800" kern="1200" dirty="0"/>
            <a:t> </a:t>
          </a:r>
          <a:r>
            <a:rPr lang="ru-RU" sz="1800" kern="1200" dirty="0" err="1"/>
            <a:t>реалізації</a:t>
          </a:r>
          <a:r>
            <a:rPr lang="ru-RU" sz="1800" kern="1200" dirty="0"/>
            <a:t>. </a:t>
          </a:r>
          <a:r>
            <a:rPr lang="ru-RU" sz="1800" kern="1200" dirty="0" err="1"/>
            <a:t>Наприклад</a:t>
          </a:r>
          <a:r>
            <a:rPr lang="ru-RU" sz="1800" kern="1200" dirty="0"/>
            <a:t>, </a:t>
          </a:r>
          <a:r>
            <a:rPr lang="ru-RU" sz="1800" kern="1200" dirty="0" err="1"/>
            <a:t>рішення</a:t>
          </a:r>
          <a:r>
            <a:rPr lang="ru-RU" sz="1800" kern="1200" dirty="0"/>
            <a:t> суду </a:t>
          </a:r>
          <a:r>
            <a:rPr lang="ru-RU" sz="1800" kern="1200" dirty="0" err="1"/>
            <a:t>базується</a:t>
          </a:r>
          <a:r>
            <a:rPr lang="ru-RU" sz="1800" kern="1200" dirty="0"/>
            <a:t> на результатах </a:t>
          </a:r>
          <a:r>
            <a:rPr lang="ru-RU" sz="1800" kern="1200" dirty="0" err="1"/>
            <a:t>колективної</a:t>
          </a:r>
          <a:r>
            <a:rPr lang="ru-RU" sz="1800" kern="1200" dirty="0"/>
            <a:t> </a:t>
          </a:r>
          <a:r>
            <a:rPr lang="ru-RU" sz="1800" kern="1200" dirty="0" err="1"/>
            <a:t>праці</a:t>
          </a:r>
          <a:r>
            <a:rPr lang="ru-RU" sz="1800" kern="1200" dirty="0"/>
            <a:t> </a:t>
          </a:r>
          <a:r>
            <a:rPr lang="ru-RU" sz="1800" kern="1200" dirty="0" err="1"/>
            <a:t>багатьох</a:t>
          </a:r>
          <a:r>
            <a:rPr lang="ru-RU" sz="1800" kern="1200" dirty="0"/>
            <a:t> </a:t>
          </a:r>
          <a:r>
            <a:rPr lang="ru-RU" sz="1800" kern="1200" dirty="0" err="1"/>
            <a:t>учасників</a:t>
          </a:r>
          <a:r>
            <a:rPr lang="ru-RU" sz="1800" kern="1200" dirty="0"/>
            <a:t> </a:t>
          </a:r>
          <a:r>
            <a:rPr lang="ru-RU" sz="1800" kern="1200" dirty="0" err="1"/>
            <a:t>процесу</a:t>
          </a:r>
          <a:r>
            <a:rPr lang="ru-RU" sz="1800" kern="1200" dirty="0"/>
            <a:t> (</a:t>
          </a:r>
          <a:r>
            <a:rPr lang="ru-RU" sz="1800" kern="1200" dirty="0" err="1"/>
            <a:t>слідство</a:t>
          </a:r>
          <a:r>
            <a:rPr lang="ru-RU" sz="1800" kern="1200" dirty="0"/>
            <a:t>, </a:t>
          </a:r>
          <a:r>
            <a:rPr lang="ru-RU" sz="1800" kern="1200" dirty="0" err="1"/>
            <a:t>адвокати</a:t>
          </a:r>
          <a:r>
            <a:rPr lang="ru-RU" sz="1800" kern="1200" dirty="0"/>
            <a:t>, прокуратура, </a:t>
          </a:r>
          <a:r>
            <a:rPr lang="ru-RU" sz="1800" kern="1200" dirty="0" err="1"/>
            <a:t>оперативні</a:t>
          </a:r>
          <a:r>
            <a:rPr lang="ru-RU" sz="1800" kern="1200" dirty="0"/>
            <a:t> </a:t>
          </a:r>
          <a:r>
            <a:rPr lang="ru-RU" sz="1800" kern="1200" dirty="0" err="1"/>
            <a:t>служби</a:t>
          </a:r>
          <a:r>
            <a:rPr lang="ru-RU" sz="1800" kern="1200" dirty="0"/>
            <a:t>, </a:t>
          </a:r>
          <a:r>
            <a:rPr lang="ru-RU" sz="1800" kern="1200" dirty="0" err="1"/>
            <a:t>свідки</a:t>
          </a:r>
          <a:r>
            <a:rPr lang="ru-RU" sz="1800" kern="1200" dirty="0"/>
            <a:t>, </a:t>
          </a:r>
          <a:r>
            <a:rPr lang="ru-RU" sz="1800" kern="1200" dirty="0" err="1"/>
            <a:t>експерти</a:t>
          </a:r>
          <a:r>
            <a:rPr lang="ru-RU" sz="1800" kern="1200" dirty="0"/>
            <a:t>). </a:t>
          </a:r>
        </a:p>
      </dsp:txBody>
      <dsp:txXfrm rot="-5400000">
        <a:off x="1350451" y="3173527"/>
        <a:ext cx="7501356" cy="1426778"/>
      </dsp:txXfrm>
    </dsp:sp>
    <dsp:sp modelId="{730B6DBF-F814-495B-AD4F-F967B62E4214}">
      <dsp:nvSpPr>
        <dsp:cNvPr id="0" name=""/>
        <dsp:cNvSpPr/>
      </dsp:nvSpPr>
      <dsp:spPr>
        <a:xfrm rot="5400000">
          <a:off x="-36258" y="4919526"/>
          <a:ext cx="1390982" cy="1328801"/>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b="1" i="1" kern="1200" dirty="0" err="1"/>
            <a:t>Професіог</a:t>
          </a:r>
          <a:r>
            <a:rPr lang="ru-RU" sz="1800" b="1" i="1" kern="1200" dirty="0"/>
            <a:t>-рама</a:t>
          </a:r>
        </a:p>
      </dsp:txBody>
      <dsp:txXfrm rot="-5400000">
        <a:off x="-5167" y="5552837"/>
        <a:ext cx="1328801" cy="62181"/>
      </dsp:txXfrm>
    </dsp:sp>
    <dsp:sp modelId="{F33B8850-73CA-4B8D-B4AC-0F9C31C6F8AE}">
      <dsp:nvSpPr>
        <dsp:cNvPr id="0" name=""/>
        <dsp:cNvSpPr/>
      </dsp:nvSpPr>
      <dsp:spPr>
        <a:xfrm rot="5400000">
          <a:off x="4432066" y="1760592"/>
          <a:ext cx="1348956" cy="7620863"/>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14300" lvl="1" indent="0" algn="l" defTabSz="622300">
            <a:lnSpc>
              <a:spcPct val="90000"/>
            </a:lnSpc>
            <a:spcBef>
              <a:spcPct val="0"/>
            </a:spcBef>
            <a:spcAft>
              <a:spcPct val="15000"/>
            </a:spcAft>
            <a:buNone/>
          </a:pPr>
          <a:r>
            <a:rPr lang="ru-RU" sz="1800" kern="1200" dirty="0"/>
            <a:t> </a:t>
          </a:r>
          <a:r>
            <a:rPr lang="ru-RU" sz="1800" kern="1200" dirty="0" err="1"/>
            <a:t>Повний</a:t>
          </a:r>
          <a:r>
            <a:rPr lang="ru-RU" sz="1800" kern="1200" dirty="0"/>
            <a:t> </a:t>
          </a:r>
          <a:r>
            <a:rPr lang="ru-RU" sz="1800" kern="1200" dirty="0" err="1"/>
            <a:t>опис</a:t>
          </a:r>
          <a:r>
            <a:rPr lang="ru-RU" sz="1800" kern="1200" dirty="0"/>
            <a:t> </a:t>
          </a:r>
          <a:r>
            <a:rPr lang="ru-RU" sz="1800" kern="1200" dirty="0" err="1"/>
            <a:t>особливостей</a:t>
          </a:r>
          <a:r>
            <a:rPr lang="ru-RU" sz="1800" kern="1200" dirty="0"/>
            <a:t> </a:t>
          </a:r>
          <a:r>
            <a:rPr lang="ru-RU" sz="1800" kern="1200" dirty="0" err="1"/>
            <a:t>певної</a:t>
          </a:r>
          <a:r>
            <a:rPr lang="ru-RU" sz="1800" kern="1200" dirty="0"/>
            <a:t> </a:t>
          </a:r>
          <a:r>
            <a:rPr lang="ru-RU" sz="1800" kern="1200" dirty="0" err="1"/>
            <a:t>професії</a:t>
          </a:r>
          <a:r>
            <a:rPr lang="ru-RU" sz="1800" kern="1200" dirty="0"/>
            <a:t>, </a:t>
          </a:r>
          <a:r>
            <a:rPr lang="ru-RU" sz="1800" kern="1200" dirty="0" err="1"/>
            <a:t>що</a:t>
          </a:r>
          <a:r>
            <a:rPr lang="ru-RU" sz="1800" kern="1200" dirty="0"/>
            <a:t> </a:t>
          </a:r>
          <a:r>
            <a:rPr lang="ru-RU" sz="1800" kern="1200" dirty="0" err="1"/>
            <a:t>розкриває</a:t>
          </a:r>
          <a:r>
            <a:rPr lang="ru-RU" sz="1800" kern="1200" dirty="0"/>
            <a:t> </a:t>
          </a:r>
          <a:r>
            <a:rPr lang="ru-RU" sz="1800" kern="1200" dirty="0" err="1"/>
            <a:t>зміст</a:t>
          </a:r>
          <a:r>
            <a:rPr lang="ru-RU" sz="1800" kern="1200" dirty="0"/>
            <a:t> </a:t>
          </a:r>
          <a:r>
            <a:rPr lang="ru-RU" sz="1800" kern="1200" dirty="0" err="1"/>
            <a:t>професійної</a:t>
          </a:r>
          <a:r>
            <a:rPr lang="ru-RU" sz="1800" kern="1200" dirty="0"/>
            <a:t> </a:t>
          </a:r>
          <a:r>
            <a:rPr lang="ru-RU" sz="1800" kern="1200" dirty="0" err="1"/>
            <a:t>праці</a:t>
          </a:r>
          <a:r>
            <a:rPr lang="ru-RU" sz="1800" kern="1200" dirty="0"/>
            <a:t>, а </a:t>
          </a:r>
          <a:r>
            <a:rPr lang="ru-RU" sz="1800" kern="1200" dirty="0" err="1"/>
            <a:t>також</a:t>
          </a:r>
          <a:r>
            <a:rPr lang="ru-RU" sz="1800" kern="1200" dirty="0"/>
            <a:t> </a:t>
          </a:r>
          <a:r>
            <a:rPr lang="ru-RU" sz="1800" kern="1200" dirty="0" err="1"/>
            <a:t>вимог</a:t>
          </a:r>
          <a:r>
            <a:rPr lang="ru-RU" sz="1800" kern="1200" dirty="0"/>
            <a:t>, </a:t>
          </a:r>
          <a:r>
            <a:rPr lang="ru-RU" sz="1800" kern="1200" dirty="0" err="1"/>
            <a:t>які</a:t>
          </a:r>
          <a:r>
            <a:rPr lang="ru-RU" sz="1800" kern="1200" dirty="0"/>
            <a:t> вона ставить перед </a:t>
          </a:r>
          <a:r>
            <a:rPr lang="ru-RU" sz="1800" kern="1200" dirty="0" err="1"/>
            <a:t>людиною</a:t>
          </a:r>
          <a:r>
            <a:rPr lang="ru-RU" sz="1800" kern="1200" dirty="0"/>
            <a:t>. </a:t>
          </a:r>
          <a:r>
            <a:rPr lang="ru-RU" sz="1800" kern="1200" dirty="0" err="1"/>
            <a:t>Складається</a:t>
          </a:r>
          <a:r>
            <a:rPr lang="ru-RU" sz="1800" kern="1200" dirty="0"/>
            <a:t> на </a:t>
          </a:r>
          <a:r>
            <a:rPr lang="ru-RU" sz="1800" kern="1200" dirty="0" err="1"/>
            <a:t>основі</a:t>
          </a:r>
          <a:r>
            <a:rPr lang="ru-RU" sz="1800" kern="1200" dirty="0"/>
            <a:t> </a:t>
          </a:r>
          <a:r>
            <a:rPr lang="ru-RU" sz="1800" kern="1200" dirty="0" err="1"/>
            <a:t>аналізу</a:t>
          </a:r>
          <a:r>
            <a:rPr lang="ru-RU" sz="1800" kern="1200" dirty="0"/>
            <a:t> </a:t>
          </a:r>
          <a:r>
            <a:rPr lang="ru-RU" sz="1800" kern="1200" dirty="0" err="1"/>
            <a:t>змісту</a:t>
          </a:r>
          <a:r>
            <a:rPr lang="ru-RU" sz="1800" kern="1200" dirty="0"/>
            <a:t> </a:t>
          </a:r>
          <a:r>
            <a:rPr lang="ru-RU" sz="1800" kern="1200" dirty="0" err="1"/>
            <a:t>професійної</a:t>
          </a:r>
          <a:r>
            <a:rPr lang="ru-RU" sz="1800" kern="1200" dirty="0"/>
            <a:t> </a:t>
          </a:r>
          <a:r>
            <a:rPr lang="ru-RU" sz="1800" kern="1200" dirty="0" err="1"/>
            <a:t>діяльності</a:t>
          </a:r>
          <a:r>
            <a:rPr lang="ru-RU" sz="1800" kern="1200" dirty="0"/>
            <a:t> і </a:t>
          </a:r>
          <a:r>
            <a:rPr lang="ru-RU" sz="1800" kern="1200" dirty="0" err="1"/>
            <a:t>містить</a:t>
          </a:r>
          <a:r>
            <a:rPr lang="ru-RU" sz="1800" kern="1200" dirty="0"/>
            <a:t> у </a:t>
          </a:r>
          <a:r>
            <a:rPr lang="ru-RU" sz="1800" kern="1200" dirty="0" err="1"/>
            <a:t>собі</a:t>
          </a:r>
          <a:r>
            <a:rPr lang="ru-RU" sz="1800" kern="1200" dirty="0"/>
            <a:t> </a:t>
          </a:r>
          <a:r>
            <a:rPr lang="ru-RU" sz="1800" kern="1200" dirty="0" err="1"/>
            <a:t>загальну</a:t>
          </a:r>
          <a:r>
            <a:rPr lang="ru-RU" sz="1800" kern="1200" dirty="0"/>
            <a:t> характеристику </a:t>
          </a:r>
          <a:r>
            <a:rPr lang="ru-RU" sz="1800" kern="1200" dirty="0" err="1"/>
            <a:t>професії</a:t>
          </a:r>
          <a:r>
            <a:rPr lang="ru-RU" sz="1800" kern="1200" dirty="0"/>
            <a:t> і </a:t>
          </a:r>
          <a:r>
            <a:rPr lang="ru-RU" sz="1800" kern="1200" dirty="0" err="1"/>
            <a:t>вимоги</a:t>
          </a:r>
          <a:r>
            <a:rPr lang="ru-RU" sz="1800" kern="1200" dirty="0"/>
            <a:t>, </a:t>
          </a:r>
          <a:r>
            <a:rPr lang="ru-RU" sz="1800" kern="1200" dirty="0" err="1"/>
            <a:t>що</a:t>
          </a:r>
          <a:r>
            <a:rPr lang="ru-RU" sz="1800" kern="1200" dirty="0"/>
            <a:t> </a:t>
          </a:r>
          <a:r>
            <a:rPr lang="ru-RU" sz="1800" kern="1200" dirty="0" err="1"/>
            <a:t>професія</a:t>
          </a:r>
          <a:r>
            <a:rPr lang="ru-RU" sz="1800" kern="1200" dirty="0"/>
            <a:t> ставить до </a:t>
          </a:r>
          <a:r>
            <a:rPr lang="ru-RU" sz="1800" kern="1200" dirty="0" err="1"/>
            <a:t>людини</a:t>
          </a:r>
          <a:r>
            <a:rPr lang="ru-RU" sz="1800" kern="1200" dirty="0"/>
            <a:t>. </a:t>
          </a:r>
        </a:p>
      </dsp:txBody>
      <dsp:txXfrm rot="-5400000">
        <a:off x="1296113" y="4962397"/>
        <a:ext cx="7555012" cy="12172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9438F-747D-4D57-AB23-D3FB3E032098}">
      <dsp:nvSpPr>
        <dsp:cNvPr id="0" name=""/>
        <dsp:cNvSpPr/>
      </dsp:nvSpPr>
      <dsp:spPr>
        <a:xfrm>
          <a:off x="0" y="0"/>
          <a:ext cx="9144000" cy="16341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RU" sz="1400" kern="1200" dirty="0" err="1"/>
            <a:t>Громадянська</a:t>
          </a:r>
          <a:r>
            <a:rPr lang="ru-RU" sz="1400" kern="1200" dirty="0"/>
            <a:t> </a:t>
          </a:r>
          <a:r>
            <a:rPr lang="ru-RU" sz="1400" kern="1200" dirty="0" err="1"/>
            <a:t>позиція</a:t>
          </a:r>
          <a:r>
            <a:rPr lang="ru-RU" sz="1400" kern="1200" dirty="0"/>
            <a:t> юриста </a:t>
          </a:r>
          <a:r>
            <a:rPr lang="ru-RU" sz="1400" kern="1200" dirty="0" err="1"/>
            <a:t>має</a:t>
          </a:r>
          <a:r>
            <a:rPr lang="ru-RU" sz="1400" kern="1200" dirty="0"/>
            <a:t> </a:t>
          </a:r>
          <a:r>
            <a:rPr lang="ru-RU" sz="1400" kern="1200" dirty="0" err="1"/>
            <a:t>велике</a:t>
          </a:r>
          <a:r>
            <a:rPr lang="ru-RU" sz="1400" kern="1200" dirty="0"/>
            <a:t> </a:t>
          </a:r>
          <a:r>
            <a:rPr lang="ru-RU" sz="1400" kern="1200" dirty="0" err="1"/>
            <a:t>значення</a:t>
          </a:r>
          <a:r>
            <a:rPr lang="ru-RU" sz="1400" kern="1200" dirty="0"/>
            <a:t> при </a:t>
          </a:r>
          <a:r>
            <a:rPr lang="ru-RU" sz="1400" kern="1200" dirty="0" err="1"/>
            <a:t>соціальної</a:t>
          </a:r>
          <a:r>
            <a:rPr lang="ru-RU" sz="1400" kern="1200" dirty="0"/>
            <a:t> </a:t>
          </a:r>
          <a:r>
            <a:rPr lang="ru-RU" sz="1400" kern="1200" dirty="0" err="1"/>
            <a:t>оцінці</a:t>
          </a:r>
          <a:r>
            <a:rPr lang="ru-RU" sz="1400" kern="1200" dirty="0"/>
            <a:t> </a:t>
          </a:r>
          <a:r>
            <a:rPr lang="ru-RU" sz="1400" kern="1200" dirty="0" err="1"/>
            <a:t>фактів</a:t>
          </a:r>
          <a:r>
            <a:rPr lang="ru-RU" sz="1400" kern="1200" dirty="0"/>
            <a:t>, </a:t>
          </a:r>
          <a:r>
            <a:rPr lang="ru-RU" sz="1400" kern="1200" dirty="0" err="1"/>
            <a:t>подій</a:t>
          </a:r>
          <a:r>
            <a:rPr lang="ru-RU" sz="1400" kern="1200" dirty="0"/>
            <a:t>, </a:t>
          </a:r>
          <a:r>
            <a:rPr lang="ru-RU" sz="1400" kern="1200" dirty="0" err="1"/>
            <a:t>що</a:t>
          </a:r>
          <a:r>
            <a:rPr lang="ru-RU" sz="1400" kern="1200" dirty="0"/>
            <a:t> </a:t>
          </a:r>
          <a:r>
            <a:rPr lang="ru-RU" sz="1400" kern="1200" dirty="0" err="1"/>
            <a:t>мають</a:t>
          </a:r>
          <a:r>
            <a:rPr lang="ru-RU" sz="1400" kern="1200" dirty="0"/>
            <a:t> </a:t>
          </a:r>
          <a:r>
            <a:rPr lang="ru-RU" sz="1400" kern="1200" dirty="0" err="1"/>
            <a:t>юридичне</a:t>
          </a:r>
          <a:r>
            <a:rPr lang="ru-RU" sz="1400" kern="1200" dirty="0"/>
            <a:t> </a:t>
          </a:r>
          <a:r>
            <a:rPr lang="ru-RU" sz="1400" kern="1200" dirty="0" err="1"/>
            <a:t>значення</a:t>
          </a:r>
          <a:r>
            <a:rPr lang="ru-RU" sz="1400" kern="1200" dirty="0"/>
            <a:t>, при </a:t>
          </a:r>
          <a:r>
            <a:rPr lang="ru-RU" sz="1400" kern="1200" dirty="0" err="1"/>
            <a:t>виборі</a:t>
          </a:r>
          <a:r>
            <a:rPr lang="ru-RU" sz="1400" kern="1200" dirty="0"/>
            <a:t> виду і </a:t>
          </a:r>
          <a:r>
            <a:rPr lang="ru-RU" sz="1400" kern="1200" dirty="0" err="1"/>
            <a:t>міри</a:t>
          </a:r>
          <a:r>
            <a:rPr lang="ru-RU" sz="1400" kern="1200" dirty="0"/>
            <a:t> </a:t>
          </a:r>
          <a:r>
            <a:rPr lang="ru-RU" sz="1400" kern="1200" dirty="0" err="1"/>
            <a:t>примусового</a:t>
          </a:r>
          <a:r>
            <a:rPr lang="ru-RU" sz="1400" kern="1200" dirty="0"/>
            <a:t> </a:t>
          </a:r>
          <a:r>
            <a:rPr lang="ru-RU" sz="1400" kern="1200" dirty="0" err="1"/>
            <a:t>впливу</a:t>
          </a:r>
          <a:r>
            <a:rPr lang="ru-RU" sz="1400" kern="1200" dirty="0"/>
            <a:t> до </a:t>
          </a:r>
          <a:r>
            <a:rPr lang="ru-RU" sz="1400" kern="1200" dirty="0" err="1"/>
            <a:t>правопорушника</a:t>
          </a:r>
          <a:r>
            <a:rPr lang="ru-RU" sz="1400" kern="1200" dirty="0"/>
            <a:t>, при </a:t>
          </a:r>
          <a:r>
            <a:rPr lang="ru-RU" sz="1400" kern="1200" dirty="0" err="1"/>
            <a:t>обранні</a:t>
          </a:r>
          <a:r>
            <a:rPr lang="ru-RU" sz="1400" kern="1200" dirty="0"/>
            <a:t> та </a:t>
          </a:r>
          <a:r>
            <a:rPr lang="ru-RU" sz="1400" kern="1200" dirty="0" err="1"/>
            <a:t>застосуванні</a:t>
          </a:r>
          <a:r>
            <a:rPr lang="ru-RU" sz="1400" kern="1200" dirty="0"/>
            <a:t> до винного </a:t>
          </a:r>
          <a:r>
            <a:rPr lang="ru-RU" sz="1400" kern="1200" dirty="0" err="1"/>
            <a:t>встановленого</a:t>
          </a:r>
          <a:r>
            <a:rPr lang="ru-RU" sz="1400" kern="1200" dirty="0"/>
            <a:t> рамками закону </a:t>
          </a:r>
          <a:r>
            <a:rPr lang="ru-RU" sz="1400" kern="1200" dirty="0" err="1"/>
            <a:t>покарання</a:t>
          </a:r>
          <a:r>
            <a:rPr lang="ru-RU" sz="1400" kern="1200" dirty="0"/>
            <a:t>. </a:t>
          </a:r>
        </a:p>
      </dsp:txBody>
      <dsp:txXfrm>
        <a:off x="1992212" y="0"/>
        <a:ext cx="7151787" cy="1634125"/>
      </dsp:txXfrm>
    </dsp:sp>
    <dsp:sp modelId="{C092C032-2821-4C43-A072-C2D0AEEC6D1D}">
      <dsp:nvSpPr>
        <dsp:cNvPr id="0" name=""/>
        <dsp:cNvSpPr/>
      </dsp:nvSpPr>
      <dsp:spPr>
        <a:xfrm>
          <a:off x="163412" y="163412"/>
          <a:ext cx="1828800" cy="1307300"/>
        </a:xfrm>
        <a:prstGeom prst="roundRect">
          <a:avLst>
            <a:gd name="adj" fmla="val 1000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9C4F1-AA79-43C0-9695-A83F4C28C69C}">
      <dsp:nvSpPr>
        <dsp:cNvPr id="0" name=""/>
        <dsp:cNvSpPr/>
      </dsp:nvSpPr>
      <dsp:spPr>
        <a:xfrm>
          <a:off x="0" y="1800201"/>
          <a:ext cx="9144000" cy="16341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RU" sz="1400" kern="1200" dirty="0" err="1"/>
            <a:t>Службова</a:t>
          </a:r>
          <a:r>
            <a:rPr lang="ru-RU" sz="1400" kern="1200" dirty="0"/>
            <a:t> </a:t>
          </a:r>
          <a:r>
            <a:rPr lang="ru-RU" sz="1400" kern="1200" dirty="0" err="1"/>
            <a:t>діяльність</a:t>
          </a:r>
          <a:r>
            <a:rPr lang="ru-RU" sz="1400" kern="1200" dirty="0"/>
            <a:t> юриста носить </a:t>
          </a:r>
          <a:r>
            <a:rPr lang="ru-RU" sz="1400" kern="1200" dirty="0" err="1"/>
            <a:t>державний</a:t>
          </a:r>
          <a:r>
            <a:rPr lang="ru-RU" sz="1400" kern="1200" dirty="0"/>
            <a:t> характер. Вона </a:t>
          </a:r>
          <a:r>
            <a:rPr lang="ru-RU" sz="1400" kern="1200" dirty="0" err="1"/>
            <a:t>пов'язана</a:t>
          </a:r>
          <a:r>
            <a:rPr lang="ru-RU" sz="1400" kern="1200" dirty="0"/>
            <a:t> з </a:t>
          </a:r>
          <a:r>
            <a:rPr lang="ru-RU" sz="1400" kern="1200" dirty="0" err="1"/>
            <a:t>питаннями</a:t>
          </a:r>
          <a:r>
            <a:rPr lang="ru-RU" sz="1400" kern="1200" dirty="0"/>
            <a:t> </a:t>
          </a:r>
          <a:r>
            <a:rPr lang="ru-RU" sz="1400" kern="1200" dirty="0" err="1"/>
            <a:t>дотримання</a:t>
          </a:r>
          <a:r>
            <a:rPr lang="ru-RU" sz="1400" kern="1200" dirty="0"/>
            <a:t> </a:t>
          </a:r>
          <a:r>
            <a:rPr lang="ru-RU" sz="1400" kern="1200" dirty="0" err="1"/>
            <a:t>державної</a:t>
          </a:r>
          <a:r>
            <a:rPr lang="ru-RU" sz="1400" kern="1200" dirty="0"/>
            <a:t> </a:t>
          </a:r>
          <a:r>
            <a:rPr lang="ru-RU" sz="1400" kern="1200" dirty="0" err="1"/>
            <a:t>дисципліни</a:t>
          </a:r>
          <a:r>
            <a:rPr lang="ru-RU" sz="1400" kern="1200" dirty="0"/>
            <a:t>, </a:t>
          </a:r>
          <a:r>
            <a:rPr lang="ru-RU" sz="1400" kern="1200" dirty="0" err="1"/>
            <a:t>забезпечення</a:t>
          </a:r>
          <a:r>
            <a:rPr lang="ru-RU" sz="1400" kern="1200" dirty="0"/>
            <a:t> </a:t>
          </a:r>
          <a:r>
            <a:rPr lang="ru-RU" sz="1400" kern="1200" dirty="0" err="1"/>
            <a:t>законності</a:t>
          </a:r>
          <a:r>
            <a:rPr lang="ru-RU" sz="1400" kern="1200" dirty="0"/>
            <a:t>, </a:t>
          </a:r>
          <a:r>
            <a:rPr lang="ru-RU" sz="1400" kern="1200" dirty="0" err="1"/>
            <a:t>зміцнення</a:t>
          </a:r>
          <a:r>
            <a:rPr lang="ru-RU" sz="1400" kern="1200" dirty="0"/>
            <a:t> правопорядку та </a:t>
          </a:r>
          <a:r>
            <a:rPr lang="ru-RU" sz="1400" kern="1200" dirty="0" err="1"/>
            <a:t>ін</a:t>
          </a:r>
          <a:r>
            <a:rPr lang="ru-RU" sz="1400" kern="1200" dirty="0"/>
            <a:t> </a:t>
          </a:r>
          <a:r>
            <a:rPr lang="ru-RU" sz="1400" kern="1200" dirty="0" err="1"/>
            <a:t>Багато</a:t>
          </a:r>
          <a:r>
            <a:rPr lang="ru-RU" sz="1400" kern="1200" dirty="0"/>
            <a:t> </a:t>
          </a:r>
          <a:r>
            <a:rPr lang="ru-RU" sz="1400" kern="1200" dirty="0" err="1"/>
            <a:t>юристів</a:t>
          </a:r>
          <a:r>
            <a:rPr lang="ru-RU" sz="1400" kern="1200" dirty="0"/>
            <a:t> </a:t>
          </a:r>
          <a:r>
            <a:rPr lang="ru-RU" sz="1400" kern="1200" dirty="0" err="1"/>
            <a:t>займають</a:t>
          </a:r>
          <a:r>
            <a:rPr lang="ru-RU" sz="1400" kern="1200" dirty="0"/>
            <a:t> посади в державному </a:t>
          </a:r>
          <a:r>
            <a:rPr lang="ru-RU" sz="1400" kern="1200" dirty="0" err="1"/>
            <a:t>апараті</a:t>
          </a:r>
          <a:r>
            <a:rPr lang="ru-RU" sz="1400" kern="1200" dirty="0"/>
            <a:t>, </a:t>
          </a:r>
          <a:r>
            <a:rPr lang="ru-RU" sz="1400" kern="1200" dirty="0" err="1"/>
            <a:t>перебувають</a:t>
          </a:r>
          <a:r>
            <a:rPr lang="ru-RU" sz="1400" kern="1200" dirty="0"/>
            <a:t> на </a:t>
          </a:r>
          <a:r>
            <a:rPr lang="ru-RU" sz="1400" kern="1200" dirty="0" err="1"/>
            <a:t>державній</a:t>
          </a:r>
          <a:r>
            <a:rPr lang="ru-RU" sz="1400" kern="1200" dirty="0"/>
            <a:t> </a:t>
          </a:r>
          <a:r>
            <a:rPr lang="ru-RU" sz="1400" kern="1200" dirty="0" err="1"/>
            <a:t>службі</a:t>
          </a:r>
          <a:r>
            <a:rPr lang="ru-RU" sz="1400" kern="1200" dirty="0"/>
            <a:t> і </a:t>
          </a:r>
          <a:r>
            <a:rPr lang="ru-RU" sz="1400" kern="1200" dirty="0" err="1"/>
            <a:t>наділені</a:t>
          </a:r>
          <a:r>
            <a:rPr lang="ru-RU" sz="1400" kern="1200" dirty="0"/>
            <a:t> </a:t>
          </a:r>
          <a:r>
            <a:rPr lang="ru-RU" sz="1400" kern="1200" dirty="0" err="1"/>
            <a:t>владними</a:t>
          </a:r>
          <a:r>
            <a:rPr lang="ru-RU" sz="1400" kern="1200" dirty="0"/>
            <a:t> </a:t>
          </a:r>
          <a:r>
            <a:rPr lang="ru-RU" sz="1400" kern="1200" dirty="0" err="1"/>
            <a:t>повноваженнями</a:t>
          </a:r>
          <a:r>
            <a:rPr lang="ru-RU" sz="1400" kern="1200" dirty="0"/>
            <a:t>. Робота юриста </a:t>
          </a:r>
          <a:r>
            <a:rPr lang="ru-RU" sz="1400" kern="1200" dirty="0" err="1"/>
            <a:t>характеризується</a:t>
          </a:r>
          <a:r>
            <a:rPr lang="ru-RU" sz="1400" kern="1200" dirty="0"/>
            <a:t> </a:t>
          </a:r>
          <a:r>
            <a:rPr lang="ru-RU" sz="1400" kern="1200" dirty="0" err="1"/>
            <a:t>високими</a:t>
          </a:r>
          <a:r>
            <a:rPr lang="ru-RU" sz="1400" kern="1200" dirty="0"/>
            <a:t> </a:t>
          </a:r>
          <a:r>
            <a:rPr lang="ru-RU" sz="1400" kern="1200" dirty="0" err="1"/>
            <a:t>вимогами</a:t>
          </a:r>
          <a:r>
            <a:rPr lang="ru-RU" sz="1400" kern="1200" dirty="0"/>
            <a:t> до точного </a:t>
          </a:r>
          <a:r>
            <a:rPr lang="ru-RU" sz="1400" kern="1200" dirty="0" err="1"/>
            <a:t>відповідності</a:t>
          </a:r>
          <a:r>
            <a:rPr lang="ru-RU" sz="1400" kern="1200" dirty="0"/>
            <a:t> </a:t>
          </a:r>
          <a:r>
            <a:rPr lang="ru-RU" sz="1400" kern="1200" dirty="0" err="1"/>
            <a:t>прийнятих</a:t>
          </a:r>
          <a:r>
            <a:rPr lang="ru-RU" sz="1400" kern="1200" dirty="0"/>
            <a:t> ним </a:t>
          </a:r>
          <a:r>
            <a:rPr lang="ru-RU" sz="1400" kern="1200" dirty="0" err="1"/>
            <a:t>рішень</a:t>
          </a:r>
          <a:r>
            <a:rPr lang="ru-RU" sz="1400" kern="1200" dirty="0"/>
            <a:t> чинному </a:t>
          </a:r>
          <a:r>
            <a:rPr lang="ru-RU" sz="1400" kern="1200" dirty="0" err="1"/>
            <a:t>законодавству</a:t>
          </a:r>
          <a:r>
            <a:rPr lang="ru-RU" sz="1400" kern="1200" dirty="0"/>
            <a:t> </a:t>
          </a:r>
          <a:r>
            <a:rPr lang="ru-RU" sz="1400" kern="1200" dirty="0" err="1"/>
            <a:t>Він</a:t>
          </a:r>
          <a:r>
            <a:rPr lang="ru-RU" sz="1400" kern="1200" dirty="0"/>
            <a:t> </a:t>
          </a:r>
          <a:r>
            <a:rPr lang="ru-RU" sz="1400" kern="1200" dirty="0" err="1"/>
            <a:t>зобов'язаний</a:t>
          </a:r>
          <a:r>
            <a:rPr lang="ru-RU" sz="1400" kern="1200" dirty="0"/>
            <a:t> активно </a:t>
          </a:r>
          <a:r>
            <a:rPr lang="ru-RU" sz="1400" kern="1200" dirty="0" err="1"/>
            <a:t>проводити</a:t>
          </a:r>
          <a:r>
            <a:rPr lang="ru-RU" sz="1400" kern="1200" dirty="0"/>
            <a:t> в </a:t>
          </a:r>
          <a:r>
            <a:rPr lang="ru-RU" sz="1400" kern="1200" dirty="0" err="1"/>
            <a:t>життя</a:t>
          </a:r>
          <a:r>
            <a:rPr lang="ru-RU" sz="1400" kern="1200" dirty="0"/>
            <a:t> </a:t>
          </a:r>
          <a:r>
            <a:rPr lang="ru-RU" sz="1400" kern="1200" dirty="0" err="1"/>
            <a:t>політику</a:t>
          </a:r>
          <a:r>
            <a:rPr lang="ru-RU" sz="1400" kern="1200" dirty="0"/>
            <a:t> </a:t>
          </a:r>
          <a:r>
            <a:rPr lang="ru-RU" sz="1400" kern="1200" dirty="0" err="1"/>
            <a:t>держави</a:t>
          </a:r>
          <a:r>
            <a:rPr lang="ru-RU" sz="1400" kern="1200" dirty="0"/>
            <a:t>, </a:t>
          </a:r>
          <a:r>
            <a:rPr lang="ru-RU" sz="1400" kern="1200" dirty="0" err="1"/>
            <a:t>відповідально</a:t>
          </a:r>
          <a:r>
            <a:rPr lang="ru-RU" sz="1400" kern="1200" dirty="0"/>
            <a:t> ставиться до </a:t>
          </a:r>
          <a:r>
            <a:rPr lang="ru-RU" sz="1400" kern="1200" dirty="0" err="1"/>
            <a:t>дорученої</a:t>
          </a:r>
          <a:r>
            <a:rPr lang="ru-RU" sz="1400" kern="1200" dirty="0"/>
            <a:t> </a:t>
          </a:r>
          <a:r>
            <a:rPr lang="ru-RU" sz="1400" kern="1200" dirty="0" err="1"/>
            <a:t>справи</a:t>
          </a:r>
          <a:r>
            <a:rPr lang="ru-RU" sz="1400" kern="1200" dirty="0"/>
            <a:t>, бути готовим до </a:t>
          </a:r>
          <a:r>
            <a:rPr lang="ru-RU" sz="1400" kern="1200" dirty="0" err="1"/>
            <a:t>захисту</a:t>
          </a:r>
          <a:r>
            <a:rPr lang="ru-RU" sz="1400" kern="1200" dirty="0"/>
            <a:t> прав, свобод і </a:t>
          </a:r>
          <a:r>
            <a:rPr lang="ru-RU" sz="1400" kern="1200" dirty="0" err="1"/>
            <a:t>законних</a:t>
          </a:r>
          <a:r>
            <a:rPr lang="ru-RU" sz="1400" kern="1200" dirty="0"/>
            <a:t> </a:t>
          </a:r>
          <a:r>
            <a:rPr lang="ru-RU" sz="1400" kern="1200" dirty="0" err="1"/>
            <a:t>інтересів</a:t>
          </a:r>
          <a:r>
            <a:rPr lang="ru-RU" sz="1400" kern="1200" dirty="0"/>
            <a:t> </a:t>
          </a:r>
          <a:r>
            <a:rPr lang="ru-RU" sz="1400" kern="1200" dirty="0" err="1"/>
            <a:t>особистості</a:t>
          </a:r>
          <a:r>
            <a:rPr lang="ru-RU" sz="1400" kern="1200" dirty="0"/>
            <a:t>, </a:t>
          </a:r>
          <a:r>
            <a:rPr lang="ru-RU" sz="1400" kern="1200" dirty="0" err="1"/>
            <a:t>інтересів</a:t>
          </a:r>
          <a:r>
            <a:rPr lang="ru-RU" sz="1400" kern="1200" dirty="0"/>
            <a:t> </a:t>
          </a:r>
          <a:r>
            <a:rPr lang="ru-RU" sz="1400" kern="1200" dirty="0" err="1"/>
            <a:t>суспільства</a:t>
          </a:r>
          <a:r>
            <a:rPr lang="ru-RU" sz="1400" kern="1200" dirty="0"/>
            <a:t> і </a:t>
          </a:r>
          <a:r>
            <a:rPr lang="ru-RU" sz="1400" kern="1200" dirty="0" err="1"/>
            <a:t>держави</a:t>
          </a:r>
          <a:r>
            <a:rPr lang="ru-RU" sz="1400" kern="1200" dirty="0"/>
            <a:t> </a:t>
          </a:r>
          <a:r>
            <a:rPr lang="ru-RU" sz="1400" kern="1200" dirty="0" err="1"/>
            <a:t>від</a:t>
          </a:r>
          <a:r>
            <a:rPr lang="ru-RU" sz="1400" kern="1200" dirty="0"/>
            <a:t> </a:t>
          </a:r>
          <a:r>
            <a:rPr lang="ru-RU" sz="1400" kern="1200" dirty="0" err="1"/>
            <a:t>протиправних</a:t>
          </a:r>
          <a:r>
            <a:rPr lang="ru-RU" sz="1400" kern="1200" dirty="0"/>
            <a:t> </a:t>
          </a:r>
          <a:r>
            <a:rPr lang="ru-RU" sz="1400" kern="1200" dirty="0" err="1"/>
            <a:t>посягання</a:t>
          </a:r>
          <a:r>
            <a:rPr lang="ru-RU" sz="1400" kern="1200" dirty="0"/>
            <a:t>.</a:t>
          </a:r>
        </a:p>
      </dsp:txBody>
      <dsp:txXfrm>
        <a:off x="1992212" y="1800201"/>
        <a:ext cx="7151787" cy="1634125"/>
      </dsp:txXfrm>
    </dsp:sp>
    <dsp:sp modelId="{20B7FFA1-F8AE-4D9A-B148-79F480C2CFEE}">
      <dsp:nvSpPr>
        <dsp:cNvPr id="0" name=""/>
        <dsp:cNvSpPr/>
      </dsp:nvSpPr>
      <dsp:spPr>
        <a:xfrm>
          <a:off x="163412" y="1960950"/>
          <a:ext cx="1828800" cy="1307300"/>
        </a:xfrm>
        <a:prstGeom prst="roundRect">
          <a:avLst>
            <a:gd name="adj" fmla="val 10000"/>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DAC49D-EEC8-48F1-87D2-6804BECCD6C6}">
      <dsp:nvSpPr>
        <dsp:cNvPr id="0" name=""/>
        <dsp:cNvSpPr/>
      </dsp:nvSpPr>
      <dsp:spPr>
        <a:xfrm>
          <a:off x="0" y="3594911"/>
          <a:ext cx="9144000" cy="16341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uk-UA" sz="1400" kern="1200" dirty="0"/>
            <a:t>Політик — це особа, яка професійно займається політичною діяльністю, обіймає чи прагне до певної громадської посади. Вони можуть належати до різних гілок влади: виконавчої, судової, але більшість політиків належить до законодавчої гілки влади. У таких спосіб юристи можуть здійснювати роз’яснювальну діяльність із громадянами щодо тлумачення норм деяких законів, подолання законодавчих прогалин та колізій, забезпечувати у різний правовий спосіб забезпечення дотримання прав людей, громадян, осіб та дітей.</a:t>
          </a:r>
          <a:endParaRPr lang="ru-RU" sz="1400" kern="1200" dirty="0"/>
        </a:p>
      </dsp:txBody>
      <dsp:txXfrm>
        <a:off x="1992212" y="3594911"/>
        <a:ext cx="7151787" cy="1634125"/>
      </dsp:txXfrm>
    </dsp:sp>
    <dsp:sp modelId="{95ABE73C-4439-4389-BD3B-4BC88C634B4C}">
      <dsp:nvSpPr>
        <dsp:cNvPr id="0" name=""/>
        <dsp:cNvSpPr/>
      </dsp:nvSpPr>
      <dsp:spPr>
        <a:xfrm>
          <a:off x="163412" y="3711705"/>
          <a:ext cx="1828800" cy="1400863"/>
        </a:xfrm>
        <a:prstGeom prst="roundRect">
          <a:avLst>
            <a:gd name="adj" fmla="val 10000"/>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8AC00-C0D1-4CE0-9B39-81DF53FFF22E}">
      <dsp:nvSpPr>
        <dsp:cNvPr id="0" name=""/>
        <dsp:cNvSpPr/>
      </dsp:nvSpPr>
      <dsp:spPr>
        <a:xfrm>
          <a:off x="0" y="418"/>
          <a:ext cx="9144000" cy="823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uk-UA" sz="1400" kern="1200" dirty="0"/>
            <a:t>Під міжнаціональної діяльністю адвоката розуміється: </a:t>
          </a:r>
          <a:endParaRPr lang="ru-RU" sz="1400" kern="1200" dirty="0"/>
        </a:p>
        <a:p>
          <a:pPr lvl="0" algn="l" defTabSz="622300">
            <a:lnSpc>
              <a:spcPct val="90000"/>
            </a:lnSpc>
            <a:spcBef>
              <a:spcPct val="0"/>
            </a:spcBef>
            <a:spcAft>
              <a:spcPct val="35000"/>
            </a:spcAft>
            <a:buNone/>
          </a:pPr>
          <a:endParaRPr lang="ru-RU" sz="1400" kern="1200" dirty="0"/>
        </a:p>
      </dsp:txBody>
      <dsp:txXfrm>
        <a:off x="40209" y="40627"/>
        <a:ext cx="9063582" cy="743262"/>
      </dsp:txXfrm>
    </dsp:sp>
    <dsp:sp modelId="{E3DF1E4A-DB03-4184-83F1-F146CA7059EF}">
      <dsp:nvSpPr>
        <dsp:cNvPr id="0" name=""/>
        <dsp:cNvSpPr/>
      </dsp:nvSpPr>
      <dsp:spPr>
        <a:xfrm>
          <a:off x="0" y="824098"/>
          <a:ext cx="914400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uk-UA" sz="1400" kern="1200" dirty="0" err="1"/>
            <a:t>-всі</a:t>
          </a:r>
          <a:r>
            <a:rPr lang="uk-UA" sz="1400" kern="1200" dirty="0"/>
            <a:t> професійні відносини з адвокатом іншої країни-учасниці</a:t>
          </a:r>
          <a:endParaRPr lang="ru-RU" sz="1400" kern="1200" dirty="0"/>
        </a:p>
        <a:p>
          <a:pPr marL="114300" lvl="1" indent="-114300" algn="l" defTabSz="622300">
            <a:lnSpc>
              <a:spcPct val="90000"/>
            </a:lnSpc>
            <a:spcBef>
              <a:spcPct val="0"/>
            </a:spcBef>
            <a:spcAft>
              <a:spcPct val="20000"/>
            </a:spcAft>
            <a:buChar char="•"/>
          </a:pPr>
          <a:r>
            <a:rPr lang="uk-UA" sz="1400" kern="1200" dirty="0"/>
            <a:t>-діяльність адвоката в іншій країні-учасниці</a:t>
          </a:r>
          <a:endParaRPr lang="ru-RU" sz="1400" kern="1200" dirty="0"/>
        </a:p>
      </dsp:txBody>
      <dsp:txXfrm>
        <a:off x="0" y="824098"/>
        <a:ext cx="9144000" cy="728640"/>
      </dsp:txXfrm>
    </dsp:sp>
    <dsp:sp modelId="{DED3DB20-F769-47B0-8738-B8D6518CAB45}">
      <dsp:nvSpPr>
        <dsp:cNvPr id="0" name=""/>
        <dsp:cNvSpPr/>
      </dsp:nvSpPr>
      <dsp:spPr>
        <a:xfrm>
          <a:off x="0" y="1596445"/>
          <a:ext cx="9144000" cy="66728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uk-UA" sz="1400" kern="1200" dirty="0"/>
            <a:t>Незалежність юридичної професії забезпечується:</a:t>
          </a:r>
          <a:endParaRPr lang="ru-RU" sz="1400" kern="1200" dirty="0"/>
        </a:p>
        <a:p>
          <a:pPr lvl="0" algn="l" defTabSz="577850">
            <a:lnSpc>
              <a:spcPct val="90000"/>
            </a:lnSpc>
            <a:spcBef>
              <a:spcPct val="0"/>
            </a:spcBef>
            <a:spcAft>
              <a:spcPct val="35000"/>
            </a:spcAft>
            <a:buNone/>
          </a:pPr>
          <a:endParaRPr lang="ru-RU" sz="1400" kern="1200" dirty="0"/>
        </a:p>
      </dsp:txBody>
      <dsp:txXfrm>
        <a:off x="32574" y="1629019"/>
        <a:ext cx="9078852" cy="602139"/>
      </dsp:txXfrm>
    </dsp:sp>
    <dsp:sp modelId="{FDD5B46B-8C62-4399-A474-6F8F57FB2911}">
      <dsp:nvSpPr>
        <dsp:cNvPr id="0" name=""/>
        <dsp:cNvSpPr/>
      </dsp:nvSpPr>
      <dsp:spPr>
        <a:xfrm>
          <a:off x="0" y="2220025"/>
          <a:ext cx="9144000" cy="2504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17780" rIns="99568" bIns="17780" numCol="1" spcCol="1270" anchor="t" anchorCtr="0">
          <a:noAutofit/>
        </a:bodyPr>
        <a:lstStyle/>
        <a:p>
          <a:pPr marL="0" lvl="1" indent="0" algn="l" defTabSz="622300">
            <a:lnSpc>
              <a:spcPct val="90000"/>
            </a:lnSpc>
            <a:spcBef>
              <a:spcPct val="0"/>
            </a:spcBef>
            <a:spcAft>
              <a:spcPct val="20000"/>
            </a:spcAft>
            <a:buChar char="•"/>
          </a:pPr>
          <a:r>
            <a:rPr lang="uk-UA" sz="1400" kern="1200" dirty="0"/>
            <a:t>1. гарантуванням з боку держави і закріпленням цих гарантій в конституції або законах;</a:t>
          </a:r>
          <a:endParaRPr lang="ru-RU" sz="1400" kern="1200" dirty="0"/>
        </a:p>
        <a:p>
          <a:pPr marL="0" lvl="1" indent="0" algn="l" defTabSz="622300">
            <a:lnSpc>
              <a:spcPct val="90000"/>
            </a:lnSpc>
            <a:spcBef>
              <a:spcPct val="0"/>
            </a:spcBef>
            <a:spcAft>
              <a:spcPct val="20000"/>
            </a:spcAft>
            <a:buChar char="•"/>
          </a:pPr>
          <a:r>
            <a:rPr lang="uk-UA" sz="1400" kern="1200" dirty="0"/>
            <a:t>2. справедливою системою організації юстиції, яка виключає будь-які </a:t>
          </a:r>
          <a:r>
            <a:rPr lang="uk-UA" sz="1400" kern="1200" dirty="0" err="1"/>
            <a:t>необгрунтовані</a:t>
          </a:r>
          <a:r>
            <a:rPr lang="uk-UA" sz="1400" kern="1200" dirty="0"/>
            <a:t> обмеження або втручання;</a:t>
          </a:r>
          <a:endParaRPr lang="ru-RU" sz="1400" kern="1200" dirty="0"/>
        </a:p>
        <a:p>
          <a:pPr marL="0" lvl="1" indent="0" algn="l" defTabSz="622300">
            <a:lnSpc>
              <a:spcPct val="90000"/>
            </a:lnSpc>
            <a:spcBef>
              <a:spcPct val="0"/>
            </a:spcBef>
            <a:spcAft>
              <a:spcPct val="20000"/>
            </a:spcAft>
            <a:buChar char="•"/>
          </a:pPr>
          <a:r>
            <a:rPr lang="uk-UA" sz="1400" kern="1200" dirty="0"/>
            <a:t>3. неупередженим рішенням судових органів, тобто рішенням на основі фактів і відповідно до закону, без будь-яких обмежень, неправомірного впливу, спонукання, тиску, погроз або втручання, прямого чи непрямого, з чийого б то не було боку і з яких би то ні було причин;</a:t>
          </a:r>
          <a:endParaRPr lang="ru-RU" sz="1400" kern="1200" dirty="0"/>
        </a:p>
        <a:p>
          <a:pPr marL="0" lvl="1" indent="0" algn="l" defTabSz="622300">
            <a:lnSpc>
              <a:spcPct val="90000"/>
            </a:lnSpc>
            <a:spcBef>
              <a:spcPct val="0"/>
            </a:spcBef>
            <a:spcAft>
              <a:spcPct val="20000"/>
            </a:spcAft>
            <a:buChar char="•"/>
          </a:pPr>
          <a:r>
            <a:rPr lang="uk-UA" sz="1400" kern="1200" dirty="0"/>
            <a:t>4. створенням умов для отримання громадянами правової допомоги з боку обраного або незалежного адвоката для захисту їх прав;</a:t>
          </a:r>
          <a:endParaRPr lang="ru-RU" sz="1400" kern="1200" dirty="0"/>
        </a:p>
        <a:p>
          <a:pPr marL="0" lvl="1" indent="0" algn="l" defTabSz="622300">
            <a:lnSpc>
              <a:spcPct val="90000"/>
            </a:lnSpc>
            <a:spcBef>
              <a:spcPct val="0"/>
            </a:spcBef>
            <a:spcAft>
              <a:spcPct val="20000"/>
            </a:spcAft>
            <a:buChar char="•"/>
          </a:pPr>
          <a:r>
            <a:rPr lang="uk-UA" sz="1400" kern="1200" dirty="0"/>
            <a:t>5. підтриманням професійними юридичними організаціями професійних стандартів і етичних норм;</a:t>
          </a:r>
          <a:endParaRPr lang="ru-RU" sz="1400" kern="1200" dirty="0"/>
        </a:p>
        <a:p>
          <a:pPr marL="0" lvl="1" indent="0" algn="l" defTabSz="622300">
            <a:lnSpc>
              <a:spcPct val="90000"/>
            </a:lnSpc>
            <a:spcBef>
              <a:spcPct val="0"/>
            </a:spcBef>
            <a:spcAft>
              <a:spcPct val="20000"/>
            </a:spcAft>
            <a:buChar char="•"/>
          </a:pPr>
          <a:r>
            <a:rPr lang="uk-UA" sz="1400" kern="1200" dirty="0"/>
            <a:t>6. взаємодією з урядовими та іншими інститутами для досягнення цілей правосуддя у процесі розробки національного законодавства та практики його застосування;</a:t>
          </a:r>
          <a:endParaRPr lang="ru-RU" sz="1400" kern="1200" dirty="0"/>
        </a:p>
        <a:p>
          <a:pPr marL="0" lvl="1" indent="0" algn="l" defTabSz="622300">
            <a:lnSpc>
              <a:spcPct val="90000"/>
            </a:lnSpc>
            <a:spcBef>
              <a:spcPct val="0"/>
            </a:spcBef>
            <a:spcAft>
              <a:spcPct val="20000"/>
            </a:spcAft>
            <a:buChar char="•"/>
          </a:pPr>
          <a:r>
            <a:rPr lang="uk-UA" sz="1400" kern="1200" dirty="0"/>
            <a:t>7. наявність незалежних самоврядних асоціацій юристів , визнаних чинним законодавством і здатних забезпечити незалежність юридичної професії, захистити юристів від </a:t>
          </a:r>
          <a:r>
            <a:rPr lang="uk-UA" sz="1400" kern="1200" dirty="0" err="1"/>
            <a:t>необгрунтованих</a:t>
          </a:r>
          <a:r>
            <a:rPr lang="uk-UA" sz="1400" kern="1200" dirty="0"/>
            <a:t> обмежень і порушень та </a:t>
          </a:r>
          <a:r>
            <a:rPr lang="uk-UA" sz="1400" kern="1200" dirty="0" err="1"/>
            <a:t>ін</a:t>
          </a:r>
          <a:endParaRPr lang="ru-RU" sz="1400" kern="1200" dirty="0"/>
        </a:p>
      </dsp:txBody>
      <dsp:txXfrm>
        <a:off x="0" y="2220025"/>
        <a:ext cx="9144000" cy="25047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A2AC2-0F2F-4947-BBFD-B8947948B6EC}">
      <dsp:nvSpPr>
        <dsp:cNvPr id="0" name=""/>
        <dsp:cNvSpPr/>
      </dsp:nvSpPr>
      <dsp:spPr>
        <a:xfrm>
          <a:off x="0" y="0"/>
          <a:ext cx="9144000" cy="88516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uk-UA" sz="2300" kern="1200" dirty="0"/>
            <a:t>Службове </a:t>
          </a:r>
          <a:r>
            <a:rPr lang="uk-UA" sz="2300" kern="1200" dirty="0" err="1"/>
            <a:t>несумісництво</a:t>
          </a:r>
          <a:r>
            <a:rPr lang="uk-UA" sz="2300" kern="1200" dirty="0"/>
            <a:t> </a:t>
          </a:r>
          <a:endParaRPr lang="ru-RU" sz="2300" kern="1200" dirty="0"/>
        </a:p>
      </dsp:txBody>
      <dsp:txXfrm>
        <a:off x="43210" y="43210"/>
        <a:ext cx="9057580" cy="798741"/>
      </dsp:txXfrm>
    </dsp:sp>
    <dsp:sp modelId="{94F175CA-6793-4EC4-A1E8-7279E006B042}">
      <dsp:nvSpPr>
        <dsp:cNvPr id="0" name=""/>
        <dsp:cNvSpPr/>
      </dsp:nvSpPr>
      <dsp:spPr>
        <a:xfrm>
          <a:off x="0" y="1103798"/>
          <a:ext cx="9144000" cy="1536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uk-UA" sz="1800" kern="1200" dirty="0"/>
            <a:t>означає неучасть судді, адвоката в комерційній або іншій діяльності, що відрізняється від його професії, і зобов'язує дотримуватися норм про службову несумісність, які прийняті суддями, адвокатами даної країни;</a:t>
          </a:r>
          <a:endParaRPr lang="ru-RU" sz="1800" kern="1200" dirty="0"/>
        </a:p>
        <a:p>
          <a:pPr marL="171450" lvl="1" indent="-171450" algn="l" defTabSz="800100">
            <a:lnSpc>
              <a:spcPct val="90000"/>
            </a:lnSpc>
            <a:spcBef>
              <a:spcPct val="0"/>
            </a:spcBef>
            <a:spcAft>
              <a:spcPct val="20000"/>
            </a:spcAft>
            <a:buChar char="•"/>
          </a:pPr>
          <a:r>
            <a:rPr lang="uk-UA" sz="1800" kern="1200" dirty="0"/>
            <a:t>заняття адвокатом адміністративної посади в органах юстиції, здійснення певних посадових обов'язків і функцій.</a:t>
          </a:r>
          <a:endParaRPr lang="ru-RU" sz="1800" kern="1200" dirty="0"/>
        </a:p>
      </dsp:txBody>
      <dsp:txXfrm>
        <a:off x="0" y="1103798"/>
        <a:ext cx="9144000" cy="1536975"/>
      </dsp:txXfrm>
    </dsp:sp>
    <dsp:sp modelId="{ADC13679-AF6A-4F89-8929-3482F724BB16}">
      <dsp:nvSpPr>
        <dsp:cNvPr id="0" name=""/>
        <dsp:cNvSpPr/>
      </dsp:nvSpPr>
      <dsp:spPr>
        <a:xfrm>
          <a:off x="0" y="2679200"/>
          <a:ext cx="9144000" cy="89381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uk-UA" sz="2300" kern="1200" dirty="0"/>
            <a:t>Гласність</a:t>
          </a:r>
          <a:endParaRPr lang="ru-RU" sz="2300" kern="1200" dirty="0"/>
        </a:p>
      </dsp:txBody>
      <dsp:txXfrm>
        <a:off x="43633" y="2722833"/>
        <a:ext cx="9056734" cy="806552"/>
      </dsp:txXfrm>
    </dsp:sp>
    <dsp:sp modelId="{5F0D3AB9-91F7-495D-8354-3A5B24FF7AA8}">
      <dsp:nvSpPr>
        <dsp:cNvPr id="0" name=""/>
        <dsp:cNvSpPr/>
      </dsp:nvSpPr>
      <dsp:spPr>
        <a:xfrm>
          <a:off x="0" y="3534591"/>
          <a:ext cx="9144000" cy="922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uk-UA" sz="1800" kern="1200" dirty="0"/>
            <a:t>але тільки там і тоді, коли це не заборонено. Юрист  зобов'язаний зберігати професійну таємницю щодо своєї роботи та конфіденційну інформацію, отриману в ході виконання ним своїх обов'язків. </a:t>
          </a:r>
          <a:endParaRPr lang="ru-RU" sz="1800" kern="1200" dirty="0"/>
        </a:p>
      </dsp:txBody>
      <dsp:txXfrm>
        <a:off x="0" y="3534591"/>
        <a:ext cx="9144000" cy="922184"/>
      </dsp:txXfrm>
    </dsp:sp>
    <dsp:sp modelId="{13A9D6A4-9D01-4402-BECB-DA51D07D163F}">
      <dsp:nvSpPr>
        <dsp:cNvPr id="0" name=""/>
        <dsp:cNvSpPr/>
      </dsp:nvSpPr>
      <dsp:spPr>
        <a:xfrm>
          <a:off x="0" y="4456776"/>
          <a:ext cx="9144000" cy="218258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uk-UA" sz="2300" kern="1200" dirty="0"/>
            <a:t>захист юристом інтересів клієнта як своїх власних, інтересів колеги і професії в цілому. Належне виконання юристом своїх професійних обов'язків відповідно до міжнародних </a:t>
          </a:r>
          <a:r>
            <a:rPr lang="uk-UA" sz="2300" kern="1200" dirty="0" err="1"/>
            <a:t>деонтологическими</a:t>
          </a:r>
          <a:r>
            <a:rPr lang="uk-UA" sz="2300" kern="1200" dirty="0"/>
            <a:t> вимогами створює необхідні умови для нормальної життєдіяльності суспільства</a:t>
          </a:r>
          <a:endParaRPr lang="ru-RU" sz="2300" kern="1200" dirty="0"/>
        </a:p>
        <a:p>
          <a:pPr lvl="0" algn="l" defTabSz="844550">
            <a:lnSpc>
              <a:spcPct val="90000"/>
            </a:lnSpc>
            <a:spcBef>
              <a:spcPct val="0"/>
            </a:spcBef>
            <a:spcAft>
              <a:spcPct val="35000"/>
            </a:spcAft>
            <a:buNone/>
          </a:pPr>
          <a:endParaRPr lang="ru-RU" sz="2300" kern="1200" dirty="0"/>
        </a:p>
      </dsp:txBody>
      <dsp:txXfrm>
        <a:off x="106545" y="4563321"/>
        <a:ext cx="8930910" cy="19694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AB4DA-9918-4546-ABC9-524774820C7A}">
      <dsp:nvSpPr>
        <dsp:cNvPr id="0" name=""/>
        <dsp:cNvSpPr/>
      </dsp:nvSpPr>
      <dsp:spPr>
        <a:xfrm>
          <a:off x="323514" y="170982"/>
          <a:ext cx="8496970" cy="4563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a:t>Поведінка посадових осіб з підтримання правопорядку має відповідати таким правилам:</a:t>
          </a:r>
          <a:endParaRPr lang="ru-RU" sz="1200" kern="1200"/>
        </a:p>
      </dsp:txBody>
      <dsp:txXfrm>
        <a:off x="345789" y="193257"/>
        <a:ext cx="8452420" cy="411750"/>
      </dsp:txXfrm>
    </dsp:sp>
    <dsp:sp modelId="{D781E7C5-2D2E-480A-ABAB-A2512451E95A}">
      <dsp:nvSpPr>
        <dsp:cNvPr id="0" name=""/>
        <dsp:cNvSpPr/>
      </dsp:nvSpPr>
      <dsp:spPr>
        <a:xfrm>
          <a:off x="323514" y="661842"/>
          <a:ext cx="8496970" cy="4563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a:t>1. поважати і захищати гідність і права людини;</a:t>
          </a:r>
          <a:endParaRPr lang="ru-RU" sz="1200" kern="1200"/>
        </a:p>
      </dsp:txBody>
      <dsp:txXfrm>
        <a:off x="345789" y="684117"/>
        <a:ext cx="8452420" cy="411750"/>
      </dsp:txXfrm>
    </dsp:sp>
    <dsp:sp modelId="{EFD8684C-AC10-4DA9-BADA-46C0861BB9DF}">
      <dsp:nvSpPr>
        <dsp:cNvPr id="0" name=""/>
        <dsp:cNvSpPr/>
      </dsp:nvSpPr>
      <dsp:spPr>
        <a:xfrm>
          <a:off x="323514" y="1152702"/>
          <a:ext cx="8496970" cy="4563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a:t>2. застосовувати силу тільки в крайній необхідності і в тій мірі, в якій це потрібно для виконання їхніх обов'язків;</a:t>
          </a:r>
          <a:endParaRPr lang="ru-RU" sz="1200" kern="1200"/>
        </a:p>
      </dsp:txBody>
      <dsp:txXfrm>
        <a:off x="345789" y="1174977"/>
        <a:ext cx="8452420" cy="411750"/>
      </dsp:txXfrm>
    </dsp:sp>
    <dsp:sp modelId="{A8581D78-16C3-4852-8687-653358A1662C}">
      <dsp:nvSpPr>
        <dsp:cNvPr id="0" name=""/>
        <dsp:cNvSpPr/>
      </dsp:nvSpPr>
      <dsp:spPr>
        <a:xfrm>
          <a:off x="323514" y="1643562"/>
          <a:ext cx="8496970" cy="4563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a:t>3. зберігати в таємниці відомості конфіденційного характеру;</a:t>
          </a:r>
          <a:endParaRPr lang="ru-RU" sz="1200" kern="1200"/>
        </a:p>
      </dsp:txBody>
      <dsp:txXfrm>
        <a:off x="345789" y="1665837"/>
        <a:ext cx="8452420" cy="411750"/>
      </dsp:txXfrm>
    </dsp:sp>
    <dsp:sp modelId="{A667CCA1-14D9-428D-9594-A3690EFA77F9}">
      <dsp:nvSpPr>
        <dsp:cNvPr id="0" name=""/>
        <dsp:cNvSpPr/>
      </dsp:nvSpPr>
      <dsp:spPr>
        <a:xfrm>
          <a:off x="323514" y="2134422"/>
          <a:ext cx="8496970" cy="4563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a:t>4. проявляти обережність при збереженні та використанні інформації, яка відноситься до особистого життя інших осіб або може пошкодити їх інтересам і репутації;</a:t>
          </a:r>
          <a:endParaRPr lang="ru-RU" sz="1200" kern="1200"/>
        </a:p>
      </dsp:txBody>
      <dsp:txXfrm>
        <a:off x="345789" y="2156697"/>
        <a:ext cx="8452420" cy="411750"/>
      </dsp:txXfrm>
    </dsp:sp>
    <dsp:sp modelId="{6C8707A5-ECBD-49A4-87FE-92B506433E1A}">
      <dsp:nvSpPr>
        <dsp:cNvPr id="0" name=""/>
        <dsp:cNvSpPr/>
      </dsp:nvSpPr>
      <dsp:spPr>
        <a:xfrm>
          <a:off x="323514" y="2625282"/>
          <a:ext cx="8496970" cy="4563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a:t>5. не здійснювати, чи не підбурювати або терпимо ставиться до катуванням та іншим нелюдським зверненнями та покарань, не виправдовувати їх винятковими обставинами або посиланнями на розпорядження вищих осіб;</a:t>
          </a:r>
          <a:endParaRPr lang="ru-RU" sz="1200" kern="1200"/>
        </a:p>
      </dsp:txBody>
      <dsp:txXfrm>
        <a:off x="345789" y="2647557"/>
        <a:ext cx="8452420" cy="411750"/>
      </dsp:txXfrm>
    </dsp:sp>
    <dsp:sp modelId="{1DAFA047-D984-4CD7-8F98-C3C057FD9FAD}">
      <dsp:nvSpPr>
        <dsp:cNvPr id="0" name=""/>
        <dsp:cNvSpPr/>
      </dsp:nvSpPr>
      <dsp:spPr>
        <a:xfrm>
          <a:off x="323514" y="3116142"/>
          <a:ext cx="8496970" cy="4563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a:t>6. забезпечувати повну охорону здоров'я затриманих ними осіб, вживати заходів до надання їм медичної допомоги у разі необхідності;</a:t>
          </a:r>
          <a:endParaRPr lang="ru-RU" sz="1200" kern="1200"/>
        </a:p>
      </dsp:txBody>
      <dsp:txXfrm>
        <a:off x="345789" y="3138417"/>
        <a:ext cx="8452420" cy="411750"/>
      </dsp:txXfrm>
    </dsp:sp>
    <dsp:sp modelId="{290A0609-59AF-4BAB-845A-8C2BB5A81713}">
      <dsp:nvSpPr>
        <dsp:cNvPr id="0" name=""/>
        <dsp:cNvSpPr/>
      </dsp:nvSpPr>
      <dsp:spPr>
        <a:xfrm>
          <a:off x="323514" y="3607002"/>
          <a:ext cx="8496970" cy="4563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a:t>7. перешкоджати будь-яким актам корупції і не здійснювати самому таких актів;</a:t>
          </a:r>
          <a:endParaRPr lang="ru-RU" sz="1200" kern="1200"/>
        </a:p>
      </dsp:txBody>
      <dsp:txXfrm>
        <a:off x="345789" y="3629277"/>
        <a:ext cx="8452420" cy="411750"/>
      </dsp:txXfrm>
    </dsp:sp>
    <dsp:sp modelId="{DDB474A7-D4F9-4A62-899F-50CFBF2E39D4}">
      <dsp:nvSpPr>
        <dsp:cNvPr id="0" name=""/>
        <dsp:cNvSpPr/>
      </dsp:nvSpPr>
      <dsp:spPr>
        <a:xfrm>
          <a:off x="323514" y="4097861"/>
          <a:ext cx="8496970" cy="4563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a:t>8. поважати закон і «Кодекс».</a:t>
          </a:r>
          <a:endParaRPr lang="ru-RU" sz="1200" kern="1200"/>
        </a:p>
      </dsp:txBody>
      <dsp:txXfrm>
        <a:off x="345789" y="4120136"/>
        <a:ext cx="8452420" cy="4117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731CF-867D-48CD-84EB-712C96114AB3}">
      <dsp:nvSpPr>
        <dsp:cNvPr id="0" name=""/>
        <dsp:cNvSpPr/>
      </dsp:nvSpPr>
      <dsp:spPr>
        <a:xfrm>
          <a:off x="4438501" y="1526274"/>
          <a:ext cx="2959153" cy="656339"/>
        </a:xfrm>
        <a:custGeom>
          <a:avLst/>
          <a:gdLst/>
          <a:ahLst/>
          <a:cxnLst/>
          <a:rect l="0" t="0" r="0" b="0"/>
          <a:pathLst>
            <a:path>
              <a:moveTo>
                <a:pt x="0" y="0"/>
              </a:moveTo>
              <a:lnTo>
                <a:pt x="0" y="433730"/>
              </a:lnTo>
              <a:lnTo>
                <a:pt x="2959153" y="433730"/>
              </a:lnTo>
              <a:lnTo>
                <a:pt x="2959153" y="65633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CFA9C9-3B61-4BF2-A7EA-C4C1A7C86B10}">
      <dsp:nvSpPr>
        <dsp:cNvPr id="0" name=""/>
        <dsp:cNvSpPr/>
      </dsp:nvSpPr>
      <dsp:spPr>
        <a:xfrm>
          <a:off x="4392781" y="1526274"/>
          <a:ext cx="91440" cy="633970"/>
        </a:xfrm>
        <a:custGeom>
          <a:avLst/>
          <a:gdLst/>
          <a:ahLst/>
          <a:cxnLst/>
          <a:rect l="0" t="0" r="0" b="0"/>
          <a:pathLst>
            <a:path>
              <a:moveTo>
                <a:pt x="45720" y="0"/>
              </a:moveTo>
              <a:lnTo>
                <a:pt x="45720" y="411360"/>
              </a:lnTo>
              <a:lnTo>
                <a:pt x="84576" y="411360"/>
              </a:lnTo>
              <a:lnTo>
                <a:pt x="84576" y="63397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5B9BA7-7752-4270-9D16-0778DC838CC0}">
      <dsp:nvSpPr>
        <dsp:cNvPr id="0" name=""/>
        <dsp:cNvSpPr/>
      </dsp:nvSpPr>
      <dsp:spPr>
        <a:xfrm>
          <a:off x="1525028" y="1526274"/>
          <a:ext cx="2913473" cy="633970"/>
        </a:xfrm>
        <a:custGeom>
          <a:avLst/>
          <a:gdLst/>
          <a:ahLst/>
          <a:cxnLst/>
          <a:rect l="0" t="0" r="0" b="0"/>
          <a:pathLst>
            <a:path>
              <a:moveTo>
                <a:pt x="2913473" y="0"/>
              </a:moveTo>
              <a:lnTo>
                <a:pt x="2913473" y="411360"/>
              </a:lnTo>
              <a:lnTo>
                <a:pt x="0" y="411360"/>
              </a:lnTo>
              <a:lnTo>
                <a:pt x="0" y="63397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3B0CB5-7E73-4A6D-824B-29127461EBF3}">
      <dsp:nvSpPr>
        <dsp:cNvPr id="0" name=""/>
        <dsp:cNvSpPr/>
      </dsp:nvSpPr>
      <dsp:spPr>
        <a:xfrm>
          <a:off x="3237011" y="383"/>
          <a:ext cx="2402978" cy="15258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E6B842-CBC9-404D-B90C-0DA3C5F15E20}">
      <dsp:nvSpPr>
        <dsp:cNvPr id="0" name=""/>
        <dsp:cNvSpPr/>
      </dsp:nvSpPr>
      <dsp:spPr>
        <a:xfrm>
          <a:off x="3504009" y="254031"/>
          <a:ext cx="2402978" cy="152589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uk-UA" sz="3000" b="1" kern="1200" dirty="0"/>
            <a:t>Форми правового мислення</a:t>
          </a:r>
          <a:endParaRPr lang="ru-RU" sz="3000" b="1" kern="1200" dirty="0"/>
        </a:p>
      </dsp:txBody>
      <dsp:txXfrm>
        <a:off x="3548701" y="298723"/>
        <a:ext cx="2313594" cy="1436507"/>
      </dsp:txXfrm>
    </dsp:sp>
    <dsp:sp modelId="{58144207-2900-4736-9422-B984BBD22485}">
      <dsp:nvSpPr>
        <dsp:cNvPr id="0" name=""/>
        <dsp:cNvSpPr/>
      </dsp:nvSpPr>
      <dsp:spPr>
        <a:xfrm>
          <a:off x="323538" y="2160245"/>
          <a:ext cx="2402978" cy="15258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BB3908-2CD4-42CB-8551-5FFE1F718198}">
      <dsp:nvSpPr>
        <dsp:cNvPr id="0" name=""/>
        <dsp:cNvSpPr/>
      </dsp:nvSpPr>
      <dsp:spPr>
        <a:xfrm>
          <a:off x="590536" y="2413892"/>
          <a:ext cx="2402978" cy="152589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uk-UA" sz="3000" kern="1200" dirty="0"/>
            <a:t>судження</a:t>
          </a:r>
          <a:endParaRPr lang="ru-RU" sz="3000" kern="1200" dirty="0"/>
        </a:p>
      </dsp:txBody>
      <dsp:txXfrm>
        <a:off x="635228" y="2458584"/>
        <a:ext cx="2313594" cy="1436507"/>
      </dsp:txXfrm>
    </dsp:sp>
    <dsp:sp modelId="{1733094F-6DE0-4011-8077-BE2D35E5E381}">
      <dsp:nvSpPr>
        <dsp:cNvPr id="0" name=""/>
        <dsp:cNvSpPr/>
      </dsp:nvSpPr>
      <dsp:spPr>
        <a:xfrm>
          <a:off x="3275867" y="2160245"/>
          <a:ext cx="2402978" cy="15258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DABC53-B084-49A9-92C1-90D8D2D6925E}">
      <dsp:nvSpPr>
        <dsp:cNvPr id="0" name=""/>
        <dsp:cNvSpPr/>
      </dsp:nvSpPr>
      <dsp:spPr>
        <a:xfrm>
          <a:off x="3542865" y="2413892"/>
          <a:ext cx="2402978" cy="152589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uk-UA" sz="3000" kern="1200" dirty="0"/>
            <a:t>умовивід</a:t>
          </a:r>
          <a:endParaRPr lang="ru-RU" sz="3000" kern="1200" dirty="0"/>
        </a:p>
      </dsp:txBody>
      <dsp:txXfrm>
        <a:off x="3587557" y="2458584"/>
        <a:ext cx="2313594" cy="1436507"/>
      </dsp:txXfrm>
    </dsp:sp>
    <dsp:sp modelId="{C27EF51D-A262-4855-87C2-B18F2D0BC968}">
      <dsp:nvSpPr>
        <dsp:cNvPr id="0" name=""/>
        <dsp:cNvSpPr/>
      </dsp:nvSpPr>
      <dsp:spPr>
        <a:xfrm>
          <a:off x="6196165" y="2182614"/>
          <a:ext cx="2402978" cy="15258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4FC7E7-FE69-411E-97DC-E9AE0F0C94EB}">
      <dsp:nvSpPr>
        <dsp:cNvPr id="0" name=""/>
        <dsp:cNvSpPr/>
      </dsp:nvSpPr>
      <dsp:spPr>
        <a:xfrm>
          <a:off x="6463163" y="2436262"/>
          <a:ext cx="2402978" cy="152589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uk-UA" sz="3000" kern="1200" dirty="0"/>
            <a:t>поняття</a:t>
          </a:r>
          <a:endParaRPr lang="ru-RU" sz="3000" kern="1200" dirty="0"/>
        </a:p>
      </dsp:txBody>
      <dsp:txXfrm>
        <a:off x="6507855" y="2480954"/>
        <a:ext cx="2313594" cy="14365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D82E0-920E-487F-9BE7-AE7318A01885}">
      <dsp:nvSpPr>
        <dsp:cNvPr id="0" name=""/>
        <dsp:cNvSpPr/>
      </dsp:nvSpPr>
      <dsp:spPr>
        <a:xfrm rot="10800000" flipV="1">
          <a:off x="0" y="193740"/>
          <a:ext cx="4489450" cy="1282439"/>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uk-UA" sz="3700" kern="1200" dirty="0"/>
            <a:t>Етапи професійного мислення</a:t>
          </a:r>
          <a:endParaRPr lang="ru-RU" sz="3700" kern="1200" dirty="0"/>
        </a:p>
      </dsp:txBody>
      <dsp:txXfrm rot="-10800000">
        <a:off x="0" y="193740"/>
        <a:ext cx="4489450" cy="1282439"/>
      </dsp:txXfrm>
    </dsp:sp>
    <dsp:sp modelId="{73506586-65C3-429F-BD14-A98862A9CDC0}">
      <dsp:nvSpPr>
        <dsp:cNvPr id="0" name=""/>
        <dsp:cNvSpPr/>
      </dsp:nvSpPr>
      <dsp:spPr>
        <a:xfrm>
          <a:off x="2192" y="1628795"/>
          <a:ext cx="1495021" cy="47902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kern="1200" dirty="0"/>
            <a:t>1) виявлення, створення і формулювання ситуації, пов'язаної з певним об'єктом мислення, одержання його фактичної і правової характеристики, формулювання завдання (у слідчого цей почат­ковий етап розумової діяльності передує порушенню провадження у кримінальній справі);</a:t>
          </a:r>
          <a:endParaRPr lang="ru-RU" sz="1400" kern="1200" dirty="0"/>
        </a:p>
      </dsp:txBody>
      <dsp:txXfrm>
        <a:off x="2192" y="1628795"/>
        <a:ext cx="1495021" cy="4790269"/>
      </dsp:txXfrm>
    </dsp:sp>
    <dsp:sp modelId="{4949BA60-B48E-4FA6-8104-713A277E72F2}">
      <dsp:nvSpPr>
        <dsp:cNvPr id="0" name=""/>
        <dsp:cNvSpPr/>
      </dsp:nvSpPr>
      <dsp:spPr>
        <a:xfrm>
          <a:off x="1497214" y="1628795"/>
          <a:ext cx="1495021" cy="47902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kern="1200" dirty="0"/>
            <a:t>2) аналіз можливостей використання правових засобів і способів вирішення завдання з урахуванням наслідків і існуючих обмежень (у слідчого цей етап виражається в складанні розгорнутого плану розслідування у кримінальній справі);</a:t>
          </a:r>
          <a:endParaRPr lang="ru-RU" sz="1400" kern="1200" dirty="0"/>
        </a:p>
      </dsp:txBody>
      <dsp:txXfrm>
        <a:off x="1497214" y="1628795"/>
        <a:ext cx="1495021" cy="4790269"/>
      </dsp:txXfrm>
    </dsp:sp>
    <dsp:sp modelId="{A4FBA5ED-6911-4D19-AA7E-20DC8DD29EDB}">
      <dsp:nvSpPr>
        <dsp:cNvPr id="0" name=""/>
        <dsp:cNvSpPr/>
      </dsp:nvSpPr>
      <dsp:spPr>
        <a:xfrm>
          <a:off x="2992235" y="1628795"/>
          <a:ext cx="1495021" cy="47902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uk-UA" sz="1400" kern="1200" dirty="0"/>
            <a:t>3) вибір оптимального варіанта рішення, визначення можливих результатів і негативних наслідків (у слідчого цей етап виявляєть­ся у тактичних комбінаціях, своєрідній програмі діяльності у ви­гляді сукупності слідчо-пошукових дій, націлених на розкриття зло­чину).</a:t>
          </a:r>
          <a:endParaRPr lang="ru-RU" sz="1400" kern="1200" dirty="0"/>
        </a:p>
      </dsp:txBody>
      <dsp:txXfrm>
        <a:off x="2992235" y="1628795"/>
        <a:ext cx="1495021" cy="4790269"/>
      </dsp:txXfrm>
    </dsp:sp>
    <dsp:sp modelId="{978E33D6-70C7-4001-B14B-5F88419B9648}">
      <dsp:nvSpPr>
        <dsp:cNvPr id="0" name=""/>
        <dsp:cNvSpPr/>
      </dsp:nvSpPr>
      <dsp:spPr>
        <a:xfrm>
          <a:off x="0" y="6377940"/>
          <a:ext cx="4489450" cy="48006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6201DE-DD20-4E43-97A6-822E2422A0EB}" type="datetimeFigureOut">
              <a:rPr lang="ru-RU" smtClean="0"/>
              <a:pPr/>
              <a:t>01.01.2024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284B30-4A67-41CA-93FE-5CBA17FC2216}" type="slidenum">
              <a:rPr lang="ru-RU" smtClean="0"/>
              <a:pPr/>
              <a:t>‹#›</a:t>
            </a:fld>
            <a:endParaRPr lang="ru-RU"/>
          </a:p>
        </p:txBody>
      </p:sp>
    </p:spTree>
    <p:extLst>
      <p:ext uri="{BB962C8B-B14F-4D97-AF65-F5344CB8AC3E}">
        <p14:creationId xmlns:p14="http://schemas.microsoft.com/office/powerpoint/2010/main" val="3404331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pPr>
              <a:defRPr/>
            </a:pPr>
            <a:fld id="{FCE2F0FC-EEBB-40BE-95E4-4E46A8C5B90E}" type="datetimeFigureOut">
              <a:rPr lang="uk-UA" smtClean="0"/>
              <a:pPr>
                <a:defRPr/>
              </a:pPr>
              <a:t>01.01.2024</a:t>
            </a:fld>
            <a:endParaRPr lang="uk-UA"/>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uk-UA"/>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DA83E076-9503-4783-B9EE-0372D08080B4}" type="slidenum">
              <a:rPr lang="uk-UA" smtClean="0"/>
              <a:pPr>
                <a:defRPr/>
              </a:pPr>
              <a:t>‹#›</a:t>
            </a:fld>
            <a:endParaRPr lang="uk-U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8B468D6B-4E30-4E94-B47C-6A59A98FAA3A}" type="datetimeFigureOut">
              <a:rPr lang="uk-UA" smtClean="0"/>
              <a:pPr>
                <a:defRPr/>
              </a:pPr>
              <a:t>01.01.2024</a:t>
            </a:fld>
            <a:endParaRPr lang="uk-UA"/>
          </a:p>
        </p:txBody>
      </p:sp>
      <p:sp>
        <p:nvSpPr>
          <p:cNvPr id="5" name="Footer Placeholder 4"/>
          <p:cNvSpPr>
            <a:spLocks noGrp="1"/>
          </p:cNvSpPr>
          <p:nvPr>
            <p:ph type="ftr" sz="quarter" idx="11"/>
          </p:nvPr>
        </p:nvSpPr>
        <p:spPr/>
        <p:txBody>
          <a:bodyPr/>
          <a:lstStyle/>
          <a:p>
            <a:pPr>
              <a:defRPr/>
            </a:pPr>
            <a:endParaRPr lang="uk-UA"/>
          </a:p>
        </p:txBody>
      </p:sp>
      <p:sp>
        <p:nvSpPr>
          <p:cNvPr id="6" name="Slide Number Placeholder 5"/>
          <p:cNvSpPr>
            <a:spLocks noGrp="1"/>
          </p:cNvSpPr>
          <p:nvPr>
            <p:ph type="sldNum" sz="quarter" idx="12"/>
          </p:nvPr>
        </p:nvSpPr>
        <p:spPr/>
        <p:txBody>
          <a:bodyPr/>
          <a:lstStyle/>
          <a:p>
            <a:pPr>
              <a:defRPr/>
            </a:pPr>
            <a:fld id="{EEC3654C-99E6-4A9F-B6DF-8FF4C7721D71}" type="slidenum">
              <a:rPr lang="uk-UA" smtClean="0"/>
              <a:pPr>
                <a:defRPr/>
              </a:pPr>
              <a:t>‹#›</a:t>
            </a:fld>
            <a:endParaRPr lang="uk-U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49B9B8F5-33F5-4D23-A171-CF03AB8BAC8B}" type="datetimeFigureOut">
              <a:rPr lang="uk-UA" smtClean="0"/>
              <a:pPr>
                <a:defRPr/>
              </a:pPr>
              <a:t>01.01.2024</a:t>
            </a:fld>
            <a:endParaRPr lang="uk-UA"/>
          </a:p>
        </p:txBody>
      </p:sp>
      <p:sp>
        <p:nvSpPr>
          <p:cNvPr id="5" name="Footer Placeholder 4"/>
          <p:cNvSpPr>
            <a:spLocks noGrp="1"/>
          </p:cNvSpPr>
          <p:nvPr>
            <p:ph type="ftr" sz="quarter" idx="11"/>
          </p:nvPr>
        </p:nvSpPr>
        <p:spPr/>
        <p:txBody>
          <a:bodyPr/>
          <a:lstStyle/>
          <a:p>
            <a:pPr>
              <a:defRPr/>
            </a:pPr>
            <a:endParaRPr lang="uk-UA"/>
          </a:p>
        </p:txBody>
      </p:sp>
      <p:sp>
        <p:nvSpPr>
          <p:cNvPr id="6" name="Slide Number Placeholder 5"/>
          <p:cNvSpPr>
            <a:spLocks noGrp="1"/>
          </p:cNvSpPr>
          <p:nvPr>
            <p:ph type="sldNum" sz="quarter" idx="12"/>
          </p:nvPr>
        </p:nvSpPr>
        <p:spPr/>
        <p:txBody>
          <a:bodyPr/>
          <a:lstStyle/>
          <a:p>
            <a:pPr>
              <a:defRPr/>
            </a:pPr>
            <a:fld id="{FCD4E7CA-BA65-4A59-8258-F77A4A95E37D}" type="slidenum">
              <a:rPr lang="uk-UA" smtClean="0"/>
              <a:pPr>
                <a:defRPr/>
              </a:pPr>
              <a:t>‹#›</a:t>
            </a:fld>
            <a:endParaRPr lang="uk-U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677596E1-3F64-42E1-9978-39220413767D}" type="datetimeFigureOut">
              <a:rPr lang="uk-UA" smtClean="0"/>
              <a:pPr>
                <a:defRPr/>
              </a:pPr>
              <a:t>01.01.2024</a:t>
            </a:fld>
            <a:endParaRPr lang="uk-UA"/>
          </a:p>
        </p:txBody>
      </p:sp>
      <p:sp>
        <p:nvSpPr>
          <p:cNvPr id="5" name="Footer Placeholder 4"/>
          <p:cNvSpPr>
            <a:spLocks noGrp="1"/>
          </p:cNvSpPr>
          <p:nvPr>
            <p:ph type="ftr" sz="quarter" idx="11"/>
          </p:nvPr>
        </p:nvSpPr>
        <p:spPr/>
        <p:txBody>
          <a:bodyPr/>
          <a:lstStyle/>
          <a:p>
            <a:pPr>
              <a:defRPr/>
            </a:pPr>
            <a:endParaRPr lang="uk-UA"/>
          </a:p>
        </p:txBody>
      </p:sp>
      <p:sp>
        <p:nvSpPr>
          <p:cNvPr id="6" name="Slide Number Placeholder 5"/>
          <p:cNvSpPr>
            <a:spLocks noGrp="1"/>
          </p:cNvSpPr>
          <p:nvPr>
            <p:ph type="sldNum" sz="quarter" idx="12"/>
          </p:nvPr>
        </p:nvSpPr>
        <p:spPr/>
        <p:txBody>
          <a:bodyPr/>
          <a:lstStyle/>
          <a:p>
            <a:pPr>
              <a:defRPr/>
            </a:pPr>
            <a:fld id="{43625844-0389-410F-B0B6-A63A660E84D9}" type="slidenum">
              <a:rPr lang="uk-UA" smtClean="0"/>
              <a:pPr>
                <a:defRPr/>
              </a:pPr>
              <a:t>‹#›</a:t>
            </a:fld>
            <a:endParaRPr lang="uk-UA"/>
          </a:p>
        </p:txBody>
      </p:sp>
      <p:sp>
        <p:nvSpPr>
          <p:cNvPr id="11" name="Title 10"/>
          <p:cNvSpPr>
            <a:spLocks noGrp="1"/>
          </p:cNvSpPr>
          <p:nvPr>
            <p:ph type="title"/>
          </p:nvPr>
        </p:nvSpPr>
        <p:spPr/>
        <p:txBody>
          <a:bodyPr/>
          <a:lstStyle/>
          <a:p>
            <a:r>
              <a:rPr lang="ru-RU"/>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AF31679E-303B-4690-9AE6-BBDAFA99BDB4}" type="datetimeFigureOut">
              <a:rPr lang="uk-UA" smtClean="0"/>
              <a:pPr>
                <a:defRPr/>
              </a:pPr>
              <a:t>01.01.2024</a:t>
            </a:fld>
            <a:endParaRPr lang="uk-UA"/>
          </a:p>
        </p:txBody>
      </p:sp>
      <p:sp>
        <p:nvSpPr>
          <p:cNvPr id="5" name="Footer Placeholder 4"/>
          <p:cNvSpPr>
            <a:spLocks noGrp="1"/>
          </p:cNvSpPr>
          <p:nvPr>
            <p:ph type="ftr" sz="quarter" idx="11"/>
          </p:nvPr>
        </p:nvSpPr>
        <p:spPr/>
        <p:txBody>
          <a:bodyPr/>
          <a:lstStyle/>
          <a:p>
            <a:pPr>
              <a:defRPr/>
            </a:pPr>
            <a:endParaRPr lang="uk-UA"/>
          </a:p>
        </p:txBody>
      </p:sp>
      <p:sp>
        <p:nvSpPr>
          <p:cNvPr id="6" name="Slide Number Placeholder 5"/>
          <p:cNvSpPr>
            <a:spLocks noGrp="1"/>
          </p:cNvSpPr>
          <p:nvPr>
            <p:ph type="sldNum" sz="quarter" idx="12"/>
          </p:nvPr>
        </p:nvSpPr>
        <p:spPr/>
        <p:txBody>
          <a:bodyPr/>
          <a:lstStyle/>
          <a:p>
            <a:pPr>
              <a:defRPr/>
            </a:pPr>
            <a:fld id="{5350DF07-F130-4DD5-A0A7-5312F8039E4E}" type="slidenum">
              <a:rPr lang="uk-UA" smtClean="0"/>
              <a:pPr>
                <a:defRPr/>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0B67FB92-1040-46B4-80E8-50062A083A25}" type="datetimeFigureOut">
              <a:rPr lang="uk-UA" smtClean="0"/>
              <a:pPr>
                <a:defRPr/>
              </a:pPr>
              <a:t>01.01.2024</a:t>
            </a:fld>
            <a:endParaRPr lang="uk-UA"/>
          </a:p>
        </p:txBody>
      </p:sp>
      <p:sp>
        <p:nvSpPr>
          <p:cNvPr id="6" name="Footer Placeholder 5"/>
          <p:cNvSpPr>
            <a:spLocks noGrp="1"/>
          </p:cNvSpPr>
          <p:nvPr>
            <p:ph type="ftr" sz="quarter" idx="11"/>
          </p:nvPr>
        </p:nvSpPr>
        <p:spPr/>
        <p:txBody>
          <a:bodyPr/>
          <a:lstStyle/>
          <a:p>
            <a:pPr>
              <a:defRPr/>
            </a:pPr>
            <a:endParaRPr lang="uk-UA"/>
          </a:p>
        </p:txBody>
      </p:sp>
      <p:sp>
        <p:nvSpPr>
          <p:cNvPr id="7" name="Slide Number Placeholder 6"/>
          <p:cNvSpPr>
            <a:spLocks noGrp="1"/>
          </p:cNvSpPr>
          <p:nvPr>
            <p:ph type="sldNum" sz="quarter" idx="12"/>
          </p:nvPr>
        </p:nvSpPr>
        <p:spPr/>
        <p:txBody>
          <a:bodyPr/>
          <a:lstStyle/>
          <a:p>
            <a:pPr>
              <a:defRPr/>
            </a:pPr>
            <a:fld id="{33E843A0-A5B4-45CE-92F5-A2E369B6BB39}" type="slidenum">
              <a:rPr lang="uk-UA" smtClean="0"/>
              <a:pPr>
                <a:defRPr/>
              </a:pPr>
              <a:t>‹#›</a:t>
            </a:fld>
            <a:endParaRPr lang="uk-UA"/>
          </a:p>
        </p:txBody>
      </p:sp>
      <p:sp>
        <p:nvSpPr>
          <p:cNvPr id="12" name="Title 1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FA8665A0-5154-4D6F-850B-2C1AFF5650D2}" type="datetimeFigureOut">
              <a:rPr lang="uk-UA" smtClean="0"/>
              <a:pPr>
                <a:defRPr/>
              </a:pPr>
              <a:t>01.01.2024</a:t>
            </a:fld>
            <a:endParaRPr lang="uk-UA"/>
          </a:p>
        </p:txBody>
      </p:sp>
      <p:sp>
        <p:nvSpPr>
          <p:cNvPr id="8" name="Footer Placeholder 7"/>
          <p:cNvSpPr>
            <a:spLocks noGrp="1"/>
          </p:cNvSpPr>
          <p:nvPr>
            <p:ph type="ftr" sz="quarter" idx="11"/>
          </p:nvPr>
        </p:nvSpPr>
        <p:spPr/>
        <p:txBody>
          <a:bodyPr/>
          <a:lstStyle/>
          <a:p>
            <a:pPr>
              <a:defRPr/>
            </a:pPr>
            <a:endParaRPr lang="uk-UA"/>
          </a:p>
        </p:txBody>
      </p:sp>
      <p:sp>
        <p:nvSpPr>
          <p:cNvPr id="9" name="Slide Number Placeholder 8"/>
          <p:cNvSpPr>
            <a:spLocks noGrp="1"/>
          </p:cNvSpPr>
          <p:nvPr>
            <p:ph type="sldNum" sz="quarter" idx="12"/>
          </p:nvPr>
        </p:nvSpPr>
        <p:spPr/>
        <p:txBody>
          <a:bodyPr/>
          <a:lstStyle/>
          <a:p>
            <a:pPr>
              <a:defRPr/>
            </a:pPr>
            <a:fld id="{0A32C3BC-841C-4AB4-9186-90FD8FD2D1C4}" type="slidenum">
              <a:rPr lang="uk-UA" smtClean="0"/>
              <a:pPr>
                <a:defRPr/>
              </a:pPr>
              <a:t>‹#›</a:t>
            </a:fld>
            <a:endParaRPr lang="uk-U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A8EB8A8D-EB59-4BFA-B663-B1E1DB014214}" type="datetimeFigureOut">
              <a:rPr lang="uk-UA" smtClean="0"/>
              <a:pPr>
                <a:defRPr/>
              </a:pPr>
              <a:t>01.01.2024</a:t>
            </a:fld>
            <a:endParaRPr lang="uk-UA"/>
          </a:p>
        </p:txBody>
      </p:sp>
      <p:sp>
        <p:nvSpPr>
          <p:cNvPr id="4" name="Footer Placeholder 3"/>
          <p:cNvSpPr>
            <a:spLocks noGrp="1"/>
          </p:cNvSpPr>
          <p:nvPr>
            <p:ph type="ftr" sz="quarter" idx="11"/>
          </p:nvPr>
        </p:nvSpPr>
        <p:spPr/>
        <p:txBody>
          <a:bodyPr/>
          <a:lstStyle/>
          <a:p>
            <a:pPr>
              <a:defRPr/>
            </a:pPr>
            <a:endParaRPr lang="uk-UA"/>
          </a:p>
        </p:txBody>
      </p:sp>
      <p:sp>
        <p:nvSpPr>
          <p:cNvPr id="5" name="Slide Number Placeholder 4"/>
          <p:cNvSpPr>
            <a:spLocks noGrp="1"/>
          </p:cNvSpPr>
          <p:nvPr>
            <p:ph type="sldNum" sz="quarter" idx="12"/>
          </p:nvPr>
        </p:nvSpPr>
        <p:spPr/>
        <p:txBody>
          <a:bodyPr/>
          <a:lstStyle/>
          <a:p>
            <a:pPr>
              <a:defRPr/>
            </a:pPr>
            <a:fld id="{28285CF9-C926-4C04-A509-4483E13B4F9F}" type="slidenum">
              <a:rPr lang="uk-UA" smtClean="0"/>
              <a:pPr>
                <a:defRPr/>
              </a:pPr>
              <a:t>‹#›</a:t>
            </a:fld>
            <a:endParaRPr lang="uk-U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4D9206E-1811-49BC-9206-F56EC96B86E8}" type="datetimeFigureOut">
              <a:rPr lang="uk-UA" smtClean="0"/>
              <a:pPr>
                <a:defRPr/>
              </a:pPr>
              <a:t>01.01.2024</a:t>
            </a:fld>
            <a:endParaRPr lang="uk-UA"/>
          </a:p>
        </p:txBody>
      </p:sp>
      <p:sp>
        <p:nvSpPr>
          <p:cNvPr id="3" name="Footer Placeholder 2"/>
          <p:cNvSpPr>
            <a:spLocks noGrp="1"/>
          </p:cNvSpPr>
          <p:nvPr>
            <p:ph type="ftr" sz="quarter" idx="11"/>
          </p:nvPr>
        </p:nvSpPr>
        <p:spPr/>
        <p:txBody>
          <a:bodyPr/>
          <a:lstStyle/>
          <a:p>
            <a:pPr>
              <a:defRPr/>
            </a:pPr>
            <a:endParaRPr lang="uk-UA"/>
          </a:p>
        </p:txBody>
      </p:sp>
      <p:sp>
        <p:nvSpPr>
          <p:cNvPr id="4" name="Slide Number Placeholder 3"/>
          <p:cNvSpPr>
            <a:spLocks noGrp="1"/>
          </p:cNvSpPr>
          <p:nvPr>
            <p:ph type="sldNum" sz="quarter" idx="12"/>
          </p:nvPr>
        </p:nvSpPr>
        <p:spPr/>
        <p:txBody>
          <a:bodyPr/>
          <a:lstStyle/>
          <a:p>
            <a:pPr>
              <a:defRPr/>
            </a:pPr>
            <a:fld id="{C2FD4AA9-0503-4C4D-9E88-58E2E6F072D1}" type="slidenum">
              <a:rPr lang="uk-UA" smtClean="0"/>
              <a:pPr>
                <a:defRPr/>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3A07A5DF-BEF2-429B-8C0E-508B96817F3B}" type="datetimeFigureOut">
              <a:rPr lang="uk-UA" smtClean="0"/>
              <a:pPr>
                <a:defRPr/>
              </a:pPr>
              <a:t>01.01.2024</a:t>
            </a:fld>
            <a:endParaRPr lang="uk-UA"/>
          </a:p>
        </p:txBody>
      </p:sp>
      <p:sp>
        <p:nvSpPr>
          <p:cNvPr id="6" name="Footer Placeholder 5"/>
          <p:cNvSpPr>
            <a:spLocks noGrp="1"/>
          </p:cNvSpPr>
          <p:nvPr>
            <p:ph type="ftr" sz="quarter" idx="11"/>
          </p:nvPr>
        </p:nvSpPr>
        <p:spPr/>
        <p:txBody>
          <a:bodyPr/>
          <a:lstStyle/>
          <a:p>
            <a:pPr>
              <a:defRPr/>
            </a:pPr>
            <a:endParaRPr lang="uk-UA"/>
          </a:p>
        </p:txBody>
      </p:sp>
      <p:sp>
        <p:nvSpPr>
          <p:cNvPr id="7" name="Slide Number Placeholder 6"/>
          <p:cNvSpPr>
            <a:spLocks noGrp="1"/>
          </p:cNvSpPr>
          <p:nvPr>
            <p:ph type="sldNum" sz="quarter" idx="12"/>
          </p:nvPr>
        </p:nvSpPr>
        <p:spPr/>
        <p:txBody>
          <a:bodyPr/>
          <a:lstStyle/>
          <a:p>
            <a:pPr>
              <a:defRPr/>
            </a:pPr>
            <a:fld id="{F145DAAD-2A9B-4FD8-9377-72B11DD9983C}" type="slidenum">
              <a:rPr lang="uk-UA" smtClean="0"/>
              <a:pPr>
                <a:defRPr/>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5C260BC3-2EB5-4963-834C-BAB1B82DFC35}" type="datetimeFigureOut">
              <a:rPr lang="uk-UA" smtClean="0"/>
              <a:pPr>
                <a:defRPr/>
              </a:pPr>
              <a:t>01.01.2024</a:t>
            </a:fld>
            <a:endParaRPr lang="uk-UA"/>
          </a:p>
        </p:txBody>
      </p:sp>
      <p:sp>
        <p:nvSpPr>
          <p:cNvPr id="6" name="Footer Placeholder 5"/>
          <p:cNvSpPr>
            <a:spLocks noGrp="1"/>
          </p:cNvSpPr>
          <p:nvPr>
            <p:ph type="ftr" sz="quarter" idx="11"/>
          </p:nvPr>
        </p:nvSpPr>
        <p:spPr/>
        <p:txBody>
          <a:bodyPr/>
          <a:lstStyle/>
          <a:p>
            <a:pPr>
              <a:defRPr/>
            </a:pPr>
            <a:endParaRPr lang="uk-UA"/>
          </a:p>
        </p:txBody>
      </p:sp>
      <p:sp>
        <p:nvSpPr>
          <p:cNvPr id="7" name="Slide Number Placeholder 6"/>
          <p:cNvSpPr>
            <a:spLocks noGrp="1"/>
          </p:cNvSpPr>
          <p:nvPr>
            <p:ph type="sldNum" sz="quarter" idx="12"/>
          </p:nvPr>
        </p:nvSpPr>
        <p:spPr/>
        <p:txBody>
          <a:bodyPr/>
          <a:lstStyle/>
          <a:p>
            <a:pPr>
              <a:defRPr/>
            </a:pPr>
            <a:fld id="{795A3F77-B1E4-4435-ADBF-D97885ACDA32}" type="slidenum">
              <a:rPr lang="uk-UA" smtClean="0"/>
              <a:pPr>
                <a:defRPr/>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fld id="{068DF468-F93D-4E80-BA94-95D593572421}" type="datetimeFigureOut">
              <a:rPr lang="uk-UA" smtClean="0"/>
              <a:pPr>
                <a:defRPr/>
              </a:pPr>
              <a:t>01.01.2024</a:t>
            </a:fld>
            <a:endParaRPr lang="uk-U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uk-U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2EA7EDC2-5544-4D44-927E-FBBBDCB4D40D}" type="slidenum">
              <a:rPr lang="uk-UA" smtClean="0"/>
              <a:pPr>
                <a:defRPr/>
              </a:pPr>
              <a:t>‹#›</a:t>
            </a:fld>
            <a:endParaRPr lang="uk-UA"/>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p:txBody>
          <a:bodyPr/>
          <a:lstStyle/>
          <a:p>
            <a:pPr eaLnBrk="1" hangingPunct="1">
              <a:defRPr/>
            </a:pPr>
            <a:endParaRPr lang="uk-UA"/>
          </a:p>
        </p:txBody>
      </p:sp>
      <p:sp>
        <p:nvSpPr>
          <p:cNvPr id="130051" name="Rectangle 3"/>
          <p:cNvSpPr>
            <a:spLocks noGrp="1" noChangeArrowheads="1"/>
          </p:cNvSpPr>
          <p:nvPr>
            <p:ph type="subTitle" idx="1"/>
          </p:nvPr>
        </p:nvSpPr>
        <p:spPr/>
        <p:txBody>
          <a:bodyPr/>
          <a:lstStyle/>
          <a:p>
            <a:pPr eaLnBrk="1" hangingPunct="1">
              <a:defRPr/>
            </a:pPr>
            <a:endParaRPr lang="uk-UA"/>
          </a:p>
        </p:txBody>
      </p:sp>
      <p:pic>
        <p:nvPicPr>
          <p:cNvPr id="3076" name="Picture 4" descr="fasad_nav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526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7"/>
          <p:cNvSpPr txBox="1">
            <a:spLocks noChangeArrowheads="1"/>
          </p:cNvSpPr>
          <p:nvPr/>
        </p:nvSpPr>
        <p:spPr bwMode="auto">
          <a:xfrm>
            <a:off x="0" y="0"/>
            <a:ext cx="9144000" cy="1830388"/>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endParaRPr lang="uk-UA" altLang="uk-UA">
              <a:latin typeface="Arial" charset="0"/>
            </a:endParaRPr>
          </a:p>
          <a:p>
            <a:pPr eaLnBrk="1" hangingPunct="1">
              <a:spcBef>
                <a:spcPct val="50000"/>
              </a:spcBef>
            </a:pPr>
            <a:endParaRPr lang="uk-UA" altLang="uk-UA">
              <a:latin typeface="Arial" charset="0"/>
            </a:endParaRPr>
          </a:p>
          <a:p>
            <a:pPr eaLnBrk="1" hangingPunct="1">
              <a:spcBef>
                <a:spcPct val="50000"/>
              </a:spcBef>
            </a:pPr>
            <a:endParaRPr lang="uk-UA" altLang="uk-UA" sz="1400">
              <a:solidFill>
                <a:srgbClr val="0066FF"/>
              </a:solidFill>
              <a:latin typeface="Arial" charset="0"/>
            </a:endParaRPr>
          </a:p>
          <a:p>
            <a:pPr eaLnBrk="1" hangingPunct="1">
              <a:spcBef>
                <a:spcPct val="50000"/>
              </a:spcBef>
            </a:pPr>
            <a:endParaRPr lang="uk-UA" altLang="uk-UA" sz="1400">
              <a:solidFill>
                <a:srgbClr val="0066FF"/>
              </a:solidFill>
              <a:latin typeface="Arial" charset="0"/>
            </a:endParaRPr>
          </a:p>
          <a:p>
            <a:pPr eaLnBrk="1" hangingPunct="1">
              <a:spcBef>
                <a:spcPct val="50000"/>
              </a:spcBef>
            </a:pPr>
            <a:endParaRPr lang="uk-UA" altLang="uk-UA">
              <a:latin typeface="Arial" charset="0"/>
            </a:endParaRPr>
          </a:p>
        </p:txBody>
      </p:sp>
      <p:sp>
        <p:nvSpPr>
          <p:cNvPr id="3078" name="Text Box 8"/>
          <p:cNvSpPr txBox="1">
            <a:spLocks noChangeArrowheads="1"/>
          </p:cNvSpPr>
          <p:nvPr/>
        </p:nvSpPr>
        <p:spPr bwMode="auto">
          <a:xfrm>
            <a:off x="228600" y="152400"/>
            <a:ext cx="8763000" cy="15557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uk-UA" altLang="uk-UA" sz="4800" b="1">
                <a:solidFill>
                  <a:srgbClr val="0066FF"/>
                </a:solidFill>
                <a:latin typeface="Arial" charset="0"/>
              </a:rPr>
              <a:t>НАЦІОНАЛЬНА АКАДЕМІЯ ВНУТРІШНІХ СПРАВ</a:t>
            </a:r>
          </a:p>
        </p:txBody>
      </p:sp>
    </p:spTree>
    <p:extLst>
      <p:ext uri="{BB962C8B-B14F-4D97-AF65-F5344CB8AC3E}">
        <p14:creationId xmlns:p14="http://schemas.microsoft.com/office/powerpoint/2010/main" val="676272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196752"/>
            <a:ext cx="9143999" cy="5661247"/>
          </a:xfrm>
        </p:spPr>
        <p:txBody>
          <a:bodyPr/>
          <a:lstStyle/>
          <a:p>
            <a:endParaRPr lang="ru-RU" dirty="0"/>
          </a:p>
        </p:txBody>
      </p:sp>
      <p:sp>
        <p:nvSpPr>
          <p:cNvPr id="3" name="Заголовок 2"/>
          <p:cNvSpPr>
            <a:spLocks noGrp="1"/>
          </p:cNvSpPr>
          <p:nvPr>
            <p:ph type="title"/>
          </p:nvPr>
        </p:nvSpPr>
        <p:spPr>
          <a:xfrm>
            <a:off x="0" y="0"/>
            <a:ext cx="9144000" cy="1054250"/>
          </a:xfrm>
        </p:spPr>
        <p:txBody>
          <a:bodyPr/>
          <a:lstStyle/>
          <a:p>
            <a:r>
              <a:rPr lang="uk-UA" sz="3200" b="1" dirty="0">
                <a:solidFill>
                  <a:srgbClr val="FFFF00"/>
                </a:solidFill>
              </a:rPr>
              <a:t>3. </a:t>
            </a:r>
            <a:r>
              <a:rPr lang="ru-RU" sz="3200" b="1" dirty="0" err="1">
                <a:solidFill>
                  <a:srgbClr val="FFFF00"/>
                </a:solidFill>
              </a:rPr>
              <a:t>Соціальна</a:t>
            </a:r>
            <a:r>
              <a:rPr lang="ru-RU" sz="3200" b="1" dirty="0">
                <a:solidFill>
                  <a:srgbClr val="FFFF00"/>
                </a:solidFill>
              </a:rPr>
              <a:t> роль </a:t>
            </a:r>
            <a:r>
              <a:rPr lang="ru-RU" sz="3200" b="1" dirty="0" err="1">
                <a:solidFill>
                  <a:srgbClr val="FFFF00"/>
                </a:solidFill>
              </a:rPr>
              <a:t>юристів</a:t>
            </a:r>
            <a:r>
              <a:rPr lang="ru-RU" sz="3200" b="1" dirty="0">
                <a:solidFill>
                  <a:srgbClr val="FFFF00"/>
                </a:solidFill>
              </a:rPr>
              <a:t> в </a:t>
            </a:r>
            <a:r>
              <a:rPr lang="ru-RU" sz="3200" b="1" dirty="0" err="1">
                <a:solidFill>
                  <a:srgbClr val="FFFF00"/>
                </a:solidFill>
              </a:rPr>
              <a:t>окремих</a:t>
            </a:r>
            <a:r>
              <a:rPr lang="ru-RU" sz="3200" b="1" dirty="0">
                <a:solidFill>
                  <a:srgbClr val="FFFF00"/>
                </a:solidFill>
              </a:rPr>
              <a:t> сферах </a:t>
            </a:r>
            <a:r>
              <a:rPr lang="ru-RU" sz="3200" b="1" dirty="0" err="1">
                <a:solidFill>
                  <a:srgbClr val="FFFF00"/>
                </a:solidFill>
              </a:rPr>
              <a:t>суспільного</a:t>
            </a:r>
            <a:r>
              <a:rPr lang="ru-RU" sz="3200" b="1" dirty="0">
                <a:solidFill>
                  <a:srgbClr val="FFFF00"/>
                </a:solidFill>
              </a:rPr>
              <a:t> </a:t>
            </a:r>
            <a:r>
              <a:rPr lang="ru-RU" sz="3200" b="1" dirty="0" err="1">
                <a:solidFill>
                  <a:srgbClr val="FFFF00"/>
                </a:solidFill>
              </a:rPr>
              <a:t>життя</a:t>
            </a:r>
            <a:r>
              <a:rPr lang="ru-RU" sz="3200" b="1" dirty="0">
                <a:solidFill>
                  <a:srgbClr val="FFFF00"/>
                </a:solidFill>
              </a:rPr>
              <a:t>. </a:t>
            </a:r>
          </a:p>
        </p:txBody>
      </p:sp>
      <p:sp>
        <p:nvSpPr>
          <p:cNvPr id="4" name="Прямоугольник 3"/>
          <p:cNvSpPr/>
          <p:nvPr/>
        </p:nvSpPr>
        <p:spPr>
          <a:xfrm>
            <a:off x="0" y="1196752"/>
            <a:ext cx="9144000"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4625" algn="just"/>
            <a:r>
              <a:rPr lang="uk-UA" sz="2000" dirty="0"/>
              <a:t>Роботу юристів можна спостерігати в різних сферах суспільного життя, на різних рівнях організації соціального організму. Це прийняття законів, організація їх виконання, здійснення правосуддя, захист інтересів громадян, а також участь у вирішенні інших важливих питань. Поступово сфера використання юридичних знань поширюється, що надає відповідного авторитету професії юриста. Це об´єктивний процес, який не треба пов´язувати зі штучною тенденцією юридизації знань (юридична логіка, юридична соціологія, юридична етика). Авторитет юриста зростає одночасно з підвищенням авторитету права. Слід відзначити, що на сучасному етапі розвитку українського суспільства цей процес так і відбувається. Право все більше проникає в систему соціальних зв´язків, втягуючи все більшу кількість людей у багатогранні правові відносини, завдяки чому підвищується роль захисників права.</a:t>
            </a:r>
            <a:endParaRPr lang="ru-RU" sz="2000" dirty="0"/>
          </a:p>
          <a:p>
            <a:pPr indent="174625" algn="just"/>
            <a:r>
              <a:rPr lang="uk-UA" sz="2000" dirty="0"/>
              <a:t>У зв´язку з цим чекають свого юридичного вирішення проблеми морального порядку, яких раніше не існувало. Саме юристам у першу чергу доведеться проектувати правовий шлях вирішення цих проблем, як це має бути у правовій державі (за умов, що вони знаходяться у сфері правового регулювання).</a:t>
            </a:r>
            <a:endParaRPr lang="ru-RU" sz="2000" dirty="0"/>
          </a:p>
        </p:txBody>
      </p:sp>
    </p:spTree>
    <p:extLst>
      <p:ext uri="{BB962C8B-B14F-4D97-AF65-F5344CB8AC3E}">
        <p14:creationId xmlns:p14="http://schemas.microsoft.com/office/powerpoint/2010/main" val="3740086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1484784"/>
          </a:xfrm>
        </p:spPr>
        <p:txBody>
          <a:bodyPr/>
          <a:lstStyle/>
          <a:p>
            <a:r>
              <a:rPr lang="uk-UA" sz="3200" b="1" dirty="0">
                <a:solidFill>
                  <a:srgbClr val="FFFF00"/>
                </a:solidFill>
              </a:rPr>
              <a:t>4. </a:t>
            </a:r>
            <a:r>
              <a:rPr lang="ru-RU" sz="3200" b="1" dirty="0">
                <a:solidFill>
                  <a:srgbClr val="FFFF00"/>
                </a:solidFill>
              </a:rPr>
              <a:t>Юрист як </a:t>
            </a:r>
            <a:r>
              <a:rPr lang="ru-RU" sz="3200" b="1" dirty="0" err="1">
                <a:solidFill>
                  <a:srgbClr val="FFFF00"/>
                </a:solidFill>
              </a:rPr>
              <a:t>державний</a:t>
            </a:r>
            <a:r>
              <a:rPr lang="ru-RU" sz="3200" b="1" dirty="0">
                <a:solidFill>
                  <a:srgbClr val="FFFF00"/>
                </a:solidFill>
              </a:rPr>
              <a:t> </a:t>
            </a:r>
            <a:r>
              <a:rPr lang="ru-RU" sz="3200" b="1" dirty="0" err="1">
                <a:solidFill>
                  <a:srgbClr val="FFFF00"/>
                </a:solidFill>
              </a:rPr>
              <a:t>службовець</a:t>
            </a:r>
            <a:r>
              <a:rPr lang="ru-RU" sz="3200" b="1" dirty="0">
                <a:solidFill>
                  <a:srgbClr val="FFFF00"/>
                </a:solidFill>
              </a:rPr>
              <a:t> та </a:t>
            </a:r>
            <a:r>
              <a:rPr lang="ru-RU" sz="3200" b="1" dirty="0" err="1">
                <a:solidFill>
                  <a:srgbClr val="FFFF00"/>
                </a:solidFill>
              </a:rPr>
              <a:t>політичний</a:t>
            </a:r>
            <a:r>
              <a:rPr lang="ru-RU" sz="3200" b="1" dirty="0">
                <a:solidFill>
                  <a:srgbClr val="FFFF00"/>
                </a:solidFill>
              </a:rPr>
              <a:t> </a:t>
            </a:r>
            <a:r>
              <a:rPr lang="ru-RU" sz="3200" b="1" dirty="0" err="1">
                <a:solidFill>
                  <a:srgbClr val="FFFF00"/>
                </a:solidFill>
              </a:rPr>
              <a:t>діяч</a:t>
            </a:r>
            <a:r>
              <a:rPr lang="ru-RU" sz="3200" b="1" dirty="0">
                <a:solidFill>
                  <a:srgbClr val="FFFF00"/>
                </a:solidFill>
              </a:rPr>
              <a:t>, </a:t>
            </a:r>
            <a:r>
              <a:rPr lang="ru-RU" sz="3200" b="1" dirty="0" err="1">
                <a:solidFill>
                  <a:srgbClr val="FFFF00"/>
                </a:solidFill>
              </a:rPr>
              <a:t>представник</a:t>
            </a:r>
            <a:r>
              <a:rPr lang="ru-RU" sz="3200" b="1" dirty="0">
                <a:solidFill>
                  <a:srgbClr val="FFFF00"/>
                </a:solidFill>
              </a:rPr>
              <a:t> </a:t>
            </a:r>
            <a:r>
              <a:rPr lang="ru-RU" sz="3200" b="1" dirty="0" err="1">
                <a:solidFill>
                  <a:srgbClr val="FFFF00"/>
                </a:solidFill>
              </a:rPr>
              <a:t>громадянського</a:t>
            </a:r>
            <a:r>
              <a:rPr lang="ru-RU" sz="3200" b="1" dirty="0">
                <a:solidFill>
                  <a:srgbClr val="FFFF00"/>
                </a:solidFill>
              </a:rPr>
              <a:t> </a:t>
            </a:r>
            <a:r>
              <a:rPr lang="ru-RU" sz="3200" b="1" dirty="0" err="1">
                <a:solidFill>
                  <a:srgbClr val="FFFF00"/>
                </a:solidFill>
              </a:rPr>
              <a:t>суспільства</a:t>
            </a:r>
            <a:r>
              <a:rPr lang="ru-RU" sz="3200" b="1" dirty="0">
                <a:solidFill>
                  <a:srgbClr val="FFFF00"/>
                </a:solidFill>
              </a:rPr>
              <a:t>. </a:t>
            </a:r>
          </a:p>
        </p:txBody>
      </p:sp>
      <p:graphicFrame>
        <p:nvGraphicFramePr>
          <p:cNvPr id="6" name="Объект 5"/>
          <p:cNvGraphicFramePr>
            <a:graphicFrameLocks noGrp="1"/>
          </p:cNvGraphicFramePr>
          <p:nvPr>
            <p:ph idx="1"/>
            <p:extLst>
              <p:ext uri="{D42A27DB-BD31-4B8C-83A1-F6EECF244321}">
                <p14:modId xmlns:p14="http://schemas.microsoft.com/office/powerpoint/2010/main" val="1509603385"/>
              </p:ext>
            </p:extLst>
          </p:nvPr>
        </p:nvGraphicFramePr>
        <p:xfrm>
          <a:off x="0" y="1628800"/>
          <a:ext cx="9144000" cy="52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9710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2149237"/>
            <a:ext cx="9144000" cy="4725143"/>
          </a:xfrm>
        </p:spPr>
        <p:txBody>
          <a:bodyPr>
            <a:noAutofit/>
          </a:bodyPr>
          <a:lstStyle/>
          <a:p>
            <a:r>
              <a:rPr lang="uk-UA" sz="3200" b="1" i="1" u="sng" dirty="0"/>
              <a:t>Міжнародні стандарти професійної діяльності юриста - </a:t>
            </a:r>
            <a:r>
              <a:rPr lang="uk-UA" sz="3200" dirty="0"/>
              <a:t>це загальні деонтологічні вимоги (норми і принципи), які пред'являються до юриста - судді, адвокату та іншим фахівцям у галузі права незалежно від державних кордонів їх професійної діяльності з метою гуманізації суспільних відносин, утвердження законності та правопорядку в кожній країні світу</a:t>
            </a:r>
            <a:endParaRPr lang="ru-RU" sz="3200" dirty="0"/>
          </a:p>
        </p:txBody>
      </p:sp>
      <p:sp>
        <p:nvSpPr>
          <p:cNvPr id="3" name="Заголовок 2"/>
          <p:cNvSpPr>
            <a:spLocks noGrp="1"/>
          </p:cNvSpPr>
          <p:nvPr>
            <p:ph type="title"/>
          </p:nvPr>
        </p:nvSpPr>
        <p:spPr>
          <a:xfrm>
            <a:off x="179512" y="332656"/>
            <a:ext cx="8784976" cy="1512168"/>
          </a:xfrm>
        </p:spPr>
        <p:txBody>
          <a:bodyPr/>
          <a:lstStyle/>
          <a:p>
            <a:r>
              <a:rPr lang="uk-UA" sz="3200" b="1" dirty="0">
                <a:solidFill>
                  <a:srgbClr val="FFFF00"/>
                </a:solidFill>
              </a:rPr>
              <a:t> 5. </a:t>
            </a:r>
            <a:r>
              <a:rPr lang="ru-RU" sz="3200" b="1" dirty="0" err="1">
                <a:solidFill>
                  <a:srgbClr val="FFFF00"/>
                </a:solidFill>
              </a:rPr>
              <a:t>Міжнародні</a:t>
            </a:r>
            <a:r>
              <a:rPr lang="ru-RU" sz="3200" b="1" dirty="0">
                <a:solidFill>
                  <a:srgbClr val="FFFF00"/>
                </a:solidFill>
              </a:rPr>
              <a:t> та </a:t>
            </a:r>
            <a:r>
              <a:rPr lang="ru-RU" sz="3200" b="1" dirty="0" err="1">
                <a:solidFill>
                  <a:srgbClr val="FFFF00"/>
                </a:solidFill>
              </a:rPr>
              <a:t>національні</a:t>
            </a:r>
            <a:r>
              <a:rPr lang="ru-RU" sz="3200" b="1" dirty="0">
                <a:solidFill>
                  <a:srgbClr val="FFFF00"/>
                </a:solidFill>
              </a:rPr>
              <a:t> </a:t>
            </a:r>
            <a:r>
              <a:rPr lang="ru-RU" sz="3200" b="1" dirty="0" err="1">
                <a:solidFill>
                  <a:srgbClr val="FFFF00"/>
                </a:solidFill>
              </a:rPr>
              <a:t>стандарти</a:t>
            </a:r>
            <a:r>
              <a:rPr lang="ru-RU" sz="3200" b="1" dirty="0">
                <a:solidFill>
                  <a:srgbClr val="FFFF00"/>
                </a:solidFill>
              </a:rPr>
              <a:t> </a:t>
            </a:r>
            <a:r>
              <a:rPr lang="ru-RU" sz="3200" b="1" dirty="0" err="1">
                <a:solidFill>
                  <a:srgbClr val="FFFF00"/>
                </a:solidFill>
              </a:rPr>
              <a:t>професійної</a:t>
            </a:r>
            <a:r>
              <a:rPr lang="ru-RU" sz="3200" b="1" dirty="0">
                <a:solidFill>
                  <a:srgbClr val="FFFF00"/>
                </a:solidFill>
              </a:rPr>
              <a:t> </a:t>
            </a:r>
            <a:r>
              <a:rPr lang="ru-RU" sz="3200" b="1" dirty="0" err="1">
                <a:solidFill>
                  <a:srgbClr val="FFFF00"/>
                </a:solidFill>
              </a:rPr>
              <a:t>діяльності</a:t>
            </a:r>
            <a:r>
              <a:rPr lang="ru-RU" sz="3200" b="1" dirty="0">
                <a:solidFill>
                  <a:srgbClr val="FFFF00"/>
                </a:solidFill>
              </a:rPr>
              <a:t> </a:t>
            </a:r>
            <a:r>
              <a:rPr lang="ru-RU" sz="3200" b="1" dirty="0" err="1">
                <a:solidFill>
                  <a:srgbClr val="FFFF00"/>
                </a:solidFill>
              </a:rPr>
              <a:t>юристів</a:t>
            </a:r>
            <a:r>
              <a:rPr lang="ru-RU" sz="3200" b="1" dirty="0">
                <a:solidFill>
                  <a:srgbClr val="FFFF00"/>
                </a:solidFill>
              </a:rPr>
              <a:t>. </a:t>
            </a:r>
            <a:endParaRPr lang="ru-RU" sz="3200" dirty="0">
              <a:solidFill>
                <a:srgbClr val="FFFF00"/>
              </a:solidFill>
            </a:endParaRPr>
          </a:p>
        </p:txBody>
      </p:sp>
    </p:spTree>
    <p:extLst>
      <p:ext uri="{BB962C8B-B14F-4D97-AF65-F5344CB8AC3E}">
        <p14:creationId xmlns:p14="http://schemas.microsoft.com/office/powerpoint/2010/main" val="516563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40116" y="548680"/>
            <a:ext cx="7756263" cy="1054250"/>
          </a:xfrm>
        </p:spPr>
        <p:txBody>
          <a:bodyPr/>
          <a:lstStyle/>
          <a:p>
            <a:r>
              <a:rPr lang="uk-UA" sz="4400" u="sng" dirty="0"/>
              <a:t>Міжнародні стандарти професійної діяльності юриста:</a:t>
            </a:r>
            <a:r>
              <a:rPr lang="uk-UA" sz="4400" dirty="0"/>
              <a:t> </a:t>
            </a:r>
            <a:br>
              <a:rPr lang="ru-RU" dirty="0"/>
            </a:br>
            <a:endParaRPr lang="ru-RU" dirty="0"/>
          </a:p>
        </p:txBody>
      </p:sp>
      <p:sp>
        <p:nvSpPr>
          <p:cNvPr id="2" name="Скругленный прямоугольник 1"/>
          <p:cNvSpPr/>
          <p:nvPr/>
        </p:nvSpPr>
        <p:spPr>
          <a:xfrm>
            <a:off x="0" y="2132856"/>
            <a:ext cx="9036496" cy="4725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ru-RU" dirty="0"/>
              <a:t>«</a:t>
            </a:r>
            <a:r>
              <a:rPr lang="ru-RU" dirty="0" err="1"/>
              <a:t>Стандарти</a:t>
            </a:r>
            <a:r>
              <a:rPr lang="ru-RU" dirty="0"/>
              <a:t> </a:t>
            </a:r>
            <a:r>
              <a:rPr lang="ru-RU" dirty="0" err="1"/>
              <a:t>незалежності</a:t>
            </a:r>
            <a:r>
              <a:rPr lang="ru-RU" dirty="0"/>
              <a:t> </a:t>
            </a:r>
            <a:r>
              <a:rPr lang="ru-RU" dirty="0" err="1"/>
              <a:t>юридичної</a:t>
            </a:r>
            <a:r>
              <a:rPr lang="ru-RU" dirty="0"/>
              <a:t> </a:t>
            </a:r>
            <a:r>
              <a:rPr lang="ru-RU" dirty="0" err="1"/>
              <a:t>професії</a:t>
            </a:r>
            <a:r>
              <a:rPr lang="ru-RU" dirty="0"/>
              <a:t> </a:t>
            </a:r>
            <a:r>
              <a:rPr lang="ru-RU" dirty="0" err="1"/>
              <a:t>Міжнародної</a:t>
            </a:r>
            <a:r>
              <a:rPr lang="ru-RU" dirty="0"/>
              <a:t> </a:t>
            </a:r>
            <a:r>
              <a:rPr lang="ru-RU" dirty="0" err="1"/>
              <a:t>асоціації</a:t>
            </a:r>
            <a:r>
              <a:rPr lang="ru-RU" dirty="0"/>
              <a:t> </a:t>
            </a:r>
            <a:r>
              <a:rPr lang="ru-RU" dirty="0" err="1"/>
              <a:t>юристів</a:t>
            </a:r>
            <a:r>
              <a:rPr lang="ru-RU" dirty="0"/>
              <a:t>» (1990),</a:t>
            </a:r>
          </a:p>
          <a:p>
            <a:pPr marL="285750" indent="-285750">
              <a:buFont typeface="Arial" pitchFamily="34" charset="0"/>
              <a:buChar char="•"/>
            </a:pPr>
            <a:r>
              <a:rPr lang="ru-RU" dirty="0"/>
              <a:t> «</a:t>
            </a:r>
            <a:r>
              <a:rPr lang="ru-RU" dirty="0" err="1"/>
              <a:t>Деонтологічний</a:t>
            </a:r>
            <a:r>
              <a:rPr lang="ru-RU" dirty="0"/>
              <a:t> кодекс, Кодекс правил </a:t>
            </a:r>
            <a:r>
              <a:rPr lang="ru-RU" dirty="0" err="1"/>
              <a:t>здійснення</a:t>
            </a:r>
            <a:r>
              <a:rPr lang="ru-RU" dirty="0"/>
              <a:t> </a:t>
            </a:r>
            <a:r>
              <a:rPr lang="ru-RU" dirty="0" err="1"/>
              <a:t>адвокатської</a:t>
            </a:r>
            <a:r>
              <a:rPr lang="ru-RU" dirty="0"/>
              <a:t> </a:t>
            </a:r>
            <a:r>
              <a:rPr lang="ru-RU" dirty="0" err="1"/>
              <a:t>діяльності</a:t>
            </a:r>
            <a:r>
              <a:rPr lang="ru-RU" dirty="0"/>
              <a:t> </a:t>
            </a:r>
            <a:r>
              <a:rPr lang="ru-RU" dirty="0" err="1"/>
              <a:t>адвокатів</a:t>
            </a:r>
            <a:r>
              <a:rPr lang="ru-RU" dirty="0"/>
              <a:t> </a:t>
            </a:r>
            <a:r>
              <a:rPr lang="ru-RU" dirty="0" err="1"/>
              <a:t>Європейського</a:t>
            </a:r>
            <a:r>
              <a:rPr lang="ru-RU" dirty="0"/>
              <a:t> </a:t>
            </a:r>
            <a:r>
              <a:rPr lang="ru-RU" dirty="0" err="1"/>
              <a:t>співтовариства</a:t>
            </a:r>
            <a:r>
              <a:rPr lang="ru-RU" dirty="0"/>
              <a:t>» (1988), </a:t>
            </a:r>
          </a:p>
          <a:p>
            <a:pPr marL="285750" indent="-285750">
              <a:buFont typeface="Arial" pitchFamily="34" charset="0"/>
              <a:buChar char="•"/>
            </a:pPr>
            <a:r>
              <a:rPr lang="ru-RU" dirty="0"/>
              <a:t>«Кодекс </a:t>
            </a:r>
            <a:r>
              <a:rPr lang="ru-RU" dirty="0" err="1"/>
              <a:t>поведінки</a:t>
            </a:r>
            <a:r>
              <a:rPr lang="ru-RU" dirty="0"/>
              <a:t> </a:t>
            </a:r>
            <a:r>
              <a:rPr lang="ru-RU" dirty="0" err="1"/>
              <a:t>посадових</a:t>
            </a:r>
            <a:r>
              <a:rPr lang="ru-RU" dirty="0"/>
              <a:t> </a:t>
            </a:r>
            <a:r>
              <a:rPr lang="ru-RU" dirty="0" err="1"/>
              <a:t>осіб</a:t>
            </a:r>
            <a:r>
              <a:rPr lang="ru-RU" dirty="0"/>
              <a:t> з </a:t>
            </a:r>
            <a:r>
              <a:rPr lang="ru-RU" dirty="0" err="1"/>
              <a:t>підтримання</a:t>
            </a:r>
            <a:r>
              <a:rPr lang="ru-RU" dirty="0"/>
              <a:t> правопорядку» (1979), «</a:t>
            </a:r>
            <a:r>
              <a:rPr lang="ru-RU" dirty="0" err="1"/>
              <a:t>Основні</a:t>
            </a:r>
            <a:r>
              <a:rPr lang="ru-RU" dirty="0"/>
              <a:t> </a:t>
            </a:r>
            <a:r>
              <a:rPr lang="ru-RU" dirty="0" err="1"/>
              <a:t>принципи</a:t>
            </a:r>
            <a:r>
              <a:rPr lang="ru-RU" dirty="0"/>
              <a:t>, </a:t>
            </a:r>
            <a:r>
              <a:rPr lang="ru-RU" dirty="0" err="1"/>
              <a:t>що</a:t>
            </a:r>
            <a:r>
              <a:rPr lang="ru-RU" dirty="0"/>
              <a:t> </a:t>
            </a:r>
            <a:r>
              <a:rPr lang="ru-RU" dirty="0" err="1"/>
              <a:t>стосуються</a:t>
            </a:r>
            <a:r>
              <a:rPr lang="ru-RU" dirty="0"/>
              <a:t> </a:t>
            </a:r>
            <a:r>
              <a:rPr lang="ru-RU" dirty="0" err="1"/>
              <a:t>незалежності</a:t>
            </a:r>
            <a:r>
              <a:rPr lang="ru-RU" dirty="0"/>
              <a:t> </a:t>
            </a:r>
            <a:r>
              <a:rPr lang="ru-RU" dirty="0" err="1"/>
              <a:t>судових</a:t>
            </a:r>
            <a:r>
              <a:rPr lang="ru-RU" dirty="0"/>
              <a:t> </a:t>
            </a:r>
            <a:r>
              <a:rPr lang="ru-RU" dirty="0" err="1"/>
              <a:t>органів</a:t>
            </a:r>
            <a:r>
              <a:rPr lang="ru-RU" dirty="0"/>
              <a:t>» (1985), «</a:t>
            </a:r>
            <a:r>
              <a:rPr lang="ru-RU" dirty="0" err="1"/>
              <a:t>Декларація</a:t>
            </a:r>
            <a:r>
              <a:rPr lang="ru-RU" dirty="0"/>
              <a:t> </a:t>
            </a:r>
            <a:r>
              <a:rPr lang="ru-RU" dirty="0" err="1"/>
              <a:t>основних</a:t>
            </a:r>
            <a:r>
              <a:rPr lang="ru-RU" dirty="0"/>
              <a:t> </a:t>
            </a:r>
            <a:r>
              <a:rPr lang="ru-RU" dirty="0" err="1"/>
              <a:t>принципів</a:t>
            </a:r>
            <a:r>
              <a:rPr lang="ru-RU" dirty="0"/>
              <a:t> </a:t>
            </a:r>
            <a:r>
              <a:rPr lang="ru-RU" dirty="0" err="1"/>
              <a:t>правосуддя</a:t>
            </a:r>
            <a:r>
              <a:rPr lang="ru-RU" dirty="0"/>
              <a:t> для жертв </a:t>
            </a:r>
            <a:r>
              <a:rPr lang="ru-RU" dirty="0" err="1"/>
              <a:t>злочину</a:t>
            </a:r>
            <a:r>
              <a:rPr lang="ru-RU" dirty="0"/>
              <a:t> і </a:t>
            </a:r>
            <a:r>
              <a:rPr lang="ru-RU" dirty="0" err="1"/>
              <a:t>зловживання</a:t>
            </a:r>
            <a:r>
              <a:rPr lang="ru-RU" dirty="0"/>
              <a:t> </a:t>
            </a:r>
            <a:r>
              <a:rPr lang="ru-RU" dirty="0" err="1"/>
              <a:t>владою</a:t>
            </a:r>
            <a:r>
              <a:rPr lang="ru-RU" dirty="0"/>
              <a:t>» (1985), </a:t>
            </a:r>
          </a:p>
          <a:p>
            <a:pPr marL="285750" indent="-285750">
              <a:buFont typeface="Arial" pitchFamily="34" charset="0"/>
              <a:buChar char="•"/>
            </a:pPr>
            <a:r>
              <a:rPr lang="ru-RU" dirty="0"/>
              <a:t>«</a:t>
            </a:r>
            <a:r>
              <a:rPr lang="ru-RU" dirty="0" err="1"/>
              <a:t>Мінімальні</a:t>
            </a:r>
            <a:r>
              <a:rPr lang="ru-RU" dirty="0"/>
              <a:t> </a:t>
            </a:r>
            <a:r>
              <a:rPr lang="ru-RU" dirty="0" err="1"/>
              <a:t>стандартні</a:t>
            </a:r>
            <a:r>
              <a:rPr lang="ru-RU" dirty="0"/>
              <a:t> правила </a:t>
            </a:r>
            <a:r>
              <a:rPr lang="ru-RU" dirty="0" err="1"/>
              <a:t>Організації</a:t>
            </a:r>
            <a:r>
              <a:rPr lang="ru-RU" dirty="0"/>
              <a:t> </a:t>
            </a:r>
            <a:r>
              <a:rPr lang="ru-RU" dirty="0" err="1"/>
              <a:t>Об'єднаних</a:t>
            </a:r>
            <a:r>
              <a:rPr lang="ru-RU" dirty="0"/>
              <a:t> </a:t>
            </a:r>
            <a:r>
              <a:rPr lang="ru-RU" dirty="0" err="1"/>
              <a:t>націй</a:t>
            </a:r>
            <a:r>
              <a:rPr lang="ru-RU" dirty="0"/>
              <a:t>, </a:t>
            </a:r>
            <a:r>
              <a:rPr lang="ru-RU" dirty="0" err="1"/>
              <a:t>що</a:t>
            </a:r>
            <a:r>
              <a:rPr lang="ru-RU" dirty="0"/>
              <a:t> </a:t>
            </a:r>
            <a:r>
              <a:rPr lang="ru-RU" dirty="0" err="1"/>
              <a:t>стосуються</a:t>
            </a:r>
            <a:r>
              <a:rPr lang="ru-RU" dirty="0"/>
              <a:t> </a:t>
            </a:r>
            <a:r>
              <a:rPr lang="ru-RU" dirty="0" err="1"/>
              <a:t>здійснення</a:t>
            </a:r>
            <a:r>
              <a:rPr lang="ru-RU" dirty="0"/>
              <a:t> </a:t>
            </a:r>
            <a:r>
              <a:rPr lang="ru-RU" dirty="0" err="1"/>
              <a:t>правосуддя</a:t>
            </a:r>
            <a:r>
              <a:rPr lang="ru-RU" dirty="0"/>
              <a:t> </a:t>
            </a:r>
            <a:r>
              <a:rPr lang="ru-RU" dirty="0" err="1"/>
              <a:t>щодо</a:t>
            </a:r>
            <a:r>
              <a:rPr lang="ru-RU" dirty="0"/>
              <a:t> </a:t>
            </a:r>
            <a:r>
              <a:rPr lang="ru-RU" dirty="0" err="1"/>
              <a:t>неповнолітніх</a:t>
            </a:r>
            <a:r>
              <a:rPr lang="ru-RU" dirty="0"/>
              <a:t>»,</a:t>
            </a:r>
          </a:p>
          <a:p>
            <a:pPr marL="285750" indent="-285750">
              <a:buFont typeface="Arial" pitchFamily="34" charset="0"/>
              <a:buChar char="•"/>
            </a:pPr>
            <a:r>
              <a:rPr lang="ru-RU" dirty="0"/>
              <a:t> «</a:t>
            </a:r>
            <a:r>
              <a:rPr lang="ru-RU" dirty="0" err="1"/>
              <a:t>Пекінські</a:t>
            </a:r>
            <a:r>
              <a:rPr lang="ru-RU" dirty="0"/>
              <a:t> правила» (1985), </a:t>
            </a:r>
          </a:p>
          <a:p>
            <a:pPr marL="285750" indent="-285750">
              <a:buFont typeface="Arial" pitchFamily="34" charset="0"/>
              <a:buChar char="•"/>
            </a:pPr>
            <a:r>
              <a:rPr lang="ru-RU" dirty="0"/>
              <a:t>«</a:t>
            </a:r>
            <a:r>
              <a:rPr lang="ru-RU" dirty="0" err="1"/>
              <a:t>Основні</a:t>
            </a:r>
            <a:r>
              <a:rPr lang="ru-RU" dirty="0"/>
              <a:t> </a:t>
            </a:r>
            <a:r>
              <a:rPr lang="ru-RU" dirty="0" err="1"/>
              <a:t>положення</a:t>
            </a:r>
            <a:r>
              <a:rPr lang="ru-RU" dirty="0"/>
              <a:t> про роль </a:t>
            </a:r>
            <a:r>
              <a:rPr lang="ru-RU" dirty="0" err="1"/>
              <a:t>адвокатів</a:t>
            </a:r>
            <a:r>
              <a:rPr lang="ru-RU" dirty="0"/>
              <a:t>», </a:t>
            </a:r>
            <a:r>
              <a:rPr lang="ru-RU" dirty="0" err="1"/>
              <a:t>прийняті</a:t>
            </a:r>
            <a:r>
              <a:rPr lang="ru-RU" dirty="0"/>
              <a:t> на </a:t>
            </a:r>
            <a:r>
              <a:rPr lang="ru-RU" dirty="0" err="1"/>
              <a:t>конгресі</a:t>
            </a:r>
            <a:r>
              <a:rPr lang="ru-RU" dirty="0"/>
              <a:t> ООН (1990), «</a:t>
            </a:r>
            <a:r>
              <a:rPr lang="ru-RU" dirty="0" err="1"/>
              <a:t>Мінімальні</a:t>
            </a:r>
            <a:r>
              <a:rPr lang="ru-RU" dirty="0"/>
              <a:t> </a:t>
            </a:r>
            <a:r>
              <a:rPr lang="ru-RU" dirty="0" err="1"/>
              <a:t>стандартні</a:t>
            </a:r>
            <a:r>
              <a:rPr lang="ru-RU" dirty="0"/>
              <a:t> правила </a:t>
            </a:r>
            <a:r>
              <a:rPr lang="ru-RU" dirty="0" err="1"/>
              <a:t>поводження</a:t>
            </a:r>
            <a:r>
              <a:rPr lang="ru-RU" dirty="0"/>
              <a:t> з </a:t>
            </a:r>
            <a:r>
              <a:rPr lang="ru-RU" dirty="0" err="1"/>
              <a:t>ув'язненими</a:t>
            </a:r>
            <a:r>
              <a:rPr lang="ru-RU" dirty="0"/>
              <a:t>», </a:t>
            </a:r>
            <a:r>
              <a:rPr lang="ru-RU" dirty="0" err="1"/>
              <a:t>прийняті</a:t>
            </a:r>
            <a:r>
              <a:rPr lang="ru-RU" dirty="0"/>
              <a:t> на </a:t>
            </a:r>
            <a:r>
              <a:rPr lang="ru-RU" dirty="0" err="1"/>
              <a:t>першому</a:t>
            </a:r>
            <a:r>
              <a:rPr lang="ru-RU" dirty="0"/>
              <a:t> </a:t>
            </a:r>
            <a:r>
              <a:rPr lang="ru-RU" dirty="0" err="1"/>
              <a:t>конгресі</a:t>
            </a:r>
            <a:r>
              <a:rPr lang="ru-RU" dirty="0"/>
              <a:t> ООН з </a:t>
            </a:r>
            <a:r>
              <a:rPr lang="ru-RU" dirty="0" err="1"/>
              <a:t>попередження</a:t>
            </a:r>
            <a:r>
              <a:rPr lang="ru-RU" dirty="0"/>
              <a:t> </a:t>
            </a:r>
            <a:r>
              <a:rPr lang="ru-RU" dirty="0" err="1"/>
              <a:t>злочинності</a:t>
            </a:r>
            <a:r>
              <a:rPr lang="ru-RU" dirty="0"/>
              <a:t> та </a:t>
            </a:r>
            <a:r>
              <a:rPr lang="ru-RU" dirty="0" err="1"/>
              <a:t>поводження</a:t>
            </a:r>
            <a:r>
              <a:rPr lang="ru-RU" dirty="0"/>
              <a:t> з </a:t>
            </a:r>
            <a:r>
              <a:rPr lang="ru-RU" dirty="0" err="1"/>
              <a:t>правопорушниками</a:t>
            </a:r>
            <a:r>
              <a:rPr lang="ru-RU" dirty="0"/>
              <a:t> (1955) та </a:t>
            </a:r>
            <a:r>
              <a:rPr lang="ru-RU" dirty="0" err="1"/>
              <a:t>ін</a:t>
            </a:r>
            <a:r>
              <a:rPr lang="ru-RU" dirty="0"/>
              <a:t>.</a:t>
            </a:r>
          </a:p>
        </p:txBody>
      </p:sp>
    </p:spTree>
    <p:extLst>
      <p:ext uri="{BB962C8B-B14F-4D97-AF65-F5344CB8AC3E}">
        <p14:creationId xmlns:p14="http://schemas.microsoft.com/office/powerpoint/2010/main" val="4253540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116632"/>
            <a:ext cx="9036496" cy="1512168"/>
          </a:xfrm>
        </p:spPr>
        <p:txBody>
          <a:bodyPr/>
          <a:lstStyle/>
          <a:p>
            <a:r>
              <a:rPr lang="uk-UA" sz="3200" i="1" dirty="0"/>
              <a:t>Основні положення Деонтологічного кодексу «</a:t>
            </a:r>
            <a:r>
              <a:rPr lang="uk-UA" sz="3200" i="1" dirty="0" err="1"/>
              <a:t>Кодексу</a:t>
            </a:r>
            <a:r>
              <a:rPr lang="uk-UA" sz="3200" i="1" dirty="0"/>
              <a:t> правил здійснення адвокатської діяльності адвокатів Європейського співтовариства»1988р. </a:t>
            </a:r>
            <a:endParaRPr lang="ru-RU" sz="3200" i="1"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301125308"/>
              </p:ext>
            </p:extLst>
          </p:nvPr>
        </p:nvGraphicFramePr>
        <p:xfrm>
          <a:off x="0" y="2132856"/>
          <a:ext cx="9144000" cy="47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715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72459717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5365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038612865"/>
              </p:ext>
            </p:extLst>
          </p:nvPr>
        </p:nvGraphicFramePr>
        <p:xfrm>
          <a:off x="0" y="2132856"/>
          <a:ext cx="9144000" cy="47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4"/>
          <p:cNvSpPr>
            <a:spLocks noGrp="1"/>
          </p:cNvSpPr>
          <p:nvPr>
            <p:ph type="title"/>
          </p:nvPr>
        </p:nvSpPr>
        <p:spPr>
          <a:xfrm>
            <a:off x="0" y="0"/>
            <a:ext cx="9144000" cy="1624406"/>
          </a:xfrm>
        </p:spPr>
        <p:txBody>
          <a:bodyPr/>
          <a:lstStyle/>
          <a:p>
            <a:r>
              <a:rPr lang="uk-UA" sz="3200" b="1" i="1" dirty="0"/>
              <a:t>Основні положення «Кодексу поведінки посадових осіб з підтримання правопорядку» (1979)</a:t>
            </a:r>
            <a:endParaRPr lang="ru-RU" sz="3200" b="1" i="1" dirty="0"/>
          </a:p>
        </p:txBody>
      </p:sp>
    </p:spTree>
    <p:extLst>
      <p:ext uri="{BB962C8B-B14F-4D97-AF65-F5344CB8AC3E}">
        <p14:creationId xmlns:p14="http://schemas.microsoft.com/office/powerpoint/2010/main" val="1662014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2248347"/>
            <a:ext cx="9143999" cy="4609653"/>
          </a:xfrm>
        </p:spPr>
        <p:txBody>
          <a:bodyPr>
            <a:normAutofit fontScale="85000" lnSpcReduction="20000"/>
          </a:bodyPr>
          <a:lstStyle/>
          <a:p>
            <a:pPr lvl="0" algn="just"/>
            <a:r>
              <a:rPr lang="uk-UA" b="1" i="1" dirty="0"/>
              <a:t>Кодекс суддівської етики, </a:t>
            </a:r>
            <a:r>
              <a:rPr lang="uk-UA" dirty="0"/>
              <a:t>затверджений XI черговим з'їздом суддів України 22 лютого 2013 р., норми якого спрямовані на вирішення етичних питань, пов'язаних зі статусом судці,</a:t>
            </a:r>
            <a:endParaRPr lang="ru-RU" dirty="0"/>
          </a:p>
          <a:p>
            <a:pPr lvl="0" algn="just"/>
            <a:r>
              <a:rPr lang="uk-UA" b="1" i="1" dirty="0"/>
              <a:t>Правили адвокатської етики, </a:t>
            </a:r>
            <a:r>
              <a:rPr lang="uk-UA" dirty="0"/>
              <a:t>схвалені Установчим З'їздом адвокатів України 17 листопада 2012 р., які містять виклад узагальне­них, найважливіших моральних та професійних вимог до діяльності та поведінки адвокатів;</a:t>
            </a:r>
            <a:endParaRPr lang="ru-RU" dirty="0"/>
          </a:p>
          <a:p>
            <a:pPr lvl="0" algn="just"/>
            <a:r>
              <a:rPr lang="uk-UA" b="1" i="1" dirty="0"/>
              <a:t>Кодекс професійної етики та поведінки працівників прокуратури, </a:t>
            </a:r>
            <a:r>
              <a:rPr lang="uk-UA" dirty="0"/>
              <a:t>схвалений Всеукраїнською конференцією працівників прокуратури 28 листопада 2012 р. та затверджений наказом Генерального прокурора України від 28 листопада 2012 р. № 123;</a:t>
            </a:r>
            <a:endParaRPr lang="ru-RU" dirty="0"/>
          </a:p>
          <a:p>
            <a:pPr algn="just"/>
            <a:r>
              <a:rPr lang="uk-UA" b="1" i="1" dirty="0"/>
              <a:t>- Кодекс професійної етики нотаріуса</a:t>
            </a:r>
            <a:r>
              <a:rPr lang="uk-UA" dirty="0"/>
              <a:t>, прийнятий рішенням конференції Української нотаріальної палати 17 листопада 2007 р., в основу якого покладено Європейський Кодекс нотаріальної етики та заповіді Міжнародного союзу нотаріату. При цьому наказом Міністерства юстиції України від 4 жовтня 2013 №2104/5 було затверджено </a:t>
            </a:r>
            <a:r>
              <a:rPr lang="uk-UA" b="1" i="1" dirty="0"/>
              <a:t>Правила професійної етики нотаріусів України,</a:t>
            </a:r>
            <a:r>
              <a:rPr lang="uk-UA" dirty="0"/>
              <a:t> які є нормативно-правовим актом, зареєстрованим у Міністерстві юстиції України 9 жовтня 2013 р.</a:t>
            </a:r>
            <a:endParaRPr lang="ru-RU" dirty="0"/>
          </a:p>
          <a:p>
            <a:pPr algn="just"/>
            <a:endParaRPr lang="ru-RU" dirty="0"/>
          </a:p>
        </p:txBody>
      </p:sp>
      <p:sp>
        <p:nvSpPr>
          <p:cNvPr id="3" name="Заголовок 2"/>
          <p:cNvSpPr>
            <a:spLocks noGrp="1"/>
          </p:cNvSpPr>
          <p:nvPr>
            <p:ph type="title"/>
          </p:nvPr>
        </p:nvSpPr>
        <p:spPr>
          <a:xfrm>
            <a:off x="0" y="116632"/>
            <a:ext cx="9144000" cy="1507774"/>
          </a:xfrm>
        </p:spPr>
        <p:txBody>
          <a:bodyPr/>
          <a:lstStyle/>
          <a:p>
            <a:r>
              <a:rPr lang="uk-UA" sz="3200" b="1" i="1" u="sng" dirty="0"/>
              <a:t>Етичні кодекси юридичних професій в Україні:</a:t>
            </a:r>
            <a:endParaRPr lang="ru-RU" sz="3200" b="1" i="1" u="sng" dirty="0"/>
          </a:p>
        </p:txBody>
      </p:sp>
    </p:spTree>
    <p:extLst>
      <p:ext uri="{BB962C8B-B14F-4D97-AF65-F5344CB8AC3E}">
        <p14:creationId xmlns:p14="http://schemas.microsoft.com/office/powerpoint/2010/main" val="2362117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144000" cy="1078948"/>
          </a:xfrm>
        </p:spPr>
        <p:txBody>
          <a:bodyPr/>
          <a:lstStyle/>
          <a:p>
            <a:r>
              <a:rPr lang="uk-UA" sz="3200" b="1" dirty="0">
                <a:solidFill>
                  <a:srgbClr val="FFFF00"/>
                </a:solidFill>
              </a:rPr>
              <a:t>6. Організаційно-управлінські начала юридичної професії.  </a:t>
            </a:r>
            <a:endParaRPr lang="ru-RU" sz="3200" b="1" dirty="0">
              <a:solidFill>
                <a:srgbClr val="FFFF00"/>
              </a:solidFill>
            </a:endParaRPr>
          </a:p>
        </p:txBody>
      </p:sp>
      <p:sp>
        <p:nvSpPr>
          <p:cNvPr id="3" name="Объект 2"/>
          <p:cNvSpPr>
            <a:spLocks noGrp="1"/>
          </p:cNvSpPr>
          <p:nvPr>
            <p:ph sz="quarter" idx="13"/>
          </p:nvPr>
        </p:nvSpPr>
        <p:spPr>
          <a:xfrm>
            <a:off x="0" y="1052736"/>
            <a:ext cx="4644008" cy="5805264"/>
          </a:xfrm>
        </p:spPr>
        <p:style>
          <a:lnRef idx="2">
            <a:schemeClr val="accent1">
              <a:shade val="50000"/>
            </a:schemeClr>
          </a:lnRef>
          <a:fillRef idx="1">
            <a:schemeClr val="accent1"/>
          </a:fillRef>
          <a:effectRef idx="0">
            <a:schemeClr val="accent1"/>
          </a:effectRef>
          <a:fontRef idx="minor">
            <a:schemeClr val="lt1"/>
          </a:fontRef>
        </p:style>
        <p:txBody>
          <a:bodyPr>
            <a:normAutofit fontScale="70000" lnSpcReduction="20000"/>
          </a:bodyPr>
          <a:lstStyle/>
          <a:p>
            <a:pPr marL="0" indent="0"/>
            <a:r>
              <a:rPr lang="uk-UA" b="1" i="1" u="sng" dirty="0"/>
              <a:t>Організаційна діяльність </a:t>
            </a:r>
            <a:r>
              <a:rPr lang="uk-UA" dirty="0"/>
              <a:t>– це процес, за допомогою якого керівник усуває невизначеність, безладдя, плутанину та конфлікти поміж людьми щодо роботи або повноважень і створює середовище придатне для їх спільної діяльності.</a:t>
            </a:r>
          </a:p>
          <a:p>
            <a:pPr marL="0" indent="0"/>
            <a:endParaRPr lang="ru-RU" dirty="0"/>
          </a:p>
          <a:p>
            <a:pPr marL="0" indent="0"/>
            <a:r>
              <a:rPr lang="ru-RU" b="1" dirty="0" err="1"/>
              <a:t>Основними</a:t>
            </a:r>
            <a:r>
              <a:rPr lang="ru-RU" b="1" dirty="0"/>
              <a:t> </a:t>
            </a:r>
            <a:r>
              <a:rPr lang="ru-RU" b="1" dirty="0" err="1"/>
              <a:t>складовими</a:t>
            </a:r>
            <a:r>
              <a:rPr lang="ru-RU" b="1" dirty="0"/>
              <a:t> </a:t>
            </a:r>
            <a:r>
              <a:rPr lang="ru-RU" b="1" dirty="0" err="1"/>
              <a:t>організаційного</a:t>
            </a:r>
            <a:r>
              <a:rPr lang="ru-RU" b="1" dirty="0"/>
              <a:t> </a:t>
            </a:r>
            <a:r>
              <a:rPr lang="ru-RU" b="1" dirty="0" err="1"/>
              <a:t>процесу</a:t>
            </a:r>
            <a:r>
              <a:rPr lang="ru-RU" b="1" dirty="0"/>
              <a:t> (</a:t>
            </a:r>
            <a:r>
              <a:rPr lang="ru-RU" b="1" dirty="0" err="1"/>
              <a:t>організаційної</a:t>
            </a:r>
            <a:r>
              <a:rPr lang="ru-RU" b="1" dirty="0"/>
              <a:t> </a:t>
            </a:r>
            <a:r>
              <a:rPr lang="ru-RU" b="1" dirty="0" err="1"/>
              <a:t>діяльності</a:t>
            </a:r>
            <a:r>
              <a:rPr lang="ru-RU" b="1" dirty="0"/>
              <a:t>) є:</a:t>
            </a:r>
          </a:p>
          <a:p>
            <a:pPr marL="0" indent="0"/>
            <a:r>
              <a:rPr lang="ru-RU" dirty="0"/>
              <a:t>а) </a:t>
            </a:r>
            <a:r>
              <a:rPr lang="ru-RU" dirty="0" err="1"/>
              <a:t>розподіл</a:t>
            </a:r>
            <a:r>
              <a:rPr lang="ru-RU" dirty="0"/>
              <a:t> </a:t>
            </a:r>
            <a:r>
              <a:rPr lang="ru-RU" dirty="0" err="1"/>
              <a:t>праці</a:t>
            </a:r>
            <a:r>
              <a:rPr lang="ru-RU" dirty="0"/>
              <a:t> - </a:t>
            </a:r>
            <a:r>
              <a:rPr lang="ru-RU" dirty="0" err="1"/>
              <a:t>розподіл</a:t>
            </a:r>
            <a:r>
              <a:rPr lang="ru-RU" dirty="0"/>
              <a:t> </a:t>
            </a:r>
            <a:r>
              <a:rPr lang="ru-RU" dirty="0" err="1"/>
              <a:t>загальної</a:t>
            </a:r>
            <a:r>
              <a:rPr lang="ru-RU" dirty="0"/>
              <a:t> </a:t>
            </a:r>
            <a:r>
              <a:rPr lang="ru-RU" dirty="0" err="1"/>
              <a:t>роботи</a:t>
            </a:r>
            <a:r>
              <a:rPr lang="ru-RU" dirty="0"/>
              <a:t> в </a:t>
            </a:r>
            <a:r>
              <a:rPr lang="ru-RU" dirty="0" err="1"/>
              <a:t>організації</a:t>
            </a:r>
            <a:r>
              <a:rPr lang="ru-RU" dirty="0"/>
              <a:t> на </a:t>
            </a:r>
            <a:r>
              <a:rPr lang="ru-RU" dirty="0" err="1"/>
              <a:t>окремі</a:t>
            </a:r>
            <a:r>
              <a:rPr lang="ru-RU" dirty="0"/>
              <a:t> </a:t>
            </a:r>
            <a:r>
              <a:rPr lang="ru-RU" dirty="0" err="1"/>
              <a:t>складові</a:t>
            </a:r>
            <a:r>
              <a:rPr lang="ru-RU" dirty="0"/>
              <a:t> </a:t>
            </a:r>
            <a:r>
              <a:rPr lang="ru-RU" dirty="0" err="1"/>
              <a:t>частини</a:t>
            </a:r>
            <a:r>
              <a:rPr lang="ru-RU" dirty="0"/>
              <a:t>, </a:t>
            </a:r>
            <a:r>
              <a:rPr lang="ru-RU" dirty="0" err="1"/>
              <a:t>достатні</a:t>
            </a:r>
            <a:r>
              <a:rPr lang="ru-RU" dirty="0"/>
              <a:t> для </a:t>
            </a:r>
            <a:r>
              <a:rPr lang="ru-RU" dirty="0" err="1"/>
              <a:t>виконання</a:t>
            </a:r>
            <a:r>
              <a:rPr lang="ru-RU" dirty="0"/>
              <a:t> </a:t>
            </a:r>
            <a:r>
              <a:rPr lang="ru-RU" dirty="0" err="1"/>
              <a:t>окремим</a:t>
            </a:r>
            <a:r>
              <a:rPr lang="ru-RU" dirty="0"/>
              <a:t> </a:t>
            </a:r>
            <a:r>
              <a:rPr lang="ru-RU" dirty="0" err="1"/>
              <a:t>робітником</a:t>
            </a:r>
            <a:r>
              <a:rPr lang="ru-RU" dirty="0"/>
              <a:t> </a:t>
            </a:r>
            <a:r>
              <a:rPr lang="ru-RU" dirty="0" err="1"/>
              <a:t>відповідно</a:t>
            </a:r>
            <a:r>
              <a:rPr lang="ru-RU" dirty="0"/>
              <a:t> до </a:t>
            </a:r>
            <a:r>
              <a:rPr lang="ru-RU" dirty="0" err="1"/>
              <a:t>його</a:t>
            </a:r>
            <a:r>
              <a:rPr lang="ru-RU" dirty="0"/>
              <a:t> </a:t>
            </a:r>
            <a:r>
              <a:rPr lang="ru-RU" dirty="0" err="1"/>
              <a:t>кваліфікації</a:t>
            </a:r>
            <a:r>
              <a:rPr lang="ru-RU" dirty="0"/>
              <a:t> та </a:t>
            </a:r>
            <a:r>
              <a:rPr lang="ru-RU" dirty="0" err="1"/>
              <a:t>здібностей</a:t>
            </a:r>
            <a:r>
              <a:rPr lang="ru-RU" dirty="0"/>
              <a:t>;</a:t>
            </a:r>
          </a:p>
          <a:p>
            <a:pPr marL="0" indent="0"/>
            <a:r>
              <a:rPr lang="ru-RU" dirty="0"/>
              <a:t>б) </a:t>
            </a:r>
            <a:r>
              <a:rPr lang="ru-RU" dirty="0" err="1"/>
              <a:t>групування</a:t>
            </a:r>
            <a:r>
              <a:rPr lang="ru-RU" dirty="0"/>
              <a:t> </a:t>
            </a:r>
            <a:r>
              <a:rPr lang="ru-RU" dirty="0" err="1"/>
              <a:t>робіт</a:t>
            </a:r>
            <a:r>
              <a:rPr lang="ru-RU" dirty="0"/>
              <a:t> та </a:t>
            </a:r>
            <a:r>
              <a:rPr lang="ru-RU" dirty="0" err="1"/>
              <a:t>видів</a:t>
            </a:r>
            <a:r>
              <a:rPr lang="ru-RU" dirty="0"/>
              <a:t> </a:t>
            </a:r>
            <a:r>
              <a:rPr lang="ru-RU" dirty="0" err="1"/>
              <a:t>діяльності</a:t>
            </a:r>
            <a:r>
              <a:rPr lang="ru-RU" dirty="0"/>
              <a:t> у </a:t>
            </a:r>
            <a:r>
              <a:rPr lang="ru-RU" dirty="0" err="1"/>
              <a:t>певні</a:t>
            </a:r>
            <a:r>
              <a:rPr lang="ru-RU" dirty="0"/>
              <a:t> блоки (</a:t>
            </a:r>
            <a:r>
              <a:rPr lang="ru-RU" dirty="0" err="1"/>
              <a:t>групи</a:t>
            </a:r>
            <a:r>
              <a:rPr lang="ru-RU" dirty="0"/>
              <a:t>, </a:t>
            </a:r>
            <a:r>
              <a:rPr lang="ru-RU" dirty="0" err="1"/>
              <a:t>відділи</a:t>
            </a:r>
            <a:r>
              <a:rPr lang="ru-RU" dirty="0"/>
              <a:t>, </a:t>
            </a:r>
            <a:r>
              <a:rPr lang="ru-RU" dirty="0" err="1"/>
              <a:t>сектори</a:t>
            </a:r>
            <a:r>
              <a:rPr lang="ru-RU" dirty="0"/>
              <a:t>, цехи, </a:t>
            </a:r>
            <a:r>
              <a:rPr lang="ru-RU" dirty="0" err="1"/>
              <a:t>виробництва</a:t>
            </a:r>
            <a:r>
              <a:rPr lang="ru-RU" dirty="0"/>
              <a:t> </a:t>
            </a:r>
            <a:r>
              <a:rPr lang="ru-RU" dirty="0" err="1"/>
              <a:t>тощо</a:t>
            </a:r>
            <a:r>
              <a:rPr lang="ru-RU" dirty="0"/>
              <a:t>) - </a:t>
            </a:r>
            <a:r>
              <a:rPr lang="ru-RU" dirty="0" err="1"/>
              <a:t>департаменталізація</a:t>
            </a:r>
            <a:r>
              <a:rPr lang="ru-RU" dirty="0"/>
              <a:t>;</a:t>
            </a:r>
          </a:p>
          <a:p>
            <a:pPr marL="0" indent="0"/>
            <a:r>
              <a:rPr lang="ru-RU" dirty="0"/>
              <a:t>в) </a:t>
            </a:r>
            <a:r>
              <a:rPr lang="ru-RU" dirty="0" err="1"/>
              <a:t>підпорядкування</a:t>
            </a:r>
            <a:r>
              <a:rPr lang="ru-RU" dirty="0"/>
              <a:t> </a:t>
            </a:r>
            <a:r>
              <a:rPr lang="ru-RU" dirty="0" err="1"/>
              <a:t>кожної</a:t>
            </a:r>
            <a:r>
              <a:rPr lang="ru-RU" dirty="0"/>
              <a:t> </a:t>
            </a:r>
            <a:r>
              <a:rPr lang="ru-RU" dirty="0" err="1"/>
              <a:t>такої</a:t>
            </a:r>
            <a:r>
              <a:rPr lang="ru-RU" dirty="0"/>
              <a:t> </a:t>
            </a:r>
            <a:r>
              <a:rPr lang="ru-RU" dirty="0" err="1"/>
              <a:t>групи</a:t>
            </a:r>
            <a:r>
              <a:rPr lang="ru-RU" dirty="0"/>
              <a:t> </a:t>
            </a:r>
            <a:r>
              <a:rPr lang="ru-RU" dirty="0" err="1"/>
              <a:t>керівникові</a:t>
            </a:r>
            <a:r>
              <a:rPr lang="ru-RU" dirty="0"/>
              <a:t>, </a:t>
            </a:r>
            <a:r>
              <a:rPr lang="ru-RU" dirty="0" err="1"/>
              <a:t>який</a:t>
            </a:r>
            <a:r>
              <a:rPr lang="ru-RU" dirty="0"/>
              <a:t> </a:t>
            </a:r>
            <a:r>
              <a:rPr lang="ru-RU" dirty="0" err="1"/>
              <a:t>отримує</a:t>
            </a:r>
            <a:r>
              <a:rPr lang="ru-RU" dirty="0"/>
              <a:t> </a:t>
            </a:r>
            <a:r>
              <a:rPr lang="ru-RU" dirty="0" err="1"/>
              <a:t>необхідні</a:t>
            </a:r>
            <a:r>
              <a:rPr lang="ru-RU" dirty="0"/>
              <a:t> </a:t>
            </a:r>
            <a:r>
              <a:rPr lang="ru-RU" dirty="0" err="1"/>
              <a:t>повноваження</a:t>
            </a:r>
            <a:r>
              <a:rPr lang="ru-RU" dirty="0"/>
              <a:t> (</a:t>
            </a:r>
            <a:r>
              <a:rPr lang="ru-RU" dirty="0" err="1"/>
              <a:t>делегування</a:t>
            </a:r>
            <a:r>
              <a:rPr lang="ru-RU" dirty="0"/>
              <a:t> </a:t>
            </a:r>
            <a:r>
              <a:rPr lang="ru-RU" dirty="0" err="1"/>
              <a:t>повноважень</a:t>
            </a:r>
            <a:r>
              <a:rPr lang="ru-RU" dirty="0"/>
              <a:t>);</a:t>
            </a:r>
          </a:p>
          <a:p>
            <a:pPr marL="0" indent="0"/>
            <a:r>
              <a:rPr lang="ru-RU" dirty="0"/>
              <a:t>г) </a:t>
            </a:r>
            <a:r>
              <a:rPr lang="ru-RU" dirty="0" err="1"/>
              <a:t>визначення</a:t>
            </a:r>
            <a:r>
              <a:rPr lang="ru-RU" dirty="0"/>
              <a:t> </a:t>
            </a:r>
            <a:r>
              <a:rPr lang="ru-RU" dirty="0" err="1"/>
              <a:t>кількості</a:t>
            </a:r>
            <a:r>
              <a:rPr lang="ru-RU" dirty="0"/>
              <a:t> </a:t>
            </a:r>
            <a:r>
              <a:rPr lang="ru-RU" dirty="0" err="1"/>
              <a:t>робітників</a:t>
            </a:r>
            <a:r>
              <a:rPr lang="ru-RU" dirty="0"/>
              <a:t>, </a:t>
            </a:r>
            <a:r>
              <a:rPr lang="ru-RU" dirty="0" err="1"/>
              <a:t>безпосередньо</a:t>
            </a:r>
            <a:r>
              <a:rPr lang="ru-RU" dirty="0"/>
              <a:t> </a:t>
            </a:r>
            <a:r>
              <a:rPr lang="ru-RU" dirty="0" err="1"/>
              <a:t>підлеглих</a:t>
            </a:r>
            <a:r>
              <a:rPr lang="ru-RU" dirty="0"/>
              <a:t> </a:t>
            </a:r>
            <a:r>
              <a:rPr lang="ru-RU" dirty="0" err="1"/>
              <a:t>даному</a:t>
            </a:r>
            <a:r>
              <a:rPr lang="ru-RU" dirty="0"/>
              <a:t> </a:t>
            </a:r>
            <a:r>
              <a:rPr lang="ru-RU" dirty="0" err="1"/>
              <a:t>менеджерові</a:t>
            </a:r>
            <a:r>
              <a:rPr lang="ru-RU" dirty="0"/>
              <a:t> (</a:t>
            </a:r>
            <a:r>
              <a:rPr lang="ru-RU" dirty="0" err="1"/>
              <a:t>встановлення</a:t>
            </a:r>
            <a:r>
              <a:rPr lang="ru-RU" dirty="0"/>
              <a:t> </a:t>
            </a:r>
            <a:r>
              <a:rPr lang="ru-RU" dirty="0" err="1"/>
              <a:t>діапазону</a:t>
            </a:r>
            <a:r>
              <a:rPr lang="ru-RU" dirty="0"/>
              <a:t> контролю);</a:t>
            </a:r>
          </a:p>
          <a:p>
            <a:pPr marL="0" indent="0"/>
            <a:r>
              <a:rPr lang="ru-RU" dirty="0"/>
              <a:t>д) </a:t>
            </a:r>
            <a:r>
              <a:rPr lang="ru-RU" dirty="0" err="1"/>
              <a:t>забезпечення</a:t>
            </a:r>
            <a:r>
              <a:rPr lang="ru-RU" dirty="0"/>
              <a:t> </a:t>
            </a:r>
            <a:r>
              <a:rPr lang="ru-RU" dirty="0" err="1"/>
              <a:t>вертикальної</a:t>
            </a:r>
            <a:r>
              <a:rPr lang="ru-RU" dirty="0"/>
              <a:t> та </a:t>
            </a:r>
            <a:r>
              <a:rPr lang="ru-RU" dirty="0" err="1"/>
              <a:t>горизонтальної</a:t>
            </a:r>
            <a:r>
              <a:rPr lang="ru-RU" dirty="0"/>
              <a:t> </a:t>
            </a:r>
            <a:r>
              <a:rPr lang="ru-RU" dirty="0" err="1"/>
              <a:t>координації</a:t>
            </a:r>
            <a:r>
              <a:rPr lang="ru-RU" dirty="0"/>
              <a:t> </a:t>
            </a:r>
            <a:r>
              <a:rPr lang="ru-RU" dirty="0" err="1"/>
              <a:t>робіт</a:t>
            </a:r>
            <a:r>
              <a:rPr lang="ru-RU" dirty="0"/>
              <a:t> та </a:t>
            </a:r>
            <a:r>
              <a:rPr lang="ru-RU" dirty="0" err="1"/>
              <a:t>видів</a:t>
            </a:r>
            <a:r>
              <a:rPr lang="ru-RU" dirty="0"/>
              <a:t> </a:t>
            </a:r>
            <a:r>
              <a:rPr lang="ru-RU" dirty="0" err="1"/>
              <a:t>діяльності</a:t>
            </a:r>
            <a:r>
              <a:rPr lang="ru-RU" dirty="0"/>
              <a:t> (</a:t>
            </a:r>
            <a:r>
              <a:rPr lang="ru-RU" dirty="0" err="1"/>
              <a:t>створення</a:t>
            </a:r>
            <a:r>
              <a:rPr lang="ru-RU" dirty="0"/>
              <a:t> </a:t>
            </a:r>
            <a:r>
              <a:rPr lang="ru-RU" dirty="0" err="1"/>
              <a:t>механізмів</a:t>
            </a:r>
            <a:r>
              <a:rPr lang="ru-RU" dirty="0"/>
              <a:t> </a:t>
            </a:r>
            <a:r>
              <a:rPr lang="ru-RU" dirty="0" err="1"/>
              <a:t>координації</a:t>
            </a:r>
            <a:r>
              <a:rPr lang="ru-RU" dirty="0"/>
              <a:t>).</a:t>
            </a:r>
          </a:p>
          <a:p>
            <a:endParaRPr lang="ru-RU" dirty="0"/>
          </a:p>
        </p:txBody>
      </p:sp>
      <p:sp>
        <p:nvSpPr>
          <p:cNvPr id="4" name="Объект 3"/>
          <p:cNvSpPr>
            <a:spLocks noGrp="1"/>
          </p:cNvSpPr>
          <p:nvPr>
            <p:ph sz="quarter" idx="14"/>
          </p:nvPr>
        </p:nvSpPr>
        <p:spPr>
          <a:xfrm>
            <a:off x="4644008" y="1052736"/>
            <a:ext cx="4499991" cy="5805264"/>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ru-RU" sz="1700" b="1" i="1" u="sng" dirty="0" err="1"/>
              <a:t>Управлінська</a:t>
            </a:r>
            <a:r>
              <a:rPr lang="ru-RU" sz="1700" b="1" i="1" u="sng" dirty="0"/>
              <a:t> </a:t>
            </a:r>
            <a:r>
              <a:rPr lang="ru-RU" sz="1700" b="1" i="1" u="sng" dirty="0" err="1"/>
              <a:t>діяльність</a:t>
            </a:r>
            <a:r>
              <a:rPr lang="ru-RU" sz="1700" b="1" i="1" u="sng" dirty="0"/>
              <a:t> </a:t>
            </a:r>
            <a:r>
              <a:rPr lang="ru-RU" sz="1700" dirty="0"/>
              <a:t>— </a:t>
            </a:r>
            <a:r>
              <a:rPr lang="uk-UA" sz="1700" dirty="0"/>
              <a:t>це </a:t>
            </a:r>
            <a:r>
              <a:rPr lang="ru-RU" sz="1700" dirty="0" err="1"/>
              <a:t>сукупність</a:t>
            </a:r>
            <a:r>
              <a:rPr lang="ru-RU" sz="1700" dirty="0"/>
              <a:t> </a:t>
            </a:r>
            <a:r>
              <a:rPr lang="ru-RU" sz="1700" dirty="0" err="1"/>
              <a:t>вироблених</a:t>
            </a:r>
            <a:r>
              <a:rPr lang="ru-RU" sz="1700" dirty="0"/>
              <a:t> </a:t>
            </a:r>
            <a:r>
              <a:rPr lang="ru-RU" sz="1700" dirty="0" err="1"/>
              <a:t>історичним</a:t>
            </a:r>
            <a:r>
              <a:rPr lang="ru-RU" sz="1700" dirty="0"/>
              <a:t> </a:t>
            </a:r>
            <a:r>
              <a:rPr lang="ru-RU" sz="1700" dirty="0" err="1"/>
              <a:t>досвідом</a:t>
            </a:r>
            <a:r>
              <a:rPr lang="ru-RU" sz="1700" dirty="0"/>
              <a:t>, </a:t>
            </a:r>
            <a:r>
              <a:rPr lang="ru-RU" sz="1700" dirty="0" err="1"/>
              <a:t>науковим</a:t>
            </a:r>
            <a:r>
              <a:rPr lang="ru-RU" sz="1700" dirty="0"/>
              <a:t> </a:t>
            </a:r>
            <a:r>
              <a:rPr lang="ru-RU" sz="1700" dirty="0" err="1"/>
              <a:t>пізнанням</a:t>
            </a:r>
            <a:r>
              <a:rPr lang="ru-RU" sz="1700" dirty="0"/>
              <a:t> і талантом людей </a:t>
            </a:r>
            <a:r>
              <a:rPr lang="ru-RU" sz="1700" dirty="0" err="1"/>
              <a:t>навиків</a:t>
            </a:r>
            <a:r>
              <a:rPr lang="ru-RU" sz="1700" dirty="0"/>
              <a:t>, </a:t>
            </a:r>
            <a:r>
              <a:rPr lang="ru-RU" sz="1700" dirty="0" err="1"/>
              <a:t>умінь</a:t>
            </a:r>
            <a:r>
              <a:rPr lang="ru-RU" sz="1700" dirty="0"/>
              <a:t>, </a:t>
            </a:r>
            <a:r>
              <a:rPr lang="ru-RU" sz="1700" dirty="0" err="1"/>
              <a:t>способів</a:t>
            </a:r>
            <a:r>
              <a:rPr lang="ru-RU" sz="1700" dirty="0"/>
              <a:t>, </a:t>
            </a:r>
            <a:r>
              <a:rPr lang="ru-RU" sz="1700" dirty="0" err="1"/>
              <a:t>засобів</a:t>
            </a:r>
            <a:r>
              <a:rPr lang="ru-RU" sz="1700" dirty="0"/>
              <a:t> </a:t>
            </a:r>
            <a:r>
              <a:rPr lang="ru-RU" sz="1700" dirty="0" err="1"/>
              <a:t>доцільних</a:t>
            </a:r>
            <a:r>
              <a:rPr lang="ru-RU" sz="1700" dirty="0"/>
              <a:t> </a:t>
            </a:r>
            <a:r>
              <a:rPr lang="ru-RU" sz="1700" dirty="0" err="1"/>
              <a:t>вчинків</a:t>
            </a:r>
            <a:r>
              <a:rPr lang="ru-RU" sz="1700" dirty="0"/>
              <a:t> і </a:t>
            </a:r>
            <a:r>
              <a:rPr lang="ru-RU" sz="1700" dirty="0" err="1"/>
              <a:t>дій</a:t>
            </a:r>
            <a:r>
              <a:rPr lang="ru-RU" sz="1700" dirty="0"/>
              <a:t> </a:t>
            </a:r>
            <a:r>
              <a:rPr lang="ru-RU" sz="1700" dirty="0" err="1"/>
              <a:t>людини</a:t>
            </a:r>
            <a:r>
              <a:rPr lang="ru-RU" sz="1700" dirty="0"/>
              <a:t> у </a:t>
            </a:r>
            <a:r>
              <a:rPr lang="ru-RU" sz="1700" dirty="0" err="1"/>
              <a:t>сфері</a:t>
            </a:r>
            <a:r>
              <a:rPr lang="ru-RU" sz="1700" dirty="0"/>
              <a:t> </a:t>
            </a:r>
            <a:r>
              <a:rPr lang="ru-RU" sz="1700" dirty="0" err="1"/>
              <a:t>управління</a:t>
            </a:r>
            <a:r>
              <a:rPr lang="ru-RU" sz="1700" dirty="0"/>
              <a:t>.</a:t>
            </a:r>
          </a:p>
          <a:p>
            <a:r>
              <a:rPr lang="uk-UA" sz="1700" b="1" dirty="0"/>
              <a:t>Ознаки управлінської діяльності:</a:t>
            </a:r>
          </a:p>
          <a:p>
            <a:r>
              <a:rPr lang="uk-UA" sz="1700" dirty="0"/>
              <a:t>- наявність інтелектуальної складової, що виражається у </a:t>
            </a:r>
            <a:r>
              <a:rPr lang="ru-RU" sz="1700" dirty="0" err="1"/>
              <a:t>виробленні</a:t>
            </a:r>
            <a:r>
              <a:rPr lang="ru-RU" sz="1700" dirty="0"/>
              <a:t>, </a:t>
            </a:r>
            <a:r>
              <a:rPr lang="ru-RU" sz="1700" dirty="0" err="1"/>
              <a:t>прийнятті</a:t>
            </a:r>
            <a:r>
              <a:rPr lang="ru-RU" sz="1700" dirty="0"/>
              <a:t> та </a:t>
            </a:r>
            <a:r>
              <a:rPr lang="ru-RU" sz="1700" dirty="0" err="1"/>
              <a:t>практичній</a:t>
            </a:r>
            <a:r>
              <a:rPr lang="ru-RU" sz="1700" dirty="0"/>
              <a:t> </a:t>
            </a:r>
            <a:r>
              <a:rPr lang="ru-RU" sz="1700" dirty="0" err="1"/>
              <a:t>реалізації</a:t>
            </a:r>
            <a:r>
              <a:rPr lang="ru-RU" sz="1700" dirty="0"/>
              <a:t> </a:t>
            </a:r>
            <a:r>
              <a:rPr lang="ru-RU" sz="1700" dirty="0" err="1"/>
              <a:t>управлінських</a:t>
            </a:r>
            <a:r>
              <a:rPr lang="ru-RU" sz="1700" dirty="0"/>
              <a:t> </a:t>
            </a:r>
            <a:r>
              <a:rPr lang="ru-RU" sz="1700" dirty="0" err="1"/>
              <a:t>рішень</a:t>
            </a:r>
            <a:r>
              <a:rPr lang="ru-RU" sz="1700" dirty="0"/>
              <a:t>;</a:t>
            </a:r>
          </a:p>
          <a:p>
            <a:r>
              <a:rPr lang="ru-RU" sz="1700" dirty="0" err="1"/>
              <a:t>колективістська</a:t>
            </a:r>
            <a:r>
              <a:rPr lang="ru-RU" sz="1700" dirty="0"/>
              <a:t> (</a:t>
            </a:r>
            <a:r>
              <a:rPr lang="ru-RU" sz="1700" dirty="0" err="1"/>
              <a:t>здійснюється</a:t>
            </a:r>
            <a:r>
              <a:rPr lang="ru-RU" sz="1700" dirty="0"/>
              <a:t> в </a:t>
            </a:r>
            <a:r>
              <a:rPr lang="ru-RU" sz="1700" dirty="0" err="1"/>
              <a:t>колективі</a:t>
            </a:r>
            <a:r>
              <a:rPr lang="ru-RU" sz="1700" dirty="0"/>
              <a:t> </a:t>
            </a:r>
            <a:r>
              <a:rPr lang="ru-RU" sz="1700" dirty="0" err="1"/>
              <a:t>певного</a:t>
            </a:r>
            <a:r>
              <a:rPr lang="ru-RU" sz="1700" dirty="0"/>
              <a:t> </a:t>
            </a:r>
            <a:r>
              <a:rPr lang="uk-UA" sz="1700" dirty="0"/>
              <a:t>державного </a:t>
            </a:r>
            <a:r>
              <a:rPr lang="ru-RU" sz="1700" dirty="0"/>
              <a:t>органу </a:t>
            </a:r>
            <a:r>
              <a:rPr lang="uk-UA" sz="1700" dirty="0"/>
              <a:t>приватної організації</a:t>
            </a:r>
            <a:r>
              <a:rPr lang="ru-RU" sz="1700" dirty="0"/>
              <a:t> та </a:t>
            </a:r>
            <a:r>
              <a:rPr lang="ru-RU" sz="1700" dirty="0" err="1"/>
              <a:t>одночасно</a:t>
            </a:r>
            <a:r>
              <a:rPr lang="ru-RU" sz="1700" dirty="0"/>
              <a:t> </a:t>
            </a:r>
            <a:r>
              <a:rPr lang="ru-RU" sz="1700" dirty="0" err="1"/>
              <a:t>передбачає</a:t>
            </a:r>
            <a:r>
              <a:rPr lang="ru-RU" sz="1700" dirty="0"/>
              <a:t> </a:t>
            </a:r>
            <a:r>
              <a:rPr lang="ru-RU" sz="1700" dirty="0" err="1"/>
              <a:t>взаємодію</a:t>
            </a:r>
            <a:r>
              <a:rPr lang="ru-RU" sz="1700" dirty="0"/>
              <a:t> з </a:t>
            </a:r>
            <a:r>
              <a:rPr lang="ru-RU" sz="1700" dirty="0" err="1"/>
              <a:t>колективом</a:t>
            </a:r>
            <a:r>
              <a:rPr lang="ru-RU" sz="1700" dirty="0"/>
              <a:t> людей в </a:t>
            </a:r>
            <a:r>
              <a:rPr lang="ru-RU" sz="1700" dirty="0" err="1"/>
              <a:t>інших</a:t>
            </a:r>
            <a:r>
              <a:rPr lang="ru-RU" sz="1700" dirty="0"/>
              <a:t> органах по </a:t>
            </a:r>
            <a:r>
              <a:rPr lang="ru-RU" sz="1700" dirty="0" err="1"/>
              <a:t>вертикалі</a:t>
            </a:r>
            <a:r>
              <a:rPr lang="ru-RU" sz="1700" dirty="0"/>
              <a:t> й по </a:t>
            </a:r>
            <a:r>
              <a:rPr lang="ru-RU" sz="1700" dirty="0" err="1"/>
              <a:t>горизонталі</a:t>
            </a:r>
            <a:r>
              <a:rPr lang="ru-RU" sz="1700" dirty="0"/>
              <a:t>);</a:t>
            </a:r>
          </a:p>
          <a:p>
            <a:r>
              <a:rPr lang="uk-UA" sz="1700" dirty="0"/>
              <a:t>передбачає наявність засобів </a:t>
            </a:r>
            <a:r>
              <a:rPr lang="uk-UA" sz="1700" dirty="0" err="1"/>
              <a:t>технічногота</a:t>
            </a:r>
            <a:r>
              <a:rPr lang="uk-UA" sz="1700" dirty="0"/>
              <a:t> інформаційного характеру;</a:t>
            </a:r>
          </a:p>
          <a:p>
            <a:r>
              <a:rPr lang="uk-UA" sz="1700" dirty="0"/>
              <a:t>здійснюється компетентним керівництвом установи.</a:t>
            </a:r>
          </a:p>
          <a:p>
            <a:endParaRPr lang="ru-RU" sz="1700" dirty="0"/>
          </a:p>
          <a:p>
            <a:endParaRPr lang="ru-RU" sz="1700" dirty="0"/>
          </a:p>
          <a:p>
            <a:endParaRPr lang="ru-RU" sz="1700" dirty="0"/>
          </a:p>
        </p:txBody>
      </p:sp>
    </p:spTree>
    <p:extLst>
      <p:ext uri="{BB962C8B-B14F-4D97-AF65-F5344CB8AC3E}">
        <p14:creationId xmlns:p14="http://schemas.microsoft.com/office/powerpoint/2010/main" val="552947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74" y="4150"/>
            <a:ext cx="9138526" cy="1054250"/>
          </a:xfrm>
        </p:spPr>
        <p:txBody>
          <a:bodyPr/>
          <a:lstStyle/>
          <a:p>
            <a:r>
              <a:rPr lang="uk-UA" sz="3200" b="1" dirty="0">
                <a:solidFill>
                  <a:srgbClr val="FFFF00"/>
                </a:solidFill>
              </a:rPr>
              <a:t>7. </a:t>
            </a:r>
            <a:r>
              <a:rPr lang="ru-RU" sz="3200" b="1" dirty="0" err="1">
                <a:solidFill>
                  <a:srgbClr val="FFFF00"/>
                </a:solidFill>
              </a:rPr>
              <a:t>Професійне</a:t>
            </a:r>
            <a:r>
              <a:rPr lang="ru-RU" sz="3200" b="1" dirty="0">
                <a:solidFill>
                  <a:srgbClr val="FFFF00"/>
                </a:solidFill>
              </a:rPr>
              <a:t> </a:t>
            </a:r>
            <a:r>
              <a:rPr lang="ru-RU" sz="3200" b="1" dirty="0" err="1">
                <a:solidFill>
                  <a:srgbClr val="FFFF00"/>
                </a:solidFill>
              </a:rPr>
              <a:t>мислення</a:t>
            </a:r>
            <a:r>
              <a:rPr lang="ru-RU" sz="3200" b="1" dirty="0">
                <a:solidFill>
                  <a:srgbClr val="FFFF00"/>
                </a:solidFill>
              </a:rPr>
              <a:t> та </a:t>
            </a:r>
            <a:r>
              <a:rPr lang="ru-RU" sz="3200" b="1" dirty="0" err="1">
                <a:solidFill>
                  <a:srgbClr val="FFFF00"/>
                </a:solidFill>
              </a:rPr>
              <a:t>елементи</a:t>
            </a:r>
            <a:r>
              <a:rPr lang="ru-RU" sz="3200" b="1" dirty="0">
                <a:solidFill>
                  <a:srgbClr val="FFFF00"/>
                </a:solidFill>
              </a:rPr>
              <a:t> </a:t>
            </a:r>
            <a:r>
              <a:rPr lang="ru-RU" sz="3200" b="1" dirty="0" err="1">
                <a:solidFill>
                  <a:srgbClr val="FFFF00"/>
                </a:solidFill>
              </a:rPr>
              <a:t>творчості</a:t>
            </a:r>
            <a:r>
              <a:rPr lang="ru-RU" sz="3200" b="1" dirty="0">
                <a:solidFill>
                  <a:srgbClr val="FFFF00"/>
                </a:solidFill>
              </a:rPr>
              <a:t> в </a:t>
            </a:r>
            <a:r>
              <a:rPr lang="ru-RU" sz="3200" b="1" dirty="0" err="1">
                <a:solidFill>
                  <a:srgbClr val="FFFF00"/>
                </a:solidFill>
              </a:rPr>
              <a:t>роботі</a:t>
            </a:r>
            <a:r>
              <a:rPr lang="ru-RU" sz="3200" b="1" dirty="0">
                <a:solidFill>
                  <a:srgbClr val="FFFF00"/>
                </a:solidFill>
              </a:rPr>
              <a:t> </a:t>
            </a:r>
            <a:r>
              <a:rPr lang="ru-RU" sz="3200" b="1" dirty="0" err="1">
                <a:solidFill>
                  <a:srgbClr val="FFFF00"/>
                </a:solidFill>
              </a:rPr>
              <a:t>юристів</a:t>
            </a:r>
            <a:r>
              <a:rPr lang="ru-RU" sz="3200" b="1" dirty="0">
                <a:solidFill>
                  <a:srgbClr val="FFFF00"/>
                </a:solidFill>
              </a:rPr>
              <a:t>.</a:t>
            </a:r>
          </a:p>
        </p:txBody>
      </p:sp>
      <p:graphicFrame>
        <p:nvGraphicFramePr>
          <p:cNvPr id="6" name="Объект 5"/>
          <p:cNvGraphicFramePr>
            <a:graphicFrameLocks noGrp="1"/>
          </p:cNvGraphicFramePr>
          <p:nvPr>
            <p:ph sz="quarter" idx="13"/>
            <p:extLst>
              <p:ext uri="{D42A27DB-BD31-4B8C-83A1-F6EECF244321}">
                <p14:modId xmlns:p14="http://schemas.microsoft.com/office/powerpoint/2010/main" val="1976685165"/>
              </p:ext>
            </p:extLst>
          </p:nvPr>
        </p:nvGraphicFramePr>
        <p:xfrm>
          <a:off x="0" y="2852936"/>
          <a:ext cx="9144000" cy="4005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кругленный прямоугольник 4"/>
          <p:cNvSpPr/>
          <p:nvPr/>
        </p:nvSpPr>
        <p:spPr>
          <a:xfrm>
            <a:off x="-30645" y="1124744"/>
            <a:ext cx="9144000"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i="1" u="sng" dirty="0" err="1"/>
              <a:t>Професійне</a:t>
            </a:r>
            <a:r>
              <a:rPr lang="ru-RU" b="1" i="1" u="sng" dirty="0"/>
              <a:t> </a:t>
            </a:r>
            <a:r>
              <a:rPr lang="ru-RU" b="1" i="1" u="sng" dirty="0" err="1"/>
              <a:t>мислення</a:t>
            </a:r>
            <a:r>
              <a:rPr lang="ru-RU" b="1" i="1" u="sng" dirty="0"/>
              <a:t> юриста </a:t>
            </a:r>
            <a:r>
              <a:rPr lang="ru-RU" dirty="0"/>
              <a:t>— </a:t>
            </a:r>
            <a:r>
              <a:rPr lang="ru-RU" dirty="0" err="1"/>
              <a:t>вища</a:t>
            </a:r>
            <a:r>
              <a:rPr lang="ru-RU" dirty="0"/>
              <a:t> </a:t>
            </a:r>
            <a:r>
              <a:rPr lang="ru-RU" dirty="0" err="1"/>
              <a:t>аналітична</a:t>
            </a:r>
            <a:r>
              <a:rPr lang="ru-RU" dirty="0"/>
              <a:t> </a:t>
            </a:r>
            <a:r>
              <a:rPr lang="ru-RU" dirty="0" err="1"/>
              <a:t>здатність</a:t>
            </a:r>
            <a:r>
              <a:rPr lang="ru-RU" dirty="0"/>
              <a:t> особи </a:t>
            </a:r>
            <a:r>
              <a:rPr lang="ru-RU" dirty="0" err="1"/>
              <a:t>опосередковано</a:t>
            </a:r>
            <a:r>
              <a:rPr lang="ru-RU" dirty="0"/>
              <a:t> й </a:t>
            </a:r>
            <a:r>
              <a:rPr lang="ru-RU" dirty="0" err="1"/>
              <a:t>узагальнено</a:t>
            </a:r>
            <a:r>
              <a:rPr lang="ru-RU" dirty="0"/>
              <a:t> за </a:t>
            </a:r>
            <a:r>
              <a:rPr lang="ru-RU" dirty="0" err="1"/>
              <a:t>допомогою</a:t>
            </a:r>
            <a:r>
              <a:rPr lang="ru-RU" dirty="0"/>
              <a:t> понять, </a:t>
            </a:r>
            <a:r>
              <a:rPr lang="ru-RU" dirty="0" err="1"/>
              <a:t>суджень</a:t>
            </a:r>
            <a:r>
              <a:rPr lang="ru-RU" dirty="0"/>
              <a:t>, </a:t>
            </a:r>
            <a:r>
              <a:rPr lang="ru-RU" dirty="0" err="1"/>
              <a:t>умовиводів</a:t>
            </a:r>
            <a:r>
              <a:rPr lang="ru-RU" dirty="0"/>
              <a:t>, </a:t>
            </a:r>
            <a:r>
              <a:rPr lang="ru-RU" dirty="0" err="1"/>
              <a:t>що</a:t>
            </a:r>
            <a:r>
              <a:rPr lang="ru-RU" dirty="0"/>
              <a:t> </a:t>
            </a:r>
            <a:r>
              <a:rPr lang="ru-RU" dirty="0" err="1"/>
              <a:t>фіксуються</a:t>
            </a:r>
            <a:r>
              <a:rPr lang="ru-RU" dirty="0"/>
              <a:t> словами, </a:t>
            </a:r>
            <a:r>
              <a:rPr lang="ru-RU" dirty="0" err="1"/>
              <a:t>відображати</a:t>
            </a:r>
            <a:r>
              <a:rPr lang="ru-RU" dirty="0"/>
              <a:t> </a:t>
            </a:r>
            <a:r>
              <a:rPr lang="ru-RU" dirty="0" err="1"/>
              <a:t>істотні</a:t>
            </a:r>
            <a:r>
              <a:rPr lang="ru-RU" dirty="0"/>
              <a:t> </a:t>
            </a:r>
            <a:r>
              <a:rPr lang="ru-RU" dirty="0" err="1"/>
              <a:t>за­кономірні</a:t>
            </a:r>
            <a:r>
              <a:rPr lang="ru-RU" dirty="0"/>
              <a:t> </a:t>
            </a:r>
            <a:r>
              <a:rPr lang="ru-RU" dirty="0" err="1"/>
              <a:t>зв'язки</a:t>
            </a:r>
            <a:r>
              <a:rPr lang="ru-RU" dirty="0"/>
              <a:t> </a:t>
            </a:r>
            <a:r>
              <a:rPr lang="ru-RU" dirty="0" err="1"/>
              <a:t>правової</a:t>
            </a:r>
            <a:r>
              <a:rPr lang="ru-RU" dirty="0"/>
              <a:t> </a:t>
            </a:r>
            <a:r>
              <a:rPr lang="ru-RU" dirty="0" err="1"/>
              <a:t>дійсності</a:t>
            </a:r>
            <a:r>
              <a:rPr lang="ru-RU" dirty="0"/>
              <a:t>, </a:t>
            </a:r>
            <a:r>
              <a:rPr lang="ru-RU" dirty="0" err="1"/>
              <a:t>розв'язувати</a:t>
            </a:r>
            <a:r>
              <a:rPr lang="ru-RU" dirty="0"/>
              <a:t> </a:t>
            </a:r>
            <a:r>
              <a:rPr lang="ru-RU" dirty="0" err="1"/>
              <a:t>соціально-правові</a:t>
            </a:r>
            <a:r>
              <a:rPr lang="ru-RU" dirty="0"/>
              <a:t> </a:t>
            </a:r>
            <a:r>
              <a:rPr lang="ru-RU" dirty="0" err="1"/>
              <a:t>протиріччя</a:t>
            </a:r>
            <a:r>
              <a:rPr lang="ru-RU" dirty="0"/>
              <a:t>. </a:t>
            </a:r>
          </a:p>
        </p:txBody>
      </p:sp>
    </p:spTree>
    <p:extLst>
      <p:ext uri="{BB962C8B-B14F-4D97-AF65-F5344CB8AC3E}">
        <p14:creationId xmlns:p14="http://schemas.microsoft.com/office/powerpoint/2010/main" val="1322648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7" name="Rectangle 3"/>
          <p:cNvSpPr>
            <a:spLocks noGrp="1" noChangeArrowheads="1"/>
          </p:cNvSpPr>
          <p:nvPr>
            <p:ph type="subTitle" idx="1"/>
          </p:nvPr>
        </p:nvSpPr>
        <p:spPr>
          <a:xfrm>
            <a:off x="0" y="1447800"/>
            <a:ext cx="6858000" cy="2438400"/>
          </a:xfrm>
        </p:spPr>
        <p:txBody>
          <a:bodyPr/>
          <a:lstStyle/>
          <a:p>
            <a:pPr eaLnBrk="1" hangingPunct="1">
              <a:defRPr/>
            </a:pPr>
            <a:r>
              <a:rPr lang="uk-UA" altLang="uk-UA" b="1" dirty="0">
                <a:solidFill>
                  <a:srgbClr val="FFE7B8"/>
                </a:solidFill>
                <a:latin typeface="Times New Roman" pitchFamily="18" charset="0"/>
                <a:cs typeface="Times New Roman" pitchFamily="18" charset="0"/>
              </a:rPr>
              <a:t>ЛЕКЦІЯ </a:t>
            </a:r>
            <a:r>
              <a:rPr lang="uk-UA" b="1" dirty="0">
                <a:solidFill>
                  <a:schemeClr val="accent1">
                    <a:lumMod val="20000"/>
                    <a:lumOff val="80000"/>
                  </a:schemeClr>
                </a:solidFill>
                <a:latin typeface="Times New Roman" pitchFamily="18" charset="0"/>
                <a:cs typeface="Times New Roman" pitchFamily="18" charset="0"/>
              </a:rPr>
              <a:t>:</a:t>
            </a:r>
            <a:endParaRPr lang="uk-UA" altLang="uk-UA" b="1" dirty="0">
              <a:solidFill>
                <a:schemeClr val="accent1">
                  <a:lumMod val="20000"/>
                  <a:lumOff val="80000"/>
                </a:schemeClr>
              </a:solidFill>
              <a:latin typeface="Times New Roman" pitchFamily="18" charset="0"/>
              <a:cs typeface="Times New Roman" pitchFamily="18" charset="0"/>
            </a:endParaRPr>
          </a:p>
          <a:p>
            <a:pPr eaLnBrk="1" hangingPunct="1">
              <a:defRPr/>
            </a:pPr>
            <a:r>
              <a:rPr lang="uk-UA" altLang="uk-UA" b="1" dirty="0">
                <a:latin typeface="Times New Roman" pitchFamily="18" charset="0"/>
                <a:cs typeface="Times New Roman" pitchFamily="18" charset="0"/>
              </a:rPr>
              <a:t>з дисципліни </a:t>
            </a:r>
            <a:r>
              <a:rPr lang="en-US" altLang="uk-UA" b="1" dirty="0">
                <a:latin typeface="Times New Roman" pitchFamily="18" charset="0"/>
                <a:cs typeface="Times New Roman" pitchFamily="18" charset="0"/>
              </a:rPr>
              <a:t>’’</a:t>
            </a:r>
            <a:r>
              <a:rPr lang="uk-UA" altLang="uk-UA" b="1" dirty="0">
                <a:latin typeface="Times New Roman" pitchFamily="18" charset="0"/>
                <a:cs typeface="Times New Roman" pitchFamily="18" charset="0"/>
              </a:rPr>
              <a:t>Юридична деонтологія</a:t>
            </a:r>
            <a:r>
              <a:rPr lang="en-US" altLang="uk-UA" b="1" dirty="0">
                <a:latin typeface="Times New Roman" pitchFamily="18" charset="0"/>
                <a:cs typeface="Times New Roman" pitchFamily="18" charset="0"/>
              </a:rPr>
              <a:t>’’</a:t>
            </a:r>
            <a:endParaRPr lang="uk-UA" altLang="uk-UA" b="1" dirty="0">
              <a:latin typeface="Times New Roman" pitchFamily="18" charset="0"/>
              <a:cs typeface="Times New Roman" pitchFamily="18" charset="0"/>
            </a:endParaRPr>
          </a:p>
          <a:p>
            <a:pPr eaLnBrk="1" hangingPunct="1">
              <a:defRPr/>
            </a:pPr>
            <a:r>
              <a:rPr lang="uk-UA" altLang="uk-UA" b="1" dirty="0">
                <a:latin typeface="Times New Roman" pitchFamily="18" charset="0"/>
                <a:cs typeface="Times New Roman" pitchFamily="18" charset="0"/>
              </a:rPr>
              <a:t>на тему № </a:t>
            </a:r>
            <a:r>
              <a:rPr lang="en-US" altLang="uk-UA" b="1" dirty="0">
                <a:latin typeface="Times New Roman" pitchFamily="18" charset="0"/>
                <a:cs typeface="Times New Roman" pitchFamily="18" charset="0"/>
              </a:rPr>
              <a:t>4</a:t>
            </a:r>
            <a:endParaRPr lang="uk-UA" altLang="uk-UA" b="1" dirty="0">
              <a:latin typeface="Times New Roman" pitchFamily="18" charset="0"/>
              <a:cs typeface="Times New Roman" pitchFamily="18" charset="0"/>
            </a:endParaRPr>
          </a:p>
          <a:p>
            <a:pPr eaLnBrk="1" hangingPunct="1">
              <a:defRPr/>
            </a:pPr>
            <a:endParaRPr lang="uk-UA" altLang="uk-UA" sz="4000" dirty="0"/>
          </a:p>
        </p:txBody>
      </p:sp>
      <p:sp>
        <p:nvSpPr>
          <p:cNvPr id="4099" name="Text Box 5"/>
          <p:cNvSpPr txBox="1">
            <a:spLocks noChangeArrowheads="1"/>
          </p:cNvSpPr>
          <p:nvPr/>
        </p:nvSpPr>
        <p:spPr bwMode="auto">
          <a:xfrm>
            <a:off x="0" y="228600"/>
            <a:ext cx="6629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uk-UA" altLang="uk-UA" sz="3600">
                <a:latin typeface="Times New Roman" pitchFamily="18" charset="0"/>
              </a:rPr>
              <a:t>КАФЕДРА ТЕОРІЯ ДЕРЖАВИ ТА ПРАВА</a:t>
            </a:r>
          </a:p>
        </p:txBody>
      </p:sp>
      <p:sp>
        <p:nvSpPr>
          <p:cNvPr id="4102" name="Text Box 6"/>
          <p:cNvSpPr txBox="1">
            <a:spLocks noChangeArrowheads="1"/>
          </p:cNvSpPr>
          <p:nvPr/>
        </p:nvSpPr>
        <p:spPr bwMode="auto">
          <a:xfrm>
            <a:off x="338847" y="3991320"/>
            <a:ext cx="5638800" cy="2308324"/>
          </a:xfrm>
          <a:prstGeom prst="rect">
            <a:avLst/>
          </a:prstGeom>
          <a:noFill/>
          <a:ln>
            <a:noFill/>
          </a:ln>
          <a:effectLst/>
        </p:spPr>
        <p:txBody>
          <a:bodyPr>
            <a:spAutoFit/>
          </a:bodyPr>
          <a:lstStyle/>
          <a:p>
            <a:pPr algn="ctr">
              <a:spcBef>
                <a:spcPct val="50000"/>
              </a:spcBef>
              <a:defRPr/>
            </a:pPr>
            <a:r>
              <a:rPr lang="uk-UA" sz="3600" b="1" dirty="0">
                <a:solidFill>
                  <a:srgbClr val="FFFF00"/>
                </a:solidFill>
                <a:latin typeface="Book Antiqua" pitchFamily="18" charset="0"/>
              </a:rPr>
              <a:t>Характеристика професії юриста та окремих юридичних спеціальностей</a:t>
            </a:r>
            <a:endParaRPr lang="uk-UA" altLang="uk-UA" sz="3600" b="1" dirty="0">
              <a:solidFill>
                <a:srgbClr val="FFFF00"/>
              </a:solidFill>
              <a:effectLst>
                <a:outerShdw blurRad="38100" dist="38100" dir="2700000" algn="tl">
                  <a:srgbClr val="000000"/>
                </a:outerShdw>
              </a:effectLst>
            </a:endParaRPr>
          </a:p>
        </p:txBody>
      </p:sp>
      <p:pic>
        <p:nvPicPr>
          <p:cNvPr id="2" name="Picture 7" descr="gerb_14-01-2013_e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0"/>
            <a:ext cx="2133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8"/>
          <p:cNvSpPr txBox="1">
            <a:spLocks noChangeArrowheads="1"/>
          </p:cNvSpPr>
          <p:nvPr/>
        </p:nvSpPr>
        <p:spPr bwMode="auto">
          <a:xfrm>
            <a:off x="6851726" y="4628234"/>
            <a:ext cx="21336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uk-UA" b="1" dirty="0" err="1"/>
              <a:t>Підготувалa</a:t>
            </a:r>
            <a:r>
              <a:rPr lang="uk-UA" b="1" dirty="0"/>
              <a:t>:</a:t>
            </a:r>
          </a:p>
          <a:p>
            <a:pPr algn="ctr" eaLnBrk="1" hangingPunct="1">
              <a:spcBef>
                <a:spcPct val="50000"/>
              </a:spcBef>
            </a:pPr>
            <a:r>
              <a:rPr lang="uk-UA" dirty="0"/>
              <a:t>Ольга Старицька</a:t>
            </a:r>
            <a:endParaRPr lang="ru-RU" dirty="0"/>
          </a:p>
        </p:txBody>
      </p:sp>
    </p:spTree>
    <p:extLst>
      <p:ext uri="{BB962C8B-B14F-4D97-AF65-F5344CB8AC3E}">
        <p14:creationId xmlns:p14="http://schemas.microsoft.com/office/powerpoint/2010/main" val="3879893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 calcmode="lin" valueType="num">
                                      <p:cBhvr>
                                        <p:cTn id="7" dur="500" fill="hold"/>
                                        <p:tgtEl>
                                          <p:spTgt spid="129027">
                                            <p:txEl>
                                              <p:pRg st="0" end="0"/>
                                            </p:txEl>
                                          </p:spTgt>
                                        </p:tgtEl>
                                        <p:attrNameLst>
                                          <p:attrName>ppt_x</p:attrName>
                                        </p:attrNameLst>
                                      </p:cBhvr>
                                      <p:tavLst>
                                        <p:tav tm="0">
                                          <p:val>
                                            <p:strVal val="#ppt_x-.2"/>
                                          </p:val>
                                        </p:tav>
                                        <p:tav tm="100000">
                                          <p:val>
                                            <p:strVal val="#ppt_x"/>
                                          </p:val>
                                        </p:tav>
                                      </p:tavLst>
                                    </p:anim>
                                    <p:anim calcmode="lin" valueType="num">
                                      <p:cBhvr>
                                        <p:cTn id="8" dur="500" fill="hold"/>
                                        <p:tgtEl>
                                          <p:spTgt spid="12902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500"/>
                                        <p:tgtEl>
                                          <p:spTgt spid="12902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29027">
                                            <p:txEl>
                                              <p:pRg st="1" end="1"/>
                                            </p:txEl>
                                          </p:spTgt>
                                        </p:tgtEl>
                                        <p:attrNameLst>
                                          <p:attrName>style.visibility</p:attrName>
                                        </p:attrNameLst>
                                      </p:cBhvr>
                                      <p:to>
                                        <p:strVal val="visible"/>
                                      </p:to>
                                    </p:set>
                                    <p:anim calcmode="lin" valueType="num">
                                      <p:cBhvr>
                                        <p:cTn id="14" dur="500" fill="hold"/>
                                        <p:tgtEl>
                                          <p:spTgt spid="129027">
                                            <p:txEl>
                                              <p:pRg st="1" end="1"/>
                                            </p:txEl>
                                          </p:spTgt>
                                        </p:tgtEl>
                                        <p:attrNameLst>
                                          <p:attrName>ppt_x</p:attrName>
                                        </p:attrNameLst>
                                      </p:cBhvr>
                                      <p:tavLst>
                                        <p:tav tm="0">
                                          <p:val>
                                            <p:strVal val="#ppt_x-.2"/>
                                          </p:val>
                                        </p:tav>
                                        <p:tav tm="100000">
                                          <p:val>
                                            <p:strVal val="#ppt_x"/>
                                          </p:val>
                                        </p:tav>
                                      </p:tavLst>
                                    </p:anim>
                                    <p:anim calcmode="lin" valueType="num">
                                      <p:cBhvr>
                                        <p:cTn id="15" dur="500" fill="hold"/>
                                        <p:tgtEl>
                                          <p:spTgt spid="12902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500"/>
                                        <p:tgtEl>
                                          <p:spTgt spid="12902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29027">
                                            <p:txEl>
                                              <p:pRg st="2" end="2"/>
                                            </p:txEl>
                                          </p:spTgt>
                                        </p:tgtEl>
                                        <p:attrNameLst>
                                          <p:attrName>style.visibility</p:attrName>
                                        </p:attrNameLst>
                                      </p:cBhvr>
                                      <p:to>
                                        <p:strVal val="visible"/>
                                      </p:to>
                                    </p:set>
                                    <p:anim calcmode="lin" valueType="num">
                                      <p:cBhvr>
                                        <p:cTn id="21" dur="500" fill="hold"/>
                                        <p:tgtEl>
                                          <p:spTgt spid="129027">
                                            <p:txEl>
                                              <p:pRg st="2" end="2"/>
                                            </p:txEl>
                                          </p:spTgt>
                                        </p:tgtEl>
                                        <p:attrNameLst>
                                          <p:attrName>ppt_x</p:attrName>
                                        </p:attrNameLst>
                                      </p:cBhvr>
                                      <p:tavLst>
                                        <p:tav tm="0">
                                          <p:val>
                                            <p:strVal val="#ppt_x-.2"/>
                                          </p:val>
                                        </p:tav>
                                        <p:tav tm="100000">
                                          <p:val>
                                            <p:strVal val="#ppt_x"/>
                                          </p:val>
                                        </p:tav>
                                      </p:tavLst>
                                    </p:anim>
                                    <p:anim calcmode="lin" valueType="num">
                                      <p:cBhvr>
                                        <p:cTn id="22" dur="500" fill="hold"/>
                                        <p:tgtEl>
                                          <p:spTgt spid="12902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500"/>
                                        <p:tgtEl>
                                          <p:spTgt spid="12902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5" presetClass="entr" presetSubtype="0" fill="hold" grpId="0" nodeType="clickEffect">
                                  <p:stCondLst>
                                    <p:cond delay="0"/>
                                  </p:stCondLst>
                                  <p:childTnLst>
                                    <p:set>
                                      <p:cBhvr>
                                        <p:cTn id="27" dur="1" fill="hold">
                                          <p:stCondLst>
                                            <p:cond delay="0"/>
                                          </p:stCondLst>
                                        </p:cTn>
                                        <p:tgtEl>
                                          <p:spTgt spid="4102"/>
                                        </p:tgtEl>
                                        <p:attrNameLst>
                                          <p:attrName>style.visibility</p:attrName>
                                        </p:attrNameLst>
                                      </p:cBhvr>
                                      <p:to>
                                        <p:strVal val="visible"/>
                                      </p:to>
                                    </p:set>
                                    <p:animEffect transition="in" filter="fade">
                                      <p:cBhvr>
                                        <p:cTn id="28" dur="1000"/>
                                        <p:tgtEl>
                                          <p:spTgt spid="4102"/>
                                        </p:tgtEl>
                                      </p:cBhvr>
                                    </p:animEffect>
                                    <p:anim calcmode="lin" valueType="num">
                                      <p:cBhvr>
                                        <p:cTn id="29" dur="1000" fill="hold"/>
                                        <p:tgtEl>
                                          <p:spTgt spid="4102"/>
                                        </p:tgtEl>
                                        <p:attrNameLst>
                                          <p:attrName>style.rotation</p:attrName>
                                        </p:attrNameLst>
                                      </p:cBhvr>
                                      <p:tavLst>
                                        <p:tav tm="0">
                                          <p:val>
                                            <p:fltVal val="720"/>
                                          </p:val>
                                        </p:tav>
                                        <p:tav tm="100000">
                                          <p:val>
                                            <p:fltVal val="0"/>
                                          </p:val>
                                        </p:tav>
                                      </p:tavLst>
                                    </p:anim>
                                    <p:anim calcmode="lin" valueType="num">
                                      <p:cBhvr>
                                        <p:cTn id="30" dur="1000" fill="hold"/>
                                        <p:tgtEl>
                                          <p:spTgt spid="4102"/>
                                        </p:tgtEl>
                                        <p:attrNameLst>
                                          <p:attrName>ppt_h</p:attrName>
                                        </p:attrNameLst>
                                      </p:cBhvr>
                                      <p:tavLst>
                                        <p:tav tm="0">
                                          <p:val>
                                            <p:fltVal val="0"/>
                                          </p:val>
                                        </p:tav>
                                        <p:tav tm="100000">
                                          <p:val>
                                            <p:strVal val="#ppt_h"/>
                                          </p:val>
                                        </p:tav>
                                      </p:tavLst>
                                    </p:anim>
                                    <p:anim calcmode="lin" valueType="num">
                                      <p:cBhvr>
                                        <p:cTn id="31" dur="1000" fill="hold"/>
                                        <p:tgtEl>
                                          <p:spTgt spid="410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p:bldP spid="410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sz="quarter" idx="13"/>
            <p:extLst>
              <p:ext uri="{D42A27DB-BD31-4B8C-83A1-F6EECF244321}">
                <p14:modId xmlns:p14="http://schemas.microsoft.com/office/powerpoint/2010/main" val="1842664074"/>
              </p:ext>
            </p:extLst>
          </p:nvPr>
        </p:nvGraphicFramePr>
        <p:xfrm>
          <a:off x="0" y="0"/>
          <a:ext cx="448945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Объект 7"/>
          <p:cNvGraphicFramePr>
            <a:graphicFrameLocks noGrp="1"/>
          </p:cNvGraphicFramePr>
          <p:nvPr>
            <p:ph sz="quarter" idx="14"/>
            <p:extLst>
              <p:ext uri="{D42A27DB-BD31-4B8C-83A1-F6EECF244321}">
                <p14:modId xmlns:p14="http://schemas.microsoft.com/office/powerpoint/2010/main" val="3521983772"/>
              </p:ext>
            </p:extLst>
          </p:nvPr>
        </p:nvGraphicFramePr>
        <p:xfrm>
          <a:off x="4572000" y="188640"/>
          <a:ext cx="4572000" cy="6669362"/>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tblGrid>
              <a:tr h="7985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800" b="1" kern="1200" dirty="0">
                          <a:solidFill>
                            <a:schemeClr val="lt1"/>
                          </a:solidFill>
                          <a:effectLst/>
                          <a:latin typeface="+mn-lt"/>
                          <a:ea typeface="+mn-ea"/>
                          <a:cs typeface="+mn-cs"/>
                        </a:rPr>
                        <a:t>Якості професійно-правового мислення юриста:</a:t>
                      </a:r>
                      <a:endParaRPr lang="ru-RU" dirty="0"/>
                    </a:p>
                  </a:txBody>
                  <a:tcPr/>
                </a:tc>
                <a:extLst>
                  <a:ext uri="{0D108BD9-81ED-4DB2-BD59-A6C34878D82A}">
                    <a16:rowId xmlns:a16="http://schemas.microsoft.com/office/drawing/2014/main" val="10000"/>
                  </a:ext>
                </a:extLst>
              </a:tr>
              <a:tr h="365397">
                <a:tc>
                  <a:txBody>
                    <a:bodyPr/>
                    <a:lstStyle/>
                    <a:p>
                      <a:r>
                        <a:rPr lang="uk-UA" sz="1400" b="1" kern="1200" dirty="0">
                          <a:solidFill>
                            <a:schemeClr val="dk1"/>
                          </a:solidFill>
                          <a:effectLst/>
                          <a:latin typeface="+mn-lt"/>
                          <a:ea typeface="+mn-ea"/>
                          <a:cs typeface="+mn-cs"/>
                        </a:rPr>
                        <a:t>визначеність</a:t>
                      </a:r>
                      <a:r>
                        <a:rPr lang="uk-UA" sz="1400" kern="1200" dirty="0">
                          <a:solidFill>
                            <a:schemeClr val="dk1"/>
                          </a:solidFill>
                          <a:effectLst/>
                          <a:latin typeface="+mn-lt"/>
                          <a:ea typeface="+mn-ea"/>
                          <a:cs typeface="+mn-cs"/>
                        </a:rPr>
                        <a:t> — уміння визначити проблемну ситуацію;</a:t>
                      </a:r>
                      <a:endParaRPr lang="ru-RU" sz="14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r h="558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400" b="1" kern="1200" dirty="0">
                          <a:solidFill>
                            <a:schemeClr val="dk1"/>
                          </a:solidFill>
                          <a:effectLst/>
                          <a:latin typeface="+mn-lt"/>
                          <a:ea typeface="+mn-ea"/>
                          <a:cs typeface="+mn-cs"/>
                        </a:rPr>
                        <a:t>оперативність</a:t>
                      </a:r>
                      <a:r>
                        <a:rPr lang="uk-UA" sz="1400" kern="1200" dirty="0">
                          <a:solidFill>
                            <a:schemeClr val="dk1"/>
                          </a:solidFill>
                          <a:effectLst/>
                          <a:latin typeface="+mn-lt"/>
                          <a:ea typeface="+mn-ea"/>
                          <a:cs typeface="+mn-cs"/>
                        </a:rPr>
                        <a:t> — розумова готовність до спостереження за ходом ситуації, гнучкість у застосуванні методів;</a:t>
                      </a:r>
                      <a:endParaRPr lang="ru-RU" sz="1400" dirty="0"/>
                    </a:p>
                  </a:txBody>
                  <a:tcPr/>
                </a:tc>
                <a:extLst>
                  <a:ext uri="{0D108BD9-81ED-4DB2-BD59-A6C34878D82A}">
                    <a16:rowId xmlns:a16="http://schemas.microsoft.com/office/drawing/2014/main" val="10002"/>
                  </a:ext>
                </a:extLst>
              </a:tr>
              <a:tr h="7985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400" b="1" kern="1200" dirty="0">
                          <a:solidFill>
                            <a:schemeClr val="dk1"/>
                          </a:solidFill>
                          <a:effectLst/>
                          <a:latin typeface="+mn-lt"/>
                          <a:ea typeface="+mn-ea"/>
                          <a:cs typeface="+mn-cs"/>
                        </a:rPr>
                        <a:t> динамічність </a:t>
                      </a:r>
                      <a:r>
                        <a:rPr lang="uk-UA" sz="1400" kern="1200" dirty="0">
                          <a:solidFill>
                            <a:schemeClr val="dk1"/>
                          </a:solidFill>
                          <a:effectLst/>
                          <a:latin typeface="+mn-lt"/>
                          <a:ea typeface="+mn-ea"/>
                          <a:cs typeface="+mn-cs"/>
                        </a:rPr>
                        <a:t>— орієнтація в ситуації, уміння охопити всю ситуацію, відокремити головне від другорядного, розвинути версію;</a:t>
                      </a:r>
                      <a:endParaRPr lang="ru-RU" sz="1400" dirty="0"/>
                    </a:p>
                  </a:txBody>
                  <a:tcPr/>
                </a:tc>
                <a:extLst>
                  <a:ext uri="{0D108BD9-81ED-4DB2-BD59-A6C34878D82A}">
                    <a16:rowId xmlns:a16="http://schemas.microsoft.com/office/drawing/2014/main" val="10003"/>
                  </a:ext>
                </a:extLst>
              </a:tr>
              <a:tr h="582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400" b="1" kern="1200" dirty="0">
                          <a:solidFill>
                            <a:schemeClr val="dk1"/>
                          </a:solidFill>
                          <a:effectLst/>
                          <a:latin typeface="+mn-lt"/>
                          <a:ea typeface="+mn-ea"/>
                          <a:cs typeface="+mn-cs"/>
                        </a:rPr>
                        <a:t>логічність</a:t>
                      </a:r>
                      <a:r>
                        <a:rPr lang="uk-UA" sz="1400" kern="1200" dirty="0">
                          <a:solidFill>
                            <a:schemeClr val="dk1"/>
                          </a:solidFill>
                          <a:effectLst/>
                          <a:latin typeface="+mn-lt"/>
                          <a:ea typeface="+mn-ea"/>
                          <a:cs typeface="+mn-cs"/>
                        </a:rPr>
                        <a:t> — послідовність розумового процесу, уміння роби­ти узагальнення в ході аналізу юридичних фактів;</a:t>
                      </a:r>
                      <a:endParaRPr lang="ru-RU" sz="1400" dirty="0"/>
                    </a:p>
                  </a:txBody>
                  <a:tcPr/>
                </a:tc>
                <a:extLst>
                  <a:ext uri="{0D108BD9-81ED-4DB2-BD59-A6C34878D82A}">
                    <a16:rowId xmlns:a16="http://schemas.microsoft.com/office/drawing/2014/main" val="10004"/>
                  </a:ext>
                </a:extLst>
              </a:tr>
              <a:tr h="5405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400" b="1" kern="1200" dirty="0">
                          <a:solidFill>
                            <a:schemeClr val="dk1"/>
                          </a:solidFill>
                          <a:effectLst/>
                          <a:latin typeface="+mn-lt"/>
                          <a:ea typeface="+mn-ea"/>
                          <a:cs typeface="+mn-cs"/>
                        </a:rPr>
                        <a:t>критичність </a:t>
                      </a:r>
                      <a:r>
                        <a:rPr lang="uk-UA" sz="1400" kern="1200" dirty="0">
                          <a:solidFill>
                            <a:schemeClr val="dk1"/>
                          </a:solidFill>
                          <a:effectLst/>
                          <a:latin typeface="+mn-lt"/>
                          <a:ea typeface="+mn-ea"/>
                          <a:cs typeface="+mn-cs"/>
                        </a:rPr>
                        <a:t>— уміння піддавати критичному аналізу ситуа­цію та отримані юридичні факти;</a:t>
                      </a:r>
                      <a:endParaRPr lang="ru-RU" sz="1400" dirty="0"/>
                    </a:p>
                  </a:txBody>
                  <a:tcPr/>
                </a:tc>
                <a:extLst>
                  <a:ext uri="{0D108BD9-81ED-4DB2-BD59-A6C34878D82A}">
                    <a16:rowId xmlns:a16="http://schemas.microsoft.com/office/drawing/2014/main" val="10005"/>
                  </a:ext>
                </a:extLst>
              </a:tr>
              <a:tr h="10182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400" b="1" kern="1200" dirty="0">
                          <a:solidFill>
                            <a:schemeClr val="dk1"/>
                          </a:solidFill>
                          <a:effectLst/>
                          <a:latin typeface="+mn-lt"/>
                          <a:ea typeface="+mn-ea"/>
                          <a:cs typeface="+mn-cs"/>
                        </a:rPr>
                        <a:t>об'єктивність</a:t>
                      </a:r>
                      <a:r>
                        <a:rPr lang="uk-UA" sz="1400" kern="1200" dirty="0">
                          <a:solidFill>
                            <a:schemeClr val="dk1"/>
                          </a:solidFill>
                          <a:effectLst/>
                          <a:latin typeface="+mn-lt"/>
                          <a:ea typeface="+mn-ea"/>
                          <a:cs typeface="+mn-cs"/>
                        </a:rPr>
                        <a:t> — спрямованість на одержання неупередженої інформації про ситуації, додержання істини, для чого необхідне поєднання розрізненої інформації у певні системи зв'язків (гіпотези, версії);</a:t>
                      </a:r>
                      <a:endParaRPr lang="ru-RU" sz="1400" dirty="0"/>
                    </a:p>
                  </a:txBody>
                  <a:tcPr/>
                </a:tc>
                <a:extLst>
                  <a:ext uri="{0D108BD9-81ED-4DB2-BD59-A6C34878D82A}">
                    <a16:rowId xmlns:a16="http://schemas.microsoft.com/office/drawing/2014/main" val="10006"/>
                  </a:ext>
                </a:extLst>
              </a:tr>
              <a:tr h="12082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400" b="1" kern="1200" dirty="0">
                          <a:solidFill>
                            <a:schemeClr val="dk1"/>
                          </a:solidFill>
                          <a:effectLst/>
                          <a:latin typeface="+mn-lt"/>
                          <a:ea typeface="+mn-ea"/>
                          <a:cs typeface="+mn-cs"/>
                        </a:rPr>
                        <a:t> глибина і широта </a:t>
                      </a:r>
                      <a:r>
                        <a:rPr lang="uk-UA" sz="1400" kern="1200" dirty="0">
                          <a:solidFill>
                            <a:schemeClr val="dk1"/>
                          </a:solidFill>
                          <a:effectLst/>
                          <a:latin typeface="+mn-lt"/>
                          <a:ea typeface="+mn-ea"/>
                          <a:cs typeface="+mn-cs"/>
                        </a:rPr>
                        <a:t>— це якості, що доповнюють одна одну. Якщо глибина визначається ступенем проникнення в сутність досліджуваного об'єкта, то широта характеризується охопленням як до­сліджуваного явища, так і суміжних з ним сфер пізнання;</a:t>
                      </a:r>
                      <a:endParaRPr lang="ru-RU" sz="1400" dirty="0"/>
                    </a:p>
                  </a:txBody>
                  <a:tcPr/>
                </a:tc>
                <a:extLst>
                  <a:ext uri="{0D108BD9-81ED-4DB2-BD59-A6C34878D82A}">
                    <a16:rowId xmlns:a16="http://schemas.microsoft.com/office/drawing/2014/main" val="10007"/>
                  </a:ext>
                </a:extLst>
              </a:tr>
              <a:tr h="7985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400" b="1" kern="1200" dirty="0">
                          <a:solidFill>
                            <a:schemeClr val="dk1"/>
                          </a:solidFill>
                          <a:effectLst/>
                          <a:latin typeface="+mn-lt"/>
                          <a:ea typeface="+mn-ea"/>
                          <a:cs typeface="+mn-cs"/>
                        </a:rPr>
                        <a:t>гнучкість</a:t>
                      </a:r>
                      <a:r>
                        <a:rPr lang="uk-UA" sz="1400" kern="1200" dirty="0">
                          <a:solidFill>
                            <a:schemeClr val="dk1"/>
                          </a:solidFill>
                          <a:effectLst/>
                          <a:latin typeface="+mn-lt"/>
                          <a:ea typeface="+mn-ea"/>
                          <a:cs typeface="+mn-cs"/>
                        </a:rPr>
                        <a:t> — здатність побачити досліджуване явище під но­вим кутом зору, розпізнати його нові властивості, переключитися на їх розгляд.</a:t>
                      </a:r>
                      <a:endParaRPr lang="ru-RU" sz="14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96764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71" y="0"/>
            <a:ext cx="9165971" cy="1054250"/>
          </a:xfrm>
        </p:spPr>
        <p:txBody>
          <a:bodyPr/>
          <a:lstStyle/>
          <a:p>
            <a:r>
              <a:rPr lang="uk-UA" sz="3600" dirty="0"/>
              <a:t>Особливості творчості у роботі юриста:</a:t>
            </a:r>
            <a:endParaRPr lang="ru-RU" sz="3600" dirty="0"/>
          </a:p>
        </p:txBody>
      </p:sp>
      <p:sp>
        <p:nvSpPr>
          <p:cNvPr id="3" name="Объект 2"/>
          <p:cNvSpPr>
            <a:spLocks noGrp="1"/>
          </p:cNvSpPr>
          <p:nvPr>
            <p:ph sz="quarter" idx="13"/>
          </p:nvPr>
        </p:nvSpPr>
        <p:spPr>
          <a:xfrm>
            <a:off x="0" y="1340768"/>
            <a:ext cx="9144000" cy="5517232"/>
          </a:xfrm>
        </p:spPr>
        <p:style>
          <a:lnRef idx="1">
            <a:schemeClr val="accent6"/>
          </a:lnRef>
          <a:fillRef idx="2">
            <a:schemeClr val="accent6"/>
          </a:fillRef>
          <a:effectRef idx="1">
            <a:schemeClr val="accent6"/>
          </a:effectRef>
          <a:fontRef idx="minor">
            <a:schemeClr val="dk1"/>
          </a:fontRef>
        </p:style>
        <p:txBody>
          <a:bodyPr>
            <a:normAutofit fontScale="92500"/>
          </a:bodyPr>
          <a:lstStyle/>
          <a:p>
            <a:pPr marL="0" indent="534988" algn="just"/>
            <a:endParaRPr lang="uk-UA" dirty="0"/>
          </a:p>
          <a:p>
            <a:pPr marL="0" indent="534988" algn="just"/>
            <a:r>
              <a:rPr lang="uk-UA" dirty="0"/>
              <a:t>Виражається у творчому застосуванні правових та інших знань, в умінні і здатності самостійно, з урахуванням всіх обставин розбиратися у складних життєвих ситуаціях, знаходити істину, об'єктивно оцінювати факти і явища, робити правильні висновки і приймати в межах закону найбільш оптимальні рішення. Для цього від юриста потрібно широта поглядів, допитливість розуму, мудрість і розсудливість. </a:t>
            </a:r>
          </a:p>
          <a:p>
            <a:pPr marL="0" indent="534988" algn="just"/>
            <a:r>
              <a:rPr lang="uk-UA" dirty="0"/>
              <a:t>Зменшення шаблонності в роботі юриста, що сприятиме ухваленню об'єктивних рішень, успіх у правоохоронній та іншій юридичній роботі. </a:t>
            </a:r>
            <a:endParaRPr lang="ru-RU" dirty="0"/>
          </a:p>
          <a:p>
            <a:pPr marL="0" indent="534988" algn="just"/>
            <a:r>
              <a:rPr lang="uk-UA" dirty="0"/>
              <a:t>Творчий підхід до вирішення життєвих ситуацій повинен здійснюватися в рамках права. Творче дію не повинно виходити за межі закону. </a:t>
            </a:r>
            <a:endParaRPr lang="ru-RU" dirty="0"/>
          </a:p>
          <a:p>
            <a:pPr marL="0" indent="534988" algn="just"/>
            <a:r>
              <a:rPr lang="uk-UA" dirty="0"/>
              <a:t>Від практичної доцільності, від вибору оптимального варіанта рішення багато в чому залежить ефективність реалізації норм права, законність і справедливість застосовуваного рішення. </a:t>
            </a:r>
            <a:endParaRPr lang="ru-RU" dirty="0"/>
          </a:p>
        </p:txBody>
      </p:sp>
    </p:spTree>
    <p:extLst>
      <p:ext uri="{BB962C8B-B14F-4D97-AF65-F5344CB8AC3E}">
        <p14:creationId xmlns:p14="http://schemas.microsoft.com/office/powerpoint/2010/main" val="1109103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54250"/>
          </a:xfrm>
        </p:spPr>
        <p:txBody>
          <a:bodyPr/>
          <a:lstStyle/>
          <a:p>
            <a:r>
              <a:rPr lang="uk-UA" sz="3200" b="1" dirty="0">
                <a:solidFill>
                  <a:srgbClr val="FFFF00"/>
                </a:solidFill>
              </a:rPr>
              <a:t>8. </a:t>
            </a:r>
            <a:r>
              <a:rPr lang="ru-RU" sz="3200" b="1" dirty="0" err="1">
                <a:solidFill>
                  <a:srgbClr val="FFFF00"/>
                </a:solidFill>
              </a:rPr>
              <a:t>Об'єктивний</a:t>
            </a:r>
            <a:r>
              <a:rPr lang="ru-RU" sz="3200" b="1" dirty="0">
                <a:solidFill>
                  <a:srgbClr val="FFFF00"/>
                </a:solidFill>
              </a:rPr>
              <a:t> характер </a:t>
            </a:r>
            <a:r>
              <a:rPr lang="ru-RU" sz="3200" b="1" dirty="0" err="1">
                <a:solidFill>
                  <a:srgbClr val="FFFF00"/>
                </a:solidFill>
              </a:rPr>
              <a:t>спеціалізації</a:t>
            </a:r>
            <a:r>
              <a:rPr lang="ru-RU" sz="3200" b="1" dirty="0">
                <a:solidFill>
                  <a:srgbClr val="FFFF00"/>
                </a:solidFill>
              </a:rPr>
              <a:t> </a:t>
            </a:r>
            <a:r>
              <a:rPr lang="ru-RU" sz="3200" b="1" dirty="0" err="1">
                <a:solidFill>
                  <a:srgbClr val="FFFF00"/>
                </a:solidFill>
              </a:rPr>
              <a:t>юридичної</a:t>
            </a:r>
            <a:r>
              <a:rPr lang="ru-RU" sz="3200" b="1" dirty="0">
                <a:solidFill>
                  <a:srgbClr val="FFFF00"/>
                </a:solidFill>
              </a:rPr>
              <a:t> </a:t>
            </a:r>
            <a:r>
              <a:rPr lang="ru-RU" sz="3200" b="1" dirty="0" err="1">
                <a:solidFill>
                  <a:srgbClr val="FFFF00"/>
                </a:solidFill>
              </a:rPr>
              <a:t>роботи</a:t>
            </a:r>
            <a:r>
              <a:rPr lang="ru-RU" sz="3200" b="1" dirty="0">
                <a:solidFill>
                  <a:srgbClr val="FFFF00"/>
                </a:solidFill>
              </a:rPr>
              <a:t> </a:t>
            </a:r>
            <a:r>
              <a:rPr lang="ru-RU" sz="3200" b="1" dirty="0" err="1">
                <a:solidFill>
                  <a:srgbClr val="FFFF00"/>
                </a:solidFill>
              </a:rPr>
              <a:t>її</a:t>
            </a:r>
            <a:r>
              <a:rPr lang="ru-RU" sz="3200" b="1" dirty="0">
                <a:solidFill>
                  <a:srgbClr val="FFFF00"/>
                </a:solidFill>
              </a:rPr>
              <a:t> </a:t>
            </a:r>
            <a:r>
              <a:rPr lang="ru-RU" sz="3200" b="1" dirty="0" err="1">
                <a:solidFill>
                  <a:srgbClr val="FFFF00"/>
                </a:solidFill>
              </a:rPr>
              <a:t>основні</a:t>
            </a:r>
            <a:r>
              <a:rPr lang="ru-RU" sz="3200" b="1" dirty="0">
                <a:solidFill>
                  <a:srgbClr val="FFFF00"/>
                </a:solidFill>
              </a:rPr>
              <a:t> </a:t>
            </a:r>
            <a:r>
              <a:rPr lang="ru-RU" sz="3200" b="1" dirty="0" err="1">
                <a:solidFill>
                  <a:srgbClr val="FFFF00"/>
                </a:solidFill>
              </a:rPr>
              <a:t>види</a:t>
            </a:r>
            <a:r>
              <a:rPr lang="ru-RU" sz="3200" b="1" dirty="0">
                <a:solidFill>
                  <a:srgbClr val="FFFF00"/>
                </a:solidFill>
              </a:rPr>
              <a:t>. </a:t>
            </a:r>
          </a:p>
        </p:txBody>
      </p:sp>
      <p:sp>
        <p:nvSpPr>
          <p:cNvPr id="3" name="Объект 2"/>
          <p:cNvSpPr>
            <a:spLocks noGrp="1"/>
          </p:cNvSpPr>
          <p:nvPr>
            <p:ph sz="quarter" idx="13"/>
          </p:nvPr>
        </p:nvSpPr>
        <p:spPr>
          <a:xfrm>
            <a:off x="0" y="2132856"/>
            <a:ext cx="9144000" cy="4725144"/>
          </a:xfrm>
        </p:spPr>
        <p:txBody>
          <a:bodyPr/>
          <a:lstStyle/>
          <a:p>
            <a:pPr algn="just"/>
            <a:r>
              <a:rPr lang="uk-UA" dirty="0"/>
              <a:t>Юристи працюють в органах законодавчої, виконавчої та судової влади, прокуратурі, нотаріаті та адвокатурі. Фахівці-правознавці працюють в юридичних відділах, бюро і т.п. підприємств і соціально-культурних установ, в кооперативних організаціях, громадських об'єднаннях, в органах, що здійснюють міжнародні зв'язки, в освітніх та науково-дослідних установах. Фахівці юридичного профілю використовуються в контрольних та інспекційних органах (торгівлі, фінансів тощо), в комісіях із захисту прав неповнолітніх та інших комісіях, які перебувають при органах виконавчої влади та місцевого самоврядування, в апараті відділів та управлінь виконавчих органів. </a:t>
            </a:r>
            <a:endParaRPr lang="ru-RU" dirty="0"/>
          </a:p>
        </p:txBody>
      </p:sp>
    </p:spTree>
    <p:extLst>
      <p:ext uri="{BB962C8B-B14F-4D97-AF65-F5344CB8AC3E}">
        <p14:creationId xmlns:p14="http://schemas.microsoft.com/office/powerpoint/2010/main" val="3790781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3"/>
            <p:extLst>
              <p:ext uri="{D42A27DB-BD31-4B8C-83A1-F6EECF244321}">
                <p14:modId xmlns:p14="http://schemas.microsoft.com/office/powerpoint/2010/main" val="128240114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5854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1844824"/>
          </a:xfrm>
        </p:spPr>
        <p:txBody>
          <a:bodyPr/>
          <a:lstStyle/>
          <a:p>
            <a:r>
              <a:rPr lang="ru-RU" sz="2900" b="1" dirty="0">
                <a:solidFill>
                  <a:srgbClr val="FFFF00"/>
                </a:solidFill>
              </a:rPr>
              <a:t>9. </a:t>
            </a:r>
            <a:r>
              <a:rPr lang="ru-RU" sz="2900" b="1" dirty="0" err="1">
                <a:solidFill>
                  <a:srgbClr val="FFFF00"/>
                </a:solidFill>
              </a:rPr>
              <a:t>Особисті</a:t>
            </a:r>
            <a:r>
              <a:rPr lang="ru-RU" sz="2900" b="1" dirty="0">
                <a:solidFill>
                  <a:srgbClr val="FFFF00"/>
                </a:solidFill>
              </a:rPr>
              <a:t> та </a:t>
            </a:r>
            <a:r>
              <a:rPr lang="ru-RU" sz="2900" b="1" dirty="0" err="1">
                <a:solidFill>
                  <a:srgbClr val="FFFF00"/>
                </a:solidFill>
              </a:rPr>
              <a:t>професійні</a:t>
            </a:r>
            <a:r>
              <a:rPr lang="ru-RU" sz="2900" b="1" dirty="0">
                <a:solidFill>
                  <a:srgbClr val="FFFF00"/>
                </a:solidFill>
              </a:rPr>
              <a:t> </a:t>
            </a:r>
            <a:r>
              <a:rPr lang="ru-RU" sz="2900" b="1" dirty="0" err="1">
                <a:solidFill>
                  <a:srgbClr val="FFFF00"/>
                </a:solidFill>
              </a:rPr>
              <a:t>вимоги</a:t>
            </a:r>
            <a:r>
              <a:rPr lang="ru-RU" sz="2900" b="1" dirty="0">
                <a:solidFill>
                  <a:srgbClr val="FFFF00"/>
                </a:solidFill>
              </a:rPr>
              <a:t>, </a:t>
            </a:r>
            <a:r>
              <a:rPr lang="ru-RU" sz="2900" b="1" dirty="0" err="1">
                <a:solidFill>
                  <a:srgbClr val="FFFF00"/>
                </a:solidFill>
              </a:rPr>
              <a:t>що</a:t>
            </a:r>
            <a:r>
              <a:rPr lang="ru-RU" sz="2900" b="1" dirty="0">
                <a:solidFill>
                  <a:srgbClr val="FFFF00"/>
                </a:solidFill>
              </a:rPr>
              <a:t> </a:t>
            </a:r>
            <a:r>
              <a:rPr lang="ru-RU" sz="2900" b="1" dirty="0" err="1">
                <a:solidFill>
                  <a:srgbClr val="FFFF00"/>
                </a:solidFill>
              </a:rPr>
              <a:t>ставляться</a:t>
            </a:r>
            <a:r>
              <a:rPr lang="ru-RU" sz="2900" b="1" dirty="0">
                <a:solidFill>
                  <a:srgbClr val="FFFF00"/>
                </a:solidFill>
              </a:rPr>
              <a:t> до </a:t>
            </a:r>
            <a:r>
              <a:rPr lang="ru-RU" sz="2900" b="1" dirty="0" err="1">
                <a:solidFill>
                  <a:srgbClr val="FFFF00"/>
                </a:solidFill>
              </a:rPr>
              <a:t>представників</a:t>
            </a:r>
            <a:r>
              <a:rPr lang="ru-RU" sz="2900" b="1" dirty="0">
                <a:solidFill>
                  <a:srgbClr val="FFFF00"/>
                </a:solidFill>
              </a:rPr>
              <a:t> </a:t>
            </a:r>
            <a:r>
              <a:rPr lang="ru-RU" sz="2900" b="1" dirty="0" err="1">
                <a:solidFill>
                  <a:srgbClr val="FFFF00"/>
                </a:solidFill>
              </a:rPr>
              <a:t>окремих</a:t>
            </a:r>
            <a:r>
              <a:rPr lang="ru-RU" sz="2900" b="1" dirty="0">
                <a:solidFill>
                  <a:srgbClr val="FFFF00"/>
                </a:solidFill>
              </a:rPr>
              <a:t> </a:t>
            </a:r>
            <a:r>
              <a:rPr lang="ru-RU" sz="2900" b="1" dirty="0" err="1">
                <a:solidFill>
                  <a:srgbClr val="FFFF00"/>
                </a:solidFill>
              </a:rPr>
              <a:t>юридичних</a:t>
            </a:r>
            <a:r>
              <a:rPr lang="ru-RU" sz="2900" b="1" dirty="0">
                <a:solidFill>
                  <a:srgbClr val="FFFF00"/>
                </a:solidFill>
              </a:rPr>
              <a:t> </a:t>
            </a:r>
            <a:r>
              <a:rPr lang="ru-RU" sz="2900" b="1" dirty="0" err="1">
                <a:solidFill>
                  <a:srgbClr val="FFFF00"/>
                </a:solidFill>
              </a:rPr>
              <a:t>спеціальностей</a:t>
            </a:r>
            <a:r>
              <a:rPr lang="ru-RU" sz="2900" b="1" dirty="0">
                <a:solidFill>
                  <a:srgbClr val="FFFF00"/>
                </a:solidFill>
              </a:rPr>
              <a:t>: </a:t>
            </a:r>
            <a:r>
              <a:rPr lang="ru-RU" sz="2900" b="1" dirty="0" err="1">
                <a:solidFill>
                  <a:srgbClr val="FFFF00"/>
                </a:solidFill>
              </a:rPr>
              <a:t>суддя</a:t>
            </a:r>
            <a:r>
              <a:rPr lang="ru-RU" sz="2900" b="1" dirty="0">
                <a:solidFill>
                  <a:srgbClr val="FFFF00"/>
                </a:solidFill>
              </a:rPr>
              <a:t>, прокурор, </a:t>
            </a:r>
            <a:r>
              <a:rPr lang="ru-RU" sz="2900" b="1" dirty="0" err="1">
                <a:solidFill>
                  <a:srgbClr val="FFFF00"/>
                </a:solidFill>
              </a:rPr>
              <a:t>слідчий</a:t>
            </a:r>
            <a:r>
              <a:rPr lang="ru-RU" sz="2900" b="1" dirty="0">
                <a:solidFill>
                  <a:srgbClr val="FFFF00"/>
                </a:solidFill>
              </a:rPr>
              <a:t>, адвокат, </a:t>
            </a:r>
            <a:r>
              <a:rPr lang="ru-RU" sz="2900" b="1" dirty="0" err="1">
                <a:solidFill>
                  <a:srgbClr val="FFFF00"/>
                </a:solidFill>
              </a:rPr>
              <a:t>нотаріус</a:t>
            </a:r>
            <a:r>
              <a:rPr lang="ru-RU" sz="2900" b="1" dirty="0">
                <a:solidFill>
                  <a:srgbClr val="FFFF00"/>
                </a:solidFill>
              </a:rPr>
              <a:t>, юрисконсульт.</a:t>
            </a:r>
          </a:p>
        </p:txBody>
      </p:sp>
      <p:sp>
        <p:nvSpPr>
          <p:cNvPr id="4" name="Объект 3"/>
          <p:cNvSpPr>
            <a:spLocks noGrp="1"/>
          </p:cNvSpPr>
          <p:nvPr>
            <p:ph sz="quarter" idx="13"/>
          </p:nvPr>
        </p:nvSpPr>
        <p:spPr>
          <a:xfrm>
            <a:off x="0" y="1916832"/>
            <a:ext cx="9144000" cy="4941168"/>
          </a:xfrm>
        </p:spPr>
        <p:txBody>
          <a:bodyPr>
            <a:noAutofit/>
          </a:bodyPr>
          <a:lstStyle/>
          <a:p>
            <a:r>
              <a:rPr lang="uk-UA" sz="1600" dirty="0"/>
              <a:t>Характеристику окремих видів юридичної практичної діяльності необхідно здійснювати відповідно до аспектів </a:t>
            </a:r>
            <a:r>
              <a:rPr lang="uk-UA" sz="1600" dirty="0" err="1"/>
              <a:t>професіограми</a:t>
            </a:r>
            <a:r>
              <a:rPr lang="uk-UA" sz="1600" dirty="0"/>
              <a:t>, користуючись законами  України:</a:t>
            </a:r>
          </a:p>
          <a:p>
            <a:r>
              <a:rPr lang="uk-UA" sz="1600" dirty="0"/>
              <a:t> "Про судоустрій та статус суддів"  </a:t>
            </a:r>
          </a:p>
          <a:p>
            <a:r>
              <a:rPr lang="uk-UA" sz="1600" dirty="0"/>
              <a:t>"Про Конституційний Суд України", </a:t>
            </a:r>
          </a:p>
          <a:p>
            <a:r>
              <a:rPr lang="uk-UA" sz="1600" dirty="0"/>
              <a:t>"Про прокуратуру ", </a:t>
            </a:r>
          </a:p>
          <a:p>
            <a:r>
              <a:rPr lang="uk-UA" sz="1600" dirty="0"/>
              <a:t>"Про адвокатуру та адвокатську діяльність" ,</a:t>
            </a:r>
          </a:p>
          <a:p>
            <a:r>
              <a:rPr lang="uk-UA" sz="1600" dirty="0"/>
              <a:t>"Про безоплатну правову допомогу",  </a:t>
            </a:r>
          </a:p>
          <a:p>
            <a:r>
              <a:rPr lang="uk-UA" sz="1600" dirty="0"/>
              <a:t>"Про нотаріат", </a:t>
            </a:r>
          </a:p>
          <a:p>
            <a:r>
              <a:rPr lang="uk-UA" sz="1600" dirty="0"/>
              <a:t>"Про правила етичної поведінки" (від 17 травня 2012 року) </a:t>
            </a:r>
          </a:p>
          <a:p>
            <a:r>
              <a:rPr lang="uk-UA" sz="1600" dirty="0"/>
              <a:t>Міжнародні стандарти професійної діяльності юристів (декларації, рекомендації, резолюції, директиви, інші міжнародно-правові документи, які ухвалюються в межах міжнародних організацій, а також міжнародних професійних об'єднань), </a:t>
            </a:r>
          </a:p>
          <a:p>
            <a:r>
              <a:rPr lang="uk-UA" sz="1600" dirty="0"/>
              <a:t>Кодекс суддівської етики, </a:t>
            </a:r>
          </a:p>
          <a:p>
            <a:r>
              <a:rPr lang="uk-UA" sz="1600" dirty="0"/>
              <a:t>Правила адвокатської етики, </a:t>
            </a:r>
          </a:p>
          <a:p>
            <a:r>
              <a:rPr lang="uk-UA" sz="1600" dirty="0"/>
              <a:t>Кодекс професійної етики та поведінки працівників прокуратури, </a:t>
            </a:r>
          </a:p>
          <a:p>
            <a:r>
              <a:rPr lang="uk-UA" sz="1600" dirty="0"/>
              <a:t>Кодекс професійної етики нотаріуса, </a:t>
            </a:r>
          </a:p>
          <a:p>
            <a:r>
              <a:rPr lang="uk-UA" sz="1600" dirty="0"/>
              <a:t>Правила професійної етики нотаріусів України тощо.</a:t>
            </a:r>
            <a:endParaRPr lang="ru-RU" sz="1600" dirty="0"/>
          </a:p>
        </p:txBody>
      </p:sp>
    </p:spTree>
    <p:extLst>
      <p:ext uri="{BB962C8B-B14F-4D97-AF65-F5344CB8AC3E}">
        <p14:creationId xmlns:p14="http://schemas.microsoft.com/office/powerpoint/2010/main" val="2898032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03" y="0"/>
            <a:ext cx="9127897" cy="1556792"/>
          </a:xfrm>
        </p:spPr>
        <p:txBody>
          <a:bodyPr/>
          <a:lstStyle/>
          <a:p>
            <a:br>
              <a:rPr lang="uk-UA" sz="3200" b="1" dirty="0">
                <a:solidFill>
                  <a:srgbClr val="FFFF00"/>
                </a:solidFill>
              </a:rPr>
            </a:br>
            <a:r>
              <a:rPr lang="uk-UA" sz="3200" b="1" dirty="0">
                <a:solidFill>
                  <a:srgbClr val="FFFF00"/>
                </a:solidFill>
              </a:rPr>
              <a:t>10. Поняття </a:t>
            </a:r>
            <a:r>
              <a:rPr lang="uk-UA" sz="3200" b="1" dirty="0" err="1">
                <a:solidFill>
                  <a:srgbClr val="FFFF00"/>
                </a:solidFill>
              </a:rPr>
              <a:t>професіограми</a:t>
            </a:r>
            <a:r>
              <a:rPr lang="uk-UA" sz="3200" b="1" dirty="0">
                <a:solidFill>
                  <a:srgbClr val="FFFF00"/>
                </a:solidFill>
              </a:rPr>
              <a:t>: соціальний, реконструктивний, комунікативний, організаційний, </a:t>
            </a:r>
            <a:r>
              <a:rPr lang="uk-UA" sz="3200" b="1" dirty="0" err="1">
                <a:solidFill>
                  <a:srgbClr val="FFFF00"/>
                </a:solidFill>
              </a:rPr>
              <a:t>засвідчувальний</a:t>
            </a:r>
            <a:r>
              <a:rPr lang="uk-UA" sz="3200" b="1" dirty="0">
                <a:solidFill>
                  <a:srgbClr val="FFFF00"/>
                </a:solidFill>
              </a:rPr>
              <a:t> аспекти.</a:t>
            </a:r>
            <a:br>
              <a:rPr lang="ru-RU" sz="3200" b="1" dirty="0">
                <a:solidFill>
                  <a:srgbClr val="FFFF00"/>
                </a:solidFill>
              </a:rPr>
            </a:br>
            <a:endParaRPr lang="ru-RU" sz="3200" b="1" dirty="0">
              <a:solidFill>
                <a:srgbClr val="FFFF00"/>
              </a:solidFill>
            </a:endParaRPr>
          </a:p>
        </p:txBody>
      </p:sp>
      <p:sp>
        <p:nvSpPr>
          <p:cNvPr id="4" name="Объект 3"/>
          <p:cNvSpPr>
            <a:spLocks noGrp="1"/>
          </p:cNvSpPr>
          <p:nvPr>
            <p:ph sz="quarter" idx="14"/>
          </p:nvPr>
        </p:nvSpPr>
        <p:spPr>
          <a:xfrm>
            <a:off x="0" y="2240280"/>
            <a:ext cx="9144000" cy="4617720"/>
          </a:xfrm>
        </p:spPr>
        <p:txBody>
          <a:bodyPr/>
          <a:lstStyle/>
          <a:p>
            <a:r>
              <a:rPr lang="ru-RU" b="1" i="1" dirty="0" err="1"/>
              <a:t>Професіограма</a:t>
            </a:r>
            <a:r>
              <a:rPr lang="ru-RU" dirty="0"/>
              <a:t> — </a:t>
            </a:r>
            <a:r>
              <a:rPr lang="ru-RU" dirty="0" err="1"/>
              <a:t>повний</a:t>
            </a:r>
            <a:r>
              <a:rPr lang="ru-RU" dirty="0"/>
              <a:t> </a:t>
            </a:r>
            <a:r>
              <a:rPr lang="ru-RU" dirty="0" err="1"/>
              <a:t>опис</a:t>
            </a:r>
            <a:r>
              <a:rPr lang="ru-RU" dirty="0"/>
              <a:t> </a:t>
            </a:r>
            <a:r>
              <a:rPr lang="ru-RU" dirty="0" err="1"/>
              <a:t>особливостей</a:t>
            </a:r>
            <a:r>
              <a:rPr lang="ru-RU" dirty="0"/>
              <a:t> </a:t>
            </a:r>
            <a:r>
              <a:rPr lang="ru-RU" dirty="0" err="1"/>
              <a:t>певної</a:t>
            </a:r>
            <a:r>
              <a:rPr lang="ru-RU" dirty="0"/>
              <a:t> </a:t>
            </a:r>
            <a:r>
              <a:rPr lang="ru-RU" dirty="0" err="1"/>
              <a:t>професії</a:t>
            </a:r>
            <a:r>
              <a:rPr lang="ru-RU" dirty="0"/>
              <a:t>, </a:t>
            </a:r>
            <a:r>
              <a:rPr lang="ru-RU" dirty="0" err="1"/>
              <a:t>що</a:t>
            </a:r>
            <a:r>
              <a:rPr lang="ru-RU" dirty="0"/>
              <a:t> </a:t>
            </a:r>
            <a:r>
              <a:rPr lang="ru-RU" dirty="0" err="1"/>
              <a:t>розкриває</a:t>
            </a:r>
            <a:r>
              <a:rPr lang="ru-RU" dirty="0"/>
              <a:t> </a:t>
            </a:r>
            <a:r>
              <a:rPr lang="ru-RU" dirty="0" err="1"/>
              <a:t>зміст</a:t>
            </a:r>
            <a:r>
              <a:rPr lang="ru-RU" dirty="0"/>
              <a:t> </a:t>
            </a:r>
            <a:r>
              <a:rPr lang="ru-RU" dirty="0" err="1"/>
              <a:t>професійної</a:t>
            </a:r>
            <a:r>
              <a:rPr lang="ru-RU" dirty="0"/>
              <a:t> </a:t>
            </a:r>
            <a:r>
              <a:rPr lang="ru-RU" dirty="0" err="1"/>
              <a:t>праці</a:t>
            </a:r>
            <a:r>
              <a:rPr lang="ru-RU" dirty="0"/>
              <a:t>, а </a:t>
            </a:r>
            <a:r>
              <a:rPr lang="ru-RU" dirty="0" err="1"/>
              <a:t>також</a:t>
            </a:r>
            <a:r>
              <a:rPr lang="ru-RU" dirty="0"/>
              <a:t> </a:t>
            </a:r>
            <a:r>
              <a:rPr lang="ru-RU" dirty="0" err="1"/>
              <a:t>вимог</a:t>
            </a:r>
            <a:r>
              <a:rPr lang="ru-RU" dirty="0"/>
              <a:t>, </a:t>
            </a:r>
            <a:r>
              <a:rPr lang="ru-RU" dirty="0" err="1"/>
              <a:t>які</a:t>
            </a:r>
            <a:r>
              <a:rPr lang="ru-RU" dirty="0"/>
              <a:t> вона ставить перед </a:t>
            </a:r>
            <a:r>
              <a:rPr lang="ru-RU" dirty="0" err="1"/>
              <a:t>людиною</a:t>
            </a:r>
            <a:r>
              <a:rPr lang="ru-RU" dirty="0"/>
              <a:t>. </a:t>
            </a:r>
          </a:p>
          <a:p>
            <a:endParaRPr lang="ru-RU" dirty="0"/>
          </a:p>
          <a:p>
            <a:r>
              <a:rPr lang="ru-RU" dirty="0" err="1"/>
              <a:t>Професіограма</a:t>
            </a:r>
            <a:r>
              <a:rPr lang="ru-RU" dirty="0"/>
              <a:t> </a:t>
            </a:r>
            <a:r>
              <a:rPr lang="ru-RU" dirty="0" err="1"/>
              <a:t>складається</a:t>
            </a:r>
            <a:r>
              <a:rPr lang="ru-RU" dirty="0"/>
              <a:t> на </a:t>
            </a:r>
            <a:r>
              <a:rPr lang="ru-RU" dirty="0" err="1"/>
              <a:t>основі</a:t>
            </a:r>
            <a:r>
              <a:rPr lang="ru-RU" dirty="0"/>
              <a:t> </a:t>
            </a:r>
            <a:r>
              <a:rPr lang="ru-RU" dirty="0" err="1"/>
              <a:t>аналізу</a:t>
            </a:r>
            <a:r>
              <a:rPr lang="ru-RU" dirty="0"/>
              <a:t> </a:t>
            </a:r>
            <a:r>
              <a:rPr lang="ru-RU" dirty="0" err="1"/>
              <a:t>змісту</a:t>
            </a:r>
            <a:r>
              <a:rPr lang="ru-RU" dirty="0"/>
              <a:t> </a:t>
            </a:r>
            <a:r>
              <a:rPr lang="ru-RU" dirty="0" err="1"/>
              <a:t>професійної</a:t>
            </a:r>
            <a:r>
              <a:rPr lang="ru-RU" dirty="0"/>
              <a:t> </a:t>
            </a:r>
            <a:r>
              <a:rPr lang="ru-RU" dirty="0" err="1"/>
              <a:t>діяльності</a:t>
            </a:r>
            <a:r>
              <a:rPr lang="ru-RU" dirty="0"/>
              <a:t> і </a:t>
            </a:r>
            <a:r>
              <a:rPr lang="ru-RU" dirty="0" err="1"/>
              <a:t>містить</a:t>
            </a:r>
            <a:r>
              <a:rPr lang="ru-RU" dirty="0"/>
              <a:t> у </a:t>
            </a:r>
            <a:r>
              <a:rPr lang="ru-RU" dirty="0" err="1"/>
              <a:t>собі</a:t>
            </a:r>
            <a:r>
              <a:rPr lang="ru-RU" dirty="0"/>
              <a:t> </a:t>
            </a:r>
            <a:r>
              <a:rPr lang="ru-RU" dirty="0" err="1"/>
              <a:t>загальну</a:t>
            </a:r>
            <a:r>
              <a:rPr lang="ru-RU" dirty="0"/>
              <a:t> характеристику </a:t>
            </a:r>
            <a:r>
              <a:rPr lang="ru-RU" dirty="0" err="1"/>
              <a:t>професії</a:t>
            </a:r>
            <a:r>
              <a:rPr lang="ru-RU" dirty="0"/>
              <a:t> і </a:t>
            </a:r>
            <a:r>
              <a:rPr lang="ru-RU" dirty="0" err="1"/>
              <a:t>вимоги</a:t>
            </a:r>
            <a:r>
              <a:rPr lang="ru-RU" dirty="0"/>
              <a:t>, </a:t>
            </a:r>
            <a:r>
              <a:rPr lang="ru-RU" dirty="0" err="1"/>
              <a:t>що</a:t>
            </a:r>
            <a:r>
              <a:rPr lang="ru-RU" dirty="0"/>
              <a:t> </a:t>
            </a:r>
            <a:r>
              <a:rPr lang="ru-RU" dirty="0" err="1"/>
              <a:t>професія</a:t>
            </a:r>
            <a:r>
              <a:rPr lang="ru-RU" dirty="0"/>
              <a:t> ставить до </a:t>
            </a:r>
            <a:r>
              <a:rPr lang="ru-RU" dirty="0" err="1"/>
              <a:t>людини</a:t>
            </a:r>
            <a:r>
              <a:rPr lang="ru-RU" dirty="0"/>
              <a:t>. </a:t>
            </a:r>
          </a:p>
        </p:txBody>
      </p:sp>
    </p:spTree>
    <p:extLst>
      <p:ext uri="{BB962C8B-B14F-4D97-AF65-F5344CB8AC3E}">
        <p14:creationId xmlns:p14="http://schemas.microsoft.com/office/powerpoint/2010/main" val="2341695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370224013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1713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548680"/>
            <a:ext cx="8496943" cy="6120679"/>
          </a:xfrm>
        </p:spPr>
        <p:txBody>
          <a:bodyPr>
            <a:normAutofit/>
          </a:bodyPr>
          <a:lstStyle/>
          <a:p>
            <a:pPr marL="0" indent="0" algn="ctr">
              <a:buNone/>
            </a:pPr>
            <a:endParaRPr lang="uk-UA" sz="8000" dirty="0"/>
          </a:p>
          <a:p>
            <a:pPr marL="0" indent="0" algn="ctr">
              <a:buNone/>
            </a:pPr>
            <a:r>
              <a:rPr lang="uk-UA" sz="8000" dirty="0"/>
              <a:t>ДЯКУЮ </a:t>
            </a:r>
          </a:p>
          <a:p>
            <a:pPr marL="0" indent="0" algn="ctr">
              <a:buNone/>
            </a:pPr>
            <a:r>
              <a:rPr lang="uk-UA" sz="8000" dirty="0"/>
              <a:t>ЗА УВАГУ!</a:t>
            </a:r>
            <a:endParaRPr lang="ru-RU" sz="8000" dirty="0"/>
          </a:p>
        </p:txBody>
      </p:sp>
    </p:spTree>
    <p:extLst>
      <p:ext uri="{BB962C8B-B14F-4D97-AF65-F5344CB8AC3E}">
        <p14:creationId xmlns:p14="http://schemas.microsoft.com/office/powerpoint/2010/main" val="4136112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Содержимое 2"/>
          <p:cNvSpPr>
            <a:spLocks noGrp="1"/>
          </p:cNvSpPr>
          <p:nvPr>
            <p:ph idx="1"/>
          </p:nvPr>
        </p:nvSpPr>
        <p:spPr>
          <a:xfrm>
            <a:off x="0" y="2132856"/>
            <a:ext cx="9144000" cy="4725143"/>
          </a:xfrm>
        </p:spPr>
        <p:txBody>
          <a:bodyPr>
            <a:normAutofit fontScale="85000" lnSpcReduction="10000"/>
          </a:bodyPr>
          <a:lstStyle/>
          <a:p>
            <a:pPr algn="just"/>
            <a:r>
              <a:rPr lang="en-US" b="1" dirty="0"/>
              <a:t>1</a:t>
            </a:r>
            <a:r>
              <a:rPr lang="uk-UA" b="1" dirty="0"/>
              <a:t>. Загальна характеристика юридичної професії: поняття та основні риси. </a:t>
            </a:r>
          </a:p>
          <a:p>
            <a:pPr algn="just"/>
            <a:r>
              <a:rPr lang="uk-UA" b="1" dirty="0"/>
              <a:t>2. Сучасні інтерпретації поняття юридичної професії. </a:t>
            </a:r>
          </a:p>
          <a:p>
            <a:pPr algn="just"/>
            <a:r>
              <a:rPr lang="uk-UA" b="1" dirty="0"/>
              <a:t>3. Соціальна роль юристів в окремих сферах суспільного життя. </a:t>
            </a:r>
          </a:p>
          <a:p>
            <a:pPr algn="just"/>
            <a:r>
              <a:rPr lang="uk-UA" b="1" dirty="0"/>
              <a:t>4.Юрист як державний службовець та політичний діяч, представник громадянського суспільства. </a:t>
            </a:r>
          </a:p>
          <a:p>
            <a:pPr algn="just"/>
            <a:r>
              <a:rPr lang="uk-UA" b="1" dirty="0"/>
              <a:t>5. Міжнародні та національні  стандарти професійної діяльності юристів.</a:t>
            </a:r>
          </a:p>
          <a:p>
            <a:pPr algn="just"/>
            <a:r>
              <a:rPr lang="uk-UA" b="1" dirty="0"/>
              <a:t>6. Організаційно-управлінські начала юридичної професії. </a:t>
            </a:r>
          </a:p>
          <a:p>
            <a:pPr algn="just"/>
            <a:r>
              <a:rPr lang="uk-UA" b="1" dirty="0"/>
              <a:t>7. Професійне мислення та елементи творчості в роботі юристів. </a:t>
            </a:r>
          </a:p>
          <a:p>
            <a:pPr algn="just"/>
            <a:r>
              <a:rPr lang="uk-UA" b="1" dirty="0"/>
              <a:t>8. Об'єктивний характер спеціалізації юридичної роботи її основні види. </a:t>
            </a:r>
          </a:p>
          <a:p>
            <a:pPr algn="just"/>
            <a:r>
              <a:rPr lang="uk-UA" b="1" dirty="0"/>
              <a:t>9.Особисті та професійні вимоги, що ставляться до представників окремих юридичних спеціальностей: суддя, прокурор, слідчий, адвокат, нотаріус, юрисконсульт.</a:t>
            </a:r>
          </a:p>
          <a:p>
            <a:pPr algn="just"/>
            <a:r>
              <a:rPr lang="uk-UA" b="1" dirty="0"/>
              <a:t>10.Поняття </a:t>
            </a:r>
            <a:r>
              <a:rPr lang="uk-UA" b="1" dirty="0" err="1"/>
              <a:t>професіограми</a:t>
            </a:r>
            <a:r>
              <a:rPr lang="uk-UA" b="1" dirty="0"/>
              <a:t>: соціальний, реконструктивний, комунікативний, організаційний, </a:t>
            </a:r>
            <a:r>
              <a:rPr lang="uk-UA" b="1" dirty="0" err="1"/>
              <a:t>засвідчувальний</a:t>
            </a:r>
            <a:r>
              <a:rPr lang="uk-UA" b="1" dirty="0"/>
              <a:t>  аспекти.</a:t>
            </a:r>
          </a:p>
          <a:p>
            <a:pPr algn="just"/>
            <a:endParaRPr lang="uk-UA" b="1" dirty="0"/>
          </a:p>
        </p:txBody>
      </p:sp>
      <p:sp>
        <p:nvSpPr>
          <p:cNvPr id="3074" name="Заголовок 1"/>
          <p:cNvSpPr>
            <a:spLocks noGrp="1"/>
          </p:cNvSpPr>
          <p:nvPr>
            <p:ph type="title"/>
          </p:nvPr>
        </p:nvSpPr>
        <p:spPr/>
        <p:txBody>
          <a:bodyPr/>
          <a:lstStyle/>
          <a:p>
            <a:r>
              <a:rPr lang="uk-UA">
                <a:solidFill>
                  <a:srgbClr val="FF0000"/>
                </a:solidFill>
              </a:rPr>
              <a:t>ПЛАН</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rtlCol="0">
            <a:normAutofit/>
          </a:bodyPr>
          <a:lstStyle/>
          <a:p>
            <a:pPr lvl="0"/>
            <a:r>
              <a:rPr lang="uk-UA" dirty="0"/>
              <a:t>Скакун О.Ф. </a:t>
            </a:r>
            <a:r>
              <a:rPr lang="uk-UA" dirty="0" err="1"/>
              <a:t>Юридическая</a:t>
            </a:r>
            <a:r>
              <a:rPr lang="uk-UA" dirty="0"/>
              <a:t> </a:t>
            </a:r>
            <a:r>
              <a:rPr lang="uk-UA" dirty="0" err="1"/>
              <a:t>деонтология</a:t>
            </a:r>
            <a:r>
              <a:rPr lang="uk-UA" dirty="0"/>
              <a:t>: </a:t>
            </a:r>
            <a:r>
              <a:rPr lang="uk-UA" dirty="0" err="1"/>
              <a:t>учебн.-Х</a:t>
            </a:r>
            <a:r>
              <a:rPr lang="uk-UA" dirty="0"/>
              <a:t>.:</a:t>
            </a:r>
            <a:r>
              <a:rPr lang="uk-UA" dirty="0" err="1"/>
              <a:t>Эспада</a:t>
            </a:r>
            <a:r>
              <a:rPr lang="uk-UA" dirty="0"/>
              <a:t>,2002.</a:t>
            </a:r>
            <a:endParaRPr lang="ru-RU" dirty="0"/>
          </a:p>
          <a:p>
            <a:pPr lvl="0"/>
            <a:r>
              <a:rPr lang="uk-UA" dirty="0" err="1"/>
              <a:t>Гусарєв</a:t>
            </a:r>
            <a:r>
              <a:rPr lang="uk-UA" dirty="0"/>
              <a:t> С.Д. Юридична деонтологія.-К.,2003.</a:t>
            </a:r>
            <a:endParaRPr lang="ru-RU" dirty="0"/>
          </a:p>
          <a:p>
            <a:pPr lvl="0"/>
            <a:r>
              <a:rPr lang="uk-UA" dirty="0" err="1"/>
              <a:t>Осауленко</a:t>
            </a:r>
            <a:r>
              <a:rPr lang="uk-UA" dirty="0"/>
              <a:t> О.І. Юридична деонтологія: </a:t>
            </a:r>
            <a:r>
              <a:rPr lang="uk-UA" dirty="0" err="1"/>
              <a:t>навч</a:t>
            </a:r>
            <a:r>
              <a:rPr lang="uk-UA" dirty="0"/>
              <a:t>. </a:t>
            </a:r>
            <a:r>
              <a:rPr lang="uk-UA" dirty="0" err="1"/>
              <a:t>посіб.-К</a:t>
            </a:r>
            <a:r>
              <a:rPr lang="uk-UA" dirty="0"/>
              <a:t>.:Істина,2008.-224с.</a:t>
            </a:r>
            <a:endParaRPr lang="ru-RU" dirty="0"/>
          </a:p>
          <a:p>
            <a:pPr lvl="0"/>
            <a:r>
              <a:rPr lang="uk-UA" dirty="0"/>
              <a:t>Сливка С.С. Юридична деонтологія: </a:t>
            </a:r>
            <a:r>
              <a:rPr lang="uk-UA" dirty="0" err="1"/>
              <a:t>підручн.-К</a:t>
            </a:r>
            <a:r>
              <a:rPr lang="uk-UA" dirty="0"/>
              <a:t>.:</a:t>
            </a:r>
            <a:r>
              <a:rPr lang="uk-UA" dirty="0" err="1"/>
              <a:t>Атіка</a:t>
            </a:r>
            <a:r>
              <a:rPr lang="uk-UA" dirty="0"/>
              <a:t>,2010.-296с.</a:t>
            </a:r>
            <a:endParaRPr lang="ru-RU" dirty="0"/>
          </a:p>
          <a:p>
            <a:pPr lvl="0"/>
            <a:r>
              <a:rPr lang="uk-UA" dirty="0" err="1"/>
              <a:t>Свиридюк</a:t>
            </a:r>
            <a:r>
              <a:rPr lang="uk-UA" dirty="0"/>
              <a:t> Н.П. Юридична деонтологія: </a:t>
            </a:r>
            <a:r>
              <a:rPr lang="uk-UA" dirty="0" err="1"/>
              <a:t>навч.-метод</a:t>
            </a:r>
            <a:r>
              <a:rPr lang="uk-UA" dirty="0"/>
              <a:t>. </a:t>
            </a:r>
            <a:r>
              <a:rPr lang="uk-UA" dirty="0" err="1"/>
              <a:t>посіб.-К</a:t>
            </a:r>
            <a:r>
              <a:rPr lang="uk-UA" dirty="0"/>
              <a:t>.:Хай-Тек-Прес, 2012.-336с.</a:t>
            </a:r>
            <a:endParaRPr lang="ru-RU" dirty="0"/>
          </a:p>
          <a:p>
            <a:pPr fontAlgn="auto">
              <a:spcAft>
                <a:spcPts val="0"/>
              </a:spcAft>
              <a:buFont typeface="Arial" pitchFamily="34" charset="0"/>
              <a:buChar char="•"/>
              <a:defRPr/>
            </a:pPr>
            <a:endParaRPr lang="uk-UA" dirty="0"/>
          </a:p>
        </p:txBody>
      </p:sp>
      <p:sp>
        <p:nvSpPr>
          <p:cNvPr id="4098" name="Заголовок 1"/>
          <p:cNvSpPr>
            <a:spLocks noGrp="1"/>
          </p:cNvSpPr>
          <p:nvPr>
            <p:ph type="title"/>
          </p:nvPr>
        </p:nvSpPr>
        <p:spPr/>
        <p:txBody>
          <a:bodyPr/>
          <a:lstStyle/>
          <a:p>
            <a:r>
              <a:rPr lang="uk-UA"/>
              <a:t>Література: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ttp://www.big-lib.com/images/book_16/Uridichna_deontologiya_Osnovi_uridichnoi_diyalnosti.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26476"/>
            <a:ext cx="2100064" cy="30243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http://libfree.com/uploads/imag/pravo/gus_ud/_titl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5625" y="3789040"/>
            <a:ext cx="2238375" cy="30184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descr="http://www.megakniga.com.ua/images/mod_catalog_prod/355046/9786175662489%20pric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4038390"/>
            <a:ext cx="1920240" cy="2735580"/>
          </a:xfrm>
          <a:prstGeom prst="rect">
            <a:avLst/>
          </a:prstGeom>
          <a:noFill/>
        </p:spPr>
      </p:pic>
      <p:pic>
        <p:nvPicPr>
          <p:cNvPr id="7" name="Picture 5" descr="http://radniki.at.ua/_bd/0/64495003.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5" y="2385037"/>
            <a:ext cx="2016224" cy="3009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http://hotline.ua/img/bx/13270/56_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0272" y="0"/>
            <a:ext cx="2101846" cy="3068960"/>
          </a:xfrm>
          <a:prstGeom prst="rect">
            <a:avLst/>
          </a:prstGeom>
          <a:noFill/>
        </p:spPr>
      </p:pic>
      <p:pic>
        <p:nvPicPr>
          <p:cNvPr id="9" name="Picture 6" descr="http://socosvita.kiev.ua/sites/default/files/imagecache/InlineImage_200/0007_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9752" y="2385037"/>
            <a:ext cx="190500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722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69" y="188640"/>
            <a:ext cx="8947548" cy="1872208"/>
          </a:xfrm>
        </p:spPr>
        <p:txBody>
          <a:bodyPr rtlCol="0">
            <a:noAutofit/>
          </a:bodyPr>
          <a:lstStyle/>
          <a:p>
            <a:pPr fontAlgn="auto">
              <a:spcAft>
                <a:spcPts val="0"/>
              </a:spcAft>
              <a:defRPr/>
            </a:pPr>
            <a:br>
              <a:rPr lang="uk-UA" sz="4400" b="1" dirty="0"/>
            </a:br>
            <a:endParaRPr lang="uk-UA" sz="4400" dirty="0"/>
          </a:p>
        </p:txBody>
      </p:sp>
      <p:sp>
        <p:nvSpPr>
          <p:cNvPr id="4" name="Прямоугольник 3"/>
          <p:cNvSpPr/>
          <p:nvPr/>
        </p:nvSpPr>
        <p:spPr>
          <a:xfrm>
            <a:off x="179512" y="192135"/>
            <a:ext cx="8640960" cy="1077218"/>
          </a:xfrm>
          <a:prstGeom prst="rect">
            <a:avLst/>
          </a:prstGeom>
        </p:spPr>
        <p:txBody>
          <a:bodyPr wrap="square">
            <a:spAutoFit/>
          </a:bodyPr>
          <a:lstStyle/>
          <a:p>
            <a:pPr algn="ctr"/>
            <a:r>
              <a:rPr lang="uk-UA" sz="3200" b="1" dirty="0">
                <a:solidFill>
                  <a:srgbClr val="FFFF00"/>
                </a:solidFill>
                <a:latin typeface="+mj-lt"/>
              </a:rPr>
              <a:t>1. </a:t>
            </a:r>
            <a:r>
              <a:rPr lang="ru-RU" sz="3200" b="1" dirty="0" err="1">
                <a:solidFill>
                  <a:srgbClr val="FFFF00"/>
                </a:solidFill>
                <a:latin typeface="+mj-lt"/>
              </a:rPr>
              <a:t>Загальна</a:t>
            </a:r>
            <a:r>
              <a:rPr lang="ru-RU" sz="3200" b="1" dirty="0">
                <a:solidFill>
                  <a:srgbClr val="FFFF00"/>
                </a:solidFill>
                <a:latin typeface="+mj-lt"/>
              </a:rPr>
              <a:t> характеристика </a:t>
            </a:r>
            <a:r>
              <a:rPr lang="ru-RU" sz="3200" b="1" dirty="0" err="1">
                <a:solidFill>
                  <a:srgbClr val="FFFF00"/>
                </a:solidFill>
                <a:latin typeface="+mj-lt"/>
              </a:rPr>
              <a:t>юридичної</a:t>
            </a:r>
            <a:r>
              <a:rPr lang="ru-RU" sz="3200" b="1" dirty="0">
                <a:solidFill>
                  <a:srgbClr val="FFFF00"/>
                </a:solidFill>
                <a:latin typeface="+mj-lt"/>
              </a:rPr>
              <a:t> </a:t>
            </a:r>
            <a:r>
              <a:rPr lang="ru-RU" sz="3200" b="1" dirty="0" err="1">
                <a:solidFill>
                  <a:srgbClr val="FFFF00"/>
                </a:solidFill>
                <a:latin typeface="+mj-lt"/>
              </a:rPr>
              <a:t>професії</a:t>
            </a:r>
            <a:r>
              <a:rPr lang="ru-RU" sz="3200" b="1" dirty="0">
                <a:solidFill>
                  <a:srgbClr val="FFFF00"/>
                </a:solidFill>
                <a:latin typeface="+mj-lt"/>
              </a:rPr>
              <a:t>: </a:t>
            </a:r>
            <a:r>
              <a:rPr lang="ru-RU" sz="3200" b="1" dirty="0" err="1">
                <a:solidFill>
                  <a:srgbClr val="FFFF00"/>
                </a:solidFill>
                <a:latin typeface="+mj-lt"/>
              </a:rPr>
              <a:t>поняття</a:t>
            </a:r>
            <a:r>
              <a:rPr lang="ru-RU" sz="3200" b="1" dirty="0">
                <a:solidFill>
                  <a:srgbClr val="FFFF00"/>
                </a:solidFill>
                <a:latin typeface="+mj-lt"/>
              </a:rPr>
              <a:t> та </a:t>
            </a:r>
            <a:r>
              <a:rPr lang="ru-RU" sz="3200" b="1" dirty="0" err="1">
                <a:solidFill>
                  <a:srgbClr val="FFFF00"/>
                </a:solidFill>
                <a:latin typeface="+mj-lt"/>
              </a:rPr>
              <a:t>основні</a:t>
            </a:r>
            <a:r>
              <a:rPr lang="ru-RU" sz="3200" b="1" dirty="0">
                <a:solidFill>
                  <a:srgbClr val="FFFF00"/>
                </a:solidFill>
                <a:latin typeface="+mj-lt"/>
              </a:rPr>
              <a:t> </a:t>
            </a:r>
            <a:r>
              <a:rPr lang="ru-RU" sz="3200" b="1" dirty="0" err="1">
                <a:solidFill>
                  <a:srgbClr val="FFFF00"/>
                </a:solidFill>
                <a:latin typeface="+mj-lt"/>
              </a:rPr>
              <a:t>риси</a:t>
            </a:r>
            <a:r>
              <a:rPr lang="ru-RU" sz="3200" b="1" dirty="0">
                <a:solidFill>
                  <a:srgbClr val="FFFF00"/>
                </a:solidFill>
                <a:latin typeface="+mj-lt"/>
              </a:rPr>
              <a:t>. </a:t>
            </a:r>
          </a:p>
        </p:txBody>
      </p:sp>
      <p:graphicFrame>
        <p:nvGraphicFramePr>
          <p:cNvPr id="7" name="Содержимое 3"/>
          <p:cNvGraphicFramePr>
            <a:graphicFrameLocks noGrp="1"/>
          </p:cNvGraphicFramePr>
          <p:nvPr>
            <p:ph idx="1"/>
            <p:extLst>
              <p:ext uri="{D42A27DB-BD31-4B8C-83A1-F6EECF244321}">
                <p14:modId xmlns:p14="http://schemas.microsoft.com/office/powerpoint/2010/main" val="292418483"/>
              </p:ext>
            </p:extLst>
          </p:nvPr>
        </p:nvGraphicFramePr>
        <p:xfrm>
          <a:off x="179512" y="2132856"/>
          <a:ext cx="8784976" cy="4637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512" y="116632"/>
            <a:ext cx="8265241" cy="1507774"/>
          </a:xfrm>
        </p:spPr>
        <p:txBody>
          <a:bodyPr/>
          <a:lstStyle/>
          <a:p>
            <a:pPr marL="365760" lvl="0" indent="-365760">
              <a:spcBef>
                <a:spcPct val="20000"/>
              </a:spcBef>
            </a:pPr>
            <a:br>
              <a:rPr lang="uk-UA" sz="4800" b="1" dirty="0">
                <a:solidFill>
                  <a:prstClr val="white">
                    <a:lumMod val="85000"/>
                    <a:lumOff val="15000"/>
                  </a:prstClr>
                </a:solidFill>
                <a:ea typeface="+mn-ea"/>
                <a:cs typeface="+mn-cs"/>
              </a:rPr>
            </a:br>
            <a:r>
              <a:rPr lang="ru-RU" sz="3200" b="1" i="1" dirty="0" err="1">
                <a:ea typeface="+mn-ea"/>
                <a:cs typeface="+mn-cs"/>
              </a:rPr>
              <a:t>Риси</a:t>
            </a:r>
            <a:r>
              <a:rPr lang="ru-RU" sz="3200" b="1" i="1" dirty="0">
                <a:ea typeface="+mn-ea"/>
                <a:cs typeface="+mn-cs"/>
              </a:rPr>
              <a:t> </a:t>
            </a:r>
            <a:r>
              <a:rPr lang="ru-RU" sz="3200" b="1" i="1" dirty="0" err="1">
                <a:ea typeface="+mn-ea"/>
                <a:cs typeface="+mn-cs"/>
              </a:rPr>
              <a:t>юридичної</a:t>
            </a:r>
            <a:r>
              <a:rPr lang="ru-RU" sz="3200" b="1" i="1" dirty="0">
                <a:ea typeface="+mn-ea"/>
                <a:cs typeface="+mn-cs"/>
              </a:rPr>
              <a:t> </a:t>
            </a:r>
            <a:r>
              <a:rPr lang="ru-RU" sz="3200" b="1" i="1" dirty="0" err="1">
                <a:ea typeface="+mn-ea"/>
                <a:cs typeface="+mn-cs"/>
              </a:rPr>
              <a:t>профес</a:t>
            </a:r>
            <a:r>
              <a:rPr lang="uk-UA" sz="3200" b="1" i="1" dirty="0" err="1">
                <a:ea typeface="+mn-ea"/>
                <a:cs typeface="+mn-cs"/>
              </a:rPr>
              <a:t>ії</a:t>
            </a:r>
            <a:r>
              <a:rPr lang="uk-UA" sz="3200" b="1" i="1" dirty="0">
                <a:ea typeface="+mn-ea"/>
                <a:cs typeface="+mn-cs"/>
              </a:rPr>
              <a:t>:</a:t>
            </a:r>
            <a:br>
              <a:rPr lang="uk-UA" sz="2400" b="1" dirty="0">
                <a:solidFill>
                  <a:prstClr val="white">
                    <a:lumMod val="85000"/>
                    <a:lumOff val="15000"/>
                  </a:prstClr>
                </a:solidFill>
                <a:ea typeface="+mn-ea"/>
                <a:cs typeface="+mn-cs"/>
              </a:rPr>
            </a:b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3056418937"/>
              </p:ext>
            </p:extLst>
          </p:nvPr>
        </p:nvGraphicFramePr>
        <p:xfrm>
          <a:off x="107504" y="2132856"/>
          <a:ext cx="892899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3923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4092725299"/>
              </p:ext>
            </p:extLst>
          </p:nvPr>
        </p:nvGraphicFramePr>
        <p:xfrm>
          <a:off x="107504" y="188640"/>
          <a:ext cx="8928992"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9838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649904078"/>
              </p:ext>
            </p:extLst>
          </p:nvPr>
        </p:nvGraphicFramePr>
        <p:xfrm>
          <a:off x="0" y="1437735"/>
          <a:ext cx="9144000" cy="5420265"/>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587517">
                <a:tc>
                  <a:txBody>
                    <a:bodyPr/>
                    <a:lstStyle/>
                    <a:p>
                      <a:r>
                        <a:rPr lang="uk-UA" dirty="0" err="1"/>
                        <a:t>Плюраліз</a:t>
                      </a:r>
                      <a:r>
                        <a:rPr lang="uk-UA" baseline="0" dirty="0"/>
                        <a:t> наукових думок щодо визначення поняття «юрист»:</a:t>
                      </a:r>
                      <a:endParaRPr lang="ru-RU" dirty="0"/>
                    </a:p>
                  </a:txBody>
                  <a:tcPr/>
                </a:tc>
                <a:extLst>
                  <a:ext uri="{0D108BD9-81ED-4DB2-BD59-A6C34878D82A}">
                    <a16:rowId xmlns:a16="http://schemas.microsoft.com/office/drawing/2014/main" val="10000"/>
                  </a:ext>
                </a:extLst>
              </a:tr>
              <a:tr h="1492704">
                <a:tc>
                  <a:txBody>
                    <a:bodyPr/>
                    <a:lstStyle/>
                    <a:p>
                      <a:r>
                        <a:rPr lang="uk-UA" sz="1800" b="1" kern="1200" dirty="0">
                          <a:solidFill>
                            <a:schemeClr val="dk1"/>
                          </a:solidFill>
                          <a:effectLst/>
                          <a:latin typeface="+mn-lt"/>
                          <a:ea typeface="+mn-ea"/>
                          <a:cs typeface="+mn-cs"/>
                        </a:rPr>
                        <a:t>юрист</a:t>
                      </a:r>
                      <a:r>
                        <a:rPr lang="uk-UA" sz="1800" kern="1200" dirty="0">
                          <a:solidFill>
                            <a:schemeClr val="dk1"/>
                          </a:solidFill>
                          <a:effectLst/>
                          <a:latin typeface="+mn-lt"/>
                          <a:ea typeface="+mn-ea"/>
                          <a:cs typeface="+mn-cs"/>
                        </a:rPr>
                        <a:t> — це професіонал, який має фундаментальні та спеціальні правові знання, глибоко переконаний у винятковому призначенні права і законності для суспільства, кваліфіковано користується юридичним інструментарієм при розв´язанні юридичних проблем в ім´я захисту прав і законних інтересів громадян</a:t>
                      </a:r>
                      <a:r>
                        <a:rPr lang="uk-UA" sz="1800" kern="1200" baseline="0" dirty="0">
                          <a:solidFill>
                            <a:schemeClr val="dk1"/>
                          </a:solidFill>
                          <a:effectLst/>
                          <a:latin typeface="+mn-lt"/>
                          <a:ea typeface="+mn-ea"/>
                          <a:cs typeface="+mn-cs"/>
                        </a:rPr>
                        <a:t> (</a:t>
                      </a:r>
                      <a:r>
                        <a:rPr lang="uk-UA" sz="1800" kern="1200" dirty="0">
                          <a:solidFill>
                            <a:schemeClr val="dk1"/>
                          </a:solidFill>
                          <a:effectLst/>
                          <a:latin typeface="+mn-lt"/>
                          <a:ea typeface="+mn-ea"/>
                          <a:cs typeface="+mn-cs"/>
                        </a:rPr>
                        <a:t>С. Д. </a:t>
                      </a:r>
                      <a:r>
                        <a:rPr lang="uk-UA" sz="1800" kern="1200" dirty="0" err="1">
                          <a:solidFill>
                            <a:schemeClr val="dk1"/>
                          </a:solidFill>
                          <a:effectLst/>
                          <a:latin typeface="+mn-lt"/>
                          <a:ea typeface="+mn-ea"/>
                          <a:cs typeface="+mn-cs"/>
                        </a:rPr>
                        <a:t>Гусарєв</a:t>
                      </a:r>
                      <a:r>
                        <a:rPr lang="uk-UA" sz="1800" kern="1200" dirty="0">
                          <a:solidFill>
                            <a:schemeClr val="dk1"/>
                          </a:solidFill>
                          <a:effectLst/>
                          <a:latin typeface="+mn-lt"/>
                          <a:ea typeface="+mn-ea"/>
                          <a:cs typeface="+mn-cs"/>
                        </a:rPr>
                        <a:t> та О. Д. Тихомиров).</a:t>
                      </a:r>
                      <a:endParaRPr lang="ru-RU" dirty="0"/>
                    </a:p>
                  </a:txBody>
                  <a:tcPr/>
                </a:tc>
                <a:extLst>
                  <a:ext uri="{0D108BD9-81ED-4DB2-BD59-A6C34878D82A}">
                    <a16:rowId xmlns:a16="http://schemas.microsoft.com/office/drawing/2014/main" val="10001"/>
                  </a:ext>
                </a:extLst>
              </a:tr>
              <a:tr h="12128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800" b="1" kern="1200" dirty="0">
                          <a:solidFill>
                            <a:schemeClr val="dk1"/>
                          </a:solidFill>
                          <a:effectLst/>
                          <a:latin typeface="+mn-lt"/>
                          <a:ea typeface="+mn-ea"/>
                          <a:cs typeface="+mn-cs"/>
                        </a:rPr>
                        <a:t>юрист</a:t>
                      </a:r>
                      <a:r>
                        <a:rPr lang="uk-UA" sz="1800" kern="1200" dirty="0">
                          <a:solidFill>
                            <a:schemeClr val="dk1"/>
                          </a:solidFill>
                          <a:effectLst/>
                          <a:latin typeface="+mn-lt"/>
                          <a:ea typeface="+mn-ea"/>
                          <a:cs typeface="+mn-cs"/>
                        </a:rPr>
                        <a:t> — це спеціаліст, який використовує свої знання на практиці, тобто має навички щодо складання юридичних документів, виконання всіх дій та операцій із застосуванням необхідних засобів і способів у процесі вирішення юридичної справи, які належать до його професійної компетенції (І. В. </a:t>
                      </a:r>
                      <a:r>
                        <a:rPr lang="uk-UA" sz="1800" kern="1200" dirty="0" err="1">
                          <a:solidFill>
                            <a:schemeClr val="dk1"/>
                          </a:solidFill>
                          <a:effectLst/>
                          <a:latin typeface="+mn-lt"/>
                          <a:ea typeface="+mn-ea"/>
                          <a:cs typeface="+mn-cs"/>
                        </a:rPr>
                        <a:t>Бризгалов</a:t>
                      </a:r>
                      <a:r>
                        <a:rPr lang="uk-UA" sz="1800" kern="1200" dirty="0">
                          <a:solidFill>
                            <a:schemeClr val="dk1"/>
                          </a:solidFill>
                          <a:effectLst/>
                          <a:latin typeface="+mn-lt"/>
                          <a:ea typeface="+mn-ea"/>
                          <a:cs typeface="+mn-cs"/>
                        </a:rPr>
                        <a:t>).</a:t>
                      </a:r>
                      <a:endParaRPr lang="ru-RU" dirty="0"/>
                    </a:p>
                  </a:txBody>
                  <a:tcPr/>
                </a:tc>
                <a:extLst>
                  <a:ext uri="{0D108BD9-81ED-4DB2-BD59-A6C34878D82A}">
                    <a16:rowId xmlns:a16="http://schemas.microsoft.com/office/drawing/2014/main" val="10002"/>
                  </a:ext>
                </a:extLst>
              </a:tr>
              <a:tr h="8831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800" b="1" kern="1200" dirty="0">
                          <a:solidFill>
                            <a:schemeClr val="dk1"/>
                          </a:solidFill>
                          <a:effectLst/>
                          <a:latin typeface="+mn-lt"/>
                          <a:ea typeface="+mn-ea"/>
                          <a:cs typeface="+mn-cs"/>
                        </a:rPr>
                        <a:t>юрист</a:t>
                      </a:r>
                      <a:r>
                        <a:rPr lang="uk-UA" sz="1800" kern="1200" dirty="0">
                          <a:solidFill>
                            <a:schemeClr val="dk1"/>
                          </a:solidFill>
                          <a:effectLst/>
                          <a:latin typeface="+mn-lt"/>
                          <a:ea typeface="+mn-ea"/>
                          <a:cs typeface="+mn-cs"/>
                        </a:rPr>
                        <a:t> – це фізична особа, яка має професійні правові знання у галузі юридичних наук, законодавства й практики його застосування</a:t>
                      </a:r>
                      <a:r>
                        <a:rPr lang="uk-UA" sz="1800" kern="1200" baseline="0" dirty="0">
                          <a:solidFill>
                            <a:schemeClr val="dk1"/>
                          </a:solidFill>
                          <a:effectLst/>
                          <a:latin typeface="+mn-lt"/>
                          <a:ea typeface="+mn-ea"/>
                          <a:cs typeface="+mn-cs"/>
                        </a:rPr>
                        <a:t> (вільний електронний </a:t>
                      </a:r>
                      <a:r>
                        <a:rPr lang="uk-UA" sz="1800" kern="1200" baseline="0" dirty="0" err="1">
                          <a:solidFill>
                            <a:schemeClr val="dk1"/>
                          </a:solidFill>
                          <a:effectLst/>
                          <a:latin typeface="+mn-lt"/>
                          <a:ea typeface="+mn-ea"/>
                          <a:cs typeface="+mn-cs"/>
                        </a:rPr>
                        <a:t>Інтерне-довідник</a:t>
                      </a:r>
                      <a:r>
                        <a:rPr lang="uk-UA" sz="1800" kern="1200" baseline="0" dirty="0">
                          <a:solidFill>
                            <a:schemeClr val="dk1"/>
                          </a:solidFill>
                          <a:effectLst/>
                          <a:latin typeface="+mn-lt"/>
                          <a:ea typeface="+mn-ea"/>
                          <a:cs typeface="+mn-cs"/>
                        </a:rPr>
                        <a:t> (</a:t>
                      </a:r>
                      <a:r>
                        <a:rPr lang="uk-UA" sz="1800" kern="1200" baseline="0" dirty="0" err="1">
                          <a:solidFill>
                            <a:schemeClr val="dk1"/>
                          </a:solidFill>
                          <a:effectLst/>
                          <a:latin typeface="+mn-lt"/>
                          <a:ea typeface="+mn-ea"/>
                          <a:cs typeface="+mn-cs"/>
                        </a:rPr>
                        <a:t>Вікіпедія</a:t>
                      </a:r>
                      <a:r>
                        <a:rPr lang="uk-UA" sz="1800" kern="1200" baseline="0" dirty="0">
                          <a:solidFill>
                            <a:schemeClr val="dk1"/>
                          </a:solidFill>
                          <a:effectLst/>
                          <a:latin typeface="+mn-lt"/>
                          <a:ea typeface="+mn-ea"/>
                          <a:cs typeface="+mn-cs"/>
                        </a:rPr>
                        <a:t>)).</a:t>
                      </a:r>
                      <a:endParaRPr lang="ru-RU" dirty="0"/>
                    </a:p>
                  </a:txBody>
                  <a:tcPr/>
                </a:tc>
                <a:extLst>
                  <a:ext uri="{0D108BD9-81ED-4DB2-BD59-A6C34878D82A}">
                    <a16:rowId xmlns:a16="http://schemas.microsoft.com/office/drawing/2014/main" val="10003"/>
                  </a:ext>
                </a:extLst>
              </a:tr>
              <a:tr h="12128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800" b="1" kern="1200" dirty="0">
                          <a:solidFill>
                            <a:schemeClr val="dk1"/>
                          </a:solidFill>
                          <a:effectLst/>
                          <a:latin typeface="+mn-lt"/>
                          <a:ea typeface="+mn-ea"/>
                          <a:cs typeface="+mn-cs"/>
                        </a:rPr>
                        <a:t>юрист </a:t>
                      </a:r>
                      <a:r>
                        <a:rPr lang="uk-UA" sz="1800" kern="1200" dirty="0">
                          <a:solidFill>
                            <a:schemeClr val="dk1"/>
                          </a:solidFill>
                          <a:effectLst/>
                          <a:latin typeface="+mn-lt"/>
                          <a:ea typeface="+mn-ea"/>
                          <a:cs typeface="+mn-cs"/>
                        </a:rPr>
                        <a:t>— це професіонал, який має фундаментальні та спеціальні правові знання, глибоко переконаний у винятковому призначенні права і законності для суспільства, кваліфіковано користується юридичним інструментарієм при розв'язанні юридичних проблем в ім'я захисту прав і законних інтересів громадян (сайт адвокатів м. Києва).</a:t>
                      </a:r>
                      <a:endParaRPr lang="ru-RU" dirty="0"/>
                    </a:p>
                  </a:txBody>
                  <a:tcPr/>
                </a:tc>
                <a:extLst>
                  <a:ext uri="{0D108BD9-81ED-4DB2-BD59-A6C34878D82A}">
                    <a16:rowId xmlns:a16="http://schemas.microsoft.com/office/drawing/2014/main" val="10004"/>
                  </a:ext>
                </a:extLst>
              </a:tr>
            </a:tbl>
          </a:graphicData>
        </a:graphic>
      </p:graphicFrame>
      <p:sp>
        <p:nvSpPr>
          <p:cNvPr id="3" name="Заголовок 2"/>
          <p:cNvSpPr>
            <a:spLocks noGrp="1"/>
          </p:cNvSpPr>
          <p:nvPr>
            <p:ph type="title"/>
          </p:nvPr>
        </p:nvSpPr>
        <p:spPr>
          <a:xfrm>
            <a:off x="0" y="0"/>
            <a:ext cx="9144000" cy="1054250"/>
          </a:xfrm>
        </p:spPr>
        <p:txBody>
          <a:bodyPr/>
          <a:lstStyle/>
          <a:p>
            <a:r>
              <a:rPr lang="uk-UA" sz="3200" b="1" dirty="0">
                <a:solidFill>
                  <a:srgbClr val="FFFF00"/>
                </a:solidFill>
              </a:rPr>
              <a:t>2. Сучасні інтерпретації поняття юридичної професії.</a:t>
            </a:r>
            <a:endParaRPr lang="ru-RU" sz="3200" b="1" dirty="0">
              <a:solidFill>
                <a:srgbClr val="FFFF00"/>
              </a:solidFill>
            </a:endParaRPr>
          </a:p>
        </p:txBody>
      </p:sp>
    </p:spTree>
    <p:extLst>
      <p:ext uri="{BB962C8B-B14F-4D97-AF65-F5344CB8AC3E}">
        <p14:creationId xmlns:p14="http://schemas.microsoft.com/office/powerpoint/2010/main" val="16534200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1083</TotalTime>
  <Words>3358</Words>
  <Application>Microsoft Office PowerPoint</Application>
  <PresentationFormat>Экран (4:3)</PresentationFormat>
  <Paragraphs>187</Paragraphs>
  <Slides>27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27</vt:i4>
      </vt:variant>
    </vt:vector>
  </HeadingPairs>
  <TitlesOfParts>
    <vt:vector size="34" baseType="lpstr">
      <vt:lpstr>Arial</vt:lpstr>
      <vt:lpstr>Book Antiqua</vt:lpstr>
      <vt:lpstr>Calibri</vt:lpstr>
      <vt:lpstr>Tahoma</vt:lpstr>
      <vt:lpstr>Times New Roman</vt:lpstr>
      <vt:lpstr>Wingdings</vt:lpstr>
      <vt:lpstr>Твердый переплет</vt:lpstr>
      <vt:lpstr>Презентация PowerPoint</vt:lpstr>
      <vt:lpstr>Презентация PowerPoint</vt:lpstr>
      <vt:lpstr>ПЛАН</vt:lpstr>
      <vt:lpstr>Література:</vt:lpstr>
      <vt:lpstr>Презентация PowerPoint</vt:lpstr>
      <vt:lpstr> </vt:lpstr>
      <vt:lpstr> Риси юридичної професії: </vt:lpstr>
      <vt:lpstr>Презентация PowerPoint</vt:lpstr>
      <vt:lpstr>2. Сучасні інтерпретації поняття юридичної професії.</vt:lpstr>
      <vt:lpstr>3. Соціальна роль юристів в окремих сферах суспільного життя. </vt:lpstr>
      <vt:lpstr>4. Юрист як державний службовець та політичний діяч, представник громадянського суспільства. </vt:lpstr>
      <vt:lpstr> 5. Міжнародні та національні стандарти професійної діяльності юристів. </vt:lpstr>
      <vt:lpstr>Міжнародні стандарти професійної діяльності юриста:  </vt:lpstr>
      <vt:lpstr>Основні положення Деонтологічного кодексу «Кодексу правил здійснення адвокатської діяльності адвокатів Європейського співтовариства»1988р. </vt:lpstr>
      <vt:lpstr>Презентация PowerPoint</vt:lpstr>
      <vt:lpstr>Основні положення «Кодексу поведінки посадових осіб з підтримання правопорядку» (1979)</vt:lpstr>
      <vt:lpstr>Етичні кодекси юридичних професій в Україні:</vt:lpstr>
      <vt:lpstr>6. Організаційно-управлінські начала юридичної професії.  </vt:lpstr>
      <vt:lpstr>7. Професійне мислення та елементи творчості в роботі юристів.</vt:lpstr>
      <vt:lpstr>Презентация PowerPoint</vt:lpstr>
      <vt:lpstr>Особливості творчості у роботі юриста:</vt:lpstr>
      <vt:lpstr>8. Об'єктивний характер спеціалізації юридичної роботи її основні види. </vt:lpstr>
      <vt:lpstr>Презентация PowerPoint</vt:lpstr>
      <vt:lpstr>9. Особисті та професійні вимоги, що ставляться до представників окремих юридичних спеціальностей: суддя, прокурор, слідчий, адвокат, нотаріус, юрисконсульт.</vt:lpstr>
      <vt:lpstr> 10. Поняття професіограми: соціальний, реконструктивний, комунікативний, організаційний, засвідчувальний аспекти. </vt:lpstr>
      <vt:lpstr>Презентация PowerPoint</vt:lpstr>
      <vt:lpstr>Презентация PowerPoint</vt:lpstr>
    </vt:vector>
  </TitlesOfParts>
  <Company>Reanimator Extreme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ТЕМА1 Предмет, завдання, принципи та функції юридичної деонтології</dc:title>
  <dc:creator>влад</dc:creator>
  <cp:lastModifiedBy>Максим Пендюра</cp:lastModifiedBy>
  <cp:revision>67</cp:revision>
  <dcterms:created xsi:type="dcterms:W3CDTF">2012-02-08T07:49:00Z</dcterms:created>
  <dcterms:modified xsi:type="dcterms:W3CDTF">2024-01-01T21:27:17Z</dcterms:modified>
</cp:coreProperties>
</file>