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6"/>
  </p:notesMasterIdLst>
  <p:sldIdLst>
    <p:sldId id="265" r:id="rId2"/>
    <p:sldId id="266" r:id="rId3"/>
    <p:sldId id="257" r:id="rId4"/>
    <p:sldId id="258" r:id="rId5"/>
    <p:sldId id="270" r:id="rId6"/>
    <p:sldId id="284" r:id="rId7"/>
    <p:sldId id="285" r:id="rId8"/>
    <p:sldId id="259" r:id="rId9"/>
    <p:sldId id="304" r:id="rId10"/>
    <p:sldId id="267" r:id="rId11"/>
    <p:sldId id="280" r:id="rId12"/>
    <p:sldId id="268" r:id="rId13"/>
    <p:sldId id="305" r:id="rId14"/>
    <p:sldId id="306" r:id="rId15"/>
    <p:sldId id="291" r:id="rId16"/>
    <p:sldId id="292" r:id="rId17"/>
    <p:sldId id="307" r:id="rId18"/>
    <p:sldId id="269" r:id="rId19"/>
    <p:sldId id="275" r:id="rId20"/>
    <p:sldId id="281" r:id="rId21"/>
    <p:sldId id="282" r:id="rId22"/>
    <p:sldId id="283" r:id="rId23"/>
    <p:sldId id="272" r:id="rId24"/>
    <p:sldId id="278" r:id="rId2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2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58E36-4EBB-4F73-BA5C-08DAFF35C953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320B0E-C275-4F9B-8B2D-3E41250BF28C}">
      <dgm:prSet phldrT="[Текст]"/>
      <dgm:spPr/>
      <dgm:t>
        <a:bodyPr/>
        <a:lstStyle/>
        <a:p>
          <a:pPr algn="just"/>
          <a:r>
            <a:rPr lang="uk-UA" dirty="0"/>
            <a:t>Поняття </a:t>
          </a:r>
          <a:r>
            <a:rPr lang="uk-UA" b="1" dirty="0"/>
            <a:t>“</a:t>
          </a:r>
          <a:r>
            <a:rPr lang="uk-UA" b="1" i="1" dirty="0"/>
            <a:t>наука</a:t>
          </a:r>
          <a:r>
            <a:rPr lang="uk-UA" b="1" dirty="0"/>
            <a:t>”</a:t>
          </a:r>
          <a:r>
            <a:rPr lang="uk-UA" dirty="0"/>
            <a:t> включає суму наукових знань про дійсність, що утворюють у сукупності наукову картину світу, а також діяльність з набуття цих знань, метою якої є опис, пояснення і прогнозування процесів і явищ дійсності, тобто в широкому змісті – її теоретичний відбиток. </a:t>
          </a:r>
          <a:endParaRPr lang="ru-RU" dirty="0"/>
        </a:p>
      </dgm:t>
    </dgm:pt>
    <dgm:pt modelId="{A11DC948-C601-4E66-817F-B2727FA0D507}" type="parTrans" cxnId="{E126C191-A3ED-4B2A-AC7C-39E3E627759B}">
      <dgm:prSet/>
      <dgm:spPr/>
      <dgm:t>
        <a:bodyPr/>
        <a:lstStyle/>
        <a:p>
          <a:endParaRPr lang="ru-RU"/>
        </a:p>
      </dgm:t>
    </dgm:pt>
    <dgm:pt modelId="{D87BE480-BBA7-45B4-99DA-DEEE89BA9B1F}" type="sibTrans" cxnId="{E126C191-A3ED-4B2A-AC7C-39E3E627759B}">
      <dgm:prSet/>
      <dgm:spPr/>
      <dgm:t>
        <a:bodyPr/>
        <a:lstStyle/>
        <a:p>
          <a:endParaRPr lang="ru-RU"/>
        </a:p>
      </dgm:t>
    </dgm:pt>
    <dgm:pt modelId="{E5B0BBC1-5EC4-4F39-BE44-F49302A0C2DF}">
      <dgm:prSet phldrT="[Текст]"/>
      <dgm:spPr/>
      <dgm:t>
        <a:bodyPr/>
        <a:lstStyle/>
        <a:p>
          <a:pPr algn="just"/>
          <a:r>
            <a:rPr lang="uk-UA" dirty="0"/>
            <a:t>Термін “</a:t>
          </a:r>
          <a:r>
            <a:rPr lang="uk-UA" b="1" i="1" dirty="0"/>
            <a:t>наука</a:t>
          </a:r>
          <a:r>
            <a:rPr lang="uk-UA" dirty="0"/>
            <a:t>” вживають для позначення однієї з форм суспільної свідомості, системи знань про дійсність, сфери людської діяльності, метою, призначенням і функцією якої є напрацювання та систематизація знань про дійсність, окремих галузей наук.</a:t>
          </a:r>
          <a:endParaRPr lang="ru-RU" dirty="0"/>
        </a:p>
      </dgm:t>
    </dgm:pt>
    <dgm:pt modelId="{6BBDCE27-3529-44E2-B5B5-A263C09056C1}" type="parTrans" cxnId="{4B90BC88-6676-429C-A30C-7B34CEBD1F1B}">
      <dgm:prSet/>
      <dgm:spPr/>
      <dgm:t>
        <a:bodyPr/>
        <a:lstStyle/>
        <a:p>
          <a:endParaRPr lang="ru-RU"/>
        </a:p>
      </dgm:t>
    </dgm:pt>
    <dgm:pt modelId="{3E37EC48-A636-4508-A6F4-D830B8D1CA08}" type="sibTrans" cxnId="{4B90BC88-6676-429C-A30C-7B34CEBD1F1B}">
      <dgm:prSet/>
      <dgm:spPr/>
      <dgm:t>
        <a:bodyPr/>
        <a:lstStyle/>
        <a:p>
          <a:endParaRPr lang="ru-RU"/>
        </a:p>
      </dgm:t>
    </dgm:pt>
    <dgm:pt modelId="{83262F8B-EF3F-4A42-88DE-AE04BDD395DC}" type="pres">
      <dgm:prSet presAssocID="{02A58E36-4EBB-4F73-BA5C-08DAFF35C953}" presName="compositeShape" presStyleCnt="0">
        <dgm:presLayoutVars>
          <dgm:chMax val="2"/>
          <dgm:dir/>
          <dgm:resizeHandles val="exact"/>
        </dgm:presLayoutVars>
      </dgm:prSet>
      <dgm:spPr/>
    </dgm:pt>
    <dgm:pt modelId="{F8A2939F-FA3E-4ECD-A431-40C75BA7A5D5}" type="pres">
      <dgm:prSet presAssocID="{42320B0E-C275-4F9B-8B2D-3E41250BF28C}" presName="upArrow" presStyleLbl="node1" presStyleIdx="0" presStyleCnt="2"/>
      <dgm:spPr/>
    </dgm:pt>
    <dgm:pt modelId="{C8D142CE-4A59-4131-8EB9-452A7ED841F0}" type="pres">
      <dgm:prSet presAssocID="{42320B0E-C275-4F9B-8B2D-3E41250BF28C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EEF9F915-B1A5-4168-95AD-1AB070A7C4D0}" type="pres">
      <dgm:prSet presAssocID="{E5B0BBC1-5EC4-4F39-BE44-F49302A0C2DF}" presName="downArrow" presStyleLbl="node1" presStyleIdx="1" presStyleCnt="2"/>
      <dgm:spPr/>
    </dgm:pt>
    <dgm:pt modelId="{82E61899-53A7-4B81-B722-5AF7815EFF7F}" type="pres">
      <dgm:prSet presAssocID="{E5B0BBC1-5EC4-4F39-BE44-F49302A0C2DF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2E511824-682E-40E5-BF69-F8D28ECB7046}" type="presOf" srcId="{02A58E36-4EBB-4F73-BA5C-08DAFF35C953}" destId="{83262F8B-EF3F-4A42-88DE-AE04BDD395DC}" srcOrd="0" destOrd="0" presId="urn:microsoft.com/office/officeart/2005/8/layout/arrow4"/>
    <dgm:cxn modelId="{59A2F564-267B-4A14-A957-B5CC92DCC3EA}" type="presOf" srcId="{42320B0E-C275-4F9B-8B2D-3E41250BF28C}" destId="{C8D142CE-4A59-4131-8EB9-452A7ED841F0}" srcOrd="0" destOrd="0" presId="urn:microsoft.com/office/officeart/2005/8/layout/arrow4"/>
    <dgm:cxn modelId="{E96F5058-1CEE-4F8F-A2B7-C321348AA32A}" type="presOf" srcId="{E5B0BBC1-5EC4-4F39-BE44-F49302A0C2DF}" destId="{82E61899-53A7-4B81-B722-5AF7815EFF7F}" srcOrd="0" destOrd="0" presId="urn:microsoft.com/office/officeart/2005/8/layout/arrow4"/>
    <dgm:cxn modelId="{4B90BC88-6676-429C-A30C-7B34CEBD1F1B}" srcId="{02A58E36-4EBB-4F73-BA5C-08DAFF35C953}" destId="{E5B0BBC1-5EC4-4F39-BE44-F49302A0C2DF}" srcOrd="1" destOrd="0" parTransId="{6BBDCE27-3529-44E2-B5B5-A263C09056C1}" sibTransId="{3E37EC48-A636-4508-A6F4-D830B8D1CA08}"/>
    <dgm:cxn modelId="{E126C191-A3ED-4B2A-AC7C-39E3E627759B}" srcId="{02A58E36-4EBB-4F73-BA5C-08DAFF35C953}" destId="{42320B0E-C275-4F9B-8B2D-3E41250BF28C}" srcOrd="0" destOrd="0" parTransId="{A11DC948-C601-4E66-817F-B2727FA0D507}" sibTransId="{D87BE480-BBA7-45B4-99DA-DEEE89BA9B1F}"/>
    <dgm:cxn modelId="{DF40A18C-2B72-40E3-85C3-BFD0ED297FFE}" type="presParOf" srcId="{83262F8B-EF3F-4A42-88DE-AE04BDD395DC}" destId="{F8A2939F-FA3E-4ECD-A431-40C75BA7A5D5}" srcOrd="0" destOrd="0" presId="urn:microsoft.com/office/officeart/2005/8/layout/arrow4"/>
    <dgm:cxn modelId="{21611398-0092-4193-8EAA-19C9A1A688ED}" type="presParOf" srcId="{83262F8B-EF3F-4A42-88DE-AE04BDD395DC}" destId="{C8D142CE-4A59-4131-8EB9-452A7ED841F0}" srcOrd="1" destOrd="0" presId="urn:microsoft.com/office/officeart/2005/8/layout/arrow4"/>
    <dgm:cxn modelId="{1FD0FF8F-492F-458E-A658-F2789E1797AC}" type="presParOf" srcId="{83262F8B-EF3F-4A42-88DE-AE04BDD395DC}" destId="{EEF9F915-B1A5-4168-95AD-1AB070A7C4D0}" srcOrd="2" destOrd="0" presId="urn:microsoft.com/office/officeart/2005/8/layout/arrow4"/>
    <dgm:cxn modelId="{6F0872B0-284E-4B5F-B62D-5F18B10FC7F1}" type="presParOf" srcId="{83262F8B-EF3F-4A42-88DE-AE04BDD395DC}" destId="{82E61899-53A7-4B81-B722-5AF7815EFF7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730697-7A4F-4395-A0E2-D3DB845312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242FA8-3219-4069-8D57-F0837CCDE469}">
      <dgm:prSet phldrT="[Текст]"/>
      <dgm:spPr/>
      <dgm:t>
        <a:bodyPr/>
        <a:lstStyle/>
        <a:p>
          <a:r>
            <a:rPr lang="uk-UA" dirty="0"/>
            <a:t>Науки про природу</a:t>
          </a:r>
          <a:endParaRPr lang="ru-RU" dirty="0"/>
        </a:p>
      </dgm:t>
    </dgm:pt>
    <dgm:pt modelId="{78416632-6331-407C-A13C-6FD41F811AF8}" type="parTrans" cxnId="{D59B54E0-FE27-44E3-8098-6E973A3C65D7}">
      <dgm:prSet/>
      <dgm:spPr/>
      <dgm:t>
        <a:bodyPr/>
        <a:lstStyle/>
        <a:p>
          <a:endParaRPr lang="ru-RU"/>
        </a:p>
      </dgm:t>
    </dgm:pt>
    <dgm:pt modelId="{9FCB1617-6564-40B4-AD84-92C0AC01D6F8}" type="sibTrans" cxnId="{D59B54E0-FE27-44E3-8098-6E973A3C65D7}">
      <dgm:prSet/>
      <dgm:spPr/>
      <dgm:t>
        <a:bodyPr/>
        <a:lstStyle/>
        <a:p>
          <a:endParaRPr lang="ru-RU"/>
        </a:p>
      </dgm:t>
    </dgm:pt>
    <dgm:pt modelId="{33677C93-F855-40CB-8F94-FA17805E02B0}">
      <dgm:prSet phldrT="[Текст]"/>
      <dgm:spPr/>
      <dgm:t>
        <a:bodyPr/>
        <a:lstStyle/>
        <a:p>
          <a:r>
            <a:rPr lang="uk-UA" noProof="0" dirty="0">
              <a:solidFill>
                <a:schemeClr val="bg1"/>
              </a:solidFill>
            </a:rPr>
            <a:t>Астрономія</a:t>
          </a:r>
        </a:p>
      </dgm:t>
    </dgm:pt>
    <dgm:pt modelId="{F7B25C65-7C19-4538-B67F-DFFF938674E3}" type="parTrans" cxnId="{B7A2E231-1597-43A2-B632-3D6991EDA797}">
      <dgm:prSet/>
      <dgm:spPr/>
      <dgm:t>
        <a:bodyPr/>
        <a:lstStyle/>
        <a:p>
          <a:endParaRPr lang="ru-RU"/>
        </a:p>
      </dgm:t>
    </dgm:pt>
    <dgm:pt modelId="{7B00194B-6410-4D45-B6C6-7B79E16D7E0E}" type="sibTrans" cxnId="{B7A2E231-1597-43A2-B632-3D6991EDA797}">
      <dgm:prSet/>
      <dgm:spPr/>
      <dgm:t>
        <a:bodyPr/>
        <a:lstStyle/>
        <a:p>
          <a:endParaRPr lang="ru-RU"/>
        </a:p>
      </dgm:t>
    </dgm:pt>
    <dgm:pt modelId="{9FBD58DE-38B7-4123-BDE2-B1E798E43BE3}">
      <dgm:prSet phldrT="[Текст]"/>
      <dgm:spPr/>
      <dgm:t>
        <a:bodyPr/>
        <a:lstStyle/>
        <a:p>
          <a:r>
            <a:rPr lang="uk-UA" dirty="0"/>
            <a:t>Науки про суспільство</a:t>
          </a:r>
          <a:endParaRPr lang="ru-RU" dirty="0"/>
        </a:p>
      </dgm:t>
    </dgm:pt>
    <dgm:pt modelId="{8624B14F-9B9A-45FB-A7A2-672F98585024}" type="parTrans" cxnId="{8247BD71-EC0F-4380-B3AE-D2D6BC15E191}">
      <dgm:prSet/>
      <dgm:spPr/>
      <dgm:t>
        <a:bodyPr/>
        <a:lstStyle/>
        <a:p>
          <a:endParaRPr lang="ru-RU"/>
        </a:p>
      </dgm:t>
    </dgm:pt>
    <dgm:pt modelId="{564A6596-91EF-4A6B-9FFE-9290A5E2DBE1}" type="sibTrans" cxnId="{8247BD71-EC0F-4380-B3AE-D2D6BC15E191}">
      <dgm:prSet/>
      <dgm:spPr/>
      <dgm:t>
        <a:bodyPr/>
        <a:lstStyle/>
        <a:p>
          <a:endParaRPr lang="ru-RU"/>
        </a:p>
      </dgm:t>
    </dgm:pt>
    <dgm:pt modelId="{9D3A11A0-A76C-4963-951D-B62EF6DB2AB6}">
      <dgm:prSet phldrT="[Текст]"/>
      <dgm:spPr/>
      <dgm:t>
        <a:bodyPr/>
        <a:lstStyle/>
        <a:p>
          <a:r>
            <a:rPr lang="uk-UA" b="0" i="0" u="none" noProof="0" dirty="0">
              <a:solidFill>
                <a:schemeClr val="bg1"/>
              </a:solidFill>
            </a:rPr>
            <a:t>Соціологія </a:t>
          </a:r>
          <a:endParaRPr lang="uk-UA" u="none" noProof="0" dirty="0">
            <a:solidFill>
              <a:schemeClr val="bg1"/>
            </a:solidFill>
          </a:endParaRPr>
        </a:p>
      </dgm:t>
    </dgm:pt>
    <dgm:pt modelId="{EC87F07C-88E2-4C2E-8243-E5CBABB2E230}" type="parTrans" cxnId="{71E621F3-8332-484D-8B96-3BE6CED4E4D7}">
      <dgm:prSet/>
      <dgm:spPr/>
      <dgm:t>
        <a:bodyPr/>
        <a:lstStyle/>
        <a:p>
          <a:endParaRPr lang="ru-RU"/>
        </a:p>
      </dgm:t>
    </dgm:pt>
    <dgm:pt modelId="{229BC39F-242E-49E1-BE72-C2B44F114BDF}" type="sibTrans" cxnId="{71E621F3-8332-484D-8B96-3BE6CED4E4D7}">
      <dgm:prSet/>
      <dgm:spPr/>
      <dgm:t>
        <a:bodyPr/>
        <a:lstStyle/>
        <a:p>
          <a:endParaRPr lang="ru-RU"/>
        </a:p>
      </dgm:t>
    </dgm:pt>
    <dgm:pt modelId="{47CBAFA3-9B6B-42F8-A5BD-B3D1FBC3510C}">
      <dgm:prSet phldrT="[Текст]"/>
      <dgm:spPr/>
      <dgm:t>
        <a:bodyPr/>
        <a:lstStyle/>
        <a:p>
          <a:r>
            <a:rPr lang="uk-UA" dirty="0"/>
            <a:t>Науки про мислення</a:t>
          </a:r>
          <a:endParaRPr lang="ru-RU" dirty="0"/>
        </a:p>
      </dgm:t>
    </dgm:pt>
    <dgm:pt modelId="{D65EEB8F-AE2C-4B4C-AC31-6BE00C882617}" type="parTrans" cxnId="{3AE6F707-5AA3-4066-B5C7-2E8C71F999CE}">
      <dgm:prSet/>
      <dgm:spPr/>
      <dgm:t>
        <a:bodyPr/>
        <a:lstStyle/>
        <a:p>
          <a:endParaRPr lang="ru-RU"/>
        </a:p>
      </dgm:t>
    </dgm:pt>
    <dgm:pt modelId="{95596115-97F9-41E8-8CEB-DD13B958B9DD}" type="sibTrans" cxnId="{3AE6F707-5AA3-4066-B5C7-2E8C71F999CE}">
      <dgm:prSet/>
      <dgm:spPr/>
      <dgm:t>
        <a:bodyPr/>
        <a:lstStyle/>
        <a:p>
          <a:endParaRPr lang="ru-RU"/>
        </a:p>
      </dgm:t>
    </dgm:pt>
    <dgm:pt modelId="{5EF8F099-0054-4F1D-ABBD-13AD9183F5B6}">
      <dgm:prSet phldrT="[Текст]"/>
      <dgm:spPr/>
      <dgm:t>
        <a:bodyPr/>
        <a:lstStyle/>
        <a:p>
          <a:r>
            <a:rPr lang="uk-UA" dirty="0"/>
            <a:t>Філософія</a:t>
          </a:r>
          <a:endParaRPr lang="ru-RU" dirty="0"/>
        </a:p>
      </dgm:t>
    </dgm:pt>
    <dgm:pt modelId="{A99CD108-7DE6-4FB8-B637-3A3CC971A16E}" type="parTrans" cxnId="{4E5AFFCE-89EA-4BD3-93BE-76E8C09CA980}">
      <dgm:prSet/>
      <dgm:spPr/>
      <dgm:t>
        <a:bodyPr/>
        <a:lstStyle/>
        <a:p>
          <a:endParaRPr lang="ru-RU"/>
        </a:p>
      </dgm:t>
    </dgm:pt>
    <dgm:pt modelId="{31C62CAA-1D85-4B00-BB91-48B35E7E72F3}" type="sibTrans" cxnId="{4E5AFFCE-89EA-4BD3-93BE-76E8C09CA980}">
      <dgm:prSet/>
      <dgm:spPr/>
      <dgm:t>
        <a:bodyPr/>
        <a:lstStyle/>
        <a:p>
          <a:endParaRPr lang="ru-RU"/>
        </a:p>
      </dgm:t>
    </dgm:pt>
    <dgm:pt modelId="{F977E12C-EF4C-4264-9E6A-83E9C5E4E172}">
      <dgm:prSet phldrT="[Текст]"/>
      <dgm:spPr/>
      <dgm:t>
        <a:bodyPr/>
        <a:lstStyle/>
        <a:p>
          <a:r>
            <a:rPr lang="uk-UA" dirty="0"/>
            <a:t>Психологія</a:t>
          </a:r>
          <a:endParaRPr lang="ru-RU" dirty="0"/>
        </a:p>
      </dgm:t>
    </dgm:pt>
    <dgm:pt modelId="{C08C9437-1DDC-4204-A499-50E0E37A419E}" type="parTrans" cxnId="{94896EEC-0C48-42F2-85AF-A014992B3DC4}">
      <dgm:prSet/>
      <dgm:spPr/>
      <dgm:t>
        <a:bodyPr/>
        <a:lstStyle/>
        <a:p>
          <a:endParaRPr lang="ru-RU"/>
        </a:p>
      </dgm:t>
    </dgm:pt>
    <dgm:pt modelId="{A3D749EA-5FC8-4C2B-9650-C0D20DDBC47E}" type="sibTrans" cxnId="{94896EEC-0C48-42F2-85AF-A014992B3DC4}">
      <dgm:prSet/>
      <dgm:spPr/>
      <dgm:t>
        <a:bodyPr/>
        <a:lstStyle/>
        <a:p>
          <a:endParaRPr lang="ru-RU"/>
        </a:p>
      </dgm:t>
    </dgm:pt>
    <dgm:pt modelId="{B9AFA94B-607B-412D-8E1E-C056127F82CD}">
      <dgm:prSet/>
      <dgm:spPr/>
      <dgm:t>
        <a:bodyPr/>
        <a:lstStyle/>
        <a:p>
          <a:endParaRPr lang="ru-RU" dirty="0"/>
        </a:p>
      </dgm:t>
    </dgm:pt>
    <dgm:pt modelId="{88DF699F-C239-4100-A149-81D3446B7CA5}" type="parTrans" cxnId="{01D53CBC-DF2D-4BDF-B873-3D1521AAC3BC}">
      <dgm:prSet/>
      <dgm:spPr/>
      <dgm:t>
        <a:bodyPr/>
        <a:lstStyle/>
        <a:p>
          <a:endParaRPr lang="ru-RU"/>
        </a:p>
      </dgm:t>
    </dgm:pt>
    <dgm:pt modelId="{1B564826-28AC-4E15-B79F-411DC9CE0DCB}" type="sibTrans" cxnId="{01D53CBC-DF2D-4BDF-B873-3D1521AAC3BC}">
      <dgm:prSet/>
      <dgm:spPr/>
      <dgm:t>
        <a:bodyPr/>
        <a:lstStyle/>
        <a:p>
          <a:endParaRPr lang="ru-RU"/>
        </a:p>
      </dgm:t>
    </dgm:pt>
    <dgm:pt modelId="{B35A4B6E-00A1-4611-9964-58C2648554B4}">
      <dgm:prSet phldrT="[Текст]"/>
      <dgm:spPr/>
      <dgm:t>
        <a:bodyPr/>
        <a:lstStyle/>
        <a:p>
          <a:r>
            <a:rPr lang="uk-UA" dirty="0"/>
            <a:t>Логіка </a:t>
          </a:r>
          <a:endParaRPr lang="ru-RU" dirty="0"/>
        </a:p>
      </dgm:t>
    </dgm:pt>
    <dgm:pt modelId="{A7A713E4-5390-4816-B2AE-72BC42E6AA12}" type="parTrans" cxnId="{DA87FC4C-1969-48B6-ADA0-537B004FCA8B}">
      <dgm:prSet/>
      <dgm:spPr/>
      <dgm:t>
        <a:bodyPr/>
        <a:lstStyle/>
        <a:p>
          <a:endParaRPr lang="ru-RU"/>
        </a:p>
      </dgm:t>
    </dgm:pt>
    <dgm:pt modelId="{DD6CAB36-0776-441C-87A7-59FAB7C13815}" type="sibTrans" cxnId="{DA87FC4C-1969-48B6-ADA0-537B004FCA8B}">
      <dgm:prSet/>
      <dgm:spPr/>
      <dgm:t>
        <a:bodyPr/>
        <a:lstStyle/>
        <a:p>
          <a:endParaRPr lang="ru-RU"/>
        </a:p>
      </dgm:t>
    </dgm:pt>
    <dgm:pt modelId="{6F7B1248-D61B-415B-8865-86667290AEE3}">
      <dgm:prSet phldrT="[Текст]"/>
      <dgm:spPr/>
      <dgm:t>
        <a:bodyPr/>
        <a:lstStyle/>
        <a:p>
          <a:r>
            <a:rPr lang="uk-UA" noProof="0" dirty="0">
              <a:solidFill>
                <a:schemeClr val="bg1"/>
              </a:solidFill>
            </a:rPr>
            <a:t>Фізика</a:t>
          </a:r>
        </a:p>
      </dgm:t>
    </dgm:pt>
    <dgm:pt modelId="{C82FBD50-52AD-40A4-9D0A-692A104E4104}" type="parTrans" cxnId="{737A3857-1E54-4F0A-90DA-1872B613D2BC}">
      <dgm:prSet/>
      <dgm:spPr/>
      <dgm:t>
        <a:bodyPr/>
        <a:lstStyle/>
        <a:p>
          <a:endParaRPr lang="ru-RU"/>
        </a:p>
      </dgm:t>
    </dgm:pt>
    <dgm:pt modelId="{1CD1D58D-13AB-4F2A-AC11-C274B48BE026}" type="sibTrans" cxnId="{737A3857-1E54-4F0A-90DA-1872B613D2BC}">
      <dgm:prSet/>
      <dgm:spPr/>
      <dgm:t>
        <a:bodyPr/>
        <a:lstStyle/>
        <a:p>
          <a:endParaRPr lang="ru-RU"/>
        </a:p>
      </dgm:t>
    </dgm:pt>
    <dgm:pt modelId="{C615C6F5-8376-4957-A2DD-DFBAC25DA2DD}">
      <dgm:prSet phldrT="[Текст]"/>
      <dgm:spPr/>
      <dgm:t>
        <a:bodyPr/>
        <a:lstStyle/>
        <a:p>
          <a:r>
            <a:rPr lang="uk-UA" noProof="0" dirty="0">
              <a:solidFill>
                <a:schemeClr val="bg1"/>
              </a:solidFill>
            </a:rPr>
            <a:t>Хімія</a:t>
          </a:r>
        </a:p>
      </dgm:t>
    </dgm:pt>
    <dgm:pt modelId="{439CA9D9-CE62-46F1-AB83-893BA053FEF6}" type="parTrans" cxnId="{9829C4A9-00B7-4213-9F7D-50C750011ABD}">
      <dgm:prSet/>
      <dgm:spPr/>
      <dgm:t>
        <a:bodyPr/>
        <a:lstStyle/>
        <a:p>
          <a:endParaRPr lang="ru-RU"/>
        </a:p>
      </dgm:t>
    </dgm:pt>
    <dgm:pt modelId="{71E21187-F565-4F14-AC7D-3860DD40DFC6}" type="sibTrans" cxnId="{9829C4A9-00B7-4213-9F7D-50C750011ABD}">
      <dgm:prSet/>
      <dgm:spPr/>
      <dgm:t>
        <a:bodyPr/>
        <a:lstStyle/>
        <a:p>
          <a:endParaRPr lang="ru-RU"/>
        </a:p>
      </dgm:t>
    </dgm:pt>
    <dgm:pt modelId="{91B14C79-DEC1-4314-955F-8B5C74CEB090}">
      <dgm:prSet phldrT="[Текст]"/>
      <dgm:spPr/>
      <dgm:t>
        <a:bodyPr/>
        <a:lstStyle/>
        <a:p>
          <a:r>
            <a:rPr lang="uk-UA" noProof="0" dirty="0">
              <a:solidFill>
                <a:schemeClr val="bg1"/>
              </a:solidFill>
            </a:rPr>
            <a:t>Біологія</a:t>
          </a:r>
        </a:p>
      </dgm:t>
    </dgm:pt>
    <dgm:pt modelId="{76006DB6-4060-4892-8D12-F0679D92C88E}" type="parTrans" cxnId="{F6DD3F68-81CA-45EE-85A7-4D4FD0E8AAC4}">
      <dgm:prSet/>
      <dgm:spPr/>
      <dgm:t>
        <a:bodyPr/>
        <a:lstStyle/>
        <a:p>
          <a:endParaRPr lang="ru-RU"/>
        </a:p>
      </dgm:t>
    </dgm:pt>
    <dgm:pt modelId="{AE87CD49-4370-4B52-BD17-522CB49BBC60}" type="sibTrans" cxnId="{F6DD3F68-81CA-45EE-85A7-4D4FD0E8AAC4}">
      <dgm:prSet/>
      <dgm:spPr/>
      <dgm:t>
        <a:bodyPr/>
        <a:lstStyle/>
        <a:p>
          <a:endParaRPr lang="ru-RU"/>
        </a:p>
      </dgm:t>
    </dgm:pt>
    <dgm:pt modelId="{58FEF597-23B2-4975-8C5D-BCCA9A58FC91}">
      <dgm:prSet phldrT="[Текст]"/>
      <dgm:spPr/>
      <dgm:t>
        <a:bodyPr/>
        <a:lstStyle/>
        <a:p>
          <a:r>
            <a:rPr lang="uk-UA" noProof="0" dirty="0">
              <a:solidFill>
                <a:schemeClr val="bg1"/>
              </a:solidFill>
            </a:rPr>
            <a:t>Науки про Землю</a:t>
          </a:r>
        </a:p>
      </dgm:t>
    </dgm:pt>
    <dgm:pt modelId="{ED295790-C2D8-4BAC-BDA7-CEBFE7BFCDB5}" type="parTrans" cxnId="{968FA0BC-2E23-4078-93B0-EB386DC17332}">
      <dgm:prSet/>
      <dgm:spPr/>
      <dgm:t>
        <a:bodyPr/>
        <a:lstStyle/>
        <a:p>
          <a:endParaRPr lang="ru-RU"/>
        </a:p>
      </dgm:t>
    </dgm:pt>
    <dgm:pt modelId="{E99C948F-CBEB-46E5-940C-A5DDF795F03C}" type="sibTrans" cxnId="{968FA0BC-2E23-4078-93B0-EB386DC17332}">
      <dgm:prSet/>
      <dgm:spPr/>
      <dgm:t>
        <a:bodyPr/>
        <a:lstStyle/>
        <a:p>
          <a:endParaRPr lang="ru-RU"/>
        </a:p>
      </dgm:t>
    </dgm:pt>
    <dgm:pt modelId="{8CD4EA23-DE3F-47D1-86FB-17F2697FCCC3}">
      <dgm:prSet phldrT="[Текст]"/>
      <dgm:spPr/>
      <dgm:t>
        <a:bodyPr/>
        <a:lstStyle/>
        <a:p>
          <a:r>
            <a:rPr lang="uk-UA" noProof="0" dirty="0">
              <a:solidFill>
                <a:schemeClr val="bg1"/>
              </a:solidFill>
            </a:rPr>
            <a:t>географія</a:t>
          </a:r>
        </a:p>
      </dgm:t>
    </dgm:pt>
    <dgm:pt modelId="{3841441E-D38C-4B6B-AF35-4104A964B12E}" type="parTrans" cxnId="{A6B73A81-92A1-4B7B-8281-8364F4036675}">
      <dgm:prSet/>
      <dgm:spPr/>
      <dgm:t>
        <a:bodyPr/>
        <a:lstStyle/>
        <a:p>
          <a:endParaRPr lang="ru-RU"/>
        </a:p>
      </dgm:t>
    </dgm:pt>
    <dgm:pt modelId="{05B64DC9-5EBC-4DB7-8206-456F185C2CA3}" type="sibTrans" cxnId="{A6B73A81-92A1-4B7B-8281-8364F4036675}">
      <dgm:prSet/>
      <dgm:spPr/>
      <dgm:t>
        <a:bodyPr/>
        <a:lstStyle/>
        <a:p>
          <a:endParaRPr lang="ru-RU"/>
        </a:p>
      </dgm:t>
    </dgm:pt>
    <dgm:pt modelId="{A2272FC6-1F03-462F-B217-BA82B6EB2D6B}">
      <dgm:prSet phldrT="[Текст]"/>
      <dgm:spPr/>
      <dgm:t>
        <a:bodyPr/>
        <a:lstStyle/>
        <a:p>
          <a:r>
            <a:rPr lang="uk-UA" noProof="0" dirty="0">
              <a:solidFill>
                <a:schemeClr val="bg1"/>
              </a:solidFill>
            </a:rPr>
            <a:t>геофізика</a:t>
          </a:r>
        </a:p>
      </dgm:t>
    </dgm:pt>
    <dgm:pt modelId="{E7F18254-7E0A-4FD8-B29E-961B3E18CF4A}" type="parTrans" cxnId="{DED87456-9CE2-4C49-AA4B-458EC91F945B}">
      <dgm:prSet/>
      <dgm:spPr/>
      <dgm:t>
        <a:bodyPr/>
        <a:lstStyle/>
        <a:p>
          <a:endParaRPr lang="ru-RU"/>
        </a:p>
      </dgm:t>
    </dgm:pt>
    <dgm:pt modelId="{70982232-D1C0-4DFD-8EEC-68D541FAE997}" type="sibTrans" cxnId="{DED87456-9CE2-4C49-AA4B-458EC91F945B}">
      <dgm:prSet/>
      <dgm:spPr/>
      <dgm:t>
        <a:bodyPr/>
        <a:lstStyle/>
        <a:p>
          <a:endParaRPr lang="ru-RU"/>
        </a:p>
      </dgm:t>
    </dgm:pt>
    <dgm:pt modelId="{143C551E-0CD9-4C26-A25B-F29FC770354B}">
      <dgm:prSet phldrT="[Текст]"/>
      <dgm:spPr/>
      <dgm:t>
        <a:bodyPr/>
        <a:lstStyle/>
        <a:p>
          <a:r>
            <a:rPr lang="uk-UA" noProof="0" dirty="0">
              <a:solidFill>
                <a:schemeClr val="bg1"/>
              </a:solidFill>
            </a:rPr>
            <a:t>геологія</a:t>
          </a:r>
        </a:p>
      </dgm:t>
    </dgm:pt>
    <dgm:pt modelId="{AB21EF2C-0C41-4E45-BB29-25216D92CD9C}" type="parTrans" cxnId="{9E839401-77F7-437E-9921-176A00D47EEB}">
      <dgm:prSet/>
      <dgm:spPr/>
      <dgm:t>
        <a:bodyPr/>
        <a:lstStyle/>
        <a:p>
          <a:endParaRPr lang="ru-RU"/>
        </a:p>
      </dgm:t>
    </dgm:pt>
    <dgm:pt modelId="{B65C31EC-1451-4B23-9ADD-55669381502E}" type="sibTrans" cxnId="{9E839401-77F7-437E-9921-176A00D47EEB}">
      <dgm:prSet/>
      <dgm:spPr/>
      <dgm:t>
        <a:bodyPr/>
        <a:lstStyle/>
        <a:p>
          <a:endParaRPr lang="ru-RU"/>
        </a:p>
      </dgm:t>
    </dgm:pt>
    <dgm:pt modelId="{FD0F3141-6FAC-4D91-89BB-B845850F920E}">
      <dgm:prSet phldrT="[Текст]"/>
      <dgm:spPr/>
      <dgm:t>
        <a:bodyPr/>
        <a:lstStyle/>
        <a:p>
          <a:r>
            <a:rPr lang="uk-UA" noProof="0" dirty="0">
              <a:solidFill>
                <a:schemeClr val="bg1"/>
              </a:solidFill>
            </a:rPr>
            <a:t>Медицина</a:t>
          </a:r>
        </a:p>
      </dgm:t>
    </dgm:pt>
    <dgm:pt modelId="{904B2311-28A6-4254-8A27-C42F8A39C636}" type="parTrans" cxnId="{4C8845DE-DA93-4B27-88B5-764DA27C83AF}">
      <dgm:prSet/>
      <dgm:spPr/>
      <dgm:t>
        <a:bodyPr/>
        <a:lstStyle/>
        <a:p>
          <a:endParaRPr lang="ru-RU"/>
        </a:p>
      </dgm:t>
    </dgm:pt>
    <dgm:pt modelId="{91CCDDB7-FA07-4401-A118-5E698BC8662E}" type="sibTrans" cxnId="{4C8845DE-DA93-4B27-88B5-764DA27C83AF}">
      <dgm:prSet/>
      <dgm:spPr/>
      <dgm:t>
        <a:bodyPr/>
        <a:lstStyle/>
        <a:p>
          <a:endParaRPr lang="ru-RU"/>
        </a:p>
      </dgm:t>
    </dgm:pt>
    <dgm:pt modelId="{BA471002-4956-4330-B68D-47D662EB9095}">
      <dgm:prSet phldrT="[Текст]"/>
      <dgm:spPr/>
      <dgm:t>
        <a:bodyPr/>
        <a:lstStyle/>
        <a:p>
          <a:r>
            <a:rPr lang="uk-UA" u="none" noProof="0" dirty="0">
              <a:solidFill>
                <a:schemeClr val="bg1"/>
              </a:solidFill>
            </a:rPr>
            <a:t>Соціальна психологія</a:t>
          </a:r>
        </a:p>
      </dgm:t>
    </dgm:pt>
    <dgm:pt modelId="{91478FF7-439C-4C2B-BD91-092AAF618AF6}" type="parTrans" cxnId="{CA484D33-AA34-4E7F-AD0C-1CF9DE72C199}">
      <dgm:prSet/>
      <dgm:spPr/>
      <dgm:t>
        <a:bodyPr/>
        <a:lstStyle/>
        <a:p>
          <a:endParaRPr lang="ru-RU"/>
        </a:p>
      </dgm:t>
    </dgm:pt>
    <dgm:pt modelId="{A5C0DE12-73B0-4102-8240-456AFDD45B06}" type="sibTrans" cxnId="{CA484D33-AA34-4E7F-AD0C-1CF9DE72C199}">
      <dgm:prSet/>
      <dgm:spPr/>
      <dgm:t>
        <a:bodyPr/>
        <a:lstStyle/>
        <a:p>
          <a:endParaRPr lang="ru-RU"/>
        </a:p>
      </dgm:t>
    </dgm:pt>
    <dgm:pt modelId="{A41D483A-96E2-4461-8FDE-52AEB983224C}">
      <dgm:prSet phldrT="[Текст]"/>
      <dgm:spPr/>
      <dgm:t>
        <a:bodyPr/>
        <a:lstStyle/>
        <a:p>
          <a:r>
            <a:rPr lang="uk-UA" u="none" noProof="0" dirty="0">
              <a:solidFill>
                <a:schemeClr val="bg1"/>
              </a:solidFill>
            </a:rPr>
            <a:t>Право</a:t>
          </a:r>
        </a:p>
      </dgm:t>
    </dgm:pt>
    <dgm:pt modelId="{7BADF65B-36B0-4231-9910-EB7C2AD3A52B}" type="parTrans" cxnId="{80114E63-42FA-4626-AA08-A1513ED77B2F}">
      <dgm:prSet/>
      <dgm:spPr/>
      <dgm:t>
        <a:bodyPr/>
        <a:lstStyle/>
        <a:p>
          <a:endParaRPr lang="ru-RU"/>
        </a:p>
      </dgm:t>
    </dgm:pt>
    <dgm:pt modelId="{AB1B1CF0-1CFF-4557-8A1F-D0AACBEB4C85}" type="sibTrans" cxnId="{80114E63-42FA-4626-AA08-A1513ED77B2F}">
      <dgm:prSet/>
      <dgm:spPr/>
      <dgm:t>
        <a:bodyPr/>
        <a:lstStyle/>
        <a:p>
          <a:endParaRPr lang="ru-RU"/>
        </a:p>
      </dgm:t>
    </dgm:pt>
    <dgm:pt modelId="{B7BF7EC6-C847-4B2B-AB1C-CA22C9CA8B39}">
      <dgm:prSet phldrT="[Текст]"/>
      <dgm:spPr/>
      <dgm:t>
        <a:bodyPr/>
        <a:lstStyle/>
        <a:p>
          <a:r>
            <a:rPr lang="uk-UA" u="none" noProof="0" dirty="0">
              <a:solidFill>
                <a:schemeClr val="bg1"/>
              </a:solidFill>
            </a:rPr>
            <a:t>Політологія</a:t>
          </a:r>
        </a:p>
      </dgm:t>
    </dgm:pt>
    <dgm:pt modelId="{1E753D67-794D-4A13-AE87-0645B18EFE67}" type="parTrans" cxnId="{7DA82044-7871-4AF7-86FB-60D87EC2138D}">
      <dgm:prSet/>
      <dgm:spPr/>
      <dgm:t>
        <a:bodyPr/>
        <a:lstStyle/>
        <a:p>
          <a:endParaRPr lang="ru-RU"/>
        </a:p>
      </dgm:t>
    </dgm:pt>
    <dgm:pt modelId="{927ADB92-6F56-4070-ADB9-4CA45A8C5A6D}" type="sibTrans" cxnId="{7DA82044-7871-4AF7-86FB-60D87EC2138D}">
      <dgm:prSet/>
      <dgm:spPr/>
      <dgm:t>
        <a:bodyPr/>
        <a:lstStyle/>
        <a:p>
          <a:endParaRPr lang="ru-RU"/>
        </a:p>
      </dgm:t>
    </dgm:pt>
    <dgm:pt modelId="{9D276C34-48A0-4F24-B3B7-81D1A0F06558}">
      <dgm:prSet phldrT="[Текст]"/>
      <dgm:spPr/>
      <dgm:t>
        <a:bodyPr/>
        <a:lstStyle/>
        <a:p>
          <a:r>
            <a:rPr lang="uk-UA" u="none" noProof="0" dirty="0">
              <a:solidFill>
                <a:schemeClr val="bg1"/>
              </a:solidFill>
            </a:rPr>
            <a:t>Політична економія</a:t>
          </a:r>
        </a:p>
      </dgm:t>
    </dgm:pt>
    <dgm:pt modelId="{47ACA8FF-4015-497E-97CA-A7236986C217}" type="parTrans" cxnId="{1EA5F5D8-2B75-4176-8CAB-82847C325043}">
      <dgm:prSet/>
      <dgm:spPr/>
      <dgm:t>
        <a:bodyPr/>
        <a:lstStyle/>
        <a:p>
          <a:endParaRPr lang="ru-RU"/>
        </a:p>
      </dgm:t>
    </dgm:pt>
    <dgm:pt modelId="{6F5F9E48-E64D-49BC-AD96-A04A88AD7DDD}" type="sibTrans" cxnId="{1EA5F5D8-2B75-4176-8CAB-82847C325043}">
      <dgm:prSet/>
      <dgm:spPr/>
      <dgm:t>
        <a:bodyPr/>
        <a:lstStyle/>
        <a:p>
          <a:endParaRPr lang="ru-RU"/>
        </a:p>
      </dgm:t>
    </dgm:pt>
    <dgm:pt modelId="{63E524E9-D58C-4E21-A670-BA1487C814D4}">
      <dgm:prSet phldrT="[Текст]"/>
      <dgm:spPr/>
      <dgm:t>
        <a:bodyPr/>
        <a:lstStyle/>
        <a:p>
          <a:r>
            <a:rPr lang="uk-UA" u="none" noProof="0" dirty="0">
              <a:solidFill>
                <a:schemeClr val="bg1"/>
              </a:solidFill>
            </a:rPr>
            <a:t>Історія</a:t>
          </a:r>
        </a:p>
      </dgm:t>
    </dgm:pt>
    <dgm:pt modelId="{26464CFF-413F-4CD7-B39C-461264B7E65E}" type="parTrans" cxnId="{4C9DCDAB-777E-4916-AF88-EA5406AEB920}">
      <dgm:prSet/>
      <dgm:spPr/>
      <dgm:t>
        <a:bodyPr/>
        <a:lstStyle/>
        <a:p>
          <a:endParaRPr lang="ru-RU"/>
        </a:p>
      </dgm:t>
    </dgm:pt>
    <dgm:pt modelId="{4F093243-EA4A-4C3A-A103-D19EDF8959F0}" type="sibTrans" cxnId="{4C9DCDAB-777E-4916-AF88-EA5406AEB920}">
      <dgm:prSet/>
      <dgm:spPr/>
      <dgm:t>
        <a:bodyPr/>
        <a:lstStyle/>
        <a:p>
          <a:endParaRPr lang="ru-RU"/>
        </a:p>
      </dgm:t>
    </dgm:pt>
    <dgm:pt modelId="{3440FB97-DFBE-427D-9ADF-1A390415E0B7}">
      <dgm:prSet phldrT="[Текст]"/>
      <dgm:spPr/>
      <dgm:t>
        <a:bodyPr/>
        <a:lstStyle/>
        <a:p>
          <a:r>
            <a:rPr lang="uk-UA" u="none" noProof="0" dirty="0">
              <a:solidFill>
                <a:schemeClr val="bg1"/>
              </a:solidFill>
            </a:rPr>
            <a:t>Демографія</a:t>
          </a:r>
        </a:p>
      </dgm:t>
    </dgm:pt>
    <dgm:pt modelId="{32728F2F-6F97-4539-BF8C-52077EA65739}" type="parTrans" cxnId="{AA59936B-F61A-47F4-AF95-EDFB21B949B2}">
      <dgm:prSet/>
      <dgm:spPr/>
      <dgm:t>
        <a:bodyPr/>
        <a:lstStyle/>
        <a:p>
          <a:endParaRPr lang="ru-RU"/>
        </a:p>
      </dgm:t>
    </dgm:pt>
    <dgm:pt modelId="{86199B19-0F59-43D5-8906-B0C8D866E196}" type="sibTrans" cxnId="{AA59936B-F61A-47F4-AF95-EDFB21B949B2}">
      <dgm:prSet/>
      <dgm:spPr/>
      <dgm:t>
        <a:bodyPr/>
        <a:lstStyle/>
        <a:p>
          <a:endParaRPr lang="ru-RU"/>
        </a:p>
      </dgm:t>
    </dgm:pt>
    <dgm:pt modelId="{E1FB07C6-0BC9-47C6-B5FA-CF7F1291BA52}">
      <dgm:prSet phldrT="[Текст]"/>
      <dgm:spPr/>
      <dgm:t>
        <a:bodyPr/>
        <a:lstStyle/>
        <a:p>
          <a:r>
            <a:rPr lang="uk-UA" u="none" noProof="0" dirty="0">
              <a:solidFill>
                <a:schemeClr val="bg1"/>
              </a:solidFill>
            </a:rPr>
            <a:t>Соціальна статистика</a:t>
          </a:r>
        </a:p>
      </dgm:t>
    </dgm:pt>
    <dgm:pt modelId="{74781283-D282-4BB5-A5EB-45EF564F9719}" type="parTrans" cxnId="{C33A1053-C1C2-4AE2-9B22-0147EFB1F5C7}">
      <dgm:prSet/>
      <dgm:spPr/>
      <dgm:t>
        <a:bodyPr/>
        <a:lstStyle/>
        <a:p>
          <a:endParaRPr lang="ru-RU"/>
        </a:p>
      </dgm:t>
    </dgm:pt>
    <dgm:pt modelId="{23375F3B-2F76-4F77-B4DC-0E72F6048B00}" type="sibTrans" cxnId="{C33A1053-C1C2-4AE2-9B22-0147EFB1F5C7}">
      <dgm:prSet/>
      <dgm:spPr/>
      <dgm:t>
        <a:bodyPr/>
        <a:lstStyle/>
        <a:p>
          <a:endParaRPr lang="ru-RU"/>
        </a:p>
      </dgm:t>
    </dgm:pt>
    <dgm:pt modelId="{0856A5DD-C03F-4AD0-9565-14AEC5E99E71}">
      <dgm:prSet phldrT="[Текст]"/>
      <dgm:spPr/>
      <dgm:t>
        <a:bodyPr/>
        <a:lstStyle/>
        <a:p>
          <a:r>
            <a:rPr lang="uk-UA" u="none" noProof="0" dirty="0">
              <a:solidFill>
                <a:schemeClr val="bg1"/>
              </a:solidFill>
            </a:rPr>
            <a:t>Соціальна гігієна</a:t>
          </a:r>
        </a:p>
      </dgm:t>
    </dgm:pt>
    <dgm:pt modelId="{A2C971DC-3E5E-47C2-B668-63C4E3921BAC}" type="parTrans" cxnId="{F9D75C55-DC04-4EF8-A2C1-A5588D238CD6}">
      <dgm:prSet/>
      <dgm:spPr/>
      <dgm:t>
        <a:bodyPr/>
        <a:lstStyle/>
        <a:p>
          <a:endParaRPr lang="ru-RU"/>
        </a:p>
      </dgm:t>
    </dgm:pt>
    <dgm:pt modelId="{4ED459B4-A3AC-4D18-BBBA-B5CF1A88B999}" type="sibTrans" cxnId="{F9D75C55-DC04-4EF8-A2C1-A5588D238CD6}">
      <dgm:prSet/>
      <dgm:spPr/>
      <dgm:t>
        <a:bodyPr/>
        <a:lstStyle/>
        <a:p>
          <a:endParaRPr lang="ru-RU"/>
        </a:p>
      </dgm:t>
    </dgm:pt>
    <dgm:pt modelId="{214C18B1-FDAA-45AE-AAAE-87F876712CFC}">
      <dgm:prSet phldrT="[Текст]"/>
      <dgm:spPr/>
      <dgm:t>
        <a:bodyPr/>
        <a:lstStyle/>
        <a:p>
          <a:r>
            <a:rPr lang="uk-UA" u="none" noProof="0" dirty="0">
              <a:solidFill>
                <a:schemeClr val="bg1"/>
              </a:solidFill>
            </a:rPr>
            <a:t>Антропологія</a:t>
          </a:r>
        </a:p>
      </dgm:t>
    </dgm:pt>
    <dgm:pt modelId="{B61D1664-5B02-4738-845A-04B70C7098B6}" type="parTrans" cxnId="{E23EC79A-3462-46FC-8524-93142A79958C}">
      <dgm:prSet/>
      <dgm:spPr/>
      <dgm:t>
        <a:bodyPr/>
        <a:lstStyle/>
        <a:p>
          <a:endParaRPr lang="ru-RU"/>
        </a:p>
      </dgm:t>
    </dgm:pt>
    <dgm:pt modelId="{3287B46E-91F5-47A1-ADC4-881FA53BFE0D}" type="sibTrans" cxnId="{E23EC79A-3462-46FC-8524-93142A79958C}">
      <dgm:prSet/>
      <dgm:spPr/>
      <dgm:t>
        <a:bodyPr/>
        <a:lstStyle/>
        <a:p>
          <a:endParaRPr lang="ru-RU"/>
        </a:p>
      </dgm:t>
    </dgm:pt>
    <dgm:pt modelId="{5C45515F-B736-468B-BF1C-A2828E4917A9}">
      <dgm:prSet phldrT="[Текст]"/>
      <dgm:spPr/>
      <dgm:t>
        <a:bodyPr/>
        <a:lstStyle/>
        <a:p>
          <a:r>
            <a:rPr lang="uk-UA" u="none" noProof="0" dirty="0">
              <a:solidFill>
                <a:schemeClr val="bg1"/>
              </a:solidFill>
            </a:rPr>
            <a:t>Етнологія</a:t>
          </a:r>
        </a:p>
      </dgm:t>
    </dgm:pt>
    <dgm:pt modelId="{EB5A28E3-17CB-4AB6-802B-DE143E85F2A9}" type="parTrans" cxnId="{85952C86-4D8C-49C9-B6F3-3EAC0BA4FEF9}">
      <dgm:prSet/>
      <dgm:spPr/>
      <dgm:t>
        <a:bodyPr/>
        <a:lstStyle/>
        <a:p>
          <a:endParaRPr lang="ru-RU"/>
        </a:p>
      </dgm:t>
    </dgm:pt>
    <dgm:pt modelId="{D9F0E26B-EE9B-4951-8861-47EE9BC4A18F}" type="sibTrans" cxnId="{85952C86-4D8C-49C9-B6F3-3EAC0BA4FEF9}">
      <dgm:prSet/>
      <dgm:spPr/>
      <dgm:t>
        <a:bodyPr/>
        <a:lstStyle/>
        <a:p>
          <a:endParaRPr lang="ru-RU"/>
        </a:p>
      </dgm:t>
    </dgm:pt>
    <dgm:pt modelId="{72297200-3731-4D09-A384-052F169A9FFE}">
      <dgm:prSet phldrT="[Текст]"/>
      <dgm:spPr/>
      <dgm:t>
        <a:bodyPr/>
        <a:lstStyle/>
        <a:p>
          <a:r>
            <a:rPr lang="uk-UA" u="none" noProof="0" dirty="0">
              <a:solidFill>
                <a:schemeClr val="bg1"/>
              </a:solidFill>
            </a:rPr>
            <a:t>Педагогіка тощо </a:t>
          </a:r>
        </a:p>
      </dgm:t>
    </dgm:pt>
    <dgm:pt modelId="{98B85C06-AFD3-483D-B9A4-600D7C24D2D7}" type="parTrans" cxnId="{45CB777A-A732-4967-A91A-A7E142E52692}">
      <dgm:prSet/>
      <dgm:spPr/>
      <dgm:t>
        <a:bodyPr/>
        <a:lstStyle/>
        <a:p>
          <a:endParaRPr lang="ru-RU"/>
        </a:p>
      </dgm:t>
    </dgm:pt>
    <dgm:pt modelId="{7106DC61-3779-45BA-A4A1-920EA0098EF4}" type="sibTrans" cxnId="{45CB777A-A732-4967-A91A-A7E142E52692}">
      <dgm:prSet/>
      <dgm:spPr/>
      <dgm:t>
        <a:bodyPr/>
        <a:lstStyle/>
        <a:p>
          <a:endParaRPr lang="ru-RU"/>
        </a:p>
      </dgm:t>
    </dgm:pt>
    <dgm:pt modelId="{A12E98B9-6B7C-422E-A05B-E5730B56928B}">
      <dgm:prSet phldrT="[Текст]"/>
      <dgm:spPr/>
      <dgm:t>
        <a:bodyPr/>
        <a:lstStyle/>
        <a:p>
          <a:r>
            <a:rPr lang="uk-UA" dirty="0"/>
            <a:t>Кібернетика  </a:t>
          </a:r>
          <a:endParaRPr lang="ru-RU" dirty="0"/>
        </a:p>
      </dgm:t>
    </dgm:pt>
    <dgm:pt modelId="{F3694E8E-125C-4A2E-933F-6AEAC4AFB7EC}" type="parTrans" cxnId="{DEA3327A-65F3-4620-9A2B-A9E219079F2E}">
      <dgm:prSet/>
      <dgm:spPr/>
      <dgm:t>
        <a:bodyPr/>
        <a:lstStyle/>
        <a:p>
          <a:endParaRPr lang="ru-RU"/>
        </a:p>
      </dgm:t>
    </dgm:pt>
    <dgm:pt modelId="{351D5C26-7FC0-49BC-9A6F-6F9C1CA1DD71}" type="sibTrans" cxnId="{DEA3327A-65F3-4620-9A2B-A9E219079F2E}">
      <dgm:prSet/>
      <dgm:spPr/>
      <dgm:t>
        <a:bodyPr/>
        <a:lstStyle/>
        <a:p>
          <a:endParaRPr lang="ru-RU"/>
        </a:p>
      </dgm:t>
    </dgm:pt>
    <dgm:pt modelId="{F3E9577D-C9AC-4F50-A1D9-2DB5F155D26B}" type="pres">
      <dgm:prSet presAssocID="{7D730697-7A4F-4395-A0E2-D3DB84531229}" presName="Name0" presStyleCnt="0">
        <dgm:presLayoutVars>
          <dgm:dir/>
          <dgm:animLvl val="lvl"/>
          <dgm:resizeHandles val="exact"/>
        </dgm:presLayoutVars>
      </dgm:prSet>
      <dgm:spPr/>
    </dgm:pt>
    <dgm:pt modelId="{DD3BEEFC-9972-4ED3-A095-6E5E3622B36A}" type="pres">
      <dgm:prSet presAssocID="{DD242FA8-3219-4069-8D57-F0837CCDE469}" presName="composite" presStyleCnt="0"/>
      <dgm:spPr/>
    </dgm:pt>
    <dgm:pt modelId="{039D4CFB-F877-4382-8E53-085C0C4DC3BA}" type="pres">
      <dgm:prSet presAssocID="{DD242FA8-3219-4069-8D57-F0837CCDE46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7705E42-C6B5-4838-A3E3-C7982050C0FF}" type="pres">
      <dgm:prSet presAssocID="{DD242FA8-3219-4069-8D57-F0837CCDE469}" presName="desTx" presStyleLbl="alignAccFollowNode1" presStyleIdx="0" presStyleCnt="3">
        <dgm:presLayoutVars>
          <dgm:bulletEnabled val="1"/>
        </dgm:presLayoutVars>
      </dgm:prSet>
      <dgm:spPr/>
    </dgm:pt>
    <dgm:pt modelId="{1672A4C9-C839-4AD9-8C91-8F40844A3B8B}" type="pres">
      <dgm:prSet presAssocID="{9FCB1617-6564-40B4-AD84-92C0AC01D6F8}" presName="space" presStyleCnt="0"/>
      <dgm:spPr/>
    </dgm:pt>
    <dgm:pt modelId="{535B538F-1980-47E0-ABF6-D85DEA903BB8}" type="pres">
      <dgm:prSet presAssocID="{9FBD58DE-38B7-4123-BDE2-B1E798E43BE3}" presName="composite" presStyleCnt="0"/>
      <dgm:spPr/>
    </dgm:pt>
    <dgm:pt modelId="{C4A9EFDC-ED07-4F2A-9AF1-0D31B8FE5F9B}" type="pres">
      <dgm:prSet presAssocID="{9FBD58DE-38B7-4123-BDE2-B1E798E43BE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7D2B5CA-798C-40E5-A9E5-99EB7E0BEA34}" type="pres">
      <dgm:prSet presAssocID="{9FBD58DE-38B7-4123-BDE2-B1E798E43BE3}" presName="desTx" presStyleLbl="alignAccFollowNode1" presStyleIdx="1" presStyleCnt="3">
        <dgm:presLayoutVars>
          <dgm:bulletEnabled val="1"/>
        </dgm:presLayoutVars>
      </dgm:prSet>
      <dgm:spPr/>
    </dgm:pt>
    <dgm:pt modelId="{C3079E86-2135-4429-8B37-6AE503BC876A}" type="pres">
      <dgm:prSet presAssocID="{564A6596-91EF-4A6B-9FFE-9290A5E2DBE1}" presName="space" presStyleCnt="0"/>
      <dgm:spPr/>
    </dgm:pt>
    <dgm:pt modelId="{C4F83F4F-220B-45CB-BE36-92016F3A4754}" type="pres">
      <dgm:prSet presAssocID="{47CBAFA3-9B6B-42F8-A5BD-B3D1FBC3510C}" presName="composite" presStyleCnt="0"/>
      <dgm:spPr/>
    </dgm:pt>
    <dgm:pt modelId="{7794F473-878D-4154-8821-31C7AC33F003}" type="pres">
      <dgm:prSet presAssocID="{47CBAFA3-9B6B-42F8-A5BD-B3D1FBC3510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C068694-C9BE-4E91-B4A2-7B2C9132DF1F}" type="pres">
      <dgm:prSet presAssocID="{47CBAFA3-9B6B-42F8-A5BD-B3D1FBC3510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E839401-77F7-437E-9921-176A00D47EEB}" srcId="{DD242FA8-3219-4069-8D57-F0837CCDE469}" destId="{143C551E-0CD9-4C26-A25B-F29FC770354B}" srcOrd="7" destOrd="0" parTransId="{AB21EF2C-0C41-4E45-BB29-25216D92CD9C}" sibTransId="{B65C31EC-1451-4B23-9ADD-55669381502E}"/>
    <dgm:cxn modelId="{131AF006-3729-4121-8B91-9422EDFF48E3}" type="presOf" srcId="{A12E98B9-6B7C-422E-A05B-E5730B56928B}" destId="{CC068694-C9BE-4E91-B4A2-7B2C9132DF1F}" srcOrd="0" destOrd="3" presId="urn:microsoft.com/office/officeart/2005/8/layout/hList1"/>
    <dgm:cxn modelId="{386EA307-A1E8-4C3B-A107-7287DB36A44A}" type="presOf" srcId="{9D3A11A0-A76C-4963-951D-B62EF6DB2AB6}" destId="{D7D2B5CA-798C-40E5-A9E5-99EB7E0BEA34}" srcOrd="0" destOrd="0" presId="urn:microsoft.com/office/officeart/2005/8/layout/hList1"/>
    <dgm:cxn modelId="{3AE6F707-5AA3-4066-B5C7-2E8C71F999CE}" srcId="{7D730697-7A4F-4395-A0E2-D3DB84531229}" destId="{47CBAFA3-9B6B-42F8-A5BD-B3D1FBC3510C}" srcOrd="2" destOrd="0" parTransId="{D65EEB8F-AE2C-4B4C-AC31-6BE00C882617}" sibTransId="{95596115-97F9-41E8-8CEB-DD13B958B9DD}"/>
    <dgm:cxn modelId="{B734F11D-1DBB-4396-8020-0C0F010FAB4E}" type="presOf" srcId="{58FEF597-23B2-4975-8C5D-BCCA9A58FC91}" destId="{F7705E42-C6B5-4838-A3E3-C7982050C0FF}" srcOrd="0" destOrd="4" presId="urn:microsoft.com/office/officeart/2005/8/layout/hList1"/>
    <dgm:cxn modelId="{6A85E11E-1FAA-42BC-9852-6D6D212D8F6D}" type="presOf" srcId="{91B14C79-DEC1-4314-955F-8B5C74CEB090}" destId="{F7705E42-C6B5-4838-A3E3-C7982050C0FF}" srcOrd="0" destOrd="3" presId="urn:microsoft.com/office/officeart/2005/8/layout/hList1"/>
    <dgm:cxn modelId="{B7A2E231-1597-43A2-B632-3D6991EDA797}" srcId="{DD242FA8-3219-4069-8D57-F0837CCDE469}" destId="{33677C93-F855-40CB-8F94-FA17805E02B0}" srcOrd="0" destOrd="0" parTransId="{F7B25C65-7C19-4538-B67F-DFFF938674E3}" sibTransId="{7B00194B-6410-4D45-B6C6-7B79E16D7E0E}"/>
    <dgm:cxn modelId="{CA484D33-AA34-4E7F-AD0C-1CF9DE72C199}" srcId="{9FBD58DE-38B7-4123-BDE2-B1E798E43BE3}" destId="{BA471002-4956-4330-B68D-47D662EB9095}" srcOrd="1" destOrd="0" parTransId="{91478FF7-439C-4C2B-BD91-092AAF618AF6}" sibTransId="{A5C0DE12-73B0-4102-8240-456AFDD45B06}"/>
    <dgm:cxn modelId="{4519553A-3BEF-40E0-8ECF-A7DCA2487394}" type="presOf" srcId="{DD242FA8-3219-4069-8D57-F0837CCDE469}" destId="{039D4CFB-F877-4382-8E53-085C0C4DC3BA}" srcOrd="0" destOrd="0" presId="urn:microsoft.com/office/officeart/2005/8/layout/hList1"/>
    <dgm:cxn modelId="{F133ED5B-6309-4BA2-B7AD-506B30040CE0}" type="presOf" srcId="{8CD4EA23-DE3F-47D1-86FB-17F2697FCCC3}" destId="{F7705E42-C6B5-4838-A3E3-C7982050C0FF}" srcOrd="0" destOrd="5" presId="urn:microsoft.com/office/officeart/2005/8/layout/hList1"/>
    <dgm:cxn modelId="{80114E63-42FA-4626-AA08-A1513ED77B2F}" srcId="{9FBD58DE-38B7-4123-BDE2-B1E798E43BE3}" destId="{A41D483A-96E2-4461-8FDE-52AEB983224C}" srcOrd="2" destOrd="0" parTransId="{7BADF65B-36B0-4231-9910-EB7C2AD3A52B}" sibTransId="{AB1B1CF0-1CFF-4557-8A1F-D0AACBEB4C85}"/>
    <dgm:cxn modelId="{7DA82044-7871-4AF7-86FB-60D87EC2138D}" srcId="{9FBD58DE-38B7-4123-BDE2-B1E798E43BE3}" destId="{B7BF7EC6-C847-4B2B-AB1C-CA22C9CA8B39}" srcOrd="3" destOrd="0" parTransId="{1E753D67-794D-4A13-AE87-0645B18EFE67}" sibTransId="{927ADB92-6F56-4070-ADB9-4CA45A8C5A6D}"/>
    <dgm:cxn modelId="{F6DD3F68-81CA-45EE-85A7-4D4FD0E8AAC4}" srcId="{DD242FA8-3219-4069-8D57-F0837CCDE469}" destId="{91B14C79-DEC1-4314-955F-8B5C74CEB090}" srcOrd="3" destOrd="0" parTransId="{76006DB6-4060-4892-8D12-F0679D92C88E}" sibTransId="{AE87CD49-4370-4B52-BD17-522CB49BBC60}"/>
    <dgm:cxn modelId="{AA59936B-F61A-47F4-AF95-EDFB21B949B2}" srcId="{9FBD58DE-38B7-4123-BDE2-B1E798E43BE3}" destId="{3440FB97-DFBE-427D-9ADF-1A390415E0B7}" srcOrd="6" destOrd="0" parTransId="{32728F2F-6F97-4539-BF8C-52077EA65739}" sibTransId="{86199B19-0F59-43D5-8906-B0C8D866E196}"/>
    <dgm:cxn modelId="{DA87FC4C-1969-48B6-ADA0-537B004FCA8B}" srcId="{47CBAFA3-9B6B-42F8-A5BD-B3D1FBC3510C}" destId="{B35A4B6E-00A1-4611-9964-58C2648554B4}" srcOrd="1" destOrd="0" parTransId="{A7A713E4-5390-4816-B2AE-72BC42E6AA12}" sibTransId="{DD6CAB36-0776-441C-87A7-59FAB7C13815}"/>
    <dgm:cxn modelId="{6EACA96D-95F2-4715-B7F5-6C37B8095493}" type="presOf" srcId="{214C18B1-FDAA-45AE-AAAE-87F876712CFC}" destId="{D7D2B5CA-798C-40E5-A9E5-99EB7E0BEA34}" srcOrd="0" destOrd="9" presId="urn:microsoft.com/office/officeart/2005/8/layout/hList1"/>
    <dgm:cxn modelId="{E91B0E6E-233D-49D0-81C1-3B97F72E2E74}" type="presOf" srcId="{BA471002-4956-4330-B68D-47D662EB9095}" destId="{D7D2B5CA-798C-40E5-A9E5-99EB7E0BEA34}" srcOrd="0" destOrd="1" presId="urn:microsoft.com/office/officeart/2005/8/layout/hList1"/>
    <dgm:cxn modelId="{ADAC7151-22A8-425A-981D-E2E7DEF9A18E}" type="presOf" srcId="{B35A4B6E-00A1-4611-9964-58C2648554B4}" destId="{CC068694-C9BE-4E91-B4A2-7B2C9132DF1F}" srcOrd="0" destOrd="1" presId="urn:microsoft.com/office/officeart/2005/8/layout/hList1"/>
    <dgm:cxn modelId="{8247BD71-EC0F-4380-B3AE-D2D6BC15E191}" srcId="{7D730697-7A4F-4395-A0E2-D3DB84531229}" destId="{9FBD58DE-38B7-4123-BDE2-B1E798E43BE3}" srcOrd="1" destOrd="0" parTransId="{8624B14F-9B9A-45FB-A7A2-672F98585024}" sibTransId="{564A6596-91EF-4A6B-9FFE-9290A5E2DBE1}"/>
    <dgm:cxn modelId="{0A63B272-1347-4987-9491-C87254A6709D}" type="presOf" srcId="{F977E12C-EF4C-4264-9E6A-83E9C5E4E172}" destId="{CC068694-C9BE-4E91-B4A2-7B2C9132DF1F}" srcOrd="0" destOrd="2" presId="urn:microsoft.com/office/officeart/2005/8/layout/hList1"/>
    <dgm:cxn modelId="{C33A1053-C1C2-4AE2-9B22-0147EFB1F5C7}" srcId="{9FBD58DE-38B7-4123-BDE2-B1E798E43BE3}" destId="{E1FB07C6-0BC9-47C6-B5FA-CF7F1291BA52}" srcOrd="7" destOrd="0" parTransId="{74781283-D282-4BB5-A5EB-45EF564F9719}" sibTransId="{23375F3B-2F76-4F77-B4DC-0E72F6048B00}"/>
    <dgm:cxn modelId="{717CC853-564C-4A71-A4C3-7DE44730E860}" type="presOf" srcId="{47CBAFA3-9B6B-42F8-A5BD-B3D1FBC3510C}" destId="{7794F473-878D-4154-8821-31C7AC33F003}" srcOrd="0" destOrd="0" presId="urn:microsoft.com/office/officeart/2005/8/layout/hList1"/>
    <dgm:cxn modelId="{F9D75C55-DC04-4EF8-A2C1-A5588D238CD6}" srcId="{9FBD58DE-38B7-4123-BDE2-B1E798E43BE3}" destId="{0856A5DD-C03F-4AD0-9565-14AEC5E99E71}" srcOrd="8" destOrd="0" parTransId="{A2C971DC-3E5E-47C2-B668-63C4E3921BAC}" sibTransId="{4ED459B4-A3AC-4D18-BBBA-B5CF1A88B999}"/>
    <dgm:cxn modelId="{DED87456-9CE2-4C49-AA4B-458EC91F945B}" srcId="{DD242FA8-3219-4069-8D57-F0837CCDE469}" destId="{A2272FC6-1F03-462F-B217-BA82B6EB2D6B}" srcOrd="6" destOrd="0" parTransId="{E7F18254-7E0A-4FD8-B29E-961B3E18CF4A}" sibTransId="{70982232-D1C0-4DFD-8EEC-68D541FAE997}"/>
    <dgm:cxn modelId="{737A3857-1E54-4F0A-90DA-1872B613D2BC}" srcId="{DD242FA8-3219-4069-8D57-F0837CCDE469}" destId="{6F7B1248-D61B-415B-8865-86667290AEE3}" srcOrd="1" destOrd="0" parTransId="{C82FBD50-52AD-40A4-9D0A-692A104E4104}" sibTransId="{1CD1D58D-13AB-4F2A-AC11-C274B48BE026}"/>
    <dgm:cxn modelId="{C0671759-3157-4F80-BED1-F79A146AED98}" type="presOf" srcId="{5C45515F-B736-468B-BF1C-A2828E4917A9}" destId="{D7D2B5CA-798C-40E5-A9E5-99EB7E0BEA34}" srcOrd="0" destOrd="10" presId="urn:microsoft.com/office/officeart/2005/8/layout/hList1"/>
    <dgm:cxn modelId="{DEA3327A-65F3-4620-9A2B-A9E219079F2E}" srcId="{47CBAFA3-9B6B-42F8-A5BD-B3D1FBC3510C}" destId="{A12E98B9-6B7C-422E-A05B-E5730B56928B}" srcOrd="3" destOrd="0" parTransId="{F3694E8E-125C-4A2E-933F-6AEAC4AFB7EC}" sibTransId="{351D5C26-7FC0-49BC-9A6F-6F9C1CA1DD71}"/>
    <dgm:cxn modelId="{45CB777A-A732-4967-A91A-A7E142E52692}" srcId="{9FBD58DE-38B7-4123-BDE2-B1E798E43BE3}" destId="{72297200-3731-4D09-A384-052F169A9FFE}" srcOrd="11" destOrd="0" parTransId="{98B85C06-AFD3-483D-B9A4-600D7C24D2D7}" sibTransId="{7106DC61-3779-45BA-A4A1-920EA0098EF4}"/>
    <dgm:cxn modelId="{14642C7C-C6ED-416C-9E22-E515BE9C9047}" type="presOf" srcId="{6F7B1248-D61B-415B-8865-86667290AEE3}" destId="{F7705E42-C6B5-4838-A3E3-C7982050C0FF}" srcOrd="0" destOrd="1" presId="urn:microsoft.com/office/officeart/2005/8/layout/hList1"/>
    <dgm:cxn modelId="{A6B73A81-92A1-4B7B-8281-8364F4036675}" srcId="{DD242FA8-3219-4069-8D57-F0837CCDE469}" destId="{8CD4EA23-DE3F-47D1-86FB-17F2697FCCC3}" srcOrd="5" destOrd="0" parTransId="{3841441E-D38C-4B6B-AF35-4104A964B12E}" sibTransId="{05B64DC9-5EBC-4DB7-8206-456F185C2CA3}"/>
    <dgm:cxn modelId="{CC8E5C83-F181-44C8-82DF-FDA47FB95D36}" type="presOf" srcId="{9FBD58DE-38B7-4123-BDE2-B1E798E43BE3}" destId="{C4A9EFDC-ED07-4F2A-9AF1-0D31B8FE5F9B}" srcOrd="0" destOrd="0" presId="urn:microsoft.com/office/officeart/2005/8/layout/hList1"/>
    <dgm:cxn modelId="{85952C86-4D8C-49C9-B6F3-3EAC0BA4FEF9}" srcId="{9FBD58DE-38B7-4123-BDE2-B1E798E43BE3}" destId="{5C45515F-B736-468B-BF1C-A2828E4917A9}" srcOrd="10" destOrd="0" parTransId="{EB5A28E3-17CB-4AB6-802B-DE143E85F2A9}" sibTransId="{D9F0E26B-EE9B-4951-8861-47EE9BC4A18F}"/>
    <dgm:cxn modelId="{DDD65388-801B-4842-B27B-6DCF988DC9E9}" type="presOf" srcId="{5EF8F099-0054-4F1D-ABBD-13AD9183F5B6}" destId="{CC068694-C9BE-4E91-B4A2-7B2C9132DF1F}" srcOrd="0" destOrd="0" presId="urn:microsoft.com/office/officeart/2005/8/layout/hList1"/>
    <dgm:cxn modelId="{7C20908D-252E-416E-AF5B-B930BFBC2F0A}" type="presOf" srcId="{3440FB97-DFBE-427D-9ADF-1A390415E0B7}" destId="{D7D2B5CA-798C-40E5-A9E5-99EB7E0BEA34}" srcOrd="0" destOrd="6" presId="urn:microsoft.com/office/officeart/2005/8/layout/hList1"/>
    <dgm:cxn modelId="{78649198-879A-4799-848E-14D170B6978D}" type="presOf" srcId="{B9AFA94B-607B-412D-8E1E-C056127F82CD}" destId="{F7705E42-C6B5-4838-A3E3-C7982050C0FF}" srcOrd="0" destOrd="9" presId="urn:microsoft.com/office/officeart/2005/8/layout/hList1"/>
    <dgm:cxn modelId="{FA3D139A-6508-447D-82B2-79A816B5550E}" type="presOf" srcId="{B7BF7EC6-C847-4B2B-AB1C-CA22C9CA8B39}" destId="{D7D2B5CA-798C-40E5-A9E5-99EB7E0BEA34}" srcOrd="0" destOrd="3" presId="urn:microsoft.com/office/officeart/2005/8/layout/hList1"/>
    <dgm:cxn modelId="{E23EC79A-3462-46FC-8524-93142A79958C}" srcId="{9FBD58DE-38B7-4123-BDE2-B1E798E43BE3}" destId="{214C18B1-FDAA-45AE-AAAE-87F876712CFC}" srcOrd="9" destOrd="0" parTransId="{B61D1664-5B02-4738-845A-04B70C7098B6}" sibTransId="{3287B46E-91F5-47A1-ADC4-881FA53BFE0D}"/>
    <dgm:cxn modelId="{9441E79C-01D4-4C5C-9D80-2125F13EDAEE}" type="presOf" srcId="{A2272FC6-1F03-462F-B217-BA82B6EB2D6B}" destId="{F7705E42-C6B5-4838-A3E3-C7982050C0FF}" srcOrd="0" destOrd="6" presId="urn:microsoft.com/office/officeart/2005/8/layout/hList1"/>
    <dgm:cxn modelId="{AC84129F-7A27-455E-892D-03646359E3E2}" type="presOf" srcId="{0856A5DD-C03F-4AD0-9565-14AEC5E99E71}" destId="{D7D2B5CA-798C-40E5-A9E5-99EB7E0BEA34}" srcOrd="0" destOrd="8" presId="urn:microsoft.com/office/officeart/2005/8/layout/hList1"/>
    <dgm:cxn modelId="{7CA5709F-1557-4F43-9C7F-CDA7B2EB05E0}" type="presOf" srcId="{C615C6F5-8376-4957-A2DD-DFBAC25DA2DD}" destId="{F7705E42-C6B5-4838-A3E3-C7982050C0FF}" srcOrd="0" destOrd="2" presId="urn:microsoft.com/office/officeart/2005/8/layout/hList1"/>
    <dgm:cxn modelId="{93D67DA4-6BC9-4BD2-A53D-4896728FC116}" type="presOf" srcId="{FD0F3141-6FAC-4D91-89BB-B845850F920E}" destId="{F7705E42-C6B5-4838-A3E3-C7982050C0FF}" srcOrd="0" destOrd="8" presId="urn:microsoft.com/office/officeart/2005/8/layout/hList1"/>
    <dgm:cxn modelId="{9829C4A9-00B7-4213-9F7D-50C750011ABD}" srcId="{DD242FA8-3219-4069-8D57-F0837CCDE469}" destId="{C615C6F5-8376-4957-A2DD-DFBAC25DA2DD}" srcOrd="2" destOrd="0" parTransId="{439CA9D9-CE62-46F1-AB83-893BA053FEF6}" sibTransId="{71E21187-F565-4F14-AC7D-3860DD40DFC6}"/>
    <dgm:cxn modelId="{4C9DCDAB-777E-4916-AF88-EA5406AEB920}" srcId="{9FBD58DE-38B7-4123-BDE2-B1E798E43BE3}" destId="{63E524E9-D58C-4E21-A670-BA1487C814D4}" srcOrd="5" destOrd="0" parTransId="{26464CFF-413F-4CD7-B39C-461264B7E65E}" sibTransId="{4F093243-EA4A-4C3A-A103-D19EDF8959F0}"/>
    <dgm:cxn modelId="{66B67DB6-AC69-4835-B200-F87F8C4B6097}" type="presOf" srcId="{72297200-3731-4D09-A384-052F169A9FFE}" destId="{D7D2B5CA-798C-40E5-A9E5-99EB7E0BEA34}" srcOrd="0" destOrd="11" presId="urn:microsoft.com/office/officeart/2005/8/layout/hList1"/>
    <dgm:cxn modelId="{0BB24CB8-7C64-43C8-B897-C8610109B243}" type="presOf" srcId="{33677C93-F855-40CB-8F94-FA17805E02B0}" destId="{F7705E42-C6B5-4838-A3E3-C7982050C0FF}" srcOrd="0" destOrd="0" presId="urn:microsoft.com/office/officeart/2005/8/layout/hList1"/>
    <dgm:cxn modelId="{01D53CBC-DF2D-4BDF-B873-3D1521AAC3BC}" srcId="{DD242FA8-3219-4069-8D57-F0837CCDE469}" destId="{B9AFA94B-607B-412D-8E1E-C056127F82CD}" srcOrd="9" destOrd="0" parTransId="{88DF699F-C239-4100-A149-81D3446B7CA5}" sibTransId="{1B564826-28AC-4E15-B79F-411DC9CE0DCB}"/>
    <dgm:cxn modelId="{968FA0BC-2E23-4078-93B0-EB386DC17332}" srcId="{DD242FA8-3219-4069-8D57-F0837CCDE469}" destId="{58FEF597-23B2-4975-8C5D-BCCA9A58FC91}" srcOrd="4" destOrd="0" parTransId="{ED295790-C2D8-4BAC-BDA7-CEBFE7BFCDB5}" sibTransId="{E99C948F-CBEB-46E5-940C-A5DDF795F03C}"/>
    <dgm:cxn modelId="{1E3701C6-523B-4A4C-931E-63304ECE6727}" type="presOf" srcId="{143C551E-0CD9-4C26-A25B-F29FC770354B}" destId="{F7705E42-C6B5-4838-A3E3-C7982050C0FF}" srcOrd="0" destOrd="7" presId="urn:microsoft.com/office/officeart/2005/8/layout/hList1"/>
    <dgm:cxn modelId="{13B277C6-2D07-4767-8D07-1E5827CCCFC2}" type="presOf" srcId="{63E524E9-D58C-4E21-A670-BA1487C814D4}" destId="{D7D2B5CA-798C-40E5-A9E5-99EB7E0BEA34}" srcOrd="0" destOrd="5" presId="urn:microsoft.com/office/officeart/2005/8/layout/hList1"/>
    <dgm:cxn modelId="{4E5AFFCE-89EA-4BD3-93BE-76E8C09CA980}" srcId="{47CBAFA3-9B6B-42F8-A5BD-B3D1FBC3510C}" destId="{5EF8F099-0054-4F1D-ABBD-13AD9183F5B6}" srcOrd="0" destOrd="0" parTransId="{A99CD108-7DE6-4FB8-B637-3A3CC971A16E}" sibTransId="{31C62CAA-1D85-4B00-BB91-48B35E7E72F3}"/>
    <dgm:cxn modelId="{51E4D5D2-F7E2-4749-AA46-8C2EA5D179D6}" type="presOf" srcId="{9D276C34-48A0-4F24-B3B7-81D1A0F06558}" destId="{D7D2B5CA-798C-40E5-A9E5-99EB7E0BEA34}" srcOrd="0" destOrd="4" presId="urn:microsoft.com/office/officeart/2005/8/layout/hList1"/>
    <dgm:cxn modelId="{1EA5F5D8-2B75-4176-8CAB-82847C325043}" srcId="{9FBD58DE-38B7-4123-BDE2-B1E798E43BE3}" destId="{9D276C34-48A0-4F24-B3B7-81D1A0F06558}" srcOrd="4" destOrd="0" parTransId="{47ACA8FF-4015-497E-97CA-A7236986C217}" sibTransId="{6F5F9E48-E64D-49BC-AD96-A04A88AD7DDD}"/>
    <dgm:cxn modelId="{E1FF60DD-4715-4408-8B5C-7565838796A8}" type="presOf" srcId="{A41D483A-96E2-4461-8FDE-52AEB983224C}" destId="{D7D2B5CA-798C-40E5-A9E5-99EB7E0BEA34}" srcOrd="0" destOrd="2" presId="urn:microsoft.com/office/officeart/2005/8/layout/hList1"/>
    <dgm:cxn modelId="{4C8845DE-DA93-4B27-88B5-764DA27C83AF}" srcId="{DD242FA8-3219-4069-8D57-F0837CCDE469}" destId="{FD0F3141-6FAC-4D91-89BB-B845850F920E}" srcOrd="8" destOrd="0" parTransId="{904B2311-28A6-4254-8A27-C42F8A39C636}" sibTransId="{91CCDDB7-FA07-4401-A118-5E698BC8662E}"/>
    <dgm:cxn modelId="{9BB77FDE-C79D-42D1-B0A3-FE7F0404F0E1}" type="presOf" srcId="{7D730697-7A4F-4395-A0E2-D3DB84531229}" destId="{F3E9577D-C9AC-4F50-A1D9-2DB5F155D26B}" srcOrd="0" destOrd="0" presId="urn:microsoft.com/office/officeart/2005/8/layout/hList1"/>
    <dgm:cxn modelId="{D59B54E0-FE27-44E3-8098-6E973A3C65D7}" srcId="{7D730697-7A4F-4395-A0E2-D3DB84531229}" destId="{DD242FA8-3219-4069-8D57-F0837CCDE469}" srcOrd="0" destOrd="0" parTransId="{78416632-6331-407C-A13C-6FD41F811AF8}" sibTransId="{9FCB1617-6564-40B4-AD84-92C0AC01D6F8}"/>
    <dgm:cxn modelId="{4B951FE4-53B3-44B1-8E9D-98FB646757E5}" type="presOf" srcId="{E1FB07C6-0BC9-47C6-B5FA-CF7F1291BA52}" destId="{D7D2B5CA-798C-40E5-A9E5-99EB7E0BEA34}" srcOrd="0" destOrd="7" presId="urn:microsoft.com/office/officeart/2005/8/layout/hList1"/>
    <dgm:cxn modelId="{94896EEC-0C48-42F2-85AF-A014992B3DC4}" srcId="{47CBAFA3-9B6B-42F8-A5BD-B3D1FBC3510C}" destId="{F977E12C-EF4C-4264-9E6A-83E9C5E4E172}" srcOrd="2" destOrd="0" parTransId="{C08C9437-1DDC-4204-A499-50E0E37A419E}" sibTransId="{A3D749EA-5FC8-4C2B-9650-C0D20DDBC47E}"/>
    <dgm:cxn modelId="{71E621F3-8332-484D-8B96-3BE6CED4E4D7}" srcId="{9FBD58DE-38B7-4123-BDE2-B1E798E43BE3}" destId="{9D3A11A0-A76C-4963-951D-B62EF6DB2AB6}" srcOrd="0" destOrd="0" parTransId="{EC87F07C-88E2-4C2E-8243-E5CBABB2E230}" sibTransId="{229BC39F-242E-49E1-BE72-C2B44F114BDF}"/>
    <dgm:cxn modelId="{39E0B977-1A10-4637-ADF5-A65D5F75A94B}" type="presParOf" srcId="{F3E9577D-C9AC-4F50-A1D9-2DB5F155D26B}" destId="{DD3BEEFC-9972-4ED3-A095-6E5E3622B36A}" srcOrd="0" destOrd="0" presId="urn:microsoft.com/office/officeart/2005/8/layout/hList1"/>
    <dgm:cxn modelId="{4421F374-5C99-4EB8-8B4C-3D22FCBAF6DC}" type="presParOf" srcId="{DD3BEEFC-9972-4ED3-A095-6E5E3622B36A}" destId="{039D4CFB-F877-4382-8E53-085C0C4DC3BA}" srcOrd="0" destOrd="0" presId="urn:microsoft.com/office/officeart/2005/8/layout/hList1"/>
    <dgm:cxn modelId="{A3FB18EC-D6C5-42D5-9916-8103EBD95B8E}" type="presParOf" srcId="{DD3BEEFC-9972-4ED3-A095-6E5E3622B36A}" destId="{F7705E42-C6B5-4838-A3E3-C7982050C0FF}" srcOrd="1" destOrd="0" presId="urn:microsoft.com/office/officeart/2005/8/layout/hList1"/>
    <dgm:cxn modelId="{51AF17E6-CEFB-4619-BDE7-CCE61D3EFD70}" type="presParOf" srcId="{F3E9577D-C9AC-4F50-A1D9-2DB5F155D26B}" destId="{1672A4C9-C839-4AD9-8C91-8F40844A3B8B}" srcOrd="1" destOrd="0" presId="urn:microsoft.com/office/officeart/2005/8/layout/hList1"/>
    <dgm:cxn modelId="{5ECD1F3A-0976-44EE-8F80-42AA015E467C}" type="presParOf" srcId="{F3E9577D-C9AC-4F50-A1D9-2DB5F155D26B}" destId="{535B538F-1980-47E0-ABF6-D85DEA903BB8}" srcOrd="2" destOrd="0" presId="urn:microsoft.com/office/officeart/2005/8/layout/hList1"/>
    <dgm:cxn modelId="{7D720B55-B674-44C1-BD21-B7514C4B8145}" type="presParOf" srcId="{535B538F-1980-47E0-ABF6-D85DEA903BB8}" destId="{C4A9EFDC-ED07-4F2A-9AF1-0D31B8FE5F9B}" srcOrd="0" destOrd="0" presId="urn:microsoft.com/office/officeart/2005/8/layout/hList1"/>
    <dgm:cxn modelId="{CD573468-4B3F-4CAF-B9E4-A5B2C74DAE9E}" type="presParOf" srcId="{535B538F-1980-47E0-ABF6-D85DEA903BB8}" destId="{D7D2B5CA-798C-40E5-A9E5-99EB7E0BEA34}" srcOrd="1" destOrd="0" presId="urn:microsoft.com/office/officeart/2005/8/layout/hList1"/>
    <dgm:cxn modelId="{72AAC0F8-BFFD-4D39-86F8-B76C1DDFD0F6}" type="presParOf" srcId="{F3E9577D-C9AC-4F50-A1D9-2DB5F155D26B}" destId="{C3079E86-2135-4429-8B37-6AE503BC876A}" srcOrd="3" destOrd="0" presId="urn:microsoft.com/office/officeart/2005/8/layout/hList1"/>
    <dgm:cxn modelId="{F76C9EB2-5965-44E9-A3DB-4EC55A62D344}" type="presParOf" srcId="{F3E9577D-C9AC-4F50-A1D9-2DB5F155D26B}" destId="{C4F83F4F-220B-45CB-BE36-92016F3A4754}" srcOrd="4" destOrd="0" presId="urn:microsoft.com/office/officeart/2005/8/layout/hList1"/>
    <dgm:cxn modelId="{F241006F-AAA8-4A6A-93E6-82127E41C84C}" type="presParOf" srcId="{C4F83F4F-220B-45CB-BE36-92016F3A4754}" destId="{7794F473-878D-4154-8821-31C7AC33F003}" srcOrd="0" destOrd="0" presId="urn:microsoft.com/office/officeart/2005/8/layout/hList1"/>
    <dgm:cxn modelId="{B4689220-2175-4ACC-BC7B-DE9DA66FDA41}" type="presParOf" srcId="{C4F83F4F-220B-45CB-BE36-92016F3A4754}" destId="{CC068694-C9BE-4E91-B4A2-7B2C9132DF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E20869-D55C-42C1-A209-F8155B30160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0FBCA33-352A-4D4F-A6CF-56A3A8841CD4}">
      <dgm:prSet custT="1"/>
      <dgm:spPr/>
      <dgm:t>
        <a:bodyPr/>
        <a:lstStyle/>
        <a:p>
          <a:r>
            <a:rPr lang="uk-UA" sz="4000" b="1" i="1" u="none" noProof="0" dirty="0"/>
            <a:t>Юридична наука </a:t>
          </a:r>
          <a:r>
            <a:rPr lang="uk-UA" sz="4000" b="0" i="0" u="none" noProof="0" dirty="0"/>
            <a:t>— це система об'єктивних соціально значущих знань про закономірності права і держави (державно-правові закономірності). </a:t>
          </a:r>
          <a:endParaRPr lang="uk-UA" sz="4000" u="none" noProof="0" dirty="0"/>
        </a:p>
      </dgm:t>
    </dgm:pt>
    <dgm:pt modelId="{AB9CF07B-121E-4EBF-9BC7-1515A14AE115}" type="parTrans" cxnId="{91FF593C-DB27-4BCE-AA77-BA88702DF209}">
      <dgm:prSet/>
      <dgm:spPr/>
      <dgm:t>
        <a:bodyPr/>
        <a:lstStyle/>
        <a:p>
          <a:endParaRPr lang="uk-UA"/>
        </a:p>
      </dgm:t>
    </dgm:pt>
    <dgm:pt modelId="{468ED0FA-E510-4A2F-AA98-2781D861B1DE}" type="sibTrans" cxnId="{91FF593C-DB27-4BCE-AA77-BA88702DF209}">
      <dgm:prSet/>
      <dgm:spPr/>
      <dgm:t>
        <a:bodyPr/>
        <a:lstStyle/>
        <a:p>
          <a:endParaRPr lang="uk-UA"/>
        </a:p>
      </dgm:t>
    </dgm:pt>
    <dgm:pt modelId="{97DB0E85-AC6A-43BC-9C90-270B24F76FD5}" type="pres">
      <dgm:prSet presAssocID="{C9E20869-D55C-42C1-A209-F8155B3016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5E5060-274B-47E1-AEB6-3E81E3971100}" type="pres">
      <dgm:prSet presAssocID="{C0FBCA33-352A-4D4F-A6CF-56A3A8841CD4}" presName="root" presStyleCnt="0"/>
      <dgm:spPr/>
    </dgm:pt>
    <dgm:pt modelId="{BD41A37B-C5E5-4D36-B223-3ADB1CD0EA1A}" type="pres">
      <dgm:prSet presAssocID="{C0FBCA33-352A-4D4F-A6CF-56A3A8841CD4}" presName="rootComposite" presStyleCnt="0"/>
      <dgm:spPr/>
    </dgm:pt>
    <dgm:pt modelId="{2FE8ADED-21EC-41FD-B183-F78B0AC38D4C}" type="pres">
      <dgm:prSet presAssocID="{C0FBCA33-352A-4D4F-A6CF-56A3A8841CD4}" presName="rootText" presStyleLbl="node1" presStyleIdx="0" presStyleCnt="1" custScaleY="81165"/>
      <dgm:spPr/>
    </dgm:pt>
    <dgm:pt modelId="{1FC37FB1-90CB-4192-8E43-32B3FF4EF0A1}" type="pres">
      <dgm:prSet presAssocID="{C0FBCA33-352A-4D4F-A6CF-56A3A8841CD4}" presName="rootConnector" presStyleLbl="node1" presStyleIdx="0" presStyleCnt="1"/>
      <dgm:spPr/>
    </dgm:pt>
    <dgm:pt modelId="{2BE5A884-3334-49A9-BD8B-64639963103D}" type="pres">
      <dgm:prSet presAssocID="{C0FBCA33-352A-4D4F-A6CF-56A3A8841CD4}" presName="childShape" presStyleCnt="0"/>
      <dgm:spPr/>
    </dgm:pt>
  </dgm:ptLst>
  <dgm:cxnLst>
    <dgm:cxn modelId="{D0A44E07-A85D-45EE-B53A-515BEACA6B73}" type="presOf" srcId="{C9E20869-D55C-42C1-A209-F8155B30160B}" destId="{97DB0E85-AC6A-43BC-9C90-270B24F76FD5}" srcOrd="0" destOrd="0" presId="urn:microsoft.com/office/officeart/2005/8/layout/hierarchy3"/>
    <dgm:cxn modelId="{91FF593C-DB27-4BCE-AA77-BA88702DF209}" srcId="{C9E20869-D55C-42C1-A209-F8155B30160B}" destId="{C0FBCA33-352A-4D4F-A6CF-56A3A8841CD4}" srcOrd="0" destOrd="0" parTransId="{AB9CF07B-121E-4EBF-9BC7-1515A14AE115}" sibTransId="{468ED0FA-E510-4A2F-AA98-2781D861B1DE}"/>
    <dgm:cxn modelId="{F98A599F-9F08-488C-861C-B43DA5A8551F}" type="presOf" srcId="{C0FBCA33-352A-4D4F-A6CF-56A3A8841CD4}" destId="{1FC37FB1-90CB-4192-8E43-32B3FF4EF0A1}" srcOrd="1" destOrd="0" presId="urn:microsoft.com/office/officeart/2005/8/layout/hierarchy3"/>
    <dgm:cxn modelId="{0521C9F2-F3EE-4BFB-A5CF-BCA8FD61100E}" type="presOf" srcId="{C0FBCA33-352A-4D4F-A6CF-56A3A8841CD4}" destId="{2FE8ADED-21EC-41FD-B183-F78B0AC38D4C}" srcOrd="0" destOrd="0" presId="urn:microsoft.com/office/officeart/2005/8/layout/hierarchy3"/>
    <dgm:cxn modelId="{DBE4BBC3-E46C-480A-AE96-368E2D142E61}" type="presParOf" srcId="{97DB0E85-AC6A-43BC-9C90-270B24F76FD5}" destId="{1C5E5060-274B-47E1-AEB6-3E81E3971100}" srcOrd="0" destOrd="0" presId="urn:microsoft.com/office/officeart/2005/8/layout/hierarchy3"/>
    <dgm:cxn modelId="{40402E78-4F77-453D-BA7A-0E6ABE8F88F6}" type="presParOf" srcId="{1C5E5060-274B-47E1-AEB6-3E81E3971100}" destId="{BD41A37B-C5E5-4D36-B223-3ADB1CD0EA1A}" srcOrd="0" destOrd="0" presId="urn:microsoft.com/office/officeart/2005/8/layout/hierarchy3"/>
    <dgm:cxn modelId="{50A64CE9-EA29-4AA3-A0D5-061EB243DBA9}" type="presParOf" srcId="{BD41A37B-C5E5-4D36-B223-3ADB1CD0EA1A}" destId="{2FE8ADED-21EC-41FD-B183-F78B0AC38D4C}" srcOrd="0" destOrd="0" presId="urn:microsoft.com/office/officeart/2005/8/layout/hierarchy3"/>
    <dgm:cxn modelId="{7EDFCCD7-3F23-4948-86AF-14918699D870}" type="presParOf" srcId="{BD41A37B-C5E5-4D36-B223-3ADB1CD0EA1A}" destId="{1FC37FB1-90CB-4192-8E43-32B3FF4EF0A1}" srcOrd="1" destOrd="0" presId="urn:microsoft.com/office/officeart/2005/8/layout/hierarchy3"/>
    <dgm:cxn modelId="{FA155B29-783D-49F5-B3C7-9C606787AECE}" type="presParOf" srcId="{1C5E5060-274B-47E1-AEB6-3E81E3971100}" destId="{2BE5A884-3334-49A9-BD8B-64639963103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361825-6588-4069-ADD7-003EF9EEE29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879840-0CFE-43AD-8EFF-A4147303BF3E}">
      <dgm:prSet phldrT="[Текст]" custT="1"/>
      <dgm:spPr/>
      <dgm:t>
        <a:bodyPr/>
        <a:lstStyle/>
        <a:p>
          <a:r>
            <a:rPr lang="ru-RU" sz="2000" dirty="0" err="1"/>
            <a:t>суб’єкти</a:t>
          </a:r>
          <a:r>
            <a:rPr lang="ru-RU" sz="2000" dirty="0"/>
            <a:t> </a:t>
          </a:r>
          <a:r>
            <a:rPr lang="ru-RU" sz="2000" dirty="0" err="1"/>
            <a:t>наукової</a:t>
          </a:r>
          <a:r>
            <a:rPr lang="ru-RU" sz="2000" dirty="0"/>
            <a:t> </a:t>
          </a:r>
          <a:r>
            <a:rPr lang="ru-RU" sz="2000" dirty="0" err="1"/>
            <a:t>сфери</a:t>
          </a:r>
          <a:endParaRPr lang="ru-RU" sz="2000" dirty="0"/>
        </a:p>
      </dgm:t>
    </dgm:pt>
    <dgm:pt modelId="{0FAF443B-205D-4CAE-A6BD-B63A16ADF003}" type="parTrans" cxnId="{EBC500BD-41CE-4FB7-82E4-DB3866163B28}">
      <dgm:prSet/>
      <dgm:spPr/>
      <dgm:t>
        <a:bodyPr/>
        <a:lstStyle/>
        <a:p>
          <a:endParaRPr lang="ru-RU"/>
        </a:p>
      </dgm:t>
    </dgm:pt>
    <dgm:pt modelId="{9EC01DB8-66AB-461F-8AF8-E4F2A7500C1C}" type="sibTrans" cxnId="{EBC500BD-41CE-4FB7-82E4-DB3866163B28}">
      <dgm:prSet/>
      <dgm:spPr/>
      <dgm:t>
        <a:bodyPr/>
        <a:lstStyle/>
        <a:p>
          <a:endParaRPr lang="ru-RU"/>
        </a:p>
      </dgm:t>
    </dgm:pt>
    <dgm:pt modelId="{B2B7024D-C67E-46EB-88DA-44116FAD0D84}">
      <dgm:prSet phldrT="[Текст]" custT="1"/>
      <dgm:spPr/>
      <dgm:t>
        <a:bodyPr/>
        <a:lstStyle/>
        <a:p>
          <a:r>
            <a:rPr lang="uk-UA" sz="2400" noProof="0" dirty="0"/>
            <a:t>до яких відносять учених з їхнім талантом, досвідом, навичками та вміннями здійснювати пізнавальну діяльність</a:t>
          </a:r>
        </a:p>
      </dgm:t>
    </dgm:pt>
    <dgm:pt modelId="{8C39CCEB-BC72-42C3-BE09-7C237160A7B4}" type="parTrans" cxnId="{991CF5E9-277F-40FE-A87B-7AC7BAECDAA1}">
      <dgm:prSet/>
      <dgm:spPr/>
      <dgm:t>
        <a:bodyPr/>
        <a:lstStyle/>
        <a:p>
          <a:endParaRPr lang="ru-RU"/>
        </a:p>
      </dgm:t>
    </dgm:pt>
    <dgm:pt modelId="{2C00A910-69EA-4254-AD48-3B7C460BE064}" type="sibTrans" cxnId="{991CF5E9-277F-40FE-A87B-7AC7BAECDAA1}">
      <dgm:prSet/>
      <dgm:spPr/>
      <dgm:t>
        <a:bodyPr/>
        <a:lstStyle/>
        <a:p>
          <a:endParaRPr lang="ru-RU"/>
        </a:p>
      </dgm:t>
    </dgm:pt>
    <dgm:pt modelId="{4BAB6ADE-7F6E-4434-B69D-C53B3056E3D3}">
      <dgm:prSet phldrT="[Текст]" custT="1"/>
      <dgm:spPr/>
      <dgm:t>
        <a:bodyPr/>
        <a:lstStyle/>
        <a:p>
          <a:r>
            <a:rPr lang="ru-RU" sz="2000" dirty="0" err="1"/>
            <a:t>цілі</a:t>
          </a:r>
          <a:r>
            <a:rPr lang="ru-RU" sz="2000" dirty="0"/>
            <a:t> та </a:t>
          </a:r>
          <a:r>
            <a:rPr lang="ru-RU" sz="2000" dirty="0" err="1"/>
            <a:t>завдання</a:t>
          </a:r>
          <a:endParaRPr lang="ru-RU" sz="2000" dirty="0"/>
        </a:p>
      </dgm:t>
    </dgm:pt>
    <dgm:pt modelId="{D85E8971-BEF8-4138-8CD1-916AC15F7113}" type="parTrans" cxnId="{5A00875B-F87E-4880-84E8-ABEEF3365B7D}">
      <dgm:prSet/>
      <dgm:spPr/>
      <dgm:t>
        <a:bodyPr/>
        <a:lstStyle/>
        <a:p>
          <a:endParaRPr lang="ru-RU"/>
        </a:p>
      </dgm:t>
    </dgm:pt>
    <dgm:pt modelId="{830EC9A6-F819-455C-985B-11F069BDFCF8}" type="sibTrans" cxnId="{5A00875B-F87E-4880-84E8-ABEEF3365B7D}">
      <dgm:prSet/>
      <dgm:spPr/>
      <dgm:t>
        <a:bodyPr/>
        <a:lstStyle/>
        <a:p>
          <a:endParaRPr lang="ru-RU"/>
        </a:p>
      </dgm:t>
    </dgm:pt>
    <dgm:pt modelId="{182AE6B9-6C99-4FE6-844F-51A8A2BE04EC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/>
            <a:t> </a:t>
          </a:r>
          <a:r>
            <a:rPr lang="uk-UA" sz="2400" noProof="0" dirty="0"/>
            <a:t>які визначають соціальну потребу пізнання оточуючого світу, його пояснення та прогнозування</a:t>
          </a:r>
        </a:p>
      </dgm:t>
    </dgm:pt>
    <dgm:pt modelId="{6648E8D6-A82D-46E6-B93B-E77C0AB5099B}" type="parTrans" cxnId="{55E8AC71-1E70-473C-84C5-6C6E6D8C7075}">
      <dgm:prSet/>
      <dgm:spPr/>
      <dgm:t>
        <a:bodyPr/>
        <a:lstStyle/>
        <a:p>
          <a:endParaRPr lang="ru-RU"/>
        </a:p>
      </dgm:t>
    </dgm:pt>
    <dgm:pt modelId="{3C01E937-A557-4F78-AC22-8D857AE1D280}" type="sibTrans" cxnId="{55E8AC71-1E70-473C-84C5-6C6E6D8C7075}">
      <dgm:prSet/>
      <dgm:spPr/>
      <dgm:t>
        <a:bodyPr/>
        <a:lstStyle/>
        <a:p>
          <a:endParaRPr lang="ru-RU"/>
        </a:p>
      </dgm:t>
    </dgm:pt>
    <dgm:pt modelId="{4C296AD6-B484-4F2A-9165-52F7772B1661}">
      <dgm:prSet phldrT="[Текст]" custT="1"/>
      <dgm:spPr/>
      <dgm:t>
        <a:bodyPr/>
        <a:lstStyle/>
        <a:p>
          <a:r>
            <a:rPr lang="ru-RU" sz="2000" dirty="0" err="1"/>
            <a:t>функції</a:t>
          </a:r>
          <a:endParaRPr lang="ru-RU" sz="2000" dirty="0"/>
        </a:p>
      </dgm:t>
    </dgm:pt>
    <dgm:pt modelId="{D89FA680-2FF6-415C-89E1-1F2A1D04C973}" type="parTrans" cxnId="{8F6D44A8-B689-46C0-8B93-E40F6B919BCB}">
      <dgm:prSet/>
      <dgm:spPr/>
      <dgm:t>
        <a:bodyPr/>
        <a:lstStyle/>
        <a:p>
          <a:endParaRPr lang="ru-RU"/>
        </a:p>
      </dgm:t>
    </dgm:pt>
    <dgm:pt modelId="{9A1C09E1-4CCD-4BE2-8ED8-A2F02250A8A2}" type="sibTrans" cxnId="{8F6D44A8-B689-46C0-8B93-E40F6B919BCB}">
      <dgm:prSet/>
      <dgm:spPr/>
      <dgm:t>
        <a:bodyPr/>
        <a:lstStyle/>
        <a:p>
          <a:endParaRPr lang="ru-RU"/>
        </a:p>
      </dgm:t>
    </dgm:pt>
    <dgm:pt modelId="{756C190A-91AD-4A4A-8496-253089AA8533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noProof="0" dirty="0"/>
            <a:t> як елемент наукової діяльності, вказують на основні напрямки пізнання навколишньої дійсності та її перетворення;</a:t>
          </a:r>
        </a:p>
      </dgm:t>
    </dgm:pt>
    <dgm:pt modelId="{683F2821-3761-4E66-B0ED-EFF28BA77903}" type="parTrans" cxnId="{512E5DE3-0184-43CF-8D2A-0F6022BDB8FF}">
      <dgm:prSet/>
      <dgm:spPr/>
      <dgm:t>
        <a:bodyPr/>
        <a:lstStyle/>
        <a:p>
          <a:endParaRPr lang="ru-RU"/>
        </a:p>
      </dgm:t>
    </dgm:pt>
    <dgm:pt modelId="{A93EB6FC-70B3-47BC-B8FA-CEBC006F7F17}" type="sibTrans" cxnId="{512E5DE3-0184-43CF-8D2A-0F6022BDB8FF}">
      <dgm:prSet/>
      <dgm:spPr/>
      <dgm:t>
        <a:bodyPr/>
        <a:lstStyle/>
        <a:p>
          <a:endParaRPr lang="ru-RU"/>
        </a:p>
      </dgm:t>
    </dgm:pt>
    <dgm:pt modelId="{0DFDA032-22B2-4BDF-BA73-A4B518ABD311}">
      <dgm:prSet custT="1"/>
      <dgm:spPr/>
      <dgm:t>
        <a:bodyPr/>
        <a:lstStyle/>
        <a:p>
          <a:r>
            <a:rPr lang="ru-RU" sz="2400" dirty="0" err="1"/>
            <a:t>засоби</a:t>
          </a:r>
          <a:endParaRPr lang="ru-RU" sz="2400" dirty="0"/>
        </a:p>
      </dgm:t>
    </dgm:pt>
    <dgm:pt modelId="{E0266F64-B891-4174-93C8-3E2B1D7B7D51}" type="parTrans" cxnId="{147417B1-1FB3-4BCC-A707-1BE4F26ADAB0}">
      <dgm:prSet/>
      <dgm:spPr/>
      <dgm:t>
        <a:bodyPr/>
        <a:lstStyle/>
        <a:p>
          <a:endParaRPr lang="ru-RU"/>
        </a:p>
      </dgm:t>
    </dgm:pt>
    <dgm:pt modelId="{7461773B-C929-4881-9DA2-BB441A70AAAA}" type="sibTrans" cxnId="{147417B1-1FB3-4BCC-A707-1BE4F26ADAB0}">
      <dgm:prSet/>
      <dgm:spPr/>
      <dgm:t>
        <a:bodyPr/>
        <a:lstStyle/>
        <a:p>
          <a:endParaRPr lang="ru-RU"/>
        </a:p>
      </dgm:t>
    </dgm:pt>
    <dgm:pt modelId="{1119840D-3B6E-49CD-A9CD-2CAC32D3EA49}">
      <dgm:prSet custT="1"/>
      <dgm:spPr/>
      <dgm:t>
        <a:bodyPr/>
        <a:lstStyle/>
        <a:p>
          <a:r>
            <a:rPr lang="uk-UA" sz="2400" noProof="0" dirty="0"/>
            <a:t>під якими  розуміють такі предмети навколишнього світу, обладнання, за допомогою яких здійснюється пізнавальний процес</a:t>
          </a:r>
        </a:p>
      </dgm:t>
    </dgm:pt>
    <dgm:pt modelId="{9A76E5D3-28CD-4EEF-89BA-E85EE9F384A3}" type="parTrans" cxnId="{09D88AAF-2F1D-43A5-A500-293EC65539E7}">
      <dgm:prSet/>
      <dgm:spPr/>
      <dgm:t>
        <a:bodyPr/>
        <a:lstStyle/>
        <a:p>
          <a:endParaRPr lang="ru-RU"/>
        </a:p>
      </dgm:t>
    </dgm:pt>
    <dgm:pt modelId="{4A97CDD1-E186-4DFD-91E0-66F149B42377}" type="sibTrans" cxnId="{09D88AAF-2F1D-43A5-A500-293EC65539E7}">
      <dgm:prSet/>
      <dgm:spPr/>
      <dgm:t>
        <a:bodyPr/>
        <a:lstStyle/>
        <a:p>
          <a:endParaRPr lang="ru-RU"/>
        </a:p>
      </dgm:t>
    </dgm:pt>
    <dgm:pt modelId="{E98106DD-2C62-4E1E-B8FD-A04FC0C0CB91}" type="pres">
      <dgm:prSet presAssocID="{F3361825-6588-4069-ADD7-003EF9EEE29E}" presName="linearFlow" presStyleCnt="0">
        <dgm:presLayoutVars>
          <dgm:dir/>
          <dgm:animLvl val="lvl"/>
          <dgm:resizeHandles val="exact"/>
        </dgm:presLayoutVars>
      </dgm:prSet>
      <dgm:spPr/>
    </dgm:pt>
    <dgm:pt modelId="{7628EED4-9C0A-4289-99C4-AA217F8DB645}" type="pres">
      <dgm:prSet presAssocID="{96879840-0CFE-43AD-8EFF-A4147303BF3E}" presName="composite" presStyleCnt="0"/>
      <dgm:spPr/>
    </dgm:pt>
    <dgm:pt modelId="{F315AAE3-E2A6-4FF4-8448-B5E8BC3460E0}" type="pres">
      <dgm:prSet presAssocID="{96879840-0CFE-43AD-8EFF-A4147303BF3E}" presName="parentText" presStyleLbl="alignNode1" presStyleIdx="0" presStyleCnt="4" custScaleX="152542" custLinFactNeighborX="0" custLinFactNeighborY="-2668">
        <dgm:presLayoutVars>
          <dgm:chMax val="1"/>
          <dgm:bulletEnabled val="1"/>
        </dgm:presLayoutVars>
      </dgm:prSet>
      <dgm:spPr/>
    </dgm:pt>
    <dgm:pt modelId="{C3270D7A-7E57-4C0B-9A2E-73688EBD4498}" type="pres">
      <dgm:prSet presAssocID="{96879840-0CFE-43AD-8EFF-A4147303BF3E}" presName="descendantText" presStyleLbl="alignAcc1" presStyleIdx="0" presStyleCnt="4" custScaleX="89690" custScaleY="156427" custLinFactNeighborX="3755" custLinFactNeighborY="4657">
        <dgm:presLayoutVars>
          <dgm:bulletEnabled val="1"/>
        </dgm:presLayoutVars>
      </dgm:prSet>
      <dgm:spPr/>
    </dgm:pt>
    <dgm:pt modelId="{8DE996F9-9DF3-4F84-981F-A2C776C1CA3F}" type="pres">
      <dgm:prSet presAssocID="{9EC01DB8-66AB-461F-8AF8-E4F2A7500C1C}" presName="sp" presStyleCnt="0"/>
      <dgm:spPr/>
    </dgm:pt>
    <dgm:pt modelId="{D14039D8-233C-4DD1-B7EC-860D6DCB66FB}" type="pres">
      <dgm:prSet presAssocID="{4BAB6ADE-7F6E-4434-B69D-C53B3056E3D3}" presName="composite" presStyleCnt="0"/>
      <dgm:spPr/>
    </dgm:pt>
    <dgm:pt modelId="{700D3638-FCD7-45F7-B343-DB6323B54226}" type="pres">
      <dgm:prSet presAssocID="{4BAB6ADE-7F6E-4434-B69D-C53B3056E3D3}" presName="parentText" presStyleLbl="alignNode1" presStyleIdx="1" presStyleCnt="4" custScaleX="155854">
        <dgm:presLayoutVars>
          <dgm:chMax val="1"/>
          <dgm:bulletEnabled val="1"/>
        </dgm:presLayoutVars>
      </dgm:prSet>
      <dgm:spPr/>
    </dgm:pt>
    <dgm:pt modelId="{033E1DCD-DC46-4654-BC1E-DD9C7C94AFD2}" type="pres">
      <dgm:prSet presAssocID="{4BAB6ADE-7F6E-4434-B69D-C53B3056E3D3}" presName="descendantText" presStyleLbl="alignAcc1" presStyleIdx="1" presStyleCnt="4" custAng="0" custScaleX="88785" custScaleY="173139" custLinFactNeighborX="3250" custLinFactNeighborY="6127">
        <dgm:presLayoutVars>
          <dgm:bulletEnabled val="1"/>
        </dgm:presLayoutVars>
      </dgm:prSet>
      <dgm:spPr/>
    </dgm:pt>
    <dgm:pt modelId="{CA8DA186-68D7-4A17-88BC-53D6E67FD171}" type="pres">
      <dgm:prSet presAssocID="{830EC9A6-F819-455C-985B-11F069BDFCF8}" presName="sp" presStyleCnt="0"/>
      <dgm:spPr/>
    </dgm:pt>
    <dgm:pt modelId="{877226C5-FD06-4C35-B436-54CC2D3C21FD}" type="pres">
      <dgm:prSet presAssocID="{4C296AD6-B484-4F2A-9165-52F7772B1661}" presName="composite" presStyleCnt="0"/>
      <dgm:spPr/>
    </dgm:pt>
    <dgm:pt modelId="{CEDF341E-DC1A-48B5-938D-725A48F2C318}" type="pres">
      <dgm:prSet presAssocID="{4C296AD6-B484-4F2A-9165-52F7772B1661}" presName="parentText" presStyleLbl="alignNode1" presStyleIdx="2" presStyleCnt="4" custScaleX="141689">
        <dgm:presLayoutVars>
          <dgm:chMax val="1"/>
          <dgm:bulletEnabled val="1"/>
        </dgm:presLayoutVars>
      </dgm:prSet>
      <dgm:spPr/>
    </dgm:pt>
    <dgm:pt modelId="{7621C3EF-1CB1-47DC-A5C3-41D53E7699AB}" type="pres">
      <dgm:prSet presAssocID="{4C296AD6-B484-4F2A-9165-52F7772B1661}" presName="descendantText" presStyleLbl="alignAcc1" presStyleIdx="2" presStyleCnt="4" custScaleX="87041" custScaleY="155882" custLinFactNeighborX="3182" custLinFactNeighborY="10269">
        <dgm:presLayoutVars>
          <dgm:bulletEnabled val="1"/>
        </dgm:presLayoutVars>
      </dgm:prSet>
      <dgm:spPr/>
    </dgm:pt>
    <dgm:pt modelId="{0291B716-6B36-475D-877E-B1C2DF98A969}" type="pres">
      <dgm:prSet presAssocID="{9A1C09E1-4CCD-4BE2-8ED8-A2F02250A8A2}" presName="sp" presStyleCnt="0"/>
      <dgm:spPr/>
    </dgm:pt>
    <dgm:pt modelId="{7F89E910-0874-4003-9641-FB362F61C9CF}" type="pres">
      <dgm:prSet presAssocID="{0DFDA032-22B2-4BDF-BA73-A4B518ABD311}" presName="composite" presStyleCnt="0"/>
      <dgm:spPr/>
    </dgm:pt>
    <dgm:pt modelId="{21667CE3-E96B-43D1-BE32-9D797C029D2B}" type="pres">
      <dgm:prSet presAssocID="{0DFDA032-22B2-4BDF-BA73-A4B518ABD311}" presName="parentText" presStyleLbl="alignNode1" presStyleIdx="3" presStyleCnt="4" custScaleX="187600">
        <dgm:presLayoutVars>
          <dgm:chMax val="1"/>
          <dgm:bulletEnabled val="1"/>
        </dgm:presLayoutVars>
      </dgm:prSet>
      <dgm:spPr/>
    </dgm:pt>
    <dgm:pt modelId="{B6E5008D-F4A0-4CBB-8ACD-53EA5C929579}" type="pres">
      <dgm:prSet presAssocID="{0DFDA032-22B2-4BDF-BA73-A4B518ABD311}" presName="descendantText" presStyleLbl="alignAcc1" presStyleIdx="3" presStyleCnt="4" custScaleX="88285" custScaleY="166883" custLinFactNeighborX="1551" custLinFactNeighborY="15968">
        <dgm:presLayoutVars>
          <dgm:bulletEnabled val="1"/>
        </dgm:presLayoutVars>
      </dgm:prSet>
      <dgm:spPr/>
    </dgm:pt>
  </dgm:ptLst>
  <dgm:cxnLst>
    <dgm:cxn modelId="{647B8E05-AB31-4AB8-A65E-0B002279B9C2}" type="presOf" srcId="{0DFDA032-22B2-4BDF-BA73-A4B518ABD311}" destId="{21667CE3-E96B-43D1-BE32-9D797C029D2B}" srcOrd="0" destOrd="0" presId="urn:microsoft.com/office/officeart/2005/8/layout/chevron2"/>
    <dgm:cxn modelId="{C0C63B06-5F8E-4FCA-9BEC-419861B5FE16}" type="presOf" srcId="{1119840D-3B6E-49CD-A9CD-2CAC32D3EA49}" destId="{B6E5008D-F4A0-4CBB-8ACD-53EA5C929579}" srcOrd="0" destOrd="0" presId="urn:microsoft.com/office/officeart/2005/8/layout/chevron2"/>
    <dgm:cxn modelId="{47F47B07-10CE-4E59-BD2C-07E7BF348095}" type="presOf" srcId="{96879840-0CFE-43AD-8EFF-A4147303BF3E}" destId="{F315AAE3-E2A6-4FF4-8448-B5E8BC3460E0}" srcOrd="0" destOrd="0" presId="urn:microsoft.com/office/officeart/2005/8/layout/chevron2"/>
    <dgm:cxn modelId="{4B6D482A-233D-4DB1-B446-D283CAAD06CA}" type="presOf" srcId="{756C190A-91AD-4A4A-8496-253089AA8533}" destId="{7621C3EF-1CB1-47DC-A5C3-41D53E7699AB}" srcOrd="0" destOrd="0" presId="urn:microsoft.com/office/officeart/2005/8/layout/chevron2"/>
    <dgm:cxn modelId="{5A00875B-F87E-4880-84E8-ABEEF3365B7D}" srcId="{F3361825-6588-4069-ADD7-003EF9EEE29E}" destId="{4BAB6ADE-7F6E-4434-B69D-C53B3056E3D3}" srcOrd="1" destOrd="0" parTransId="{D85E8971-BEF8-4138-8CD1-916AC15F7113}" sibTransId="{830EC9A6-F819-455C-985B-11F069BDFCF8}"/>
    <dgm:cxn modelId="{6AC7C967-7463-471A-8F4E-69869BC96C60}" type="presOf" srcId="{B2B7024D-C67E-46EB-88DA-44116FAD0D84}" destId="{C3270D7A-7E57-4C0B-9A2E-73688EBD4498}" srcOrd="0" destOrd="0" presId="urn:microsoft.com/office/officeart/2005/8/layout/chevron2"/>
    <dgm:cxn modelId="{55E8AC71-1E70-473C-84C5-6C6E6D8C7075}" srcId="{4BAB6ADE-7F6E-4434-B69D-C53B3056E3D3}" destId="{182AE6B9-6C99-4FE6-844F-51A8A2BE04EC}" srcOrd="0" destOrd="0" parTransId="{6648E8D6-A82D-46E6-B93B-E77C0AB5099B}" sibTransId="{3C01E937-A557-4F78-AC22-8D857AE1D280}"/>
    <dgm:cxn modelId="{8F6D44A8-B689-46C0-8B93-E40F6B919BCB}" srcId="{F3361825-6588-4069-ADD7-003EF9EEE29E}" destId="{4C296AD6-B484-4F2A-9165-52F7772B1661}" srcOrd="2" destOrd="0" parTransId="{D89FA680-2FF6-415C-89E1-1F2A1D04C973}" sibTransId="{9A1C09E1-4CCD-4BE2-8ED8-A2F02250A8A2}"/>
    <dgm:cxn modelId="{09D88AAF-2F1D-43A5-A500-293EC65539E7}" srcId="{0DFDA032-22B2-4BDF-BA73-A4B518ABD311}" destId="{1119840D-3B6E-49CD-A9CD-2CAC32D3EA49}" srcOrd="0" destOrd="0" parTransId="{9A76E5D3-28CD-4EEF-89BA-E85EE9F384A3}" sibTransId="{4A97CDD1-E186-4DFD-91E0-66F149B42377}"/>
    <dgm:cxn modelId="{147417B1-1FB3-4BCC-A707-1BE4F26ADAB0}" srcId="{F3361825-6588-4069-ADD7-003EF9EEE29E}" destId="{0DFDA032-22B2-4BDF-BA73-A4B518ABD311}" srcOrd="3" destOrd="0" parTransId="{E0266F64-B891-4174-93C8-3E2B1D7B7D51}" sibTransId="{7461773B-C929-4881-9DA2-BB441A70AAAA}"/>
    <dgm:cxn modelId="{EBC500BD-41CE-4FB7-82E4-DB3866163B28}" srcId="{F3361825-6588-4069-ADD7-003EF9EEE29E}" destId="{96879840-0CFE-43AD-8EFF-A4147303BF3E}" srcOrd="0" destOrd="0" parTransId="{0FAF443B-205D-4CAE-A6BD-B63A16ADF003}" sibTransId="{9EC01DB8-66AB-461F-8AF8-E4F2A7500C1C}"/>
    <dgm:cxn modelId="{0D882BC3-3412-446C-ADF4-7334F7B307DA}" type="presOf" srcId="{4C296AD6-B484-4F2A-9165-52F7772B1661}" destId="{CEDF341E-DC1A-48B5-938D-725A48F2C318}" srcOrd="0" destOrd="0" presId="urn:microsoft.com/office/officeart/2005/8/layout/chevron2"/>
    <dgm:cxn modelId="{38C861C5-4C9D-4D65-B764-7623C3B541CC}" type="presOf" srcId="{4BAB6ADE-7F6E-4434-B69D-C53B3056E3D3}" destId="{700D3638-FCD7-45F7-B343-DB6323B54226}" srcOrd="0" destOrd="0" presId="urn:microsoft.com/office/officeart/2005/8/layout/chevron2"/>
    <dgm:cxn modelId="{26D2D6DD-4A71-4124-AFA3-1D01E2616E66}" type="presOf" srcId="{F3361825-6588-4069-ADD7-003EF9EEE29E}" destId="{E98106DD-2C62-4E1E-B8FD-A04FC0C0CB91}" srcOrd="0" destOrd="0" presId="urn:microsoft.com/office/officeart/2005/8/layout/chevron2"/>
    <dgm:cxn modelId="{512E5DE3-0184-43CF-8D2A-0F6022BDB8FF}" srcId="{4C296AD6-B484-4F2A-9165-52F7772B1661}" destId="{756C190A-91AD-4A4A-8496-253089AA8533}" srcOrd="0" destOrd="0" parTransId="{683F2821-3761-4E66-B0ED-EFF28BA77903}" sibTransId="{A93EB6FC-70B3-47BC-B8FA-CEBC006F7F17}"/>
    <dgm:cxn modelId="{991CF5E9-277F-40FE-A87B-7AC7BAECDAA1}" srcId="{96879840-0CFE-43AD-8EFF-A4147303BF3E}" destId="{B2B7024D-C67E-46EB-88DA-44116FAD0D84}" srcOrd="0" destOrd="0" parTransId="{8C39CCEB-BC72-42C3-BE09-7C237160A7B4}" sibTransId="{2C00A910-69EA-4254-AD48-3B7C460BE064}"/>
    <dgm:cxn modelId="{95CEEFF3-891C-4B7B-9465-0D4317973C3B}" type="presOf" srcId="{182AE6B9-6C99-4FE6-844F-51A8A2BE04EC}" destId="{033E1DCD-DC46-4654-BC1E-DD9C7C94AFD2}" srcOrd="0" destOrd="0" presId="urn:microsoft.com/office/officeart/2005/8/layout/chevron2"/>
    <dgm:cxn modelId="{18532C01-A1E6-4180-A391-2850BAB533A4}" type="presParOf" srcId="{E98106DD-2C62-4E1E-B8FD-A04FC0C0CB91}" destId="{7628EED4-9C0A-4289-99C4-AA217F8DB645}" srcOrd="0" destOrd="0" presId="urn:microsoft.com/office/officeart/2005/8/layout/chevron2"/>
    <dgm:cxn modelId="{4D7F6816-CE10-4383-812E-D1D92EADA2BC}" type="presParOf" srcId="{7628EED4-9C0A-4289-99C4-AA217F8DB645}" destId="{F315AAE3-E2A6-4FF4-8448-B5E8BC3460E0}" srcOrd="0" destOrd="0" presId="urn:microsoft.com/office/officeart/2005/8/layout/chevron2"/>
    <dgm:cxn modelId="{9DD1D7D3-0D1E-4D60-91AC-CD821FC8FA5C}" type="presParOf" srcId="{7628EED4-9C0A-4289-99C4-AA217F8DB645}" destId="{C3270D7A-7E57-4C0B-9A2E-73688EBD4498}" srcOrd="1" destOrd="0" presId="urn:microsoft.com/office/officeart/2005/8/layout/chevron2"/>
    <dgm:cxn modelId="{2B422A63-60E7-4E44-9C7D-D75006CEE129}" type="presParOf" srcId="{E98106DD-2C62-4E1E-B8FD-A04FC0C0CB91}" destId="{8DE996F9-9DF3-4F84-981F-A2C776C1CA3F}" srcOrd="1" destOrd="0" presId="urn:microsoft.com/office/officeart/2005/8/layout/chevron2"/>
    <dgm:cxn modelId="{60699815-F0C1-424C-846E-F3EB66A73497}" type="presParOf" srcId="{E98106DD-2C62-4E1E-B8FD-A04FC0C0CB91}" destId="{D14039D8-233C-4DD1-B7EC-860D6DCB66FB}" srcOrd="2" destOrd="0" presId="urn:microsoft.com/office/officeart/2005/8/layout/chevron2"/>
    <dgm:cxn modelId="{0057AA13-0B14-45BC-9F6E-93001B4E621D}" type="presParOf" srcId="{D14039D8-233C-4DD1-B7EC-860D6DCB66FB}" destId="{700D3638-FCD7-45F7-B343-DB6323B54226}" srcOrd="0" destOrd="0" presId="urn:microsoft.com/office/officeart/2005/8/layout/chevron2"/>
    <dgm:cxn modelId="{F760CA74-F099-4B2A-89B3-6926757BDEB2}" type="presParOf" srcId="{D14039D8-233C-4DD1-B7EC-860D6DCB66FB}" destId="{033E1DCD-DC46-4654-BC1E-DD9C7C94AFD2}" srcOrd="1" destOrd="0" presId="urn:microsoft.com/office/officeart/2005/8/layout/chevron2"/>
    <dgm:cxn modelId="{898CB538-D182-4EFF-98C8-211376F5A8E3}" type="presParOf" srcId="{E98106DD-2C62-4E1E-B8FD-A04FC0C0CB91}" destId="{CA8DA186-68D7-4A17-88BC-53D6E67FD171}" srcOrd="3" destOrd="0" presId="urn:microsoft.com/office/officeart/2005/8/layout/chevron2"/>
    <dgm:cxn modelId="{FD252EE2-411F-49E3-8539-0D14D4484909}" type="presParOf" srcId="{E98106DD-2C62-4E1E-B8FD-A04FC0C0CB91}" destId="{877226C5-FD06-4C35-B436-54CC2D3C21FD}" srcOrd="4" destOrd="0" presId="urn:microsoft.com/office/officeart/2005/8/layout/chevron2"/>
    <dgm:cxn modelId="{94424EEE-251F-4C09-94B6-8984BBF6FB6D}" type="presParOf" srcId="{877226C5-FD06-4C35-B436-54CC2D3C21FD}" destId="{CEDF341E-DC1A-48B5-938D-725A48F2C318}" srcOrd="0" destOrd="0" presId="urn:microsoft.com/office/officeart/2005/8/layout/chevron2"/>
    <dgm:cxn modelId="{9B19AB7D-8D0D-4561-BFD4-A5B2F2C776D1}" type="presParOf" srcId="{877226C5-FD06-4C35-B436-54CC2D3C21FD}" destId="{7621C3EF-1CB1-47DC-A5C3-41D53E7699AB}" srcOrd="1" destOrd="0" presId="urn:microsoft.com/office/officeart/2005/8/layout/chevron2"/>
    <dgm:cxn modelId="{420CD404-C58D-4944-8F85-A19F9B43F60A}" type="presParOf" srcId="{E98106DD-2C62-4E1E-B8FD-A04FC0C0CB91}" destId="{0291B716-6B36-475D-877E-B1C2DF98A969}" srcOrd="5" destOrd="0" presId="urn:microsoft.com/office/officeart/2005/8/layout/chevron2"/>
    <dgm:cxn modelId="{A2192E3B-6E8D-4964-B241-51354B16AD97}" type="presParOf" srcId="{E98106DD-2C62-4E1E-B8FD-A04FC0C0CB91}" destId="{7F89E910-0874-4003-9641-FB362F61C9CF}" srcOrd="6" destOrd="0" presId="urn:microsoft.com/office/officeart/2005/8/layout/chevron2"/>
    <dgm:cxn modelId="{6C044BE5-4196-4181-9804-29AEDADCF36F}" type="presParOf" srcId="{7F89E910-0874-4003-9641-FB362F61C9CF}" destId="{21667CE3-E96B-43D1-BE32-9D797C029D2B}" srcOrd="0" destOrd="0" presId="urn:microsoft.com/office/officeart/2005/8/layout/chevron2"/>
    <dgm:cxn modelId="{1115CF97-9066-4EDE-B02A-EB22DE7628F3}" type="presParOf" srcId="{7F89E910-0874-4003-9641-FB362F61C9CF}" destId="{B6E5008D-F4A0-4CBB-8ACD-53EA5C9295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951BA7-37AA-4DB9-A161-08C09BAA8F1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6F28E8-6FDD-4875-874A-955900AEB51D}">
      <dgm:prSet phldrT="[Текст]"/>
      <dgm:spPr/>
      <dgm:t>
        <a:bodyPr/>
        <a:lstStyle/>
        <a:p>
          <a:r>
            <a:rPr lang="uk-UA" dirty="0"/>
            <a:t>будується на основі норм права;</a:t>
          </a:r>
          <a:endParaRPr lang="ru-RU" dirty="0"/>
        </a:p>
      </dgm:t>
    </dgm:pt>
    <dgm:pt modelId="{FF01A786-2411-4E07-B9D4-3C1C391E7948}" type="parTrans" cxnId="{91602783-15AD-42E5-A414-C2A5CC5ED229}">
      <dgm:prSet/>
      <dgm:spPr/>
      <dgm:t>
        <a:bodyPr/>
        <a:lstStyle/>
        <a:p>
          <a:endParaRPr lang="ru-RU"/>
        </a:p>
      </dgm:t>
    </dgm:pt>
    <dgm:pt modelId="{406E77E8-186E-4DFB-8D2B-8A6951F1126C}" type="sibTrans" cxnId="{91602783-15AD-42E5-A414-C2A5CC5ED229}">
      <dgm:prSet/>
      <dgm:spPr/>
      <dgm:t>
        <a:bodyPr/>
        <a:lstStyle/>
        <a:p>
          <a:endParaRPr lang="ru-RU"/>
        </a:p>
      </dgm:t>
    </dgm:pt>
    <dgm:pt modelId="{4ABBC026-4372-49B4-B487-EAF984D2C977}">
      <dgm:prSet/>
      <dgm:spPr/>
      <dgm:t>
        <a:bodyPr/>
        <a:lstStyle/>
        <a:p>
          <a:r>
            <a:rPr lang="uk-UA" dirty="0"/>
            <a:t>представляє собою складову частину правової культури суспільства;</a:t>
          </a:r>
          <a:endParaRPr lang="ru-RU" dirty="0"/>
        </a:p>
      </dgm:t>
    </dgm:pt>
    <dgm:pt modelId="{C99E9F13-22AD-4B2C-924A-2F4747E3A0EE}" type="parTrans" cxnId="{5984AF96-0ADE-4438-BA50-59A4747614BB}">
      <dgm:prSet/>
      <dgm:spPr/>
      <dgm:t>
        <a:bodyPr/>
        <a:lstStyle/>
        <a:p>
          <a:endParaRPr lang="ru-RU"/>
        </a:p>
      </dgm:t>
    </dgm:pt>
    <dgm:pt modelId="{4C98CC69-38F6-4FF5-A01E-0972B58173B8}" type="sibTrans" cxnId="{5984AF96-0ADE-4438-BA50-59A4747614BB}">
      <dgm:prSet/>
      <dgm:spPr/>
      <dgm:t>
        <a:bodyPr/>
        <a:lstStyle/>
        <a:p>
          <a:endParaRPr lang="ru-RU"/>
        </a:p>
      </dgm:t>
    </dgm:pt>
    <dgm:pt modelId="{75DF2CFE-98F9-4EA6-86BC-225E8854E5C9}">
      <dgm:prSet/>
      <dgm:spPr/>
      <dgm:t>
        <a:bodyPr/>
        <a:lstStyle/>
        <a:p>
          <a:r>
            <a:rPr lang="uk-UA" dirty="0"/>
            <a:t>інтегрує правову систему;</a:t>
          </a:r>
          <a:endParaRPr lang="ru-RU" dirty="0"/>
        </a:p>
      </dgm:t>
    </dgm:pt>
    <dgm:pt modelId="{CA594AF9-F571-4C3B-847C-05C9CF1C7DD5}" type="parTrans" cxnId="{02F038A4-603B-4BF3-9F1E-16FAD59A1FB6}">
      <dgm:prSet/>
      <dgm:spPr/>
      <dgm:t>
        <a:bodyPr/>
        <a:lstStyle/>
        <a:p>
          <a:endParaRPr lang="ru-RU"/>
        </a:p>
      </dgm:t>
    </dgm:pt>
    <dgm:pt modelId="{933A0377-E03E-4933-8FE5-179A83C7529C}" type="sibTrans" cxnId="{02F038A4-603B-4BF3-9F1E-16FAD59A1FB6}">
      <dgm:prSet/>
      <dgm:spPr/>
      <dgm:t>
        <a:bodyPr/>
        <a:lstStyle/>
        <a:p>
          <a:endParaRPr lang="ru-RU"/>
        </a:p>
      </dgm:t>
    </dgm:pt>
    <dgm:pt modelId="{8A055F52-4B1A-4001-9ABC-D1AE972B241C}">
      <dgm:prSet/>
      <dgm:spPr/>
      <dgm:t>
        <a:bodyPr/>
        <a:lstStyle/>
        <a:p>
          <a:r>
            <a:rPr lang="uk-UA" dirty="0"/>
            <a:t>породжує відповідні юридичні наслідки;</a:t>
          </a:r>
          <a:endParaRPr lang="ru-RU" dirty="0"/>
        </a:p>
      </dgm:t>
    </dgm:pt>
    <dgm:pt modelId="{A9385FB7-4730-4589-AA7A-4954F3179F12}" type="parTrans" cxnId="{E92EB3BC-1A30-4A3A-AD85-276F74EF9231}">
      <dgm:prSet/>
      <dgm:spPr/>
      <dgm:t>
        <a:bodyPr/>
        <a:lstStyle/>
        <a:p>
          <a:endParaRPr lang="ru-RU"/>
        </a:p>
      </dgm:t>
    </dgm:pt>
    <dgm:pt modelId="{F8CB40C1-5759-4D18-B7AB-283AA42D0C8C}" type="sibTrans" cxnId="{E92EB3BC-1A30-4A3A-AD85-276F74EF9231}">
      <dgm:prSet/>
      <dgm:spPr/>
      <dgm:t>
        <a:bodyPr/>
        <a:lstStyle/>
        <a:p>
          <a:endParaRPr lang="ru-RU"/>
        </a:p>
      </dgm:t>
    </dgm:pt>
    <dgm:pt modelId="{AC40BE39-9F90-47E6-B5D2-4F883A95B301}">
      <dgm:prSet/>
      <dgm:spPr/>
      <dgm:t>
        <a:bodyPr/>
        <a:lstStyle/>
        <a:p>
          <a:r>
            <a:rPr lang="uk-UA" dirty="0"/>
            <a:t>виступає важливим засобом вирішення соціальних конфліктів.</a:t>
          </a:r>
          <a:endParaRPr lang="ru-RU" dirty="0"/>
        </a:p>
      </dgm:t>
    </dgm:pt>
    <dgm:pt modelId="{A634D3F0-CE59-4A8D-85EB-FAAF664F64B3}" type="parTrans" cxnId="{0CA0BA21-2610-4177-9373-8C82F323AC14}">
      <dgm:prSet/>
      <dgm:spPr/>
      <dgm:t>
        <a:bodyPr/>
        <a:lstStyle/>
        <a:p>
          <a:endParaRPr lang="ru-RU"/>
        </a:p>
      </dgm:t>
    </dgm:pt>
    <dgm:pt modelId="{E4C75C86-2C42-4205-81A4-2CAD7B8A993F}" type="sibTrans" cxnId="{0CA0BA21-2610-4177-9373-8C82F323AC14}">
      <dgm:prSet/>
      <dgm:spPr/>
      <dgm:t>
        <a:bodyPr/>
        <a:lstStyle/>
        <a:p>
          <a:endParaRPr lang="ru-RU"/>
        </a:p>
      </dgm:t>
    </dgm:pt>
    <dgm:pt modelId="{67E7974D-2F9B-4A43-A102-79DC908A154A}" type="pres">
      <dgm:prSet presAssocID="{2C951BA7-37AA-4DB9-A161-08C09BAA8F14}" presName="Name0" presStyleCnt="0">
        <dgm:presLayoutVars>
          <dgm:chMax val="7"/>
          <dgm:chPref val="7"/>
          <dgm:dir/>
        </dgm:presLayoutVars>
      </dgm:prSet>
      <dgm:spPr/>
    </dgm:pt>
    <dgm:pt modelId="{872DEA7C-D60E-4EBC-A7C0-41A1950B597D}" type="pres">
      <dgm:prSet presAssocID="{2C951BA7-37AA-4DB9-A161-08C09BAA8F14}" presName="Name1" presStyleCnt="0"/>
      <dgm:spPr/>
    </dgm:pt>
    <dgm:pt modelId="{90A6CAD9-184E-4641-8C8D-4E9FD61E06C5}" type="pres">
      <dgm:prSet presAssocID="{2C951BA7-37AA-4DB9-A161-08C09BAA8F14}" presName="cycle" presStyleCnt="0"/>
      <dgm:spPr/>
    </dgm:pt>
    <dgm:pt modelId="{FBB9E2CE-FD2C-47C6-AFA8-2223227AE5C4}" type="pres">
      <dgm:prSet presAssocID="{2C951BA7-37AA-4DB9-A161-08C09BAA8F14}" presName="srcNode" presStyleLbl="node1" presStyleIdx="0" presStyleCnt="5"/>
      <dgm:spPr/>
    </dgm:pt>
    <dgm:pt modelId="{7A837E96-9445-47B0-97D5-8D973676B332}" type="pres">
      <dgm:prSet presAssocID="{2C951BA7-37AA-4DB9-A161-08C09BAA8F14}" presName="conn" presStyleLbl="parChTrans1D2" presStyleIdx="0" presStyleCnt="1"/>
      <dgm:spPr/>
    </dgm:pt>
    <dgm:pt modelId="{1807E092-5A57-4A64-B954-BD9CA54D04BB}" type="pres">
      <dgm:prSet presAssocID="{2C951BA7-37AA-4DB9-A161-08C09BAA8F14}" presName="extraNode" presStyleLbl="node1" presStyleIdx="0" presStyleCnt="5"/>
      <dgm:spPr/>
    </dgm:pt>
    <dgm:pt modelId="{85ABC8E9-EAAF-4638-9AEF-ECFC0AC66D77}" type="pres">
      <dgm:prSet presAssocID="{2C951BA7-37AA-4DB9-A161-08C09BAA8F14}" presName="dstNode" presStyleLbl="node1" presStyleIdx="0" presStyleCnt="5"/>
      <dgm:spPr/>
    </dgm:pt>
    <dgm:pt modelId="{1E424675-4A28-4813-8CC6-654BE9E671E9}" type="pres">
      <dgm:prSet presAssocID="{FC6F28E8-6FDD-4875-874A-955900AEB51D}" presName="text_1" presStyleLbl="node1" presStyleIdx="0" presStyleCnt="5" custLinFactNeighborX="-680" custLinFactNeighborY="-3763">
        <dgm:presLayoutVars>
          <dgm:bulletEnabled val="1"/>
        </dgm:presLayoutVars>
      </dgm:prSet>
      <dgm:spPr/>
    </dgm:pt>
    <dgm:pt modelId="{3B451CB6-3B71-49E2-BF2A-785DB9187F89}" type="pres">
      <dgm:prSet presAssocID="{FC6F28E8-6FDD-4875-874A-955900AEB51D}" presName="accent_1" presStyleCnt="0"/>
      <dgm:spPr/>
    </dgm:pt>
    <dgm:pt modelId="{7364F1E8-06D9-4189-B855-1199514ADB37}" type="pres">
      <dgm:prSet presAssocID="{FC6F28E8-6FDD-4875-874A-955900AEB51D}" presName="accentRepeatNode" presStyleLbl="solidFgAcc1" presStyleIdx="0" presStyleCnt="5" custLinFactNeighborX="-3279" custLinFactNeighborY="28252"/>
      <dgm:spPr/>
    </dgm:pt>
    <dgm:pt modelId="{9AF16CC9-E919-4A0F-B9E2-0DD38A4B3255}" type="pres">
      <dgm:prSet presAssocID="{4ABBC026-4372-49B4-B487-EAF984D2C977}" presName="text_2" presStyleLbl="node1" presStyleIdx="1" presStyleCnt="5">
        <dgm:presLayoutVars>
          <dgm:bulletEnabled val="1"/>
        </dgm:presLayoutVars>
      </dgm:prSet>
      <dgm:spPr/>
    </dgm:pt>
    <dgm:pt modelId="{0C14B53F-A925-42F3-9902-41D01BAF0A56}" type="pres">
      <dgm:prSet presAssocID="{4ABBC026-4372-49B4-B487-EAF984D2C977}" presName="accent_2" presStyleCnt="0"/>
      <dgm:spPr/>
    </dgm:pt>
    <dgm:pt modelId="{4EF7873B-5984-4761-870B-F2DE3373CB04}" type="pres">
      <dgm:prSet presAssocID="{4ABBC026-4372-49B4-B487-EAF984D2C977}" presName="accentRepeatNode" presStyleLbl="solidFgAcc1" presStyleIdx="1" presStyleCnt="5"/>
      <dgm:spPr/>
    </dgm:pt>
    <dgm:pt modelId="{B2165086-DB0B-495B-8A23-6FFC5EE82DC8}" type="pres">
      <dgm:prSet presAssocID="{75DF2CFE-98F9-4EA6-86BC-225E8854E5C9}" presName="text_3" presStyleLbl="node1" presStyleIdx="2" presStyleCnt="5">
        <dgm:presLayoutVars>
          <dgm:bulletEnabled val="1"/>
        </dgm:presLayoutVars>
      </dgm:prSet>
      <dgm:spPr/>
    </dgm:pt>
    <dgm:pt modelId="{DA8975EB-6E7A-4959-A469-01C59803BDBD}" type="pres">
      <dgm:prSet presAssocID="{75DF2CFE-98F9-4EA6-86BC-225E8854E5C9}" presName="accent_3" presStyleCnt="0"/>
      <dgm:spPr/>
    </dgm:pt>
    <dgm:pt modelId="{38707C59-35BB-4353-8534-897200E51BCE}" type="pres">
      <dgm:prSet presAssocID="{75DF2CFE-98F9-4EA6-86BC-225E8854E5C9}" presName="accentRepeatNode" presStyleLbl="solidFgAcc1" presStyleIdx="2" presStyleCnt="5"/>
      <dgm:spPr/>
    </dgm:pt>
    <dgm:pt modelId="{DA2E3DF0-4611-48C8-9DD9-0760143D0AD9}" type="pres">
      <dgm:prSet presAssocID="{8A055F52-4B1A-4001-9ABC-D1AE972B241C}" presName="text_4" presStyleLbl="node1" presStyleIdx="3" presStyleCnt="5">
        <dgm:presLayoutVars>
          <dgm:bulletEnabled val="1"/>
        </dgm:presLayoutVars>
      </dgm:prSet>
      <dgm:spPr/>
    </dgm:pt>
    <dgm:pt modelId="{A0E03D83-A004-4CD4-ADCA-FACEE205F786}" type="pres">
      <dgm:prSet presAssocID="{8A055F52-4B1A-4001-9ABC-D1AE972B241C}" presName="accent_4" presStyleCnt="0"/>
      <dgm:spPr/>
    </dgm:pt>
    <dgm:pt modelId="{024D2110-1AD8-49E9-AE69-DC64237AAC33}" type="pres">
      <dgm:prSet presAssocID="{8A055F52-4B1A-4001-9ABC-D1AE972B241C}" presName="accentRepeatNode" presStyleLbl="solidFgAcc1" presStyleIdx="3" presStyleCnt="5"/>
      <dgm:spPr/>
    </dgm:pt>
    <dgm:pt modelId="{4D02C38B-D9B9-4B48-BC04-2B812B6AB9C9}" type="pres">
      <dgm:prSet presAssocID="{AC40BE39-9F90-47E6-B5D2-4F883A95B301}" presName="text_5" presStyleLbl="node1" presStyleIdx="4" presStyleCnt="5">
        <dgm:presLayoutVars>
          <dgm:bulletEnabled val="1"/>
        </dgm:presLayoutVars>
      </dgm:prSet>
      <dgm:spPr/>
    </dgm:pt>
    <dgm:pt modelId="{9725F230-6E99-417E-95CB-C3430BEEEB92}" type="pres">
      <dgm:prSet presAssocID="{AC40BE39-9F90-47E6-B5D2-4F883A95B301}" presName="accent_5" presStyleCnt="0"/>
      <dgm:spPr/>
    </dgm:pt>
    <dgm:pt modelId="{4EEAB436-0E19-4665-96C7-EA3EC08836EB}" type="pres">
      <dgm:prSet presAssocID="{AC40BE39-9F90-47E6-B5D2-4F883A95B301}" presName="accentRepeatNode" presStyleLbl="solidFgAcc1" presStyleIdx="4" presStyleCnt="5"/>
      <dgm:spPr/>
    </dgm:pt>
  </dgm:ptLst>
  <dgm:cxnLst>
    <dgm:cxn modelId="{68AC8221-87D4-48D3-8C9B-B014B5B46CED}" type="presOf" srcId="{75DF2CFE-98F9-4EA6-86BC-225E8854E5C9}" destId="{B2165086-DB0B-495B-8A23-6FFC5EE82DC8}" srcOrd="0" destOrd="0" presId="urn:microsoft.com/office/officeart/2008/layout/VerticalCurvedList"/>
    <dgm:cxn modelId="{0CA0BA21-2610-4177-9373-8C82F323AC14}" srcId="{2C951BA7-37AA-4DB9-A161-08C09BAA8F14}" destId="{AC40BE39-9F90-47E6-B5D2-4F883A95B301}" srcOrd="4" destOrd="0" parTransId="{A634D3F0-CE59-4A8D-85EB-FAAF664F64B3}" sibTransId="{E4C75C86-2C42-4205-81A4-2CAD7B8A993F}"/>
    <dgm:cxn modelId="{FF0F6633-718A-4061-BAAA-5131D5370854}" type="presOf" srcId="{8A055F52-4B1A-4001-9ABC-D1AE972B241C}" destId="{DA2E3DF0-4611-48C8-9DD9-0760143D0AD9}" srcOrd="0" destOrd="0" presId="urn:microsoft.com/office/officeart/2008/layout/VerticalCurvedList"/>
    <dgm:cxn modelId="{2EEDE438-A196-445C-B94A-0CE12FA93857}" type="presOf" srcId="{4ABBC026-4372-49B4-B487-EAF984D2C977}" destId="{9AF16CC9-E919-4A0F-B9E2-0DD38A4B3255}" srcOrd="0" destOrd="0" presId="urn:microsoft.com/office/officeart/2008/layout/VerticalCurvedList"/>
    <dgm:cxn modelId="{24E61E3C-31B4-4E65-87AE-2A6FFF71FE9A}" type="presOf" srcId="{406E77E8-186E-4DFB-8D2B-8A6951F1126C}" destId="{7A837E96-9445-47B0-97D5-8D973676B332}" srcOrd="0" destOrd="0" presId="urn:microsoft.com/office/officeart/2008/layout/VerticalCurvedList"/>
    <dgm:cxn modelId="{0B9A5946-2004-4484-9BF5-00393EB22BDE}" type="presOf" srcId="{2C951BA7-37AA-4DB9-A161-08C09BAA8F14}" destId="{67E7974D-2F9B-4A43-A102-79DC908A154A}" srcOrd="0" destOrd="0" presId="urn:microsoft.com/office/officeart/2008/layout/VerticalCurvedList"/>
    <dgm:cxn modelId="{91602783-15AD-42E5-A414-C2A5CC5ED229}" srcId="{2C951BA7-37AA-4DB9-A161-08C09BAA8F14}" destId="{FC6F28E8-6FDD-4875-874A-955900AEB51D}" srcOrd="0" destOrd="0" parTransId="{FF01A786-2411-4E07-B9D4-3C1C391E7948}" sibTransId="{406E77E8-186E-4DFB-8D2B-8A6951F1126C}"/>
    <dgm:cxn modelId="{5984AF96-0ADE-4438-BA50-59A4747614BB}" srcId="{2C951BA7-37AA-4DB9-A161-08C09BAA8F14}" destId="{4ABBC026-4372-49B4-B487-EAF984D2C977}" srcOrd="1" destOrd="0" parTransId="{C99E9F13-22AD-4B2C-924A-2F4747E3A0EE}" sibTransId="{4C98CC69-38F6-4FF5-A01E-0972B58173B8}"/>
    <dgm:cxn modelId="{02F038A4-603B-4BF3-9F1E-16FAD59A1FB6}" srcId="{2C951BA7-37AA-4DB9-A161-08C09BAA8F14}" destId="{75DF2CFE-98F9-4EA6-86BC-225E8854E5C9}" srcOrd="2" destOrd="0" parTransId="{CA594AF9-F571-4C3B-847C-05C9CF1C7DD5}" sibTransId="{933A0377-E03E-4933-8FE5-179A83C7529C}"/>
    <dgm:cxn modelId="{E92EB3BC-1A30-4A3A-AD85-276F74EF9231}" srcId="{2C951BA7-37AA-4DB9-A161-08C09BAA8F14}" destId="{8A055F52-4B1A-4001-9ABC-D1AE972B241C}" srcOrd="3" destOrd="0" parTransId="{A9385FB7-4730-4589-AA7A-4954F3179F12}" sibTransId="{F8CB40C1-5759-4D18-B7AB-283AA42D0C8C}"/>
    <dgm:cxn modelId="{88A658C2-9A79-43AF-B1CB-115E774237E1}" type="presOf" srcId="{FC6F28E8-6FDD-4875-874A-955900AEB51D}" destId="{1E424675-4A28-4813-8CC6-654BE9E671E9}" srcOrd="0" destOrd="0" presId="urn:microsoft.com/office/officeart/2008/layout/VerticalCurvedList"/>
    <dgm:cxn modelId="{110D06DE-2868-4F53-8C5C-B3E06B80EE42}" type="presOf" srcId="{AC40BE39-9F90-47E6-B5D2-4F883A95B301}" destId="{4D02C38B-D9B9-4B48-BC04-2B812B6AB9C9}" srcOrd="0" destOrd="0" presId="urn:microsoft.com/office/officeart/2008/layout/VerticalCurvedList"/>
    <dgm:cxn modelId="{72C9855A-8E88-4E15-9EA2-511EB48127B3}" type="presParOf" srcId="{67E7974D-2F9B-4A43-A102-79DC908A154A}" destId="{872DEA7C-D60E-4EBC-A7C0-41A1950B597D}" srcOrd="0" destOrd="0" presId="urn:microsoft.com/office/officeart/2008/layout/VerticalCurvedList"/>
    <dgm:cxn modelId="{C519C68E-A334-4EBF-8D25-F50ED80E14B4}" type="presParOf" srcId="{872DEA7C-D60E-4EBC-A7C0-41A1950B597D}" destId="{90A6CAD9-184E-4641-8C8D-4E9FD61E06C5}" srcOrd="0" destOrd="0" presId="urn:microsoft.com/office/officeart/2008/layout/VerticalCurvedList"/>
    <dgm:cxn modelId="{BA36A89E-E0B0-4E85-B591-AA23B2B3DC11}" type="presParOf" srcId="{90A6CAD9-184E-4641-8C8D-4E9FD61E06C5}" destId="{FBB9E2CE-FD2C-47C6-AFA8-2223227AE5C4}" srcOrd="0" destOrd="0" presId="urn:microsoft.com/office/officeart/2008/layout/VerticalCurvedList"/>
    <dgm:cxn modelId="{0322DAB2-E8D6-4557-A08D-D0E49AA1624D}" type="presParOf" srcId="{90A6CAD9-184E-4641-8C8D-4E9FD61E06C5}" destId="{7A837E96-9445-47B0-97D5-8D973676B332}" srcOrd="1" destOrd="0" presId="urn:microsoft.com/office/officeart/2008/layout/VerticalCurvedList"/>
    <dgm:cxn modelId="{0502FC49-1BD8-4584-87D3-ABFAEF5C56C0}" type="presParOf" srcId="{90A6CAD9-184E-4641-8C8D-4E9FD61E06C5}" destId="{1807E092-5A57-4A64-B954-BD9CA54D04BB}" srcOrd="2" destOrd="0" presId="urn:microsoft.com/office/officeart/2008/layout/VerticalCurvedList"/>
    <dgm:cxn modelId="{BF8BE255-0F35-4F41-8A1F-10806D79280C}" type="presParOf" srcId="{90A6CAD9-184E-4641-8C8D-4E9FD61E06C5}" destId="{85ABC8E9-EAAF-4638-9AEF-ECFC0AC66D77}" srcOrd="3" destOrd="0" presId="urn:microsoft.com/office/officeart/2008/layout/VerticalCurvedList"/>
    <dgm:cxn modelId="{0C0AE0A2-156C-4DE3-AFFB-6E03F03006F1}" type="presParOf" srcId="{872DEA7C-D60E-4EBC-A7C0-41A1950B597D}" destId="{1E424675-4A28-4813-8CC6-654BE9E671E9}" srcOrd="1" destOrd="0" presId="urn:microsoft.com/office/officeart/2008/layout/VerticalCurvedList"/>
    <dgm:cxn modelId="{14E55B04-CECD-4381-8D89-B4CB68C55A10}" type="presParOf" srcId="{872DEA7C-D60E-4EBC-A7C0-41A1950B597D}" destId="{3B451CB6-3B71-49E2-BF2A-785DB9187F89}" srcOrd="2" destOrd="0" presId="urn:microsoft.com/office/officeart/2008/layout/VerticalCurvedList"/>
    <dgm:cxn modelId="{282B6531-7D4D-497D-B15E-84FDA9451E13}" type="presParOf" srcId="{3B451CB6-3B71-49E2-BF2A-785DB9187F89}" destId="{7364F1E8-06D9-4189-B855-1199514ADB37}" srcOrd="0" destOrd="0" presId="urn:microsoft.com/office/officeart/2008/layout/VerticalCurvedList"/>
    <dgm:cxn modelId="{56622749-3049-4261-A8F5-24E226E8172B}" type="presParOf" srcId="{872DEA7C-D60E-4EBC-A7C0-41A1950B597D}" destId="{9AF16CC9-E919-4A0F-B9E2-0DD38A4B3255}" srcOrd="3" destOrd="0" presId="urn:microsoft.com/office/officeart/2008/layout/VerticalCurvedList"/>
    <dgm:cxn modelId="{ECAB47CA-DA1C-4670-8DB1-7190DE1AA724}" type="presParOf" srcId="{872DEA7C-D60E-4EBC-A7C0-41A1950B597D}" destId="{0C14B53F-A925-42F3-9902-41D01BAF0A56}" srcOrd="4" destOrd="0" presId="urn:microsoft.com/office/officeart/2008/layout/VerticalCurvedList"/>
    <dgm:cxn modelId="{A5CE7002-4131-4CD2-B477-6D589880841B}" type="presParOf" srcId="{0C14B53F-A925-42F3-9902-41D01BAF0A56}" destId="{4EF7873B-5984-4761-870B-F2DE3373CB04}" srcOrd="0" destOrd="0" presId="urn:microsoft.com/office/officeart/2008/layout/VerticalCurvedList"/>
    <dgm:cxn modelId="{AE6D2837-58B5-4AA3-B21E-B3F81250278B}" type="presParOf" srcId="{872DEA7C-D60E-4EBC-A7C0-41A1950B597D}" destId="{B2165086-DB0B-495B-8A23-6FFC5EE82DC8}" srcOrd="5" destOrd="0" presId="urn:microsoft.com/office/officeart/2008/layout/VerticalCurvedList"/>
    <dgm:cxn modelId="{C531749E-4A24-45C9-84D0-F3AD8722D987}" type="presParOf" srcId="{872DEA7C-D60E-4EBC-A7C0-41A1950B597D}" destId="{DA8975EB-6E7A-4959-A469-01C59803BDBD}" srcOrd="6" destOrd="0" presId="urn:microsoft.com/office/officeart/2008/layout/VerticalCurvedList"/>
    <dgm:cxn modelId="{F76C1C68-96D3-421D-9CB8-9521CD75095F}" type="presParOf" srcId="{DA8975EB-6E7A-4959-A469-01C59803BDBD}" destId="{38707C59-35BB-4353-8534-897200E51BCE}" srcOrd="0" destOrd="0" presId="urn:microsoft.com/office/officeart/2008/layout/VerticalCurvedList"/>
    <dgm:cxn modelId="{5CECCDD8-171E-4DD6-AE05-3073DC1F302C}" type="presParOf" srcId="{872DEA7C-D60E-4EBC-A7C0-41A1950B597D}" destId="{DA2E3DF0-4611-48C8-9DD9-0760143D0AD9}" srcOrd="7" destOrd="0" presId="urn:microsoft.com/office/officeart/2008/layout/VerticalCurvedList"/>
    <dgm:cxn modelId="{2BDF3A33-DC11-49F7-B2A3-04A910FE692F}" type="presParOf" srcId="{872DEA7C-D60E-4EBC-A7C0-41A1950B597D}" destId="{A0E03D83-A004-4CD4-ADCA-FACEE205F786}" srcOrd="8" destOrd="0" presId="urn:microsoft.com/office/officeart/2008/layout/VerticalCurvedList"/>
    <dgm:cxn modelId="{3A61AA59-18F3-4947-9B86-2500F9BC744F}" type="presParOf" srcId="{A0E03D83-A004-4CD4-ADCA-FACEE205F786}" destId="{024D2110-1AD8-49E9-AE69-DC64237AAC33}" srcOrd="0" destOrd="0" presId="urn:microsoft.com/office/officeart/2008/layout/VerticalCurvedList"/>
    <dgm:cxn modelId="{C897AABE-E607-4ED3-8EDD-108510626F8C}" type="presParOf" srcId="{872DEA7C-D60E-4EBC-A7C0-41A1950B597D}" destId="{4D02C38B-D9B9-4B48-BC04-2B812B6AB9C9}" srcOrd="9" destOrd="0" presId="urn:microsoft.com/office/officeart/2008/layout/VerticalCurvedList"/>
    <dgm:cxn modelId="{B9269A9A-508C-4BA4-A17D-7380160780F9}" type="presParOf" srcId="{872DEA7C-D60E-4EBC-A7C0-41A1950B597D}" destId="{9725F230-6E99-417E-95CB-C3430BEEEB92}" srcOrd="10" destOrd="0" presId="urn:microsoft.com/office/officeart/2008/layout/VerticalCurvedList"/>
    <dgm:cxn modelId="{D2FE2BFB-C6FE-4A70-B7D2-9B701AAEE8DE}" type="presParOf" srcId="{9725F230-6E99-417E-95CB-C3430BEEEB92}" destId="{4EEAB436-0E19-4665-96C7-EA3EC08836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3F204C-E6C7-4292-BE83-EC2AE513E65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C53D6F-283F-457F-8445-EFD095A869E7}">
      <dgm:prSet phldrT="[Текст]" custT="1"/>
      <dgm:spPr/>
      <dgm:t>
        <a:bodyPr/>
        <a:lstStyle/>
        <a:p>
          <a:r>
            <a:rPr lang="uk-UA" sz="2400" dirty="0"/>
            <a:t>юридична діяльність (динамічна сторона), елементами змісту якої виступають її об'єкти, суб'єкти і учасники, юридичні дії та операції, засоби і способи їх здійснення, прийняті рішення та результати дій;</a:t>
          </a:r>
          <a:endParaRPr lang="ru-RU" sz="2400" dirty="0"/>
        </a:p>
      </dgm:t>
    </dgm:pt>
    <dgm:pt modelId="{EC8D8543-C5AA-48B3-AE1F-55A4604D33EA}" type="parTrans" cxnId="{4095C606-8083-4BEB-9458-368BAF547269}">
      <dgm:prSet/>
      <dgm:spPr/>
      <dgm:t>
        <a:bodyPr/>
        <a:lstStyle/>
        <a:p>
          <a:endParaRPr lang="ru-RU"/>
        </a:p>
      </dgm:t>
    </dgm:pt>
    <dgm:pt modelId="{70A662B9-217D-4FDB-87C9-D79766130008}" type="sibTrans" cxnId="{4095C606-8083-4BEB-9458-368BAF547269}">
      <dgm:prSet/>
      <dgm:spPr/>
      <dgm:t>
        <a:bodyPr/>
        <a:lstStyle/>
        <a:p>
          <a:endParaRPr lang="ru-RU"/>
        </a:p>
      </dgm:t>
    </dgm:pt>
    <dgm:pt modelId="{010EC44B-02A3-4CBD-98C9-54AC634CA5C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/>
            <a:t>соціально-правовий досвід (статична сторона), в який у якості елемента входять </a:t>
          </a:r>
          <a:r>
            <a:rPr lang="uk-UA" sz="2400" dirty="0" err="1"/>
            <a:t>правоположення</a:t>
          </a:r>
          <a:r>
            <a:rPr lang="uk-UA" sz="2400" dirty="0"/>
            <a:t>, тобто такі досить сталі, вироблені в ході багаторічної практики приписи загального характеру, що акумулюють соціально цінних і стабільні боку конкретної юридичної діяльності</a:t>
          </a:r>
          <a:r>
            <a:rPr lang="uk-UA" sz="900" dirty="0"/>
            <a:t>.</a:t>
          </a:r>
          <a:endParaRPr lang="ru-RU" sz="900" dirty="0"/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/>
        </a:p>
      </dgm:t>
    </dgm:pt>
    <dgm:pt modelId="{E175500F-91A6-4044-B5B9-82C307D40333}" type="sibTrans" cxnId="{2C2F77AB-A9C3-41FA-8907-049B306EC6A6}">
      <dgm:prSet/>
      <dgm:spPr/>
      <dgm:t>
        <a:bodyPr/>
        <a:lstStyle/>
        <a:p>
          <a:endParaRPr lang="ru-RU"/>
        </a:p>
      </dgm:t>
    </dgm:pt>
    <dgm:pt modelId="{E3AE2EDC-6274-4472-8021-D381CDB9C6AA}" type="parTrans" cxnId="{2C2F77AB-A9C3-41FA-8907-049B306EC6A6}">
      <dgm:prSet/>
      <dgm:spPr/>
      <dgm:t>
        <a:bodyPr/>
        <a:lstStyle/>
        <a:p>
          <a:endParaRPr lang="ru-RU"/>
        </a:p>
      </dgm:t>
    </dgm:pt>
    <dgm:pt modelId="{73C6C631-7605-4BC9-9751-95F42AA6EC9C}">
      <dgm:prSet phldrT="[Текст]"/>
      <dgm:spPr/>
      <dgm:t>
        <a:bodyPr/>
        <a:lstStyle/>
        <a:p>
          <a:r>
            <a:rPr lang="uk-UA" dirty="0"/>
            <a:t>Структура юридичної </a:t>
          </a:r>
          <a:r>
            <a:rPr lang="uk-UA" dirty="0" err="1"/>
            <a:t>правктики</a:t>
          </a:r>
          <a:r>
            <a:rPr lang="uk-UA" dirty="0"/>
            <a:t> </a:t>
          </a:r>
          <a:endParaRPr lang="ru-RU" dirty="0"/>
        </a:p>
      </dgm:t>
    </dgm:pt>
    <dgm:pt modelId="{C17D25D3-C79D-4B09-9634-BAA14E773B67}" type="sibTrans" cxnId="{91AE1A4B-E6DC-41B0-B44E-E6527F2D32C3}">
      <dgm:prSet/>
      <dgm:spPr/>
      <dgm:t>
        <a:bodyPr/>
        <a:lstStyle/>
        <a:p>
          <a:endParaRPr lang="ru-RU"/>
        </a:p>
      </dgm:t>
    </dgm:pt>
    <dgm:pt modelId="{B3DCD73F-EA91-4D13-AC34-CD3D9DBD5FA4}" type="parTrans" cxnId="{91AE1A4B-E6DC-41B0-B44E-E6527F2D32C3}">
      <dgm:prSet/>
      <dgm:spPr/>
      <dgm:t>
        <a:bodyPr/>
        <a:lstStyle/>
        <a:p>
          <a:endParaRPr lang="ru-RU"/>
        </a:p>
      </dgm:t>
    </dgm:pt>
    <dgm:pt modelId="{0B71AE36-BC9F-44E2-B4D4-A7B059934563}" type="pres">
      <dgm:prSet presAssocID="{E33F204C-E6C7-4292-BE83-EC2AE513E65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365BF1A-B8F0-4EB3-9188-43049A540E5F}" type="pres">
      <dgm:prSet presAssocID="{73C6C631-7605-4BC9-9751-95F42AA6EC9C}" presName="root1" presStyleCnt="0"/>
      <dgm:spPr/>
    </dgm:pt>
    <dgm:pt modelId="{D4CEF353-1EEF-494C-A74E-7D503A34AB5E}" type="pres">
      <dgm:prSet presAssocID="{73C6C631-7605-4BC9-9751-95F42AA6EC9C}" presName="LevelOneTextNode" presStyleLbl="node0" presStyleIdx="0" presStyleCnt="1" custScaleX="163157" custLinFactX="-100000" custLinFactNeighborX="-109614" custLinFactNeighborY="2531">
        <dgm:presLayoutVars>
          <dgm:chPref val="3"/>
        </dgm:presLayoutVars>
      </dgm:prSet>
      <dgm:spPr/>
    </dgm:pt>
    <dgm:pt modelId="{E91E30BA-B3DE-462D-9A69-06F6C1F3B790}" type="pres">
      <dgm:prSet presAssocID="{73C6C631-7605-4BC9-9751-95F42AA6EC9C}" presName="level2hierChild" presStyleCnt="0"/>
      <dgm:spPr/>
    </dgm:pt>
    <dgm:pt modelId="{BA7655BF-C4C1-494D-B8C0-F3063B80BE89}" type="pres">
      <dgm:prSet presAssocID="{EC8D8543-C5AA-48B3-AE1F-55A4604D33EA}" presName="conn2-1" presStyleLbl="parChTrans1D2" presStyleIdx="0" presStyleCnt="2"/>
      <dgm:spPr/>
    </dgm:pt>
    <dgm:pt modelId="{3427B0B3-52DF-4607-90A7-A370E9330155}" type="pres">
      <dgm:prSet presAssocID="{EC8D8543-C5AA-48B3-AE1F-55A4604D33EA}" presName="connTx" presStyleLbl="parChTrans1D2" presStyleIdx="0" presStyleCnt="2"/>
      <dgm:spPr/>
    </dgm:pt>
    <dgm:pt modelId="{1F87989C-DB20-403F-AD3D-01C8496AE544}" type="pres">
      <dgm:prSet presAssocID="{A6C53D6F-283F-457F-8445-EFD095A869E7}" presName="root2" presStyleCnt="0"/>
      <dgm:spPr/>
    </dgm:pt>
    <dgm:pt modelId="{A9F86099-2F94-49D6-9E68-B91112C09601}" type="pres">
      <dgm:prSet presAssocID="{A6C53D6F-283F-457F-8445-EFD095A869E7}" presName="LevelTwoTextNode" presStyleLbl="node2" presStyleIdx="0" presStyleCnt="2" custScaleX="224176" custScaleY="223878" custLinFactNeighborX="597" custLinFactNeighborY="-41199">
        <dgm:presLayoutVars>
          <dgm:chPref val="3"/>
        </dgm:presLayoutVars>
      </dgm:prSet>
      <dgm:spPr/>
    </dgm:pt>
    <dgm:pt modelId="{251102CE-CF4C-4B05-AC31-DA8F0855B59D}" type="pres">
      <dgm:prSet presAssocID="{A6C53D6F-283F-457F-8445-EFD095A869E7}" presName="level3hierChild" presStyleCnt="0"/>
      <dgm:spPr/>
    </dgm:pt>
    <dgm:pt modelId="{5A6E393C-1895-4527-9465-BA33621980E2}" type="pres">
      <dgm:prSet presAssocID="{E3AE2EDC-6274-4472-8021-D381CDB9C6AA}" presName="conn2-1" presStyleLbl="parChTrans1D2" presStyleIdx="1" presStyleCnt="2"/>
      <dgm:spPr/>
    </dgm:pt>
    <dgm:pt modelId="{D598C20B-42E0-48B5-A6B0-A448BBF76A31}" type="pres">
      <dgm:prSet presAssocID="{E3AE2EDC-6274-4472-8021-D381CDB9C6AA}" presName="connTx" presStyleLbl="parChTrans1D2" presStyleIdx="1" presStyleCnt="2"/>
      <dgm:spPr/>
    </dgm:pt>
    <dgm:pt modelId="{FD951036-8871-4D37-A6E9-DCFD52E4EBE3}" type="pres">
      <dgm:prSet presAssocID="{010EC44B-02A3-4CBD-98C9-54AC634CA5CA}" presName="root2" presStyleCnt="0"/>
      <dgm:spPr/>
    </dgm:pt>
    <dgm:pt modelId="{47F1F82F-4F6B-4492-B82F-A8094A24CE4A}" type="pres">
      <dgm:prSet presAssocID="{010EC44B-02A3-4CBD-98C9-54AC634CA5CA}" presName="LevelTwoTextNode" presStyleLbl="node2" presStyleIdx="1" presStyleCnt="2" custScaleX="225606" custScaleY="229029">
        <dgm:presLayoutVars>
          <dgm:chPref val="3"/>
        </dgm:presLayoutVars>
      </dgm:prSet>
      <dgm:spPr/>
    </dgm:pt>
    <dgm:pt modelId="{CE614915-8EBD-42EE-8D21-686DD65CFC36}" type="pres">
      <dgm:prSet presAssocID="{010EC44B-02A3-4CBD-98C9-54AC634CA5CA}" presName="level3hierChild" presStyleCnt="0"/>
      <dgm:spPr/>
    </dgm:pt>
  </dgm:ptLst>
  <dgm:cxnLst>
    <dgm:cxn modelId="{5F0DE202-1200-4A8F-8F1F-FFDA339069B0}" type="presOf" srcId="{73C6C631-7605-4BC9-9751-95F42AA6EC9C}" destId="{D4CEF353-1EEF-494C-A74E-7D503A34AB5E}" srcOrd="0" destOrd="0" presId="urn:microsoft.com/office/officeart/2008/layout/HorizontalMultiLevelHierarchy"/>
    <dgm:cxn modelId="{4095C606-8083-4BEB-9458-368BAF547269}" srcId="{73C6C631-7605-4BC9-9751-95F42AA6EC9C}" destId="{A6C53D6F-283F-457F-8445-EFD095A869E7}" srcOrd="0" destOrd="0" parTransId="{EC8D8543-C5AA-48B3-AE1F-55A4604D33EA}" sibTransId="{70A662B9-217D-4FDB-87C9-D79766130008}"/>
    <dgm:cxn modelId="{6B0C1A1E-9D1A-4CA3-A6E1-ADDC556922B5}" type="presOf" srcId="{EC8D8543-C5AA-48B3-AE1F-55A4604D33EA}" destId="{3427B0B3-52DF-4607-90A7-A370E9330155}" srcOrd="1" destOrd="0" presId="urn:microsoft.com/office/officeart/2008/layout/HorizontalMultiLevelHierarchy"/>
    <dgm:cxn modelId="{91AE1A4B-E6DC-41B0-B44E-E6527F2D32C3}" srcId="{E33F204C-E6C7-4292-BE83-EC2AE513E650}" destId="{73C6C631-7605-4BC9-9751-95F42AA6EC9C}" srcOrd="0" destOrd="0" parTransId="{B3DCD73F-EA91-4D13-AC34-CD3D9DBD5FA4}" sibTransId="{C17D25D3-C79D-4B09-9634-BAA14E773B67}"/>
    <dgm:cxn modelId="{DA002B6E-D8A3-4F47-AE79-F18826D9C5CE}" type="presOf" srcId="{E3AE2EDC-6274-4472-8021-D381CDB9C6AA}" destId="{5A6E393C-1895-4527-9465-BA33621980E2}" srcOrd="0" destOrd="0" presId="urn:microsoft.com/office/officeart/2008/layout/HorizontalMultiLevelHierarchy"/>
    <dgm:cxn modelId="{17D72E70-C083-4F20-96F8-DA35E6FC147F}" type="presOf" srcId="{E3AE2EDC-6274-4472-8021-D381CDB9C6AA}" destId="{D598C20B-42E0-48B5-A6B0-A448BBF76A31}" srcOrd="1" destOrd="0" presId="urn:microsoft.com/office/officeart/2008/layout/HorizontalMultiLevelHierarchy"/>
    <dgm:cxn modelId="{E0A43B7E-BEE7-43A9-B5B1-762D8FBF4E83}" type="presOf" srcId="{010EC44B-02A3-4CBD-98C9-54AC634CA5CA}" destId="{47F1F82F-4F6B-4492-B82F-A8094A24CE4A}" srcOrd="0" destOrd="0" presId="urn:microsoft.com/office/officeart/2008/layout/HorizontalMultiLevelHierarchy"/>
    <dgm:cxn modelId="{99ACBCA9-EADF-42F5-829C-6DB2D4CEF856}" type="presOf" srcId="{A6C53D6F-283F-457F-8445-EFD095A869E7}" destId="{A9F86099-2F94-49D6-9E68-B91112C09601}" srcOrd="0" destOrd="0" presId="urn:microsoft.com/office/officeart/2008/layout/HorizontalMultiLevelHierarchy"/>
    <dgm:cxn modelId="{2C2F77AB-A9C3-41FA-8907-049B306EC6A6}" srcId="{73C6C631-7605-4BC9-9751-95F42AA6EC9C}" destId="{010EC44B-02A3-4CBD-98C9-54AC634CA5CA}" srcOrd="1" destOrd="0" parTransId="{E3AE2EDC-6274-4472-8021-D381CDB9C6AA}" sibTransId="{E175500F-91A6-4044-B5B9-82C307D40333}"/>
    <dgm:cxn modelId="{2F04D0B2-7C1E-4665-BF0A-E36B7067AF58}" type="presOf" srcId="{EC8D8543-C5AA-48B3-AE1F-55A4604D33EA}" destId="{BA7655BF-C4C1-494D-B8C0-F3063B80BE89}" srcOrd="0" destOrd="0" presId="urn:microsoft.com/office/officeart/2008/layout/HorizontalMultiLevelHierarchy"/>
    <dgm:cxn modelId="{BF174CD3-61C7-4760-BB7C-68431101D0E2}" type="presOf" srcId="{E33F204C-E6C7-4292-BE83-EC2AE513E650}" destId="{0B71AE36-BC9F-44E2-B4D4-A7B059934563}" srcOrd="0" destOrd="0" presId="urn:microsoft.com/office/officeart/2008/layout/HorizontalMultiLevelHierarchy"/>
    <dgm:cxn modelId="{A35DDAA5-2F0A-44BA-88DC-6E1766B328C2}" type="presParOf" srcId="{0B71AE36-BC9F-44E2-B4D4-A7B059934563}" destId="{E365BF1A-B8F0-4EB3-9188-43049A540E5F}" srcOrd="0" destOrd="0" presId="urn:microsoft.com/office/officeart/2008/layout/HorizontalMultiLevelHierarchy"/>
    <dgm:cxn modelId="{A9069195-FEA5-48F2-981D-7CC93CA03FC7}" type="presParOf" srcId="{E365BF1A-B8F0-4EB3-9188-43049A540E5F}" destId="{D4CEF353-1EEF-494C-A74E-7D503A34AB5E}" srcOrd="0" destOrd="0" presId="urn:microsoft.com/office/officeart/2008/layout/HorizontalMultiLevelHierarchy"/>
    <dgm:cxn modelId="{58775C20-D0ED-44DC-A748-309660396AE3}" type="presParOf" srcId="{E365BF1A-B8F0-4EB3-9188-43049A540E5F}" destId="{E91E30BA-B3DE-462D-9A69-06F6C1F3B790}" srcOrd="1" destOrd="0" presId="urn:microsoft.com/office/officeart/2008/layout/HorizontalMultiLevelHierarchy"/>
    <dgm:cxn modelId="{9B31EB90-437F-42CC-9BA6-9A980A9F18A9}" type="presParOf" srcId="{E91E30BA-B3DE-462D-9A69-06F6C1F3B790}" destId="{BA7655BF-C4C1-494D-B8C0-F3063B80BE89}" srcOrd="0" destOrd="0" presId="urn:microsoft.com/office/officeart/2008/layout/HorizontalMultiLevelHierarchy"/>
    <dgm:cxn modelId="{D14C4580-1E8B-464B-ABDD-F4F8500582BD}" type="presParOf" srcId="{BA7655BF-C4C1-494D-B8C0-F3063B80BE89}" destId="{3427B0B3-52DF-4607-90A7-A370E9330155}" srcOrd="0" destOrd="0" presId="urn:microsoft.com/office/officeart/2008/layout/HorizontalMultiLevelHierarchy"/>
    <dgm:cxn modelId="{7E990409-D94B-4E36-BED6-D5E2EC6AD420}" type="presParOf" srcId="{E91E30BA-B3DE-462D-9A69-06F6C1F3B790}" destId="{1F87989C-DB20-403F-AD3D-01C8496AE544}" srcOrd="1" destOrd="0" presId="urn:microsoft.com/office/officeart/2008/layout/HorizontalMultiLevelHierarchy"/>
    <dgm:cxn modelId="{560F1A64-4249-4357-B348-1297AAA44A3D}" type="presParOf" srcId="{1F87989C-DB20-403F-AD3D-01C8496AE544}" destId="{A9F86099-2F94-49D6-9E68-B91112C09601}" srcOrd="0" destOrd="0" presId="urn:microsoft.com/office/officeart/2008/layout/HorizontalMultiLevelHierarchy"/>
    <dgm:cxn modelId="{FA8E7ABE-ABCE-423D-83DD-45926D286C8E}" type="presParOf" srcId="{1F87989C-DB20-403F-AD3D-01C8496AE544}" destId="{251102CE-CF4C-4B05-AC31-DA8F0855B59D}" srcOrd="1" destOrd="0" presId="urn:microsoft.com/office/officeart/2008/layout/HorizontalMultiLevelHierarchy"/>
    <dgm:cxn modelId="{15E6FD1F-87D6-40E2-AAD0-8255B2D106B5}" type="presParOf" srcId="{E91E30BA-B3DE-462D-9A69-06F6C1F3B790}" destId="{5A6E393C-1895-4527-9465-BA33621980E2}" srcOrd="2" destOrd="0" presId="urn:microsoft.com/office/officeart/2008/layout/HorizontalMultiLevelHierarchy"/>
    <dgm:cxn modelId="{A33DB3E5-F03F-4DDF-99AF-4D4BAEB92E3C}" type="presParOf" srcId="{5A6E393C-1895-4527-9465-BA33621980E2}" destId="{D598C20B-42E0-48B5-A6B0-A448BBF76A31}" srcOrd="0" destOrd="0" presId="urn:microsoft.com/office/officeart/2008/layout/HorizontalMultiLevelHierarchy"/>
    <dgm:cxn modelId="{34C6513C-8C42-43D7-94E0-28D5D4449217}" type="presParOf" srcId="{E91E30BA-B3DE-462D-9A69-06F6C1F3B790}" destId="{FD951036-8871-4D37-A6E9-DCFD52E4EBE3}" srcOrd="3" destOrd="0" presId="urn:microsoft.com/office/officeart/2008/layout/HorizontalMultiLevelHierarchy"/>
    <dgm:cxn modelId="{8F698DB6-FC69-4B5A-9CFC-1B08BF277132}" type="presParOf" srcId="{FD951036-8871-4D37-A6E9-DCFD52E4EBE3}" destId="{47F1F82F-4F6B-4492-B82F-A8094A24CE4A}" srcOrd="0" destOrd="0" presId="urn:microsoft.com/office/officeart/2008/layout/HorizontalMultiLevelHierarchy"/>
    <dgm:cxn modelId="{24D62F6F-5827-434D-90F1-701F6E8A86AF}" type="presParOf" srcId="{FD951036-8871-4D37-A6E9-DCFD52E4EBE3}" destId="{CE614915-8EBD-42EE-8D21-686DD65CFC3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2939F-FA3E-4ECD-A431-40C75BA7A5D5}">
      <dsp:nvSpPr>
        <dsp:cNvPr id="0" name=""/>
        <dsp:cNvSpPr/>
      </dsp:nvSpPr>
      <dsp:spPr>
        <a:xfrm>
          <a:off x="5029" y="0"/>
          <a:ext cx="3017520" cy="226771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142CE-4A59-4131-8EB9-452A7ED841F0}">
      <dsp:nvSpPr>
        <dsp:cNvPr id="0" name=""/>
        <dsp:cNvSpPr/>
      </dsp:nvSpPr>
      <dsp:spPr>
        <a:xfrm>
          <a:off x="3113074" y="0"/>
          <a:ext cx="5120640" cy="226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Поняття </a:t>
          </a:r>
          <a:r>
            <a:rPr lang="uk-UA" sz="2000" b="1" kern="1200" dirty="0"/>
            <a:t>“</a:t>
          </a:r>
          <a:r>
            <a:rPr lang="uk-UA" sz="2000" b="1" i="1" kern="1200" dirty="0"/>
            <a:t>наука</a:t>
          </a:r>
          <a:r>
            <a:rPr lang="uk-UA" sz="2000" b="1" kern="1200" dirty="0"/>
            <a:t>”</a:t>
          </a:r>
          <a:r>
            <a:rPr lang="uk-UA" sz="2000" kern="1200" dirty="0"/>
            <a:t> включає суму наукових знань про дійсність, що утворюють у сукупності наукову картину світу, а також діяльність з набуття цих знань, метою якої є опис, пояснення і прогнозування процесів і явищ дійсності, тобто в широкому змісті – її теоретичний відбиток. </a:t>
          </a:r>
          <a:endParaRPr lang="ru-RU" sz="2000" kern="1200" dirty="0"/>
        </a:p>
      </dsp:txBody>
      <dsp:txXfrm>
        <a:off x="3113074" y="0"/>
        <a:ext cx="5120640" cy="2267712"/>
      </dsp:txXfrm>
    </dsp:sp>
    <dsp:sp modelId="{EEF9F915-B1A5-4168-95AD-1AB070A7C4D0}">
      <dsp:nvSpPr>
        <dsp:cNvPr id="0" name=""/>
        <dsp:cNvSpPr/>
      </dsp:nvSpPr>
      <dsp:spPr>
        <a:xfrm>
          <a:off x="910285" y="2456688"/>
          <a:ext cx="3017520" cy="226771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61899-53A7-4B81-B722-5AF7815EFF7F}">
      <dsp:nvSpPr>
        <dsp:cNvPr id="0" name=""/>
        <dsp:cNvSpPr/>
      </dsp:nvSpPr>
      <dsp:spPr>
        <a:xfrm>
          <a:off x="4018330" y="2456688"/>
          <a:ext cx="5120640" cy="226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Термін “</a:t>
          </a:r>
          <a:r>
            <a:rPr lang="uk-UA" sz="2000" b="1" i="1" kern="1200" dirty="0"/>
            <a:t>наука</a:t>
          </a:r>
          <a:r>
            <a:rPr lang="uk-UA" sz="2000" kern="1200" dirty="0"/>
            <a:t>” вживають для позначення однієї з форм суспільної свідомості, системи знань про дійсність, сфери людської діяльності, метою, призначенням і функцією якої є напрацювання та систематизація знань про дійсність, окремих галузей наук.</a:t>
          </a:r>
          <a:endParaRPr lang="ru-RU" sz="2000" kern="1200" dirty="0"/>
        </a:p>
      </dsp:txBody>
      <dsp:txXfrm>
        <a:off x="4018330" y="2456688"/>
        <a:ext cx="5120640" cy="2267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D4CFB-F877-4382-8E53-085C0C4DC3BA}">
      <dsp:nvSpPr>
        <dsp:cNvPr id="0" name=""/>
        <dsp:cNvSpPr/>
      </dsp:nvSpPr>
      <dsp:spPr>
        <a:xfrm>
          <a:off x="2857" y="230578"/>
          <a:ext cx="2786062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Науки про природу</a:t>
          </a:r>
          <a:endParaRPr lang="ru-RU" sz="1900" kern="1200" dirty="0"/>
        </a:p>
      </dsp:txBody>
      <dsp:txXfrm>
        <a:off x="2857" y="230578"/>
        <a:ext cx="2786062" cy="547200"/>
      </dsp:txXfrm>
    </dsp:sp>
    <dsp:sp modelId="{F7705E42-C6B5-4838-A3E3-C7982050C0FF}">
      <dsp:nvSpPr>
        <dsp:cNvPr id="0" name=""/>
        <dsp:cNvSpPr/>
      </dsp:nvSpPr>
      <dsp:spPr>
        <a:xfrm>
          <a:off x="2857" y="777778"/>
          <a:ext cx="2786062" cy="37160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noProof="0" dirty="0">
              <a:solidFill>
                <a:schemeClr val="bg1"/>
              </a:solidFill>
            </a:rPr>
            <a:t>Астрономія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noProof="0" dirty="0">
              <a:solidFill>
                <a:schemeClr val="bg1"/>
              </a:solidFill>
            </a:rPr>
            <a:t>Фізика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noProof="0" dirty="0">
              <a:solidFill>
                <a:schemeClr val="bg1"/>
              </a:solidFill>
            </a:rPr>
            <a:t>Хімія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noProof="0" dirty="0">
              <a:solidFill>
                <a:schemeClr val="bg1"/>
              </a:solidFill>
            </a:rPr>
            <a:t>Біологія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noProof="0" dirty="0">
              <a:solidFill>
                <a:schemeClr val="bg1"/>
              </a:solidFill>
            </a:rPr>
            <a:t>Науки про Землю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noProof="0" dirty="0">
              <a:solidFill>
                <a:schemeClr val="bg1"/>
              </a:solidFill>
            </a:rPr>
            <a:t>географія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noProof="0" dirty="0">
              <a:solidFill>
                <a:schemeClr val="bg1"/>
              </a:solidFill>
            </a:rPr>
            <a:t>геофізика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noProof="0" dirty="0">
              <a:solidFill>
                <a:schemeClr val="bg1"/>
              </a:solidFill>
            </a:rPr>
            <a:t>геологія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noProof="0" dirty="0">
              <a:solidFill>
                <a:schemeClr val="bg1"/>
              </a:solidFill>
            </a:rPr>
            <a:t>Медицина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 dirty="0"/>
        </a:p>
      </dsp:txBody>
      <dsp:txXfrm>
        <a:off x="2857" y="777778"/>
        <a:ext cx="2786062" cy="3716043"/>
      </dsp:txXfrm>
    </dsp:sp>
    <dsp:sp modelId="{C4A9EFDC-ED07-4F2A-9AF1-0D31B8FE5F9B}">
      <dsp:nvSpPr>
        <dsp:cNvPr id="0" name=""/>
        <dsp:cNvSpPr/>
      </dsp:nvSpPr>
      <dsp:spPr>
        <a:xfrm>
          <a:off x="3178968" y="230578"/>
          <a:ext cx="2786062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Науки про суспільство</a:t>
          </a:r>
          <a:endParaRPr lang="ru-RU" sz="1900" kern="1200" dirty="0"/>
        </a:p>
      </dsp:txBody>
      <dsp:txXfrm>
        <a:off x="3178968" y="230578"/>
        <a:ext cx="2786062" cy="547200"/>
      </dsp:txXfrm>
    </dsp:sp>
    <dsp:sp modelId="{D7D2B5CA-798C-40E5-A9E5-99EB7E0BEA34}">
      <dsp:nvSpPr>
        <dsp:cNvPr id="0" name=""/>
        <dsp:cNvSpPr/>
      </dsp:nvSpPr>
      <dsp:spPr>
        <a:xfrm>
          <a:off x="3178968" y="777778"/>
          <a:ext cx="2786062" cy="37160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b="0" i="0" u="none" kern="1200" noProof="0" dirty="0">
              <a:solidFill>
                <a:schemeClr val="bg1"/>
              </a:solidFill>
            </a:rPr>
            <a:t>Соціологія </a:t>
          </a:r>
          <a:endParaRPr lang="uk-UA" sz="1900" u="none" kern="1200" noProof="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u="none" kern="1200" noProof="0" dirty="0">
              <a:solidFill>
                <a:schemeClr val="bg1"/>
              </a:solidFill>
            </a:rPr>
            <a:t>Соціальна психологія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u="none" kern="1200" noProof="0" dirty="0">
              <a:solidFill>
                <a:schemeClr val="bg1"/>
              </a:solidFill>
            </a:rPr>
            <a:t>Право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u="none" kern="1200" noProof="0" dirty="0">
              <a:solidFill>
                <a:schemeClr val="bg1"/>
              </a:solidFill>
            </a:rPr>
            <a:t>Політологія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u="none" kern="1200" noProof="0" dirty="0">
              <a:solidFill>
                <a:schemeClr val="bg1"/>
              </a:solidFill>
            </a:rPr>
            <a:t>Політична економія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u="none" kern="1200" noProof="0" dirty="0">
              <a:solidFill>
                <a:schemeClr val="bg1"/>
              </a:solidFill>
            </a:rPr>
            <a:t>Історія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u="none" kern="1200" noProof="0" dirty="0">
              <a:solidFill>
                <a:schemeClr val="bg1"/>
              </a:solidFill>
            </a:rPr>
            <a:t>Демографія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u="none" kern="1200" noProof="0" dirty="0">
              <a:solidFill>
                <a:schemeClr val="bg1"/>
              </a:solidFill>
            </a:rPr>
            <a:t>Соціальна статистика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u="none" kern="1200" noProof="0" dirty="0">
              <a:solidFill>
                <a:schemeClr val="bg1"/>
              </a:solidFill>
            </a:rPr>
            <a:t>Соціальна гігієна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u="none" kern="1200" noProof="0" dirty="0">
              <a:solidFill>
                <a:schemeClr val="bg1"/>
              </a:solidFill>
            </a:rPr>
            <a:t>Антропологія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u="none" kern="1200" noProof="0" dirty="0">
              <a:solidFill>
                <a:schemeClr val="bg1"/>
              </a:solidFill>
            </a:rPr>
            <a:t>Етнологія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u="none" kern="1200" noProof="0" dirty="0">
              <a:solidFill>
                <a:schemeClr val="bg1"/>
              </a:solidFill>
            </a:rPr>
            <a:t>Педагогіка тощо </a:t>
          </a:r>
        </a:p>
      </dsp:txBody>
      <dsp:txXfrm>
        <a:off x="3178968" y="777778"/>
        <a:ext cx="2786062" cy="3716043"/>
      </dsp:txXfrm>
    </dsp:sp>
    <dsp:sp modelId="{7794F473-878D-4154-8821-31C7AC33F003}">
      <dsp:nvSpPr>
        <dsp:cNvPr id="0" name=""/>
        <dsp:cNvSpPr/>
      </dsp:nvSpPr>
      <dsp:spPr>
        <a:xfrm>
          <a:off x="6355080" y="230578"/>
          <a:ext cx="2786062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Науки про мислення</a:t>
          </a:r>
          <a:endParaRPr lang="ru-RU" sz="1900" kern="1200" dirty="0"/>
        </a:p>
      </dsp:txBody>
      <dsp:txXfrm>
        <a:off x="6355080" y="230578"/>
        <a:ext cx="2786062" cy="547200"/>
      </dsp:txXfrm>
    </dsp:sp>
    <dsp:sp modelId="{CC068694-C9BE-4E91-B4A2-7B2C9132DF1F}">
      <dsp:nvSpPr>
        <dsp:cNvPr id="0" name=""/>
        <dsp:cNvSpPr/>
      </dsp:nvSpPr>
      <dsp:spPr>
        <a:xfrm>
          <a:off x="6355080" y="777778"/>
          <a:ext cx="2786062" cy="37160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Філософія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Логіка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Психологія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Кібернетика  </a:t>
          </a:r>
          <a:endParaRPr lang="ru-RU" sz="1900" kern="1200" dirty="0"/>
        </a:p>
      </dsp:txBody>
      <dsp:txXfrm>
        <a:off x="6355080" y="777778"/>
        <a:ext cx="2786062" cy="37160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8ADED-21EC-41FD-B183-F78B0AC38D4C}">
      <dsp:nvSpPr>
        <dsp:cNvPr id="0" name=""/>
        <dsp:cNvSpPr/>
      </dsp:nvSpPr>
      <dsp:spPr>
        <a:xfrm>
          <a:off x="0" y="605044"/>
          <a:ext cx="8445500" cy="3427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1" i="1" u="none" kern="1200" noProof="0" dirty="0"/>
            <a:t>Юридична наука </a:t>
          </a:r>
          <a:r>
            <a:rPr lang="uk-UA" sz="4000" b="0" i="0" u="none" kern="1200" noProof="0" dirty="0"/>
            <a:t>— це система об'єктивних соціально значущих знань про закономірності права і держави (державно-правові закономірності). </a:t>
          </a:r>
          <a:endParaRPr lang="uk-UA" sz="4000" u="none" kern="1200" noProof="0" dirty="0"/>
        </a:p>
      </dsp:txBody>
      <dsp:txXfrm>
        <a:off x="100385" y="705429"/>
        <a:ext cx="8244730" cy="3226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5AAE3-E2A6-4FF4-8448-B5E8BC3460E0}">
      <dsp:nvSpPr>
        <dsp:cNvPr id="0" name=""/>
        <dsp:cNvSpPr/>
      </dsp:nvSpPr>
      <dsp:spPr>
        <a:xfrm rot="5400000">
          <a:off x="281799" y="178670"/>
          <a:ext cx="982622" cy="10492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суб’єкти</a:t>
          </a:r>
          <a:r>
            <a:rPr lang="ru-RU" sz="2000" kern="1200" dirty="0"/>
            <a:t> </a:t>
          </a:r>
          <a:r>
            <a:rPr lang="ru-RU" sz="2000" kern="1200" dirty="0" err="1"/>
            <a:t>наукової</a:t>
          </a:r>
          <a:r>
            <a:rPr lang="ru-RU" sz="2000" kern="1200" dirty="0"/>
            <a:t> </a:t>
          </a:r>
          <a:r>
            <a:rPr lang="ru-RU" sz="2000" kern="1200" dirty="0" err="1"/>
            <a:t>сфери</a:t>
          </a:r>
          <a:endParaRPr lang="ru-RU" sz="2000" kern="1200" dirty="0"/>
        </a:p>
      </dsp:txBody>
      <dsp:txXfrm rot="-5400000">
        <a:off x="248491" y="211978"/>
        <a:ext cx="1049238" cy="982622"/>
      </dsp:txXfrm>
    </dsp:sp>
    <dsp:sp modelId="{C3270D7A-7E57-4C0B-9A2E-73688EBD4498}">
      <dsp:nvSpPr>
        <dsp:cNvPr id="0" name=""/>
        <dsp:cNvSpPr/>
      </dsp:nvSpPr>
      <dsp:spPr>
        <a:xfrm rot="5400000">
          <a:off x="4966331" y="-3090376"/>
          <a:ext cx="999632" cy="7355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noProof="0" dirty="0"/>
            <a:t>до яких відносять учених з їхнім талантом, досвідом, навичками та вміннями здійснювати пізнавальну діяльність</a:t>
          </a:r>
        </a:p>
      </dsp:txBody>
      <dsp:txXfrm rot="-5400000">
        <a:off x="1788295" y="136458"/>
        <a:ext cx="7306906" cy="902036"/>
      </dsp:txXfrm>
    </dsp:sp>
    <dsp:sp modelId="{700D3638-FCD7-45F7-B343-DB6323B54226}">
      <dsp:nvSpPr>
        <dsp:cNvPr id="0" name=""/>
        <dsp:cNvSpPr/>
      </dsp:nvSpPr>
      <dsp:spPr>
        <a:xfrm rot="5400000">
          <a:off x="293190" y="1292755"/>
          <a:ext cx="982622" cy="10720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цілі</a:t>
          </a:r>
          <a:r>
            <a:rPr lang="ru-RU" sz="2000" kern="1200" dirty="0"/>
            <a:t> та </a:t>
          </a:r>
          <a:r>
            <a:rPr lang="ru-RU" sz="2000" kern="1200" dirty="0" err="1"/>
            <a:t>завдання</a:t>
          </a:r>
          <a:endParaRPr lang="ru-RU" sz="2000" kern="1200" dirty="0"/>
        </a:p>
      </dsp:txBody>
      <dsp:txXfrm rot="-5400000">
        <a:off x="248492" y="1337453"/>
        <a:ext cx="1072019" cy="982622"/>
      </dsp:txXfrm>
    </dsp:sp>
    <dsp:sp modelId="{033E1DCD-DC46-4654-BC1E-DD9C7C94AFD2}">
      <dsp:nvSpPr>
        <dsp:cNvPr id="0" name=""/>
        <dsp:cNvSpPr/>
      </dsp:nvSpPr>
      <dsp:spPr>
        <a:xfrm rot="5400000">
          <a:off x="4898597" y="-1908065"/>
          <a:ext cx="1105847" cy="72080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/>
            <a:t> </a:t>
          </a:r>
          <a:r>
            <a:rPr lang="uk-UA" sz="2400" kern="1200" noProof="0" dirty="0"/>
            <a:t>які визначають соціальну потребу пізнання оточуючого світу, його пояснення та прогнозування</a:t>
          </a:r>
        </a:p>
      </dsp:txBody>
      <dsp:txXfrm rot="-5400000">
        <a:off x="1847516" y="1196999"/>
        <a:ext cx="7154027" cy="997881"/>
      </dsp:txXfrm>
    </dsp:sp>
    <dsp:sp modelId="{CEDF341E-DC1A-48B5-938D-725A48F2C318}">
      <dsp:nvSpPr>
        <dsp:cNvPr id="0" name=""/>
        <dsp:cNvSpPr/>
      </dsp:nvSpPr>
      <dsp:spPr>
        <a:xfrm rot="5400000">
          <a:off x="244474" y="2385619"/>
          <a:ext cx="982622" cy="9745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функції</a:t>
          </a:r>
          <a:endParaRPr lang="ru-RU" sz="2000" kern="1200" dirty="0"/>
        </a:p>
      </dsp:txBody>
      <dsp:txXfrm rot="-5400000">
        <a:off x="248492" y="2868896"/>
        <a:ext cx="974587" cy="8035"/>
      </dsp:txXfrm>
    </dsp:sp>
    <dsp:sp modelId="{7621C3EF-1CB1-47DC-A5C3-41D53E7699AB}">
      <dsp:nvSpPr>
        <dsp:cNvPr id="0" name=""/>
        <dsp:cNvSpPr/>
      </dsp:nvSpPr>
      <dsp:spPr>
        <a:xfrm rot="5400000">
          <a:off x="4814661" y="-697265"/>
          <a:ext cx="995625" cy="69276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noProof="0" dirty="0"/>
            <a:t> як елемент наукової діяльності, вказують на основні напрямки пізнання навколишньої дійсності та її перетворення;</a:t>
          </a:r>
        </a:p>
      </dsp:txBody>
      <dsp:txXfrm rot="-5400000">
        <a:off x="1848665" y="2317333"/>
        <a:ext cx="6879016" cy="898421"/>
      </dsp:txXfrm>
    </dsp:sp>
    <dsp:sp modelId="{21667CE3-E96B-43D1-BE32-9D797C029D2B}">
      <dsp:nvSpPr>
        <dsp:cNvPr id="0" name=""/>
        <dsp:cNvSpPr/>
      </dsp:nvSpPr>
      <dsp:spPr>
        <a:xfrm rot="5400000">
          <a:off x="402370" y="3307004"/>
          <a:ext cx="982622" cy="12903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засоби</a:t>
          </a:r>
          <a:endParaRPr lang="ru-RU" sz="2400" kern="1200" dirty="0"/>
        </a:p>
      </dsp:txBody>
      <dsp:txXfrm rot="-5400000">
        <a:off x="248491" y="3460883"/>
        <a:ext cx="1290380" cy="982622"/>
      </dsp:txXfrm>
    </dsp:sp>
    <dsp:sp modelId="{B6E5008D-F4A0-4CBB-8ACD-53EA5C929579}">
      <dsp:nvSpPr>
        <dsp:cNvPr id="0" name=""/>
        <dsp:cNvSpPr/>
      </dsp:nvSpPr>
      <dsp:spPr>
        <a:xfrm rot="5400000">
          <a:off x="4866254" y="318696"/>
          <a:ext cx="1065889" cy="71270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noProof="0" dirty="0"/>
            <a:t>під якими  розуміють такі предмети навколишнього світу, обладнання, за допомогою яких здійснюється пізнавальний процес</a:t>
          </a:r>
        </a:p>
      </dsp:txBody>
      <dsp:txXfrm rot="-5400000">
        <a:off x="1835672" y="3401310"/>
        <a:ext cx="7075022" cy="9618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37E96-9445-47B0-97D5-8D973676B332}">
      <dsp:nvSpPr>
        <dsp:cNvPr id="0" name=""/>
        <dsp:cNvSpPr/>
      </dsp:nvSpPr>
      <dsp:spPr>
        <a:xfrm>
          <a:off x="-5373323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24675-4A28-4813-8CC6-654BE9E671E9}">
      <dsp:nvSpPr>
        <dsp:cNvPr id="0" name=""/>
        <dsp:cNvSpPr/>
      </dsp:nvSpPr>
      <dsp:spPr>
        <a:xfrm>
          <a:off x="390941" y="274576"/>
          <a:ext cx="8414768" cy="59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будується на основі норм права;</a:t>
          </a:r>
          <a:endParaRPr lang="ru-RU" sz="2000" kern="1200" dirty="0"/>
        </a:p>
      </dsp:txBody>
      <dsp:txXfrm>
        <a:off x="390941" y="274576"/>
        <a:ext cx="8414768" cy="594256"/>
      </dsp:txXfrm>
    </dsp:sp>
    <dsp:sp modelId="{7364F1E8-06D9-4189-B855-1199514ADB37}">
      <dsp:nvSpPr>
        <dsp:cNvPr id="0" name=""/>
        <dsp:cNvSpPr/>
      </dsp:nvSpPr>
      <dsp:spPr>
        <a:xfrm>
          <a:off x="52395" y="432517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16CC9-E919-4A0F-B9E2-0DD38A4B3255}">
      <dsp:nvSpPr>
        <dsp:cNvPr id="0" name=""/>
        <dsp:cNvSpPr/>
      </dsp:nvSpPr>
      <dsp:spPr>
        <a:xfrm>
          <a:off x="873988" y="1188036"/>
          <a:ext cx="7988941" cy="59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представляє собою складову частину правової культури суспільства;</a:t>
          </a:r>
          <a:endParaRPr lang="ru-RU" sz="2000" kern="1200" dirty="0"/>
        </a:p>
      </dsp:txBody>
      <dsp:txXfrm>
        <a:off x="873988" y="1188036"/>
        <a:ext cx="7988941" cy="594256"/>
      </dsp:txXfrm>
    </dsp:sp>
    <dsp:sp modelId="{4EF7873B-5984-4761-870B-F2DE3373CB04}">
      <dsp:nvSpPr>
        <dsp:cNvPr id="0" name=""/>
        <dsp:cNvSpPr/>
      </dsp:nvSpPr>
      <dsp:spPr>
        <a:xfrm>
          <a:off x="502578" y="1113754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65086-DB0B-495B-8A23-6FFC5EE82DC8}">
      <dsp:nvSpPr>
        <dsp:cNvPr id="0" name=""/>
        <dsp:cNvSpPr/>
      </dsp:nvSpPr>
      <dsp:spPr>
        <a:xfrm>
          <a:off x="1004683" y="2079135"/>
          <a:ext cx="7858247" cy="59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інтегрує правову систему;</a:t>
          </a:r>
          <a:endParaRPr lang="ru-RU" sz="2000" kern="1200" dirty="0"/>
        </a:p>
      </dsp:txBody>
      <dsp:txXfrm>
        <a:off x="1004683" y="2079135"/>
        <a:ext cx="7858247" cy="594256"/>
      </dsp:txXfrm>
    </dsp:sp>
    <dsp:sp modelId="{38707C59-35BB-4353-8534-897200E51BCE}">
      <dsp:nvSpPr>
        <dsp:cNvPr id="0" name=""/>
        <dsp:cNvSpPr/>
      </dsp:nvSpPr>
      <dsp:spPr>
        <a:xfrm>
          <a:off x="633273" y="2004853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E3DF0-4611-48C8-9DD9-0760143D0AD9}">
      <dsp:nvSpPr>
        <dsp:cNvPr id="0" name=""/>
        <dsp:cNvSpPr/>
      </dsp:nvSpPr>
      <dsp:spPr>
        <a:xfrm>
          <a:off x="873988" y="2970234"/>
          <a:ext cx="7988941" cy="59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породжує відповідні юридичні наслідки;</a:t>
          </a:r>
          <a:endParaRPr lang="ru-RU" sz="2000" kern="1200" dirty="0"/>
        </a:p>
      </dsp:txBody>
      <dsp:txXfrm>
        <a:off x="873988" y="2970234"/>
        <a:ext cx="7988941" cy="594256"/>
      </dsp:txXfrm>
    </dsp:sp>
    <dsp:sp modelId="{024D2110-1AD8-49E9-AE69-DC64237AAC33}">
      <dsp:nvSpPr>
        <dsp:cNvPr id="0" name=""/>
        <dsp:cNvSpPr/>
      </dsp:nvSpPr>
      <dsp:spPr>
        <a:xfrm>
          <a:off x="502578" y="2895952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2C38B-D9B9-4B48-BC04-2B812B6AB9C9}">
      <dsp:nvSpPr>
        <dsp:cNvPr id="0" name=""/>
        <dsp:cNvSpPr/>
      </dsp:nvSpPr>
      <dsp:spPr>
        <a:xfrm>
          <a:off x="448162" y="3861333"/>
          <a:ext cx="8414768" cy="59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виступає важливим засобом вирішення соціальних конфліктів.</a:t>
          </a:r>
          <a:endParaRPr lang="ru-RU" sz="2000" kern="1200" dirty="0"/>
        </a:p>
      </dsp:txBody>
      <dsp:txXfrm>
        <a:off x="448162" y="3861333"/>
        <a:ext cx="8414768" cy="594256"/>
      </dsp:txXfrm>
    </dsp:sp>
    <dsp:sp modelId="{4EEAB436-0E19-4665-96C7-EA3EC08836EB}">
      <dsp:nvSpPr>
        <dsp:cNvPr id="0" name=""/>
        <dsp:cNvSpPr/>
      </dsp:nvSpPr>
      <dsp:spPr>
        <a:xfrm>
          <a:off x="76752" y="3787051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E393C-1895-4527-9465-BA33621980E2}">
      <dsp:nvSpPr>
        <dsp:cNvPr id="0" name=""/>
        <dsp:cNvSpPr/>
      </dsp:nvSpPr>
      <dsp:spPr>
        <a:xfrm>
          <a:off x="1425841" y="2308754"/>
          <a:ext cx="768807" cy="1082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4403" y="0"/>
              </a:lnTo>
              <a:lnTo>
                <a:pt x="384403" y="1082983"/>
              </a:lnTo>
              <a:lnTo>
                <a:pt x="768807" y="108298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777042" y="2817043"/>
        <a:ext cx="66406" cy="66406"/>
      </dsp:txXfrm>
    </dsp:sp>
    <dsp:sp modelId="{BA7655BF-C4C1-494D-B8C0-F3063B80BE89}">
      <dsp:nvSpPr>
        <dsp:cNvPr id="0" name=""/>
        <dsp:cNvSpPr/>
      </dsp:nvSpPr>
      <dsp:spPr>
        <a:xfrm>
          <a:off x="1425841" y="978243"/>
          <a:ext cx="785919" cy="1330510"/>
        </a:xfrm>
        <a:custGeom>
          <a:avLst/>
          <a:gdLst/>
          <a:ahLst/>
          <a:cxnLst/>
          <a:rect l="0" t="0" r="0" b="0"/>
          <a:pathLst>
            <a:path>
              <a:moveTo>
                <a:pt x="0" y="1330510"/>
              </a:moveTo>
              <a:lnTo>
                <a:pt x="392959" y="1330510"/>
              </a:lnTo>
              <a:lnTo>
                <a:pt x="392959" y="0"/>
              </a:lnTo>
              <a:lnTo>
                <a:pt x="785919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780169" y="1604866"/>
        <a:ext cx="77264" cy="77264"/>
      </dsp:txXfrm>
    </dsp:sp>
    <dsp:sp modelId="{D4CEF353-1EEF-494C-A74E-7D503A34AB5E}">
      <dsp:nvSpPr>
        <dsp:cNvPr id="0" name=""/>
        <dsp:cNvSpPr/>
      </dsp:nvSpPr>
      <dsp:spPr>
        <a:xfrm rot="16200000">
          <a:off x="-1586836" y="1595833"/>
          <a:ext cx="4599515" cy="1425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/>
            <a:t>Структура юридичної </a:t>
          </a:r>
          <a:r>
            <a:rPr lang="uk-UA" sz="3700" kern="1200" dirty="0" err="1"/>
            <a:t>правктики</a:t>
          </a:r>
          <a:r>
            <a:rPr lang="uk-UA" sz="3700" kern="1200" dirty="0"/>
            <a:t> </a:t>
          </a:r>
          <a:endParaRPr lang="ru-RU" sz="3700" kern="1200" dirty="0"/>
        </a:p>
      </dsp:txBody>
      <dsp:txXfrm>
        <a:off x="-1586836" y="1595833"/>
        <a:ext cx="4599515" cy="1425841"/>
      </dsp:txXfrm>
    </dsp:sp>
    <dsp:sp modelId="{A9F86099-2F94-49D6-9E68-B91112C09601}">
      <dsp:nvSpPr>
        <dsp:cNvPr id="0" name=""/>
        <dsp:cNvSpPr/>
      </dsp:nvSpPr>
      <dsp:spPr>
        <a:xfrm>
          <a:off x="2211761" y="0"/>
          <a:ext cx="6425821" cy="1956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юридична діяльність (динамічна сторона), елементами змісту якої виступають її об'єкти, суб'єкти і учасники, юридичні дії та операції, засоби і способи їх здійснення, прийняті рішення та результати дій;</a:t>
          </a:r>
          <a:endParaRPr lang="ru-RU" sz="2400" kern="1200" dirty="0"/>
        </a:p>
      </dsp:txBody>
      <dsp:txXfrm>
        <a:off x="2211761" y="0"/>
        <a:ext cx="6425821" cy="1956487"/>
      </dsp:txXfrm>
    </dsp:sp>
    <dsp:sp modelId="{47F1F82F-4F6B-4492-B82F-A8094A24CE4A}">
      <dsp:nvSpPr>
        <dsp:cNvPr id="0" name=""/>
        <dsp:cNvSpPr/>
      </dsp:nvSpPr>
      <dsp:spPr>
        <a:xfrm>
          <a:off x="2194649" y="2390986"/>
          <a:ext cx="6466810" cy="2001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/>
            <a:t>соціально-правовий досвід (статична сторона), в який у якості елемента входять </a:t>
          </a:r>
          <a:r>
            <a:rPr lang="uk-UA" sz="2400" kern="1200" dirty="0" err="1"/>
            <a:t>правоположення</a:t>
          </a:r>
          <a:r>
            <a:rPr lang="uk-UA" sz="2400" kern="1200" dirty="0"/>
            <a:t>, тобто такі досить сталі, вироблені в ході багаторічної практики приписи загального характеру, що акумулюють соціально цінних і стабільні боку конкретної юридичної діяльності</a:t>
          </a:r>
          <a:r>
            <a:rPr lang="uk-UA" sz="900" kern="1200" dirty="0"/>
            <a:t>.</a:t>
          </a:r>
          <a:endParaRPr lang="ru-RU" sz="900" kern="1200" dirty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2194649" y="2390986"/>
        <a:ext cx="6466810" cy="2001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201DE-DD20-4E43-97A6-822E2422A0EB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84B30-4A67-41CA-93FE-5CBA17FC2216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3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E2F0FC-EEBB-40BE-95E4-4E46A8C5B90E}" type="datetimeFigureOut">
              <a:rPr lang="uk-UA" smtClean="0"/>
              <a:pPr>
                <a:defRPr/>
              </a:pPr>
              <a:t>03.12.2023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83E076-9503-4783-B9EE-0372D08080B4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468D6B-4E30-4E94-B47C-6A59A98FAA3A}" type="datetimeFigureOut">
              <a:rPr lang="uk-UA" smtClean="0"/>
              <a:pPr>
                <a:defRPr/>
              </a:pPr>
              <a:t>03.12.2023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3654C-99E6-4A9F-B6DF-8FF4C7721D71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B9B8F5-33F5-4D23-A171-CF03AB8BAC8B}" type="datetimeFigureOut">
              <a:rPr lang="uk-UA" smtClean="0"/>
              <a:pPr>
                <a:defRPr/>
              </a:pPr>
              <a:t>03.12.2023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4E7CA-BA65-4A59-8258-F77A4A95E37D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7596E1-3F64-42E1-9978-39220413767D}" type="datetimeFigureOut">
              <a:rPr lang="uk-UA" smtClean="0"/>
              <a:pPr>
                <a:defRPr/>
              </a:pPr>
              <a:t>03.12.2023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25844-0389-410F-B0B6-A63A660E84D9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1679E-303B-4690-9AE6-BBDAFA99BDB4}" type="datetimeFigureOut">
              <a:rPr lang="uk-UA" smtClean="0"/>
              <a:pPr>
                <a:defRPr/>
              </a:pPr>
              <a:t>03.12.2023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0DF07-F130-4DD5-A0A7-5312F8039E4E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67FB92-1040-46B4-80E8-50062A083A25}" type="datetimeFigureOut">
              <a:rPr lang="uk-UA" smtClean="0"/>
              <a:pPr>
                <a:defRPr/>
              </a:pPr>
              <a:t>03.12.2023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843A0-A5B4-45CE-92F5-A2E369B6BB39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665A0-5154-4D6F-850B-2C1AFF5650D2}" type="datetimeFigureOut">
              <a:rPr lang="uk-UA" smtClean="0"/>
              <a:pPr>
                <a:defRPr/>
              </a:pPr>
              <a:t>03.12.2023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2C3BC-841C-4AB4-9186-90FD8FD2D1C4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B8A8D-EB59-4BFA-B663-B1E1DB014214}" type="datetimeFigureOut">
              <a:rPr lang="uk-UA" smtClean="0"/>
              <a:pPr>
                <a:defRPr/>
              </a:pPr>
              <a:t>03.12.2023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85CF9-C926-4C04-A509-4483E13B4F9F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9206E-1811-49BC-9206-F56EC96B86E8}" type="datetimeFigureOut">
              <a:rPr lang="uk-UA" smtClean="0"/>
              <a:pPr>
                <a:defRPr/>
              </a:pPr>
              <a:t>03.12.2023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D4AA9-0503-4C4D-9E88-58E2E6F072D1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7A5DF-BEF2-429B-8C0E-508B96817F3B}" type="datetimeFigureOut">
              <a:rPr lang="uk-UA" smtClean="0"/>
              <a:pPr>
                <a:defRPr/>
              </a:pPr>
              <a:t>03.12.2023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5DAAD-2A9B-4FD8-9377-72B11DD9983C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60BC3-2EB5-4963-834C-BAB1B82DFC35}" type="datetimeFigureOut">
              <a:rPr lang="uk-UA" smtClean="0"/>
              <a:pPr>
                <a:defRPr/>
              </a:pPr>
              <a:t>03.12.2023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A3F77-B1E4-4435-ADBF-D97885ACDA32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8DF468-F93D-4E80-BA94-95D593572421}" type="datetimeFigureOut">
              <a:rPr lang="uk-UA" smtClean="0"/>
              <a:pPr>
                <a:defRPr/>
              </a:pPr>
              <a:t>03.12.2023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EA7EDC2-5544-4D44-927E-FBBBDCB4D40D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uk-UA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uk-UA"/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830388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altLang="uk-UA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uk-UA" altLang="uk-UA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uk-UA" altLang="uk-UA" sz="1400">
              <a:solidFill>
                <a:srgbClr val="0066FF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uk-UA" altLang="uk-UA" sz="1400">
              <a:solidFill>
                <a:srgbClr val="0066FF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uk-UA" altLang="uk-UA">
              <a:latin typeface="Arial" charset="0"/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228600" y="152400"/>
            <a:ext cx="8763000" cy="132343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uk-UA" sz="4000" b="1" dirty="0">
                <a:solidFill>
                  <a:srgbClr val="0066FF"/>
                </a:solidFill>
                <a:latin typeface="Georgia" panose="02040502050405020303" pitchFamily="18" charset="0"/>
              </a:rPr>
              <a:t>НАЦІОНАЛЬНА АКАДЕМІЯ ВНУТРІШНІХ СПРАВ</a:t>
            </a:r>
          </a:p>
        </p:txBody>
      </p:sp>
      <p:pic>
        <p:nvPicPr>
          <p:cNvPr id="7" name="Объект 2">
            <a:extLst>
              <a:ext uri="{FF2B5EF4-FFF2-40B4-BE49-F238E27FC236}">
                <a16:creationId xmlns:a16="http://schemas.microsoft.com/office/drawing/2014/main" id="{A8671A57-0AC5-4C60-8220-C102EC3FBE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1735374"/>
            <a:ext cx="9366820" cy="5222018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676272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36383" cy="1054250"/>
          </a:xfrm>
        </p:spPr>
        <p:txBody>
          <a:bodyPr/>
          <a:lstStyle/>
          <a:p>
            <a:r>
              <a:rPr lang="uk-UA" dirty="0">
                <a:ea typeface="Times New Roman"/>
              </a:rPr>
              <a:t>Структура юридичної науки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91413776"/>
              </p:ext>
            </p:extLst>
          </p:nvPr>
        </p:nvGraphicFramePr>
        <p:xfrm>
          <a:off x="0" y="2239963"/>
          <a:ext cx="9144000" cy="450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76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Функції юридичної науки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i="1" u="sng" dirty="0"/>
              <a:t>Загальнонаукові: </a:t>
            </a:r>
          </a:p>
          <a:p>
            <a:r>
              <a:rPr lang="uk-UA" dirty="0"/>
              <a:t>пізнавальна, </a:t>
            </a:r>
          </a:p>
          <a:p>
            <a:r>
              <a:rPr lang="uk-UA" dirty="0"/>
              <a:t>інтерпретаційна, </a:t>
            </a:r>
          </a:p>
          <a:p>
            <a:r>
              <a:rPr lang="uk-UA" dirty="0"/>
              <a:t>прогностична, </a:t>
            </a:r>
          </a:p>
          <a:p>
            <a:r>
              <a:rPr lang="uk-UA" dirty="0"/>
              <a:t>евристична, </a:t>
            </a:r>
          </a:p>
          <a:p>
            <a:r>
              <a:rPr lang="uk-UA" dirty="0"/>
              <a:t>комунікативна, </a:t>
            </a:r>
          </a:p>
          <a:p>
            <a:r>
              <a:rPr lang="uk-UA" dirty="0"/>
              <a:t>прикладна, </a:t>
            </a:r>
          </a:p>
          <a:p>
            <a:r>
              <a:rPr lang="uk-UA" dirty="0"/>
              <a:t>ідеологічно-виховна.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i="1" u="sng" dirty="0"/>
              <a:t>Спеціально-юридичні:</a:t>
            </a:r>
          </a:p>
          <a:p>
            <a:r>
              <a:rPr lang="uk-UA" dirty="0" err="1"/>
              <a:t>правоорієнтуюча</a:t>
            </a:r>
            <a:r>
              <a:rPr lang="uk-UA" dirty="0"/>
              <a:t>, </a:t>
            </a:r>
          </a:p>
          <a:p>
            <a:r>
              <a:rPr lang="uk-UA" dirty="0"/>
              <a:t>інструментальну, </a:t>
            </a:r>
          </a:p>
          <a:p>
            <a:r>
              <a:rPr lang="uk-UA" dirty="0"/>
              <a:t>критично-експертна.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267744" y="1916832"/>
            <a:ext cx="720080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96136" y="1916832"/>
            <a:ext cx="792088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668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0993" y="792088"/>
            <a:ext cx="9144000" cy="836712"/>
          </a:xfrm>
        </p:spPr>
        <p:txBody>
          <a:bodyPr/>
          <a:lstStyle/>
          <a:p>
            <a:r>
              <a:rPr lang="uk-UA" sz="3200" b="1" dirty="0">
                <a:solidFill>
                  <a:srgbClr val="FFFF00"/>
                </a:solidFill>
              </a:rPr>
              <a:t>2.Характеристика системи юридичних наук</a:t>
            </a:r>
            <a:br>
              <a:rPr lang="uk-UA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3356992"/>
            <a:ext cx="7632848" cy="2708920"/>
          </a:xfrm>
        </p:spPr>
        <p:txBody>
          <a:bodyPr>
            <a:normAutofit/>
          </a:bodyPr>
          <a:lstStyle/>
          <a:p>
            <a:r>
              <a:rPr lang="uk-UA" dirty="0"/>
              <a:t>Історичні юридичні науки</a:t>
            </a:r>
          </a:p>
          <a:p>
            <a:r>
              <a:rPr lang="uk-UA" dirty="0"/>
              <a:t>Теоретичні юридичні науки</a:t>
            </a:r>
          </a:p>
          <a:p>
            <a:pPr marL="0" indent="0">
              <a:buNone/>
            </a:pPr>
            <a:r>
              <a:rPr lang="uk-UA" dirty="0"/>
              <a:t>     Науки міжнародного права</a:t>
            </a:r>
          </a:p>
          <a:p>
            <a:r>
              <a:rPr lang="uk-UA" dirty="0"/>
              <a:t>Галузеві юридичні науки</a:t>
            </a:r>
          </a:p>
          <a:p>
            <a:r>
              <a:rPr lang="uk-UA" dirty="0"/>
              <a:t>Прикладні юридичні науки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42088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uk-UA" sz="3600" dirty="0">
                <a:solidFill>
                  <a:srgbClr val="972109">
                    <a:lumMod val="60000"/>
                    <a:lumOff val="40000"/>
                  </a:srgbClr>
                </a:solidFill>
                <a:latin typeface="Times New Roman"/>
                <a:ea typeface="+mj-ea"/>
                <a:cs typeface="+mj-cs"/>
              </a:rPr>
              <a:t>До системи юридичних наук відносять:</a:t>
            </a:r>
            <a:endParaRPr lang="ru-RU" sz="3600" dirty="0">
              <a:solidFill>
                <a:srgbClr val="972109">
                  <a:lumMod val="60000"/>
                  <a:lumOff val="40000"/>
                </a:srgbClr>
              </a:solidFill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319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dirty="0">
                <a:solidFill>
                  <a:srgbClr val="FFFF00"/>
                </a:solidFill>
              </a:rPr>
              <a:t>3. Методологія юриспруденції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3528" y="2240280"/>
            <a:ext cx="8568952" cy="4429080"/>
          </a:xfrm>
        </p:spPr>
        <p:txBody>
          <a:bodyPr>
            <a:normAutofit/>
          </a:bodyPr>
          <a:lstStyle/>
          <a:p>
            <a:pPr marL="365125" indent="530225" algn="just"/>
            <a:r>
              <a:rPr lang="uk-UA" sz="2800" b="1" i="1" dirty="0"/>
              <a:t>Методологія юридичних наук </a:t>
            </a:r>
            <a:r>
              <a:rPr lang="uk-UA" sz="2800" dirty="0"/>
              <a:t>— це система принципів та методів, за допомогою яких вивчається державно-правова діяльність, тобто це засіб одержання юридичних знань. </a:t>
            </a:r>
          </a:p>
          <a:p>
            <a:pPr marL="365125" indent="530225" algn="just"/>
            <a:r>
              <a:rPr lang="uk-UA" sz="2800" b="1" i="1" dirty="0"/>
              <a:t>Принципи</a:t>
            </a:r>
            <a:r>
              <a:rPr lang="uk-UA" sz="2800" i="1" dirty="0"/>
              <a:t> </a:t>
            </a:r>
            <a:r>
              <a:rPr lang="uk-UA" sz="2800" dirty="0"/>
              <a:t>— це базові засади, на яких формуються та здобуваються юридичні знання.</a:t>
            </a:r>
          </a:p>
          <a:p>
            <a:pPr marL="365125" indent="530225" algn="just"/>
            <a:r>
              <a:rPr lang="uk-UA" sz="2800" b="1" i="1" dirty="0"/>
              <a:t>Методи юридичної науки </a:t>
            </a:r>
            <a:r>
              <a:rPr lang="uk-UA" sz="2800" dirty="0"/>
              <a:t>— це система прийомів та засобів, </a:t>
            </a:r>
            <a:r>
              <a:rPr lang="uk-UA" sz="2800" dirty="0" err="1"/>
              <a:t>спря</a:t>
            </a:r>
            <a:r>
              <a:rPr lang="uk-UA" sz="2800" dirty="0"/>
              <a:t>- </a:t>
            </a:r>
            <a:r>
              <a:rPr lang="uk-UA" sz="2800" dirty="0" err="1"/>
              <a:t>мованих</a:t>
            </a:r>
            <a:r>
              <a:rPr lang="uk-UA" sz="2800" dirty="0"/>
              <a:t> на отримання об’єктивних та </a:t>
            </a:r>
            <a:r>
              <a:rPr lang="uk-UA" sz="2800" dirty="0" err="1"/>
              <a:t>обгрунтованих</a:t>
            </a:r>
            <a:r>
              <a:rPr lang="uk-UA" sz="2800" dirty="0"/>
              <a:t> знань.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558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методи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Всезагальні:</a:t>
            </a:r>
          </a:p>
          <a:p>
            <a:endParaRPr lang="uk-UA" b="1" dirty="0"/>
          </a:p>
          <a:p>
            <a:r>
              <a:rPr lang="uk-UA" b="1" dirty="0"/>
              <a:t>- Метафізичний підхід</a:t>
            </a:r>
          </a:p>
          <a:p>
            <a:r>
              <a:rPr lang="uk-UA" b="1" dirty="0"/>
              <a:t>- Ідеалістичний підхід</a:t>
            </a:r>
          </a:p>
          <a:p>
            <a:r>
              <a:rPr lang="uk-UA" b="1" dirty="0"/>
              <a:t>- Матеріалістичний підхід</a:t>
            </a:r>
          </a:p>
          <a:p>
            <a:r>
              <a:rPr lang="uk-UA" b="1" dirty="0"/>
              <a:t>- Діалектичний підхід</a:t>
            </a:r>
          </a:p>
          <a:p>
            <a:endParaRPr lang="uk-UA" b="1" dirty="0"/>
          </a:p>
          <a:p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031305" cy="4357072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Загальні:</a:t>
            </a:r>
            <a:endParaRPr lang="uk-UA" b="1" dirty="0">
              <a:solidFill>
                <a:srgbClr val="FFFF00"/>
              </a:solidFill>
              <a:highlight>
                <a:srgbClr val="FFFF00"/>
              </a:highlight>
            </a:endParaRPr>
          </a:p>
          <a:p>
            <a:endParaRPr lang="uk-UA" b="1" dirty="0"/>
          </a:p>
          <a:p>
            <a:r>
              <a:rPr lang="uk-UA" b="1" dirty="0"/>
              <a:t>- логічний </a:t>
            </a:r>
            <a:r>
              <a:rPr lang="uk-UA" dirty="0"/>
              <a:t>( аналіз, синтез, індукція, дедукція)</a:t>
            </a:r>
          </a:p>
          <a:p>
            <a:r>
              <a:rPr lang="uk-UA" b="1" dirty="0"/>
              <a:t>- порівняльний </a:t>
            </a:r>
            <a:r>
              <a:rPr lang="uk-UA" dirty="0"/>
              <a:t>(синхронічний, діахронічний)</a:t>
            </a:r>
          </a:p>
          <a:p>
            <a:r>
              <a:rPr lang="uk-UA" b="1" dirty="0"/>
              <a:t>- соціологічний </a:t>
            </a:r>
            <a:r>
              <a:rPr lang="uk-UA" dirty="0"/>
              <a:t>(структурно-функціональний, статистичний)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15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986" y="502542"/>
            <a:ext cx="9158986" cy="1054250"/>
          </a:xfrm>
        </p:spPr>
        <p:txBody>
          <a:bodyPr/>
          <a:lstStyle/>
          <a:p>
            <a:r>
              <a:rPr lang="uk-UA" sz="3200" b="1" dirty="0">
                <a:solidFill>
                  <a:srgbClr val="FFFF00"/>
                </a:solidFill>
              </a:rPr>
              <a:t>4. Поняття та загальна характеристика юридичної практичної діяльності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2348880"/>
            <a:ext cx="7560840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/>
              <a:t>Юридична практична діяльність пов'язується з постійною роботою над юридичними текстами (законами, судовими рішеннями, літературою), подоланням юристами особистих установок, їх надпартійністю та об'єктивністю у професійній діяльності, використанням при її здійсненні таких професійних категорій, як винність, причинність, відповідальність, давнина, компетентність, правова сила і ін.</a:t>
            </a:r>
          </a:p>
        </p:txBody>
      </p:sp>
    </p:spTree>
    <p:extLst>
      <p:ext uri="{BB962C8B-B14F-4D97-AF65-F5344CB8AC3E}">
        <p14:creationId xmlns:p14="http://schemas.microsoft.com/office/powerpoint/2010/main" val="424760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1. Професіоналізм юридичної практичної діяльності;</a:t>
            </a:r>
          </a:p>
          <a:p>
            <a:r>
              <a:rPr lang="uk-UA" dirty="0"/>
              <a:t>2. Незалежність юридичної практичної діяльності;	</a:t>
            </a:r>
          </a:p>
          <a:p>
            <a:r>
              <a:rPr lang="uk-UA" dirty="0"/>
              <a:t>3. Компетентність юридичної практичної діяльності;	</a:t>
            </a:r>
          </a:p>
          <a:p>
            <a:r>
              <a:rPr lang="uk-UA" dirty="0"/>
              <a:t>4. Повага та </a:t>
            </a:r>
            <a:r>
              <a:rPr lang="uk-UA" dirty="0" err="1"/>
              <a:t>непорушення</a:t>
            </a:r>
            <a:r>
              <a:rPr lang="uk-UA" dirty="0"/>
              <a:t> прав, свобод та законних інтересів інших суб´єктів;	</a:t>
            </a:r>
          </a:p>
          <a:p>
            <a:r>
              <a:rPr lang="uk-UA" dirty="0"/>
              <a:t>5. Конфліктність юридичної практичної діяльності;	</a:t>
            </a:r>
          </a:p>
          <a:p>
            <a:r>
              <a:rPr lang="uk-UA" dirty="0"/>
              <a:t>6. Інформативність юридичної практичної діяльності;	</a:t>
            </a:r>
          </a:p>
          <a:p>
            <a:r>
              <a:rPr lang="uk-UA" dirty="0"/>
              <a:t>7. Гласність юридичної практичної діяльності;	</a:t>
            </a:r>
          </a:p>
          <a:p>
            <a:r>
              <a:rPr lang="uk-UA" dirty="0"/>
              <a:t>8. Конфіденційність юридичної практичної діяльності (або професійна таємниця);</a:t>
            </a:r>
          </a:p>
          <a:p>
            <a:r>
              <a:rPr lang="uk-UA" dirty="0"/>
              <a:t>9. Чесність, порядність та щирість у веденні юридичної справи.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/>
              <a:t>Риси юридичної практичної діяльності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66623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2925" indent="-542925"/>
            <a:r>
              <a:rPr lang="uk-UA" dirty="0"/>
              <a:t>-  </a:t>
            </a:r>
            <a:r>
              <a:rPr lang="uk-UA" sz="3600" dirty="0"/>
              <a:t>зміст</a:t>
            </a:r>
          </a:p>
          <a:p>
            <a:pPr marL="542925" indent="-542925"/>
            <a:r>
              <a:rPr lang="uk-UA" sz="3600" dirty="0"/>
              <a:t>- внутрішня організація</a:t>
            </a:r>
          </a:p>
          <a:p>
            <a:pPr marL="542925" indent="-542925"/>
            <a:r>
              <a:rPr lang="uk-UA" sz="3600" dirty="0"/>
              <a:t>- зовнішня форма</a:t>
            </a:r>
          </a:p>
          <a:p>
            <a:pPr marL="542925" indent="-542925"/>
            <a:r>
              <a:rPr lang="uk-UA" sz="3600" dirty="0"/>
              <a:t>- види правової діяльності</a:t>
            </a:r>
          </a:p>
          <a:p>
            <a:pPr marL="542925" indent="-542925"/>
            <a:r>
              <a:rPr lang="uk-UA" sz="3600" dirty="0"/>
              <a:t>- зовнішні зв'язки з навколишнім середовищем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Складові правової практичної діяльності: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176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65241" cy="1507774"/>
          </a:xfrm>
        </p:spPr>
        <p:txBody>
          <a:bodyPr/>
          <a:lstStyle/>
          <a:p>
            <a:pPr marL="365760" lvl="0" indent="-365760">
              <a:spcBef>
                <a:spcPct val="20000"/>
              </a:spcBef>
            </a:pPr>
            <a:br>
              <a:rPr lang="uk-UA" sz="3200" b="1" dirty="0">
                <a:solidFill>
                  <a:srgbClr val="FFFF00"/>
                </a:solidFill>
                <a:ea typeface="+mn-ea"/>
                <a:cs typeface="+mn-cs"/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1" y="2492896"/>
            <a:ext cx="8424936" cy="3744416"/>
          </a:xfrm>
        </p:spPr>
        <p:txBody>
          <a:bodyPr>
            <a:noAutofit/>
          </a:bodyPr>
          <a:lstStyle/>
          <a:p>
            <a:pPr marL="628650" indent="-628650" algn="just"/>
            <a:r>
              <a:rPr lang="uk-UA" sz="36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Юридична практика </a:t>
            </a:r>
            <a:r>
              <a:rPr lang="uk-UA" sz="3600" i="1" dirty="0">
                <a:solidFill>
                  <a:schemeClr val="tx1"/>
                </a:solidFill>
              </a:rPr>
              <a:t>- </a:t>
            </a:r>
            <a:r>
              <a:rPr lang="uk-UA" sz="3600" dirty="0">
                <a:solidFill>
                  <a:schemeClr val="tx1"/>
                </a:solidFill>
              </a:rPr>
              <a:t>це діяльність компетентних суб'єктів щодо прийняття (тлумачення, застосування і т. д.) юридичних приписів в єдності з накопиченим соціально-правовим досвідом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42519" y="407566"/>
            <a:ext cx="91661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+mj-lt"/>
              </a:rPr>
              <a:t>5. Ознаки та види юридичної практики. Зміст юридичної практичної діяльності</a:t>
            </a:r>
          </a:p>
        </p:txBody>
      </p:sp>
    </p:spTree>
    <p:extLst>
      <p:ext uri="{BB962C8B-B14F-4D97-AF65-F5344CB8AC3E}">
        <p14:creationId xmlns:p14="http://schemas.microsoft.com/office/powerpoint/2010/main" val="3703923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/>
              <a:t>Ознаки юридичної практики :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4939036"/>
              </p:ext>
            </p:extLst>
          </p:nvPr>
        </p:nvGraphicFramePr>
        <p:xfrm>
          <a:off x="107504" y="1988840"/>
          <a:ext cx="892899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83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645012"/>
            <a:ext cx="6640800" cy="2189638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b="1" dirty="0">
                <a:solidFill>
                  <a:srgbClr val="FFE7B8"/>
                </a:solidFill>
                <a:latin typeface="Times New Roman" pitchFamily="18" charset="0"/>
                <a:cs typeface="Times New Roman" pitchFamily="18" charset="0"/>
              </a:rPr>
              <a:t>ЛЕКЦІЯ </a:t>
            </a:r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altLang="uk-UA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uk-UA" altLang="uk-UA" b="1" dirty="0">
                <a:latin typeface="Times New Roman" pitchFamily="18" charset="0"/>
                <a:cs typeface="Times New Roman" pitchFamily="18" charset="0"/>
              </a:rPr>
              <a:t>з дисципліни </a:t>
            </a:r>
            <a:r>
              <a:rPr lang="en-US" altLang="uk-UA" b="1" dirty="0">
                <a:latin typeface="Times New Roman" pitchFamily="18" charset="0"/>
                <a:cs typeface="Times New Roman" pitchFamily="18" charset="0"/>
              </a:rPr>
              <a:t>’’</a:t>
            </a:r>
            <a:r>
              <a:rPr lang="uk-UA" altLang="uk-UA" b="1" dirty="0">
                <a:latin typeface="Times New Roman" pitchFamily="18" charset="0"/>
                <a:cs typeface="Times New Roman" pitchFamily="18" charset="0"/>
              </a:rPr>
              <a:t>Юридична деонтологія</a:t>
            </a:r>
            <a:r>
              <a:rPr lang="en-US" altLang="uk-UA" b="1" dirty="0">
                <a:latin typeface="Times New Roman" pitchFamily="18" charset="0"/>
                <a:cs typeface="Times New Roman" pitchFamily="18" charset="0"/>
              </a:rPr>
              <a:t>’’</a:t>
            </a:r>
            <a:endParaRPr lang="uk-UA" altLang="uk-UA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uk-UA" altLang="uk-UA" b="1" dirty="0">
                <a:latin typeface="Times New Roman" pitchFamily="18" charset="0"/>
                <a:cs typeface="Times New Roman" pitchFamily="18" charset="0"/>
              </a:rPr>
              <a:t>на тему № </a:t>
            </a:r>
            <a:r>
              <a:rPr lang="en-US" altLang="uk-UA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uk-UA" altLang="uk-UA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uk-UA" altLang="uk-UA" sz="4000" dirty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51520" y="479574"/>
            <a:ext cx="66002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uk-UA" sz="3200" dirty="0">
                <a:latin typeface="Times New Roman" pitchFamily="18" charset="0"/>
              </a:rPr>
              <a:t>КАФЕДРА ТЕОРІЯ ДЕРЖАВИ ТА ПРАВА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38846" y="4244895"/>
            <a:ext cx="6512879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3600" b="1" dirty="0">
                <a:solidFill>
                  <a:srgbClr val="FFFF00"/>
                </a:solidFill>
                <a:latin typeface="Book Antiqua" pitchFamily="18" charset="0"/>
              </a:rPr>
              <a:t>Юридична наука та юридична практика</a:t>
            </a:r>
            <a:endParaRPr lang="uk-UA" altLang="uk-UA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7" descr="gerb_14-01-2013_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6851726" y="4628234"/>
            <a:ext cx="21336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b="1" dirty="0" err="1"/>
              <a:t>Підготувалa</a:t>
            </a:r>
            <a:r>
              <a:rPr lang="uk-UA" b="1" dirty="0"/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uk-UA" dirty="0"/>
              <a:t>Ольга Старицька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89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  <p:bldP spid="41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853444"/>
              </p:ext>
            </p:extLst>
          </p:nvPr>
        </p:nvGraphicFramePr>
        <p:xfrm>
          <a:off x="179512" y="2132856"/>
          <a:ext cx="88569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656184"/>
          </a:xfrm>
        </p:spPr>
        <p:txBody>
          <a:bodyPr/>
          <a:lstStyle/>
          <a:p>
            <a:r>
              <a:rPr lang="uk-UA" sz="2800" b="1" i="1" u="sng" dirty="0"/>
              <a:t>Структура  юридичної практики  </a:t>
            </a:r>
            <a:r>
              <a:rPr lang="uk-UA" sz="2800" dirty="0"/>
              <a:t>- це її будова, розташування основних елементів,</a:t>
            </a:r>
            <a:r>
              <a:rPr lang="uk-UA" sz="2800" b="1" i="1" u="sng" dirty="0"/>
              <a:t> </a:t>
            </a:r>
            <a:r>
              <a:rPr lang="uk-UA" sz="2800" dirty="0"/>
              <a:t>які визначають її зміст, забезпечують її цілісність, збереження притаманних їй властивостей і функцій</a:t>
            </a:r>
          </a:p>
        </p:txBody>
      </p:sp>
    </p:spTree>
    <p:extLst>
      <p:ext uri="{BB962C8B-B14F-4D97-AF65-F5344CB8AC3E}">
        <p14:creationId xmlns:p14="http://schemas.microsoft.com/office/powerpoint/2010/main" val="164598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5383" y="278905"/>
            <a:ext cx="8193233" cy="1507774"/>
          </a:xfrm>
        </p:spPr>
        <p:txBody>
          <a:bodyPr/>
          <a:lstStyle/>
          <a:p>
            <a:r>
              <a:rPr lang="uk-UA" sz="3200" b="1" i="1" u="sng" dirty="0"/>
              <a:t>Функції юридичної практики </a:t>
            </a:r>
            <a:r>
              <a:rPr lang="uk-UA" sz="3200" dirty="0"/>
              <a:t>- це напрями її впливу на правові інститути та суспільні відносини.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7"/>
            <a:ext cx="2160240" cy="221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30" y="3140968"/>
            <a:ext cx="301476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24944"/>
            <a:ext cx="2592288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7544" y="2996952"/>
            <a:ext cx="216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err="1">
                <a:latin typeface="+mj-lt"/>
              </a:rPr>
              <a:t>Загальносоціальні</a:t>
            </a:r>
            <a:r>
              <a:rPr lang="uk-UA" b="1" i="1" dirty="0">
                <a:latin typeface="+mj-lt"/>
              </a:rPr>
              <a:t>: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3356992"/>
            <a:ext cx="2160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економічна</a:t>
            </a:r>
            <a:r>
              <a:rPr lang="ru-RU" dirty="0"/>
              <a:t>,</a:t>
            </a:r>
          </a:p>
          <a:p>
            <a:r>
              <a:rPr lang="ru-RU" dirty="0" err="1"/>
              <a:t>політична</a:t>
            </a:r>
            <a:r>
              <a:rPr lang="ru-RU" dirty="0"/>
              <a:t>, </a:t>
            </a:r>
          </a:p>
          <a:p>
            <a:r>
              <a:rPr lang="ru-RU" dirty="0" err="1"/>
              <a:t>соціальна</a:t>
            </a:r>
            <a:r>
              <a:rPr lang="ru-RU" dirty="0"/>
              <a:t>, </a:t>
            </a:r>
          </a:p>
          <a:p>
            <a:r>
              <a:rPr lang="ru-RU" dirty="0"/>
              <a:t>культурно-</a:t>
            </a:r>
            <a:r>
              <a:rPr lang="ru-RU" dirty="0" err="1"/>
              <a:t>виховна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85430" y="3284984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latin typeface="+mj-lt"/>
              </a:rPr>
              <a:t>Спеціально-юридичні: </a:t>
            </a:r>
            <a:endParaRPr lang="ru-RU" b="1" i="1" dirty="0"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1414" y="3645024"/>
            <a:ext cx="30147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регулятивні </a:t>
            </a:r>
          </a:p>
          <a:p>
            <a:r>
              <a:rPr lang="uk-UA" dirty="0" err="1"/>
              <a:t>правоспрямовуюча</a:t>
            </a:r>
            <a:r>
              <a:rPr lang="uk-UA" dirty="0"/>
              <a:t>, </a:t>
            </a:r>
          </a:p>
          <a:p>
            <a:r>
              <a:rPr lang="uk-UA" dirty="0"/>
              <a:t>правореалізаційна, </a:t>
            </a:r>
          </a:p>
          <a:p>
            <a:r>
              <a:rPr lang="uk-UA" dirty="0" err="1"/>
              <a:t>правоконкретизуюча</a:t>
            </a:r>
            <a:r>
              <a:rPr lang="uk-UA" dirty="0"/>
              <a:t>, </a:t>
            </a:r>
            <a:r>
              <a:rPr lang="uk-UA" dirty="0" err="1"/>
              <a:t>правороз</a:t>
            </a:r>
            <a:r>
              <a:rPr lang="en-US" dirty="0"/>
              <a:t>’</a:t>
            </a:r>
            <a:r>
              <a:rPr lang="uk-UA" dirty="0" err="1"/>
              <a:t>яснювальна</a:t>
            </a:r>
            <a:r>
              <a:rPr lang="uk-UA" dirty="0"/>
              <a:t>,  сигнально-інформаційна, дослідницька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35731" y="3068960"/>
            <a:ext cx="1209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latin typeface="+mj-lt"/>
              </a:rPr>
              <a:t>Охоронні:</a:t>
            </a:r>
            <a:endParaRPr lang="ru-RU" b="1" i="1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30028" y="3501008"/>
            <a:ext cx="2695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err="1"/>
              <a:t>правовідновлювальна</a:t>
            </a:r>
            <a:r>
              <a:rPr lang="uk-UA" dirty="0"/>
              <a:t>, </a:t>
            </a:r>
          </a:p>
          <a:p>
            <a:pPr algn="ctr"/>
            <a:r>
              <a:rPr lang="uk-UA" dirty="0"/>
              <a:t>превентивна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975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132856"/>
            <a:ext cx="8856983" cy="4725143"/>
          </a:xfrm>
        </p:spPr>
        <p:txBody>
          <a:bodyPr>
            <a:normAutofit fontScale="77500" lnSpcReduction="20000"/>
          </a:bodyPr>
          <a:lstStyle/>
          <a:p>
            <a:pPr marL="809625" indent="-542925"/>
            <a:r>
              <a:rPr lang="uk-UA" b="1" i="1" u="sng" dirty="0"/>
              <a:t>За колом суб'єктів, особливостями змісту та призначення їх діяльності:</a:t>
            </a:r>
          </a:p>
          <a:p>
            <a:pPr marL="809625" indent="-542925"/>
            <a:r>
              <a:rPr lang="uk-UA" dirty="0"/>
              <a:t>приватна (адвокатська та юридична консультаційна практика);</a:t>
            </a:r>
          </a:p>
          <a:p>
            <a:pPr marL="809625" indent="-542925">
              <a:tabLst>
                <a:tab pos="627063" algn="l"/>
              </a:tabLst>
            </a:pPr>
            <a:r>
              <a:rPr lang="uk-UA" dirty="0"/>
              <a:t>публічна (судова, нотаріальна, прокурорська практика).</a:t>
            </a:r>
          </a:p>
          <a:p>
            <a:pPr marL="809625" indent="-542925"/>
            <a:r>
              <a:rPr lang="uk-UA" b="1" i="1" u="sng" dirty="0"/>
              <a:t>Залежно від характеру, способу перетворення суспільних відносин: </a:t>
            </a:r>
          </a:p>
          <a:p>
            <a:pPr marL="809625" indent="-542925"/>
            <a:r>
              <a:rPr lang="uk-UA" dirty="0"/>
              <a:t>правотворча, </a:t>
            </a:r>
          </a:p>
          <a:p>
            <a:pPr marL="809625" indent="-542925"/>
            <a:r>
              <a:rPr lang="uk-UA" dirty="0"/>
              <a:t>правозастосовна, </a:t>
            </a:r>
          </a:p>
          <a:p>
            <a:pPr marL="809625" indent="-542925"/>
            <a:r>
              <a:rPr lang="uk-UA" dirty="0"/>
              <a:t>інтерпретаційна.</a:t>
            </a:r>
            <a:endParaRPr lang="ru-RU" dirty="0"/>
          </a:p>
          <a:p>
            <a:pPr marL="809625" indent="-542925"/>
            <a:r>
              <a:rPr lang="uk-UA" b="1" i="1" u="sng" dirty="0"/>
              <a:t>Залежно від суб'єктів:</a:t>
            </a:r>
          </a:p>
          <a:p>
            <a:pPr marL="809625" indent="-542925"/>
            <a:r>
              <a:rPr lang="uk-UA" dirty="0"/>
              <a:t>законодавча, </a:t>
            </a:r>
          </a:p>
          <a:p>
            <a:pPr marL="809625" indent="-542925"/>
            <a:r>
              <a:rPr lang="uk-UA" dirty="0"/>
              <a:t>виконавча, </a:t>
            </a:r>
          </a:p>
          <a:p>
            <a:pPr marL="809625" indent="-542925"/>
            <a:r>
              <a:rPr lang="uk-UA" dirty="0"/>
              <a:t>судова, </a:t>
            </a:r>
          </a:p>
          <a:p>
            <a:pPr marL="809625" indent="-542925"/>
            <a:r>
              <a:rPr lang="uk-UA" dirty="0"/>
              <a:t>слідча, </a:t>
            </a:r>
          </a:p>
          <a:p>
            <a:pPr marL="809625" indent="-542925"/>
            <a:r>
              <a:rPr lang="uk-UA" dirty="0"/>
              <a:t>нотаріальна і т. п.;</a:t>
            </a:r>
            <a:endParaRPr lang="ru-RU" dirty="0"/>
          </a:p>
          <a:p>
            <a:pPr marL="809625" indent="-542925"/>
            <a:r>
              <a:rPr lang="uk-UA" b="1" i="1" u="sng" dirty="0"/>
              <a:t>В залежності від функціональної ролі:</a:t>
            </a:r>
          </a:p>
          <a:p>
            <a:pPr marL="809625" indent="-542925"/>
            <a:r>
              <a:rPr lang="uk-UA" dirty="0"/>
              <a:t>регулятивна, </a:t>
            </a:r>
          </a:p>
          <a:p>
            <a:pPr marL="809625" indent="-542925"/>
            <a:r>
              <a:rPr lang="uk-UA" dirty="0"/>
              <a:t>охоронна.</a:t>
            </a:r>
            <a:endParaRPr lang="ru-RU" dirty="0"/>
          </a:p>
          <a:p>
            <a:pPr marL="365125" indent="-365125"/>
            <a:endParaRPr lang="uk-UA" dirty="0"/>
          </a:p>
          <a:p>
            <a:pPr marL="365125" indent="-365125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5231" y="409058"/>
            <a:ext cx="8265241" cy="1075726"/>
          </a:xfrm>
        </p:spPr>
        <p:txBody>
          <a:bodyPr/>
          <a:lstStyle/>
          <a:p>
            <a:r>
              <a:rPr lang="uk-UA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Основні види юридичної практики:</a:t>
            </a:r>
            <a:endParaRPr lang="uk-UA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52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92896"/>
            <a:ext cx="8424936" cy="36724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sz="3200" dirty="0"/>
              <a:t>Наукові дослідження повинні задовольняти потреби практики і піднімати рівень освіти, а освіта зобов'язана поставляти практиці компетентні і ерудовані кадри, покликані спиратися в практичній діяльності на обґрунтовані рекомендації і висновки науки. </a:t>
            </a:r>
          </a:p>
          <a:p>
            <a:pPr algn="just"/>
            <a:r>
              <a:rPr lang="uk-UA" sz="3200" dirty="0"/>
              <a:t>Юридична практика зацікавлена у висококваліфікованих кадрах, що поставляються освітою. Проте без розвитку юридичної науки, професіоналів підготувати не можна. </a:t>
            </a:r>
            <a:endParaRPr lang="ru-RU" sz="3200" dirty="0"/>
          </a:p>
          <a:p>
            <a:pPr algn="just"/>
            <a:r>
              <a:rPr lang="uk-UA" sz="3200" dirty="0"/>
              <a:t>Юридична практика визначає цілі і завдання юридичної науки, вибір наукових напрямів. Фактичний матеріал, що накопичується практикою, вимагає наукового пояснення, узагальнення, систематизації. Наука узагальнює практику і підкріплюється нею. Вона постійно залучається до практики і удосконалює її.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1296144"/>
          </a:xfrm>
        </p:spPr>
        <p:txBody>
          <a:bodyPr/>
          <a:lstStyle/>
          <a:p>
            <a:r>
              <a:rPr lang="uk-UA" sz="3200" b="1" dirty="0">
                <a:solidFill>
                  <a:srgbClr val="FFFF00"/>
                </a:solidFill>
              </a:rPr>
              <a:t>6. Аспекти співвідношення юридичної науки та юридичної практики</a:t>
            </a:r>
            <a:br>
              <a:rPr lang="uk-UA" sz="3200" b="1" dirty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63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548680"/>
            <a:ext cx="8496943" cy="6120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8000" dirty="0"/>
          </a:p>
          <a:p>
            <a:pPr marL="0" indent="0" algn="ctr">
              <a:buNone/>
            </a:pPr>
            <a:endParaRPr lang="uk-UA" sz="6000" dirty="0"/>
          </a:p>
          <a:p>
            <a:pPr marL="0" indent="0" algn="ctr">
              <a:buNone/>
            </a:pPr>
            <a:r>
              <a:rPr lang="uk-UA" sz="6000" dirty="0"/>
              <a:t>ДЯКУЮ </a:t>
            </a:r>
          </a:p>
          <a:p>
            <a:pPr marL="0" indent="0" algn="ctr">
              <a:buNone/>
            </a:pPr>
            <a:r>
              <a:rPr lang="uk-UA" sz="6000" dirty="0"/>
              <a:t>ЗА УВАГУ!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3611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" y="2132857"/>
            <a:ext cx="8748464" cy="4725144"/>
          </a:xfrm>
        </p:spPr>
        <p:txBody>
          <a:bodyPr>
            <a:normAutofit/>
          </a:bodyPr>
          <a:lstStyle/>
          <a:p>
            <a:pPr marL="895350" indent="447675" algn="just"/>
            <a:r>
              <a:rPr lang="uk-UA" b="1" dirty="0"/>
              <a:t>1.	Поняття, структура, зміст та функції юридичної науки.</a:t>
            </a:r>
          </a:p>
          <a:p>
            <a:pPr marL="895350" indent="447675" algn="just"/>
            <a:r>
              <a:rPr lang="uk-UA" b="1" dirty="0"/>
              <a:t>2.	Характеристика системи юридичних наукових знань.</a:t>
            </a:r>
          </a:p>
          <a:p>
            <a:pPr marL="895350" indent="447675" algn="just"/>
            <a:r>
              <a:rPr lang="uk-UA" b="1" dirty="0"/>
              <a:t>3.	Методологія юриспруденції.</a:t>
            </a:r>
          </a:p>
          <a:p>
            <a:pPr marL="895350" indent="447675" algn="just"/>
            <a:r>
              <a:rPr lang="uk-UA" b="1" dirty="0"/>
              <a:t>4.	Поняття та загальна характеристика юридичної практичної діяльності.</a:t>
            </a:r>
          </a:p>
          <a:p>
            <a:pPr marL="895350" indent="447675" algn="just"/>
            <a:r>
              <a:rPr lang="uk-UA" b="1" dirty="0"/>
              <a:t>5.	Ознаки та види юридичної практики. Зміст юридичної практичної діяльності.</a:t>
            </a:r>
          </a:p>
          <a:p>
            <a:pPr marL="895350" indent="447675" algn="just"/>
            <a:r>
              <a:rPr lang="uk-UA" b="1" dirty="0"/>
              <a:t>6.	Аспекти співвідношення юридичної науки та юридичної практики.</a:t>
            </a:r>
          </a:p>
          <a:p>
            <a:endParaRPr lang="ru-RU" b="1" dirty="0"/>
          </a:p>
        </p:txBody>
      </p:sp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solidFill>
                  <a:srgbClr val="FF0000"/>
                </a:solidFill>
              </a:rPr>
              <a:t>ПЛАН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5" y="2248347"/>
            <a:ext cx="8640959" cy="4349005"/>
          </a:xfrm>
        </p:spPr>
        <p:txBody>
          <a:bodyPr rtlCol="0">
            <a:normAutofit fontScale="47500" lnSpcReduction="20000"/>
          </a:bodyPr>
          <a:lstStyle/>
          <a:p>
            <a:pPr marL="714375" lvl="0" indent="361950" algn="just">
              <a:tabLst>
                <a:tab pos="1343025" algn="l"/>
              </a:tabLst>
            </a:pPr>
            <a:r>
              <a:rPr lang="uk-UA" sz="2500" dirty="0"/>
              <a:t>1.	</a:t>
            </a:r>
            <a:r>
              <a:rPr lang="uk-UA" sz="2500" dirty="0" err="1"/>
              <a:t>Bentham</a:t>
            </a:r>
            <a:r>
              <a:rPr lang="uk-UA" sz="2500" dirty="0"/>
              <a:t> J. </a:t>
            </a:r>
            <a:r>
              <a:rPr lang="uk-UA" sz="2500" dirty="0" err="1"/>
              <a:t>Deontology</a:t>
            </a:r>
            <a:r>
              <a:rPr lang="uk-UA" sz="2500" dirty="0"/>
              <a:t> </a:t>
            </a:r>
            <a:r>
              <a:rPr lang="uk-UA" sz="2500" dirty="0" err="1"/>
              <a:t>or</a:t>
            </a:r>
            <a:r>
              <a:rPr lang="uk-UA" sz="2500" dirty="0"/>
              <a:t>, </a:t>
            </a:r>
            <a:r>
              <a:rPr lang="uk-UA" sz="2500" dirty="0" err="1"/>
              <a:t>The</a:t>
            </a:r>
            <a:r>
              <a:rPr lang="uk-UA" sz="2500" dirty="0"/>
              <a:t> </a:t>
            </a:r>
            <a:r>
              <a:rPr lang="uk-UA" sz="2500" dirty="0" err="1"/>
              <a:t>science</a:t>
            </a:r>
            <a:r>
              <a:rPr lang="uk-UA" sz="2500" dirty="0"/>
              <a:t> </a:t>
            </a:r>
            <a:r>
              <a:rPr lang="uk-UA" sz="2500" dirty="0" err="1"/>
              <a:t>of</a:t>
            </a:r>
            <a:r>
              <a:rPr lang="uk-UA" sz="2500" dirty="0"/>
              <a:t> </a:t>
            </a:r>
            <a:r>
              <a:rPr lang="uk-UA" sz="2500" dirty="0" err="1"/>
              <a:t>morality</a:t>
            </a:r>
            <a:r>
              <a:rPr lang="uk-UA" sz="2500" dirty="0"/>
              <a:t>. </a:t>
            </a:r>
            <a:r>
              <a:rPr lang="uk-UA" sz="2500" dirty="0" err="1"/>
              <a:t>London</a:t>
            </a:r>
            <a:r>
              <a:rPr lang="uk-UA" sz="2500" dirty="0"/>
              <a:t>; </a:t>
            </a:r>
            <a:r>
              <a:rPr lang="uk-UA" sz="2500" dirty="0" err="1"/>
              <a:t>Edinburgh</a:t>
            </a:r>
            <a:r>
              <a:rPr lang="uk-UA" sz="2500" dirty="0"/>
              <a:t>, 1834.</a:t>
            </a:r>
          </a:p>
          <a:p>
            <a:pPr marL="714375" lvl="0" indent="361950" algn="just">
              <a:tabLst>
                <a:tab pos="1343025" algn="l"/>
              </a:tabLst>
            </a:pPr>
            <a:r>
              <a:rPr lang="uk-UA" sz="2500" dirty="0"/>
              <a:t>2.	Гусарєв С. Д., Старицька О. О. Юридична деонтологія. Велика українська юридична енциклопедія : у 20 т. Т. 2. Філософія права / [</a:t>
            </a:r>
            <a:r>
              <a:rPr lang="uk-UA" sz="2500" dirty="0" err="1"/>
              <a:t>редкол</a:t>
            </a:r>
            <a:r>
              <a:rPr lang="uk-UA" sz="2500" dirty="0"/>
              <a:t>.: С. І. Максимов (голова) та ін.] ; </a:t>
            </a:r>
            <a:r>
              <a:rPr lang="uk-UA" sz="2500" dirty="0" err="1"/>
              <a:t>Нац</a:t>
            </a:r>
            <a:r>
              <a:rPr lang="uk-UA" sz="2500" dirty="0"/>
              <a:t>. акад. прав. наук України ; Ін-т держави і права імені В. М. Корецького НАН України ; </a:t>
            </a:r>
            <a:r>
              <a:rPr lang="uk-UA" sz="2500" dirty="0" err="1"/>
              <a:t>Нац</a:t>
            </a:r>
            <a:r>
              <a:rPr lang="uk-UA" sz="2500" dirty="0"/>
              <a:t>. </a:t>
            </a:r>
            <a:r>
              <a:rPr lang="uk-UA" sz="2500" dirty="0" err="1"/>
              <a:t>юрид</a:t>
            </a:r>
            <a:r>
              <a:rPr lang="uk-UA" sz="2500" dirty="0"/>
              <a:t>. ун-т імені Ярослава Мудрого. Харків : Право, 2017. С. 1082 – 1086.</a:t>
            </a:r>
          </a:p>
          <a:p>
            <a:pPr marL="714375" lvl="0" indent="361950" algn="just">
              <a:tabLst>
                <a:tab pos="1343025" algn="l"/>
              </a:tabLst>
            </a:pPr>
            <a:r>
              <a:rPr lang="uk-UA" sz="2500" dirty="0"/>
              <a:t>3.	Гусарєв С. Д., Мінченко О. В., </a:t>
            </a:r>
            <a:r>
              <a:rPr lang="uk-UA" sz="2500" dirty="0" err="1"/>
              <a:t>Свиридюк</a:t>
            </a:r>
            <a:r>
              <a:rPr lang="uk-UA" sz="2500" dirty="0"/>
              <a:t> Н. П., Старицька О. О. Юридична деонтологія. Мультимедійний навчальний підручник [Електронний ресурс] / С. Д. Гусарєв, О. В. Мінченко, Н. П. </a:t>
            </a:r>
            <a:r>
              <a:rPr lang="uk-UA" sz="2500" dirty="0" err="1"/>
              <a:t>Свиридюк</a:t>
            </a:r>
            <a:r>
              <a:rPr lang="uk-UA" sz="2500" dirty="0"/>
              <a:t>, О. О. Старицька // НАВС. 2015. URL: https://arm.naiau.kiev.ua/books/JD_book/index.html</a:t>
            </a:r>
          </a:p>
          <a:p>
            <a:pPr marL="714375" lvl="0" indent="361950" algn="just">
              <a:tabLst>
                <a:tab pos="1343025" algn="l"/>
              </a:tabLst>
            </a:pPr>
            <a:r>
              <a:rPr lang="uk-UA" sz="2500" dirty="0"/>
              <a:t>4.	Пендюра М. М. Завдання поліцейської деонтології як міждисциплінарної юридичної науки в системі підготовки висококваліфікованих поліцейських // Юридична освіта: осмислення, виклики та перспективи (пам’яті Юрія Бондаря) : </a:t>
            </a:r>
            <a:r>
              <a:rPr lang="uk-UA" sz="2500" dirty="0" err="1"/>
              <a:t>зб</a:t>
            </a:r>
            <a:r>
              <a:rPr lang="uk-UA" sz="2500" dirty="0"/>
              <a:t>. матеріалів круг. столу (м. Київ, 26 берез. 2020 р.) / </a:t>
            </a:r>
            <a:r>
              <a:rPr lang="uk-UA" sz="2500" dirty="0" err="1"/>
              <a:t>Редкол</a:t>
            </a:r>
            <a:r>
              <a:rPr lang="uk-UA" sz="2500" dirty="0"/>
              <a:t>. : А. М. Завальний, Ю. В. Кривицький, Н. В. Лазнюк. Київ : НАВС, 2020. С. 83 – 87</a:t>
            </a:r>
          </a:p>
          <a:p>
            <a:pPr marL="714375" lvl="0" indent="361950" algn="just">
              <a:tabLst>
                <a:tab pos="1343025" algn="l"/>
              </a:tabLst>
            </a:pPr>
            <a:r>
              <a:rPr lang="uk-UA" sz="2500" dirty="0"/>
              <a:t>5.	Пендюра М. М. Про деякі актуальні аспекти запровадження у закладах вищої освіти із специфічними умовами навчання навчальної дисципліни поліцейська деонтологія. Актуальні проблеми державотворення і захисту прав людини в Україні: Матеріали круглого столу. (13 грудня 2019 року). Черкаси: ЧІПБ імені Героїв Чорнобиля НУЦЗ України, 2019. С. 64 – 66.</a:t>
            </a:r>
          </a:p>
          <a:p>
            <a:pPr marL="714375" lvl="0" indent="361950" algn="just">
              <a:tabLst>
                <a:tab pos="1343025" algn="l"/>
              </a:tabLst>
            </a:pPr>
            <a:r>
              <a:rPr lang="uk-UA" sz="2500" dirty="0"/>
              <a:t>6.	Пендюра М. М., </a:t>
            </a:r>
            <a:r>
              <a:rPr lang="uk-UA" sz="2500" dirty="0" err="1"/>
              <a:t>Дручек</a:t>
            </a:r>
            <a:r>
              <a:rPr lang="uk-UA" sz="2500" dirty="0"/>
              <a:t> О. В. Юридична деонтологія : </a:t>
            </a:r>
            <a:r>
              <a:rPr lang="uk-UA" sz="2500" dirty="0" err="1"/>
              <a:t>навч</a:t>
            </a:r>
            <a:r>
              <a:rPr lang="uk-UA" sz="2500" dirty="0"/>
              <a:t>. </a:t>
            </a:r>
            <a:r>
              <a:rPr lang="uk-UA" sz="2500" dirty="0" err="1"/>
              <a:t>посіб</a:t>
            </a:r>
            <a:r>
              <a:rPr lang="uk-UA" sz="2500" dirty="0"/>
              <a:t>. Ч.1 / М. М. Пендюра, О. В. </a:t>
            </a:r>
            <a:r>
              <a:rPr lang="uk-UA" sz="2500" dirty="0" err="1"/>
              <a:t>Дручек</a:t>
            </a:r>
            <a:r>
              <a:rPr lang="uk-UA" sz="2500" dirty="0"/>
              <a:t>. Київ : НАВС, 2014. 170 с.</a:t>
            </a:r>
          </a:p>
          <a:p>
            <a:pPr marL="714375" lvl="0" indent="361950" algn="just">
              <a:tabLst>
                <a:tab pos="1343025" algn="l"/>
              </a:tabLst>
            </a:pPr>
            <a:r>
              <a:rPr lang="uk-UA" sz="2500" dirty="0"/>
              <a:t>7.	Пендюра М. М., </a:t>
            </a:r>
            <a:r>
              <a:rPr lang="uk-UA" sz="2500" dirty="0" err="1"/>
              <a:t>Дручек</a:t>
            </a:r>
            <a:r>
              <a:rPr lang="uk-UA" sz="2500" dirty="0"/>
              <a:t> О. В. Юридична деонтологія : </a:t>
            </a:r>
            <a:r>
              <a:rPr lang="uk-UA" sz="2500" dirty="0" err="1"/>
              <a:t>навч</a:t>
            </a:r>
            <a:r>
              <a:rPr lang="uk-UA" sz="2500" dirty="0"/>
              <a:t>. </a:t>
            </a:r>
            <a:r>
              <a:rPr lang="uk-UA" sz="2500" dirty="0" err="1"/>
              <a:t>посіб</a:t>
            </a:r>
            <a:r>
              <a:rPr lang="uk-UA" sz="2500" dirty="0"/>
              <a:t>. Ч. 2 / М. М. Пендюра, О. В. </a:t>
            </a:r>
            <a:r>
              <a:rPr lang="uk-UA" sz="2500" dirty="0" err="1"/>
              <a:t>Дручек</a:t>
            </a:r>
            <a:r>
              <a:rPr lang="uk-UA" sz="2500" dirty="0"/>
              <a:t>. К. : НАВС, 2014. 156 с. URL: http://elar.naiau.kiev.ua/jspui/handle/123456789/14520</a:t>
            </a:r>
          </a:p>
          <a:p>
            <a:pPr marL="714375" lvl="0" indent="361950" algn="just">
              <a:tabLst>
                <a:tab pos="1343025" algn="l"/>
              </a:tabLst>
            </a:pPr>
            <a:r>
              <a:rPr lang="uk-UA" sz="2500" dirty="0"/>
              <a:t>8.	Петришин О. В., Зінченко О. В. Юридична деонтологія : </a:t>
            </a:r>
            <a:r>
              <a:rPr lang="uk-UA" sz="2500" dirty="0" err="1"/>
              <a:t>посіб</a:t>
            </a:r>
            <a:r>
              <a:rPr lang="uk-UA" sz="2500" dirty="0"/>
              <a:t>. для </a:t>
            </a:r>
            <a:r>
              <a:rPr lang="uk-UA" sz="2500" dirty="0" err="1"/>
              <a:t>підгот</a:t>
            </a:r>
            <a:r>
              <a:rPr lang="uk-UA" sz="2500" dirty="0"/>
              <a:t>. до заліків та іспитів. Харків : Право, 2018. 84 с.</a:t>
            </a:r>
          </a:p>
          <a:p>
            <a:pPr marL="714375" lvl="0" indent="361950" algn="just">
              <a:tabLst>
                <a:tab pos="1343025" algn="l"/>
              </a:tabLst>
            </a:pPr>
            <a:r>
              <a:rPr lang="uk-UA" sz="2500" dirty="0"/>
              <a:t>9.	Старицька О. О. Сучасні підходи до розуміння сутності акту присяги. </a:t>
            </a:r>
            <a:r>
              <a:rPr lang="uk-UA" sz="2500" dirty="0" err="1"/>
              <a:t>Journal</a:t>
            </a:r>
            <a:r>
              <a:rPr lang="uk-UA" sz="2500" dirty="0"/>
              <a:t> «</a:t>
            </a:r>
            <a:r>
              <a:rPr lang="uk-UA" sz="2500" dirty="0" err="1"/>
              <a:t>ScienceRise</a:t>
            </a:r>
            <a:r>
              <a:rPr lang="uk-UA" sz="2500" dirty="0"/>
              <a:t>: </a:t>
            </a:r>
            <a:r>
              <a:rPr lang="uk-UA" sz="2500" dirty="0" err="1"/>
              <a:t>Juridical</a:t>
            </a:r>
            <a:r>
              <a:rPr lang="uk-UA" sz="2500" dirty="0"/>
              <a:t> </a:t>
            </a:r>
            <a:r>
              <a:rPr lang="uk-UA" sz="2500" dirty="0" err="1"/>
              <a:t>Science</a:t>
            </a:r>
            <a:r>
              <a:rPr lang="uk-UA" sz="2500" dirty="0"/>
              <a:t>». 2018. № 4(6). С. 25 – 28</a:t>
            </a:r>
          </a:p>
          <a:p>
            <a:pPr marL="714375" lvl="0" indent="361950" algn="just">
              <a:tabLst>
                <a:tab pos="1343025" algn="l"/>
              </a:tabLst>
            </a:pPr>
            <a:r>
              <a:rPr lang="uk-UA" sz="2500" dirty="0"/>
              <a:t>10.	Юридична деонтологія. Від навчання до практики : </a:t>
            </a:r>
            <a:r>
              <a:rPr lang="uk-UA" sz="2500" dirty="0" err="1"/>
              <a:t>навч</a:t>
            </a:r>
            <a:r>
              <a:rPr lang="uk-UA" sz="2500" dirty="0"/>
              <a:t>. </a:t>
            </a:r>
            <a:r>
              <a:rPr lang="uk-UA" sz="2500" dirty="0" err="1"/>
              <a:t>посіб</a:t>
            </a:r>
            <a:r>
              <a:rPr lang="uk-UA" sz="2500" dirty="0"/>
              <a:t>. / [Л. В. </a:t>
            </a:r>
            <a:r>
              <a:rPr lang="uk-UA" sz="2500" dirty="0" err="1"/>
              <a:t>Радовецька</a:t>
            </a:r>
            <a:r>
              <a:rPr lang="uk-UA" sz="2500" dirty="0"/>
              <a:t>, С. П. </a:t>
            </a:r>
            <a:r>
              <a:rPr lang="uk-UA" sz="2500" dirty="0" err="1"/>
              <a:t>Лясковська</a:t>
            </a:r>
            <a:r>
              <a:rPr lang="uk-UA" sz="2500" dirty="0"/>
              <a:t>, О. О. Тихомиров та ін.]. Київ: Видавничий дім «Кондор», 2019. 296 с.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Література: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big-lib.com/images/book_16/Uridichna_deontologiya_Osnovi_uridichnoi_diyalnosti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76"/>
            <a:ext cx="210006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libfree.com/uploads/imag/pravo/gus_ud/_titl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3789040"/>
            <a:ext cx="2238375" cy="301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http://www.megakniga.com.ua/images/mod_catalog_prod/355046/9786175662489%20pric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38390"/>
            <a:ext cx="1920240" cy="2735580"/>
          </a:xfrm>
          <a:prstGeom prst="rect">
            <a:avLst/>
          </a:prstGeom>
          <a:noFill/>
        </p:spPr>
      </p:pic>
      <p:pic>
        <p:nvPicPr>
          <p:cNvPr id="7" name="Picture 5" descr="http://radniki.at.ua/_bd/0/6449500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848100"/>
            <a:ext cx="2016224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hotline.ua/img/bx/13270/56_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2101846" cy="3068960"/>
          </a:xfrm>
          <a:prstGeom prst="rect">
            <a:avLst/>
          </a:prstGeom>
          <a:noFill/>
        </p:spPr>
      </p:pic>
      <p:pic>
        <p:nvPicPr>
          <p:cNvPr id="9" name="Picture 6" descr="http://socosvita.kiev.ua/sites/default/files/imagecache/InlineImage_200/0007_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959" y="3848100"/>
            <a:ext cx="1905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oc\Desktop\y_3ad5c1a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-5235"/>
            <a:ext cx="3672410" cy="307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2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205951"/>
              </p:ext>
            </p:extLst>
          </p:nvPr>
        </p:nvGraphicFramePr>
        <p:xfrm>
          <a:off x="0" y="2133600"/>
          <a:ext cx="9144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09900"/>
            <a:ext cx="9144000" cy="1346892"/>
          </a:xfrm>
        </p:spPr>
        <p:txBody>
          <a:bodyPr/>
          <a:lstStyle/>
          <a:p>
            <a:r>
              <a:rPr lang="uk-UA" sz="3200" b="1" dirty="0">
                <a:solidFill>
                  <a:srgbClr val="FFFF00"/>
                </a:solidFill>
              </a:rPr>
              <a:t> Наука – сфера дослідницької діяльності, результат та необхідний наслідок суспільного розподілу праці </a:t>
            </a:r>
          </a:p>
        </p:txBody>
      </p:sp>
    </p:spTree>
    <p:extLst>
      <p:ext uri="{BB962C8B-B14F-4D97-AF65-F5344CB8AC3E}">
        <p14:creationId xmlns:p14="http://schemas.microsoft.com/office/powerpoint/2010/main" val="265930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107274"/>
              </p:ext>
            </p:extLst>
          </p:nvPr>
        </p:nvGraphicFramePr>
        <p:xfrm>
          <a:off x="0" y="2133600"/>
          <a:ext cx="9144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30534"/>
            <a:ext cx="9144000" cy="1054250"/>
          </a:xfrm>
        </p:spPr>
        <p:txBody>
          <a:bodyPr/>
          <a:lstStyle/>
          <a:p>
            <a:r>
              <a:rPr lang="uk-UA" sz="3200" b="1" dirty="0">
                <a:solidFill>
                  <a:srgbClr val="FFFF00"/>
                </a:solidFill>
              </a:rPr>
              <a:t> Науки про природу, про суспільство та мислення</a:t>
            </a:r>
          </a:p>
        </p:txBody>
      </p:sp>
    </p:spTree>
    <p:extLst>
      <p:ext uri="{BB962C8B-B14F-4D97-AF65-F5344CB8AC3E}">
        <p14:creationId xmlns:p14="http://schemas.microsoft.com/office/powerpoint/2010/main" val="410772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69" y="188640"/>
            <a:ext cx="8947548" cy="187220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sz="4400" b="1" dirty="0"/>
            </a:br>
            <a:endParaRPr lang="uk-UA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2135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+mj-lt"/>
              </a:rPr>
              <a:t> </a:t>
            </a:r>
            <a:endParaRPr lang="uk-UA" sz="3200" b="1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284462"/>
              </p:ext>
            </p:extLst>
          </p:nvPr>
        </p:nvGraphicFramePr>
        <p:xfrm>
          <a:off x="374972" y="2132856"/>
          <a:ext cx="8445500" cy="4637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248347"/>
            <a:ext cx="8856983" cy="4493021"/>
          </a:xfrm>
        </p:spPr>
        <p:txBody>
          <a:bodyPr>
            <a:normAutofit/>
          </a:bodyPr>
          <a:lstStyle/>
          <a:p>
            <a:pPr marL="542925" indent="-542925"/>
            <a:r>
              <a:rPr lang="uk-UA" sz="2600" dirty="0"/>
              <a:t>1. Це суспільна наука</a:t>
            </a:r>
          </a:p>
          <a:p>
            <a:pPr marL="542925" indent="-542925"/>
            <a:r>
              <a:rPr lang="uk-UA" sz="2600" dirty="0"/>
              <a:t>2. Наявність власних об’єкту та предмету дослідження. </a:t>
            </a:r>
          </a:p>
          <a:p>
            <a:pPr marL="542925" indent="-542925"/>
            <a:r>
              <a:rPr lang="uk-UA" sz="2600" dirty="0"/>
              <a:t>3. Наявність власного понятійного апарату (термінології) </a:t>
            </a:r>
          </a:p>
          <a:p>
            <a:pPr marL="542925" indent="-542925"/>
            <a:r>
              <a:rPr lang="uk-UA" sz="2600" dirty="0"/>
              <a:t>4. Спрямування на досягнення наукових цілей</a:t>
            </a:r>
          </a:p>
          <a:p>
            <a:pPr marL="542925" indent="-542925"/>
            <a:r>
              <a:rPr lang="uk-UA" sz="2600" dirty="0"/>
              <a:t>5. Теоретико-прикладний характер</a:t>
            </a:r>
          </a:p>
          <a:p>
            <a:pPr marL="542925" indent="-542925"/>
            <a:r>
              <a:rPr lang="uk-UA" sz="2600" dirty="0"/>
              <a:t>6. Це гуманітарна наука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Ознаки юридичної науки: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007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1195</TotalTime>
  <Words>1700</Words>
  <Application>Microsoft Office PowerPoint</Application>
  <PresentationFormat>Екран (4:3)</PresentationFormat>
  <Paragraphs>186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2" baseType="lpstr">
      <vt:lpstr>Arial</vt:lpstr>
      <vt:lpstr>Book Antiqua</vt:lpstr>
      <vt:lpstr>Calibri</vt:lpstr>
      <vt:lpstr>Georgia</vt:lpstr>
      <vt:lpstr>Tahoma</vt:lpstr>
      <vt:lpstr>Times New Roman</vt:lpstr>
      <vt:lpstr>Wingdings</vt:lpstr>
      <vt:lpstr>Твердый переплет</vt:lpstr>
      <vt:lpstr>Презентація PowerPoint</vt:lpstr>
      <vt:lpstr>Презентація PowerPoint</vt:lpstr>
      <vt:lpstr>ПЛАН</vt:lpstr>
      <vt:lpstr>Література:</vt:lpstr>
      <vt:lpstr>Презентація PowerPoint</vt:lpstr>
      <vt:lpstr> Наука – сфера дослідницької діяльності, результат та необхідний наслідок суспільного розподілу праці </vt:lpstr>
      <vt:lpstr> Науки про природу, про суспільство та мислення</vt:lpstr>
      <vt:lpstr> </vt:lpstr>
      <vt:lpstr>Ознаки юридичної науки:</vt:lpstr>
      <vt:lpstr>Структура юридичної науки</vt:lpstr>
      <vt:lpstr>Функції юридичної науки</vt:lpstr>
      <vt:lpstr>2.Характеристика системи юридичних наук </vt:lpstr>
      <vt:lpstr>3. Методологія юриспруденції</vt:lpstr>
      <vt:lpstr>методи</vt:lpstr>
      <vt:lpstr>4. Поняття та загальна характеристика юридичної практичної діяльності </vt:lpstr>
      <vt:lpstr>Риси юридичної практичної діяльності</vt:lpstr>
      <vt:lpstr>Складові правової практичної діяльності:</vt:lpstr>
      <vt:lpstr> </vt:lpstr>
      <vt:lpstr>Ознаки юридичної практики :</vt:lpstr>
      <vt:lpstr>Структура  юридичної практики  - це її будова, розташування основних елементів, які визначають її зміст, забезпечують її цілісність, збереження притаманних їй властивостей і функцій</vt:lpstr>
      <vt:lpstr>Функції юридичної практики - це напрями її впливу на правові інститути та суспільні відносини. </vt:lpstr>
      <vt:lpstr>Основні види юридичної практики:</vt:lpstr>
      <vt:lpstr>6. Аспекти співвідношення юридичної науки та юридичної практики 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ТЕМА1 Предмет, завдання, принципи та функції юридичної деонтології</dc:title>
  <dc:creator>влад</dc:creator>
  <cp:lastModifiedBy>Максим</cp:lastModifiedBy>
  <cp:revision>82</cp:revision>
  <dcterms:created xsi:type="dcterms:W3CDTF">2012-02-08T07:49:00Z</dcterms:created>
  <dcterms:modified xsi:type="dcterms:W3CDTF">2023-12-03T19:11:49Z</dcterms:modified>
</cp:coreProperties>
</file>