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1"/>
  </p:notesMasterIdLst>
  <p:sldIdLst>
    <p:sldId id="265" r:id="rId2"/>
    <p:sldId id="266" r:id="rId3"/>
    <p:sldId id="257" r:id="rId4"/>
    <p:sldId id="258" r:id="rId5"/>
    <p:sldId id="270" r:id="rId6"/>
    <p:sldId id="289" r:id="rId7"/>
    <p:sldId id="290" r:id="rId8"/>
    <p:sldId id="279" r:id="rId9"/>
    <p:sldId id="268" r:id="rId10"/>
    <p:sldId id="291" r:id="rId11"/>
    <p:sldId id="263" r:id="rId12"/>
    <p:sldId id="273" r:id="rId13"/>
    <p:sldId id="292" r:id="rId14"/>
    <p:sldId id="293" r:id="rId15"/>
    <p:sldId id="294" r:id="rId16"/>
    <p:sldId id="269" r:id="rId17"/>
    <p:sldId id="275" r:id="rId18"/>
    <p:sldId id="295" r:id="rId19"/>
    <p:sldId id="296" r:id="rId20"/>
    <p:sldId id="297" r:id="rId21"/>
    <p:sldId id="298" r:id="rId22"/>
    <p:sldId id="299" r:id="rId23"/>
    <p:sldId id="300" r:id="rId24"/>
    <p:sldId id="284" r:id="rId25"/>
    <p:sldId id="274" r:id="rId26"/>
    <p:sldId id="285" r:id="rId27"/>
    <p:sldId id="286" r:id="rId28"/>
    <p:sldId id="271" r:id="rId29"/>
    <p:sldId id="278" r:id="rId30"/>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16" autoAdjust="0"/>
  </p:normalViewPr>
  <p:slideViewPr>
    <p:cSldViewPr>
      <p:cViewPr varScale="1">
        <p:scale>
          <a:sx n="98" d="100"/>
          <a:sy n="98" d="100"/>
        </p:scale>
        <p:origin x="129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EFFBF6-47D5-4DE5-8F37-62BAD3652E72}"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ru-RU"/>
        </a:p>
      </dgm:t>
    </dgm:pt>
    <dgm:pt modelId="{206B9FDC-33B1-4271-AFA0-EB048B868D5F}">
      <dgm:prSet phldrT="[Текст]"/>
      <dgm:spPr/>
      <dgm:t>
        <a:bodyPr/>
        <a:lstStyle/>
        <a:p>
          <a:r>
            <a:rPr lang="uk-UA" dirty="0"/>
            <a:t>1.Виходячи з вимог соціального прогресу, особливостей та умов функціонування українського суспільства, треба визначити роль та призначення юридичної діяльності в структурі соціальної діяльності.</a:t>
          </a:r>
          <a:endParaRPr lang="ru-RU" dirty="0"/>
        </a:p>
      </dgm:t>
    </dgm:pt>
    <dgm:pt modelId="{DAE49CA7-1CC1-4D89-8937-9B3DE2D6B0D7}" type="parTrans" cxnId="{6B5B3760-1A6A-48BE-8E5F-6A92F3D9B9EA}">
      <dgm:prSet/>
      <dgm:spPr/>
      <dgm:t>
        <a:bodyPr/>
        <a:lstStyle/>
        <a:p>
          <a:endParaRPr lang="ru-RU"/>
        </a:p>
      </dgm:t>
    </dgm:pt>
    <dgm:pt modelId="{653C5F36-CF0A-4415-8831-7E53BCE1C9DA}" type="sibTrans" cxnId="{6B5B3760-1A6A-48BE-8E5F-6A92F3D9B9EA}">
      <dgm:prSet/>
      <dgm:spPr/>
      <dgm:t>
        <a:bodyPr/>
        <a:lstStyle/>
        <a:p>
          <a:endParaRPr lang="ru-RU"/>
        </a:p>
      </dgm:t>
    </dgm:pt>
    <dgm:pt modelId="{1EA40886-5A8E-417E-9FB2-7B2495E5F2E6}">
      <dgm:prSet phldrT="[Текст]"/>
      <dgm:spPr/>
      <dgm:t>
        <a:bodyPr/>
        <a:lstStyle/>
        <a:p>
          <a:r>
            <a:rPr lang="uk-UA" dirty="0"/>
            <a:t>2.Висвітлити соціальне призначення юристів як особливої професійної групи, підкреслюючи їх роль для сучасного етапу державного будівництва, стабілізації політичного життя, запобігання соціальних катаклізмів тощо.</a:t>
          </a:r>
          <a:endParaRPr lang="ru-RU" dirty="0"/>
        </a:p>
      </dgm:t>
    </dgm:pt>
    <dgm:pt modelId="{0C523ADB-BCAE-4CAA-82E6-142BE0BE8B5E}" type="parTrans" cxnId="{9D413719-450C-42BD-B516-5E7B63C1542B}">
      <dgm:prSet/>
      <dgm:spPr/>
      <dgm:t>
        <a:bodyPr/>
        <a:lstStyle/>
        <a:p>
          <a:endParaRPr lang="ru-RU"/>
        </a:p>
      </dgm:t>
    </dgm:pt>
    <dgm:pt modelId="{F594A3D3-6468-4DB0-BCFE-AFC7E34FACE3}" type="sibTrans" cxnId="{9D413719-450C-42BD-B516-5E7B63C1542B}">
      <dgm:prSet/>
      <dgm:spPr/>
      <dgm:t>
        <a:bodyPr/>
        <a:lstStyle/>
        <a:p>
          <a:endParaRPr lang="ru-RU"/>
        </a:p>
      </dgm:t>
    </dgm:pt>
    <dgm:pt modelId="{AEC18DBA-45D1-401B-821B-A58C2932AAB9}">
      <dgm:prSet phldrT="[Текст]"/>
      <dgm:spPr/>
      <dgm:t>
        <a:bodyPr/>
        <a:lstStyle/>
        <a:p>
          <a:r>
            <a:rPr lang="uk-UA" dirty="0"/>
            <a:t>3.Разом із підвищенням ролі правників та юридичної професії, підвищити авторитет права, виховуючи шанобливе ставлення всіх членів суспільства до права, що є необхідною умовою ефективного здійснення правової роботи.</a:t>
          </a:r>
          <a:endParaRPr lang="ru-RU" dirty="0"/>
        </a:p>
      </dgm:t>
    </dgm:pt>
    <dgm:pt modelId="{E655DBE5-ABF1-4581-A6C9-98E28A450571}" type="parTrans" cxnId="{BE807D32-DD0F-4B70-9F03-3EDDB13EA6CA}">
      <dgm:prSet/>
      <dgm:spPr/>
      <dgm:t>
        <a:bodyPr/>
        <a:lstStyle/>
        <a:p>
          <a:endParaRPr lang="ru-RU"/>
        </a:p>
      </dgm:t>
    </dgm:pt>
    <dgm:pt modelId="{8899C2F9-7D96-48A6-AEB5-8BACFA42AB0B}" type="sibTrans" cxnId="{BE807D32-DD0F-4B70-9F03-3EDDB13EA6CA}">
      <dgm:prSet/>
      <dgm:spPr/>
      <dgm:t>
        <a:bodyPr/>
        <a:lstStyle/>
        <a:p>
          <a:endParaRPr lang="ru-RU"/>
        </a:p>
      </dgm:t>
    </dgm:pt>
    <dgm:pt modelId="{5C9AF382-84FE-43BC-9360-38EE48E3FC20}">
      <dgm:prSet phldrT="[Текст]"/>
      <dgm:spPr/>
      <dgm:t>
        <a:bodyPr/>
        <a:lstStyle/>
        <a:p>
          <a:r>
            <a:rPr lang="uk-UA" dirty="0"/>
            <a:t>4.На підставі існуючих результатів наукових досліджень прогнозувати тенденції розвитку юридичної науки, визначати необхідні зміни щодо системи кваліфікаційних вимог в межах конкретних юридичних спеціальностей.</a:t>
          </a:r>
          <a:endParaRPr lang="ru-RU" dirty="0"/>
        </a:p>
      </dgm:t>
    </dgm:pt>
    <dgm:pt modelId="{7D14A758-60BC-4583-8402-00C441FA9DBE}" type="parTrans" cxnId="{27DC7BC9-79A0-4D51-81D7-F2ADB7A9B1DE}">
      <dgm:prSet/>
      <dgm:spPr/>
      <dgm:t>
        <a:bodyPr/>
        <a:lstStyle/>
        <a:p>
          <a:endParaRPr lang="ru-RU"/>
        </a:p>
      </dgm:t>
    </dgm:pt>
    <dgm:pt modelId="{2CE3EE33-0B3B-43BA-BB31-13EA82DC3F5C}" type="sibTrans" cxnId="{27DC7BC9-79A0-4D51-81D7-F2ADB7A9B1DE}">
      <dgm:prSet/>
      <dgm:spPr/>
      <dgm:t>
        <a:bodyPr/>
        <a:lstStyle/>
        <a:p>
          <a:endParaRPr lang="ru-RU"/>
        </a:p>
      </dgm:t>
    </dgm:pt>
    <dgm:pt modelId="{A2EA27D3-935A-4D66-910D-85FC39E56FDA}">
      <dgm:prSet phldrT="[Текст]"/>
      <dgm:spPr/>
      <dgm:t>
        <a:bodyPr/>
        <a:lstStyle/>
        <a:p>
          <a:r>
            <a:rPr lang="uk-UA" dirty="0"/>
            <a:t>5.Виробляти практичні рекомендації для вирішення проблем правової діяльності, що безпосередньо залежать від рівня професійної підготовки, правової культури працівника, його морального обліку в цілому.</a:t>
          </a:r>
          <a:endParaRPr lang="ru-RU" dirty="0"/>
        </a:p>
      </dgm:t>
    </dgm:pt>
    <dgm:pt modelId="{0B67F948-23E6-4620-9CA8-7DE788243B76}" type="parTrans" cxnId="{7BA6E62E-81A1-4F7A-9B7E-6DA433DFADA6}">
      <dgm:prSet/>
      <dgm:spPr/>
      <dgm:t>
        <a:bodyPr/>
        <a:lstStyle/>
        <a:p>
          <a:endParaRPr lang="ru-RU"/>
        </a:p>
      </dgm:t>
    </dgm:pt>
    <dgm:pt modelId="{C594B052-CBF2-4B6B-83B3-36BCACFAFD61}" type="sibTrans" cxnId="{7BA6E62E-81A1-4F7A-9B7E-6DA433DFADA6}">
      <dgm:prSet/>
      <dgm:spPr/>
      <dgm:t>
        <a:bodyPr/>
        <a:lstStyle/>
        <a:p>
          <a:endParaRPr lang="ru-RU"/>
        </a:p>
      </dgm:t>
    </dgm:pt>
    <dgm:pt modelId="{E689BDD2-6262-47AD-B889-0FE3DF17FC96}" type="pres">
      <dgm:prSet presAssocID="{C0EFFBF6-47D5-4DE5-8F37-62BAD3652E72}" presName="Name0" presStyleCnt="0">
        <dgm:presLayoutVars>
          <dgm:dir/>
          <dgm:resizeHandles val="exact"/>
        </dgm:presLayoutVars>
      </dgm:prSet>
      <dgm:spPr/>
    </dgm:pt>
    <dgm:pt modelId="{2B7690EB-67F7-4827-AEB4-4D5D93753483}" type="pres">
      <dgm:prSet presAssocID="{206B9FDC-33B1-4271-AFA0-EB048B868D5F}" presName="node" presStyleLbl="node1" presStyleIdx="0" presStyleCnt="5">
        <dgm:presLayoutVars>
          <dgm:bulletEnabled val="1"/>
        </dgm:presLayoutVars>
      </dgm:prSet>
      <dgm:spPr/>
    </dgm:pt>
    <dgm:pt modelId="{4984C75B-F970-4CEE-A08E-354AE2876890}" type="pres">
      <dgm:prSet presAssocID="{653C5F36-CF0A-4415-8831-7E53BCE1C9DA}" presName="sibTrans" presStyleLbl="sibTrans1D1" presStyleIdx="0" presStyleCnt="4"/>
      <dgm:spPr/>
    </dgm:pt>
    <dgm:pt modelId="{050D7DF1-D7C3-43FD-8873-B97AEABCA44D}" type="pres">
      <dgm:prSet presAssocID="{653C5F36-CF0A-4415-8831-7E53BCE1C9DA}" presName="connectorText" presStyleLbl="sibTrans1D1" presStyleIdx="0" presStyleCnt="4"/>
      <dgm:spPr/>
    </dgm:pt>
    <dgm:pt modelId="{630C41B1-B765-48D0-A4B3-D00E0E80AE6B}" type="pres">
      <dgm:prSet presAssocID="{1EA40886-5A8E-417E-9FB2-7B2495E5F2E6}" presName="node" presStyleLbl="node1" presStyleIdx="1" presStyleCnt="5">
        <dgm:presLayoutVars>
          <dgm:bulletEnabled val="1"/>
        </dgm:presLayoutVars>
      </dgm:prSet>
      <dgm:spPr/>
    </dgm:pt>
    <dgm:pt modelId="{A3FEFE1C-D543-42E7-ABBF-D7D3B0B8FDFB}" type="pres">
      <dgm:prSet presAssocID="{F594A3D3-6468-4DB0-BCFE-AFC7E34FACE3}" presName="sibTrans" presStyleLbl="sibTrans1D1" presStyleIdx="1" presStyleCnt="4"/>
      <dgm:spPr/>
    </dgm:pt>
    <dgm:pt modelId="{9E781A65-3B90-4B86-A1D6-660E5D7DCBC9}" type="pres">
      <dgm:prSet presAssocID="{F594A3D3-6468-4DB0-BCFE-AFC7E34FACE3}" presName="connectorText" presStyleLbl="sibTrans1D1" presStyleIdx="1" presStyleCnt="4"/>
      <dgm:spPr/>
    </dgm:pt>
    <dgm:pt modelId="{20C5A55A-738D-4D78-B077-8037CBD4E060}" type="pres">
      <dgm:prSet presAssocID="{AEC18DBA-45D1-401B-821B-A58C2932AAB9}" presName="node" presStyleLbl="node1" presStyleIdx="2" presStyleCnt="5">
        <dgm:presLayoutVars>
          <dgm:bulletEnabled val="1"/>
        </dgm:presLayoutVars>
      </dgm:prSet>
      <dgm:spPr/>
    </dgm:pt>
    <dgm:pt modelId="{257F6A91-8E3F-475D-9917-E01A9E35ECD5}" type="pres">
      <dgm:prSet presAssocID="{8899C2F9-7D96-48A6-AEB5-8BACFA42AB0B}" presName="sibTrans" presStyleLbl="sibTrans1D1" presStyleIdx="2" presStyleCnt="4"/>
      <dgm:spPr/>
    </dgm:pt>
    <dgm:pt modelId="{84CBBC30-6312-4F2B-B2B2-88867D8DF3F1}" type="pres">
      <dgm:prSet presAssocID="{8899C2F9-7D96-48A6-AEB5-8BACFA42AB0B}" presName="connectorText" presStyleLbl="sibTrans1D1" presStyleIdx="2" presStyleCnt="4"/>
      <dgm:spPr/>
    </dgm:pt>
    <dgm:pt modelId="{CD386F79-311E-4969-9F5B-5AFEC196CB5B}" type="pres">
      <dgm:prSet presAssocID="{5C9AF382-84FE-43BC-9360-38EE48E3FC20}" presName="node" presStyleLbl="node1" presStyleIdx="3" presStyleCnt="5">
        <dgm:presLayoutVars>
          <dgm:bulletEnabled val="1"/>
        </dgm:presLayoutVars>
      </dgm:prSet>
      <dgm:spPr/>
    </dgm:pt>
    <dgm:pt modelId="{93A56FBB-84CC-4B63-A329-BBC8A61B7F2E}" type="pres">
      <dgm:prSet presAssocID="{2CE3EE33-0B3B-43BA-BB31-13EA82DC3F5C}" presName="sibTrans" presStyleLbl="sibTrans1D1" presStyleIdx="3" presStyleCnt="4"/>
      <dgm:spPr/>
    </dgm:pt>
    <dgm:pt modelId="{38C1462F-E8A8-4015-9919-B28E8DDCE4D1}" type="pres">
      <dgm:prSet presAssocID="{2CE3EE33-0B3B-43BA-BB31-13EA82DC3F5C}" presName="connectorText" presStyleLbl="sibTrans1D1" presStyleIdx="3" presStyleCnt="4"/>
      <dgm:spPr/>
    </dgm:pt>
    <dgm:pt modelId="{1A84D062-1BE4-4704-B6A1-EC4A34B6BE54}" type="pres">
      <dgm:prSet presAssocID="{A2EA27D3-935A-4D66-910D-85FC39E56FDA}" presName="node" presStyleLbl="node1" presStyleIdx="4" presStyleCnt="5">
        <dgm:presLayoutVars>
          <dgm:bulletEnabled val="1"/>
        </dgm:presLayoutVars>
      </dgm:prSet>
      <dgm:spPr/>
    </dgm:pt>
  </dgm:ptLst>
  <dgm:cxnLst>
    <dgm:cxn modelId="{6F392E01-DF19-4150-9A1E-0AEB96A65370}" type="presOf" srcId="{1EA40886-5A8E-417E-9FB2-7B2495E5F2E6}" destId="{630C41B1-B765-48D0-A4B3-D00E0E80AE6B}" srcOrd="0" destOrd="0" presId="urn:microsoft.com/office/officeart/2005/8/layout/bProcess3"/>
    <dgm:cxn modelId="{9D413719-450C-42BD-B516-5E7B63C1542B}" srcId="{C0EFFBF6-47D5-4DE5-8F37-62BAD3652E72}" destId="{1EA40886-5A8E-417E-9FB2-7B2495E5F2E6}" srcOrd="1" destOrd="0" parTransId="{0C523ADB-BCAE-4CAA-82E6-142BE0BE8B5E}" sibTransId="{F594A3D3-6468-4DB0-BCFE-AFC7E34FACE3}"/>
    <dgm:cxn modelId="{AD730D1C-047D-4600-B7BF-F47698042D3F}" type="presOf" srcId="{8899C2F9-7D96-48A6-AEB5-8BACFA42AB0B}" destId="{257F6A91-8E3F-475D-9917-E01A9E35ECD5}" srcOrd="0" destOrd="0" presId="urn:microsoft.com/office/officeart/2005/8/layout/bProcess3"/>
    <dgm:cxn modelId="{7BA6E62E-81A1-4F7A-9B7E-6DA433DFADA6}" srcId="{C0EFFBF6-47D5-4DE5-8F37-62BAD3652E72}" destId="{A2EA27D3-935A-4D66-910D-85FC39E56FDA}" srcOrd="4" destOrd="0" parTransId="{0B67F948-23E6-4620-9CA8-7DE788243B76}" sibTransId="{C594B052-CBF2-4B6B-83B3-36BCACFAFD61}"/>
    <dgm:cxn modelId="{BE807D32-DD0F-4B70-9F03-3EDDB13EA6CA}" srcId="{C0EFFBF6-47D5-4DE5-8F37-62BAD3652E72}" destId="{AEC18DBA-45D1-401B-821B-A58C2932AAB9}" srcOrd="2" destOrd="0" parTransId="{E655DBE5-ABF1-4581-A6C9-98E28A450571}" sibTransId="{8899C2F9-7D96-48A6-AEB5-8BACFA42AB0B}"/>
    <dgm:cxn modelId="{6B5B3760-1A6A-48BE-8E5F-6A92F3D9B9EA}" srcId="{C0EFFBF6-47D5-4DE5-8F37-62BAD3652E72}" destId="{206B9FDC-33B1-4271-AFA0-EB048B868D5F}" srcOrd="0" destOrd="0" parTransId="{DAE49CA7-1CC1-4D89-8937-9B3DE2D6B0D7}" sibTransId="{653C5F36-CF0A-4415-8831-7E53BCE1C9DA}"/>
    <dgm:cxn modelId="{E3C0476E-6CCD-414C-B0D9-F821B17C7BCE}" type="presOf" srcId="{F594A3D3-6468-4DB0-BCFE-AFC7E34FACE3}" destId="{A3FEFE1C-D543-42E7-ABBF-D7D3B0B8FDFB}" srcOrd="0" destOrd="0" presId="urn:microsoft.com/office/officeart/2005/8/layout/bProcess3"/>
    <dgm:cxn modelId="{D210D852-0787-47BB-B3DE-19C3316D63EB}" type="presOf" srcId="{C0EFFBF6-47D5-4DE5-8F37-62BAD3652E72}" destId="{E689BDD2-6262-47AD-B889-0FE3DF17FC96}" srcOrd="0" destOrd="0" presId="urn:microsoft.com/office/officeart/2005/8/layout/bProcess3"/>
    <dgm:cxn modelId="{29C8907B-5053-4BC2-8858-DD851A1EDCAA}" type="presOf" srcId="{206B9FDC-33B1-4271-AFA0-EB048B868D5F}" destId="{2B7690EB-67F7-4827-AEB4-4D5D93753483}" srcOrd="0" destOrd="0" presId="urn:microsoft.com/office/officeart/2005/8/layout/bProcess3"/>
    <dgm:cxn modelId="{60BBE486-B45B-4058-9E11-1511022B18CA}" type="presOf" srcId="{AEC18DBA-45D1-401B-821B-A58C2932AAB9}" destId="{20C5A55A-738D-4D78-B077-8037CBD4E060}" srcOrd="0" destOrd="0" presId="urn:microsoft.com/office/officeart/2005/8/layout/bProcess3"/>
    <dgm:cxn modelId="{B69DA790-C60D-4D32-AFD5-62A83428C435}" type="presOf" srcId="{2CE3EE33-0B3B-43BA-BB31-13EA82DC3F5C}" destId="{38C1462F-E8A8-4015-9919-B28E8DDCE4D1}" srcOrd="1" destOrd="0" presId="urn:microsoft.com/office/officeart/2005/8/layout/bProcess3"/>
    <dgm:cxn modelId="{C7D53F9E-F766-4056-9D9E-43FA3EDF67D3}" type="presOf" srcId="{5C9AF382-84FE-43BC-9360-38EE48E3FC20}" destId="{CD386F79-311E-4969-9F5B-5AFEC196CB5B}" srcOrd="0" destOrd="0" presId="urn:microsoft.com/office/officeart/2005/8/layout/bProcess3"/>
    <dgm:cxn modelId="{B3E3FBC5-7466-4BEA-9509-726A9798E20A}" type="presOf" srcId="{2CE3EE33-0B3B-43BA-BB31-13EA82DC3F5C}" destId="{93A56FBB-84CC-4B63-A329-BBC8A61B7F2E}" srcOrd="0" destOrd="0" presId="urn:microsoft.com/office/officeart/2005/8/layout/bProcess3"/>
    <dgm:cxn modelId="{27DC7BC9-79A0-4D51-81D7-F2ADB7A9B1DE}" srcId="{C0EFFBF6-47D5-4DE5-8F37-62BAD3652E72}" destId="{5C9AF382-84FE-43BC-9360-38EE48E3FC20}" srcOrd="3" destOrd="0" parTransId="{7D14A758-60BC-4583-8402-00C441FA9DBE}" sibTransId="{2CE3EE33-0B3B-43BA-BB31-13EA82DC3F5C}"/>
    <dgm:cxn modelId="{15A5A1CB-91A5-4258-BEC6-C80D8027B105}" type="presOf" srcId="{F594A3D3-6468-4DB0-BCFE-AFC7E34FACE3}" destId="{9E781A65-3B90-4B86-A1D6-660E5D7DCBC9}" srcOrd="1" destOrd="0" presId="urn:microsoft.com/office/officeart/2005/8/layout/bProcess3"/>
    <dgm:cxn modelId="{FD8656D4-52E6-4D05-B982-7FDBE91A3C5D}" type="presOf" srcId="{A2EA27D3-935A-4D66-910D-85FC39E56FDA}" destId="{1A84D062-1BE4-4704-B6A1-EC4A34B6BE54}" srcOrd="0" destOrd="0" presId="urn:microsoft.com/office/officeart/2005/8/layout/bProcess3"/>
    <dgm:cxn modelId="{6A2A52F8-D937-486D-9E81-1A0F6101D94C}" type="presOf" srcId="{653C5F36-CF0A-4415-8831-7E53BCE1C9DA}" destId="{4984C75B-F970-4CEE-A08E-354AE2876890}" srcOrd="0" destOrd="0" presId="urn:microsoft.com/office/officeart/2005/8/layout/bProcess3"/>
    <dgm:cxn modelId="{FDB5F5F8-04DF-40B6-872E-8FD9ED8D77B6}" type="presOf" srcId="{653C5F36-CF0A-4415-8831-7E53BCE1C9DA}" destId="{050D7DF1-D7C3-43FD-8873-B97AEABCA44D}" srcOrd="1" destOrd="0" presId="urn:microsoft.com/office/officeart/2005/8/layout/bProcess3"/>
    <dgm:cxn modelId="{36FE4CFE-F062-4F79-B087-0A71584D47C9}" type="presOf" srcId="{8899C2F9-7D96-48A6-AEB5-8BACFA42AB0B}" destId="{84CBBC30-6312-4F2B-B2B2-88867D8DF3F1}" srcOrd="1" destOrd="0" presId="urn:microsoft.com/office/officeart/2005/8/layout/bProcess3"/>
    <dgm:cxn modelId="{23621415-8C78-4F32-A008-2054DEE05A0E}" type="presParOf" srcId="{E689BDD2-6262-47AD-B889-0FE3DF17FC96}" destId="{2B7690EB-67F7-4827-AEB4-4D5D93753483}" srcOrd="0" destOrd="0" presId="urn:microsoft.com/office/officeart/2005/8/layout/bProcess3"/>
    <dgm:cxn modelId="{697F8F6D-BA1E-4564-BF06-77D761AA5750}" type="presParOf" srcId="{E689BDD2-6262-47AD-B889-0FE3DF17FC96}" destId="{4984C75B-F970-4CEE-A08E-354AE2876890}" srcOrd="1" destOrd="0" presId="urn:microsoft.com/office/officeart/2005/8/layout/bProcess3"/>
    <dgm:cxn modelId="{97EA84F0-2B3D-4FAB-95B6-A270380315C9}" type="presParOf" srcId="{4984C75B-F970-4CEE-A08E-354AE2876890}" destId="{050D7DF1-D7C3-43FD-8873-B97AEABCA44D}" srcOrd="0" destOrd="0" presId="urn:microsoft.com/office/officeart/2005/8/layout/bProcess3"/>
    <dgm:cxn modelId="{970DFD66-3E80-4345-8D2E-BF8945791E35}" type="presParOf" srcId="{E689BDD2-6262-47AD-B889-0FE3DF17FC96}" destId="{630C41B1-B765-48D0-A4B3-D00E0E80AE6B}" srcOrd="2" destOrd="0" presId="urn:microsoft.com/office/officeart/2005/8/layout/bProcess3"/>
    <dgm:cxn modelId="{8FE1FA61-C247-4033-A32A-44A95274B160}" type="presParOf" srcId="{E689BDD2-6262-47AD-B889-0FE3DF17FC96}" destId="{A3FEFE1C-D543-42E7-ABBF-D7D3B0B8FDFB}" srcOrd="3" destOrd="0" presId="urn:microsoft.com/office/officeart/2005/8/layout/bProcess3"/>
    <dgm:cxn modelId="{B48E8592-7584-4360-A8BD-75CD77FF7033}" type="presParOf" srcId="{A3FEFE1C-D543-42E7-ABBF-D7D3B0B8FDFB}" destId="{9E781A65-3B90-4B86-A1D6-660E5D7DCBC9}" srcOrd="0" destOrd="0" presId="urn:microsoft.com/office/officeart/2005/8/layout/bProcess3"/>
    <dgm:cxn modelId="{0A1EB184-9877-4998-A8CB-0472E1F78B3E}" type="presParOf" srcId="{E689BDD2-6262-47AD-B889-0FE3DF17FC96}" destId="{20C5A55A-738D-4D78-B077-8037CBD4E060}" srcOrd="4" destOrd="0" presId="urn:microsoft.com/office/officeart/2005/8/layout/bProcess3"/>
    <dgm:cxn modelId="{81CEB0FE-3B90-43CF-8EFC-BC6D4C4DCA72}" type="presParOf" srcId="{E689BDD2-6262-47AD-B889-0FE3DF17FC96}" destId="{257F6A91-8E3F-475D-9917-E01A9E35ECD5}" srcOrd="5" destOrd="0" presId="urn:microsoft.com/office/officeart/2005/8/layout/bProcess3"/>
    <dgm:cxn modelId="{C6F91E87-DAB1-4F8A-A4B6-7A9C3D82C77D}" type="presParOf" srcId="{257F6A91-8E3F-475D-9917-E01A9E35ECD5}" destId="{84CBBC30-6312-4F2B-B2B2-88867D8DF3F1}" srcOrd="0" destOrd="0" presId="urn:microsoft.com/office/officeart/2005/8/layout/bProcess3"/>
    <dgm:cxn modelId="{46425F21-3558-417C-A8E4-52A349B2CC12}" type="presParOf" srcId="{E689BDD2-6262-47AD-B889-0FE3DF17FC96}" destId="{CD386F79-311E-4969-9F5B-5AFEC196CB5B}" srcOrd="6" destOrd="0" presId="urn:microsoft.com/office/officeart/2005/8/layout/bProcess3"/>
    <dgm:cxn modelId="{27C2EDCC-A7A0-44CC-8F7C-775FB8B5C766}" type="presParOf" srcId="{E689BDD2-6262-47AD-B889-0FE3DF17FC96}" destId="{93A56FBB-84CC-4B63-A329-BBC8A61B7F2E}" srcOrd="7" destOrd="0" presId="urn:microsoft.com/office/officeart/2005/8/layout/bProcess3"/>
    <dgm:cxn modelId="{7B08A457-D36D-4CF4-95FE-CC9616239210}" type="presParOf" srcId="{93A56FBB-84CC-4B63-A329-BBC8A61B7F2E}" destId="{38C1462F-E8A8-4015-9919-B28E8DDCE4D1}" srcOrd="0" destOrd="0" presId="urn:microsoft.com/office/officeart/2005/8/layout/bProcess3"/>
    <dgm:cxn modelId="{411F1F71-BA31-4C13-B58C-D11CCACFE3AE}" type="presParOf" srcId="{E689BDD2-6262-47AD-B889-0FE3DF17FC96}" destId="{1A84D062-1BE4-4704-B6A1-EC4A34B6BE54}"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FA7AC8-43A3-4470-81C7-9820034DD08B}"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ru-RU"/>
        </a:p>
      </dgm:t>
    </dgm:pt>
    <dgm:pt modelId="{B4E1AF6A-8310-489C-8674-DD1842DCF168}">
      <dgm:prSet phldrT="[Текст]"/>
      <dgm:spPr/>
      <dgm:t>
        <a:bodyPr/>
        <a:lstStyle/>
        <a:p>
          <a:r>
            <a:rPr lang="uk-UA" dirty="0">
              <a:solidFill>
                <a:schemeClr val="tx1"/>
              </a:solidFill>
            </a:rPr>
            <a:t>A) </a:t>
          </a:r>
          <a:r>
            <a:rPr lang="uk-UA" b="1" u="sng" dirty="0" err="1">
              <a:solidFill>
                <a:schemeClr val="tx1"/>
              </a:solidFill>
            </a:rPr>
            <a:t>cavere</a:t>
          </a:r>
          <a:r>
            <a:rPr lang="uk-UA" dirty="0">
              <a:solidFill>
                <a:schemeClr val="tx1"/>
              </a:solidFill>
            </a:rPr>
            <a:t> – вироблення найкращих формул для різних юридичних актів (договори, заповіти тощо), тобто допомога приватним особам у здійсненні договорів</a:t>
          </a:r>
          <a:endParaRPr lang="ru-RU" dirty="0">
            <a:solidFill>
              <a:schemeClr val="tx1"/>
            </a:solidFill>
          </a:endParaRPr>
        </a:p>
      </dgm:t>
    </dgm:pt>
    <dgm:pt modelId="{12E4CE94-2C15-489F-B6AD-33D1D961F453}" type="parTrans" cxnId="{35D825A9-0B47-4CE2-A6E2-BC650A820074}">
      <dgm:prSet/>
      <dgm:spPr/>
      <dgm:t>
        <a:bodyPr/>
        <a:lstStyle/>
        <a:p>
          <a:endParaRPr lang="ru-RU"/>
        </a:p>
      </dgm:t>
    </dgm:pt>
    <dgm:pt modelId="{3D1EF906-40AF-4A4B-81A3-0F9EC66B0156}" type="sibTrans" cxnId="{35D825A9-0B47-4CE2-A6E2-BC650A820074}">
      <dgm:prSet/>
      <dgm:spPr/>
      <dgm:t>
        <a:bodyPr/>
        <a:lstStyle/>
        <a:p>
          <a:endParaRPr lang="ru-RU"/>
        </a:p>
      </dgm:t>
    </dgm:pt>
    <dgm:pt modelId="{121C3994-A6DD-4948-B975-84D1A1C6ED4D}">
      <dgm:prSet phldrT="[Текст]"/>
      <dgm:spPr/>
      <dgm:t>
        <a:bodyPr/>
        <a:lstStyle/>
        <a:p>
          <a:r>
            <a:rPr lang="uk-UA" dirty="0">
              <a:solidFill>
                <a:schemeClr val="tx1"/>
              </a:solidFill>
            </a:rPr>
            <a:t>Б) </a:t>
          </a:r>
          <a:r>
            <a:rPr lang="uk-UA" b="1" u="sng" dirty="0" err="1">
              <a:solidFill>
                <a:schemeClr val="tx1"/>
              </a:solidFill>
            </a:rPr>
            <a:t>respondere</a:t>
          </a:r>
          <a:r>
            <a:rPr lang="uk-UA" dirty="0">
              <a:solidFill>
                <a:schemeClr val="tx1"/>
              </a:solidFill>
            </a:rPr>
            <a:t> – відповіді на запитання приватних осіб з приводу різних юридичних сумнівів</a:t>
          </a:r>
          <a:endParaRPr lang="ru-RU" dirty="0">
            <a:solidFill>
              <a:schemeClr val="tx1"/>
            </a:solidFill>
          </a:endParaRPr>
        </a:p>
      </dgm:t>
    </dgm:pt>
    <dgm:pt modelId="{54D519DF-BB5E-4A49-A8B2-5F7889271EA1}" type="parTrans" cxnId="{913DFC99-7576-4321-A3AE-B921B2319A2D}">
      <dgm:prSet/>
      <dgm:spPr/>
      <dgm:t>
        <a:bodyPr/>
        <a:lstStyle/>
        <a:p>
          <a:endParaRPr lang="ru-RU"/>
        </a:p>
      </dgm:t>
    </dgm:pt>
    <dgm:pt modelId="{DF537484-8568-4106-8F40-BCF1019353E1}" type="sibTrans" cxnId="{913DFC99-7576-4321-A3AE-B921B2319A2D}">
      <dgm:prSet/>
      <dgm:spPr/>
      <dgm:t>
        <a:bodyPr/>
        <a:lstStyle/>
        <a:p>
          <a:endParaRPr lang="ru-RU"/>
        </a:p>
      </dgm:t>
    </dgm:pt>
    <dgm:pt modelId="{8904DCB5-C205-400B-A0C1-EA6FD66493CC}">
      <dgm:prSet phldrT="[Текст]"/>
      <dgm:spPr/>
      <dgm:t>
        <a:bodyPr/>
        <a:lstStyle/>
        <a:p>
          <a:r>
            <a:rPr lang="uk-UA" dirty="0">
              <a:solidFill>
                <a:schemeClr val="tx1"/>
              </a:solidFill>
            </a:rPr>
            <a:t>B) </a:t>
          </a:r>
          <a:r>
            <a:rPr lang="uk-UA" b="1" u="sng" dirty="0" err="1">
              <a:solidFill>
                <a:schemeClr val="tx1"/>
              </a:solidFill>
            </a:rPr>
            <a:t>agerе</a:t>
          </a:r>
          <a:r>
            <a:rPr lang="uk-UA" dirty="0">
              <a:solidFill>
                <a:schemeClr val="tx1"/>
              </a:solidFill>
            </a:rPr>
            <a:t> – надання порад щодо подання позовів та процесуального ведення справи</a:t>
          </a:r>
          <a:endParaRPr lang="ru-RU" dirty="0">
            <a:solidFill>
              <a:schemeClr val="tx1"/>
            </a:solidFill>
          </a:endParaRPr>
        </a:p>
      </dgm:t>
    </dgm:pt>
    <dgm:pt modelId="{47A9A235-1EAD-4FAD-B0E7-FA58BA44B916}" type="parTrans" cxnId="{EE9479BA-8690-412C-BD1E-3B1C3ECE69B3}">
      <dgm:prSet/>
      <dgm:spPr/>
      <dgm:t>
        <a:bodyPr/>
        <a:lstStyle/>
        <a:p>
          <a:endParaRPr lang="ru-RU"/>
        </a:p>
      </dgm:t>
    </dgm:pt>
    <dgm:pt modelId="{D2C6ECCC-F606-483F-9C80-BE394E61EBEE}" type="sibTrans" cxnId="{EE9479BA-8690-412C-BD1E-3B1C3ECE69B3}">
      <dgm:prSet/>
      <dgm:spPr/>
      <dgm:t>
        <a:bodyPr/>
        <a:lstStyle/>
        <a:p>
          <a:endParaRPr lang="ru-RU"/>
        </a:p>
      </dgm:t>
    </dgm:pt>
    <dgm:pt modelId="{4BC9BB6A-E45B-46D6-8B8B-B411EB2771F2}" type="pres">
      <dgm:prSet presAssocID="{7CFA7AC8-43A3-4470-81C7-9820034DD08B}" presName="Name0" presStyleCnt="0">
        <dgm:presLayoutVars>
          <dgm:dir/>
          <dgm:resizeHandles val="exact"/>
        </dgm:presLayoutVars>
      </dgm:prSet>
      <dgm:spPr/>
    </dgm:pt>
    <dgm:pt modelId="{A35899D0-5566-4089-98FB-15936EA27136}" type="pres">
      <dgm:prSet presAssocID="{B4E1AF6A-8310-489C-8674-DD1842DCF168}" presName="composite" presStyleCnt="0"/>
      <dgm:spPr/>
    </dgm:pt>
    <dgm:pt modelId="{94C3974F-03E6-4AA2-9B21-F28ECEED82BD}" type="pres">
      <dgm:prSet presAssocID="{B4E1AF6A-8310-489C-8674-DD1842DCF168}" presName="rect1" presStyleLbl="trAlignAcc1" presStyleIdx="0" presStyleCnt="3" custLinFactNeighborX="9728" custLinFactNeighborY="-49489">
        <dgm:presLayoutVars>
          <dgm:bulletEnabled val="1"/>
        </dgm:presLayoutVars>
      </dgm:prSet>
      <dgm:spPr/>
    </dgm:pt>
    <dgm:pt modelId="{3F1807B1-24AC-44D2-96D5-AD1C42DB6B2C}" type="pres">
      <dgm:prSet presAssocID="{B4E1AF6A-8310-489C-8674-DD1842DCF168}" presName="rect2" presStyleLbl="fgImgPlace1" presStyleIdx="0" presStyleCnt="3" custFlipVert="1" custScaleX="6005" custScaleY="9633"/>
      <dgm:spPr/>
    </dgm:pt>
    <dgm:pt modelId="{3A4C638F-3E5C-4CC8-9362-74B11DBCEF69}" type="pres">
      <dgm:prSet presAssocID="{3D1EF906-40AF-4A4B-81A3-0F9EC66B0156}" presName="sibTrans" presStyleCnt="0"/>
      <dgm:spPr/>
    </dgm:pt>
    <dgm:pt modelId="{8DA76834-65EE-46BA-B0A1-496DE3D56965}" type="pres">
      <dgm:prSet presAssocID="{121C3994-A6DD-4948-B975-84D1A1C6ED4D}" presName="composite" presStyleCnt="0"/>
      <dgm:spPr/>
    </dgm:pt>
    <dgm:pt modelId="{8DB75AC8-D707-4689-8BF6-4F76BBB05811}" type="pres">
      <dgm:prSet presAssocID="{121C3994-A6DD-4948-B975-84D1A1C6ED4D}" presName="rect1" presStyleLbl="trAlignAcc1" presStyleIdx="1" presStyleCnt="3" custLinFactNeighborX="-47840" custLinFactNeighborY="55739">
        <dgm:presLayoutVars>
          <dgm:bulletEnabled val="1"/>
        </dgm:presLayoutVars>
      </dgm:prSet>
      <dgm:spPr/>
    </dgm:pt>
    <dgm:pt modelId="{979278DD-9278-4057-BAC4-DB37BBCC09DF}" type="pres">
      <dgm:prSet presAssocID="{121C3994-A6DD-4948-B975-84D1A1C6ED4D}" presName="rect2" presStyleLbl="fgImgPlace1" presStyleIdx="1" presStyleCnt="3" custFlipHor="1" custScaleX="8016" custScaleY="5026"/>
      <dgm:spPr/>
    </dgm:pt>
    <dgm:pt modelId="{663E16B2-E974-4B91-BDE7-CED1569D5DA8}" type="pres">
      <dgm:prSet presAssocID="{DF537484-8568-4106-8F40-BCF1019353E1}" presName="sibTrans" presStyleCnt="0"/>
      <dgm:spPr/>
    </dgm:pt>
    <dgm:pt modelId="{0D569B71-9D6A-4803-AD51-7F693A5D8FBE}" type="pres">
      <dgm:prSet presAssocID="{8904DCB5-C205-400B-A0C1-EA6FD66493CC}" presName="composite" presStyleCnt="0"/>
      <dgm:spPr/>
    </dgm:pt>
    <dgm:pt modelId="{4A2FD8AD-3743-4710-ACFA-2B42AB1B0776}" type="pres">
      <dgm:prSet presAssocID="{8904DCB5-C205-400B-A0C1-EA6FD66493CC}" presName="rect1" presStyleLbl="trAlignAcc1" presStyleIdx="2" presStyleCnt="3" custLinFactNeighborX="46590" custLinFactNeighborY="54784">
        <dgm:presLayoutVars>
          <dgm:bulletEnabled val="1"/>
        </dgm:presLayoutVars>
      </dgm:prSet>
      <dgm:spPr/>
    </dgm:pt>
    <dgm:pt modelId="{17BEE9C0-99E3-463C-A3D8-75C0BA9590A0}" type="pres">
      <dgm:prSet presAssocID="{8904DCB5-C205-400B-A0C1-EA6FD66493CC}" presName="rect2" presStyleLbl="fgImgPlace1" presStyleIdx="2" presStyleCnt="3" custFlipVert="1" custFlipHor="0" custScaleX="5541" custScaleY="5742"/>
      <dgm:spPr/>
    </dgm:pt>
  </dgm:ptLst>
  <dgm:cxnLst>
    <dgm:cxn modelId="{AB420E03-1769-42DA-B1CD-59491170C867}" type="presOf" srcId="{B4E1AF6A-8310-489C-8674-DD1842DCF168}" destId="{94C3974F-03E6-4AA2-9B21-F28ECEED82BD}" srcOrd="0" destOrd="0" presId="urn:microsoft.com/office/officeart/2008/layout/PictureStrips"/>
    <dgm:cxn modelId="{913DFC99-7576-4321-A3AE-B921B2319A2D}" srcId="{7CFA7AC8-43A3-4470-81C7-9820034DD08B}" destId="{121C3994-A6DD-4948-B975-84D1A1C6ED4D}" srcOrd="1" destOrd="0" parTransId="{54D519DF-BB5E-4A49-A8B2-5F7889271EA1}" sibTransId="{DF537484-8568-4106-8F40-BCF1019353E1}"/>
    <dgm:cxn modelId="{35D825A9-0B47-4CE2-A6E2-BC650A820074}" srcId="{7CFA7AC8-43A3-4470-81C7-9820034DD08B}" destId="{B4E1AF6A-8310-489C-8674-DD1842DCF168}" srcOrd="0" destOrd="0" parTransId="{12E4CE94-2C15-489F-B6AD-33D1D961F453}" sibTransId="{3D1EF906-40AF-4A4B-81A3-0F9EC66B0156}"/>
    <dgm:cxn modelId="{EE9479BA-8690-412C-BD1E-3B1C3ECE69B3}" srcId="{7CFA7AC8-43A3-4470-81C7-9820034DD08B}" destId="{8904DCB5-C205-400B-A0C1-EA6FD66493CC}" srcOrd="2" destOrd="0" parTransId="{47A9A235-1EAD-4FAD-B0E7-FA58BA44B916}" sibTransId="{D2C6ECCC-F606-483F-9C80-BE394E61EBEE}"/>
    <dgm:cxn modelId="{E6E11DBC-0A30-4154-AF80-18AB85E31F47}" type="presOf" srcId="{8904DCB5-C205-400B-A0C1-EA6FD66493CC}" destId="{4A2FD8AD-3743-4710-ACFA-2B42AB1B0776}" srcOrd="0" destOrd="0" presId="urn:microsoft.com/office/officeart/2008/layout/PictureStrips"/>
    <dgm:cxn modelId="{18DFB8DC-3D4F-4D9E-AB64-89CA529104D3}" type="presOf" srcId="{7CFA7AC8-43A3-4470-81C7-9820034DD08B}" destId="{4BC9BB6A-E45B-46D6-8B8B-B411EB2771F2}" srcOrd="0" destOrd="0" presId="urn:microsoft.com/office/officeart/2008/layout/PictureStrips"/>
    <dgm:cxn modelId="{EE4C36E0-126B-4B28-8F47-0B34465ED85F}" type="presOf" srcId="{121C3994-A6DD-4948-B975-84D1A1C6ED4D}" destId="{8DB75AC8-D707-4689-8BF6-4F76BBB05811}" srcOrd="0" destOrd="0" presId="urn:microsoft.com/office/officeart/2008/layout/PictureStrips"/>
    <dgm:cxn modelId="{21F50AC3-12C2-4703-B0CD-78D44F708AC8}" type="presParOf" srcId="{4BC9BB6A-E45B-46D6-8B8B-B411EB2771F2}" destId="{A35899D0-5566-4089-98FB-15936EA27136}" srcOrd="0" destOrd="0" presId="urn:microsoft.com/office/officeart/2008/layout/PictureStrips"/>
    <dgm:cxn modelId="{9F33F20A-28C4-4211-8941-C49573B1E25A}" type="presParOf" srcId="{A35899D0-5566-4089-98FB-15936EA27136}" destId="{94C3974F-03E6-4AA2-9B21-F28ECEED82BD}" srcOrd="0" destOrd="0" presId="urn:microsoft.com/office/officeart/2008/layout/PictureStrips"/>
    <dgm:cxn modelId="{D8A0B43C-42A0-472A-A52A-8ED9174A3203}" type="presParOf" srcId="{A35899D0-5566-4089-98FB-15936EA27136}" destId="{3F1807B1-24AC-44D2-96D5-AD1C42DB6B2C}" srcOrd="1" destOrd="0" presId="urn:microsoft.com/office/officeart/2008/layout/PictureStrips"/>
    <dgm:cxn modelId="{DF6ED4E2-DABB-487B-988C-B811CD2869AA}" type="presParOf" srcId="{4BC9BB6A-E45B-46D6-8B8B-B411EB2771F2}" destId="{3A4C638F-3E5C-4CC8-9362-74B11DBCEF69}" srcOrd="1" destOrd="0" presId="urn:microsoft.com/office/officeart/2008/layout/PictureStrips"/>
    <dgm:cxn modelId="{EE5F3F3E-1F5E-42E1-B8F8-27DA9378B086}" type="presParOf" srcId="{4BC9BB6A-E45B-46D6-8B8B-B411EB2771F2}" destId="{8DA76834-65EE-46BA-B0A1-496DE3D56965}" srcOrd="2" destOrd="0" presId="urn:microsoft.com/office/officeart/2008/layout/PictureStrips"/>
    <dgm:cxn modelId="{B85FA782-00B3-4687-B844-EAA1DBB69746}" type="presParOf" srcId="{8DA76834-65EE-46BA-B0A1-496DE3D56965}" destId="{8DB75AC8-D707-4689-8BF6-4F76BBB05811}" srcOrd="0" destOrd="0" presId="urn:microsoft.com/office/officeart/2008/layout/PictureStrips"/>
    <dgm:cxn modelId="{7898E1B1-4FAB-497F-BE86-E850A0EF258A}" type="presParOf" srcId="{8DA76834-65EE-46BA-B0A1-496DE3D56965}" destId="{979278DD-9278-4057-BAC4-DB37BBCC09DF}" srcOrd="1" destOrd="0" presId="urn:microsoft.com/office/officeart/2008/layout/PictureStrips"/>
    <dgm:cxn modelId="{48E43246-96CF-4BD0-81BD-05AD6269D60B}" type="presParOf" srcId="{4BC9BB6A-E45B-46D6-8B8B-B411EB2771F2}" destId="{663E16B2-E974-4B91-BDE7-CED1569D5DA8}" srcOrd="3" destOrd="0" presId="urn:microsoft.com/office/officeart/2008/layout/PictureStrips"/>
    <dgm:cxn modelId="{112F7E8B-1BA4-4F26-B6AD-F81869E90DAD}" type="presParOf" srcId="{4BC9BB6A-E45B-46D6-8B8B-B411EB2771F2}" destId="{0D569B71-9D6A-4803-AD51-7F693A5D8FBE}" srcOrd="4" destOrd="0" presId="urn:microsoft.com/office/officeart/2008/layout/PictureStrips"/>
    <dgm:cxn modelId="{C4C111D7-8C98-49B9-9111-2661CE180657}" type="presParOf" srcId="{0D569B71-9D6A-4803-AD51-7F693A5D8FBE}" destId="{4A2FD8AD-3743-4710-ACFA-2B42AB1B0776}" srcOrd="0" destOrd="0" presId="urn:microsoft.com/office/officeart/2008/layout/PictureStrips"/>
    <dgm:cxn modelId="{01A0C252-BFDA-4215-BC9B-D9A048FD820E}" type="presParOf" srcId="{0D569B71-9D6A-4803-AD51-7F693A5D8FBE}" destId="{17BEE9C0-99E3-463C-A3D8-75C0BA9590A0}"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AF920E-69C5-4559-8D25-1ABED48AFF1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F3EC8525-3767-4D2F-9D23-5AD61AFE38BE}">
      <dgm:prSet phldrT="[Текст]" phldr="1"/>
      <dgm:spPr/>
      <dgm:t>
        <a:bodyPr/>
        <a:lstStyle/>
        <a:p>
          <a:endParaRPr lang="ru-RU" dirty="0"/>
        </a:p>
      </dgm:t>
    </dgm:pt>
    <dgm:pt modelId="{432AFF3F-6AA2-46CA-A7C7-B6C73E22759E}" type="parTrans" cxnId="{4BD69A72-899E-4CD7-B701-F7505C7650CC}">
      <dgm:prSet/>
      <dgm:spPr/>
      <dgm:t>
        <a:bodyPr/>
        <a:lstStyle/>
        <a:p>
          <a:endParaRPr lang="ru-RU"/>
        </a:p>
      </dgm:t>
    </dgm:pt>
    <dgm:pt modelId="{9F741187-34F3-48AD-8937-5B9718EC22B3}" type="sibTrans" cxnId="{4BD69A72-899E-4CD7-B701-F7505C7650CC}">
      <dgm:prSet/>
      <dgm:spPr/>
      <dgm:t>
        <a:bodyPr/>
        <a:lstStyle/>
        <a:p>
          <a:endParaRPr lang="ru-RU"/>
        </a:p>
      </dgm:t>
    </dgm:pt>
    <dgm:pt modelId="{DC23A447-F07D-4513-922A-2C59B461A41C}">
      <dgm:prSet phldrT="[Текст]"/>
      <dgm:spPr>
        <a:solidFill>
          <a:schemeClr val="accent2">
            <a:lumMod val="60000"/>
            <a:lumOff val="40000"/>
            <a:alpha val="90000"/>
          </a:schemeClr>
        </a:solidFill>
      </dgm:spPr>
      <dgm:t>
        <a:bodyPr/>
        <a:lstStyle/>
        <a:p>
          <a:r>
            <a:rPr lang="uk-UA" dirty="0"/>
            <a:t>суб’єкти </a:t>
          </a:r>
          <a:endParaRPr lang="ru-RU" dirty="0"/>
        </a:p>
      </dgm:t>
    </dgm:pt>
    <dgm:pt modelId="{9A912175-05A9-4B7A-9D8D-39B2EE554F71}" type="parTrans" cxnId="{0DE13E3A-1408-4F9F-8D05-5B75BC79C706}">
      <dgm:prSet/>
      <dgm:spPr/>
      <dgm:t>
        <a:bodyPr/>
        <a:lstStyle/>
        <a:p>
          <a:endParaRPr lang="ru-RU"/>
        </a:p>
      </dgm:t>
    </dgm:pt>
    <dgm:pt modelId="{5DB4D064-9641-4AAA-9810-A5A9537DAFCC}" type="sibTrans" cxnId="{0DE13E3A-1408-4F9F-8D05-5B75BC79C706}">
      <dgm:prSet/>
      <dgm:spPr/>
      <dgm:t>
        <a:bodyPr/>
        <a:lstStyle/>
        <a:p>
          <a:endParaRPr lang="ru-RU"/>
        </a:p>
      </dgm:t>
    </dgm:pt>
    <dgm:pt modelId="{80114911-C556-41F2-96C2-DC98A1E33496}">
      <dgm:prSet phldrT="[Текст]"/>
      <dgm:spPr>
        <a:solidFill>
          <a:schemeClr val="accent2">
            <a:lumMod val="60000"/>
            <a:lumOff val="40000"/>
            <a:alpha val="90000"/>
          </a:schemeClr>
        </a:solidFill>
      </dgm:spPr>
      <dgm:t>
        <a:bodyPr/>
        <a:lstStyle/>
        <a:p>
          <a:r>
            <a:rPr lang="uk-UA" dirty="0"/>
            <a:t>об’єкти</a:t>
          </a:r>
          <a:endParaRPr lang="ru-RU" dirty="0"/>
        </a:p>
      </dgm:t>
    </dgm:pt>
    <dgm:pt modelId="{81208068-36B3-47D6-9636-2E6F05AF3F24}" type="parTrans" cxnId="{049855EB-995C-43DB-AE09-9D88EFCBE1B4}">
      <dgm:prSet/>
      <dgm:spPr/>
      <dgm:t>
        <a:bodyPr/>
        <a:lstStyle/>
        <a:p>
          <a:endParaRPr lang="ru-RU"/>
        </a:p>
      </dgm:t>
    </dgm:pt>
    <dgm:pt modelId="{7D3B4E32-6EA4-40F5-8572-15AB92D09947}" type="sibTrans" cxnId="{049855EB-995C-43DB-AE09-9D88EFCBE1B4}">
      <dgm:prSet/>
      <dgm:spPr/>
      <dgm:t>
        <a:bodyPr/>
        <a:lstStyle/>
        <a:p>
          <a:endParaRPr lang="ru-RU"/>
        </a:p>
      </dgm:t>
    </dgm:pt>
    <dgm:pt modelId="{FDAA9210-2B50-4EF3-BD40-15EFA8891B5C}">
      <dgm:prSet phldrT="[Текст]" phldr="1"/>
      <dgm:spPr/>
      <dgm:t>
        <a:bodyPr/>
        <a:lstStyle/>
        <a:p>
          <a:endParaRPr lang="ru-RU"/>
        </a:p>
      </dgm:t>
    </dgm:pt>
    <dgm:pt modelId="{76016224-64A0-4CE1-B4C5-1E642E4CF7EC}" type="parTrans" cxnId="{813E36A8-6174-4FF3-AF07-EC097661B0D6}">
      <dgm:prSet/>
      <dgm:spPr/>
      <dgm:t>
        <a:bodyPr/>
        <a:lstStyle/>
        <a:p>
          <a:endParaRPr lang="ru-RU"/>
        </a:p>
      </dgm:t>
    </dgm:pt>
    <dgm:pt modelId="{2676D779-84EB-47CF-9091-EE15641F3EED}" type="sibTrans" cxnId="{813E36A8-6174-4FF3-AF07-EC097661B0D6}">
      <dgm:prSet/>
      <dgm:spPr/>
      <dgm:t>
        <a:bodyPr/>
        <a:lstStyle/>
        <a:p>
          <a:endParaRPr lang="ru-RU"/>
        </a:p>
      </dgm:t>
    </dgm:pt>
    <dgm:pt modelId="{D17AA66E-2B97-4E14-AEA8-2F508637D0F1}">
      <dgm:prSet phldrT="[Текст]"/>
      <dgm:spPr>
        <a:solidFill>
          <a:schemeClr val="accent2">
            <a:lumMod val="60000"/>
            <a:lumOff val="40000"/>
            <a:alpha val="90000"/>
          </a:schemeClr>
        </a:solidFill>
      </dgm:spPr>
      <dgm:t>
        <a:bodyPr/>
        <a:lstStyle/>
        <a:p>
          <a:r>
            <a:rPr lang="uk-UA" dirty="0"/>
            <a:t>засоби</a:t>
          </a:r>
          <a:endParaRPr lang="ru-RU" dirty="0"/>
        </a:p>
      </dgm:t>
    </dgm:pt>
    <dgm:pt modelId="{79EB4347-53E4-456D-9276-EAA3140750D9}" type="parTrans" cxnId="{255D23A8-DEB9-4666-ACF0-B8C8D7304DD2}">
      <dgm:prSet/>
      <dgm:spPr/>
      <dgm:t>
        <a:bodyPr/>
        <a:lstStyle/>
        <a:p>
          <a:endParaRPr lang="ru-RU"/>
        </a:p>
      </dgm:t>
    </dgm:pt>
    <dgm:pt modelId="{8687A6C8-9A8E-4930-8272-9C893F05B4F1}" type="sibTrans" cxnId="{255D23A8-DEB9-4666-ACF0-B8C8D7304DD2}">
      <dgm:prSet/>
      <dgm:spPr/>
      <dgm:t>
        <a:bodyPr/>
        <a:lstStyle/>
        <a:p>
          <a:endParaRPr lang="ru-RU"/>
        </a:p>
      </dgm:t>
    </dgm:pt>
    <dgm:pt modelId="{F0E2BE78-E09C-480A-A33E-00F41D581F91}">
      <dgm:prSet phldrT="[Текст]"/>
      <dgm:spPr>
        <a:solidFill>
          <a:schemeClr val="accent2">
            <a:lumMod val="60000"/>
            <a:lumOff val="40000"/>
            <a:alpha val="90000"/>
          </a:schemeClr>
        </a:solidFill>
      </dgm:spPr>
      <dgm:t>
        <a:bodyPr/>
        <a:lstStyle/>
        <a:p>
          <a:r>
            <a:rPr lang="uk-UA" dirty="0"/>
            <a:t>форми </a:t>
          </a:r>
          <a:endParaRPr lang="ru-RU" dirty="0"/>
        </a:p>
      </dgm:t>
    </dgm:pt>
    <dgm:pt modelId="{0DDB4458-EABF-4E87-B39A-4536189EEC30}" type="parTrans" cxnId="{1F3249B5-D66C-4787-AF96-9753652D73E3}">
      <dgm:prSet/>
      <dgm:spPr/>
      <dgm:t>
        <a:bodyPr/>
        <a:lstStyle/>
        <a:p>
          <a:endParaRPr lang="ru-RU"/>
        </a:p>
      </dgm:t>
    </dgm:pt>
    <dgm:pt modelId="{C33A0BCB-21F8-483A-9546-E736C5ED6C11}" type="sibTrans" cxnId="{1F3249B5-D66C-4787-AF96-9753652D73E3}">
      <dgm:prSet/>
      <dgm:spPr/>
      <dgm:t>
        <a:bodyPr/>
        <a:lstStyle/>
        <a:p>
          <a:endParaRPr lang="ru-RU"/>
        </a:p>
      </dgm:t>
    </dgm:pt>
    <dgm:pt modelId="{01319899-C47F-469E-88A9-17E40A9D4944}">
      <dgm:prSet phldrT="[Текст]" phldr="1"/>
      <dgm:spPr/>
      <dgm:t>
        <a:bodyPr/>
        <a:lstStyle/>
        <a:p>
          <a:endParaRPr lang="ru-RU"/>
        </a:p>
      </dgm:t>
    </dgm:pt>
    <dgm:pt modelId="{1464A18A-89F8-4CAA-8651-3114418C79CF}" type="parTrans" cxnId="{105B7FEB-54C5-423E-9A78-6A412B013AFA}">
      <dgm:prSet/>
      <dgm:spPr/>
      <dgm:t>
        <a:bodyPr/>
        <a:lstStyle/>
        <a:p>
          <a:endParaRPr lang="ru-RU"/>
        </a:p>
      </dgm:t>
    </dgm:pt>
    <dgm:pt modelId="{6AD1BADA-1144-4830-A6FE-8CE7B636BFFF}" type="sibTrans" cxnId="{105B7FEB-54C5-423E-9A78-6A412B013AFA}">
      <dgm:prSet/>
      <dgm:spPr/>
      <dgm:t>
        <a:bodyPr/>
        <a:lstStyle/>
        <a:p>
          <a:endParaRPr lang="ru-RU"/>
        </a:p>
      </dgm:t>
    </dgm:pt>
    <dgm:pt modelId="{B1C60E2B-E31C-40F4-B256-40005BD3221C}">
      <dgm:prSet phldrT="[Текст]"/>
      <dgm:spPr>
        <a:solidFill>
          <a:schemeClr val="accent2">
            <a:lumMod val="60000"/>
            <a:lumOff val="40000"/>
            <a:alpha val="90000"/>
          </a:schemeClr>
        </a:solidFill>
      </dgm:spPr>
      <dgm:t>
        <a:bodyPr/>
        <a:lstStyle/>
        <a:p>
          <a:r>
            <a:rPr lang="uk-UA" dirty="0"/>
            <a:t>методи </a:t>
          </a:r>
          <a:endParaRPr lang="ru-RU" dirty="0"/>
        </a:p>
      </dgm:t>
    </dgm:pt>
    <dgm:pt modelId="{CB09A1C8-0339-43CF-86BD-2799C0824E66}" type="parTrans" cxnId="{74DF7CCE-65C6-42B7-A2DB-726C38406978}">
      <dgm:prSet/>
      <dgm:spPr/>
      <dgm:t>
        <a:bodyPr/>
        <a:lstStyle/>
        <a:p>
          <a:endParaRPr lang="ru-RU"/>
        </a:p>
      </dgm:t>
    </dgm:pt>
    <dgm:pt modelId="{270B1290-6526-40B5-9E8D-0E5EBA174B43}" type="sibTrans" cxnId="{74DF7CCE-65C6-42B7-A2DB-726C38406978}">
      <dgm:prSet/>
      <dgm:spPr/>
      <dgm:t>
        <a:bodyPr/>
        <a:lstStyle/>
        <a:p>
          <a:endParaRPr lang="ru-RU"/>
        </a:p>
      </dgm:t>
    </dgm:pt>
    <dgm:pt modelId="{A264A4E5-9868-4B3F-8C12-5FF241F717C4}">
      <dgm:prSet phldrT="[Текст]"/>
      <dgm:spPr>
        <a:solidFill>
          <a:schemeClr val="accent2">
            <a:lumMod val="60000"/>
            <a:lumOff val="40000"/>
            <a:alpha val="90000"/>
          </a:schemeClr>
        </a:solidFill>
      </dgm:spPr>
      <dgm:t>
        <a:bodyPr/>
        <a:lstStyle/>
        <a:p>
          <a:r>
            <a:rPr lang="uk-UA" dirty="0"/>
            <a:t>функції</a:t>
          </a:r>
          <a:endParaRPr lang="ru-RU" dirty="0"/>
        </a:p>
      </dgm:t>
    </dgm:pt>
    <dgm:pt modelId="{0770A5A1-90D6-476C-B2DC-44BB3C7A05FA}" type="parTrans" cxnId="{A8319989-8A89-4259-9F27-369A92FC8376}">
      <dgm:prSet/>
      <dgm:spPr/>
      <dgm:t>
        <a:bodyPr/>
        <a:lstStyle/>
        <a:p>
          <a:endParaRPr lang="ru-RU"/>
        </a:p>
      </dgm:t>
    </dgm:pt>
    <dgm:pt modelId="{EB7B9C84-2243-438C-8FB7-C18FFF34E2C5}" type="sibTrans" cxnId="{A8319989-8A89-4259-9F27-369A92FC8376}">
      <dgm:prSet/>
      <dgm:spPr/>
      <dgm:t>
        <a:bodyPr/>
        <a:lstStyle/>
        <a:p>
          <a:endParaRPr lang="ru-RU"/>
        </a:p>
      </dgm:t>
    </dgm:pt>
    <dgm:pt modelId="{261694EC-5814-4CDB-B2A3-8D3ED5C07971}" type="pres">
      <dgm:prSet presAssocID="{EDAF920E-69C5-4559-8D25-1ABED48AFF1A}" presName="linearFlow" presStyleCnt="0">
        <dgm:presLayoutVars>
          <dgm:dir/>
          <dgm:animLvl val="lvl"/>
          <dgm:resizeHandles val="exact"/>
        </dgm:presLayoutVars>
      </dgm:prSet>
      <dgm:spPr/>
    </dgm:pt>
    <dgm:pt modelId="{092CD12F-68F6-4CEB-B9C5-530EAE0B796D}" type="pres">
      <dgm:prSet presAssocID="{F3EC8525-3767-4D2F-9D23-5AD61AFE38BE}" presName="composite" presStyleCnt="0"/>
      <dgm:spPr/>
    </dgm:pt>
    <dgm:pt modelId="{C489B9FE-C62E-4380-A130-DB23EA7F161A}" type="pres">
      <dgm:prSet presAssocID="{F3EC8525-3767-4D2F-9D23-5AD61AFE38BE}" presName="parentText" presStyleLbl="alignNode1" presStyleIdx="0" presStyleCnt="3">
        <dgm:presLayoutVars>
          <dgm:chMax val="1"/>
          <dgm:bulletEnabled val="1"/>
        </dgm:presLayoutVars>
      </dgm:prSet>
      <dgm:spPr/>
    </dgm:pt>
    <dgm:pt modelId="{9B8B3889-948D-4B04-B2F6-3D8996336647}" type="pres">
      <dgm:prSet presAssocID="{F3EC8525-3767-4D2F-9D23-5AD61AFE38BE}" presName="descendantText" presStyleLbl="alignAcc1" presStyleIdx="0" presStyleCnt="3">
        <dgm:presLayoutVars>
          <dgm:bulletEnabled val="1"/>
        </dgm:presLayoutVars>
      </dgm:prSet>
      <dgm:spPr/>
    </dgm:pt>
    <dgm:pt modelId="{982BDBAA-6AA3-4DAC-831C-274D18F78E61}" type="pres">
      <dgm:prSet presAssocID="{9F741187-34F3-48AD-8937-5B9718EC22B3}" presName="sp" presStyleCnt="0"/>
      <dgm:spPr/>
    </dgm:pt>
    <dgm:pt modelId="{34B04C02-0562-457E-A9C4-1BD746C892AC}" type="pres">
      <dgm:prSet presAssocID="{FDAA9210-2B50-4EF3-BD40-15EFA8891B5C}" presName="composite" presStyleCnt="0"/>
      <dgm:spPr/>
    </dgm:pt>
    <dgm:pt modelId="{79B7AFAB-07D6-4DCF-AB12-C89E59D84887}" type="pres">
      <dgm:prSet presAssocID="{FDAA9210-2B50-4EF3-BD40-15EFA8891B5C}" presName="parentText" presStyleLbl="alignNode1" presStyleIdx="1" presStyleCnt="3">
        <dgm:presLayoutVars>
          <dgm:chMax val="1"/>
          <dgm:bulletEnabled val="1"/>
        </dgm:presLayoutVars>
      </dgm:prSet>
      <dgm:spPr/>
    </dgm:pt>
    <dgm:pt modelId="{5E5DCDAE-C3D8-4ED7-9448-73AD2F959EB5}" type="pres">
      <dgm:prSet presAssocID="{FDAA9210-2B50-4EF3-BD40-15EFA8891B5C}" presName="descendantText" presStyleLbl="alignAcc1" presStyleIdx="1" presStyleCnt="3">
        <dgm:presLayoutVars>
          <dgm:bulletEnabled val="1"/>
        </dgm:presLayoutVars>
      </dgm:prSet>
      <dgm:spPr/>
    </dgm:pt>
    <dgm:pt modelId="{D366CB96-6374-40B3-BA44-BED374DF3847}" type="pres">
      <dgm:prSet presAssocID="{2676D779-84EB-47CF-9091-EE15641F3EED}" presName="sp" presStyleCnt="0"/>
      <dgm:spPr/>
    </dgm:pt>
    <dgm:pt modelId="{07EA430C-89B1-4FA8-88D2-FD1B306D84F3}" type="pres">
      <dgm:prSet presAssocID="{01319899-C47F-469E-88A9-17E40A9D4944}" presName="composite" presStyleCnt="0"/>
      <dgm:spPr/>
    </dgm:pt>
    <dgm:pt modelId="{03F1936A-A963-47F4-86E9-2F33792AC869}" type="pres">
      <dgm:prSet presAssocID="{01319899-C47F-469E-88A9-17E40A9D4944}" presName="parentText" presStyleLbl="alignNode1" presStyleIdx="2" presStyleCnt="3">
        <dgm:presLayoutVars>
          <dgm:chMax val="1"/>
          <dgm:bulletEnabled val="1"/>
        </dgm:presLayoutVars>
      </dgm:prSet>
      <dgm:spPr/>
    </dgm:pt>
    <dgm:pt modelId="{C485B276-22C7-411E-8D6E-0B814B1892F9}" type="pres">
      <dgm:prSet presAssocID="{01319899-C47F-469E-88A9-17E40A9D4944}" presName="descendantText" presStyleLbl="alignAcc1" presStyleIdx="2" presStyleCnt="3">
        <dgm:presLayoutVars>
          <dgm:bulletEnabled val="1"/>
        </dgm:presLayoutVars>
      </dgm:prSet>
      <dgm:spPr/>
    </dgm:pt>
  </dgm:ptLst>
  <dgm:cxnLst>
    <dgm:cxn modelId="{54149104-635C-4D42-AC2E-6F9A47F9E00B}" type="presOf" srcId="{D17AA66E-2B97-4E14-AEA8-2F508637D0F1}" destId="{5E5DCDAE-C3D8-4ED7-9448-73AD2F959EB5}" srcOrd="0" destOrd="0" presId="urn:microsoft.com/office/officeart/2005/8/layout/chevron2"/>
    <dgm:cxn modelId="{BC921C10-4E7F-4085-98BB-037CA19A6E26}" type="presOf" srcId="{A264A4E5-9868-4B3F-8C12-5FF241F717C4}" destId="{C485B276-22C7-411E-8D6E-0B814B1892F9}" srcOrd="0" destOrd="1" presId="urn:microsoft.com/office/officeart/2005/8/layout/chevron2"/>
    <dgm:cxn modelId="{1461E911-F843-4DDB-8EC9-F09DE21209E4}" type="presOf" srcId="{80114911-C556-41F2-96C2-DC98A1E33496}" destId="{9B8B3889-948D-4B04-B2F6-3D8996336647}" srcOrd="0" destOrd="1" presId="urn:microsoft.com/office/officeart/2005/8/layout/chevron2"/>
    <dgm:cxn modelId="{0DE13E3A-1408-4F9F-8D05-5B75BC79C706}" srcId="{F3EC8525-3767-4D2F-9D23-5AD61AFE38BE}" destId="{DC23A447-F07D-4513-922A-2C59B461A41C}" srcOrd="0" destOrd="0" parTransId="{9A912175-05A9-4B7A-9D8D-39B2EE554F71}" sibTransId="{5DB4D064-9641-4AAA-9810-A5A9537DAFCC}"/>
    <dgm:cxn modelId="{C3F23F3B-8581-4093-ACF5-FC25FA730838}" type="presOf" srcId="{EDAF920E-69C5-4559-8D25-1ABED48AFF1A}" destId="{261694EC-5814-4CDB-B2A3-8D3ED5C07971}" srcOrd="0" destOrd="0" presId="urn:microsoft.com/office/officeart/2005/8/layout/chevron2"/>
    <dgm:cxn modelId="{F488D149-1AF5-43E4-8015-28EE4F281729}" type="presOf" srcId="{DC23A447-F07D-4513-922A-2C59B461A41C}" destId="{9B8B3889-948D-4B04-B2F6-3D8996336647}" srcOrd="0" destOrd="0" presId="urn:microsoft.com/office/officeart/2005/8/layout/chevron2"/>
    <dgm:cxn modelId="{4BD69A72-899E-4CD7-B701-F7505C7650CC}" srcId="{EDAF920E-69C5-4559-8D25-1ABED48AFF1A}" destId="{F3EC8525-3767-4D2F-9D23-5AD61AFE38BE}" srcOrd="0" destOrd="0" parTransId="{432AFF3F-6AA2-46CA-A7C7-B6C73E22759E}" sibTransId="{9F741187-34F3-48AD-8937-5B9718EC22B3}"/>
    <dgm:cxn modelId="{A8319989-8A89-4259-9F27-369A92FC8376}" srcId="{01319899-C47F-469E-88A9-17E40A9D4944}" destId="{A264A4E5-9868-4B3F-8C12-5FF241F717C4}" srcOrd="1" destOrd="0" parTransId="{0770A5A1-90D6-476C-B2DC-44BB3C7A05FA}" sibTransId="{EB7B9C84-2243-438C-8FB7-C18FFF34E2C5}"/>
    <dgm:cxn modelId="{255D23A8-DEB9-4666-ACF0-B8C8D7304DD2}" srcId="{FDAA9210-2B50-4EF3-BD40-15EFA8891B5C}" destId="{D17AA66E-2B97-4E14-AEA8-2F508637D0F1}" srcOrd="0" destOrd="0" parTransId="{79EB4347-53E4-456D-9276-EAA3140750D9}" sibTransId="{8687A6C8-9A8E-4930-8272-9C893F05B4F1}"/>
    <dgm:cxn modelId="{813E36A8-6174-4FF3-AF07-EC097661B0D6}" srcId="{EDAF920E-69C5-4559-8D25-1ABED48AFF1A}" destId="{FDAA9210-2B50-4EF3-BD40-15EFA8891B5C}" srcOrd="1" destOrd="0" parTransId="{76016224-64A0-4CE1-B4C5-1E642E4CF7EC}" sibTransId="{2676D779-84EB-47CF-9091-EE15641F3EED}"/>
    <dgm:cxn modelId="{C8BABFB1-3C72-487C-903C-693DDC9710E1}" type="presOf" srcId="{F0E2BE78-E09C-480A-A33E-00F41D581F91}" destId="{5E5DCDAE-C3D8-4ED7-9448-73AD2F959EB5}" srcOrd="0" destOrd="1" presId="urn:microsoft.com/office/officeart/2005/8/layout/chevron2"/>
    <dgm:cxn modelId="{1F3249B5-D66C-4787-AF96-9753652D73E3}" srcId="{FDAA9210-2B50-4EF3-BD40-15EFA8891B5C}" destId="{F0E2BE78-E09C-480A-A33E-00F41D581F91}" srcOrd="1" destOrd="0" parTransId="{0DDB4458-EABF-4E87-B39A-4536189EEC30}" sibTransId="{C33A0BCB-21F8-483A-9546-E736C5ED6C11}"/>
    <dgm:cxn modelId="{74DF7CCE-65C6-42B7-A2DB-726C38406978}" srcId="{01319899-C47F-469E-88A9-17E40A9D4944}" destId="{B1C60E2B-E31C-40F4-B256-40005BD3221C}" srcOrd="0" destOrd="0" parTransId="{CB09A1C8-0339-43CF-86BD-2799C0824E66}" sibTransId="{270B1290-6526-40B5-9E8D-0E5EBA174B43}"/>
    <dgm:cxn modelId="{4AD4E3D9-9FBA-432A-94D3-469E54F4EDDA}" type="presOf" srcId="{FDAA9210-2B50-4EF3-BD40-15EFA8891B5C}" destId="{79B7AFAB-07D6-4DCF-AB12-C89E59D84887}" srcOrd="0" destOrd="0" presId="urn:microsoft.com/office/officeart/2005/8/layout/chevron2"/>
    <dgm:cxn modelId="{F74141DE-2EC4-4426-B5B4-D3FFE8FF9D8E}" type="presOf" srcId="{01319899-C47F-469E-88A9-17E40A9D4944}" destId="{03F1936A-A963-47F4-86E9-2F33792AC869}" srcOrd="0" destOrd="0" presId="urn:microsoft.com/office/officeart/2005/8/layout/chevron2"/>
    <dgm:cxn modelId="{573F39E5-F2DA-45D3-A96D-7122B201304D}" type="presOf" srcId="{B1C60E2B-E31C-40F4-B256-40005BD3221C}" destId="{C485B276-22C7-411E-8D6E-0B814B1892F9}" srcOrd="0" destOrd="0" presId="urn:microsoft.com/office/officeart/2005/8/layout/chevron2"/>
    <dgm:cxn modelId="{049855EB-995C-43DB-AE09-9D88EFCBE1B4}" srcId="{F3EC8525-3767-4D2F-9D23-5AD61AFE38BE}" destId="{80114911-C556-41F2-96C2-DC98A1E33496}" srcOrd="1" destOrd="0" parTransId="{81208068-36B3-47D6-9636-2E6F05AF3F24}" sibTransId="{7D3B4E32-6EA4-40F5-8572-15AB92D09947}"/>
    <dgm:cxn modelId="{105B7FEB-54C5-423E-9A78-6A412B013AFA}" srcId="{EDAF920E-69C5-4559-8D25-1ABED48AFF1A}" destId="{01319899-C47F-469E-88A9-17E40A9D4944}" srcOrd="2" destOrd="0" parTransId="{1464A18A-89F8-4CAA-8651-3114418C79CF}" sibTransId="{6AD1BADA-1144-4830-A6FE-8CE7B636BFFF}"/>
    <dgm:cxn modelId="{9B15E2FC-A4A8-44FF-84EB-80B4E6A63807}" type="presOf" srcId="{F3EC8525-3767-4D2F-9D23-5AD61AFE38BE}" destId="{C489B9FE-C62E-4380-A130-DB23EA7F161A}" srcOrd="0" destOrd="0" presId="urn:microsoft.com/office/officeart/2005/8/layout/chevron2"/>
    <dgm:cxn modelId="{4D5FB495-765A-4907-A3C4-C4D3E6B3C3BD}" type="presParOf" srcId="{261694EC-5814-4CDB-B2A3-8D3ED5C07971}" destId="{092CD12F-68F6-4CEB-B9C5-530EAE0B796D}" srcOrd="0" destOrd="0" presId="urn:microsoft.com/office/officeart/2005/8/layout/chevron2"/>
    <dgm:cxn modelId="{6BEF8A51-B087-4170-BC9B-1010B32A537B}" type="presParOf" srcId="{092CD12F-68F6-4CEB-B9C5-530EAE0B796D}" destId="{C489B9FE-C62E-4380-A130-DB23EA7F161A}" srcOrd="0" destOrd="0" presId="urn:microsoft.com/office/officeart/2005/8/layout/chevron2"/>
    <dgm:cxn modelId="{1648291A-D560-4CCE-9E5F-688C518E91E3}" type="presParOf" srcId="{092CD12F-68F6-4CEB-B9C5-530EAE0B796D}" destId="{9B8B3889-948D-4B04-B2F6-3D8996336647}" srcOrd="1" destOrd="0" presId="urn:microsoft.com/office/officeart/2005/8/layout/chevron2"/>
    <dgm:cxn modelId="{FDE819BB-6E7D-4C58-9E14-5E297B43CBC3}" type="presParOf" srcId="{261694EC-5814-4CDB-B2A3-8D3ED5C07971}" destId="{982BDBAA-6AA3-4DAC-831C-274D18F78E61}" srcOrd="1" destOrd="0" presId="urn:microsoft.com/office/officeart/2005/8/layout/chevron2"/>
    <dgm:cxn modelId="{A5231A09-3B6F-4F2B-9493-2FF97D111614}" type="presParOf" srcId="{261694EC-5814-4CDB-B2A3-8D3ED5C07971}" destId="{34B04C02-0562-457E-A9C4-1BD746C892AC}" srcOrd="2" destOrd="0" presId="urn:microsoft.com/office/officeart/2005/8/layout/chevron2"/>
    <dgm:cxn modelId="{A07DFBD0-24FC-49D8-A184-887075BB0B39}" type="presParOf" srcId="{34B04C02-0562-457E-A9C4-1BD746C892AC}" destId="{79B7AFAB-07D6-4DCF-AB12-C89E59D84887}" srcOrd="0" destOrd="0" presId="urn:microsoft.com/office/officeart/2005/8/layout/chevron2"/>
    <dgm:cxn modelId="{EB9260C2-847A-465F-8E9B-97410E3927E3}" type="presParOf" srcId="{34B04C02-0562-457E-A9C4-1BD746C892AC}" destId="{5E5DCDAE-C3D8-4ED7-9448-73AD2F959EB5}" srcOrd="1" destOrd="0" presId="urn:microsoft.com/office/officeart/2005/8/layout/chevron2"/>
    <dgm:cxn modelId="{E74BB52D-B425-4C14-8640-A222C0F0839F}" type="presParOf" srcId="{261694EC-5814-4CDB-B2A3-8D3ED5C07971}" destId="{D366CB96-6374-40B3-BA44-BED374DF3847}" srcOrd="3" destOrd="0" presId="urn:microsoft.com/office/officeart/2005/8/layout/chevron2"/>
    <dgm:cxn modelId="{127B1935-8E8A-480D-AD2E-39D87D34205D}" type="presParOf" srcId="{261694EC-5814-4CDB-B2A3-8D3ED5C07971}" destId="{07EA430C-89B1-4FA8-88D2-FD1B306D84F3}" srcOrd="4" destOrd="0" presId="urn:microsoft.com/office/officeart/2005/8/layout/chevron2"/>
    <dgm:cxn modelId="{1A135526-A8E6-4D3B-BC7E-EBC9C2E5159C}" type="presParOf" srcId="{07EA430C-89B1-4FA8-88D2-FD1B306D84F3}" destId="{03F1936A-A963-47F4-86E9-2F33792AC869}" srcOrd="0" destOrd="0" presId="urn:microsoft.com/office/officeart/2005/8/layout/chevron2"/>
    <dgm:cxn modelId="{9DAD3C6A-30D1-4A45-B5F6-77F4EC1D7711}" type="presParOf" srcId="{07EA430C-89B1-4FA8-88D2-FD1B306D84F3}" destId="{C485B276-22C7-411E-8D6E-0B814B1892F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E8CBD3-B0A5-4E14-AFFB-BC7BA9E145A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17408FDC-1B48-43EF-B40E-A8819A88431F}">
      <dgm:prSet phldrT="[Текст]" phldr="1"/>
      <dgm:spPr/>
      <dgm:t>
        <a:bodyPr/>
        <a:lstStyle/>
        <a:p>
          <a:endParaRPr lang="ru-RU" dirty="0"/>
        </a:p>
      </dgm:t>
    </dgm:pt>
    <dgm:pt modelId="{C7518DA3-8437-4F5D-B357-FFC5D20C0E7F}" type="parTrans" cxnId="{3B3F0BBE-6D3C-4523-AEC5-41770F6CFC0D}">
      <dgm:prSet/>
      <dgm:spPr/>
      <dgm:t>
        <a:bodyPr/>
        <a:lstStyle/>
        <a:p>
          <a:endParaRPr lang="ru-RU"/>
        </a:p>
      </dgm:t>
    </dgm:pt>
    <dgm:pt modelId="{5A68A7B4-52A1-46C6-9F00-980F591469E8}" type="sibTrans" cxnId="{3B3F0BBE-6D3C-4523-AEC5-41770F6CFC0D}">
      <dgm:prSet/>
      <dgm:spPr/>
      <dgm:t>
        <a:bodyPr/>
        <a:lstStyle/>
        <a:p>
          <a:endParaRPr lang="ru-RU"/>
        </a:p>
      </dgm:t>
    </dgm:pt>
    <dgm:pt modelId="{9EE06781-12E1-495C-8A51-B176FD9DC15B}">
      <dgm:prSet phldrT="[Текст]"/>
      <dgm:spPr/>
      <dgm:t>
        <a:bodyPr/>
        <a:lstStyle/>
        <a:p>
          <a:r>
            <a:rPr lang="uk-UA" noProof="0" dirty="0"/>
            <a:t>освітня</a:t>
          </a:r>
        </a:p>
      </dgm:t>
    </dgm:pt>
    <dgm:pt modelId="{93AF195A-48DA-4FDB-BE16-850824B05FA4}" type="parTrans" cxnId="{8C9F0C0C-9D19-4591-BBCB-825103960241}">
      <dgm:prSet/>
      <dgm:spPr/>
      <dgm:t>
        <a:bodyPr/>
        <a:lstStyle/>
        <a:p>
          <a:endParaRPr lang="ru-RU"/>
        </a:p>
      </dgm:t>
    </dgm:pt>
    <dgm:pt modelId="{B477262B-DF0E-4CB8-8EC1-63C41BA1D787}" type="sibTrans" cxnId="{8C9F0C0C-9D19-4591-BBCB-825103960241}">
      <dgm:prSet/>
      <dgm:spPr/>
      <dgm:t>
        <a:bodyPr/>
        <a:lstStyle/>
        <a:p>
          <a:endParaRPr lang="ru-RU"/>
        </a:p>
      </dgm:t>
    </dgm:pt>
    <dgm:pt modelId="{752967D1-7EBD-490C-8486-BD8339E5E27E}">
      <dgm:prSet phldrT="[Текст]"/>
      <dgm:spPr/>
      <dgm:t>
        <a:bodyPr/>
        <a:lstStyle/>
        <a:p>
          <a:r>
            <a:rPr lang="uk-UA" noProof="0" dirty="0"/>
            <a:t>наукова</a:t>
          </a:r>
        </a:p>
      </dgm:t>
    </dgm:pt>
    <dgm:pt modelId="{02385EB1-851C-4BC3-95D1-DDC4F2208017}" type="parTrans" cxnId="{8E8BBEC3-3761-48D4-9D5F-859743285329}">
      <dgm:prSet/>
      <dgm:spPr/>
      <dgm:t>
        <a:bodyPr/>
        <a:lstStyle/>
        <a:p>
          <a:endParaRPr lang="ru-RU"/>
        </a:p>
      </dgm:t>
    </dgm:pt>
    <dgm:pt modelId="{53E49BD0-B4D2-4244-9B91-2F791AC6501A}" type="sibTrans" cxnId="{8E8BBEC3-3761-48D4-9D5F-859743285329}">
      <dgm:prSet/>
      <dgm:spPr/>
      <dgm:t>
        <a:bodyPr/>
        <a:lstStyle/>
        <a:p>
          <a:endParaRPr lang="ru-RU"/>
        </a:p>
      </dgm:t>
    </dgm:pt>
    <dgm:pt modelId="{B4EBB219-DB0C-4737-9AD1-82B7946C008A}">
      <dgm:prSet phldrT="[Текст]" phldr="1"/>
      <dgm:spPr/>
      <dgm:t>
        <a:bodyPr/>
        <a:lstStyle/>
        <a:p>
          <a:endParaRPr lang="ru-RU" dirty="0"/>
        </a:p>
      </dgm:t>
    </dgm:pt>
    <dgm:pt modelId="{7D878E19-C720-4AD8-AB97-7B0518BAB281}" type="parTrans" cxnId="{3466D80F-9B7C-499C-848F-D7C9786C7CEE}">
      <dgm:prSet/>
      <dgm:spPr/>
      <dgm:t>
        <a:bodyPr/>
        <a:lstStyle/>
        <a:p>
          <a:endParaRPr lang="ru-RU"/>
        </a:p>
      </dgm:t>
    </dgm:pt>
    <dgm:pt modelId="{4310E1D0-5DAC-427B-9BD9-4FF449DBDA1C}" type="sibTrans" cxnId="{3466D80F-9B7C-499C-848F-D7C9786C7CEE}">
      <dgm:prSet/>
      <dgm:spPr/>
      <dgm:t>
        <a:bodyPr/>
        <a:lstStyle/>
        <a:p>
          <a:endParaRPr lang="ru-RU"/>
        </a:p>
      </dgm:t>
    </dgm:pt>
    <dgm:pt modelId="{D365A5EA-8350-48B3-BC54-E66C3210026C}">
      <dgm:prSet phldrT="[Текст]"/>
      <dgm:spPr/>
      <dgm:t>
        <a:bodyPr/>
        <a:lstStyle/>
        <a:p>
          <a:r>
            <a:rPr lang="uk-UA" noProof="0" dirty="0"/>
            <a:t>практична</a:t>
          </a:r>
        </a:p>
      </dgm:t>
    </dgm:pt>
    <dgm:pt modelId="{233F2DAF-2E8D-45D0-8011-1AD248FF587F}" type="parTrans" cxnId="{476ECD6F-E488-4F60-8284-1087ED49CBF5}">
      <dgm:prSet/>
      <dgm:spPr/>
      <dgm:t>
        <a:bodyPr/>
        <a:lstStyle/>
        <a:p>
          <a:endParaRPr lang="ru-RU"/>
        </a:p>
      </dgm:t>
    </dgm:pt>
    <dgm:pt modelId="{5CBF5B60-635E-4F95-8CC1-C006C12093F2}" type="sibTrans" cxnId="{476ECD6F-E488-4F60-8284-1087ED49CBF5}">
      <dgm:prSet/>
      <dgm:spPr/>
      <dgm:t>
        <a:bodyPr/>
        <a:lstStyle/>
        <a:p>
          <a:endParaRPr lang="ru-RU"/>
        </a:p>
      </dgm:t>
    </dgm:pt>
    <dgm:pt modelId="{C7B82753-9741-4F6D-8C41-C81D20C0FCA1}">
      <dgm:prSet phldrT="[Текст]"/>
      <dgm:spPr/>
      <dgm:t>
        <a:bodyPr/>
        <a:lstStyle/>
        <a:p>
          <a:r>
            <a:rPr lang="uk-UA" noProof="0" dirty="0"/>
            <a:t>усна (вербальна)</a:t>
          </a:r>
        </a:p>
      </dgm:t>
    </dgm:pt>
    <dgm:pt modelId="{368536A4-2D3A-45F7-9A15-89003262CD22}" type="parTrans" cxnId="{AB4A936B-09D7-408E-864C-FBCD81890972}">
      <dgm:prSet/>
      <dgm:spPr/>
      <dgm:t>
        <a:bodyPr/>
        <a:lstStyle/>
        <a:p>
          <a:endParaRPr lang="ru-RU"/>
        </a:p>
      </dgm:t>
    </dgm:pt>
    <dgm:pt modelId="{E157CBDB-E5E7-4A02-AF66-F54439045FE2}" type="sibTrans" cxnId="{AB4A936B-09D7-408E-864C-FBCD81890972}">
      <dgm:prSet/>
      <dgm:spPr/>
      <dgm:t>
        <a:bodyPr/>
        <a:lstStyle/>
        <a:p>
          <a:endParaRPr lang="ru-RU"/>
        </a:p>
      </dgm:t>
    </dgm:pt>
    <dgm:pt modelId="{F13863DF-7B7F-4C3E-B94D-4A421C6571E1}">
      <dgm:prSet phldrT="[Текст]" phldr="1"/>
      <dgm:spPr/>
      <dgm:t>
        <a:bodyPr/>
        <a:lstStyle/>
        <a:p>
          <a:endParaRPr lang="ru-RU" dirty="0"/>
        </a:p>
      </dgm:t>
    </dgm:pt>
    <dgm:pt modelId="{D7B7B198-9E6E-4CB8-A5CD-D22BC43021F9}" type="parTrans" cxnId="{AEB7CAD8-2F43-4F04-B299-EC0425550F03}">
      <dgm:prSet/>
      <dgm:spPr/>
      <dgm:t>
        <a:bodyPr/>
        <a:lstStyle/>
        <a:p>
          <a:endParaRPr lang="ru-RU"/>
        </a:p>
      </dgm:t>
    </dgm:pt>
    <dgm:pt modelId="{CCE6165A-B076-4D34-BD96-7113DADBB88B}" type="sibTrans" cxnId="{AEB7CAD8-2F43-4F04-B299-EC0425550F03}">
      <dgm:prSet/>
      <dgm:spPr/>
      <dgm:t>
        <a:bodyPr/>
        <a:lstStyle/>
        <a:p>
          <a:endParaRPr lang="ru-RU"/>
        </a:p>
      </dgm:t>
    </dgm:pt>
    <dgm:pt modelId="{1225BA90-0344-4E87-99A6-2623469CBA2B}">
      <dgm:prSet phldrT="[Текст]"/>
      <dgm:spPr/>
      <dgm:t>
        <a:bodyPr/>
        <a:lstStyle/>
        <a:p>
          <a:r>
            <a:rPr lang="uk-UA" noProof="0" dirty="0"/>
            <a:t>письмова</a:t>
          </a:r>
        </a:p>
      </dgm:t>
    </dgm:pt>
    <dgm:pt modelId="{E5E8779C-DF29-4352-BC7F-9287E7F6ABA9}" type="parTrans" cxnId="{8F3AF3BA-5963-44E7-82A7-CDB52155A2DE}">
      <dgm:prSet/>
      <dgm:spPr/>
      <dgm:t>
        <a:bodyPr/>
        <a:lstStyle/>
        <a:p>
          <a:endParaRPr lang="ru-RU"/>
        </a:p>
      </dgm:t>
    </dgm:pt>
    <dgm:pt modelId="{9D98748E-0739-4BFD-B24A-B49A21834D35}" type="sibTrans" cxnId="{8F3AF3BA-5963-44E7-82A7-CDB52155A2DE}">
      <dgm:prSet/>
      <dgm:spPr/>
      <dgm:t>
        <a:bodyPr/>
        <a:lstStyle/>
        <a:p>
          <a:endParaRPr lang="ru-RU"/>
        </a:p>
      </dgm:t>
    </dgm:pt>
    <dgm:pt modelId="{2E5D5AD3-DFD5-40B4-A6E7-39C4B30643F7}">
      <dgm:prSet phldrT="[Текст]"/>
      <dgm:spPr/>
      <dgm:t>
        <a:bodyPr/>
        <a:lstStyle/>
        <a:p>
          <a:r>
            <a:rPr lang="ru-RU" dirty="0"/>
            <a:t>конклюдентна</a:t>
          </a:r>
        </a:p>
      </dgm:t>
    </dgm:pt>
    <dgm:pt modelId="{6BE13495-CC8F-497D-86B0-89301C3E7A0A}" type="parTrans" cxnId="{96B23A58-4C27-4AA4-8455-C5B63456FF0D}">
      <dgm:prSet/>
      <dgm:spPr/>
      <dgm:t>
        <a:bodyPr/>
        <a:lstStyle/>
        <a:p>
          <a:endParaRPr lang="ru-RU"/>
        </a:p>
      </dgm:t>
    </dgm:pt>
    <dgm:pt modelId="{F59C486C-EC53-44C4-A7DD-F401791972A5}" type="sibTrans" cxnId="{96B23A58-4C27-4AA4-8455-C5B63456FF0D}">
      <dgm:prSet/>
      <dgm:spPr/>
      <dgm:t>
        <a:bodyPr/>
        <a:lstStyle/>
        <a:p>
          <a:endParaRPr lang="ru-RU"/>
        </a:p>
      </dgm:t>
    </dgm:pt>
    <dgm:pt modelId="{41288C25-D5B5-45B2-BCA6-915B9BADE810}" type="pres">
      <dgm:prSet presAssocID="{B2E8CBD3-B0A5-4E14-AFFB-BC7BA9E145AF}" presName="Name0" presStyleCnt="0">
        <dgm:presLayoutVars>
          <dgm:dir/>
          <dgm:animLvl val="lvl"/>
          <dgm:resizeHandles val="exact"/>
        </dgm:presLayoutVars>
      </dgm:prSet>
      <dgm:spPr/>
    </dgm:pt>
    <dgm:pt modelId="{6B010969-5CF0-4753-8FDF-BDB1978B67A0}" type="pres">
      <dgm:prSet presAssocID="{17408FDC-1B48-43EF-B40E-A8819A88431F}" presName="linNode" presStyleCnt="0"/>
      <dgm:spPr/>
    </dgm:pt>
    <dgm:pt modelId="{221ED96E-8459-4B37-BE03-A88EE91A9505}" type="pres">
      <dgm:prSet presAssocID="{17408FDC-1B48-43EF-B40E-A8819A88431F}" presName="parentText" presStyleLbl="node1" presStyleIdx="0" presStyleCnt="3" custScaleX="13605">
        <dgm:presLayoutVars>
          <dgm:chMax val="1"/>
          <dgm:bulletEnabled val="1"/>
        </dgm:presLayoutVars>
      </dgm:prSet>
      <dgm:spPr/>
    </dgm:pt>
    <dgm:pt modelId="{1E1005C8-8402-4F59-901D-D2E74C188A97}" type="pres">
      <dgm:prSet presAssocID="{17408FDC-1B48-43EF-B40E-A8819A88431F}" presName="descendantText" presStyleLbl="alignAccFollowNode1" presStyleIdx="0" presStyleCnt="3">
        <dgm:presLayoutVars>
          <dgm:bulletEnabled val="1"/>
        </dgm:presLayoutVars>
      </dgm:prSet>
      <dgm:spPr/>
    </dgm:pt>
    <dgm:pt modelId="{556D200F-67FC-42B5-9174-BF48FB69F1B9}" type="pres">
      <dgm:prSet presAssocID="{5A68A7B4-52A1-46C6-9F00-980F591469E8}" presName="sp" presStyleCnt="0"/>
      <dgm:spPr/>
    </dgm:pt>
    <dgm:pt modelId="{30D7E1A3-0126-41A9-8E15-B50BEE960A37}" type="pres">
      <dgm:prSet presAssocID="{B4EBB219-DB0C-4737-9AD1-82B7946C008A}" presName="linNode" presStyleCnt="0"/>
      <dgm:spPr/>
    </dgm:pt>
    <dgm:pt modelId="{C662281B-CD22-4D6C-B3CC-00AFA89D94B0}" type="pres">
      <dgm:prSet presAssocID="{B4EBB219-DB0C-4737-9AD1-82B7946C008A}" presName="parentText" presStyleLbl="node1" presStyleIdx="1" presStyleCnt="3" custScaleX="12215">
        <dgm:presLayoutVars>
          <dgm:chMax val="1"/>
          <dgm:bulletEnabled val="1"/>
        </dgm:presLayoutVars>
      </dgm:prSet>
      <dgm:spPr/>
    </dgm:pt>
    <dgm:pt modelId="{9686DB58-4AB3-4622-A697-4A7D7F8B832F}" type="pres">
      <dgm:prSet presAssocID="{B4EBB219-DB0C-4737-9AD1-82B7946C008A}" presName="descendantText" presStyleLbl="alignAccFollowNode1" presStyleIdx="1" presStyleCnt="3">
        <dgm:presLayoutVars>
          <dgm:bulletEnabled val="1"/>
        </dgm:presLayoutVars>
      </dgm:prSet>
      <dgm:spPr/>
    </dgm:pt>
    <dgm:pt modelId="{5DDE72AD-CFDA-42C3-A9A5-1E426DAFE91D}" type="pres">
      <dgm:prSet presAssocID="{4310E1D0-5DAC-427B-9BD9-4FF449DBDA1C}" presName="sp" presStyleCnt="0"/>
      <dgm:spPr/>
    </dgm:pt>
    <dgm:pt modelId="{B602128B-3EE5-4C92-846D-F2F0638033BE}" type="pres">
      <dgm:prSet presAssocID="{F13863DF-7B7F-4C3E-B94D-4A421C6571E1}" presName="linNode" presStyleCnt="0"/>
      <dgm:spPr/>
    </dgm:pt>
    <dgm:pt modelId="{123B01FC-4EA6-4436-8C19-105DE39F26B6}" type="pres">
      <dgm:prSet presAssocID="{F13863DF-7B7F-4C3E-B94D-4A421C6571E1}" presName="parentText" presStyleLbl="node1" presStyleIdx="2" presStyleCnt="3" custFlipHor="1" custScaleX="12214">
        <dgm:presLayoutVars>
          <dgm:chMax val="1"/>
          <dgm:bulletEnabled val="1"/>
        </dgm:presLayoutVars>
      </dgm:prSet>
      <dgm:spPr/>
    </dgm:pt>
    <dgm:pt modelId="{0C5BEB58-F681-457E-B6BC-3178E1566834}" type="pres">
      <dgm:prSet presAssocID="{F13863DF-7B7F-4C3E-B94D-4A421C6571E1}" presName="descendantText" presStyleLbl="alignAccFollowNode1" presStyleIdx="2" presStyleCnt="3">
        <dgm:presLayoutVars>
          <dgm:bulletEnabled val="1"/>
        </dgm:presLayoutVars>
      </dgm:prSet>
      <dgm:spPr/>
    </dgm:pt>
  </dgm:ptLst>
  <dgm:cxnLst>
    <dgm:cxn modelId="{174B7C00-4182-4EE3-8310-F6A052F96281}" type="presOf" srcId="{17408FDC-1B48-43EF-B40E-A8819A88431F}" destId="{221ED96E-8459-4B37-BE03-A88EE91A9505}" srcOrd="0" destOrd="0" presId="urn:microsoft.com/office/officeart/2005/8/layout/vList5"/>
    <dgm:cxn modelId="{8C9F0C0C-9D19-4591-BBCB-825103960241}" srcId="{17408FDC-1B48-43EF-B40E-A8819A88431F}" destId="{9EE06781-12E1-495C-8A51-B176FD9DC15B}" srcOrd="0" destOrd="0" parTransId="{93AF195A-48DA-4FDB-BE16-850824B05FA4}" sibTransId="{B477262B-DF0E-4CB8-8EC1-63C41BA1D787}"/>
    <dgm:cxn modelId="{3466D80F-9B7C-499C-848F-D7C9786C7CEE}" srcId="{B2E8CBD3-B0A5-4E14-AFFB-BC7BA9E145AF}" destId="{B4EBB219-DB0C-4737-9AD1-82B7946C008A}" srcOrd="1" destOrd="0" parTransId="{7D878E19-C720-4AD8-AB97-7B0518BAB281}" sibTransId="{4310E1D0-5DAC-427B-9BD9-4FF449DBDA1C}"/>
    <dgm:cxn modelId="{F4B73C15-7109-49FA-9CA9-AFAFE9C2032C}" type="presOf" srcId="{2E5D5AD3-DFD5-40B4-A6E7-39C4B30643F7}" destId="{0C5BEB58-F681-457E-B6BC-3178E1566834}" srcOrd="0" destOrd="1" presId="urn:microsoft.com/office/officeart/2005/8/layout/vList5"/>
    <dgm:cxn modelId="{512F9E3A-AF87-4188-8DB3-5A8EABCA30DC}" type="presOf" srcId="{F13863DF-7B7F-4C3E-B94D-4A421C6571E1}" destId="{123B01FC-4EA6-4436-8C19-105DE39F26B6}" srcOrd="0" destOrd="0" presId="urn:microsoft.com/office/officeart/2005/8/layout/vList5"/>
    <dgm:cxn modelId="{3EC93348-4C4D-4167-B437-908D18A4BEE9}" type="presOf" srcId="{B4EBB219-DB0C-4737-9AD1-82B7946C008A}" destId="{C662281B-CD22-4D6C-B3CC-00AFA89D94B0}" srcOrd="0" destOrd="0" presId="urn:microsoft.com/office/officeart/2005/8/layout/vList5"/>
    <dgm:cxn modelId="{AB4A936B-09D7-408E-864C-FBCD81890972}" srcId="{B4EBB219-DB0C-4737-9AD1-82B7946C008A}" destId="{C7B82753-9741-4F6D-8C41-C81D20C0FCA1}" srcOrd="1" destOrd="0" parTransId="{368536A4-2D3A-45F7-9A15-89003262CD22}" sibTransId="{E157CBDB-E5E7-4A02-AF66-F54439045FE2}"/>
    <dgm:cxn modelId="{476ECD6F-E488-4F60-8284-1087ED49CBF5}" srcId="{B4EBB219-DB0C-4737-9AD1-82B7946C008A}" destId="{D365A5EA-8350-48B3-BC54-E66C3210026C}" srcOrd="0" destOrd="0" parTransId="{233F2DAF-2E8D-45D0-8011-1AD248FF587F}" sibTransId="{5CBF5B60-635E-4F95-8CC1-C006C12093F2}"/>
    <dgm:cxn modelId="{E7D59F77-A6F2-4A06-8B39-BF650EF91821}" type="presOf" srcId="{1225BA90-0344-4E87-99A6-2623469CBA2B}" destId="{0C5BEB58-F681-457E-B6BC-3178E1566834}" srcOrd="0" destOrd="0" presId="urn:microsoft.com/office/officeart/2005/8/layout/vList5"/>
    <dgm:cxn modelId="{96B23A58-4C27-4AA4-8455-C5B63456FF0D}" srcId="{F13863DF-7B7F-4C3E-B94D-4A421C6571E1}" destId="{2E5D5AD3-DFD5-40B4-A6E7-39C4B30643F7}" srcOrd="1" destOrd="0" parTransId="{6BE13495-CC8F-497D-86B0-89301C3E7A0A}" sibTransId="{F59C486C-EC53-44C4-A7DD-F401791972A5}"/>
    <dgm:cxn modelId="{C186405A-463C-416A-9AEB-8DCA083BCB4C}" type="presOf" srcId="{D365A5EA-8350-48B3-BC54-E66C3210026C}" destId="{9686DB58-4AB3-4622-A697-4A7D7F8B832F}" srcOrd="0" destOrd="0" presId="urn:microsoft.com/office/officeart/2005/8/layout/vList5"/>
    <dgm:cxn modelId="{4A067C94-0300-40A9-88A6-0363F65CE420}" type="presOf" srcId="{9EE06781-12E1-495C-8A51-B176FD9DC15B}" destId="{1E1005C8-8402-4F59-901D-D2E74C188A97}" srcOrd="0" destOrd="0" presId="urn:microsoft.com/office/officeart/2005/8/layout/vList5"/>
    <dgm:cxn modelId="{4D0EBCB2-AA87-488E-85F1-4C0893086611}" type="presOf" srcId="{C7B82753-9741-4F6D-8C41-C81D20C0FCA1}" destId="{9686DB58-4AB3-4622-A697-4A7D7F8B832F}" srcOrd="0" destOrd="1" presId="urn:microsoft.com/office/officeart/2005/8/layout/vList5"/>
    <dgm:cxn modelId="{022175B7-E352-4D16-82F3-DC827A168783}" type="presOf" srcId="{B2E8CBD3-B0A5-4E14-AFFB-BC7BA9E145AF}" destId="{41288C25-D5B5-45B2-BCA6-915B9BADE810}" srcOrd="0" destOrd="0" presId="urn:microsoft.com/office/officeart/2005/8/layout/vList5"/>
    <dgm:cxn modelId="{8F3AF3BA-5963-44E7-82A7-CDB52155A2DE}" srcId="{F13863DF-7B7F-4C3E-B94D-4A421C6571E1}" destId="{1225BA90-0344-4E87-99A6-2623469CBA2B}" srcOrd="0" destOrd="0" parTransId="{E5E8779C-DF29-4352-BC7F-9287E7F6ABA9}" sibTransId="{9D98748E-0739-4BFD-B24A-B49A21834D35}"/>
    <dgm:cxn modelId="{3B3F0BBE-6D3C-4523-AEC5-41770F6CFC0D}" srcId="{B2E8CBD3-B0A5-4E14-AFFB-BC7BA9E145AF}" destId="{17408FDC-1B48-43EF-B40E-A8819A88431F}" srcOrd="0" destOrd="0" parTransId="{C7518DA3-8437-4F5D-B357-FFC5D20C0E7F}" sibTransId="{5A68A7B4-52A1-46C6-9F00-980F591469E8}"/>
    <dgm:cxn modelId="{8E8BBEC3-3761-48D4-9D5F-859743285329}" srcId="{17408FDC-1B48-43EF-B40E-A8819A88431F}" destId="{752967D1-7EBD-490C-8486-BD8339E5E27E}" srcOrd="1" destOrd="0" parTransId="{02385EB1-851C-4BC3-95D1-DDC4F2208017}" sibTransId="{53E49BD0-B4D2-4244-9B91-2F791AC6501A}"/>
    <dgm:cxn modelId="{AEB7CAD8-2F43-4F04-B299-EC0425550F03}" srcId="{B2E8CBD3-B0A5-4E14-AFFB-BC7BA9E145AF}" destId="{F13863DF-7B7F-4C3E-B94D-4A421C6571E1}" srcOrd="2" destOrd="0" parTransId="{D7B7B198-9E6E-4CB8-A5CD-D22BC43021F9}" sibTransId="{CCE6165A-B076-4D34-BD96-7113DADBB88B}"/>
    <dgm:cxn modelId="{8E675CFA-7680-471E-AA6F-D7B3981E4245}" type="presOf" srcId="{752967D1-7EBD-490C-8486-BD8339E5E27E}" destId="{1E1005C8-8402-4F59-901D-D2E74C188A97}" srcOrd="0" destOrd="1" presId="urn:microsoft.com/office/officeart/2005/8/layout/vList5"/>
    <dgm:cxn modelId="{94D96BA4-52FA-4459-A8AE-262918C7C1F9}" type="presParOf" srcId="{41288C25-D5B5-45B2-BCA6-915B9BADE810}" destId="{6B010969-5CF0-4753-8FDF-BDB1978B67A0}" srcOrd="0" destOrd="0" presId="urn:microsoft.com/office/officeart/2005/8/layout/vList5"/>
    <dgm:cxn modelId="{2814833E-C317-4023-ADB2-0769FAD154DA}" type="presParOf" srcId="{6B010969-5CF0-4753-8FDF-BDB1978B67A0}" destId="{221ED96E-8459-4B37-BE03-A88EE91A9505}" srcOrd="0" destOrd="0" presId="urn:microsoft.com/office/officeart/2005/8/layout/vList5"/>
    <dgm:cxn modelId="{11EC8682-60DB-4E17-A9AA-638EE36AFACA}" type="presParOf" srcId="{6B010969-5CF0-4753-8FDF-BDB1978B67A0}" destId="{1E1005C8-8402-4F59-901D-D2E74C188A97}" srcOrd="1" destOrd="0" presId="urn:microsoft.com/office/officeart/2005/8/layout/vList5"/>
    <dgm:cxn modelId="{6A155384-4419-4318-B3D7-E1D6082BEA27}" type="presParOf" srcId="{41288C25-D5B5-45B2-BCA6-915B9BADE810}" destId="{556D200F-67FC-42B5-9174-BF48FB69F1B9}" srcOrd="1" destOrd="0" presId="urn:microsoft.com/office/officeart/2005/8/layout/vList5"/>
    <dgm:cxn modelId="{C0DCBDAB-0393-4ADC-B8AA-10F2828F8D08}" type="presParOf" srcId="{41288C25-D5B5-45B2-BCA6-915B9BADE810}" destId="{30D7E1A3-0126-41A9-8E15-B50BEE960A37}" srcOrd="2" destOrd="0" presId="urn:microsoft.com/office/officeart/2005/8/layout/vList5"/>
    <dgm:cxn modelId="{B96FDCFC-2AB2-41CF-B062-909B7EB3CBF2}" type="presParOf" srcId="{30D7E1A3-0126-41A9-8E15-B50BEE960A37}" destId="{C662281B-CD22-4D6C-B3CC-00AFA89D94B0}" srcOrd="0" destOrd="0" presId="urn:microsoft.com/office/officeart/2005/8/layout/vList5"/>
    <dgm:cxn modelId="{8DC13DE2-065F-4F59-AC8D-FA5803E01422}" type="presParOf" srcId="{30D7E1A3-0126-41A9-8E15-B50BEE960A37}" destId="{9686DB58-4AB3-4622-A697-4A7D7F8B832F}" srcOrd="1" destOrd="0" presId="urn:microsoft.com/office/officeart/2005/8/layout/vList5"/>
    <dgm:cxn modelId="{5516E530-8809-4076-86CC-488FF36ED1A6}" type="presParOf" srcId="{41288C25-D5B5-45B2-BCA6-915B9BADE810}" destId="{5DDE72AD-CFDA-42C3-A9A5-1E426DAFE91D}" srcOrd="3" destOrd="0" presId="urn:microsoft.com/office/officeart/2005/8/layout/vList5"/>
    <dgm:cxn modelId="{0D037C64-8498-419B-9BC1-283BD08AC5BA}" type="presParOf" srcId="{41288C25-D5B5-45B2-BCA6-915B9BADE810}" destId="{B602128B-3EE5-4C92-846D-F2F0638033BE}" srcOrd="4" destOrd="0" presId="urn:microsoft.com/office/officeart/2005/8/layout/vList5"/>
    <dgm:cxn modelId="{05959A6D-6E9B-4324-9399-BF8E1396DFC7}" type="presParOf" srcId="{B602128B-3EE5-4C92-846D-F2F0638033BE}" destId="{123B01FC-4EA6-4436-8C19-105DE39F26B6}" srcOrd="0" destOrd="0" presId="urn:microsoft.com/office/officeart/2005/8/layout/vList5"/>
    <dgm:cxn modelId="{F5B316B0-0D61-4DD8-94E3-4B1308C6E822}" type="presParOf" srcId="{B602128B-3EE5-4C92-846D-F2F0638033BE}" destId="{0C5BEB58-F681-457E-B6BC-3178E156683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3502F0-1529-48DA-95A2-4CD8B0D95071}" type="doc">
      <dgm:prSet loTypeId="urn:microsoft.com/office/officeart/2005/8/layout/pyramid1" loCatId="pyramid" qsTypeId="urn:microsoft.com/office/officeart/2005/8/quickstyle/simple1" qsCatId="simple" csTypeId="urn:microsoft.com/office/officeart/2005/8/colors/accent1_2" csCatId="accent1" phldr="1"/>
      <dgm:spPr/>
    </dgm:pt>
    <dgm:pt modelId="{CD4C830F-DE8F-4C03-B8BC-C074CD1B7790}">
      <dgm:prSet phldrT="[Текст]"/>
      <dgm:spPr/>
      <dgm:t>
        <a:bodyPr/>
        <a:lstStyle/>
        <a:p>
          <a:r>
            <a:rPr lang="uk-UA" dirty="0"/>
            <a:t>Ведення юридичної справи</a:t>
          </a:r>
          <a:endParaRPr lang="ru-RU" dirty="0"/>
        </a:p>
      </dgm:t>
    </dgm:pt>
    <dgm:pt modelId="{1BE664F0-6DA0-4E30-9C8E-D54CBE5CC88F}" type="parTrans" cxnId="{46EEFA22-E37C-4316-8FB0-E7269AC5ACC9}">
      <dgm:prSet/>
      <dgm:spPr/>
      <dgm:t>
        <a:bodyPr/>
        <a:lstStyle/>
        <a:p>
          <a:endParaRPr lang="ru-RU"/>
        </a:p>
      </dgm:t>
    </dgm:pt>
    <dgm:pt modelId="{8B1B07A0-D17C-4A8A-91F7-7B64F4BE15FA}" type="sibTrans" cxnId="{46EEFA22-E37C-4316-8FB0-E7269AC5ACC9}">
      <dgm:prSet/>
      <dgm:spPr/>
      <dgm:t>
        <a:bodyPr/>
        <a:lstStyle/>
        <a:p>
          <a:endParaRPr lang="ru-RU"/>
        </a:p>
      </dgm:t>
    </dgm:pt>
    <dgm:pt modelId="{C03A9CD9-F212-4432-8B49-4FED773E4381}">
      <dgm:prSet phldrT="[Текст]"/>
      <dgm:spPr/>
      <dgm:t>
        <a:bodyPr/>
        <a:lstStyle/>
        <a:p>
          <a:r>
            <a:rPr lang="uk-UA" dirty="0"/>
            <a:t>Складання юридичних документів</a:t>
          </a:r>
          <a:endParaRPr lang="ru-RU" dirty="0"/>
        </a:p>
      </dgm:t>
    </dgm:pt>
    <dgm:pt modelId="{95F85E73-9967-440D-9E8D-49860E5F6ACF}" type="parTrans" cxnId="{70EDE93E-5950-4CE6-91AB-556C96747141}">
      <dgm:prSet/>
      <dgm:spPr/>
      <dgm:t>
        <a:bodyPr/>
        <a:lstStyle/>
        <a:p>
          <a:endParaRPr lang="ru-RU"/>
        </a:p>
      </dgm:t>
    </dgm:pt>
    <dgm:pt modelId="{ED42C19D-B8D3-4EB7-91C3-C6247089072C}" type="sibTrans" cxnId="{70EDE93E-5950-4CE6-91AB-556C96747141}">
      <dgm:prSet/>
      <dgm:spPr/>
      <dgm:t>
        <a:bodyPr/>
        <a:lstStyle/>
        <a:p>
          <a:endParaRPr lang="ru-RU"/>
        </a:p>
      </dgm:t>
    </dgm:pt>
    <dgm:pt modelId="{FDC9F702-CC29-4019-9182-1BA60BDBE291}">
      <dgm:prSet phldrT="[Текст]"/>
      <dgm:spPr/>
      <dgm:t>
        <a:bodyPr/>
        <a:lstStyle/>
        <a:p>
          <a:r>
            <a:rPr lang="uk-UA" dirty="0"/>
            <a:t>Юридичне консультування</a:t>
          </a:r>
          <a:endParaRPr lang="ru-RU" dirty="0"/>
        </a:p>
      </dgm:t>
    </dgm:pt>
    <dgm:pt modelId="{FB187060-6A80-4D96-BE59-44410995CC09}" type="parTrans" cxnId="{14D8F3C3-A6FB-4F4E-87EA-5B1198FB6E55}">
      <dgm:prSet/>
      <dgm:spPr/>
      <dgm:t>
        <a:bodyPr/>
        <a:lstStyle/>
        <a:p>
          <a:endParaRPr lang="ru-RU"/>
        </a:p>
      </dgm:t>
    </dgm:pt>
    <dgm:pt modelId="{B41400CB-249D-4A31-9839-0B411D4BF1E0}" type="sibTrans" cxnId="{14D8F3C3-A6FB-4F4E-87EA-5B1198FB6E55}">
      <dgm:prSet/>
      <dgm:spPr/>
      <dgm:t>
        <a:bodyPr/>
        <a:lstStyle/>
        <a:p>
          <a:endParaRPr lang="ru-RU"/>
        </a:p>
      </dgm:t>
    </dgm:pt>
    <dgm:pt modelId="{D18522F6-15E4-4CDF-A800-CB760256F595}">
      <dgm:prSet/>
      <dgm:spPr/>
      <dgm:t>
        <a:bodyPr/>
        <a:lstStyle/>
        <a:p>
          <a:r>
            <a:rPr lang="uk-UA" dirty="0"/>
            <a:t>Виступи у юридичних установах</a:t>
          </a:r>
          <a:endParaRPr lang="ru-RU" dirty="0"/>
        </a:p>
      </dgm:t>
    </dgm:pt>
    <dgm:pt modelId="{4C9247BF-635E-431F-88D7-2AAA6DB76394}" type="parTrans" cxnId="{F9EBAFF5-F370-4140-A0C5-F868767CF946}">
      <dgm:prSet/>
      <dgm:spPr/>
      <dgm:t>
        <a:bodyPr/>
        <a:lstStyle/>
        <a:p>
          <a:endParaRPr lang="ru-RU"/>
        </a:p>
      </dgm:t>
    </dgm:pt>
    <dgm:pt modelId="{90DEB621-08F5-4599-A44D-DADB11A9397E}" type="sibTrans" cxnId="{F9EBAFF5-F370-4140-A0C5-F868767CF946}">
      <dgm:prSet/>
      <dgm:spPr/>
      <dgm:t>
        <a:bodyPr/>
        <a:lstStyle/>
        <a:p>
          <a:endParaRPr lang="ru-RU"/>
        </a:p>
      </dgm:t>
    </dgm:pt>
    <dgm:pt modelId="{F8CD79A3-EF09-46C7-85D2-6B5E8D2B0857}">
      <dgm:prSet/>
      <dgm:spPr/>
      <dgm:t>
        <a:bodyPr/>
        <a:lstStyle/>
        <a:p>
          <a:r>
            <a:rPr lang="uk-UA" dirty="0"/>
            <a:t>Тлумачення текстів нормативно-правових актів</a:t>
          </a:r>
          <a:endParaRPr lang="ru-RU" dirty="0"/>
        </a:p>
      </dgm:t>
    </dgm:pt>
    <dgm:pt modelId="{8F41494E-A7C3-4A84-9377-BE2296D58263}" type="parTrans" cxnId="{CD687F36-E93B-4982-8FBE-FC23B2B0C393}">
      <dgm:prSet/>
      <dgm:spPr/>
      <dgm:t>
        <a:bodyPr/>
        <a:lstStyle/>
        <a:p>
          <a:endParaRPr lang="ru-RU"/>
        </a:p>
      </dgm:t>
    </dgm:pt>
    <dgm:pt modelId="{E9D92F27-D556-4B87-8DD5-C1EF153057AA}" type="sibTrans" cxnId="{CD687F36-E93B-4982-8FBE-FC23B2B0C393}">
      <dgm:prSet/>
      <dgm:spPr/>
      <dgm:t>
        <a:bodyPr/>
        <a:lstStyle/>
        <a:p>
          <a:endParaRPr lang="ru-RU"/>
        </a:p>
      </dgm:t>
    </dgm:pt>
    <dgm:pt modelId="{9CB7BF76-3BBB-453C-B4E2-7BF972F19586}">
      <dgm:prSet/>
      <dgm:spPr/>
      <dgm:t>
        <a:bodyPr/>
        <a:lstStyle/>
        <a:p>
          <a:r>
            <a:rPr lang="uk-UA" dirty="0"/>
            <a:t>Правове виховання, правова агітація та пропаганда правових знань</a:t>
          </a:r>
          <a:endParaRPr lang="ru-RU" dirty="0"/>
        </a:p>
      </dgm:t>
    </dgm:pt>
    <dgm:pt modelId="{EC6F7C2C-6DE2-48B8-B35A-8490E12657A3}" type="parTrans" cxnId="{657FD871-FF4E-4EBD-AC36-6B73A6A3E496}">
      <dgm:prSet/>
      <dgm:spPr/>
      <dgm:t>
        <a:bodyPr/>
        <a:lstStyle/>
        <a:p>
          <a:endParaRPr lang="ru-RU"/>
        </a:p>
      </dgm:t>
    </dgm:pt>
    <dgm:pt modelId="{997EE769-0B0E-42A0-84ED-1E02E20A2738}" type="sibTrans" cxnId="{657FD871-FF4E-4EBD-AC36-6B73A6A3E496}">
      <dgm:prSet/>
      <dgm:spPr/>
      <dgm:t>
        <a:bodyPr/>
        <a:lstStyle/>
        <a:p>
          <a:endParaRPr lang="ru-RU"/>
        </a:p>
      </dgm:t>
    </dgm:pt>
    <dgm:pt modelId="{E316EC7F-0638-43EA-A438-4069E3F0690A}">
      <dgm:prSet/>
      <dgm:spPr/>
      <dgm:t>
        <a:bodyPr/>
        <a:lstStyle/>
        <a:p>
          <a:r>
            <a:rPr lang="uk-UA" dirty="0"/>
            <a:t>Правове навчання в юридичних навчальних закладах</a:t>
          </a:r>
          <a:endParaRPr lang="ru-RU" dirty="0"/>
        </a:p>
      </dgm:t>
    </dgm:pt>
    <dgm:pt modelId="{A4AE669F-03CF-4224-A0DC-7C1F303B53B4}" type="parTrans" cxnId="{96B5F35A-1D6B-4B79-8325-7863E10FF5A8}">
      <dgm:prSet/>
      <dgm:spPr/>
      <dgm:t>
        <a:bodyPr/>
        <a:lstStyle/>
        <a:p>
          <a:endParaRPr lang="ru-RU"/>
        </a:p>
      </dgm:t>
    </dgm:pt>
    <dgm:pt modelId="{6C5ECACF-E4E6-459E-9067-F2F908081B70}" type="sibTrans" cxnId="{96B5F35A-1D6B-4B79-8325-7863E10FF5A8}">
      <dgm:prSet/>
      <dgm:spPr/>
      <dgm:t>
        <a:bodyPr/>
        <a:lstStyle/>
        <a:p>
          <a:endParaRPr lang="ru-RU"/>
        </a:p>
      </dgm:t>
    </dgm:pt>
    <dgm:pt modelId="{EACF97B6-FFF5-41C6-9D71-BD7CB6590416}" type="pres">
      <dgm:prSet presAssocID="{843502F0-1529-48DA-95A2-4CD8B0D95071}" presName="Name0" presStyleCnt="0">
        <dgm:presLayoutVars>
          <dgm:dir/>
          <dgm:animLvl val="lvl"/>
          <dgm:resizeHandles val="exact"/>
        </dgm:presLayoutVars>
      </dgm:prSet>
      <dgm:spPr/>
    </dgm:pt>
    <dgm:pt modelId="{BCB41632-5DCE-4C99-97CE-5B91D4B4D54C}" type="pres">
      <dgm:prSet presAssocID="{CD4C830F-DE8F-4C03-B8BC-C074CD1B7790}" presName="Name8" presStyleCnt="0"/>
      <dgm:spPr/>
    </dgm:pt>
    <dgm:pt modelId="{311DCCAB-1648-4EA1-859A-8BC2001040F7}" type="pres">
      <dgm:prSet presAssocID="{CD4C830F-DE8F-4C03-B8BC-C074CD1B7790}" presName="level" presStyleLbl="node1" presStyleIdx="0" presStyleCnt="7">
        <dgm:presLayoutVars>
          <dgm:chMax val="1"/>
          <dgm:bulletEnabled val="1"/>
        </dgm:presLayoutVars>
      </dgm:prSet>
      <dgm:spPr/>
    </dgm:pt>
    <dgm:pt modelId="{67C7096A-1A3C-4233-A82D-59E45647575F}" type="pres">
      <dgm:prSet presAssocID="{CD4C830F-DE8F-4C03-B8BC-C074CD1B7790}" presName="levelTx" presStyleLbl="revTx" presStyleIdx="0" presStyleCnt="0">
        <dgm:presLayoutVars>
          <dgm:chMax val="1"/>
          <dgm:bulletEnabled val="1"/>
        </dgm:presLayoutVars>
      </dgm:prSet>
      <dgm:spPr/>
    </dgm:pt>
    <dgm:pt modelId="{6705BE77-3CC9-465A-8B58-47DE54777DA5}" type="pres">
      <dgm:prSet presAssocID="{C03A9CD9-F212-4432-8B49-4FED773E4381}" presName="Name8" presStyleCnt="0"/>
      <dgm:spPr/>
    </dgm:pt>
    <dgm:pt modelId="{F8FA4B30-B717-48F0-B518-77DEF2819171}" type="pres">
      <dgm:prSet presAssocID="{C03A9CD9-F212-4432-8B49-4FED773E4381}" presName="level" presStyleLbl="node1" presStyleIdx="1" presStyleCnt="7">
        <dgm:presLayoutVars>
          <dgm:chMax val="1"/>
          <dgm:bulletEnabled val="1"/>
        </dgm:presLayoutVars>
      </dgm:prSet>
      <dgm:spPr/>
    </dgm:pt>
    <dgm:pt modelId="{73D599BB-FA68-46BF-BB10-FD2142D2A630}" type="pres">
      <dgm:prSet presAssocID="{C03A9CD9-F212-4432-8B49-4FED773E4381}" presName="levelTx" presStyleLbl="revTx" presStyleIdx="0" presStyleCnt="0">
        <dgm:presLayoutVars>
          <dgm:chMax val="1"/>
          <dgm:bulletEnabled val="1"/>
        </dgm:presLayoutVars>
      </dgm:prSet>
      <dgm:spPr/>
    </dgm:pt>
    <dgm:pt modelId="{E24DA3A2-65BF-471B-ABC6-21542DF910DF}" type="pres">
      <dgm:prSet presAssocID="{FDC9F702-CC29-4019-9182-1BA60BDBE291}" presName="Name8" presStyleCnt="0"/>
      <dgm:spPr/>
    </dgm:pt>
    <dgm:pt modelId="{342BE6EF-CEA2-4129-B352-37EB93F96E59}" type="pres">
      <dgm:prSet presAssocID="{FDC9F702-CC29-4019-9182-1BA60BDBE291}" presName="level" presStyleLbl="node1" presStyleIdx="2" presStyleCnt="7">
        <dgm:presLayoutVars>
          <dgm:chMax val="1"/>
          <dgm:bulletEnabled val="1"/>
        </dgm:presLayoutVars>
      </dgm:prSet>
      <dgm:spPr/>
    </dgm:pt>
    <dgm:pt modelId="{E88E8946-9FC5-41E4-A16D-1B9582DF3BE9}" type="pres">
      <dgm:prSet presAssocID="{FDC9F702-CC29-4019-9182-1BA60BDBE291}" presName="levelTx" presStyleLbl="revTx" presStyleIdx="0" presStyleCnt="0">
        <dgm:presLayoutVars>
          <dgm:chMax val="1"/>
          <dgm:bulletEnabled val="1"/>
        </dgm:presLayoutVars>
      </dgm:prSet>
      <dgm:spPr/>
    </dgm:pt>
    <dgm:pt modelId="{445E73BC-E590-4462-BF66-16A6D05D7087}" type="pres">
      <dgm:prSet presAssocID="{D18522F6-15E4-4CDF-A800-CB760256F595}" presName="Name8" presStyleCnt="0"/>
      <dgm:spPr/>
    </dgm:pt>
    <dgm:pt modelId="{77080C7B-372A-4FC6-9D0E-A32EE676B7FE}" type="pres">
      <dgm:prSet presAssocID="{D18522F6-15E4-4CDF-A800-CB760256F595}" presName="level" presStyleLbl="node1" presStyleIdx="3" presStyleCnt="7">
        <dgm:presLayoutVars>
          <dgm:chMax val="1"/>
          <dgm:bulletEnabled val="1"/>
        </dgm:presLayoutVars>
      </dgm:prSet>
      <dgm:spPr/>
    </dgm:pt>
    <dgm:pt modelId="{63508149-7B67-4D88-BB3E-8EF7D14F8753}" type="pres">
      <dgm:prSet presAssocID="{D18522F6-15E4-4CDF-A800-CB760256F595}" presName="levelTx" presStyleLbl="revTx" presStyleIdx="0" presStyleCnt="0">
        <dgm:presLayoutVars>
          <dgm:chMax val="1"/>
          <dgm:bulletEnabled val="1"/>
        </dgm:presLayoutVars>
      </dgm:prSet>
      <dgm:spPr/>
    </dgm:pt>
    <dgm:pt modelId="{FB3860A4-9AB4-45D4-952B-06CDA68F369C}" type="pres">
      <dgm:prSet presAssocID="{F8CD79A3-EF09-46C7-85D2-6B5E8D2B0857}" presName="Name8" presStyleCnt="0"/>
      <dgm:spPr/>
    </dgm:pt>
    <dgm:pt modelId="{85779576-5A9E-4BE1-905A-661C63EC35E6}" type="pres">
      <dgm:prSet presAssocID="{F8CD79A3-EF09-46C7-85D2-6B5E8D2B0857}" presName="level" presStyleLbl="node1" presStyleIdx="4" presStyleCnt="7">
        <dgm:presLayoutVars>
          <dgm:chMax val="1"/>
          <dgm:bulletEnabled val="1"/>
        </dgm:presLayoutVars>
      </dgm:prSet>
      <dgm:spPr/>
    </dgm:pt>
    <dgm:pt modelId="{B6677FE3-04C4-4406-8FF0-AA9C94C80BCD}" type="pres">
      <dgm:prSet presAssocID="{F8CD79A3-EF09-46C7-85D2-6B5E8D2B0857}" presName="levelTx" presStyleLbl="revTx" presStyleIdx="0" presStyleCnt="0">
        <dgm:presLayoutVars>
          <dgm:chMax val="1"/>
          <dgm:bulletEnabled val="1"/>
        </dgm:presLayoutVars>
      </dgm:prSet>
      <dgm:spPr/>
    </dgm:pt>
    <dgm:pt modelId="{1EB6DF28-A539-48B9-A2A2-56A10F49213B}" type="pres">
      <dgm:prSet presAssocID="{9CB7BF76-3BBB-453C-B4E2-7BF972F19586}" presName="Name8" presStyleCnt="0"/>
      <dgm:spPr/>
    </dgm:pt>
    <dgm:pt modelId="{6075261C-8CA0-4421-95A1-1AFCA9D5A5D4}" type="pres">
      <dgm:prSet presAssocID="{9CB7BF76-3BBB-453C-B4E2-7BF972F19586}" presName="level" presStyleLbl="node1" presStyleIdx="5" presStyleCnt="7">
        <dgm:presLayoutVars>
          <dgm:chMax val="1"/>
          <dgm:bulletEnabled val="1"/>
        </dgm:presLayoutVars>
      </dgm:prSet>
      <dgm:spPr/>
    </dgm:pt>
    <dgm:pt modelId="{1C01B27C-B247-4480-A268-C35ACD837E90}" type="pres">
      <dgm:prSet presAssocID="{9CB7BF76-3BBB-453C-B4E2-7BF972F19586}" presName="levelTx" presStyleLbl="revTx" presStyleIdx="0" presStyleCnt="0">
        <dgm:presLayoutVars>
          <dgm:chMax val="1"/>
          <dgm:bulletEnabled val="1"/>
        </dgm:presLayoutVars>
      </dgm:prSet>
      <dgm:spPr/>
    </dgm:pt>
    <dgm:pt modelId="{05A14CF5-1BF0-40BA-91B3-4CE2B03F80D5}" type="pres">
      <dgm:prSet presAssocID="{E316EC7F-0638-43EA-A438-4069E3F0690A}" presName="Name8" presStyleCnt="0"/>
      <dgm:spPr/>
    </dgm:pt>
    <dgm:pt modelId="{77A505DA-F359-48D1-891D-096DFC853031}" type="pres">
      <dgm:prSet presAssocID="{E316EC7F-0638-43EA-A438-4069E3F0690A}" presName="level" presStyleLbl="node1" presStyleIdx="6" presStyleCnt="7">
        <dgm:presLayoutVars>
          <dgm:chMax val="1"/>
          <dgm:bulletEnabled val="1"/>
        </dgm:presLayoutVars>
      </dgm:prSet>
      <dgm:spPr/>
    </dgm:pt>
    <dgm:pt modelId="{5C03703C-3B4E-4D1E-B77E-69CAED355D4E}" type="pres">
      <dgm:prSet presAssocID="{E316EC7F-0638-43EA-A438-4069E3F0690A}" presName="levelTx" presStyleLbl="revTx" presStyleIdx="0" presStyleCnt="0">
        <dgm:presLayoutVars>
          <dgm:chMax val="1"/>
          <dgm:bulletEnabled val="1"/>
        </dgm:presLayoutVars>
      </dgm:prSet>
      <dgm:spPr/>
    </dgm:pt>
  </dgm:ptLst>
  <dgm:cxnLst>
    <dgm:cxn modelId="{5975A707-7CC6-4F67-9BCA-8FEC7075DB9C}" type="presOf" srcId="{FDC9F702-CC29-4019-9182-1BA60BDBE291}" destId="{342BE6EF-CEA2-4129-B352-37EB93F96E59}" srcOrd="0" destOrd="0" presId="urn:microsoft.com/office/officeart/2005/8/layout/pyramid1"/>
    <dgm:cxn modelId="{46EEFA22-E37C-4316-8FB0-E7269AC5ACC9}" srcId="{843502F0-1529-48DA-95A2-4CD8B0D95071}" destId="{CD4C830F-DE8F-4C03-B8BC-C074CD1B7790}" srcOrd="0" destOrd="0" parTransId="{1BE664F0-6DA0-4E30-9C8E-D54CBE5CC88F}" sibTransId="{8B1B07A0-D17C-4A8A-91F7-7B64F4BE15FA}"/>
    <dgm:cxn modelId="{634C712F-4523-41D8-A3D9-3D4B0E69A33F}" type="presOf" srcId="{CD4C830F-DE8F-4C03-B8BC-C074CD1B7790}" destId="{67C7096A-1A3C-4233-A82D-59E45647575F}" srcOrd="1" destOrd="0" presId="urn:microsoft.com/office/officeart/2005/8/layout/pyramid1"/>
    <dgm:cxn modelId="{CD687F36-E93B-4982-8FBE-FC23B2B0C393}" srcId="{843502F0-1529-48DA-95A2-4CD8B0D95071}" destId="{F8CD79A3-EF09-46C7-85D2-6B5E8D2B0857}" srcOrd="4" destOrd="0" parTransId="{8F41494E-A7C3-4A84-9377-BE2296D58263}" sibTransId="{E9D92F27-D556-4B87-8DD5-C1EF153057AA}"/>
    <dgm:cxn modelId="{70EDE93E-5950-4CE6-91AB-556C96747141}" srcId="{843502F0-1529-48DA-95A2-4CD8B0D95071}" destId="{C03A9CD9-F212-4432-8B49-4FED773E4381}" srcOrd="1" destOrd="0" parTransId="{95F85E73-9967-440D-9E8D-49860E5F6ACF}" sibTransId="{ED42C19D-B8D3-4EB7-91C3-C6247089072C}"/>
    <dgm:cxn modelId="{95EE8348-B078-47F3-864A-7E6D70214CF0}" type="presOf" srcId="{E316EC7F-0638-43EA-A438-4069E3F0690A}" destId="{77A505DA-F359-48D1-891D-096DFC853031}" srcOrd="0" destOrd="0" presId="urn:microsoft.com/office/officeart/2005/8/layout/pyramid1"/>
    <dgm:cxn modelId="{CFFA0C4B-8452-448D-848E-42DBD36FD265}" type="presOf" srcId="{C03A9CD9-F212-4432-8B49-4FED773E4381}" destId="{F8FA4B30-B717-48F0-B518-77DEF2819171}" srcOrd="0" destOrd="0" presId="urn:microsoft.com/office/officeart/2005/8/layout/pyramid1"/>
    <dgm:cxn modelId="{93A0EE6D-13CE-4A65-BAE1-27DA59B4AE86}" type="presOf" srcId="{D18522F6-15E4-4CDF-A800-CB760256F595}" destId="{77080C7B-372A-4FC6-9D0E-A32EE676B7FE}" srcOrd="0" destOrd="0" presId="urn:microsoft.com/office/officeart/2005/8/layout/pyramid1"/>
    <dgm:cxn modelId="{4C61924F-2A39-41B1-8A3E-43E97305AC38}" type="presOf" srcId="{FDC9F702-CC29-4019-9182-1BA60BDBE291}" destId="{E88E8946-9FC5-41E4-A16D-1B9582DF3BE9}" srcOrd="1" destOrd="0" presId="urn:microsoft.com/office/officeart/2005/8/layout/pyramid1"/>
    <dgm:cxn modelId="{657FD871-FF4E-4EBD-AC36-6B73A6A3E496}" srcId="{843502F0-1529-48DA-95A2-4CD8B0D95071}" destId="{9CB7BF76-3BBB-453C-B4E2-7BF972F19586}" srcOrd="5" destOrd="0" parTransId="{EC6F7C2C-6DE2-48B8-B35A-8490E12657A3}" sibTransId="{997EE769-0B0E-42A0-84ED-1E02E20A2738}"/>
    <dgm:cxn modelId="{A9E15374-2AB6-4924-863E-24A375C805BF}" type="presOf" srcId="{E316EC7F-0638-43EA-A438-4069E3F0690A}" destId="{5C03703C-3B4E-4D1E-B77E-69CAED355D4E}" srcOrd="1" destOrd="0" presId="urn:microsoft.com/office/officeart/2005/8/layout/pyramid1"/>
    <dgm:cxn modelId="{96B5F35A-1D6B-4B79-8325-7863E10FF5A8}" srcId="{843502F0-1529-48DA-95A2-4CD8B0D95071}" destId="{E316EC7F-0638-43EA-A438-4069E3F0690A}" srcOrd="6" destOrd="0" parTransId="{A4AE669F-03CF-4224-A0DC-7C1F303B53B4}" sibTransId="{6C5ECACF-E4E6-459E-9067-F2F908081B70}"/>
    <dgm:cxn modelId="{EBA44098-1C33-46F9-9D85-0A10EE10FE0B}" type="presOf" srcId="{9CB7BF76-3BBB-453C-B4E2-7BF972F19586}" destId="{6075261C-8CA0-4421-95A1-1AFCA9D5A5D4}" srcOrd="0" destOrd="0" presId="urn:microsoft.com/office/officeart/2005/8/layout/pyramid1"/>
    <dgm:cxn modelId="{FF80699A-05A4-4DB5-AB34-960155F6EE57}" type="presOf" srcId="{CD4C830F-DE8F-4C03-B8BC-C074CD1B7790}" destId="{311DCCAB-1648-4EA1-859A-8BC2001040F7}" srcOrd="0" destOrd="0" presId="urn:microsoft.com/office/officeart/2005/8/layout/pyramid1"/>
    <dgm:cxn modelId="{C8BDA1A6-2544-4C3C-8D35-699D516DC9D4}" type="presOf" srcId="{C03A9CD9-F212-4432-8B49-4FED773E4381}" destId="{73D599BB-FA68-46BF-BB10-FD2142D2A630}" srcOrd="1" destOrd="0" presId="urn:microsoft.com/office/officeart/2005/8/layout/pyramid1"/>
    <dgm:cxn modelId="{6E956FC2-F1DB-4915-90B4-448997B298AA}" type="presOf" srcId="{843502F0-1529-48DA-95A2-4CD8B0D95071}" destId="{EACF97B6-FFF5-41C6-9D71-BD7CB6590416}" srcOrd="0" destOrd="0" presId="urn:microsoft.com/office/officeart/2005/8/layout/pyramid1"/>
    <dgm:cxn modelId="{14D8F3C3-A6FB-4F4E-87EA-5B1198FB6E55}" srcId="{843502F0-1529-48DA-95A2-4CD8B0D95071}" destId="{FDC9F702-CC29-4019-9182-1BA60BDBE291}" srcOrd="2" destOrd="0" parTransId="{FB187060-6A80-4D96-BE59-44410995CC09}" sibTransId="{B41400CB-249D-4A31-9839-0B411D4BF1E0}"/>
    <dgm:cxn modelId="{CAF1D6DA-EEC3-47AA-B5C8-14B63BDB76D7}" type="presOf" srcId="{D18522F6-15E4-4CDF-A800-CB760256F595}" destId="{63508149-7B67-4D88-BB3E-8EF7D14F8753}" srcOrd="1" destOrd="0" presId="urn:microsoft.com/office/officeart/2005/8/layout/pyramid1"/>
    <dgm:cxn modelId="{773890DE-FC53-4632-85F8-A6E9BCD4BA13}" type="presOf" srcId="{F8CD79A3-EF09-46C7-85D2-6B5E8D2B0857}" destId="{85779576-5A9E-4BE1-905A-661C63EC35E6}" srcOrd="0" destOrd="0" presId="urn:microsoft.com/office/officeart/2005/8/layout/pyramid1"/>
    <dgm:cxn modelId="{02CB8CEA-D8D3-4406-9C12-D1CFAE96C4E5}" type="presOf" srcId="{F8CD79A3-EF09-46C7-85D2-6B5E8D2B0857}" destId="{B6677FE3-04C4-4406-8FF0-AA9C94C80BCD}" srcOrd="1" destOrd="0" presId="urn:microsoft.com/office/officeart/2005/8/layout/pyramid1"/>
    <dgm:cxn modelId="{F8650BF3-367C-4DB7-8CE1-20FC6EDD5C65}" type="presOf" srcId="{9CB7BF76-3BBB-453C-B4E2-7BF972F19586}" destId="{1C01B27C-B247-4480-A268-C35ACD837E90}" srcOrd="1" destOrd="0" presId="urn:microsoft.com/office/officeart/2005/8/layout/pyramid1"/>
    <dgm:cxn modelId="{F9EBAFF5-F370-4140-A0C5-F868767CF946}" srcId="{843502F0-1529-48DA-95A2-4CD8B0D95071}" destId="{D18522F6-15E4-4CDF-A800-CB760256F595}" srcOrd="3" destOrd="0" parTransId="{4C9247BF-635E-431F-88D7-2AAA6DB76394}" sibTransId="{90DEB621-08F5-4599-A44D-DADB11A9397E}"/>
    <dgm:cxn modelId="{CE531A8D-588A-4D24-A0CF-9C8E21712162}" type="presParOf" srcId="{EACF97B6-FFF5-41C6-9D71-BD7CB6590416}" destId="{BCB41632-5DCE-4C99-97CE-5B91D4B4D54C}" srcOrd="0" destOrd="0" presId="urn:microsoft.com/office/officeart/2005/8/layout/pyramid1"/>
    <dgm:cxn modelId="{86053E8C-236C-46AF-9920-E0F4D051B42B}" type="presParOf" srcId="{BCB41632-5DCE-4C99-97CE-5B91D4B4D54C}" destId="{311DCCAB-1648-4EA1-859A-8BC2001040F7}" srcOrd="0" destOrd="0" presId="urn:microsoft.com/office/officeart/2005/8/layout/pyramid1"/>
    <dgm:cxn modelId="{69C0DA01-3428-4153-A870-013B64BE24E5}" type="presParOf" srcId="{BCB41632-5DCE-4C99-97CE-5B91D4B4D54C}" destId="{67C7096A-1A3C-4233-A82D-59E45647575F}" srcOrd="1" destOrd="0" presId="urn:microsoft.com/office/officeart/2005/8/layout/pyramid1"/>
    <dgm:cxn modelId="{0E56D8F5-25A2-4ACD-AA16-077FD42AB6D3}" type="presParOf" srcId="{EACF97B6-FFF5-41C6-9D71-BD7CB6590416}" destId="{6705BE77-3CC9-465A-8B58-47DE54777DA5}" srcOrd="1" destOrd="0" presId="urn:microsoft.com/office/officeart/2005/8/layout/pyramid1"/>
    <dgm:cxn modelId="{306A0E0E-AAFB-42BE-BAFA-F38E53C58A87}" type="presParOf" srcId="{6705BE77-3CC9-465A-8B58-47DE54777DA5}" destId="{F8FA4B30-B717-48F0-B518-77DEF2819171}" srcOrd="0" destOrd="0" presId="urn:microsoft.com/office/officeart/2005/8/layout/pyramid1"/>
    <dgm:cxn modelId="{A59B7C45-17D0-4AE2-B6C1-3460A5C80900}" type="presParOf" srcId="{6705BE77-3CC9-465A-8B58-47DE54777DA5}" destId="{73D599BB-FA68-46BF-BB10-FD2142D2A630}" srcOrd="1" destOrd="0" presId="urn:microsoft.com/office/officeart/2005/8/layout/pyramid1"/>
    <dgm:cxn modelId="{6E7731D1-8EC7-465C-9E56-A0C6D5496BD4}" type="presParOf" srcId="{EACF97B6-FFF5-41C6-9D71-BD7CB6590416}" destId="{E24DA3A2-65BF-471B-ABC6-21542DF910DF}" srcOrd="2" destOrd="0" presId="urn:microsoft.com/office/officeart/2005/8/layout/pyramid1"/>
    <dgm:cxn modelId="{5B69910B-FB76-4B8D-AA3D-C3DBF47BA066}" type="presParOf" srcId="{E24DA3A2-65BF-471B-ABC6-21542DF910DF}" destId="{342BE6EF-CEA2-4129-B352-37EB93F96E59}" srcOrd="0" destOrd="0" presId="urn:microsoft.com/office/officeart/2005/8/layout/pyramid1"/>
    <dgm:cxn modelId="{13E77080-6222-438D-98F0-28E3ED91EF26}" type="presParOf" srcId="{E24DA3A2-65BF-471B-ABC6-21542DF910DF}" destId="{E88E8946-9FC5-41E4-A16D-1B9582DF3BE9}" srcOrd="1" destOrd="0" presId="urn:microsoft.com/office/officeart/2005/8/layout/pyramid1"/>
    <dgm:cxn modelId="{E74DAA14-8AEB-4521-BB24-CAADF5A9E27B}" type="presParOf" srcId="{EACF97B6-FFF5-41C6-9D71-BD7CB6590416}" destId="{445E73BC-E590-4462-BF66-16A6D05D7087}" srcOrd="3" destOrd="0" presId="urn:microsoft.com/office/officeart/2005/8/layout/pyramid1"/>
    <dgm:cxn modelId="{9D618F96-05F8-425E-82A1-1D95E4B94D77}" type="presParOf" srcId="{445E73BC-E590-4462-BF66-16A6D05D7087}" destId="{77080C7B-372A-4FC6-9D0E-A32EE676B7FE}" srcOrd="0" destOrd="0" presId="urn:microsoft.com/office/officeart/2005/8/layout/pyramid1"/>
    <dgm:cxn modelId="{CE5D6950-A658-4B11-91E4-E3A9AF2525F7}" type="presParOf" srcId="{445E73BC-E590-4462-BF66-16A6D05D7087}" destId="{63508149-7B67-4D88-BB3E-8EF7D14F8753}" srcOrd="1" destOrd="0" presId="urn:microsoft.com/office/officeart/2005/8/layout/pyramid1"/>
    <dgm:cxn modelId="{6F2AFD25-921C-4EAF-896F-E16C98CE1C2E}" type="presParOf" srcId="{EACF97B6-FFF5-41C6-9D71-BD7CB6590416}" destId="{FB3860A4-9AB4-45D4-952B-06CDA68F369C}" srcOrd="4" destOrd="0" presId="urn:microsoft.com/office/officeart/2005/8/layout/pyramid1"/>
    <dgm:cxn modelId="{64330E57-8172-453D-9733-14494ADFF813}" type="presParOf" srcId="{FB3860A4-9AB4-45D4-952B-06CDA68F369C}" destId="{85779576-5A9E-4BE1-905A-661C63EC35E6}" srcOrd="0" destOrd="0" presId="urn:microsoft.com/office/officeart/2005/8/layout/pyramid1"/>
    <dgm:cxn modelId="{E9C68BFB-476B-48FC-AF8B-CC3DDDA066A1}" type="presParOf" srcId="{FB3860A4-9AB4-45D4-952B-06CDA68F369C}" destId="{B6677FE3-04C4-4406-8FF0-AA9C94C80BCD}" srcOrd="1" destOrd="0" presId="urn:microsoft.com/office/officeart/2005/8/layout/pyramid1"/>
    <dgm:cxn modelId="{F2A0D773-C202-48A9-B85C-B4BE480FBBEB}" type="presParOf" srcId="{EACF97B6-FFF5-41C6-9D71-BD7CB6590416}" destId="{1EB6DF28-A539-48B9-A2A2-56A10F49213B}" srcOrd="5" destOrd="0" presId="urn:microsoft.com/office/officeart/2005/8/layout/pyramid1"/>
    <dgm:cxn modelId="{D7EBA2C6-5F91-4866-B632-02BAD150410B}" type="presParOf" srcId="{1EB6DF28-A539-48B9-A2A2-56A10F49213B}" destId="{6075261C-8CA0-4421-95A1-1AFCA9D5A5D4}" srcOrd="0" destOrd="0" presId="urn:microsoft.com/office/officeart/2005/8/layout/pyramid1"/>
    <dgm:cxn modelId="{2CFE9008-D2EA-4380-888C-C0C5BDFBF31D}" type="presParOf" srcId="{1EB6DF28-A539-48B9-A2A2-56A10F49213B}" destId="{1C01B27C-B247-4480-A268-C35ACD837E90}" srcOrd="1" destOrd="0" presId="urn:microsoft.com/office/officeart/2005/8/layout/pyramid1"/>
    <dgm:cxn modelId="{E89A2658-BBFA-41E7-A939-FE12F08F06AB}" type="presParOf" srcId="{EACF97B6-FFF5-41C6-9D71-BD7CB6590416}" destId="{05A14CF5-1BF0-40BA-91B3-4CE2B03F80D5}" srcOrd="6" destOrd="0" presId="urn:microsoft.com/office/officeart/2005/8/layout/pyramid1"/>
    <dgm:cxn modelId="{C5067BCC-900A-465E-91F4-FB6C5C346188}" type="presParOf" srcId="{05A14CF5-1BF0-40BA-91B3-4CE2B03F80D5}" destId="{77A505DA-F359-48D1-891D-096DFC853031}" srcOrd="0" destOrd="0" presId="urn:microsoft.com/office/officeart/2005/8/layout/pyramid1"/>
    <dgm:cxn modelId="{6996DB02-AE4A-4473-B47B-0221914F072D}" type="presParOf" srcId="{05A14CF5-1BF0-40BA-91B3-4CE2B03F80D5}" destId="{5C03703C-3B4E-4D1E-B77E-69CAED355D4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D529EC-91A0-43C5-B63D-DB8B3AB2F250}" type="doc">
      <dgm:prSet loTypeId="urn:microsoft.com/office/officeart/2008/layout/LinedList" loCatId="hierarchy" qsTypeId="urn:microsoft.com/office/officeart/2005/8/quickstyle/simple1" qsCatId="simple" csTypeId="urn:microsoft.com/office/officeart/2005/8/colors/accent3_1" csCatId="accent3" phldr="1"/>
      <dgm:spPr/>
      <dgm:t>
        <a:bodyPr/>
        <a:lstStyle/>
        <a:p>
          <a:endParaRPr lang="ru-RU"/>
        </a:p>
      </dgm:t>
    </dgm:pt>
    <dgm:pt modelId="{04D98D54-3AA4-4F29-BC9B-1C534B8DCC7B}">
      <dgm:prSet phldrT="[Текст]"/>
      <dgm:spPr/>
      <dgm:t>
        <a:bodyPr vert="vert270"/>
        <a:lstStyle/>
        <a:p>
          <a:pPr algn="ctr"/>
          <a:r>
            <a:rPr lang="uk-UA" b="1" dirty="0"/>
            <a:t>За соціальними сферами:</a:t>
          </a:r>
          <a:endParaRPr lang="ru-RU" b="1" dirty="0"/>
        </a:p>
      </dgm:t>
    </dgm:pt>
    <dgm:pt modelId="{7B0A059B-B3CB-4855-BCE6-3C6D72BF9FE6}" type="parTrans" cxnId="{871A8B72-8834-4B71-A1C8-43D9F401396D}">
      <dgm:prSet/>
      <dgm:spPr/>
      <dgm:t>
        <a:bodyPr/>
        <a:lstStyle/>
        <a:p>
          <a:endParaRPr lang="ru-RU"/>
        </a:p>
      </dgm:t>
    </dgm:pt>
    <dgm:pt modelId="{3430B7AF-BF11-40E7-9232-C081BA128F34}" type="sibTrans" cxnId="{871A8B72-8834-4B71-A1C8-43D9F401396D}">
      <dgm:prSet/>
      <dgm:spPr/>
      <dgm:t>
        <a:bodyPr/>
        <a:lstStyle/>
        <a:p>
          <a:endParaRPr lang="ru-RU"/>
        </a:p>
      </dgm:t>
    </dgm:pt>
    <dgm:pt modelId="{3929618F-B8B4-44F8-8AE6-823BA71778C1}">
      <dgm:prSet phldrT="[Текст]"/>
      <dgm:spPr/>
      <dgm:t>
        <a:bodyPr/>
        <a:lstStyle/>
        <a:p>
          <a:r>
            <a:rPr lang="uk-UA" dirty="0"/>
            <a:t>У економіці</a:t>
          </a:r>
        </a:p>
        <a:p>
          <a:endParaRPr lang="ru-RU" dirty="0"/>
        </a:p>
      </dgm:t>
    </dgm:pt>
    <dgm:pt modelId="{3CD637DC-2A2A-466A-9CC0-90F851739163}" type="parTrans" cxnId="{E0AAB462-FBEB-45A4-BF69-6A02496D5EE7}">
      <dgm:prSet/>
      <dgm:spPr/>
      <dgm:t>
        <a:bodyPr/>
        <a:lstStyle/>
        <a:p>
          <a:endParaRPr lang="ru-RU"/>
        </a:p>
      </dgm:t>
    </dgm:pt>
    <dgm:pt modelId="{2B54FAA6-E878-42BE-AD17-BF187322F8C5}" type="sibTrans" cxnId="{E0AAB462-FBEB-45A4-BF69-6A02496D5EE7}">
      <dgm:prSet/>
      <dgm:spPr/>
      <dgm:t>
        <a:bodyPr/>
        <a:lstStyle/>
        <a:p>
          <a:endParaRPr lang="ru-RU"/>
        </a:p>
      </dgm:t>
    </dgm:pt>
    <dgm:pt modelId="{95E43667-879C-4C7A-AAB6-068BB255A872}">
      <dgm:prSet phldrT="[Текст]"/>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dirty="0"/>
            <a:t>У політиці</a:t>
          </a:r>
        </a:p>
        <a:p>
          <a:pPr defTabSz="977900">
            <a:lnSpc>
              <a:spcPct val="90000"/>
            </a:lnSpc>
            <a:spcBef>
              <a:spcPct val="0"/>
            </a:spcBef>
            <a:spcAft>
              <a:spcPct val="35000"/>
            </a:spcAft>
          </a:pPr>
          <a:endParaRPr lang="ru-RU" dirty="0"/>
        </a:p>
      </dgm:t>
    </dgm:pt>
    <dgm:pt modelId="{77476E15-E957-44B4-B148-3A1FFC6309F0}" type="parTrans" cxnId="{A26960F0-8D75-4038-8131-FDD1FFC1809F}">
      <dgm:prSet/>
      <dgm:spPr/>
      <dgm:t>
        <a:bodyPr/>
        <a:lstStyle/>
        <a:p>
          <a:endParaRPr lang="ru-RU"/>
        </a:p>
      </dgm:t>
    </dgm:pt>
    <dgm:pt modelId="{83B9B10B-9C30-4321-B98B-36295C14ABB6}" type="sibTrans" cxnId="{A26960F0-8D75-4038-8131-FDD1FFC1809F}">
      <dgm:prSet/>
      <dgm:spPr/>
      <dgm:t>
        <a:bodyPr/>
        <a:lstStyle/>
        <a:p>
          <a:endParaRPr lang="ru-RU"/>
        </a:p>
      </dgm:t>
    </dgm:pt>
    <dgm:pt modelId="{04ED1DF8-4EFF-457D-9FE7-67D4FC3CFE8F}">
      <dgm:prSet phldrT="[Текст]"/>
      <dgm:spPr/>
      <dgm:t>
        <a:bodyPr/>
        <a:lstStyle/>
        <a:p>
          <a:r>
            <a:rPr lang="uk-UA" dirty="0"/>
            <a:t>У духовній сфері </a:t>
          </a:r>
          <a:endParaRPr lang="ru-RU" dirty="0"/>
        </a:p>
      </dgm:t>
    </dgm:pt>
    <dgm:pt modelId="{D27E7CB2-F4A1-4684-9A31-A303042819B6}" type="parTrans" cxnId="{1693E7BD-7625-44C7-B9C2-1B3467CA23AE}">
      <dgm:prSet/>
      <dgm:spPr/>
      <dgm:t>
        <a:bodyPr/>
        <a:lstStyle/>
        <a:p>
          <a:endParaRPr lang="ru-RU"/>
        </a:p>
      </dgm:t>
    </dgm:pt>
    <dgm:pt modelId="{232E65E1-112A-4B2D-A41D-B720A85ACC0A}" type="sibTrans" cxnId="{1693E7BD-7625-44C7-B9C2-1B3467CA23AE}">
      <dgm:prSet/>
      <dgm:spPr/>
      <dgm:t>
        <a:bodyPr/>
        <a:lstStyle/>
        <a:p>
          <a:endParaRPr lang="ru-RU"/>
        </a:p>
      </dgm:t>
    </dgm:pt>
    <dgm:pt modelId="{DA06E75E-480B-4BBD-9538-94B55A2B7EFB}" type="pres">
      <dgm:prSet presAssocID="{94D529EC-91A0-43C5-B63D-DB8B3AB2F250}" presName="vert0" presStyleCnt="0">
        <dgm:presLayoutVars>
          <dgm:dir/>
          <dgm:animOne val="branch"/>
          <dgm:animLvl val="lvl"/>
        </dgm:presLayoutVars>
      </dgm:prSet>
      <dgm:spPr/>
    </dgm:pt>
    <dgm:pt modelId="{100769DC-35DF-4EDE-8F23-2C93B3B2C960}" type="pres">
      <dgm:prSet presAssocID="{04D98D54-3AA4-4F29-BC9B-1C534B8DCC7B}" presName="thickLine" presStyleLbl="alignNode1" presStyleIdx="0" presStyleCnt="1"/>
      <dgm:spPr/>
    </dgm:pt>
    <dgm:pt modelId="{5B99AE24-2242-4A70-AEFC-26C4BA72D695}" type="pres">
      <dgm:prSet presAssocID="{04D98D54-3AA4-4F29-BC9B-1C534B8DCC7B}" presName="horz1" presStyleCnt="0"/>
      <dgm:spPr/>
    </dgm:pt>
    <dgm:pt modelId="{1A678BED-4797-438E-AF10-B2EF1AE135C6}" type="pres">
      <dgm:prSet presAssocID="{04D98D54-3AA4-4F29-BC9B-1C534B8DCC7B}" presName="tx1" presStyleLbl="revTx" presStyleIdx="0" presStyleCnt="4"/>
      <dgm:spPr/>
    </dgm:pt>
    <dgm:pt modelId="{AF52D542-A10D-42D1-A111-BA26E5AA8F36}" type="pres">
      <dgm:prSet presAssocID="{04D98D54-3AA4-4F29-BC9B-1C534B8DCC7B}" presName="vert1" presStyleCnt="0"/>
      <dgm:spPr/>
    </dgm:pt>
    <dgm:pt modelId="{62ABF569-974F-4846-BA8B-68FA7299C2C1}" type="pres">
      <dgm:prSet presAssocID="{3929618F-B8B4-44F8-8AE6-823BA71778C1}" presName="vertSpace2a" presStyleCnt="0"/>
      <dgm:spPr/>
    </dgm:pt>
    <dgm:pt modelId="{F502A855-9A86-474F-ABA5-C2A0CEC2D732}" type="pres">
      <dgm:prSet presAssocID="{3929618F-B8B4-44F8-8AE6-823BA71778C1}" presName="horz2" presStyleCnt="0"/>
      <dgm:spPr/>
    </dgm:pt>
    <dgm:pt modelId="{84C8240F-9DD2-409F-ABB1-2CE445DC7133}" type="pres">
      <dgm:prSet presAssocID="{3929618F-B8B4-44F8-8AE6-823BA71778C1}" presName="horzSpace2" presStyleCnt="0"/>
      <dgm:spPr/>
    </dgm:pt>
    <dgm:pt modelId="{47CF4549-C317-41BD-ACB4-497B9CD642EC}" type="pres">
      <dgm:prSet presAssocID="{3929618F-B8B4-44F8-8AE6-823BA71778C1}" presName="tx2" presStyleLbl="revTx" presStyleIdx="1" presStyleCnt="4"/>
      <dgm:spPr/>
    </dgm:pt>
    <dgm:pt modelId="{FAAFBC33-D4D2-4443-9811-B9ECBFF53E5F}" type="pres">
      <dgm:prSet presAssocID="{3929618F-B8B4-44F8-8AE6-823BA71778C1}" presName="vert2" presStyleCnt="0"/>
      <dgm:spPr/>
    </dgm:pt>
    <dgm:pt modelId="{7F76A449-812D-483C-A47A-84AA1D58C062}" type="pres">
      <dgm:prSet presAssocID="{3929618F-B8B4-44F8-8AE6-823BA71778C1}" presName="thinLine2b" presStyleLbl="callout" presStyleIdx="0" presStyleCnt="3"/>
      <dgm:spPr/>
    </dgm:pt>
    <dgm:pt modelId="{BA072594-6B4B-4139-8C71-C5BFEA21D8AF}" type="pres">
      <dgm:prSet presAssocID="{3929618F-B8B4-44F8-8AE6-823BA71778C1}" presName="vertSpace2b" presStyleCnt="0"/>
      <dgm:spPr/>
    </dgm:pt>
    <dgm:pt modelId="{623E7326-7D19-4046-81F0-F523E68BAD18}" type="pres">
      <dgm:prSet presAssocID="{95E43667-879C-4C7A-AAB6-068BB255A872}" presName="horz2" presStyleCnt="0"/>
      <dgm:spPr/>
    </dgm:pt>
    <dgm:pt modelId="{D8BE58C2-0BAD-438C-927D-0632A85B5357}" type="pres">
      <dgm:prSet presAssocID="{95E43667-879C-4C7A-AAB6-068BB255A872}" presName="horzSpace2" presStyleCnt="0"/>
      <dgm:spPr/>
    </dgm:pt>
    <dgm:pt modelId="{D1678768-6BB7-493E-B928-4042B437AA74}" type="pres">
      <dgm:prSet presAssocID="{95E43667-879C-4C7A-AAB6-068BB255A872}" presName="tx2" presStyleLbl="revTx" presStyleIdx="2" presStyleCnt="4"/>
      <dgm:spPr/>
    </dgm:pt>
    <dgm:pt modelId="{B0B0FF12-594B-419C-A0FC-DD2437B69D3C}" type="pres">
      <dgm:prSet presAssocID="{95E43667-879C-4C7A-AAB6-068BB255A872}" presName="vert2" presStyleCnt="0"/>
      <dgm:spPr/>
    </dgm:pt>
    <dgm:pt modelId="{5BBF7A48-461F-448E-9F9C-8228180AB22E}" type="pres">
      <dgm:prSet presAssocID="{95E43667-879C-4C7A-AAB6-068BB255A872}" presName="thinLine2b" presStyleLbl="callout" presStyleIdx="1" presStyleCnt="3"/>
      <dgm:spPr/>
    </dgm:pt>
    <dgm:pt modelId="{512CB1EB-EF03-4B39-8E17-1A5444A5F70F}" type="pres">
      <dgm:prSet presAssocID="{95E43667-879C-4C7A-AAB6-068BB255A872}" presName="vertSpace2b" presStyleCnt="0"/>
      <dgm:spPr/>
    </dgm:pt>
    <dgm:pt modelId="{416F242E-1FCD-4E6E-A6CC-EEC5FBDB33C2}" type="pres">
      <dgm:prSet presAssocID="{04ED1DF8-4EFF-457D-9FE7-67D4FC3CFE8F}" presName="horz2" presStyleCnt="0"/>
      <dgm:spPr/>
    </dgm:pt>
    <dgm:pt modelId="{10E795AF-2710-41CB-9D37-5DA25259A43A}" type="pres">
      <dgm:prSet presAssocID="{04ED1DF8-4EFF-457D-9FE7-67D4FC3CFE8F}" presName="horzSpace2" presStyleCnt="0"/>
      <dgm:spPr/>
    </dgm:pt>
    <dgm:pt modelId="{C5712613-C0B2-434E-B929-8ED0AB998316}" type="pres">
      <dgm:prSet presAssocID="{04ED1DF8-4EFF-457D-9FE7-67D4FC3CFE8F}" presName="tx2" presStyleLbl="revTx" presStyleIdx="3" presStyleCnt="4"/>
      <dgm:spPr/>
    </dgm:pt>
    <dgm:pt modelId="{6FE7D5CF-326E-4502-B506-5E768565243F}" type="pres">
      <dgm:prSet presAssocID="{04ED1DF8-4EFF-457D-9FE7-67D4FC3CFE8F}" presName="vert2" presStyleCnt="0"/>
      <dgm:spPr/>
    </dgm:pt>
    <dgm:pt modelId="{64BBBCDB-92A1-495E-B05D-0ED470A564C0}" type="pres">
      <dgm:prSet presAssocID="{04ED1DF8-4EFF-457D-9FE7-67D4FC3CFE8F}" presName="thinLine2b" presStyleLbl="callout" presStyleIdx="2" presStyleCnt="3"/>
      <dgm:spPr/>
    </dgm:pt>
    <dgm:pt modelId="{9BE67C73-9A51-44A3-AB10-706B80807290}" type="pres">
      <dgm:prSet presAssocID="{04ED1DF8-4EFF-457D-9FE7-67D4FC3CFE8F}" presName="vertSpace2b" presStyleCnt="0"/>
      <dgm:spPr/>
    </dgm:pt>
  </dgm:ptLst>
  <dgm:cxnLst>
    <dgm:cxn modelId="{539D9F17-7179-4DEA-951F-756F18837EB8}" type="presOf" srcId="{04ED1DF8-4EFF-457D-9FE7-67D4FC3CFE8F}" destId="{C5712613-C0B2-434E-B929-8ED0AB998316}" srcOrd="0" destOrd="0" presId="urn:microsoft.com/office/officeart/2008/layout/LinedList"/>
    <dgm:cxn modelId="{E0AAB462-FBEB-45A4-BF69-6A02496D5EE7}" srcId="{04D98D54-3AA4-4F29-BC9B-1C534B8DCC7B}" destId="{3929618F-B8B4-44F8-8AE6-823BA71778C1}" srcOrd="0" destOrd="0" parTransId="{3CD637DC-2A2A-466A-9CC0-90F851739163}" sibTransId="{2B54FAA6-E878-42BE-AD17-BF187322F8C5}"/>
    <dgm:cxn modelId="{CC8D0767-A920-42F4-BAA0-2C8FE33629C1}" type="presOf" srcId="{3929618F-B8B4-44F8-8AE6-823BA71778C1}" destId="{47CF4549-C317-41BD-ACB4-497B9CD642EC}" srcOrd="0" destOrd="0" presId="urn:microsoft.com/office/officeart/2008/layout/LinedList"/>
    <dgm:cxn modelId="{2FD6116F-517C-45E7-95E2-3C61B251F193}" type="presOf" srcId="{94D529EC-91A0-43C5-B63D-DB8B3AB2F250}" destId="{DA06E75E-480B-4BBD-9538-94B55A2B7EFB}" srcOrd="0" destOrd="0" presId="urn:microsoft.com/office/officeart/2008/layout/LinedList"/>
    <dgm:cxn modelId="{871A8B72-8834-4B71-A1C8-43D9F401396D}" srcId="{94D529EC-91A0-43C5-B63D-DB8B3AB2F250}" destId="{04D98D54-3AA4-4F29-BC9B-1C534B8DCC7B}" srcOrd="0" destOrd="0" parTransId="{7B0A059B-B3CB-4855-BCE6-3C6D72BF9FE6}" sibTransId="{3430B7AF-BF11-40E7-9232-C081BA128F34}"/>
    <dgm:cxn modelId="{016166A6-41F9-45FE-8095-1354E09FE7F4}" type="presOf" srcId="{95E43667-879C-4C7A-AAB6-068BB255A872}" destId="{D1678768-6BB7-493E-B928-4042B437AA74}" srcOrd="0" destOrd="0" presId="urn:microsoft.com/office/officeart/2008/layout/LinedList"/>
    <dgm:cxn modelId="{1693E7BD-7625-44C7-B9C2-1B3467CA23AE}" srcId="{04D98D54-3AA4-4F29-BC9B-1C534B8DCC7B}" destId="{04ED1DF8-4EFF-457D-9FE7-67D4FC3CFE8F}" srcOrd="2" destOrd="0" parTransId="{D27E7CB2-F4A1-4684-9A31-A303042819B6}" sibTransId="{232E65E1-112A-4B2D-A41D-B720A85ACC0A}"/>
    <dgm:cxn modelId="{A26960F0-8D75-4038-8131-FDD1FFC1809F}" srcId="{04D98D54-3AA4-4F29-BC9B-1C534B8DCC7B}" destId="{95E43667-879C-4C7A-AAB6-068BB255A872}" srcOrd="1" destOrd="0" parTransId="{77476E15-E957-44B4-B148-3A1FFC6309F0}" sibTransId="{83B9B10B-9C30-4321-B98B-36295C14ABB6}"/>
    <dgm:cxn modelId="{284F4FF2-AE6E-4AF7-B73F-09AB0C5502DB}" type="presOf" srcId="{04D98D54-3AA4-4F29-BC9B-1C534B8DCC7B}" destId="{1A678BED-4797-438E-AF10-B2EF1AE135C6}" srcOrd="0" destOrd="0" presId="urn:microsoft.com/office/officeart/2008/layout/LinedList"/>
    <dgm:cxn modelId="{98004E61-D05F-4AFB-BA1C-33FCED9EF9C7}" type="presParOf" srcId="{DA06E75E-480B-4BBD-9538-94B55A2B7EFB}" destId="{100769DC-35DF-4EDE-8F23-2C93B3B2C960}" srcOrd="0" destOrd="0" presId="urn:microsoft.com/office/officeart/2008/layout/LinedList"/>
    <dgm:cxn modelId="{85595B29-B5E1-406A-AADF-44B4D8035B56}" type="presParOf" srcId="{DA06E75E-480B-4BBD-9538-94B55A2B7EFB}" destId="{5B99AE24-2242-4A70-AEFC-26C4BA72D695}" srcOrd="1" destOrd="0" presId="urn:microsoft.com/office/officeart/2008/layout/LinedList"/>
    <dgm:cxn modelId="{C1886969-4867-4925-B891-ABA52ADA68A9}" type="presParOf" srcId="{5B99AE24-2242-4A70-AEFC-26C4BA72D695}" destId="{1A678BED-4797-438E-AF10-B2EF1AE135C6}" srcOrd="0" destOrd="0" presId="urn:microsoft.com/office/officeart/2008/layout/LinedList"/>
    <dgm:cxn modelId="{844D7E75-2FFD-4B81-9531-84F9725A7FAF}" type="presParOf" srcId="{5B99AE24-2242-4A70-AEFC-26C4BA72D695}" destId="{AF52D542-A10D-42D1-A111-BA26E5AA8F36}" srcOrd="1" destOrd="0" presId="urn:microsoft.com/office/officeart/2008/layout/LinedList"/>
    <dgm:cxn modelId="{C2CEADFA-CEC4-4E5A-86E1-E0F390AC05DE}" type="presParOf" srcId="{AF52D542-A10D-42D1-A111-BA26E5AA8F36}" destId="{62ABF569-974F-4846-BA8B-68FA7299C2C1}" srcOrd="0" destOrd="0" presId="urn:microsoft.com/office/officeart/2008/layout/LinedList"/>
    <dgm:cxn modelId="{F506C833-3728-42BC-85CF-BDF0494EDEE6}" type="presParOf" srcId="{AF52D542-A10D-42D1-A111-BA26E5AA8F36}" destId="{F502A855-9A86-474F-ABA5-C2A0CEC2D732}" srcOrd="1" destOrd="0" presId="urn:microsoft.com/office/officeart/2008/layout/LinedList"/>
    <dgm:cxn modelId="{12E5E264-AC1D-4810-BEEB-B7DF4B038E75}" type="presParOf" srcId="{F502A855-9A86-474F-ABA5-C2A0CEC2D732}" destId="{84C8240F-9DD2-409F-ABB1-2CE445DC7133}" srcOrd="0" destOrd="0" presId="urn:microsoft.com/office/officeart/2008/layout/LinedList"/>
    <dgm:cxn modelId="{F71357C3-A524-41F2-8E0F-B832FD1CC975}" type="presParOf" srcId="{F502A855-9A86-474F-ABA5-C2A0CEC2D732}" destId="{47CF4549-C317-41BD-ACB4-497B9CD642EC}" srcOrd="1" destOrd="0" presId="urn:microsoft.com/office/officeart/2008/layout/LinedList"/>
    <dgm:cxn modelId="{6611C2B2-1320-4C83-AF80-923F5CC3CB88}" type="presParOf" srcId="{F502A855-9A86-474F-ABA5-C2A0CEC2D732}" destId="{FAAFBC33-D4D2-4443-9811-B9ECBFF53E5F}" srcOrd="2" destOrd="0" presId="urn:microsoft.com/office/officeart/2008/layout/LinedList"/>
    <dgm:cxn modelId="{AE6A9D32-2213-406C-B4A5-ABCE07311D61}" type="presParOf" srcId="{AF52D542-A10D-42D1-A111-BA26E5AA8F36}" destId="{7F76A449-812D-483C-A47A-84AA1D58C062}" srcOrd="2" destOrd="0" presId="urn:microsoft.com/office/officeart/2008/layout/LinedList"/>
    <dgm:cxn modelId="{4965EBA9-F4B5-45A2-BEFA-9D4C1B6029F2}" type="presParOf" srcId="{AF52D542-A10D-42D1-A111-BA26E5AA8F36}" destId="{BA072594-6B4B-4139-8C71-C5BFEA21D8AF}" srcOrd="3" destOrd="0" presId="urn:microsoft.com/office/officeart/2008/layout/LinedList"/>
    <dgm:cxn modelId="{E863205B-5EC4-40B0-8226-6C3505C7C90A}" type="presParOf" srcId="{AF52D542-A10D-42D1-A111-BA26E5AA8F36}" destId="{623E7326-7D19-4046-81F0-F523E68BAD18}" srcOrd="4" destOrd="0" presId="urn:microsoft.com/office/officeart/2008/layout/LinedList"/>
    <dgm:cxn modelId="{6B623B16-977B-4B05-B5BC-0DB00AF25567}" type="presParOf" srcId="{623E7326-7D19-4046-81F0-F523E68BAD18}" destId="{D8BE58C2-0BAD-438C-927D-0632A85B5357}" srcOrd="0" destOrd="0" presId="urn:microsoft.com/office/officeart/2008/layout/LinedList"/>
    <dgm:cxn modelId="{90630F40-B9FE-4A9B-87B8-63EC9D4671A1}" type="presParOf" srcId="{623E7326-7D19-4046-81F0-F523E68BAD18}" destId="{D1678768-6BB7-493E-B928-4042B437AA74}" srcOrd="1" destOrd="0" presId="urn:microsoft.com/office/officeart/2008/layout/LinedList"/>
    <dgm:cxn modelId="{E7AF344C-6321-4998-8DB5-0D381FC0AF16}" type="presParOf" srcId="{623E7326-7D19-4046-81F0-F523E68BAD18}" destId="{B0B0FF12-594B-419C-A0FC-DD2437B69D3C}" srcOrd="2" destOrd="0" presId="urn:microsoft.com/office/officeart/2008/layout/LinedList"/>
    <dgm:cxn modelId="{AF64885E-10D0-4E01-82E7-A7252C67EFE7}" type="presParOf" srcId="{AF52D542-A10D-42D1-A111-BA26E5AA8F36}" destId="{5BBF7A48-461F-448E-9F9C-8228180AB22E}" srcOrd="5" destOrd="0" presId="urn:microsoft.com/office/officeart/2008/layout/LinedList"/>
    <dgm:cxn modelId="{E6AAC99C-6E74-40BA-B532-38F66490AFE2}" type="presParOf" srcId="{AF52D542-A10D-42D1-A111-BA26E5AA8F36}" destId="{512CB1EB-EF03-4B39-8E17-1A5444A5F70F}" srcOrd="6" destOrd="0" presId="urn:microsoft.com/office/officeart/2008/layout/LinedList"/>
    <dgm:cxn modelId="{57C83451-99CA-486D-981A-C4124842BF03}" type="presParOf" srcId="{AF52D542-A10D-42D1-A111-BA26E5AA8F36}" destId="{416F242E-1FCD-4E6E-A6CC-EEC5FBDB33C2}" srcOrd="7" destOrd="0" presId="urn:microsoft.com/office/officeart/2008/layout/LinedList"/>
    <dgm:cxn modelId="{2F50A1F1-30E9-4561-BAF0-F4F27425FD6F}" type="presParOf" srcId="{416F242E-1FCD-4E6E-A6CC-EEC5FBDB33C2}" destId="{10E795AF-2710-41CB-9D37-5DA25259A43A}" srcOrd="0" destOrd="0" presId="urn:microsoft.com/office/officeart/2008/layout/LinedList"/>
    <dgm:cxn modelId="{CC6AA7F4-B361-4425-A450-D6E6F4F41BBA}" type="presParOf" srcId="{416F242E-1FCD-4E6E-A6CC-EEC5FBDB33C2}" destId="{C5712613-C0B2-434E-B929-8ED0AB998316}" srcOrd="1" destOrd="0" presId="urn:microsoft.com/office/officeart/2008/layout/LinedList"/>
    <dgm:cxn modelId="{D9197DF1-3AE5-4280-AE0C-ACC4ECF837FA}" type="presParOf" srcId="{416F242E-1FCD-4E6E-A6CC-EEC5FBDB33C2}" destId="{6FE7D5CF-326E-4502-B506-5E768565243F}" srcOrd="2" destOrd="0" presId="urn:microsoft.com/office/officeart/2008/layout/LinedList"/>
    <dgm:cxn modelId="{1A1C1146-CB5B-4457-BEF8-5EAD94CDD261}" type="presParOf" srcId="{AF52D542-A10D-42D1-A111-BA26E5AA8F36}" destId="{64BBBCDB-92A1-495E-B05D-0ED470A564C0}" srcOrd="8" destOrd="0" presId="urn:microsoft.com/office/officeart/2008/layout/LinedList"/>
    <dgm:cxn modelId="{D4E86A58-3A75-448A-A328-9AF2DF6D8A31}" type="presParOf" srcId="{AF52D542-A10D-42D1-A111-BA26E5AA8F36}" destId="{9BE67C73-9A51-44A3-AB10-706B80807290}"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89FE360-063F-453B-8E35-706DDC5BA9A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uk-UA"/>
        </a:p>
      </dgm:t>
    </dgm:pt>
    <dgm:pt modelId="{5FF52230-AC34-47DF-9822-2B0238D44DF1}">
      <dgm:prSet phldrT="[Текст]" custT="1"/>
      <dgm:spPr/>
      <dgm:t>
        <a:bodyPr/>
        <a:lstStyle/>
        <a:p>
          <a:r>
            <a:rPr lang="ru-RU" sz="3200" b="1" i="1" u="sng" dirty="0"/>
            <a:t>За </a:t>
          </a:r>
          <a:r>
            <a:rPr lang="ru-RU" sz="3200" b="1" i="1" u="sng" dirty="0" err="1"/>
            <a:t>змістом</a:t>
          </a:r>
          <a:r>
            <a:rPr lang="ru-RU" sz="3200" b="1" i="1" u="sng" dirty="0"/>
            <a:t> </a:t>
          </a:r>
          <a:r>
            <a:rPr lang="ru-RU" sz="3200" b="1" i="1" u="sng" dirty="0" err="1"/>
            <a:t>інтелектуальної</a:t>
          </a:r>
          <a:r>
            <a:rPr lang="ru-RU" sz="3200" b="1" i="1" u="sng" dirty="0"/>
            <a:t> </a:t>
          </a:r>
          <a:r>
            <a:rPr lang="ru-RU" sz="3200" b="1" i="1" u="sng" dirty="0" err="1"/>
            <a:t>роботи</a:t>
          </a:r>
          <a:r>
            <a:rPr lang="ru-RU" sz="3200" b="1" i="1" u="sng" dirty="0"/>
            <a:t>:</a:t>
          </a:r>
          <a:endParaRPr lang="uk-UA" sz="3200" dirty="0">
            <a:solidFill>
              <a:srgbClr val="FF0000"/>
            </a:solidFill>
          </a:endParaRPr>
        </a:p>
      </dgm:t>
    </dgm:pt>
    <dgm:pt modelId="{85F790D3-0F1A-4B87-999A-3E2C4581265B}" type="parTrans" cxnId="{C4975A75-0F9B-4A3F-8AA2-1FCADD223A07}">
      <dgm:prSet/>
      <dgm:spPr/>
      <dgm:t>
        <a:bodyPr/>
        <a:lstStyle/>
        <a:p>
          <a:endParaRPr lang="uk-UA"/>
        </a:p>
      </dgm:t>
    </dgm:pt>
    <dgm:pt modelId="{B8A3FAE4-1AA0-485E-86A2-1FF5DD98F45E}" type="sibTrans" cxnId="{C4975A75-0F9B-4A3F-8AA2-1FCADD223A07}">
      <dgm:prSet/>
      <dgm:spPr/>
      <dgm:t>
        <a:bodyPr/>
        <a:lstStyle/>
        <a:p>
          <a:endParaRPr lang="uk-UA"/>
        </a:p>
      </dgm:t>
    </dgm:pt>
    <dgm:pt modelId="{C5C5C8BF-6DA9-42F3-B75A-50C0C526736F}">
      <dgm:prSet phldrT="[Текст]"/>
      <dgm:spPr/>
      <dgm:t>
        <a:bodyPr/>
        <a:lstStyle/>
        <a:p>
          <a:r>
            <a:rPr lang="ru-RU" dirty="0" err="1"/>
            <a:t>реконструктивна</a:t>
          </a:r>
          <a:r>
            <a:rPr lang="ru-RU" dirty="0"/>
            <a:t> </a:t>
          </a:r>
          <a:endParaRPr lang="uk-UA" dirty="0"/>
        </a:p>
      </dgm:t>
    </dgm:pt>
    <dgm:pt modelId="{CEC55522-249B-4204-AFF5-66A63C44A810}" type="parTrans" cxnId="{B38FA449-E447-4339-B4CE-02F0C4A58139}">
      <dgm:prSet/>
      <dgm:spPr/>
      <dgm:t>
        <a:bodyPr/>
        <a:lstStyle/>
        <a:p>
          <a:endParaRPr lang="uk-UA"/>
        </a:p>
      </dgm:t>
    </dgm:pt>
    <dgm:pt modelId="{48BF4539-84D3-4CA0-884C-7556BED27B4B}" type="sibTrans" cxnId="{B38FA449-E447-4339-B4CE-02F0C4A58139}">
      <dgm:prSet/>
      <dgm:spPr/>
      <dgm:t>
        <a:bodyPr/>
        <a:lstStyle/>
        <a:p>
          <a:endParaRPr lang="uk-UA"/>
        </a:p>
      </dgm:t>
    </dgm:pt>
    <dgm:pt modelId="{A4BADDDD-621A-4B08-B604-7F5F56290A2E}">
      <dgm:prSet phldrT="[Текст]"/>
      <dgm:spPr/>
      <dgm:t>
        <a:bodyPr/>
        <a:lstStyle/>
        <a:p>
          <a:r>
            <a:rPr lang="ru-RU" dirty="0" err="1"/>
            <a:t>реєстраційна</a:t>
          </a:r>
          <a:r>
            <a:rPr lang="ru-RU" dirty="0"/>
            <a:t> </a:t>
          </a:r>
          <a:endParaRPr lang="uk-UA" dirty="0"/>
        </a:p>
      </dgm:t>
    </dgm:pt>
    <dgm:pt modelId="{BD66CB88-B1CF-4A23-B91F-8D928C95FF95}" type="parTrans" cxnId="{D02E1656-2369-4AFB-B0DE-A2A998BCDB99}">
      <dgm:prSet/>
      <dgm:spPr/>
      <dgm:t>
        <a:bodyPr/>
        <a:lstStyle/>
        <a:p>
          <a:endParaRPr lang="uk-UA"/>
        </a:p>
      </dgm:t>
    </dgm:pt>
    <dgm:pt modelId="{C9C26946-1575-4A68-8766-CF3B601C78CE}" type="sibTrans" cxnId="{D02E1656-2369-4AFB-B0DE-A2A998BCDB99}">
      <dgm:prSet/>
      <dgm:spPr/>
      <dgm:t>
        <a:bodyPr/>
        <a:lstStyle/>
        <a:p>
          <a:endParaRPr lang="uk-UA"/>
        </a:p>
      </dgm:t>
    </dgm:pt>
    <dgm:pt modelId="{52FF2BA0-E019-4891-8189-62ED53F51530}">
      <dgm:prSet phldrT="[Текст]"/>
      <dgm:spPr/>
      <dgm:t>
        <a:bodyPr/>
        <a:lstStyle/>
        <a:p>
          <a:r>
            <a:rPr lang="ru-RU" dirty="0" err="1"/>
            <a:t>організаційна</a:t>
          </a:r>
          <a:endParaRPr lang="uk-UA" dirty="0"/>
        </a:p>
      </dgm:t>
    </dgm:pt>
    <dgm:pt modelId="{7F20096A-ED9A-48AF-9162-98A5A1637821}" type="parTrans" cxnId="{DD80EB4D-1F1B-4697-8B4F-3F05874FA418}">
      <dgm:prSet/>
      <dgm:spPr/>
      <dgm:t>
        <a:bodyPr/>
        <a:lstStyle/>
        <a:p>
          <a:endParaRPr lang="uk-UA"/>
        </a:p>
      </dgm:t>
    </dgm:pt>
    <dgm:pt modelId="{D0A899E8-79A5-4AD2-AF03-C5F16E8F194C}" type="sibTrans" cxnId="{DD80EB4D-1F1B-4697-8B4F-3F05874FA418}">
      <dgm:prSet/>
      <dgm:spPr/>
      <dgm:t>
        <a:bodyPr/>
        <a:lstStyle/>
        <a:p>
          <a:endParaRPr lang="uk-UA"/>
        </a:p>
      </dgm:t>
    </dgm:pt>
    <dgm:pt modelId="{1FA2E1FD-D416-49F9-9A5B-FB6DCE04CB31}">
      <dgm:prSet/>
      <dgm:spPr/>
      <dgm:t>
        <a:bodyPr/>
        <a:lstStyle/>
        <a:p>
          <a:r>
            <a:rPr lang="ru-RU"/>
            <a:t>пізнавально-пошукова</a:t>
          </a:r>
          <a:r>
            <a:rPr lang="ru-RU" dirty="0"/>
            <a:t> </a:t>
          </a:r>
          <a:endParaRPr lang="uk-UA" dirty="0"/>
        </a:p>
      </dgm:t>
    </dgm:pt>
    <dgm:pt modelId="{68E770C1-5691-40E6-A7C2-4440ACE3321A}" type="parTrans" cxnId="{FEF6859E-CEB0-4C11-963F-13D3D7451195}">
      <dgm:prSet/>
      <dgm:spPr/>
      <dgm:t>
        <a:bodyPr/>
        <a:lstStyle/>
        <a:p>
          <a:endParaRPr lang="uk-UA"/>
        </a:p>
      </dgm:t>
    </dgm:pt>
    <dgm:pt modelId="{6B5633DA-5377-4E0C-9643-FBDD85DC5C23}" type="sibTrans" cxnId="{FEF6859E-CEB0-4C11-963F-13D3D7451195}">
      <dgm:prSet/>
      <dgm:spPr/>
      <dgm:t>
        <a:bodyPr/>
        <a:lstStyle/>
        <a:p>
          <a:endParaRPr lang="uk-UA"/>
        </a:p>
      </dgm:t>
    </dgm:pt>
    <dgm:pt modelId="{215258BC-2494-4ACB-AB6C-CB74C8CAD65D}">
      <dgm:prSet/>
      <dgm:spPr/>
      <dgm:t>
        <a:bodyPr/>
        <a:lstStyle/>
        <a:p>
          <a:r>
            <a:rPr lang="ru-RU"/>
            <a:t>комунікативна </a:t>
          </a:r>
          <a:endParaRPr lang="uk-UA"/>
        </a:p>
      </dgm:t>
    </dgm:pt>
    <dgm:pt modelId="{3706BC86-4960-487A-9C0C-A8A123A66F5E}" type="parTrans" cxnId="{97ECCCF7-896A-4760-97BA-635C967C8D11}">
      <dgm:prSet/>
      <dgm:spPr/>
      <dgm:t>
        <a:bodyPr/>
        <a:lstStyle/>
        <a:p>
          <a:endParaRPr lang="uk-UA"/>
        </a:p>
      </dgm:t>
    </dgm:pt>
    <dgm:pt modelId="{442A2631-438F-44AB-8679-4ACB0B2E79DF}" type="sibTrans" cxnId="{97ECCCF7-896A-4760-97BA-635C967C8D11}">
      <dgm:prSet/>
      <dgm:spPr/>
      <dgm:t>
        <a:bodyPr/>
        <a:lstStyle/>
        <a:p>
          <a:endParaRPr lang="uk-UA"/>
        </a:p>
      </dgm:t>
    </dgm:pt>
    <dgm:pt modelId="{7ECFE926-61AF-4C20-AE2D-99DA685FC58D}" type="pres">
      <dgm:prSet presAssocID="{D89FE360-063F-453B-8E35-706DDC5BA9A6}" presName="hierChild1" presStyleCnt="0">
        <dgm:presLayoutVars>
          <dgm:chPref val="1"/>
          <dgm:dir/>
          <dgm:animOne val="branch"/>
          <dgm:animLvl val="lvl"/>
          <dgm:resizeHandles/>
        </dgm:presLayoutVars>
      </dgm:prSet>
      <dgm:spPr/>
    </dgm:pt>
    <dgm:pt modelId="{8AB73FA0-5FAE-4A65-9DF5-B35793EDC90C}" type="pres">
      <dgm:prSet presAssocID="{5FF52230-AC34-47DF-9822-2B0238D44DF1}" presName="hierRoot1" presStyleCnt="0"/>
      <dgm:spPr/>
    </dgm:pt>
    <dgm:pt modelId="{8F264BAC-A286-4221-9A95-4AAC3CCD38FC}" type="pres">
      <dgm:prSet presAssocID="{5FF52230-AC34-47DF-9822-2B0238D44DF1}" presName="composite" presStyleCnt="0"/>
      <dgm:spPr/>
    </dgm:pt>
    <dgm:pt modelId="{C789B52D-4688-47D8-BDF7-370CD4534B33}" type="pres">
      <dgm:prSet presAssocID="{5FF52230-AC34-47DF-9822-2B0238D44DF1}" presName="background" presStyleLbl="node0" presStyleIdx="0" presStyleCnt="1"/>
      <dgm:spPr/>
    </dgm:pt>
    <dgm:pt modelId="{4411C52C-DA10-4887-A752-4F1B4B07A9B2}" type="pres">
      <dgm:prSet presAssocID="{5FF52230-AC34-47DF-9822-2B0238D44DF1}" presName="text" presStyleLbl="fgAcc0" presStyleIdx="0" presStyleCnt="1" custScaleX="219433" custLinFactNeighborX="-8257" custLinFactNeighborY="-37927">
        <dgm:presLayoutVars>
          <dgm:chPref val="3"/>
        </dgm:presLayoutVars>
      </dgm:prSet>
      <dgm:spPr/>
    </dgm:pt>
    <dgm:pt modelId="{1503FDA8-5CDE-4E21-9DAA-E2D8C0FEBA97}" type="pres">
      <dgm:prSet presAssocID="{5FF52230-AC34-47DF-9822-2B0238D44DF1}" presName="hierChild2" presStyleCnt="0"/>
      <dgm:spPr/>
    </dgm:pt>
    <dgm:pt modelId="{F03B1A08-85E8-4A70-BF9B-B1A070168727}" type="pres">
      <dgm:prSet presAssocID="{CEC55522-249B-4204-AFF5-66A63C44A810}" presName="Name10" presStyleLbl="parChTrans1D2" presStyleIdx="0" presStyleCnt="3"/>
      <dgm:spPr/>
    </dgm:pt>
    <dgm:pt modelId="{E66ADC84-3E21-46C0-BF30-15DB08B2B30C}" type="pres">
      <dgm:prSet presAssocID="{C5C5C8BF-6DA9-42F3-B75A-50C0C526736F}" presName="hierRoot2" presStyleCnt="0"/>
      <dgm:spPr/>
    </dgm:pt>
    <dgm:pt modelId="{8E8DA688-6369-43E6-9A57-E5DB5E39625A}" type="pres">
      <dgm:prSet presAssocID="{C5C5C8BF-6DA9-42F3-B75A-50C0C526736F}" presName="composite2" presStyleCnt="0"/>
      <dgm:spPr/>
    </dgm:pt>
    <dgm:pt modelId="{180E8EDA-8A72-4E31-A189-89A8D0565ECA}" type="pres">
      <dgm:prSet presAssocID="{C5C5C8BF-6DA9-42F3-B75A-50C0C526736F}" presName="background2" presStyleLbl="node2" presStyleIdx="0" presStyleCnt="3"/>
      <dgm:spPr/>
    </dgm:pt>
    <dgm:pt modelId="{BC8B671A-6683-410E-AA7D-20FDCF77BB7B}" type="pres">
      <dgm:prSet presAssocID="{C5C5C8BF-6DA9-42F3-B75A-50C0C526736F}" presName="text2" presStyleLbl="fgAcc2" presStyleIdx="0" presStyleCnt="3">
        <dgm:presLayoutVars>
          <dgm:chPref val="3"/>
        </dgm:presLayoutVars>
      </dgm:prSet>
      <dgm:spPr/>
    </dgm:pt>
    <dgm:pt modelId="{046C6E8B-609E-4C53-972C-C553106CE0D0}" type="pres">
      <dgm:prSet presAssocID="{C5C5C8BF-6DA9-42F3-B75A-50C0C526736F}" presName="hierChild3" presStyleCnt="0"/>
      <dgm:spPr/>
    </dgm:pt>
    <dgm:pt modelId="{5E72A503-5DB1-435C-AC24-417125A1A661}" type="pres">
      <dgm:prSet presAssocID="{BD66CB88-B1CF-4A23-B91F-8D928C95FF95}" presName="Name17" presStyleLbl="parChTrans1D3" presStyleIdx="0" presStyleCnt="2"/>
      <dgm:spPr/>
    </dgm:pt>
    <dgm:pt modelId="{10D85B69-0BAE-49A4-A0C7-E24CE06A21F2}" type="pres">
      <dgm:prSet presAssocID="{A4BADDDD-621A-4B08-B604-7F5F56290A2E}" presName="hierRoot3" presStyleCnt="0"/>
      <dgm:spPr/>
    </dgm:pt>
    <dgm:pt modelId="{19C26D6A-8C98-419C-ADA6-E259DC0FEEE7}" type="pres">
      <dgm:prSet presAssocID="{A4BADDDD-621A-4B08-B604-7F5F56290A2E}" presName="composite3" presStyleCnt="0"/>
      <dgm:spPr/>
    </dgm:pt>
    <dgm:pt modelId="{79664251-C062-4451-9D7E-E5676D9E54E3}" type="pres">
      <dgm:prSet presAssocID="{A4BADDDD-621A-4B08-B604-7F5F56290A2E}" presName="background3" presStyleLbl="node3" presStyleIdx="0" presStyleCnt="2"/>
      <dgm:spPr/>
    </dgm:pt>
    <dgm:pt modelId="{10851BEA-8EAC-4D69-BE22-94B80EF919C5}" type="pres">
      <dgm:prSet presAssocID="{A4BADDDD-621A-4B08-B604-7F5F56290A2E}" presName="text3" presStyleLbl="fgAcc3" presStyleIdx="0" presStyleCnt="2">
        <dgm:presLayoutVars>
          <dgm:chPref val="3"/>
        </dgm:presLayoutVars>
      </dgm:prSet>
      <dgm:spPr/>
    </dgm:pt>
    <dgm:pt modelId="{3F93FB9F-065C-4884-8928-8E6323807312}" type="pres">
      <dgm:prSet presAssocID="{A4BADDDD-621A-4B08-B604-7F5F56290A2E}" presName="hierChild4" presStyleCnt="0"/>
      <dgm:spPr/>
    </dgm:pt>
    <dgm:pt modelId="{C81CD594-A8CE-40A3-A0EA-F884E882AC3A}" type="pres">
      <dgm:prSet presAssocID="{3706BC86-4960-487A-9C0C-A8A123A66F5E}" presName="Name17" presStyleLbl="parChTrans1D3" presStyleIdx="1" presStyleCnt="2"/>
      <dgm:spPr/>
    </dgm:pt>
    <dgm:pt modelId="{61EB18A5-6BAC-4D32-995F-A21D4257272F}" type="pres">
      <dgm:prSet presAssocID="{215258BC-2494-4ACB-AB6C-CB74C8CAD65D}" presName="hierRoot3" presStyleCnt="0"/>
      <dgm:spPr/>
    </dgm:pt>
    <dgm:pt modelId="{5721EDA5-B2ED-4A73-B926-242CD47CF96F}" type="pres">
      <dgm:prSet presAssocID="{215258BC-2494-4ACB-AB6C-CB74C8CAD65D}" presName="composite3" presStyleCnt="0"/>
      <dgm:spPr/>
    </dgm:pt>
    <dgm:pt modelId="{1F7198FC-7A6C-477A-8BB2-C5057B191DAA}" type="pres">
      <dgm:prSet presAssocID="{215258BC-2494-4ACB-AB6C-CB74C8CAD65D}" presName="background3" presStyleLbl="node3" presStyleIdx="1" presStyleCnt="2"/>
      <dgm:spPr/>
    </dgm:pt>
    <dgm:pt modelId="{4556CC22-C4A1-4241-90B7-66C77D734A54}" type="pres">
      <dgm:prSet presAssocID="{215258BC-2494-4ACB-AB6C-CB74C8CAD65D}" presName="text3" presStyleLbl="fgAcc3" presStyleIdx="1" presStyleCnt="2">
        <dgm:presLayoutVars>
          <dgm:chPref val="3"/>
        </dgm:presLayoutVars>
      </dgm:prSet>
      <dgm:spPr/>
    </dgm:pt>
    <dgm:pt modelId="{D0FD60A2-82F4-4101-9589-5012EFCE3CB1}" type="pres">
      <dgm:prSet presAssocID="{215258BC-2494-4ACB-AB6C-CB74C8CAD65D}" presName="hierChild4" presStyleCnt="0"/>
      <dgm:spPr/>
    </dgm:pt>
    <dgm:pt modelId="{457F651E-71AF-441B-9E61-11AB8E344393}" type="pres">
      <dgm:prSet presAssocID="{68E770C1-5691-40E6-A7C2-4440ACE3321A}" presName="Name10" presStyleLbl="parChTrans1D2" presStyleIdx="1" presStyleCnt="3"/>
      <dgm:spPr/>
    </dgm:pt>
    <dgm:pt modelId="{566BF856-7EAD-4A1A-A72E-5831E6576742}" type="pres">
      <dgm:prSet presAssocID="{1FA2E1FD-D416-49F9-9A5B-FB6DCE04CB31}" presName="hierRoot2" presStyleCnt="0"/>
      <dgm:spPr/>
    </dgm:pt>
    <dgm:pt modelId="{EDB47261-F200-4BCC-910A-05110186A31A}" type="pres">
      <dgm:prSet presAssocID="{1FA2E1FD-D416-49F9-9A5B-FB6DCE04CB31}" presName="composite2" presStyleCnt="0"/>
      <dgm:spPr/>
    </dgm:pt>
    <dgm:pt modelId="{BE4BA885-4E16-4BCD-BBB1-2E1F1E603A13}" type="pres">
      <dgm:prSet presAssocID="{1FA2E1FD-D416-49F9-9A5B-FB6DCE04CB31}" presName="background2" presStyleLbl="node2" presStyleIdx="1" presStyleCnt="3"/>
      <dgm:spPr/>
    </dgm:pt>
    <dgm:pt modelId="{94CA353A-A1C5-4E3D-835E-347D0DEE2F93}" type="pres">
      <dgm:prSet presAssocID="{1FA2E1FD-D416-49F9-9A5B-FB6DCE04CB31}" presName="text2" presStyleLbl="fgAcc2" presStyleIdx="1" presStyleCnt="3">
        <dgm:presLayoutVars>
          <dgm:chPref val="3"/>
        </dgm:presLayoutVars>
      </dgm:prSet>
      <dgm:spPr/>
    </dgm:pt>
    <dgm:pt modelId="{91F8E6E1-4867-4D3B-B924-4EE3815ABAAB}" type="pres">
      <dgm:prSet presAssocID="{1FA2E1FD-D416-49F9-9A5B-FB6DCE04CB31}" presName="hierChild3" presStyleCnt="0"/>
      <dgm:spPr/>
    </dgm:pt>
    <dgm:pt modelId="{3E3B0103-CC6F-4983-98C7-C9F86A84C9AB}" type="pres">
      <dgm:prSet presAssocID="{7F20096A-ED9A-48AF-9162-98A5A1637821}" presName="Name10" presStyleLbl="parChTrans1D2" presStyleIdx="2" presStyleCnt="3"/>
      <dgm:spPr/>
    </dgm:pt>
    <dgm:pt modelId="{513F038A-E3D2-4111-9D6B-3F809C237A9B}" type="pres">
      <dgm:prSet presAssocID="{52FF2BA0-E019-4891-8189-62ED53F51530}" presName="hierRoot2" presStyleCnt="0"/>
      <dgm:spPr/>
    </dgm:pt>
    <dgm:pt modelId="{67E9179F-B403-4FEF-A764-8946AD9FD2D2}" type="pres">
      <dgm:prSet presAssocID="{52FF2BA0-E019-4891-8189-62ED53F51530}" presName="composite2" presStyleCnt="0"/>
      <dgm:spPr/>
    </dgm:pt>
    <dgm:pt modelId="{0B0DF6B7-A0CF-462B-BE76-75FAAC50BAD9}" type="pres">
      <dgm:prSet presAssocID="{52FF2BA0-E019-4891-8189-62ED53F51530}" presName="background2" presStyleLbl="node2" presStyleIdx="2" presStyleCnt="3"/>
      <dgm:spPr/>
    </dgm:pt>
    <dgm:pt modelId="{D262D1A1-827F-4C74-9C04-CA98CD3F1EC2}" type="pres">
      <dgm:prSet presAssocID="{52FF2BA0-E019-4891-8189-62ED53F51530}" presName="text2" presStyleLbl="fgAcc2" presStyleIdx="2" presStyleCnt="3">
        <dgm:presLayoutVars>
          <dgm:chPref val="3"/>
        </dgm:presLayoutVars>
      </dgm:prSet>
      <dgm:spPr/>
    </dgm:pt>
    <dgm:pt modelId="{C15628CF-39F0-458C-A8C2-A2113D743B77}" type="pres">
      <dgm:prSet presAssocID="{52FF2BA0-E019-4891-8189-62ED53F51530}" presName="hierChild3" presStyleCnt="0"/>
      <dgm:spPr/>
    </dgm:pt>
  </dgm:ptLst>
  <dgm:cxnLst>
    <dgm:cxn modelId="{FCFAA15C-DECB-454C-8332-C9546EA397D9}" type="presOf" srcId="{215258BC-2494-4ACB-AB6C-CB74C8CAD65D}" destId="{4556CC22-C4A1-4241-90B7-66C77D734A54}" srcOrd="0" destOrd="0" presId="urn:microsoft.com/office/officeart/2005/8/layout/hierarchy1"/>
    <dgm:cxn modelId="{4450A741-7FFD-4634-9276-7006E78E7888}" type="presOf" srcId="{7F20096A-ED9A-48AF-9162-98A5A1637821}" destId="{3E3B0103-CC6F-4983-98C7-C9F86A84C9AB}" srcOrd="0" destOrd="0" presId="urn:microsoft.com/office/officeart/2005/8/layout/hierarchy1"/>
    <dgm:cxn modelId="{224F9E68-E371-421B-A03F-8CE8A7CA1244}" type="presOf" srcId="{52FF2BA0-E019-4891-8189-62ED53F51530}" destId="{D262D1A1-827F-4C74-9C04-CA98CD3F1EC2}" srcOrd="0" destOrd="0" presId="urn:microsoft.com/office/officeart/2005/8/layout/hierarchy1"/>
    <dgm:cxn modelId="{B38FA449-E447-4339-B4CE-02F0C4A58139}" srcId="{5FF52230-AC34-47DF-9822-2B0238D44DF1}" destId="{C5C5C8BF-6DA9-42F3-B75A-50C0C526736F}" srcOrd="0" destOrd="0" parTransId="{CEC55522-249B-4204-AFF5-66A63C44A810}" sibTransId="{48BF4539-84D3-4CA0-884C-7556BED27B4B}"/>
    <dgm:cxn modelId="{DD80EB4D-1F1B-4697-8B4F-3F05874FA418}" srcId="{5FF52230-AC34-47DF-9822-2B0238D44DF1}" destId="{52FF2BA0-E019-4891-8189-62ED53F51530}" srcOrd="2" destOrd="0" parTransId="{7F20096A-ED9A-48AF-9162-98A5A1637821}" sibTransId="{D0A899E8-79A5-4AD2-AF03-C5F16E8F194C}"/>
    <dgm:cxn modelId="{C4975A75-0F9B-4A3F-8AA2-1FCADD223A07}" srcId="{D89FE360-063F-453B-8E35-706DDC5BA9A6}" destId="{5FF52230-AC34-47DF-9822-2B0238D44DF1}" srcOrd="0" destOrd="0" parTransId="{85F790D3-0F1A-4B87-999A-3E2C4581265B}" sibTransId="{B8A3FAE4-1AA0-485E-86A2-1FF5DD98F45E}"/>
    <dgm:cxn modelId="{D02E1656-2369-4AFB-B0DE-A2A998BCDB99}" srcId="{C5C5C8BF-6DA9-42F3-B75A-50C0C526736F}" destId="{A4BADDDD-621A-4B08-B604-7F5F56290A2E}" srcOrd="0" destOrd="0" parTransId="{BD66CB88-B1CF-4A23-B91F-8D928C95FF95}" sibTransId="{C9C26946-1575-4A68-8766-CF3B601C78CE}"/>
    <dgm:cxn modelId="{58735C77-743A-4B4D-91B6-6C9BF5267D23}" type="presOf" srcId="{3706BC86-4960-487A-9C0C-A8A123A66F5E}" destId="{C81CD594-A8CE-40A3-A0EA-F884E882AC3A}" srcOrd="0" destOrd="0" presId="urn:microsoft.com/office/officeart/2005/8/layout/hierarchy1"/>
    <dgm:cxn modelId="{B77CB57D-47EB-4809-B4E1-770C3AB218A1}" type="presOf" srcId="{BD66CB88-B1CF-4A23-B91F-8D928C95FF95}" destId="{5E72A503-5DB1-435C-AC24-417125A1A661}" srcOrd="0" destOrd="0" presId="urn:microsoft.com/office/officeart/2005/8/layout/hierarchy1"/>
    <dgm:cxn modelId="{8F12118F-3266-497B-A90F-A9EE42085FFD}" type="presOf" srcId="{CEC55522-249B-4204-AFF5-66A63C44A810}" destId="{F03B1A08-85E8-4A70-BF9B-B1A070168727}" srcOrd="0" destOrd="0" presId="urn:microsoft.com/office/officeart/2005/8/layout/hierarchy1"/>
    <dgm:cxn modelId="{FEF6859E-CEB0-4C11-963F-13D3D7451195}" srcId="{5FF52230-AC34-47DF-9822-2B0238D44DF1}" destId="{1FA2E1FD-D416-49F9-9A5B-FB6DCE04CB31}" srcOrd="1" destOrd="0" parTransId="{68E770C1-5691-40E6-A7C2-4440ACE3321A}" sibTransId="{6B5633DA-5377-4E0C-9643-FBDD85DC5C23}"/>
    <dgm:cxn modelId="{922D90AD-C26D-4499-B15C-28DD0B03E36C}" type="presOf" srcId="{D89FE360-063F-453B-8E35-706DDC5BA9A6}" destId="{7ECFE926-61AF-4C20-AE2D-99DA685FC58D}" srcOrd="0" destOrd="0" presId="urn:microsoft.com/office/officeart/2005/8/layout/hierarchy1"/>
    <dgm:cxn modelId="{B6688BC3-62CB-43AE-B47D-770BEA5B89D5}" type="presOf" srcId="{68E770C1-5691-40E6-A7C2-4440ACE3321A}" destId="{457F651E-71AF-441B-9E61-11AB8E344393}" srcOrd="0" destOrd="0" presId="urn:microsoft.com/office/officeart/2005/8/layout/hierarchy1"/>
    <dgm:cxn modelId="{934D9FC6-0D3F-4C55-A33F-84DFB8378FB1}" type="presOf" srcId="{C5C5C8BF-6DA9-42F3-B75A-50C0C526736F}" destId="{BC8B671A-6683-410E-AA7D-20FDCF77BB7B}" srcOrd="0" destOrd="0" presId="urn:microsoft.com/office/officeart/2005/8/layout/hierarchy1"/>
    <dgm:cxn modelId="{BF3E87CD-4EA6-4F64-B9CF-42666830824F}" type="presOf" srcId="{A4BADDDD-621A-4B08-B604-7F5F56290A2E}" destId="{10851BEA-8EAC-4D69-BE22-94B80EF919C5}" srcOrd="0" destOrd="0" presId="urn:microsoft.com/office/officeart/2005/8/layout/hierarchy1"/>
    <dgm:cxn modelId="{9967ABE3-1F76-481B-B2BB-D42BC6AADB9C}" type="presOf" srcId="{1FA2E1FD-D416-49F9-9A5B-FB6DCE04CB31}" destId="{94CA353A-A1C5-4E3D-835E-347D0DEE2F93}" srcOrd="0" destOrd="0" presId="urn:microsoft.com/office/officeart/2005/8/layout/hierarchy1"/>
    <dgm:cxn modelId="{97ECCCF7-896A-4760-97BA-635C967C8D11}" srcId="{C5C5C8BF-6DA9-42F3-B75A-50C0C526736F}" destId="{215258BC-2494-4ACB-AB6C-CB74C8CAD65D}" srcOrd="1" destOrd="0" parTransId="{3706BC86-4960-487A-9C0C-A8A123A66F5E}" sibTransId="{442A2631-438F-44AB-8679-4ACB0B2E79DF}"/>
    <dgm:cxn modelId="{A03C65FA-FD67-4956-96FF-D7B9910C82F8}" type="presOf" srcId="{5FF52230-AC34-47DF-9822-2B0238D44DF1}" destId="{4411C52C-DA10-4887-A752-4F1B4B07A9B2}" srcOrd="0" destOrd="0" presId="urn:microsoft.com/office/officeart/2005/8/layout/hierarchy1"/>
    <dgm:cxn modelId="{4A01B5E7-B212-4FD2-BF9D-4D96A8280059}" type="presParOf" srcId="{7ECFE926-61AF-4C20-AE2D-99DA685FC58D}" destId="{8AB73FA0-5FAE-4A65-9DF5-B35793EDC90C}" srcOrd="0" destOrd="0" presId="urn:microsoft.com/office/officeart/2005/8/layout/hierarchy1"/>
    <dgm:cxn modelId="{C24C44F4-7DB9-428E-94D5-879CF51625A6}" type="presParOf" srcId="{8AB73FA0-5FAE-4A65-9DF5-B35793EDC90C}" destId="{8F264BAC-A286-4221-9A95-4AAC3CCD38FC}" srcOrd="0" destOrd="0" presId="urn:microsoft.com/office/officeart/2005/8/layout/hierarchy1"/>
    <dgm:cxn modelId="{61EBE758-527E-45E6-8316-C67929FEAF56}" type="presParOf" srcId="{8F264BAC-A286-4221-9A95-4AAC3CCD38FC}" destId="{C789B52D-4688-47D8-BDF7-370CD4534B33}" srcOrd="0" destOrd="0" presId="urn:microsoft.com/office/officeart/2005/8/layout/hierarchy1"/>
    <dgm:cxn modelId="{93148CF4-3A0C-4051-A7D2-26098FF3DC54}" type="presParOf" srcId="{8F264BAC-A286-4221-9A95-4AAC3CCD38FC}" destId="{4411C52C-DA10-4887-A752-4F1B4B07A9B2}" srcOrd="1" destOrd="0" presId="urn:microsoft.com/office/officeart/2005/8/layout/hierarchy1"/>
    <dgm:cxn modelId="{FD3993A4-6D07-4CF9-87A4-2218134EA055}" type="presParOf" srcId="{8AB73FA0-5FAE-4A65-9DF5-B35793EDC90C}" destId="{1503FDA8-5CDE-4E21-9DAA-E2D8C0FEBA97}" srcOrd="1" destOrd="0" presId="urn:microsoft.com/office/officeart/2005/8/layout/hierarchy1"/>
    <dgm:cxn modelId="{9E34EA59-ABC7-41ED-B3D6-A7C64779FCA0}" type="presParOf" srcId="{1503FDA8-5CDE-4E21-9DAA-E2D8C0FEBA97}" destId="{F03B1A08-85E8-4A70-BF9B-B1A070168727}" srcOrd="0" destOrd="0" presId="urn:microsoft.com/office/officeart/2005/8/layout/hierarchy1"/>
    <dgm:cxn modelId="{57A73380-DE2B-4BF6-8EC4-90480B698FEA}" type="presParOf" srcId="{1503FDA8-5CDE-4E21-9DAA-E2D8C0FEBA97}" destId="{E66ADC84-3E21-46C0-BF30-15DB08B2B30C}" srcOrd="1" destOrd="0" presId="urn:microsoft.com/office/officeart/2005/8/layout/hierarchy1"/>
    <dgm:cxn modelId="{FB5E96AB-B63A-454D-B3E2-1A6C754FE166}" type="presParOf" srcId="{E66ADC84-3E21-46C0-BF30-15DB08B2B30C}" destId="{8E8DA688-6369-43E6-9A57-E5DB5E39625A}" srcOrd="0" destOrd="0" presId="urn:microsoft.com/office/officeart/2005/8/layout/hierarchy1"/>
    <dgm:cxn modelId="{A6F732F1-496A-4F3E-9476-5CCEE99CABFC}" type="presParOf" srcId="{8E8DA688-6369-43E6-9A57-E5DB5E39625A}" destId="{180E8EDA-8A72-4E31-A189-89A8D0565ECA}" srcOrd="0" destOrd="0" presId="urn:microsoft.com/office/officeart/2005/8/layout/hierarchy1"/>
    <dgm:cxn modelId="{1E24B359-930C-4CC9-ACB7-1562EF12236F}" type="presParOf" srcId="{8E8DA688-6369-43E6-9A57-E5DB5E39625A}" destId="{BC8B671A-6683-410E-AA7D-20FDCF77BB7B}" srcOrd="1" destOrd="0" presId="urn:microsoft.com/office/officeart/2005/8/layout/hierarchy1"/>
    <dgm:cxn modelId="{7F88E818-6DDF-4AC6-AB0F-963124D01658}" type="presParOf" srcId="{E66ADC84-3E21-46C0-BF30-15DB08B2B30C}" destId="{046C6E8B-609E-4C53-972C-C553106CE0D0}" srcOrd="1" destOrd="0" presId="urn:microsoft.com/office/officeart/2005/8/layout/hierarchy1"/>
    <dgm:cxn modelId="{6D13C65E-9BC4-408F-A584-3FB155DAD92C}" type="presParOf" srcId="{046C6E8B-609E-4C53-972C-C553106CE0D0}" destId="{5E72A503-5DB1-435C-AC24-417125A1A661}" srcOrd="0" destOrd="0" presId="urn:microsoft.com/office/officeart/2005/8/layout/hierarchy1"/>
    <dgm:cxn modelId="{674EBAD9-E1F6-4481-88AE-15461E5C14AC}" type="presParOf" srcId="{046C6E8B-609E-4C53-972C-C553106CE0D0}" destId="{10D85B69-0BAE-49A4-A0C7-E24CE06A21F2}" srcOrd="1" destOrd="0" presId="urn:microsoft.com/office/officeart/2005/8/layout/hierarchy1"/>
    <dgm:cxn modelId="{4CADD8E7-3BFA-4FC4-81F8-7B0FB19F1B89}" type="presParOf" srcId="{10D85B69-0BAE-49A4-A0C7-E24CE06A21F2}" destId="{19C26D6A-8C98-419C-ADA6-E259DC0FEEE7}" srcOrd="0" destOrd="0" presId="urn:microsoft.com/office/officeart/2005/8/layout/hierarchy1"/>
    <dgm:cxn modelId="{CA9C3A4D-D59D-4008-BC3A-2BA84DE9606F}" type="presParOf" srcId="{19C26D6A-8C98-419C-ADA6-E259DC0FEEE7}" destId="{79664251-C062-4451-9D7E-E5676D9E54E3}" srcOrd="0" destOrd="0" presId="urn:microsoft.com/office/officeart/2005/8/layout/hierarchy1"/>
    <dgm:cxn modelId="{F57688DE-7087-43BF-BF0E-CF7AB41322F8}" type="presParOf" srcId="{19C26D6A-8C98-419C-ADA6-E259DC0FEEE7}" destId="{10851BEA-8EAC-4D69-BE22-94B80EF919C5}" srcOrd="1" destOrd="0" presId="urn:microsoft.com/office/officeart/2005/8/layout/hierarchy1"/>
    <dgm:cxn modelId="{422CE34C-7A32-4867-977D-5F3896D73A44}" type="presParOf" srcId="{10D85B69-0BAE-49A4-A0C7-E24CE06A21F2}" destId="{3F93FB9F-065C-4884-8928-8E6323807312}" srcOrd="1" destOrd="0" presId="urn:microsoft.com/office/officeart/2005/8/layout/hierarchy1"/>
    <dgm:cxn modelId="{FC04DB70-9399-4159-AF95-926FC84E2681}" type="presParOf" srcId="{046C6E8B-609E-4C53-972C-C553106CE0D0}" destId="{C81CD594-A8CE-40A3-A0EA-F884E882AC3A}" srcOrd="2" destOrd="0" presId="urn:microsoft.com/office/officeart/2005/8/layout/hierarchy1"/>
    <dgm:cxn modelId="{5FBF85B0-DD29-44DA-8B5E-64148450DF53}" type="presParOf" srcId="{046C6E8B-609E-4C53-972C-C553106CE0D0}" destId="{61EB18A5-6BAC-4D32-995F-A21D4257272F}" srcOrd="3" destOrd="0" presId="urn:microsoft.com/office/officeart/2005/8/layout/hierarchy1"/>
    <dgm:cxn modelId="{D64C3A17-DC33-4861-925B-CB1703F52B5C}" type="presParOf" srcId="{61EB18A5-6BAC-4D32-995F-A21D4257272F}" destId="{5721EDA5-B2ED-4A73-B926-242CD47CF96F}" srcOrd="0" destOrd="0" presId="urn:microsoft.com/office/officeart/2005/8/layout/hierarchy1"/>
    <dgm:cxn modelId="{94A74984-1CD1-4F00-9238-22D878D3A031}" type="presParOf" srcId="{5721EDA5-B2ED-4A73-B926-242CD47CF96F}" destId="{1F7198FC-7A6C-477A-8BB2-C5057B191DAA}" srcOrd="0" destOrd="0" presId="urn:microsoft.com/office/officeart/2005/8/layout/hierarchy1"/>
    <dgm:cxn modelId="{D81C739F-284E-4204-ACA3-25C6585E5D6C}" type="presParOf" srcId="{5721EDA5-B2ED-4A73-B926-242CD47CF96F}" destId="{4556CC22-C4A1-4241-90B7-66C77D734A54}" srcOrd="1" destOrd="0" presId="urn:microsoft.com/office/officeart/2005/8/layout/hierarchy1"/>
    <dgm:cxn modelId="{C59A22C2-FE32-4685-B918-9209D8E4091D}" type="presParOf" srcId="{61EB18A5-6BAC-4D32-995F-A21D4257272F}" destId="{D0FD60A2-82F4-4101-9589-5012EFCE3CB1}" srcOrd="1" destOrd="0" presId="urn:microsoft.com/office/officeart/2005/8/layout/hierarchy1"/>
    <dgm:cxn modelId="{B2B9F3C5-DB45-4C59-A1B8-4212837C514F}" type="presParOf" srcId="{1503FDA8-5CDE-4E21-9DAA-E2D8C0FEBA97}" destId="{457F651E-71AF-441B-9E61-11AB8E344393}" srcOrd="2" destOrd="0" presId="urn:microsoft.com/office/officeart/2005/8/layout/hierarchy1"/>
    <dgm:cxn modelId="{0F7DA7FE-4280-4E3B-9FDA-B2C673D32F67}" type="presParOf" srcId="{1503FDA8-5CDE-4E21-9DAA-E2D8C0FEBA97}" destId="{566BF856-7EAD-4A1A-A72E-5831E6576742}" srcOrd="3" destOrd="0" presId="urn:microsoft.com/office/officeart/2005/8/layout/hierarchy1"/>
    <dgm:cxn modelId="{6558A384-9356-4E96-8762-048A709DC663}" type="presParOf" srcId="{566BF856-7EAD-4A1A-A72E-5831E6576742}" destId="{EDB47261-F200-4BCC-910A-05110186A31A}" srcOrd="0" destOrd="0" presId="urn:microsoft.com/office/officeart/2005/8/layout/hierarchy1"/>
    <dgm:cxn modelId="{5ABD3976-14A8-409E-8E75-F99AFFF54721}" type="presParOf" srcId="{EDB47261-F200-4BCC-910A-05110186A31A}" destId="{BE4BA885-4E16-4BCD-BBB1-2E1F1E603A13}" srcOrd="0" destOrd="0" presId="urn:microsoft.com/office/officeart/2005/8/layout/hierarchy1"/>
    <dgm:cxn modelId="{A49826D8-095E-4DA1-B8E0-BB20DAA2C7DF}" type="presParOf" srcId="{EDB47261-F200-4BCC-910A-05110186A31A}" destId="{94CA353A-A1C5-4E3D-835E-347D0DEE2F93}" srcOrd="1" destOrd="0" presId="urn:microsoft.com/office/officeart/2005/8/layout/hierarchy1"/>
    <dgm:cxn modelId="{A34B7270-16D2-4B76-9727-EB21AAE9AEFC}" type="presParOf" srcId="{566BF856-7EAD-4A1A-A72E-5831E6576742}" destId="{91F8E6E1-4867-4D3B-B924-4EE3815ABAAB}" srcOrd="1" destOrd="0" presId="urn:microsoft.com/office/officeart/2005/8/layout/hierarchy1"/>
    <dgm:cxn modelId="{B9DF54DB-16B4-4C27-9E9A-95CBDA1109D1}" type="presParOf" srcId="{1503FDA8-5CDE-4E21-9DAA-E2D8C0FEBA97}" destId="{3E3B0103-CC6F-4983-98C7-C9F86A84C9AB}" srcOrd="4" destOrd="0" presId="urn:microsoft.com/office/officeart/2005/8/layout/hierarchy1"/>
    <dgm:cxn modelId="{22E8302A-E6C4-454C-AB0A-ED8BDAD10D71}" type="presParOf" srcId="{1503FDA8-5CDE-4E21-9DAA-E2D8C0FEBA97}" destId="{513F038A-E3D2-4111-9D6B-3F809C237A9B}" srcOrd="5" destOrd="0" presId="urn:microsoft.com/office/officeart/2005/8/layout/hierarchy1"/>
    <dgm:cxn modelId="{93FBC67C-65A3-4E58-AD0B-5E5C6C4FFDA4}" type="presParOf" srcId="{513F038A-E3D2-4111-9D6B-3F809C237A9B}" destId="{67E9179F-B403-4FEF-A764-8946AD9FD2D2}" srcOrd="0" destOrd="0" presId="urn:microsoft.com/office/officeart/2005/8/layout/hierarchy1"/>
    <dgm:cxn modelId="{8B48434B-58B3-4695-B09A-9B0EE3B155B2}" type="presParOf" srcId="{67E9179F-B403-4FEF-A764-8946AD9FD2D2}" destId="{0B0DF6B7-A0CF-462B-BE76-75FAAC50BAD9}" srcOrd="0" destOrd="0" presId="urn:microsoft.com/office/officeart/2005/8/layout/hierarchy1"/>
    <dgm:cxn modelId="{3DF3259C-13C0-4C1C-8F82-53D92E390E42}" type="presParOf" srcId="{67E9179F-B403-4FEF-A764-8946AD9FD2D2}" destId="{D262D1A1-827F-4C74-9C04-CA98CD3F1EC2}" srcOrd="1" destOrd="0" presId="urn:microsoft.com/office/officeart/2005/8/layout/hierarchy1"/>
    <dgm:cxn modelId="{96470888-2E9F-4851-A134-ABC52A59DD00}" type="presParOf" srcId="{513F038A-E3D2-4111-9D6B-3F809C237A9B}" destId="{C15628CF-39F0-458C-A8C2-A2113D743B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4C75B-F970-4CEE-A08E-354AE2876890}">
      <dsp:nvSpPr>
        <dsp:cNvPr id="0" name=""/>
        <dsp:cNvSpPr/>
      </dsp:nvSpPr>
      <dsp:spPr>
        <a:xfrm>
          <a:off x="2239723" y="965643"/>
          <a:ext cx="483584" cy="91440"/>
        </a:xfrm>
        <a:custGeom>
          <a:avLst/>
          <a:gdLst/>
          <a:ahLst/>
          <a:cxnLst/>
          <a:rect l="0" t="0" r="0" b="0"/>
          <a:pathLst>
            <a:path>
              <a:moveTo>
                <a:pt x="0" y="45720"/>
              </a:moveTo>
              <a:lnTo>
                <a:pt x="483584"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468660" y="1008793"/>
        <a:ext cx="25709" cy="5141"/>
      </dsp:txXfrm>
    </dsp:sp>
    <dsp:sp modelId="{2B7690EB-67F7-4827-AEB4-4D5D93753483}">
      <dsp:nvSpPr>
        <dsp:cNvPr id="0" name=""/>
        <dsp:cNvSpPr/>
      </dsp:nvSpPr>
      <dsp:spPr>
        <a:xfrm>
          <a:off x="5938" y="340688"/>
          <a:ext cx="2235584" cy="13413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uk-UA" sz="1100" kern="1200" dirty="0"/>
            <a:t>1.Виходячи з вимог соціального прогресу, особливостей та умов функціонування українського суспільства, треба визначити роль та призначення юридичної діяльності в структурі соціальної діяльності.</a:t>
          </a:r>
          <a:endParaRPr lang="ru-RU" sz="1100" kern="1200" dirty="0"/>
        </a:p>
      </dsp:txBody>
      <dsp:txXfrm>
        <a:off x="5938" y="340688"/>
        <a:ext cx="2235584" cy="1341350"/>
      </dsp:txXfrm>
    </dsp:sp>
    <dsp:sp modelId="{A3FEFE1C-D543-42E7-ABBF-D7D3B0B8FDFB}">
      <dsp:nvSpPr>
        <dsp:cNvPr id="0" name=""/>
        <dsp:cNvSpPr/>
      </dsp:nvSpPr>
      <dsp:spPr>
        <a:xfrm>
          <a:off x="4989492" y="965643"/>
          <a:ext cx="483584" cy="91440"/>
        </a:xfrm>
        <a:custGeom>
          <a:avLst/>
          <a:gdLst/>
          <a:ahLst/>
          <a:cxnLst/>
          <a:rect l="0" t="0" r="0" b="0"/>
          <a:pathLst>
            <a:path>
              <a:moveTo>
                <a:pt x="0" y="45720"/>
              </a:moveTo>
              <a:lnTo>
                <a:pt x="483584"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5218429" y="1008793"/>
        <a:ext cx="25709" cy="5141"/>
      </dsp:txXfrm>
    </dsp:sp>
    <dsp:sp modelId="{630C41B1-B765-48D0-A4B3-D00E0E80AE6B}">
      <dsp:nvSpPr>
        <dsp:cNvPr id="0" name=""/>
        <dsp:cNvSpPr/>
      </dsp:nvSpPr>
      <dsp:spPr>
        <a:xfrm>
          <a:off x="2755707" y="340688"/>
          <a:ext cx="2235584" cy="13413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uk-UA" sz="1100" kern="1200" dirty="0"/>
            <a:t>2.Висвітлити соціальне призначення юристів як особливої професійної групи, підкреслюючи їх роль для сучасного етапу державного будівництва, стабілізації політичного життя, запобігання соціальних катаклізмів тощо.</a:t>
          </a:r>
          <a:endParaRPr lang="ru-RU" sz="1100" kern="1200" dirty="0"/>
        </a:p>
      </dsp:txBody>
      <dsp:txXfrm>
        <a:off x="2755707" y="340688"/>
        <a:ext cx="2235584" cy="1341350"/>
      </dsp:txXfrm>
    </dsp:sp>
    <dsp:sp modelId="{257F6A91-8E3F-475D-9917-E01A9E35ECD5}">
      <dsp:nvSpPr>
        <dsp:cNvPr id="0" name=""/>
        <dsp:cNvSpPr/>
      </dsp:nvSpPr>
      <dsp:spPr>
        <a:xfrm>
          <a:off x="1123731" y="1680239"/>
          <a:ext cx="5499537" cy="483584"/>
        </a:xfrm>
        <a:custGeom>
          <a:avLst/>
          <a:gdLst/>
          <a:ahLst/>
          <a:cxnLst/>
          <a:rect l="0" t="0" r="0" b="0"/>
          <a:pathLst>
            <a:path>
              <a:moveTo>
                <a:pt x="5499537" y="0"/>
              </a:moveTo>
              <a:lnTo>
                <a:pt x="5499537" y="258892"/>
              </a:lnTo>
              <a:lnTo>
                <a:pt x="0" y="258892"/>
              </a:lnTo>
              <a:lnTo>
                <a:pt x="0" y="483584"/>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3735411" y="1919460"/>
        <a:ext cx="276176" cy="5141"/>
      </dsp:txXfrm>
    </dsp:sp>
    <dsp:sp modelId="{20C5A55A-738D-4D78-B077-8037CBD4E060}">
      <dsp:nvSpPr>
        <dsp:cNvPr id="0" name=""/>
        <dsp:cNvSpPr/>
      </dsp:nvSpPr>
      <dsp:spPr>
        <a:xfrm>
          <a:off x="5505476" y="340688"/>
          <a:ext cx="2235584" cy="13413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uk-UA" sz="1100" kern="1200" dirty="0"/>
            <a:t>3.Разом із підвищенням ролі правників та юридичної професії, підвищити авторитет права, виховуючи шанобливе ставлення всіх членів суспільства до права, що є необхідною умовою ефективного здійснення правової роботи.</a:t>
          </a:r>
          <a:endParaRPr lang="ru-RU" sz="1100" kern="1200" dirty="0"/>
        </a:p>
      </dsp:txBody>
      <dsp:txXfrm>
        <a:off x="5505476" y="340688"/>
        <a:ext cx="2235584" cy="1341350"/>
      </dsp:txXfrm>
    </dsp:sp>
    <dsp:sp modelId="{93A56FBB-84CC-4B63-A329-BBC8A61B7F2E}">
      <dsp:nvSpPr>
        <dsp:cNvPr id="0" name=""/>
        <dsp:cNvSpPr/>
      </dsp:nvSpPr>
      <dsp:spPr>
        <a:xfrm>
          <a:off x="2239723" y="2821179"/>
          <a:ext cx="483584" cy="91440"/>
        </a:xfrm>
        <a:custGeom>
          <a:avLst/>
          <a:gdLst/>
          <a:ahLst/>
          <a:cxnLst/>
          <a:rect l="0" t="0" r="0" b="0"/>
          <a:pathLst>
            <a:path>
              <a:moveTo>
                <a:pt x="0" y="45720"/>
              </a:moveTo>
              <a:lnTo>
                <a:pt x="483584"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468660" y="2864328"/>
        <a:ext cx="25709" cy="5141"/>
      </dsp:txXfrm>
    </dsp:sp>
    <dsp:sp modelId="{CD386F79-311E-4969-9F5B-5AFEC196CB5B}">
      <dsp:nvSpPr>
        <dsp:cNvPr id="0" name=""/>
        <dsp:cNvSpPr/>
      </dsp:nvSpPr>
      <dsp:spPr>
        <a:xfrm>
          <a:off x="5938" y="2196223"/>
          <a:ext cx="2235584" cy="13413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uk-UA" sz="1100" kern="1200" dirty="0"/>
            <a:t>4.На підставі існуючих результатів наукових досліджень прогнозувати тенденції розвитку юридичної науки, визначати необхідні зміни щодо системи кваліфікаційних вимог в межах конкретних юридичних спеціальностей.</a:t>
          </a:r>
          <a:endParaRPr lang="ru-RU" sz="1100" kern="1200" dirty="0"/>
        </a:p>
      </dsp:txBody>
      <dsp:txXfrm>
        <a:off x="5938" y="2196223"/>
        <a:ext cx="2235584" cy="1341350"/>
      </dsp:txXfrm>
    </dsp:sp>
    <dsp:sp modelId="{1A84D062-1BE4-4704-B6A1-EC4A34B6BE54}">
      <dsp:nvSpPr>
        <dsp:cNvPr id="0" name=""/>
        <dsp:cNvSpPr/>
      </dsp:nvSpPr>
      <dsp:spPr>
        <a:xfrm>
          <a:off x="2755707" y="2196223"/>
          <a:ext cx="2235584" cy="13413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uk-UA" sz="1100" kern="1200" dirty="0"/>
            <a:t>5.Виробляти практичні рекомендації для вирішення проблем правової діяльності, що безпосередньо залежать від рівня професійної підготовки, правової культури працівника, його морального обліку в цілому.</a:t>
          </a:r>
          <a:endParaRPr lang="ru-RU" sz="1100" kern="1200" dirty="0"/>
        </a:p>
      </dsp:txBody>
      <dsp:txXfrm>
        <a:off x="2755707" y="2196223"/>
        <a:ext cx="2235584" cy="1341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3974F-03E6-4AA2-9B21-F28ECEED82BD}">
      <dsp:nvSpPr>
        <dsp:cNvPr id="0" name=""/>
        <dsp:cNvSpPr/>
      </dsp:nvSpPr>
      <dsp:spPr>
        <a:xfrm>
          <a:off x="432030" y="144017"/>
          <a:ext cx="4379549" cy="1368609"/>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7005"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dirty="0">
              <a:solidFill>
                <a:schemeClr val="tx1"/>
              </a:solidFill>
            </a:rPr>
            <a:t>A) </a:t>
          </a:r>
          <a:r>
            <a:rPr lang="uk-UA" sz="1700" b="1" u="sng" kern="1200" dirty="0" err="1">
              <a:solidFill>
                <a:schemeClr val="tx1"/>
              </a:solidFill>
            </a:rPr>
            <a:t>cavere</a:t>
          </a:r>
          <a:r>
            <a:rPr lang="uk-UA" sz="1700" kern="1200" dirty="0">
              <a:solidFill>
                <a:schemeClr val="tx1"/>
              </a:solidFill>
            </a:rPr>
            <a:t> – вироблення найкращих формул для різних юридичних актів (договори, заповіти тощо), тобто допомога приватним особам у здійсненні договорів</a:t>
          </a:r>
          <a:endParaRPr lang="ru-RU" sz="1700" kern="1200" dirty="0">
            <a:solidFill>
              <a:schemeClr val="tx1"/>
            </a:solidFill>
          </a:endParaRPr>
        </a:p>
      </dsp:txBody>
      <dsp:txXfrm>
        <a:off x="432030" y="144017"/>
        <a:ext cx="4379549" cy="1368609"/>
      </dsp:txXfrm>
    </dsp:sp>
    <dsp:sp modelId="{3F1807B1-24AC-44D2-96D5-AD1C42DB6B2C}">
      <dsp:nvSpPr>
        <dsp:cNvPr id="0" name=""/>
        <dsp:cNvSpPr/>
      </dsp:nvSpPr>
      <dsp:spPr>
        <a:xfrm flipV="1">
          <a:off x="273755" y="1272944"/>
          <a:ext cx="57529" cy="138430"/>
        </a:xfrm>
        <a:prstGeom prst="rect">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B75AC8-D707-4689-8BF6-4F76BBB05811}">
      <dsp:nvSpPr>
        <dsp:cNvPr id="0" name=""/>
        <dsp:cNvSpPr/>
      </dsp:nvSpPr>
      <dsp:spPr>
        <a:xfrm>
          <a:off x="2520286" y="1584177"/>
          <a:ext cx="4379549" cy="1368609"/>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7005"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dirty="0">
              <a:solidFill>
                <a:schemeClr val="tx1"/>
              </a:solidFill>
            </a:rPr>
            <a:t>Б) </a:t>
          </a:r>
          <a:r>
            <a:rPr lang="uk-UA" sz="1700" b="1" u="sng" kern="1200" dirty="0" err="1">
              <a:solidFill>
                <a:schemeClr val="tx1"/>
              </a:solidFill>
            </a:rPr>
            <a:t>respondere</a:t>
          </a:r>
          <a:r>
            <a:rPr lang="uk-UA" sz="1700" kern="1200" dirty="0">
              <a:solidFill>
                <a:schemeClr val="tx1"/>
              </a:solidFill>
            </a:rPr>
            <a:t> – відповіді на запитання приватних осіб з приводу різних юридичних сумнівів</a:t>
          </a:r>
          <a:endParaRPr lang="ru-RU" sz="1700" kern="1200" dirty="0">
            <a:solidFill>
              <a:schemeClr val="tx1"/>
            </a:solidFill>
          </a:endParaRPr>
        </a:p>
      </dsp:txBody>
      <dsp:txXfrm>
        <a:off x="2520286" y="1584177"/>
        <a:ext cx="4379549" cy="1368609"/>
      </dsp:txXfrm>
    </dsp:sp>
    <dsp:sp modelId="{979278DD-9278-4057-BAC4-DB37BBCC09DF}">
      <dsp:nvSpPr>
        <dsp:cNvPr id="0" name=""/>
        <dsp:cNvSpPr/>
      </dsp:nvSpPr>
      <dsp:spPr>
        <a:xfrm flipH="1">
          <a:off x="4873597" y="1306047"/>
          <a:ext cx="76795" cy="72225"/>
        </a:xfrm>
        <a:prstGeom prst="rect">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2FD8AD-3743-4710-ACFA-2B42AB1B0776}">
      <dsp:nvSpPr>
        <dsp:cNvPr id="0" name=""/>
        <dsp:cNvSpPr/>
      </dsp:nvSpPr>
      <dsp:spPr>
        <a:xfrm>
          <a:off x="4351157" y="3096345"/>
          <a:ext cx="4379549" cy="1368609"/>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7005"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dirty="0">
              <a:solidFill>
                <a:schemeClr val="tx1"/>
              </a:solidFill>
            </a:rPr>
            <a:t>B) </a:t>
          </a:r>
          <a:r>
            <a:rPr lang="uk-UA" sz="1700" b="1" u="sng" kern="1200" dirty="0" err="1">
              <a:solidFill>
                <a:schemeClr val="tx1"/>
              </a:solidFill>
            </a:rPr>
            <a:t>agerе</a:t>
          </a:r>
          <a:r>
            <a:rPr lang="uk-UA" sz="1700" kern="1200" dirty="0">
              <a:solidFill>
                <a:schemeClr val="tx1"/>
              </a:solidFill>
            </a:rPr>
            <a:t> – надання порад щодо подання позовів та процесуального ведення справи</a:t>
          </a:r>
          <a:endParaRPr lang="ru-RU" sz="1700" kern="1200" dirty="0">
            <a:solidFill>
              <a:schemeClr val="tx1"/>
            </a:solidFill>
          </a:endParaRPr>
        </a:p>
      </dsp:txBody>
      <dsp:txXfrm>
        <a:off x="4351157" y="3096345"/>
        <a:ext cx="4379549" cy="1368609"/>
      </dsp:txXfrm>
    </dsp:sp>
    <dsp:sp modelId="{17BEE9C0-99E3-463C-A3D8-75C0BA9590A0}">
      <dsp:nvSpPr>
        <dsp:cNvPr id="0" name=""/>
        <dsp:cNvSpPr/>
      </dsp:nvSpPr>
      <dsp:spPr>
        <a:xfrm flipV="1">
          <a:off x="2580715" y="2826141"/>
          <a:ext cx="53084" cy="82514"/>
        </a:xfrm>
        <a:prstGeom prst="rect">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9B9FE-C62E-4380-A130-DB23EA7F161A}">
      <dsp:nvSpPr>
        <dsp:cNvPr id="0" name=""/>
        <dsp:cNvSpPr/>
      </dsp:nvSpPr>
      <dsp:spPr>
        <a:xfrm rot="5400000">
          <a:off x="-222646" y="223826"/>
          <a:ext cx="1484312" cy="103901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ru-RU" sz="2600" kern="1200" dirty="0"/>
        </a:p>
      </dsp:txBody>
      <dsp:txXfrm rot="-5400000">
        <a:off x="1" y="520688"/>
        <a:ext cx="1039018" cy="445294"/>
      </dsp:txXfrm>
    </dsp:sp>
    <dsp:sp modelId="{9B8B3889-948D-4B04-B2F6-3D8996336647}">
      <dsp:nvSpPr>
        <dsp:cNvPr id="0" name=""/>
        <dsp:cNvSpPr/>
      </dsp:nvSpPr>
      <dsp:spPr>
        <a:xfrm rot="5400000">
          <a:off x="3085107" y="-2044909"/>
          <a:ext cx="964803" cy="5056981"/>
        </a:xfrm>
        <a:prstGeom prst="round2SameRect">
          <a:avLst/>
        </a:prstGeom>
        <a:solidFill>
          <a:schemeClr val="accent2">
            <a:lumMod val="60000"/>
            <a:lumOff val="40000"/>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uk-UA" sz="2900" kern="1200" dirty="0"/>
            <a:t>суб’єкти </a:t>
          </a:r>
          <a:endParaRPr lang="ru-RU" sz="2900" kern="1200" dirty="0"/>
        </a:p>
        <a:p>
          <a:pPr marL="285750" lvl="1" indent="-285750" algn="l" defTabSz="1289050">
            <a:lnSpc>
              <a:spcPct val="90000"/>
            </a:lnSpc>
            <a:spcBef>
              <a:spcPct val="0"/>
            </a:spcBef>
            <a:spcAft>
              <a:spcPct val="15000"/>
            </a:spcAft>
            <a:buChar char="•"/>
          </a:pPr>
          <a:r>
            <a:rPr lang="uk-UA" sz="2900" kern="1200" dirty="0"/>
            <a:t>об’єкти</a:t>
          </a:r>
          <a:endParaRPr lang="ru-RU" sz="2900" kern="1200" dirty="0"/>
        </a:p>
      </dsp:txBody>
      <dsp:txXfrm rot="-5400000">
        <a:off x="1039018" y="48278"/>
        <a:ext cx="5009883" cy="870607"/>
      </dsp:txXfrm>
    </dsp:sp>
    <dsp:sp modelId="{79B7AFAB-07D6-4DCF-AB12-C89E59D84887}">
      <dsp:nvSpPr>
        <dsp:cNvPr id="0" name=""/>
        <dsp:cNvSpPr/>
      </dsp:nvSpPr>
      <dsp:spPr>
        <a:xfrm rot="5400000">
          <a:off x="-222646" y="1512490"/>
          <a:ext cx="1484312" cy="103901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ru-RU" sz="2600" kern="1200"/>
        </a:p>
      </dsp:txBody>
      <dsp:txXfrm rot="-5400000">
        <a:off x="1" y="1809352"/>
        <a:ext cx="1039018" cy="445294"/>
      </dsp:txXfrm>
    </dsp:sp>
    <dsp:sp modelId="{5E5DCDAE-C3D8-4ED7-9448-73AD2F959EB5}">
      <dsp:nvSpPr>
        <dsp:cNvPr id="0" name=""/>
        <dsp:cNvSpPr/>
      </dsp:nvSpPr>
      <dsp:spPr>
        <a:xfrm rot="5400000">
          <a:off x="3085107" y="-756245"/>
          <a:ext cx="964803" cy="5056981"/>
        </a:xfrm>
        <a:prstGeom prst="round2SameRect">
          <a:avLst/>
        </a:prstGeom>
        <a:solidFill>
          <a:schemeClr val="accent2">
            <a:lumMod val="60000"/>
            <a:lumOff val="40000"/>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uk-UA" sz="2900" kern="1200" dirty="0"/>
            <a:t>засоби</a:t>
          </a:r>
          <a:endParaRPr lang="ru-RU" sz="2900" kern="1200" dirty="0"/>
        </a:p>
        <a:p>
          <a:pPr marL="285750" lvl="1" indent="-285750" algn="l" defTabSz="1289050">
            <a:lnSpc>
              <a:spcPct val="90000"/>
            </a:lnSpc>
            <a:spcBef>
              <a:spcPct val="0"/>
            </a:spcBef>
            <a:spcAft>
              <a:spcPct val="15000"/>
            </a:spcAft>
            <a:buChar char="•"/>
          </a:pPr>
          <a:r>
            <a:rPr lang="uk-UA" sz="2900" kern="1200" dirty="0"/>
            <a:t>форми </a:t>
          </a:r>
          <a:endParaRPr lang="ru-RU" sz="2900" kern="1200" dirty="0"/>
        </a:p>
      </dsp:txBody>
      <dsp:txXfrm rot="-5400000">
        <a:off x="1039018" y="1336942"/>
        <a:ext cx="5009883" cy="870607"/>
      </dsp:txXfrm>
    </dsp:sp>
    <dsp:sp modelId="{03F1936A-A963-47F4-86E9-2F33792AC869}">
      <dsp:nvSpPr>
        <dsp:cNvPr id="0" name=""/>
        <dsp:cNvSpPr/>
      </dsp:nvSpPr>
      <dsp:spPr>
        <a:xfrm rot="5400000">
          <a:off x="-222646" y="2801154"/>
          <a:ext cx="1484312" cy="1039018"/>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ru-RU" sz="2600" kern="1200"/>
        </a:p>
      </dsp:txBody>
      <dsp:txXfrm rot="-5400000">
        <a:off x="1" y="3098016"/>
        <a:ext cx="1039018" cy="445294"/>
      </dsp:txXfrm>
    </dsp:sp>
    <dsp:sp modelId="{C485B276-22C7-411E-8D6E-0B814B1892F9}">
      <dsp:nvSpPr>
        <dsp:cNvPr id="0" name=""/>
        <dsp:cNvSpPr/>
      </dsp:nvSpPr>
      <dsp:spPr>
        <a:xfrm rot="5400000">
          <a:off x="3085107" y="532418"/>
          <a:ext cx="964803" cy="5056981"/>
        </a:xfrm>
        <a:prstGeom prst="round2SameRect">
          <a:avLst/>
        </a:prstGeom>
        <a:solidFill>
          <a:schemeClr val="accent2">
            <a:lumMod val="60000"/>
            <a:lumOff val="40000"/>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uk-UA" sz="2900" kern="1200" dirty="0"/>
            <a:t>методи </a:t>
          </a:r>
          <a:endParaRPr lang="ru-RU" sz="2900" kern="1200" dirty="0"/>
        </a:p>
        <a:p>
          <a:pPr marL="285750" lvl="1" indent="-285750" algn="l" defTabSz="1289050">
            <a:lnSpc>
              <a:spcPct val="90000"/>
            </a:lnSpc>
            <a:spcBef>
              <a:spcPct val="0"/>
            </a:spcBef>
            <a:spcAft>
              <a:spcPct val="15000"/>
            </a:spcAft>
            <a:buChar char="•"/>
          </a:pPr>
          <a:r>
            <a:rPr lang="uk-UA" sz="2900" kern="1200" dirty="0"/>
            <a:t>функції</a:t>
          </a:r>
          <a:endParaRPr lang="ru-RU" sz="2900" kern="1200" dirty="0"/>
        </a:p>
      </dsp:txBody>
      <dsp:txXfrm rot="-5400000">
        <a:off x="1039018" y="2625605"/>
        <a:ext cx="5009883" cy="8706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005C8-8402-4F59-901D-D2E74C188A97}">
      <dsp:nvSpPr>
        <dsp:cNvPr id="0" name=""/>
        <dsp:cNvSpPr/>
      </dsp:nvSpPr>
      <dsp:spPr>
        <a:xfrm rot="5400000">
          <a:off x="3563283" y="-1852230"/>
          <a:ext cx="999864" cy="495808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uk-UA" sz="2700" kern="1200" noProof="0" dirty="0"/>
            <a:t>освітня</a:t>
          </a:r>
        </a:p>
        <a:p>
          <a:pPr marL="228600" lvl="1" indent="-228600" algn="l" defTabSz="1200150">
            <a:lnSpc>
              <a:spcPct val="90000"/>
            </a:lnSpc>
            <a:spcBef>
              <a:spcPct val="0"/>
            </a:spcBef>
            <a:spcAft>
              <a:spcPct val="15000"/>
            </a:spcAft>
            <a:buChar char="•"/>
          </a:pPr>
          <a:r>
            <a:rPr lang="uk-UA" sz="2700" kern="1200" noProof="0" dirty="0"/>
            <a:t>наукова</a:t>
          </a:r>
        </a:p>
      </dsp:txBody>
      <dsp:txXfrm rot="-5400000">
        <a:off x="1584176" y="175686"/>
        <a:ext cx="4909271" cy="902246"/>
      </dsp:txXfrm>
    </dsp:sp>
    <dsp:sp modelId="{221ED96E-8459-4B37-BE03-A88EE91A9505}">
      <dsp:nvSpPr>
        <dsp:cNvPr id="0" name=""/>
        <dsp:cNvSpPr/>
      </dsp:nvSpPr>
      <dsp:spPr>
        <a:xfrm>
          <a:off x="1204743" y="1893"/>
          <a:ext cx="379432" cy="1249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lvl="0" indent="0" algn="ctr" defTabSz="311150">
            <a:lnSpc>
              <a:spcPct val="90000"/>
            </a:lnSpc>
            <a:spcBef>
              <a:spcPct val="0"/>
            </a:spcBef>
            <a:spcAft>
              <a:spcPct val="35000"/>
            </a:spcAft>
            <a:buNone/>
          </a:pPr>
          <a:endParaRPr lang="ru-RU" sz="700" kern="1200" dirty="0"/>
        </a:p>
      </dsp:txBody>
      <dsp:txXfrm>
        <a:off x="1223265" y="20415"/>
        <a:ext cx="342388" cy="1212786"/>
      </dsp:txXfrm>
    </dsp:sp>
    <dsp:sp modelId="{9686DB58-4AB3-4622-A697-4A7D7F8B832F}">
      <dsp:nvSpPr>
        <dsp:cNvPr id="0" name=""/>
        <dsp:cNvSpPr/>
      </dsp:nvSpPr>
      <dsp:spPr>
        <a:xfrm rot="5400000">
          <a:off x="3524517" y="-539908"/>
          <a:ext cx="999864" cy="495808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uk-UA" sz="2700" kern="1200" noProof="0" dirty="0"/>
            <a:t>практична</a:t>
          </a:r>
        </a:p>
        <a:p>
          <a:pPr marL="228600" lvl="1" indent="-228600" algn="l" defTabSz="1200150">
            <a:lnSpc>
              <a:spcPct val="90000"/>
            </a:lnSpc>
            <a:spcBef>
              <a:spcPct val="0"/>
            </a:spcBef>
            <a:spcAft>
              <a:spcPct val="15000"/>
            </a:spcAft>
            <a:buChar char="•"/>
          </a:pPr>
          <a:r>
            <a:rPr lang="uk-UA" sz="2700" kern="1200" noProof="0" dirty="0"/>
            <a:t>усна (вербальна)</a:t>
          </a:r>
        </a:p>
      </dsp:txBody>
      <dsp:txXfrm rot="-5400000">
        <a:off x="1545410" y="1488008"/>
        <a:ext cx="4909271" cy="902246"/>
      </dsp:txXfrm>
    </dsp:sp>
    <dsp:sp modelId="{C662281B-CD22-4D6C-B3CC-00AFA89D94B0}">
      <dsp:nvSpPr>
        <dsp:cNvPr id="0" name=""/>
        <dsp:cNvSpPr/>
      </dsp:nvSpPr>
      <dsp:spPr>
        <a:xfrm>
          <a:off x="1204743" y="1314216"/>
          <a:ext cx="340666" cy="1249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22860" bIns="11430" numCol="1" spcCol="1270" anchor="ctr" anchorCtr="0">
          <a:noAutofit/>
        </a:bodyPr>
        <a:lstStyle/>
        <a:p>
          <a:pPr marL="0" lvl="0" indent="0" algn="ctr" defTabSz="266700">
            <a:lnSpc>
              <a:spcPct val="90000"/>
            </a:lnSpc>
            <a:spcBef>
              <a:spcPct val="0"/>
            </a:spcBef>
            <a:spcAft>
              <a:spcPct val="35000"/>
            </a:spcAft>
            <a:buNone/>
          </a:pPr>
          <a:endParaRPr lang="ru-RU" sz="600" kern="1200" dirty="0"/>
        </a:p>
      </dsp:txBody>
      <dsp:txXfrm>
        <a:off x="1221373" y="1330846"/>
        <a:ext cx="307406" cy="1216570"/>
      </dsp:txXfrm>
    </dsp:sp>
    <dsp:sp modelId="{0C5BEB58-F681-457E-B6BC-3178E1566834}">
      <dsp:nvSpPr>
        <dsp:cNvPr id="0" name=""/>
        <dsp:cNvSpPr/>
      </dsp:nvSpPr>
      <dsp:spPr>
        <a:xfrm rot="5400000">
          <a:off x="3524490" y="772413"/>
          <a:ext cx="999864" cy="495808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uk-UA" sz="2700" kern="1200" noProof="0" dirty="0"/>
            <a:t>письмова</a:t>
          </a:r>
        </a:p>
        <a:p>
          <a:pPr marL="228600" lvl="1" indent="-228600" algn="l" defTabSz="1200150">
            <a:lnSpc>
              <a:spcPct val="90000"/>
            </a:lnSpc>
            <a:spcBef>
              <a:spcPct val="0"/>
            </a:spcBef>
            <a:spcAft>
              <a:spcPct val="15000"/>
            </a:spcAft>
            <a:buChar char="•"/>
          </a:pPr>
          <a:r>
            <a:rPr lang="ru-RU" sz="2700" kern="1200" dirty="0"/>
            <a:t>конклюдентна</a:t>
          </a:r>
        </a:p>
      </dsp:txBody>
      <dsp:txXfrm rot="-5400000">
        <a:off x="1545383" y="2800330"/>
        <a:ext cx="4909271" cy="902246"/>
      </dsp:txXfrm>
    </dsp:sp>
    <dsp:sp modelId="{123B01FC-4EA6-4436-8C19-105DE39F26B6}">
      <dsp:nvSpPr>
        <dsp:cNvPr id="0" name=""/>
        <dsp:cNvSpPr/>
      </dsp:nvSpPr>
      <dsp:spPr>
        <a:xfrm flipH="1">
          <a:off x="1204743" y="2626538"/>
          <a:ext cx="340638" cy="1249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22860" bIns="11430" numCol="1" spcCol="1270" anchor="ctr" anchorCtr="0">
          <a:noAutofit/>
        </a:bodyPr>
        <a:lstStyle/>
        <a:p>
          <a:pPr marL="0" lvl="0" indent="0" algn="ctr" defTabSz="266700">
            <a:lnSpc>
              <a:spcPct val="90000"/>
            </a:lnSpc>
            <a:spcBef>
              <a:spcPct val="0"/>
            </a:spcBef>
            <a:spcAft>
              <a:spcPct val="35000"/>
            </a:spcAft>
            <a:buNone/>
          </a:pPr>
          <a:endParaRPr lang="ru-RU" sz="600" kern="1200" dirty="0"/>
        </a:p>
      </dsp:txBody>
      <dsp:txXfrm>
        <a:off x="1221372" y="2643167"/>
        <a:ext cx="307380" cy="12165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DCCAB-1648-4EA1-859A-8BC2001040F7}">
      <dsp:nvSpPr>
        <dsp:cNvPr id="0" name=""/>
        <dsp:cNvSpPr/>
      </dsp:nvSpPr>
      <dsp:spPr>
        <a:xfrm>
          <a:off x="3918857" y="0"/>
          <a:ext cx="1306285"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Ведення юридичної справи</a:t>
          </a:r>
          <a:endParaRPr lang="ru-RU" sz="2000" kern="1200" dirty="0"/>
        </a:p>
      </dsp:txBody>
      <dsp:txXfrm>
        <a:off x="3918857" y="0"/>
        <a:ext cx="1306285" cy="860184"/>
      </dsp:txXfrm>
    </dsp:sp>
    <dsp:sp modelId="{F8FA4B30-B717-48F0-B518-77DEF2819171}">
      <dsp:nvSpPr>
        <dsp:cNvPr id="0" name=""/>
        <dsp:cNvSpPr/>
      </dsp:nvSpPr>
      <dsp:spPr>
        <a:xfrm>
          <a:off x="3265714" y="860184"/>
          <a:ext cx="2612571"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Складання юридичних документів</a:t>
          </a:r>
          <a:endParaRPr lang="ru-RU" sz="2000" kern="1200" dirty="0"/>
        </a:p>
      </dsp:txBody>
      <dsp:txXfrm>
        <a:off x="3722914" y="860184"/>
        <a:ext cx="1698171" cy="860184"/>
      </dsp:txXfrm>
    </dsp:sp>
    <dsp:sp modelId="{342BE6EF-CEA2-4129-B352-37EB93F96E59}">
      <dsp:nvSpPr>
        <dsp:cNvPr id="0" name=""/>
        <dsp:cNvSpPr/>
      </dsp:nvSpPr>
      <dsp:spPr>
        <a:xfrm>
          <a:off x="2612571" y="1720368"/>
          <a:ext cx="3918857"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Юридичне консультування</a:t>
          </a:r>
          <a:endParaRPr lang="ru-RU" sz="2000" kern="1200" dirty="0"/>
        </a:p>
      </dsp:txBody>
      <dsp:txXfrm>
        <a:off x="3298371" y="1720368"/>
        <a:ext cx="2547257" cy="860184"/>
      </dsp:txXfrm>
    </dsp:sp>
    <dsp:sp modelId="{77080C7B-372A-4FC6-9D0E-A32EE676B7FE}">
      <dsp:nvSpPr>
        <dsp:cNvPr id="0" name=""/>
        <dsp:cNvSpPr/>
      </dsp:nvSpPr>
      <dsp:spPr>
        <a:xfrm>
          <a:off x="1959428" y="2580552"/>
          <a:ext cx="5225142"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Виступи у юридичних установах</a:t>
          </a:r>
          <a:endParaRPr lang="ru-RU" sz="2000" kern="1200" dirty="0"/>
        </a:p>
      </dsp:txBody>
      <dsp:txXfrm>
        <a:off x="2873828" y="2580552"/>
        <a:ext cx="3396342" cy="860184"/>
      </dsp:txXfrm>
    </dsp:sp>
    <dsp:sp modelId="{85779576-5A9E-4BE1-905A-661C63EC35E6}">
      <dsp:nvSpPr>
        <dsp:cNvPr id="0" name=""/>
        <dsp:cNvSpPr/>
      </dsp:nvSpPr>
      <dsp:spPr>
        <a:xfrm>
          <a:off x="1306285" y="3440736"/>
          <a:ext cx="6531428"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Тлумачення текстів нормативно-правових актів</a:t>
          </a:r>
          <a:endParaRPr lang="ru-RU" sz="2000" kern="1200" dirty="0"/>
        </a:p>
      </dsp:txBody>
      <dsp:txXfrm>
        <a:off x="2449285" y="3440736"/>
        <a:ext cx="4245428" cy="860184"/>
      </dsp:txXfrm>
    </dsp:sp>
    <dsp:sp modelId="{6075261C-8CA0-4421-95A1-1AFCA9D5A5D4}">
      <dsp:nvSpPr>
        <dsp:cNvPr id="0" name=""/>
        <dsp:cNvSpPr/>
      </dsp:nvSpPr>
      <dsp:spPr>
        <a:xfrm>
          <a:off x="653142" y="4300920"/>
          <a:ext cx="7837714"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Правове виховання, правова агітація та пропаганда правових знань</a:t>
          </a:r>
          <a:endParaRPr lang="ru-RU" sz="2000" kern="1200" dirty="0"/>
        </a:p>
      </dsp:txBody>
      <dsp:txXfrm>
        <a:off x="2024742" y="4300920"/>
        <a:ext cx="5094514" cy="860184"/>
      </dsp:txXfrm>
    </dsp:sp>
    <dsp:sp modelId="{77A505DA-F359-48D1-891D-096DFC853031}">
      <dsp:nvSpPr>
        <dsp:cNvPr id="0" name=""/>
        <dsp:cNvSpPr/>
      </dsp:nvSpPr>
      <dsp:spPr>
        <a:xfrm>
          <a:off x="0" y="5161104"/>
          <a:ext cx="9143999" cy="860184"/>
        </a:xfrm>
        <a:prstGeom prst="trapezoid">
          <a:avLst>
            <a:gd name="adj" fmla="val 75931"/>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uk-UA" sz="2000" kern="1200" dirty="0"/>
            <a:t>Правове навчання в юридичних навчальних закладах</a:t>
          </a:r>
          <a:endParaRPr lang="ru-RU" sz="2000" kern="1200" dirty="0"/>
        </a:p>
      </dsp:txBody>
      <dsp:txXfrm>
        <a:off x="1600199" y="5161104"/>
        <a:ext cx="5943600" cy="8601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769DC-35DF-4EDE-8F23-2C93B3B2C960}">
      <dsp:nvSpPr>
        <dsp:cNvPr id="0" name=""/>
        <dsp:cNvSpPr/>
      </dsp:nvSpPr>
      <dsp:spPr>
        <a:xfrm>
          <a:off x="0" y="0"/>
          <a:ext cx="9144000" cy="0"/>
        </a:xfrm>
        <a:prstGeom prst="line">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678BED-4797-438E-AF10-B2EF1AE135C6}">
      <dsp:nvSpPr>
        <dsp:cNvPr id="0" name=""/>
        <dsp:cNvSpPr/>
      </dsp:nvSpPr>
      <dsp:spPr>
        <a:xfrm>
          <a:off x="0" y="0"/>
          <a:ext cx="1828800" cy="4210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163830" tIns="163830" rIns="163830" bIns="163830" numCol="1" spcCol="1270" anchor="t" anchorCtr="0">
          <a:noAutofit/>
        </a:bodyPr>
        <a:lstStyle/>
        <a:p>
          <a:pPr marL="0" lvl="0" indent="0" algn="ctr" defTabSz="1911350">
            <a:lnSpc>
              <a:spcPct val="90000"/>
            </a:lnSpc>
            <a:spcBef>
              <a:spcPct val="0"/>
            </a:spcBef>
            <a:spcAft>
              <a:spcPct val="35000"/>
            </a:spcAft>
            <a:buNone/>
          </a:pPr>
          <a:r>
            <a:rPr lang="uk-UA" sz="4300" b="1" kern="1200" dirty="0"/>
            <a:t>За соціальними сферами:</a:t>
          </a:r>
          <a:endParaRPr lang="ru-RU" sz="4300" b="1" kern="1200" dirty="0"/>
        </a:p>
      </dsp:txBody>
      <dsp:txXfrm>
        <a:off x="0" y="0"/>
        <a:ext cx="1828800" cy="4210050"/>
      </dsp:txXfrm>
    </dsp:sp>
    <dsp:sp modelId="{47CF4549-C317-41BD-ACB4-497B9CD642EC}">
      <dsp:nvSpPr>
        <dsp:cNvPr id="0" name=""/>
        <dsp:cNvSpPr/>
      </dsp:nvSpPr>
      <dsp:spPr>
        <a:xfrm>
          <a:off x="1965960" y="65782"/>
          <a:ext cx="7178040" cy="1315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uk-UA" sz="3300" kern="1200" dirty="0"/>
            <a:t>У економіці</a:t>
          </a:r>
        </a:p>
        <a:p>
          <a:pPr marL="0" lvl="0" indent="0" algn="l" defTabSz="1466850">
            <a:lnSpc>
              <a:spcPct val="90000"/>
            </a:lnSpc>
            <a:spcBef>
              <a:spcPct val="0"/>
            </a:spcBef>
            <a:spcAft>
              <a:spcPct val="35000"/>
            </a:spcAft>
            <a:buNone/>
          </a:pPr>
          <a:endParaRPr lang="ru-RU" sz="3300" kern="1200" dirty="0"/>
        </a:p>
      </dsp:txBody>
      <dsp:txXfrm>
        <a:off x="1965960" y="65782"/>
        <a:ext cx="7178040" cy="1315640"/>
      </dsp:txXfrm>
    </dsp:sp>
    <dsp:sp modelId="{7F76A449-812D-483C-A47A-84AA1D58C062}">
      <dsp:nvSpPr>
        <dsp:cNvPr id="0" name=""/>
        <dsp:cNvSpPr/>
      </dsp:nvSpPr>
      <dsp:spPr>
        <a:xfrm>
          <a:off x="1828800" y="1381422"/>
          <a:ext cx="7315200"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678768-6BB7-493E-B928-4042B437AA74}">
      <dsp:nvSpPr>
        <dsp:cNvPr id="0" name=""/>
        <dsp:cNvSpPr/>
      </dsp:nvSpPr>
      <dsp:spPr>
        <a:xfrm>
          <a:off x="1965960" y="1447204"/>
          <a:ext cx="7178040" cy="1315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uk-UA" sz="3300" kern="1200" dirty="0"/>
            <a:t>У політиці</a:t>
          </a:r>
        </a:p>
        <a:p>
          <a:pPr lvl="0" algn="l" defTabSz="977900">
            <a:lnSpc>
              <a:spcPct val="90000"/>
            </a:lnSpc>
            <a:spcBef>
              <a:spcPct val="0"/>
            </a:spcBef>
            <a:spcAft>
              <a:spcPct val="35000"/>
            </a:spcAft>
            <a:buNone/>
          </a:pPr>
          <a:endParaRPr lang="ru-RU" sz="3300" kern="1200" dirty="0"/>
        </a:p>
      </dsp:txBody>
      <dsp:txXfrm>
        <a:off x="1965960" y="1447204"/>
        <a:ext cx="7178040" cy="1315640"/>
      </dsp:txXfrm>
    </dsp:sp>
    <dsp:sp modelId="{5BBF7A48-461F-448E-9F9C-8228180AB22E}">
      <dsp:nvSpPr>
        <dsp:cNvPr id="0" name=""/>
        <dsp:cNvSpPr/>
      </dsp:nvSpPr>
      <dsp:spPr>
        <a:xfrm>
          <a:off x="1828800" y="2762845"/>
          <a:ext cx="7315200"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12613-C0B2-434E-B929-8ED0AB998316}">
      <dsp:nvSpPr>
        <dsp:cNvPr id="0" name=""/>
        <dsp:cNvSpPr/>
      </dsp:nvSpPr>
      <dsp:spPr>
        <a:xfrm>
          <a:off x="1965960" y="2828627"/>
          <a:ext cx="7178040" cy="1315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uk-UA" sz="3300" kern="1200" dirty="0"/>
            <a:t>У духовній сфері </a:t>
          </a:r>
          <a:endParaRPr lang="ru-RU" sz="3300" kern="1200" dirty="0"/>
        </a:p>
      </dsp:txBody>
      <dsp:txXfrm>
        <a:off x="1965960" y="2828627"/>
        <a:ext cx="7178040" cy="1315640"/>
      </dsp:txXfrm>
    </dsp:sp>
    <dsp:sp modelId="{64BBBCDB-92A1-495E-B05D-0ED470A564C0}">
      <dsp:nvSpPr>
        <dsp:cNvPr id="0" name=""/>
        <dsp:cNvSpPr/>
      </dsp:nvSpPr>
      <dsp:spPr>
        <a:xfrm>
          <a:off x="1828800" y="4144267"/>
          <a:ext cx="7315200"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3B0103-CC6F-4983-98C7-C9F86A84C9AB}">
      <dsp:nvSpPr>
        <dsp:cNvPr id="0" name=""/>
        <dsp:cNvSpPr/>
      </dsp:nvSpPr>
      <dsp:spPr>
        <a:xfrm>
          <a:off x="4612588" y="1084774"/>
          <a:ext cx="2673363" cy="1089328"/>
        </a:xfrm>
        <a:custGeom>
          <a:avLst/>
          <a:gdLst/>
          <a:ahLst/>
          <a:cxnLst/>
          <a:rect l="0" t="0" r="0" b="0"/>
          <a:pathLst>
            <a:path>
              <a:moveTo>
                <a:pt x="0" y="0"/>
              </a:moveTo>
              <a:lnTo>
                <a:pt x="0" y="899521"/>
              </a:lnTo>
              <a:lnTo>
                <a:pt x="2673363" y="899521"/>
              </a:lnTo>
              <a:lnTo>
                <a:pt x="2673363" y="108932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7F651E-71AF-441B-9E61-11AB8E344393}">
      <dsp:nvSpPr>
        <dsp:cNvPr id="0" name=""/>
        <dsp:cNvSpPr/>
      </dsp:nvSpPr>
      <dsp:spPr>
        <a:xfrm>
          <a:off x="4612588" y="1084774"/>
          <a:ext cx="169176" cy="1089328"/>
        </a:xfrm>
        <a:custGeom>
          <a:avLst/>
          <a:gdLst/>
          <a:ahLst/>
          <a:cxnLst/>
          <a:rect l="0" t="0" r="0" b="0"/>
          <a:pathLst>
            <a:path>
              <a:moveTo>
                <a:pt x="0" y="0"/>
              </a:moveTo>
              <a:lnTo>
                <a:pt x="0" y="899521"/>
              </a:lnTo>
              <a:lnTo>
                <a:pt x="169176" y="899521"/>
              </a:lnTo>
              <a:lnTo>
                <a:pt x="169176" y="108932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1CD594-A8CE-40A3-A0EA-F884E882AC3A}">
      <dsp:nvSpPr>
        <dsp:cNvPr id="0" name=""/>
        <dsp:cNvSpPr/>
      </dsp:nvSpPr>
      <dsp:spPr>
        <a:xfrm>
          <a:off x="2277576" y="3475141"/>
          <a:ext cx="1252093" cy="595882"/>
        </a:xfrm>
        <a:custGeom>
          <a:avLst/>
          <a:gdLst/>
          <a:ahLst/>
          <a:cxnLst/>
          <a:rect l="0" t="0" r="0" b="0"/>
          <a:pathLst>
            <a:path>
              <a:moveTo>
                <a:pt x="0" y="0"/>
              </a:moveTo>
              <a:lnTo>
                <a:pt x="0" y="406076"/>
              </a:lnTo>
              <a:lnTo>
                <a:pt x="1252093" y="406076"/>
              </a:lnTo>
              <a:lnTo>
                <a:pt x="1252093" y="59588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72A503-5DB1-435C-AC24-417125A1A661}">
      <dsp:nvSpPr>
        <dsp:cNvPr id="0" name=""/>
        <dsp:cNvSpPr/>
      </dsp:nvSpPr>
      <dsp:spPr>
        <a:xfrm>
          <a:off x="1025482" y="3475141"/>
          <a:ext cx="1252093" cy="595882"/>
        </a:xfrm>
        <a:custGeom>
          <a:avLst/>
          <a:gdLst/>
          <a:ahLst/>
          <a:cxnLst/>
          <a:rect l="0" t="0" r="0" b="0"/>
          <a:pathLst>
            <a:path>
              <a:moveTo>
                <a:pt x="1252093" y="0"/>
              </a:moveTo>
              <a:lnTo>
                <a:pt x="1252093" y="406076"/>
              </a:lnTo>
              <a:lnTo>
                <a:pt x="0" y="406076"/>
              </a:lnTo>
              <a:lnTo>
                <a:pt x="0" y="59588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3B1A08-85E8-4A70-BF9B-B1A070168727}">
      <dsp:nvSpPr>
        <dsp:cNvPr id="0" name=""/>
        <dsp:cNvSpPr/>
      </dsp:nvSpPr>
      <dsp:spPr>
        <a:xfrm>
          <a:off x="2277576" y="1084774"/>
          <a:ext cx="2335011" cy="1089328"/>
        </a:xfrm>
        <a:custGeom>
          <a:avLst/>
          <a:gdLst/>
          <a:ahLst/>
          <a:cxnLst/>
          <a:rect l="0" t="0" r="0" b="0"/>
          <a:pathLst>
            <a:path>
              <a:moveTo>
                <a:pt x="2335011" y="0"/>
              </a:moveTo>
              <a:lnTo>
                <a:pt x="2335011" y="899521"/>
              </a:lnTo>
              <a:lnTo>
                <a:pt x="0" y="899521"/>
              </a:lnTo>
              <a:lnTo>
                <a:pt x="0" y="108932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89B52D-4688-47D8-BDF7-370CD4534B33}">
      <dsp:nvSpPr>
        <dsp:cNvPr id="0" name=""/>
        <dsp:cNvSpPr/>
      </dsp:nvSpPr>
      <dsp:spPr>
        <a:xfrm>
          <a:off x="2364627" y="-216264"/>
          <a:ext cx="4495920" cy="13010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11C52C-DA10-4887-A752-4F1B4B07A9B2}">
      <dsp:nvSpPr>
        <dsp:cNvPr id="0" name=""/>
        <dsp:cNvSpPr/>
      </dsp:nvSpPr>
      <dsp:spPr>
        <a:xfrm>
          <a:off x="2592281" y="5"/>
          <a:ext cx="4495920" cy="13010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b="1" i="1" u="sng" kern="1200" dirty="0"/>
            <a:t>За </a:t>
          </a:r>
          <a:r>
            <a:rPr lang="ru-RU" sz="3200" b="1" i="1" u="sng" kern="1200" dirty="0" err="1"/>
            <a:t>змістом</a:t>
          </a:r>
          <a:r>
            <a:rPr lang="ru-RU" sz="3200" b="1" i="1" u="sng" kern="1200" dirty="0"/>
            <a:t> </a:t>
          </a:r>
          <a:r>
            <a:rPr lang="ru-RU" sz="3200" b="1" i="1" u="sng" kern="1200" dirty="0" err="1"/>
            <a:t>інтелектуальної</a:t>
          </a:r>
          <a:r>
            <a:rPr lang="ru-RU" sz="3200" b="1" i="1" u="sng" kern="1200" dirty="0"/>
            <a:t> </a:t>
          </a:r>
          <a:r>
            <a:rPr lang="ru-RU" sz="3200" b="1" i="1" u="sng" kern="1200" dirty="0" err="1"/>
            <a:t>роботи</a:t>
          </a:r>
          <a:r>
            <a:rPr lang="ru-RU" sz="3200" b="1" i="1" u="sng" kern="1200" dirty="0"/>
            <a:t>:</a:t>
          </a:r>
          <a:endParaRPr lang="uk-UA" sz="3200" kern="1200" dirty="0">
            <a:solidFill>
              <a:srgbClr val="FF0000"/>
            </a:solidFill>
          </a:endParaRPr>
        </a:p>
      </dsp:txBody>
      <dsp:txXfrm>
        <a:off x="2630387" y="38111"/>
        <a:ext cx="4419708" cy="1224827"/>
      </dsp:txXfrm>
    </dsp:sp>
    <dsp:sp modelId="{180E8EDA-8A72-4E31-A189-89A8D0565ECA}">
      <dsp:nvSpPr>
        <dsp:cNvPr id="0" name=""/>
        <dsp:cNvSpPr/>
      </dsp:nvSpPr>
      <dsp:spPr>
        <a:xfrm>
          <a:off x="1253136" y="2174102"/>
          <a:ext cx="2048880" cy="13010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8B671A-6683-410E-AA7D-20FDCF77BB7B}">
      <dsp:nvSpPr>
        <dsp:cNvPr id="0" name=""/>
        <dsp:cNvSpPr/>
      </dsp:nvSpPr>
      <dsp:spPr>
        <a:xfrm>
          <a:off x="1480789" y="2390373"/>
          <a:ext cx="2048880" cy="13010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u-RU" sz="1900" kern="1200" dirty="0" err="1"/>
            <a:t>реконструктивна</a:t>
          </a:r>
          <a:r>
            <a:rPr lang="ru-RU" sz="1900" kern="1200" dirty="0"/>
            <a:t> </a:t>
          </a:r>
          <a:endParaRPr lang="uk-UA" sz="1900" kern="1200" dirty="0"/>
        </a:p>
      </dsp:txBody>
      <dsp:txXfrm>
        <a:off x="1518895" y="2428479"/>
        <a:ext cx="1972668" cy="1224827"/>
      </dsp:txXfrm>
    </dsp:sp>
    <dsp:sp modelId="{79664251-C062-4451-9D7E-E5676D9E54E3}">
      <dsp:nvSpPr>
        <dsp:cNvPr id="0" name=""/>
        <dsp:cNvSpPr/>
      </dsp:nvSpPr>
      <dsp:spPr>
        <a:xfrm>
          <a:off x="1042" y="4071024"/>
          <a:ext cx="2048880" cy="13010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851BEA-8EAC-4D69-BE22-94B80EF919C5}">
      <dsp:nvSpPr>
        <dsp:cNvPr id="0" name=""/>
        <dsp:cNvSpPr/>
      </dsp:nvSpPr>
      <dsp:spPr>
        <a:xfrm>
          <a:off x="228695" y="4287295"/>
          <a:ext cx="2048880" cy="13010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u-RU" sz="1900" kern="1200" dirty="0" err="1"/>
            <a:t>реєстраційна</a:t>
          </a:r>
          <a:r>
            <a:rPr lang="ru-RU" sz="1900" kern="1200" dirty="0"/>
            <a:t> </a:t>
          </a:r>
          <a:endParaRPr lang="uk-UA" sz="1900" kern="1200" dirty="0"/>
        </a:p>
      </dsp:txBody>
      <dsp:txXfrm>
        <a:off x="266801" y="4325401"/>
        <a:ext cx="1972668" cy="1224827"/>
      </dsp:txXfrm>
    </dsp:sp>
    <dsp:sp modelId="{1F7198FC-7A6C-477A-8BB2-C5057B191DAA}">
      <dsp:nvSpPr>
        <dsp:cNvPr id="0" name=""/>
        <dsp:cNvSpPr/>
      </dsp:nvSpPr>
      <dsp:spPr>
        <a:xfrm>
          <a:off x="2505229" y="4071024"/>
          <a:ext cx="2048880" cy="13010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56CC22-C4A1-4241-90B7-66C77D734A54}">
      <dsp:nvSpPr>
        <dsp:cNvPr id="0" name=""/>
        <dsp:cNvSpPr/>
      </dsp:nvSpPr>
      <dsp:spPr>
        <a:xfrm>
          <a:off x="2732883" y="4287295"/>
          <a:ext cx="2048880" cy="13010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u-RU" sz="1900" kern="1200"/>
            <a:t>комунікативна </a:t>
          </a:r>
          <a:endParaRPr lang="uk-UA" sz="1900" kern="1200"/>
        </a:p>
      </dsp:txBody>
      <dsp:txXfrm>
        <a:off x="2770989" y="4325401"/>
        <a:ext cx="1972668" cy="1224827"/>
      </dsp:txXfrm>
    </dsp:sp>
    <dsp:sp modelId="{BE4BA885-4E16-4BCD-BBB1-2E1F1E603A13}">
      <dsp:nvSpPr>
        <dsp:cNvPr id="0" name=""/>
        <dsp:cNvSpPr/>
      </dsp:nvSpPr>
      <dsp:spPr>
        <a:xfrm>
          <a:off x="3757323" y="2174102"/>
          <a:ext cx="2048880" cy="13010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CA353A-A1C5-4E3D-835E-347D0DEE2F93}">
      <dsp:nvSpPr>
        <dsp:cNvPr id="0" name=""/>
        <dsp:cNvSpPr/>
      </dsp:nvSpPr>
      <dsp:spPr>
        <a:xfrm>
          <a:off x="3984977" y="2390373"/>
          <a:ext cx="2048880" cy="13010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u-RU" sz="1900" kern="1200"/>
            <a:t>пізнавально-пошукова</a:t>
          </a:r>
          <a:r>
            <a:rPr lang="ru-RU" sz="1900" kern="1200" dirty="0"/>
            <a:t> </a:t>
          </a:r>
          <a:endParaRPr lang="uk-UA" sz="1900" kern="1200" dirty="0"/>
        </a:p>
      </dsp:txBody>
      <dsp:txXfrm>
        <a:off x="4023083" y="2428479"/>
        <a:ext cx="1972668" cy="1224827"/>
      </dsp:txXfrm>
    </dsp:sp>
    <dsp:sp modelId="{0B0DF6B7-A0CF-462B-BE76-75FAAC50BAD9}">
      <dsp:nvSpPr>
        <dsp:cNvPr id="0" name=""/>
        <dsp:cNvSpPr/>
      </dsp:nvSpPr>
      <dsp:spPr>
        <a:xfrm>
          <a:off x="6261511" y="2174102"/>
          <a:ext cx="2048880" cy="13010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62D1A1-827F-4C74-9C04-CA98CD3F1EC2}">
      <dsp:nvSpPr>
        <dsp:cNvPr id="0" name=""/>
        <dsp:cNvSpPr/>
      </dsp:nvSpPr>
      <dsp:spPr>
        <a:xfrm>
          <a:off x="6489164" y="2390373"/>
          <a:ext cx="2048880" cy="13010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u-RU" sz="1900" kern="1200" dirty="0" err="1"/>
            <a:t>організаційна</a:t>
          </a:r>
          <a:endParaRPr lang="uk-UA" sz="1900" kern="1200" dirty="0"/>
        </a:p>
      </dsp:txBody>
      <dsp:txXfrm>
        <a:off x="6527270" y="2428479"/>
        <a:ext cx="1972668" cy="1224827"/>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6201DE-DD20-4E43-97A6-822E2422A0EB}" type="datetimeFigureOut">
              <a:rPr lang="ru-RU" smtClean="0"/>
              <a:pPr/>
              <a:t>03.12.2023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284B30-4A67-41CA-93FE-5CBA17FC2216}" type="slidenum">
              <a:rPr lang="ru-RU" smtClean="0"/>
              <a:pPr/>
              <a:t>‹№›</a:t>
            </a:fld>
            <a:endParaRPr lang="ru-RU"/>
          </a:p>
        </p:txBody>
      </p:sp>
    </p:spTree>
    <p:extLst>
      <p:ext uri="{BB962C8B-B14F-4D97-AF65-F5344CB8AC3E}">
        <p14:creationId xmlns:p14="http://schemas.microsoft.com/office/powerpoint/2010/main" val="3404331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6284B30-4A67-41CA-93FE-5CBA17FC2216}" type="slidenum">
              <a:rPr lang="ru-RU" smtClean="0"/>
              <a:pPr/>
              <a:t>12</a:t>
            </a:fld>
            <a:endParaRPr lang="ru-RU"/>
          </a:p>
        </p:txBody>
      </p:sp>
    </p:spTree>
    <p:extLst>
      <p:ext uri="{BB962C8B-B14F-4D97-AF65-F5344CB8AC3E}">
        <p14:creationId xmlns:p14="http://schemas.microsoft.com/office/powerpoint/2010/main" val="379986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6284B30-4A67-41CA-93FE-5CBA17FC2216}" type="slidenum">
              <a:rPr lang="ru-RU" smtClean="0"/>
              <a:pPr/>
              <a:t>13</a:t>
            </a:fld>
            <a:endParaRPr lang="ru-RU"/>
          </a:p>
        </p:txBody>
      </p:sp>
    </p:spTree>
    <p:extLst>
      <p:ext uri="{BB962C8B-B14F-4D97-AF65-F5344CB8AC3E}">
        <p14:creationId xmlns:p14="http://schemas.microsoft.com/office/powerpoint/2010/main" val="870595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6284B30-4A67-41CA-93FE-5CBA17FC2216}" type="slidenum">
              <a:rPr lang="ru-RU" smtClean="0"/>
              <a:pPr/>
              <a:t>14</a:t>
            </a:fld>
            <a:endParaRPr lang="ru-RU"/>
          </a:p>
        </p:txBody>
      </p:sp>
    </p:spTree>
    <p:extLst>
      <p:ext uri="{BB962C8B-B14F-4D97-AF65-F5344CB8AC3E}">
        <p14:creationId xmlns:p14="http://schemas.microsoft.com/office/powerpoint/2010/main" val="30254944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FCE2F0FC-EEBB-40BE-95E4-4E46A8C5B90E}" type="datetimeFigureOut">
              <a:rPr lang="uk-UA" smtClean="0"/>
              <a:pPr>
                <a:defRPr/>
              </a:pPr>
              <a:t>03.12.2023</a:t>
            </a:fld>
            <a:endParaRPr lang="uk-UA"/>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uk-UA"/>
          </a:p>
        </p:txBody>
      </p:sp>
      <p:sp>
        <p:nvSpPr>
          <p:cNvPr id="6" name="Slide Number Placeholder 5"/>
          <p:cNvSpPr>
            <a:spLocks noGrp="1"/>
          </p:cNvSpPr>
          <p:nvPr>
            <p:ph type="sldNum" sz="quarter" idx="12"/>
          </p:nvPr>
        </p:nvSpPr>
        <p:spPr/>
        <p:txBody>
          <a:bodyPr/>
          <a:lstStyle>
            <a:lvl1pPr>
              <a:defRPr>
                <a:solidFill>
                  <a:schemeClr val="tx2"/>
                </a:solidFill>
              </a:defRPr>
            </a:lvl1pPr>
          </a:lstStyle>
          <a:p>
            <a:pPr>
              <a:defRPr/>
            </a:pPr>
            <a:fld id="{DA83E076-9503-4783-B9EE-0372D08080B4}" type="slidenum">
              <a:rPr lang="uk-UA" smtClean="0"/>
              <a:pPr>
                <a:defRPr/>
              </a:pPr>
              <a:t>‹№›</a:t>
            </a:fld>
            <a:endParaRPr lang="uk-U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pPr>
              <a:defRPr/>
            </a:pPr>
            <a:fld id="{8B468D6B-4E30-4E94-B47C-6A59A98FAA3A}" type="datetimeFigureOut">
              <a:rPr lang="uk-UA" smtClean="0"/>
              <a:pPr>
                <a:defRPr/>
              </a:pPr>
              <a:t>03.12.2023</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EEC3654C-99E6-4A9F-B6DF-8FF4C7721D71}" type="slidenum">
              <a:rPr lang="uk-UA" smtClean="0"/>
              <a:pPr>
                <a:defRPr/>
              </a:pPr>
              <a:t>‹№›</a:t>
            </a:fld>
            <a:endParaRPr lang="uk-U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pPr>
              <a:defRPr/>
            </a:pPr>
            <a:fld id="{49B9B8F5-33F5-4D23-A171-CF03AB8BAC8B}" type="datetimeFigureOut">
              <a:rPr lang="uk-UA" smtClean="0"/>
              <a:pPr>
                <a:defRPr/>
              </a:pPr>
              <a:t>03.12.2023</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FCD4E7CA-BA65-4A59-8258-F77A4A95E37D}" type="slidenum">
              <a:rPr lang="uk-UA" smtClean="0"/>
              <a:pPr>
                <a:defRPr/>
              </a:pPr>
              <a:t>‹№›</a:t>
            </a:fld>
            <a:endParaRPr lang="uk-U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pPr>
              <a:defRPr/>
            </a:pPr>
            <a:fld id="{677596E1-3F64-42E1-9978-39220413767D}" type="datetimeFigureOut">
              <a:rPr lang="uk-UA" smtClean="0"/>
              <a:pPr>
                <a:defRPr/>
              </a:pPr>
              <a:t>03.12.2023</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43625844-0389-410F-B0B6-A63A660E84D9}" type="slidenum">
              <a:rPr lang="uk-UA" smtClean="0"/>
              <a:pPr>
                <a:defRPr/>
              </a:pPr>
              <a:t>‹№›</a:t>
            </a:fld>
            <a:endParaRPr lang="uk-UA"/>
          </a:p>
        </p:txBody>
      </p:sp>
      <p:sp>
        <p:nvSpPr>
          <p:cNvPr id="11" name="Title 10"/>
          <p:cNvSpPr>
            <a:spLocks noGrp="1"/>
          </p:cNvSpPr>
          <p:nvPr>
            <p:ph type="title"/>
          </p:nvPr>
        </p:nvSpPr>
        <p:spPr/>
        <p:txBody>
          <a:bodyPr/>
          <a:lstStyle/>
          <a:p>
            <a:r>
              <a:rPr lang="ru-RU"/>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AF31679E-303B-4690-9AE6-BBDAFA99BDB4}" type="datetimeFigureOut">
              <a:rPr lang="uk-UA" smtClean="0"/>
              <a:pPr>
                <a:defRPr/>
              </a:pPr>
              <a:t>03.12.2023</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5350DF07-F130-4DD5-A0A7-5312F8039E4E}" type="slidenum">
              <a:rPr lang="uk-UA" smtClean="0"/>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0B67FB92-1040-46B4-80E8-50062A083A25}" type="datetimeFigureOut">
              <a:rPr lang="uk-UA" smtClean="0"/>
              <a:pPr>
                <a:defRPr/>
              </a:pPr>
              <a:t>03.12.2023</a:t>
            </a:fld>
            <a:endParaRPr lang="uk-UA"/>
          </a:p>
        </p:txBody>
      </p:sp>
      <p:sp>
        <p:nvSpPr>
          <p:cNvPr id="6" name="Footer Placeholder 5"/>
          <p:cNvSpPr>
            <a:spLocks noGrp="1"/>
          </p:cNvSpPr>
          <p:nvPr>
            <p:ph type="ftr" sz="quarter" idx="11"/>
          </p:nvPr>
        </p:nvSpPr>
        <p:spPr/>
        <p:txBody>
          <a:bodyPr/>
          <a:lstStyle/>
          <a:p>
            <a:pPr>
              <a:defRPr/>
            </a:pPr>
            <a:endParaRPr lang="uk-UA"/>
          </a:p>
        </p:txBody>
      </p:sp>
      <p:sp>
        <p:nvSpPr>
          <p:cNvPr id="7" name="Slide Number Placeholder 6"/>
          <p:cNvSpPr>
            <a:spLocks noGrp="1"/>
          </p:cNvSpPr>
          <p:nvPr>
            <p:ph type="sldNum" sz="quarter" idx="12"/>
          </p:nvPr>
        </p:nvSpPr>
        <p:spPr/>
        <p:txBody>
          <a:bodyPr/>
          <a:lstStyle/>
          <a:p>
            <a:pPr>
              <a:defRPr/>
            </a:pPr>
            <a:fld id="{33E843A0-A5B4-45CE-92F5-A2E369B6BB39}" type="slidenum">
              <a:rPr lang="uk-UA" smtClean="0"/>
              <a:pPr>
                <a:defRPr/>
              </a:pPr>
              <a:t>‹№›</a:t>
            </a:fld>
            <a:endParaRPr lang="uk-UA"/>
          </a:p>
        </p:txBody>
      </p:sp>
      <p:sp>
        <p:nvSpPr>
          <p:cNvPr id="12" name="Title 1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fld id="{FA8665A0-5154-4D6F-850B-2C1AFF5650D2}" type="datetimeFigureOut">
              <a:rPr lang="uk-UA" smtClean="0"/>
              <a:pPr>
                <a:defRPr/>
              </a:pPr>
              <a:t>03.12.2023</a:t>
            </a:fld>
            <a:endParaRPr lang="uk-UA"/>
          </a:p>
        </p:txBody>
      </p:sp>
      <p:sp>
        <p:nvSpPr>
          <p:cNvPr id="8" name="Footer Placeholder 7"/>
          <p:cNvSpPr>
            <a:spLocks noGrp="1"/>
          </p:cNvSpPr>
          <p:nvPr>
            <p:ph type="ftr" sz="quarter" idx="11"/>
          </p:nvPr>
        </p:nvSpPr>
        <p:spPr/>
        <p:txBody>
          <a:bodyPr/>
          <a:lstStyle/>
          <a:p>
            <a:pPr>
              <a:defRPr/>
            </a:pPr>
            <a:endParaRPr lang="uk-UA"/>
          </a:p>
        </p:txBody>
      </p:sp>
      <p:sp>
        <p:nvSpPr>
          <p:cNvPr id="9" name="Slide Number Placeholder 8"/>
          <p:cNvSpPr>
            <a:spLocks noGrp="1"/>
          </p:cNvSpPr>
          <p:nvPr>
            <p:ph type="sldNum" sz="quarter" idx="12"/>
          </p:nvPr>
        </p:nvSpPr>
        <p:spPr/>
        <p:txBody>
          <a:bodyPr/>
          <a:lstStyle/>
          <a:p>
            <a:pPr>
              <a:defRPr/>
            </a:pPr>
            <a:fld id="{0A32C3BC-841C-4AB4-9186-90FD8FD2D1C4}" type="slidenum">
              <a:rPr lang="uk-UA" smtClean="0"/>
              <a:pPr>
                <a:defRPr/>
              </a:pPr>
              <a:t>‹№›</a:t>
            </a:fld>
            <a:endParaRPr lang="uk-U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fld id="{A8EB8A8D-EB59-4BFA-B663-B1E1DB014214}" type="datetimeFigureOut">
              <a:rPr lang="uk-UA" smtClean="0"/>
              <a:pPr>
                <a:defRPr/>
              </a:pPr>
              <a:t>03.12.2023</a:t>
            </a:fld>
            <a:endParaRPr lang="uk-UA"/>
          </a:p>
        </p:txBody>
      </p:sp>
      <p:sp>
        <p:nvSpPr>
          <p:cNvPr id="4" name="Footer Placeholder 3"/>
          <p:cNvSpPr>
            <a:spLocks noGrp="1"/>
          </p:cNvSpPr>
          <p:nvPr>
            <p:ph type="ftr" sz="quarter" idx="11"/>
          </p:nvPr>
        </p:nvSpPr>
        <p:spPr/>
        <p:txBody>
          <a:bodyPr/>
          <a:lstStyle/>
          <a:p>
            <a:pPr>
              <a:defRPr/>
            </a:pPr>
            <a:endParaRPr lang="uk-UA"/>
          </a:p>
        </p:txBody>
      </p:sp>
      <p:sp>
        <p:nvSpPr>
          <p:cNvPr id="5" name="Slide Number Placeholder 4"/>
          <p:cNvSpPr>
            <a:spLocks noGrp="1"/>
          </p:cNvSpPr>
          <p:nvPr>
            <p:ph type="sldNum" sz="quarter" idx="12"/>
          </p:nvPr>
        </p:nvSpPr>
        <p:spPr/>
        <p:txBody>
          <a:bodyPr/>
          <a:lstStyle/>
          <a:p>
            <a:pPr>
              <a:defRPr/>
            </a:pPr>
            <a:fld id="{28285CF9-C926-4C04-A509-4483E13B4F9F}" type="slidenum">
              <a:rPr lang="uk-UA" smtClean="0"/>
              <a:pPr>
                <a:defRPr/>
              </a:pPr>
              <a:t>‹№›</a:t>
            </a:fld>
            <a:endParaRPr lang="uk-U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4D9206E-1811-49BC-9206-F56EC96B86E8}" type="datetimeFigureOut">
              <a:rPr lang="uk-UA" smtClean="0"/>
              <a:pPr>
                <a:defRPr/>
              </a:pPr>
              <a:t>03.12.2023</a:t>
            </a:fld>
            <a:endParaRPr lang="uk-UA"/>
          </a:p>
        </p:txBody>
      </p:sp>
      <p:sp>
        <p:nvSpPr>
          <p:cNvPr id="3" name="Footer Placeholder 2"/>
          <p:cNvSpPr>
            <a:spLocks noGrp="1"/>
          </p:cNvSpPr>
          <p:nvPr>
            <p:ph type="ftr" sz="quarter" idx="11"/>
          </p:nvPr>
        </p:nvSpPr>
        <p:spPr/>
        <p:txBody>
          <a:bodyPr/>
          <a:lstStyle/>
          <a:p>
            <a:pPr>
              <a:defRPr/>
            </a:pPr>
            <a:endParaRPr lang="uk-UA"/>
          </a:p>
        </p:txBody>
      </p:sp>
      <p:sp>
        <p:nvSpPr>
          <p:cNvPr id="4" name="Slide Number Placeholder 3"/>
          <p:cNvSpPr>
            <a:spLocks noGrp="1"/>
          </p:cNvSpPr>
          <p:nvPr>
            <p:ph type="sldNum" sz="quarter" idx="12"/>
          </p:nvPr>
        </p:nvSpPr>
        <p:spPr/>
        <p:txBody>
          <a:bodyPr/>
          <a:lstStyle/>
          <a:p>
            <a:pPr>
              <a:defRPr/>
            </a:pPr>
            <a:fld id="{C2FD4AA9-0503-4C4D-9E88-58E2E6F072D1}" type="slidenum">
              <a:rPr lang="uk-UA" smtClean="0"/>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3A07A5DF-BEF2-429B-8C0E-508B96817F3B}" type="datetimeFigureOut">
              <a:rPr lang="uk-UA" smtClean="0"/>
              <a:pPr>
                <a:defRPr/>
              </a:pPr>
              <a:t>03.12.2023</a:t>
            </a:fld>
            <a:endParaRPr lang="uk-UA"/>
          </a:p>
        </p:txBody>
      </p:sp>
      <p:sp>
        <p:nvSpPr>
          <p:cNvPr id="6" name="Footer Placeholder 5"/>
          <p:cNvSpPr>
            <a:spLocks noGrp="1"/>
          </p:cNvSpPr>
          <p:nvPr>
            <p:ph type="ftr" sz="quarter" idx="11"/>
          </p:nvPr>
        </p:nvSpPr>
        <p:spPr/>
        <p:txBody>
          <a:bodyPr/>
          <a:lstStyle/>
          <a:p>
            <a:pPr>
              <a:defRPr/>
            </a:pPr>
            <a:endParaRPr lang="uk-UA"/>
          </a:p>
        </p:txBody>
      </p:sp>
      <p:sp>
        <p:nvSpPr>
          <p:cNvPr id="7" name="Slide Number Placeholder 6"/>
          <p:cNvSpPr>
            <a:spLocks noGrp="1"/>
          </p:cNvSpPr>
          <p:nvPr>
            <p:ph type="sldNum" sz="quarter" idx="12"/>
          </p:nvPr>
        </p:nvSpPr>
        <p:spPr/>
        <p:txBody>
          <a:bodyPr/>
          <a:lstStyle/>
          <a:p>
            <a:pPr>
              <a:defRPr/>
            </a:pPr>
            <a:fld id="{F145DAAD-2A9B-4FD8-9377-72B11DD9983C}" type="slidenum">
              <a:rPr lang="uk-UA" smtClean="0"/>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5C260BC3-2EB5-4963-834C-BAB1B82DFC35}" type="datetimeFigureOut">
              <a:rPr lang="uk-UA" smtClean="0"/>
              <a:pPr>
                <a:defRPr/>
              </a:pPr>
              <a:t>03.12.2023</a:t>
            </a:fld>
            <a:endParaRPr lang="uk-UA"/>
          </a:p>
        </p:txBody>
      </p:sp>
      <p:sp>
        <p:nvSpPr>
          <p:cNvPr id="6" name="Footer Placeholder 5"/>
          <p:cNvSpPr>
            <a:spLocks noGrp="1"/>
          </p:cNvSpPr>
          <p:nvPr>
            <p:ph type="ftr" sz="quarter" idx="11"/>
          </p:nvPr>
        </p:nvSpPr>
        <p:spPr/>
        <p:txBody>
          <a:bodyPr/>
          <a:lstStyle/>
          <a:p>
            <a:pPr>
              <a:defRPr/>
            </a:pPr>
            <a:endParaRPr lang="uk-UA"/>
          </a:p>
        </p:txBody>
      </p:sp>
      <p:sp>
        <p:nvSpPr>
          <p:cNvPr id="7" name="Slide Number Placeholder 6"/>
          <p:cNvSpPr>
            <a:spLocks noGrp="1"/>
          </p:cNvSpPr>
          <p:nvPr>
            <p:ph type="sldNum" sz="quarter" idx="12"/>
          </p:nvPr>
        </p:nvSpPr>
        <p:spPr/>
        <p:txBody>
          <a:bodyPr/>
          <a:lstStyle/>
          <a:p>
            <a:pPr>
              <a:defRPr/>
            </a:pPr>
            <a:fld id="{795A3F77-B1E4-4435-ADBF-D97885ACDA32}" type="slidenum">
              <a:rPr lang="uk-UA" smtClean="0"/>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068DF468-F93D-4E80-BA94-95D593572421}" type="datetimeFigureOut">
              <a:rPr lang="uk-UA" smtClean="0"/>
              <a:pPr>
                <a:defRPr/>
              </a:pPr>
              <a:t>03.12.2023</a:t>
            </a:fld>
            <a:endParaRPr lang="uk-U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uk-U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2EA7EDC2-5544-4D44-927E-FBBBDCB4D40D}" type="slidenum">
              <a:rPr lang="uk-UA" smtClean="0"/>
              <a:pPr>
                <a:defRPr/>
              </a:pPr>
              <a:t>‹№›</a:t>
            </a:fld>
            <a:endParaRPr lang="uk-UA"/>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lar.naiau.kiev.ua/jspui/handle/123456789/14520" TargetMode="External"/><Relationship Id="rId2" Type="http://schemas.openxmlformats.org/officeDocument/2006/relationships/hyperlink" Target="https://arm.naiau.kiev.ua/books/JD_book/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eaLnBrk="1" hangingPunct="1">
              <a:defRPr/>
            </a:pPr>
            <a:endParaRPr lang="uk-UA"/>
          </a:p>
        </p:txBody>
      </p:sp>
      <p:sp>
        <p:nvSpPr>
          <p:cNvPr id="130051" name="Rectangle 3"/>
          <p:cNvSpPr>
            <a:spLocks noGrp="1" noChangeArrowheads="1"/>
          </p:cNvSpPr>
          <p:nvPr>
            <p:ph type="subTitle" idx="1"/>
          </p:nvPr>
        </p:nvSpPr>
        <p:spPr/>
        <p:txBody>
          <a:bodyPr/>
          <a:lstStyle/>
          <a:p>
            <a:pPr eaLnBrk="1" hangingPunct="1">
              <a:defRPr/>
            </a:pPr>
            <a:endParaRPr lang="uk-UA"/>
          </a:p>
        </p:txBody>
      </p:sp>
      <p:sp>
        <p:nvSpPr>
          <p:cNvPr id="3077" name="Text Box 7"/>
          <p:cNvSpPr txBox="1">
            <a:spLocks noChangeArrowheads="1"/>
          </p:cNvSpPr>
          <p:nvPr/>
        </p:nvSpPr>
        <p:spPr bwMode="auto">
          <a:xfrm>
            <a:off x="0" y="0"/>
            <a:ext cx="9144000" cy="1830388"/>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spcBef>
                <a:spcPct val="50000"/>
              </a:spcBef>
            </a:pPr>
            <a:endParaRPr lang="uk-UA" altLang="uk-UA">
              <a:latin typeface="Arial" charset="0"/>
            </a:endParaRPr>
          </a:p>
          <a:p>
            <a:pPr eaLnBrk="1" hangingPunct="1">
              <a:spcBef>
                <a:spcPct val="50000"/>
              </a:spcBef>
            </a:pPr>
            <a:endParaRPr lang="uk-UA" altLang="uk-UA">
              <a:latin typeface="Arial" charset="0"/>
            </a:endParaRPr>
          </a:p>
          <a:p>
            <a:pPr eaLnBrk="1" hangingPunct="1">
              <a:spcBef>
                <a:spcPct val="50000"/>
              </a:spcBef>
            </a:pPr>
            <a:endParaRPr lang="uk-UA" altLang="uk-UA" sz="1400">
              <a:solidFill>
                <a:srgbClr val="0066FF"/>
              </a:solidFill>
              <a:latin typeface="Arial" charset="0"/>
            </a:endParaRPr>
          </a:p>
          <a:p>
            <a:pPr eaLnBrk="1" hangingPunct="1">
              <a:spcBef>
                <a:spcPct val="50000"/>
              </a:spcBef>
            </a:pPr>
            <a:endParaRPr lang="uk-UA" altLang="uk-UA" sz="1400">
              <a:solidFill>
                <a:srgbClr val="0066FF"/>
              </a:solidFill>
              <a:latin typeface="Arial" charset="0"/>
            </a:endParaRPr>
          </a:p>
          <a:p>
            <a:pPr eaLnBrk="1" hangingPunct="1">
              <a:spcBef>
                <a:spcPct val="50000"/>
              </a:spcBef>
            </a:pPr>
            <a:endParaRPr lang="uk-UA" altLang="uk-UA">
              <a:latin typeface="Arial" charset="0"/>
            </a:endParaRPr>
          </a:p>
        </p:txBody>
      </p:sp>
      <p:sp>
        <p:nvSpPr>
          <p:cNvPr id="3078" name="Text Box 8"/>
          <p:cNvSpPr txBox="1">
            <a:spLocks noChangeArrowheads="1"/>
          </p:cNvSpPr>
          <p:nvPr/>
        </p:nvSpPr>
        <p:spPr bwMode="auto">
          <a:xfrm>
            <a:off x="228600" y="152400"/>
            <a:ext cx="8763000" cy="1323439"/>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spcBef>
                <a:spcPct val="50000"/>
              </a:spcBef>
            </a:pPr>
            <a:r>
              <a:rPr lang="uk-UA" altLang="uk-UA" sz="4000" b="1" dirty="0">
                <a:solidFill>
                  <a:srgbClr val="0066FF"/>
                </a:solidFill>
                <a:latin typeface="Georgia" panose="02040502050405020303" pitchFamily="18" charset="0"/>
              </a:rPr>
              <a:t>НАЦІОНАЛЬНА АКАДЕМІЯ ВНУТРІШНІХ СПРАВ</a:t>
            </a:r>
          </a:p>
        </p:txBody>
      </p:sp>
      <p:pic>
        <p:nvPicPr>
          <p:cNvPr id="7" name="Объект 2">
            <a:extLst>
              <a:ext uri="{FF2B5EF4-FFF2-40B4-BE49-F238E27FC236}">
                <a16:creationId xmlns:a16="http://schemas.microsoft.com/office/drawing/2014/main" id="{A82AEB05-3B4B-44EB-9135-082B8C515B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1735374"/>
            <a:ext cx="9359200" cy="5222018"/>
          </a:xfrm>
          <a:prstGeom prst="rect">
            <a:avLst/>
          </a:prstGeom>
          <a:effectLst>
            <a:softEdge rad="50800"/>
          </a:effectLst>
        </p:spPr>
      </p:pic>
    </p:spTree>
    <p:extLst>
      <p:ext uri="{BB962C8B-B14F-4D97-AF65-F5344CB8AC3E}">
        <p14:creationId xmlns:p14="http://schemas.microsoft.com/office/powerpoint/2010/main" val="676272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sz="4800" dirty="0"/>
              <a:t> </a:t>
            </a:r>
            <a:endParaRPr lang="ru-RU" sz="4800" dirty="0"/>
          </a:p>
        </p:txBody>
      </p:sp>
      <p:sp>
        <p:nvSpPr>
          <p:cNvPr id="4" name="Объект 3"/>
          <p:cNvSpPr>
            <a:spLocks noGrp="1"/>
          </p:cNvSpPr>
          <p:nvPr>
            <p:ph sz="quarter" idx="14"/>
          </p:nvPr>
        </p:nvSpPr>
        <p:spPr>
          <a:xfrm>
            <a:off x="688490" y="2420888"/>
            <a:ext cx="7843950" cy="3240360"/>
          </a:xfrm>
        </p:spPr>
        <p:txBody>
          <a:bodyPr>
            <a:normAutofit fontScale="85000" lnSpcReduction="20000"/>
          </a:bodyPr>
          <a:lstStyle/>
          <a:p>
            <a:pPr marL="365125" indent="442913" algn="just"/>
            <a:r>
              <a:rPr lang="uk-UA" sz="3400" b="1" dirty="0">
                <a:solidFill>
                  <a:schemeClr val="bg1"/>
                </a:solidFill>
              </a:rPr>
              <a:t>Предмет юридичної деонтології</a:t>
            </a:r>
            <a:r>
              <a:rPr lang="uk-UA" sz="3400" dirty="0">
                <a:solidFill>
                  <a:schemeClr val="bg1"/>
                </a:solidFill>
              </a:rPr>
              <a:t> </a:t>
            </a:r>
            <a:r>
              <a:rPr lang="uk-UA" sz="3400" i="1" dirty="0"/>
              <a:t>– комплексне утворення, що включає в себе юридичну професію, юридичну науку та освіту, які розглядаються переважно в аспекті їхнього впливу на юридичну практику, інші чинники, що визначають її стан, а також систему вимог до професійних якостей та діяльності юристів.</a:t>
            </a:r>
            <a:endParaRPr lang="ru-RU" sz="3400" dirty="0"/>
          </a:p>
          <a:p>
            <a:endParaRPr lang="ru-RU" dirty="0"/>
          </a:p>
        </p:txBody>
      </p:sp>
    </p:spTree>
    <p:extLst>
      <p:ext uri="{BB962C8B-B14F-4D97-AF65-F5344CB8AC3E}">
        <p14:creationId xmlns:p14="http://schemas.microsoft.com/office/powerpoint/2010/main" val="404466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51822207"/>
              </p:ext>
            </p:extLst>
          </p:nvPr>
        </p:nvGraphicFramePr>
        <p:xfrm>
          <a:off x="698500" y="2247900"/>
          <a:ext cx="7747000" cy="3878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Группа 6"/>
          <p:cNvGrpSpPr/>
          <p:nvPr/>
        </p:nvGrpSpPr>
        <p:grpSpPr>
          <a:xfrm>
            <a:off x="1331640" y="188640"/>
            <a:ext cx="6552728" cy="1440160"/>
            <a:chOff x="5938" y="340688"/>
            <a:chExt cx="2235584" cy="1440160"/>
          </a:xfrm>
        </p:grpSpPr>
        <p:sp>
          <p:nvSpPr>
            <p:cNvPr id="8" name="Прямоугольник 7"/>
            <p:cNvSpPr/>
            <p:nvPr/>
          </p:nvSpPr>
          <p:spPr>
            <a:xfrm>
              <a:off x="5938" y="340688"/>
              <a:ext cx="2235584" cy="134135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TextBox 8"/>
            <p:cNvSpPr txBox="1"/>
            <p:nvPr/>
          </p:nvSpPr>
          <p:spPr>
            <a:xfrm>
              <a:off x="5938" y="439498"/>
              <a:ext cx="2235584" cy="13413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uk-UA" sz="4200" kern="1200" dirty="0"/>
                <a:t>Завдання юридичної деонтології</a:t>
              </a:r>
              <a:endParaRPr lang="ru-RU" sz="4200" kern="1200" dirty="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5" y="2060848"/>
            <a:ext cx="8424937" cy="4608512"/>
          </a:xfrm>
        </p:spPr>
        <p:txBody>
          <a:bodyPr>
            <a:normAutofit fontScale="85000" lnSpcReduction="20000"/>
          </a:bodyPr>
          <a:lstStyle/>
          <a:p>
            <a:pPr marL="365125" indent="354013" algn="just"/>
            <a:r>
              <a:rPr lang="uk-UA" dirty="0"/>
              <a:t>Особлива роль римських юристів стала виявлятися після того, як Рим почав втягуватися в систему міжнародних відносин, в міжнародний торговий обмін, що задовго до появи Риму було характерно для держав, які знаходилися на узбережжі Середземного моря (Єгипет, Фінікія, Греція, Карфаген).</a:t>
            </a:r>
            <a:endParaRPr lang="ru-RU" dirty="0"/>
          </a:p>
          <a:p>
            <a:pPr marL="365125" indent="354013" algn="just"/>
            <a:r>
              <a:rPr lang="uk-UA" dirty="0"/>
              <a:t>Поширення ділових </a:t>
            </a:r>
            <a:r>
              <a:rPr lang="uk-UA" dirty="0" err="1"/>
              <a:t>зв´язків</a:t>
            </a:r>
            <a:r>
              <a:rPr lang="uk-UA" dirty="0"/>
              <a:t> з іншими країнами передбачало створення таких умов, в яких однаково могли б перебувати купці різних національностей. На цій підставі перед римськими магістрами постала нова проблема – вирішувати спори, що виникають з нових відносин та створювати норми, які б регулювали порядок вирішення спорів.</a:t>
            </a:r>
            <a:endParaRPr lang="ru-RU" dirty="0"/>
          </a:p>
          <a:p>
            <a:pPr marL="365125" indent="354013" algn="just"/>
            <a:r>
              <a:rPr lang="uk-UA" dirty="0"/>
              <a:t>Старе римське національне право не відповідало новому стану розвитку суспільства тому, що базувалося лише на місцевих звичаях та національних особливостях. Виключна роль римських юристів на цьому етапі розвитку юриспруденції проявляється в тому, що вони створювали універсальне, світове право, яке увібрало в себе звичаї міжнародного походження, що складалися століттями та були перевірені практикою життя. Таким чином, римські юристи створили право, яке стало загальним правом для всього античного світу.</a:t>
            </a:r>
            <a:endParaRPr lang="ru-RU" sz="3200" dirty="0"/>
          </a:p>
        </p:txBody>
      </p:sp>
      <p:sp>
        <p:nvSpPr>
          <p:cNvPr id="3" name="Заголовок 2"/>
          <p:cNvSpPr>
            <a:spLocks noGrp="1"/>
          </p:cNvSpPr>
          <p:nvPr>
            <p:ph type="title"/>
          </p:nvPr>
        </p:nvSpPr>
        <p:spPr>
          <a:xfrm>
            <a:off x="23681" y="288032"/>
            <a:ext cx="9144000" cy="1268760"/>
          </a:xfrm>
        </p:spPr>
        <p:txBody>
          <a:bodyPr/>
          <a:lstStyle/>
          <a:p>
            <a:r>
              <a:rPr lang="ru-RU" sz="3200" b="1" dirty="0">
                <a:solidFill>
                  <a:srgbClr val="FFFF00"/>
                </a:solidFill>
              </a:rPr>
              <a:t>3. </a:t>
            </a:r>
            <a:r>
              <a:rPr lang="ru-RU" sz="3200" b="1" dirty="0" err="1">
                <a:solidFill>
                  <a:srgbClr val="FFFF00"/>
                </a:solidFill>
              </a:rPr>
              <a:t>Внесок</a:t>
            </a:r>
            <a:r>
              <a:rPr lang="ru-RU" sz="3200" b="1" dirty="0">
                <a:solidFill>
                  <a:srgbClr val="FFFF00"/>
                </a:solidFill>
              </a:rPr>
              <a:t> </a:t>
            </a:r>
            <a:r>
              <a:rPr lang="ru-RU" sz="3200" b="1" dirty="0" err="1">
                <a:solidFill>
                  <a:srgbClr val="FFFF00"/>
                </a:solidFill>
              </a:rPr>
              <a:t>римських</a:t>
            </a:r>
            <a:r>
              <a:rPr lang="ru-RU" sz="3200" b="1" dirty="0">
                <a:solidFill>
                  <a:srgbClr val="FFFF00"/>
                </a:solidFill>
              </a:rPr>
              <a:t> </a:t>
            </a:r>
            <a:r>
              <a:rPr lang="ru-RU" sz="3200" b="1" dirty="0" err="1">
                <a:solidFill>
                  <a:srgbClr val="FFFF00"/>
                </a:solidFill>
              </a:rPr>
              <a:t>юристів</a:t>
            </a:r>
            <a:r>
              <a:rPr lang="ru-RU" sz="3200" b="1" dirty="0">
                <a:solidFill>
                  <a:srgbClr val="FFFF00"/>
                </a:solidFill>
              </a:rPr>
              <a:t> у </a:t>
            </a:r>
            <a:r>
              <a:rPr lang="ru-RU" sz="3200" b="1" dirty="0" err="1">
                <a:solidFill>
                  <a:srgbClr val="FFFF00"/>
                </a:solidFill>
              </a:rPr>
              <a:t>світову</a:t>
            </a:r>
            <a:r>
              <a:rPr lang="ru-RU" sz="3200" b="1" dirty="0">
                <a:solidFill>
                  <a:srgbClr val="FFFF00"/>
                </a:solidFill>
              </a:rPr>
              <a:t> </a:t>
            </a:r>
            <a:r>
              <a:rPr lang="ru-RU" sz="3200" b="1" dirty="0" err="1">
                <a:solidFill>
                  <a:srgbClr val="FFFF00"/>
                </a:solidFill>
              </a:rPr>
              <a:t>юридичну</a:t>
            </a:r>
            <a:r>
              <a:rPr lang="ru-RU" sz="3200" b="1" dirty="0">
                <a:solidFill>
                  <a:srgbClr val="FFFF00"/>
                </a:solidFill>
              </a:rPr>
              <a:t> </a:t>
            </a:r>
            <a:r>
              <a:rPr lang="ru-RU" sz="3200" b="1" dirty="0" err="1">
                <a:solidFill>
                  <a:srgbClr val="FFFF00"/>
                </a:solidFill>
              </a:rPr>
              <a:t>теорію</a:t>
            </a:r>
            <a:r>
              <a:rPr lang="ru-RU" sz="3200" b="1" dirty="0">
                <a:solidFill>
                  <a:srgbClr val="FFFF00"/>
                </a:solidFill>
              </a:rPr>
              <a:t> та </a:t>
            </a:r>
            <a:r>
              <a:rPr lang="ru-RU" sz="3200" b="1" dirty="0" err="1">
                <a:solidFill>
                  <a:srgbClr val="FFFF00"/>
                </a:solidFill>
              </a:rPr>
              <a:t>юридичну</a:t>
            </a:r>
            <a:r>
              <a:rPr lang="ru-RU" sz="3200" b="1" dirty="0">
                <a:solidFill>
                  <a:srgbClr val="FFFF00"/>
                </a:solidFill>
              </a:rPr>
              <a:t> практику</a:t>
            </a:r>
          </a:p>
        </p:txBody>
      </p:sp>
    </p:spTree>
    <p:extLst>
      <p:ext uri="{BB962C8B-B14F-4D97-AF65-F5344CB8AC3E}">
        <p14:creationId xmlns:p14="http://schemas.microsoft.com/office/powerpoint/2010/main" val="1192231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636912"/>
            <a:ext cx="8370675" cy="2808312"/>
          </a:xfrm>
        </p:spPr>
        <p:txBody>
          <a:bodyPr>
            <a:normAutofit/>
          </a:bodyPr>
          <a:lstStyle/>
          <a:p>
            <a:pPr marL="365125" indent="354013" algn="just"/>
            <a:r>
              <a:rPr lang="uk-UA" sz="2000" dirty="0"/>
              <a:t>Завдяки постійному вивченню римського права, в цих країнах склалися єдине юридичне мислення та типова юридична практика, що також стало об´єднуючим фактором багатьох народів, фактором спільності їх матеріального та духовного життя.</a:t>
            </a:r>
            <a:endParaRPr lang="ru-RU" sz="2000" dirty="0"/>
          </a:p>
          <a:p>
            <a:pPr marL="365125" indent="354013" algn="just"/>
            <a:r>
              <a:rPr lang="uk-UA" sz="2000" dirty="0"/>
              <a:t>Першоосновою формування римського права було право </a:t>
            </a:r>
            <a:r>
              <a:rPr lang="uk-UA" sz="2000" dirty="0" err="1"/>
              <a:t>загальнолатинське</a:t>
            </a:r>
            <a:r>
              <a:rPr lang="uk-UA" sz="2000" dirty="0"/>
              <a:t>. На первинному етапі розвитку його єдиним джерелом був звичай. </a:t>
            </a:r>
            <a:endParaRPr lang="ru-RU" sz="2000" dirty="0"/>
          </a:p>
        </p:txBody>
      </p:sp>
    </p:spTree>
    <p:extLst>
      <p:ext uri="{BB962C8B-B14F-4D97-AF65-F5344CB8AC3E}">
        <p14:creationId xmlns:p14="http://schemas.microsoft.com/office/powerpoint/2010/main" val="319890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404664"/>
            <a:ext cx="8298667" cy="1296144"/>
          </a:xfrm>
        </p:spPr>
        <p:txBody>
          <a:bodyPr>
            <a:normAutofit/>
          </a:bodyPr>
          <a:lstStyle/>
          <a:p>
            <a:r>
              <a:rPr lang="uk-UA" dirty="0"/>
              <a:t>У другій половині республіканського періоду з´являється досить значний клас юристів, чия діяльність здійснювалася за словами Цицерона у трьох формах:</a:t>
            </a:r>
            <a:endParaRPr lang="ru-RU" dirty="0"/>
          </a:p>
          <a:p>
            <a:endParaRPr lang="ru-RU" sz="2000" dirty="0"/>
          </a:p>
        </p:txBody>
      </p:sp>
      <p:graphicFrame>
        <p:nvGraphicFramePr>
          <p:cNvPr id="3" name="Схема 2"/>
          <p:cNvGraphicFramePr/>
          <p:nvPr>
            <p:extLst>
              <p:ext uri="{D42A27DB-BD31-4B8C-83A1-F6EECF244321}">
                <p14:modId xmlns:p14="http://schemas.microsoft.com/office/powerpoint/2010/main" val="1441818592"/>
              </p:ext>
            </p:extLst>
          </p:nvPr>
        </p:nvGraphicFramePr>
        <p:xfrm>
          <a:off x="35496" y="2132856"/>
          <a:ext cx="900100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4769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5" y="2248347"/>
            <a:ext cx="8928992" cy="4060973"/>
          </a:xfrm>
        </p:spPr>
        <p:txBody>
          <a:bodyPr>
            <a:normAutofit lnSpcReduction="10000"/>
          </a:bodyPr>
          <a:lstStyle/>
          <a:p>
            <a:pPr algn="just"/>
            <a:r>
              <a:rPr lang="uk-UA" dirty="0"/>
              <a:t>Але не тільки практична діяльність римських юристів склалася як форма юридичної діяльності. Одночасно з розвитком практики починає розвиватися римська юридична освіта, основним методом якої стало практичне навчання шляхом участі у юридичних процесах. Учням необхідно було давати роз´яснення того, що відбувалося у судовому засіданні. З ускладненням законодавств виділяється окремий напрям юридичної роботи консультування (200 р. до н. е.).</a:t>
            </a:r>
          </a:p>
          <a:p>
            <a:endParaRPr lang="ru-RU" dirty="0"/>
          </a:p>
          <a:p>
            <a:r>
              <a:rPr lang="uk-UA" dirty="0"/>
              <a:t>Завершальним етапом формування класичного римського права були кодифікації Юстиніана. </a:t>
            </a:r>
            <a:endParaRPr lang="ru-RU" dirty="0"/>
          </a:p>
        </p:txBody>
      </p:sp>
    </p:spTree>
    <p:extLst>
      <p:ext uri="{BB962C8B-B14F-4D97-AF65-F5344CB8AC3E}">
        <p14:creationId xmlns:p14="http://schemas.microsoft.com/office/powerpoint/2010/main" val="2664634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79512" y="116632"/>
            <a:ext cx="8265241" cy="1507774"/>
          </a:xfrm>
        </p:spPr>
        <p:txBody>
          <a:bodyPr/>
          <a:lstStyle/>
          <a:p>
            <a:pPr marL="365760" lvl="0" indent="-365760">
              <a:spcBef>
                <a:spcPct val="20000"/>
              </a:spcBef>
            </a:pPr>
            <a:br>
              <a:rPr lang="uk-UA" sz="4800" b="1" dirty="0">
                <a:solidFill>
                  <a:prstClr val="white">
                    <a:lumMod val="85000"/>
                    <a:lumOff val="15000"/>
                  </a:prstClr>
                </a:solidFill>
                <a:ea typeface="+mn-ea"/>
                <a:cs typeface="+mn-cs"/>
              </a:rPr>
            </a:br>
            <a:endParaRPr lang="ru-RU" dirty="0"/>
          </a:p>
        </p:txBody>
      </p:sp>
      <p:sp>
        <p:nvSpPr>
          <p:cNvPr id="6" name="Объект 5"/>
          <p:cNvSpPr>
            <a:spLocks noGrp="1"/>
          </p:cNvSpPr>
          <p:nvPr>
            <p:ph idx="1"/>
          </p:nvPr>
        </p:nvSpPr>
        <p:spPr>
          <a:xfrm>
            <a:off x="438638" y="2564904"/>
            <a:ext cx="8381833" cy="3024336"/>
          </a:xfrm>
          <a:solidFill>
            <a:schemeClr val="bg2">
              <a:lumMod val="60000"/>
              <a:lumOff val="40000"/>
            </a:schemeClr>
          </a:solidFill>
          <a:ln>
            <a:solidFill>
              <a:schemeClr val="tx2"/>
            </a:solidFill>
          </a:ln>
        </p:spPr>
        <p:txBody>
          <a:bodyPr>
            <a:noAutofit/>
          </a:bodyPr>
          <a:lstStyle/>
          <a:p>
            <a:pPr marL="365125" indent="530225" algn="just"/>
            <a:r>
              <a:rPr lang="uk-UA" sz="3200" b="1" dirty="0">
                <a:solidFill>
                  <a:schemeClr val="bg1"/>
                </a:solidFill>
              </a:rPr>
              <a:t>Юридична діяльність </a:t>
            </a:r>
            <a:r>
              <a:rPr lang="uk-UA" sz="3200" i="1" dirty="0"/>
              <a:t>– це різновид соціальної діяльності, що здійснюється юристами фахівцями з метою отримання правового результату, задоволення законних інтересів соціальних суб'єктів у відповідності до вимог права</a:t>
            </a:r>
            <a:endParaRPr lang="ru-RU" sz="3200" i="1" dirty="0"/>
          </a:p>
        </p:txBody>
      </p:sp>
      <p:sp>
        <p:nvSpPr>
          <p:cNvPr id="4" name="Прямоугольник 3"/>
          <p:cNvSpPr/>
          <p:nvPr/>
        </p:nvSpPr>
        <p:spPr>
          <a:xfrm>
            <a:off x="53751" y="407566"/>
            <a:ext cx="9036496" cy="1077218"/>
          </a:xfrm>
          <a:prstGeom prst="rect">
            <a:avLst/>
          </a:prstGeom>
        </p:spPr>
        <p:txBody>
          <a:bodyPr wrap="square">
            <a:spAutoFit/>
          </a:bodyPr>
          <a:lstStyle/>
          <a:p>
            <a:r>
              <a:rPr lang="ru-RU" sz="3200" b="1" dirty="0">
                <a:solidFill>
                  <a:srgbClr val="FFFF00"/>
                </a:solidFill>
                <a:latin typeface="+mn-lt"/>
              </a:rPr>
              <a:t>        4. </a:t>
            </a:r>
            <a:r>
              <a:rPr lang="ru-RU" sz="3200" b="1" dirty="0" err="1">
                <a:solidFill>
                  <a:srgbClr val="FFFF00"/>
                </a:solidFill>
                <a:latin typeface="+mn-lt"/>
              </a:rPr>
              <a:t>Поняття</a:t>
            </a:r>
            <a:r>
              <a:rPr lang="ru-RU" sz="3200" b="1" dirty="0">
                <a:solidFill>
                  <a:srgbClr val="FFFF00"/>
                </a:solidFill>
                <a:latin typeface="+mn-lt"/>
              </a:rPr>
              <a:t> та </a:t>
            </a:r>
            <a:r>
              <a:rPr lang="ru-RU" sz="3200" b="1" dirty="0" err="1">
                <a:solidFill>
                  <a:srgbClr val="FFFF00"/>
                </a:solidFill>
                <a:latin typeface="+mn-lt"/>
              </a:rPr>
              <a:t>основні</a:t>
            </a:r>
            <a:r>
              <a:rPr lang="ru-RU" sz="3200" b="1" dirty="0">
                <a:solidFill>
                  <a:srgbClr val="FFFF00"/>
                </a:solidFill>
                <a:latin typeface="+mn-lt"/>
              </a:rPr>
              <a:t> </a:t>
            </a:r>
            <a:r>
              <a:rPr lang="ru-RU" sz="3200" b="1" dirty="0" err="1">
                <a:solidFill>
                  <a:srgbClr val="FFFF00"/>
                </a:solidFill>
                <a:latin typeface="+mn-lt"/>
              </a:rPr>
              <a:t>риси</a:t>
            </a:r>
            <a:r>
              <a:rPr lang="ru-RU" sz="3200" b="1" dirty="0">
                <a:solidFill>
                  <a:srgbClr val="FFFF00"/>
                </a:solidFill>
                <a:latin typeface="+mn-lt"/>
              </a:rPr>
              <a:t> </a:t>
            </a:r>
            <a:r>
              <a:rPr lang="ru-RU" sz="3200" b="1" dirty="0" err="1">
                <a:solidFill>
                  <a:srgbClr val="FFFF00"/>
                </a:solidFill>
                <a:latin typeface="+mn-lt"/>
              </a:rPr>
              <a:t>юридичної</a:t>
            </a:r>
            <a:r>
              <a:rPr lang="ru-RU" sz="3200" b="1" dirty="0">
                <a:solidFill>
                  <a:srgbClr val="FFFF00"/>
                </a:solidFill>
                <a:latin typeface="+mn-lt"/>
              </a:rPr>
              <a:t>     </a:t>
            </a:r>
          </a:p>
          <a:p>
            <a:r>
              <a:rPr lang="ru-RU" sz="3200" b="1" dirty="0">
                <a:solidFill>
                  <a:srgbClr val="FFFF00"/>
                </a:solidFill>
                <a:latin typeface="+mn-lt"/>
              </a:rPr>
              <a:t>                                  </a:t>
            </a:r>
            <a:r>
              <a:rPr lang="ru-RU" sz="3200" b="1" dirty="0" err="1">
                <a:solidFill>
                  <a:srgbClr val="FFFF00"/>
                </a:solidFill>
                <a:latin typeface="+mn-lt"/>
              </a:rPr>
              <a:t>діяльності</a:t>
            </a:r>
            <a:r>
              <a:rPr lang="ru-RU" sz="3200" b="1" dirty="0">
                <a:solidFill>
                  <a:srgbClr val="FFFF00"/>
                </a:solidFill>
                <a:latin typeface="+mn-lt"/>
              </a:rPr>
              <a:t> </a:t>
            </a:r>
            <a:endParaRPr lang="ru-RU" sz="3200" dirty="0">
              <a:latin typeface="+mn-lt"/>
            </a:endParaRPr>
          </a:p>
        </p:txBody>
      </p:sp>
    </p:spTree>
    <p:extLst>
      <p:ext uri="{BB962C8B-B14F-4D97-AF65-F5344CB8AC3E}">
        <p14:creationId xmlns:p14="http://schemas.microsoft.com/office/powerpoint/2010/main" val="3703923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2060849"/>
            <a:ext cx="8712967" cy="4680520"/>
          </a:xfrm>
        </p:spPr>
        <p:txBody>
          <a:bodyPr>
            <a:normAutofit lnSpcReduction="10000"/>
          </a:bodyPr>
          <a:lstStyle/>
          <a:p>
            <a:pPr>
              <a:buFont typeface="Wingdings" panose="05000000000000000000" pitchFamily="2" charset="2"/>
              <a:buChar char="v"/>
            </a:pPr>
            <a:r>
              <a:rPr lang="uk-UA" i="1" dirty="0"/>
              <a:t>Юридична діяльність здійснюється у сфері права.</a:t>
            </a:r>
          </a:p>
          <a:p>
            <a:pPr lvl="0">
              <a:buFont typeface="Wingdings" panose="05000000000000000000" pitchFamily="2" charset="2"/>
              <a:buChar char="v"/>
            </a:pPr>
            <a:r>
              <a:rPr lang="uk-UA" i="1" dirty="0"/>
              <a:t>Юридична діяльність здійснюється юристами – фахівцями на професійній основі.</a:t>
            </a:r>
            <a:endParaRPr lang="ru-RU" dirty="0"/>
          </a:p>
          <a:p>
            <a:pPr lvl="0">
              <a:buFont typeface="Wingdings" panose="05000000000000000000" pitchFamily="2" charset="2"/>
              <a:buChar char="v"/>
            </a:pPr>
            <a:r>
              <a:rPr lang="uk-UA" i="1" dirty="0"/>
              <a:t>Юридична діяльність спрямована на організацію діяльності інших суб’єктів права</a:t>
            </a:r>
            <a:r>
              <a:rPr lang="uk-UA" dirty="0"/>
              <a:t>.</a:t>
            </a:r>
            <a:endParaRPr lang="ru-RU" dirty="0"/>
          </a:p>
          <a:p>
            <a:pPr lvl="0">
              <a:buFont typeface="Wingdings" panose="05000000000000000000" pitchFamily="2" charset="2"/>
              <a:buChar char="v"/>
            </a:pPr>
            <a:r>
              <a:rPr lang="uk-UA" i="1" dirty="0"/>
              <a:t>Метою юридичної діяльності являється впорядкування та узгодження суспільних відносин.</a:t>
            </a:r>
            <a:endParaRPr lang="ru-RU" dirty="0"/>
          </a:p>
          <a:p>
            <a:pPr lvl="0">
              <a:buFont typeface="Wingdings" panose="05000000000000000000" pitchFamily="2" charset="2"/>
              <a:buChar char="v"/>
            </a:pPr>
            <a:r>
              <a:rPr lang="uk-UA" i="1" dirty="0"/>
              <a:t>В ході здійснення юридичної діяльності використовуються як правові так і не правові засоби.</a:t>
            </a:r>
            <a:endParaRPr lang="ru-RU" dirty="0"/>
          </a:p>
          <a:p>
            <a:pPr lvl="0">
              <a:buFont typeface="Wingdings" panose="05000000000000000000" pitchFamily="2" charset="2"/>
              <a:buChar char="v"/>
            </a:pPr>
            <a:r>
              <a:rPr lang="uk-UA" i="1" dirty="0"/>
              <a:t>Правова регламентація юридичної діяльності.</a:t>
            </a:r>
            <a:endParaRPr lang="ru-RU" dirty="0"/>
          </a:p>
          <a:p>
            <a:pPr lvl="0">
              <a:buFont typeface="Wingdings" panose="05000000000000000000" pitchFamily="2" charset="2"/>
              <a:buChar char="v"/>
            </a:pPr>
            <a:r>
              <a:rPr lang="uk-UA" i="1" dirty="0"/>
              <a:t>Юридична діяльність здійснюється у формі практичної, наукової та освітньої діяльності.</a:t>
            </a:r>
            <a:endParaRPr lang="ru-RU" dirty="0"/>
          </a:p>
          <a:p>
            <a:endParaRPr lang="ru-RU" dirty="0"/>
          </a:p>
        </p:txBody>
      </p:sp>
      <p:sp>
        <p:nvSpPr>
          <p:cNvPr id="3" name="Заголовок 2"/>
          <p:cNvSpPr>
            <a:spLocks noGrp="1"/>
          </p:cNvSpPr>
          <p:nvPr>
            <p:ph type="title"/>
          </p:nvPr>
        </p:nvSpPr>
        <p:spPr/>
        <p:txBody>
          <a:bodyPr/>
          <a:lstStyle/>
          <a:p>
            <a:r>
              <a:rPr lang="uk-UA" sz="3200" b="1" dirty="0">
                <a:solidFill>
                  <a:schemeClr val="tx1"/>
                </a:solidFill>
              </a:rPr>
              <a:t>Важливі риси:</a:t>
            </a:r>
            <a:endParaRPr lang="ru-RU" sz="3200" b="1" dirty="0">
              <a:solidFill>
                <a:schemeClr val="tx1"/>
              </a:solidFill>
            </a:endParaRPr>
          </a:p>
        </p:txBody>
      </p:sp>
    </p:spTree>
    <p:extLst>
      <p:ext uri="{BB962C8B-B14F-4D97-AF65-F5344CB8AC3E}">
        <p14:creationId xmlns:p14="http://schemas.microsoft.com/office/powerpoint/2010/main" val="4049838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79512" y="116632"/>
            <a:ext cx="8265241" cy="1507774"/>
          </a:xfrm>
        </p:spPr>
        <p:txBody>
          <a:bodyPr/>
          <a:lstStyle/>
          <a:p>
            <a:pPr marL="365760" lvl="0" indent="-365760">
              <a:spcBef>
                <a:spcPct val="20000"/>
              </a:spcBef>
            </a:pPr>
            <a:br>
              <a:rPr lang="uk-UA" sz="4800" b="1" dirty="0">
                <a:solidFill>
                  <a:prstClr val="white">
                    <a:lumMod val="85000"/>
                    <a:lumOff val="15000"/>
                  </a:prstClr>
                </a:solidFill>
                <a:ea typeface="+mn-ea"/>
                <a:cs typeface="+mn-cs"/>
              </a:rPr>
            </a:br>
            <a:endParaRPr lang="ru-RU" dirty="0"/>
          </a:p>
        </p:txBody>
      </p:sp>
      <p:sp>
        <p:nvSpPr>
          <p:cNvPr id="6" name="Объект 5"/>
          <p:cNvSpPr>
            <a:spLocks noGrp="1"/>
          </p:cNvSpPr>
          <p:nvPr>
            <p:ph idx="1"/>
          </p:nvPr>
        </p:nvSpPr>
        <p:spPr>
          <a:xfrm>
            <a:off x="993151" y="1268760"/>
            <a:ext cx="7157695" cy="1368152"/>
          </a:xfrm>
          <a:solidFill>
            <a:schemeClr val="accent1"/>
          </a:solidFill>
        </p:spPr>
        <p:txBody>
          <a:bodyPr>
            <a:noAutofit/>
          </a:bodyPr>
          <a:lstStyle/>
          <a:p>
            <a:pPr algn="just"/>
            <a:r>
              <a:rPr lang="uk-UA" dirty="0"/>
              <a:t>З питань системи юридичної діяльності вже склалася певна методика дослідження, яка дозволяє виділити наступні складові елементи: </a:t>
            </a:r>
            <a:endParaRPr lang="ru-RU" dirty="0"/>
          </a:p>
          <a:p>
            <a:endParaRPr lang="ru-RU" sz="3200" dirty="0"/>
          </a:p>
        </p:txBody>
      </p:sp>
      <p:sp>
        <p:nvSpPr>
          <p:cNvPr id="4" name="Прямоугольник 3"/>
          <p:cNvSpPr/>
          <p:nvPr/>
        </p:nvSpPr>
        <p:spPr>
          <a:xfrm>
            <a:off x="53751" y="0"/>
            <a:ext cx="9036496" cy="1077218"/>
          </a:xfrm>
          <a:prstGeom prst="rect">
            <a:avLst/>
          </a:prstGeom>
        </p:spPr>
        <p:txBody>
          <a:bodyPr wrap="square">
            <a:spAutoFit/>
          </a:bodyPr>
          <a:lstStyle/>
          <a:p>
            <a:r>
              <a:rPr lang="ru-RU" sz="3200" b="1" dirty="0">
                <a:solidFill>
                  <a:srgbClr val="FFFF00"/>
                </a:solidFill>
                <a:latin typeface="+mn-lt"/>
              </a:rPr>
              <a:t> 6. Структурна характеристика та </a:t>
            </a:r>
            <a:r>
              <a:rPr lang="ru-RU" sz="3200" b="1" dirty="0" err="1">
                <a:solidFill>
                  <a:srgbClr val="FFFF00"/>
                </a:solidFill>
                <a:latin typeface="+mn-lt"/>
              </a:rPr>
              <a:t>класифікації</a:t>
            </a:r>
            <a:r>
              <a:rPr lang="ru-RU" sz="3200" b="1" dirty="0">
                <a:solidFill>
                  <a:srgbClr val="FFFF00"/>
                </a:solidFill>
                <a:latin typeface="+mn-lt"/>
              </a:rPr>
              <a:t>      </a:t>
            </a:r>
          </a:p>
          <a:p>
            <a:r>
              <a:rPr lang="ru-RU" sz="3200" b="1" dirty="0">
                <a:solidFill>
                  <a:srgbClr val="FFFF00"/>
                </a:solidFill>
                <a:latin typeface="+mn-lt"/>
              </a:rPr>
              <a:t>                         </a:t>
            </a:r>
            <a:r>
              <a:rPr lang="ru-RU" sz="3200" b="1" dirty="0" err="1">
                <a:solidFill>
                  <a:srgbClr val="FFFF00"/>
                </a:solidFill>
                <a:latin typeface="+mn-lt"/>
              </a:rPr>
              <a:t>юридичної</a:t>
            </a:r>
            <a:r>
              <a:rPr lang="ru-RU" sz="3200" b="1" dirty="0">
                <a:solidFill>
                  <a:srgbClr val="FFFF00"/>
                </a:solidFill>
                <a:latin typeface="+mn-lt"/>
              </a:rPr>
              <a:t> </a:t>
            </a:r>
            <a:r>
              <a:rPr lang="ru-RU" sz="3200" b="1" dirty="0" err="1">
                <a:solidFill>
                  <a:srgbClr val="FFFF00"/>
                </a:solidFill>
                <a:latin typeface="+mn-lt"/>
              </a:rPr>
              <a:t>діяльності</a:t>
            </a:r>
            <a:r>
              <a:rPr lang="ru-RU" sz="3200" b="1" dirty="0">
                <a:solidFill>
                  <a:srgbClr val="FFFF00"/>
                </a:solidFill>
                <a:latin typeface="+mn-lt"/>
              </a:rPr>
              <a:t>                         </a:t>
            </a:r>
            <a:endParaRPr lang="ru-RU" sz="3200" dirty="0">
              <a:latin typeface="+mn-lt"/>
            </a:endParaRPr>
          </a:p>
        </p:txBody>
      </p:sp>
      <p:graphicFrame>
        <p:nvGraphicFramePr>
          <p:cNvPr id="7" name="Схема 6"/>
          <p:cNvGraphicFramePr/>
          <p:nvPr>
            <p:extLst>
              <p:ext uri="{D42A27DB-BD31-4B8C-83A1-F6EECF244321}">
                <p14:modId xmlns:p14="http://schemas.microsoft.com/office/powerpoint/2010/main" val="3144852471"/>
              </p:ext>
            </p:extLst>
          </p:nvPr>
        </p:nvGraphicFramePr>
        <p:xfrm>
          <a:off x="1619672" y="2794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6647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r>
              <a:rPr lang="uk-UA" b="1" dirty="0">
                <a:solidFill>
                  <a:schemeClr val="bg1"/>
                </a:solidFill>
              </a:rPr>
              <a:t>Суб’єкти юридичної діяльності </a:t>
            </a:r>
            <a:r>
              <a:rPr lang="uk-UA" dirty="0"/>
              <a:t>– це </a:t>
            </a:r>
            <a:r>
              <a:rPr lang="uk-UA" i="1" dirty="0"/>
              <a:t>професійні юристи, їх об’єднання та установи, які можуть бути державного та недержавного походження. </a:t>
            </a:r>
          </a:p>
          <a:p>
            <a:endParaRPr lang="uk-UA" i="1" dirty="0"/>
          </a:p>
          <a:p>
            <a:pPr algn="just"/>
            <a:r>
              <a:rPr lang="uk-UA" dirty="0"/>
              <a:t>В реальному житті – це спеціалісти певного профілю, які володіють відповідними знаннями, досвідом, наділені компетенцією приймати рішення або давати поради, мають певні навички та вміння юридичної роботи.</a:t>
            </a:r>
          </a:p>
          <a:p>
            <a:endParaRPr lang="ru-RU" dirty="0"/>
          </a:p>
        </p:txBody>
      </p:sp>
    </p:spTree>
    <p:extLst>
      <p:ext uri="{BB962C8B-B14F-4D97-AF65-F5344CB8AC3E}">
        <p14:creationId xmlns:p14="http://schemas.microsoft.com/office/powerpoint/2010/main" val="283761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7" name="Rectangle 3"/>
          <p:cNvSpPr>
            <a:spLocks noGrp="1" noChangeArrowheads="1"/>
          </p:cNvSpPr>
          <p:nvPr>
            <p:ph type="subTitle" idx="1"/>
          </p:nvPr>
        </p:nvSpPr>
        <p:spPr>
          <a:xfrm>
            <a:off x="467544" y="1700808"/>
            <a:ext cx="6390456" cy="1621160"/>
          </a:xfrm>
        </p:spPr>
        <p:txBody>
          <a:bodyPr/>
          <a:lstStyle/>
          <a:p>
            <a:pPr eaLnBrk="1" hangingPunct="1">
              <a:defRPr/>
            </a:pPr>
            <a:r>
              <a:rPr lang="uk-UA" altLang="uk-UA" b="1" dirty="0">
                <a:solidFill>
                  <a:srgbClr val="FFE7B8"/>
                </a:solidFill>
                <a:latin typeface="Times New Roman" pitchFamily="18" charset="0"/>
                <a:cs typeface="Times New Roman" pitchFamily="18" charset="0"/>
              </a:rPr>
              <a:t>ЛЕКЦІЯ </a:t>
            </a:r>
            <a:r>
              <a:rPr lang="uk-UA" b="1" dirty="0">
                <a:solidFill>
                  <a:schemeClr val="accent1">
                    <a:lumMod val="20000"/>
                    <a:lumOff val="80000"/>
                  </a:schemeClr>
                </a:solidFill>
                <a:latin typeface="Times New Roman" pitchFamily="18" charset="0"/>
                <a:cs typeface="Times New Roman" pitchFamily="18" charset="0"/>
              </a:rPr>
              <a:t>:</a:t>
            </a:r>
            <a:endParaRPr lang="uk-UA" altLang="uk-UA" b="1" dirty="0">
              <a:solidFill>
                <a:schemeClr val="accent1">
                  <a:lumMod val="20000"/>
                  <a:lumOff val="80000"/>
                </a:schemeClr>
              </a:solidFill>
              <a:latin typeface="Times New Roman" pitchFamily="18" charset="0"/>
              <a:cs typeface="Times New Roman" pitchFamily="18" charset="0"/>
            </a:endParaRPr>
          </a:p>
          <a:p>
            <a:pPr eaLnBrk="1" hangingPunct="1">
              <a:defRPr/>
            </a:pPr>
            <a:r>
              <a:rPr lang="uk-UA" altLang="uk-UA" b="1" dirty="0">
                <a:latin typeface="Times New Roman" pitchFamily="18" charset="0"/>
                <a:cs typeface="Times New Roman" pitchFamily="18" charset="0"/>
              </a:rPr>
              <a:t>з дисципліни </a:t>
            </a:r>
            <a:r>
              <a:rPr lang="en-US" altLang="uk-UA" b="1" dirty="0">
                <a:latin typeface="Times New Roman" pitchFamily="18" charset="0"/>
                <a:cs typeface="Times New Roman" pitchFamily="18" charset="0"/>
              </a:rPr>
              <a:t>’’</a:t>
            </a:r>
            <a:r>
              <a:rPr lang="uk-UA" altLang="uk-UA" b="1" dirty="0">
                <a:latin typeface="Times New Roman" pitchFamily="18" charset="0"/>
                <a:cs typeface="Times New Roman" pitchFamily="18" charset="0"/>
              </a:rPr>
              <a:t>Юридична деонтологія</a:t>
            </a:r>
            <a:r>
              <a:rPr lang="en-US" altLang="uk-UA" b="1" dirty="0">
                <a:latin typeface="Times New Roman" pitchFamily="18" charset="0"/>
                <a:cs typeface="Times New Roman" pitchFamily="18" charset="0"/>
              </a:rPr>
              <a:t>’’</a:t>
            </a:r>
            <a:endParaRPr lang="uk-UA" altLang="uk-UA" b="1" dirty="0">
              <a:latin typeface="Times New Roman" pitchFamily="18" charset="0"/>
              <a:cs typeface="Times New Roman" pitchFamily="18" charset="0"/>
            </a:endParaRPr>
          </a:p>
          <a:p>
            <a:pPr eaLnBrk="1" hangingPunct="1">
              <a:defRPr/>
            </a:pPr>
            <a:r>
              <a:rPr lang="uk-UA" altLang="uk-UA" b="1" dirty="0">
                <a:latin typeface="Times New Roman" pitchFamily="18" charset="0"/>
                <a:cs typeface="Times New Roman" pitchFamily="18" charset="0"/>
              </a:rPr>
              <a:t>на тему № </a:t>
            </a:r>
            <a:r>
              <a:rPr lang="en-US" altLang="uk-UA" b="1" dirty="0">
                <a:latin typeface="Times New Roman" pitchFamily="18" charset="0"/>
                <a:cs typeface="Times New Roman" pitchFamily="18" charset="0"/>
              </a:rPr>
              <a:t>1</a:t>
            </a:r>
            <a:endParaRPr lang="uk-UA" altLang="uk-UA" b="1" dirty="0">
              <a:latin typeface="Times New Roman" pitchFamily="18" charset="0"/>
              <a:cs typeface="Times New Roman" pitchFamily="18" charset="0"/>
            </a:endParaRPr>
          </a:p>
          <a:p>
            <a:pPr eaLnBrk="1" hangingPunct="1">
              <a:defRPr/>
            </a:pPr>
            <a:endParaRPr lang="uk-UA" altLang="uk-UA" sz="4000" dirty="0"/>
          </a:p>
        </p:txBody>
      </p:sp>
      <p:sp>
        <p:nvSpPr>
          <p:cNvPr id="4099" name="Text Box 5"/>
          <p:cNvSpPr txBox="1">
            <a:spLocks noChangeArrowheads="1"/>
          </p:cNvSpPr>
          <p:nvPr/>
        </p:nvSpPr>
        <p:spPr bwMode="auto">
          <a:xfrm>
            <a:off x="341784" y="551582"/>
            <a:ext cx="653447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spcBef>
                <a:spcPct val="50000"/>
              </a:spcBef>
            </a:pPr>
            <a:r>
              <a:rPr lang="uk-UA" altLang="uk-UA" sz="3000" dirty="0">
                <a:latin typeface="Times New Roman" pitchFamily="18" charset="0"/>
              </a:rPr>
              <a:t>КАФЕДРА ТЕОРІЯ ДЕРЖАВИ ТА ПРАВА</a:t>
            </a:r>
          </a:p>
        </p:txBody>
      </p:sp>
      <p:sp>
        <p:nvSpPr>
          <p:cNvPr id="4102" name="Text Box 6"/>
          <p:cNvSpPr txBox="1">
            <a:spLocks noChangeArrowheads="1"/>
          </p:cNvSpPr>
          <p:nvPr/>
        </p:nvSpPr>
        <p:spPr bwMode="auto">
          <a:xfrm>
            <a:off x="609600" y="4293096"/>
            <a:ext cx="6122640" cy="1200329"/>
          </a:xfrm>
          <a:prstGeom prst="rect">
            <a:avLst/>
          </a:prstGeom>
          <a:noFill/>
          <a:ln>
            <a:noFill/>
          </a:ln>
          <a:effectLst/>
        </p:spPr>
        <p:txBody>
          <a:bodyPr wrap="square">
            <a:spAutoFit/>
          </a:bodyPr>
          <a:lstStyle/>
          <a:p>
            <a:pPr algn="ctr">
              <a:spcBef>
                <a:spcPct val="50000"/>
              </a:spcBef>
              <a:defRPr/>
            </a:pPr>
            <a:r>
              <a:rPr lang="uk-UA" sz="3600" b="1" dirty="0">
                <a:solidFill>
                  <a:srgbClr val="FFFF00"/>
                </a:solidFill>
                <a:latin typeface="Book Antiqua" pitchFamily="18" charset="0"/>
              </a:rPr>
              <a:t>Загальна характеристика юридичної діяльності</a:t>
            </a:r>
            <a:endParaRPr lang="uk-UA" altLang="uk-UA" sz="3600" b="1" dirty="0">
              <a:solidFill>
                <a:srgbClr val="FFFF00"/>
              </a:solidFill>
              <a:effectLst>
                <a:outerShdw blurRad="38100" dist="38100" dir="2700000" algn="tl">
                  <a:srgbClr val="000000"/>
                </a:outerShdw>
              </a:effectLst>
              <a:latin typeface="Arial" charset="0"/>
            </a:endParaRPr>
          </a:p>
        </p:txBody>
      </p:sp>
      <p:pic>
        <p:nvPicPr>
          <p:cNvPr id="2" name="Picture 7" descr="gerb_14-01-2013_e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0"/>
            <a:ext cx="21336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6732240" y="4653136"/>
            <a:ext cx="223224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uk-U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50000"/>
              </a:spcBef>
            </a:pPr>
            <a:r>
              <a:rPr lang="uk-UA" b="1" dirty="0" err="1"/>
              <a:t>Підготувалa</a:t>
            </a:r>
            <a:r>
              <a:rPr lang="uk-UA" b="1" dirty="0"/>
              <a:t>:</a:t>
            </a:r>
          </a:p>
          <a:p>
            <a:pPr algn="ctr" eaLnBrk="1" hangingPunct="1">
              <a:spcBef>
                <a:spcPct val="50000"/>
              </a:spcBef>
            </a:pPr>
            <a:r>
              <a:rPr lang="uk-UA" dirty="0"/>
              <a:t>Ольга Старицька</a:t>
            </a:r>
          </a:p>
        </p:txBody>
      </p:sp>
    </p:spTree>
    <p:extLst>
      <p:ext uri="{BB962C8B-B14F-4D97-AF65-F5344CB8AC3E}">
        <p14:creationId xmlns:p14="http://schemas.microsoft.com/office/powerpoint/2010/main" val="3879893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 calcmode="lin" valueType="num">
                                      <p:cBhvr>
                                        <p:cTn id="7" dur="500" fill="hold"/>
                                        <p:tgtEl>
                                          <p:spTgt spid="129027">
                                            <p:txEl>
                                              <p:pRg st="0" end="0"/>
                                            </p:txEl>
                                          </p:spTgt>
                                        </p:tgtEl>
                                        <p:attrNameLst>
                                          <p:attrName>ppt_x</p:attrName>
                                        </p:attrNameLst>
                                      </p:cBhvr>
                                      <p:tavLst>
                                        <p:tav tm="0">
                                          <p:val>
                                            <p:strVal val="#ppt_x-.2"/>
                                          </p:val>
                                        </p:tav>
                                        <p:tav tm="100000">
                                          <p:val>
                                            <p:strVal val="#ppt_x"/>
                                          </p:val>
                                        </p:tav>
                                      </p:tavLst>
                                    </p:anim>
                                    <p:anim calcmode="lin" valueType="num">
                                      <p:cBhvr>
                                        <p:cTn id="8" dur="500" fill="hold"/>
                                        <p:tgtEl>
                                          <p:spTgt spid="12902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500"/>
                                        <p:tgtEl>
                                          <p:spTgt spid="1290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29027">
                                            <p:txEl>
                                              <p:pRg st="1" end="1"/>
                                            </p:txEl>
                                          </p:spTgt>
                                        </p:tgtEl>
                                        <p:attrNameLst>
                                          <p:attrName>style.visibility</p:attrName>
                                        </p:attrNameLst>
                                      </p:cBhvr>
                                      <p:to>
                                        <p:strVal val="visible"/>
                                      </p:to>
                                    </p:set>
                                    <p:anim calcmode="lin" valueType="num">
                                      <p:cBhvr>
                                        <p:cTn id="14" dur="500" fill="hold"/>
                                        <p:tgtEl>
                                          <p:spTgt spid="129027">
                                            <p:txEl>
                                              <p:pRg st="1" end="1"/>
                                            </p:txEl>
                                          </p:spTgt>
                                        </p:tgtEl>
                                        <p:attrNameLst>
                                          <p:attrName>ppt_x</p:attrName>
                                        </p:attrNameLst>
                                      </p:cBhvr>
                                      <p:tavLst>
                                        <p:tav tm="0">
                                          <p:val>
                                            <p:strVal val="#ppt_x-.2"/>
                                          </p:val>
                                        </p:tav>
                                        <p:tav tm="100000">
                                          <p:val>
                                            <p:strVal val="#ppt_x"/>
                                          </p:val>
                                        </p:tav>
                                      </p:tavLst>
                                    </p:anim>
                                    <p:anim calcmode="lin" valueType="num">
                                      <p:cBhvr>
                                        <p:cTn id="15" dur="500" fill="hold"/>
                                        <p:tgtEl>
                                          <p:spTgt spid="12902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500"/>
                                        <p:tgtEl>
                                          <p:spTgt spid="12902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29027">
                                            <p:txEl>
                                              <p:pRg st="2" end="2"/>
                                            </p:txEl>
                                          </p:spTgt>
                                        </p:tgtEl>
                                        <p:attrNameLst>
                                          <p:attrName>style.visibility</p:attrName>
                                        </p:attrNameLst>
                                      </p:cBhvr>
                                      <p:to>
                                        <p:strVal val="visible"/>
                                      </p:to>
                                    </p:set>
                                    <p:anim calcmode="lin" valueType="num">
                                      <p:cBhvr>
                                        <p:cTn id="21" dur="500" fill="hold"/>
                                        <p:tgtEl>
                                          <p:spTgt spid="129027">
                                            <p:txEl>
                                              <p:pRg st="2" end="2"/>
                                            </p:txEl>
                                          </p:spTgt>
                                        </p:tgtEl>
                                        <p:attrNameLst>
                                          <p:attrName>ppt_x</p:attrName>
                                        </p:attrNameLst>
                                      </p:cBhvr>
                                      <p:tavLst>
                                        <p:tav tm="0">
                                          <p:val>
                                            <p:strVal val="#ppt_x-.2"/>
                                          </p:val>
                                        </p:tav>
                                        <p:tav tm="100000">
                                          <p:val>
                                            <p:strVal val="#ppt_x"/>
                                          </p:val>
                                        </p:tav>
                                      </p:tavLst>
                                    </p:anim>
                                    <p:anim calcmode="lin" valueType="num">
                                      <p:cBhvr>
                                        <p:cTn id="22" dur="500" fill="hold"/>
                                        <p:tgtEl>
                                          <p:spTgt spid="12902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500"/>
                                        <p:tgtEl>
                                          <p:spTgt spid="12902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5" presetClass="entr" presetSubtype="0" fill="hold" grpId="0" nodeType="clickEffect">
                                  <p:stCondLst>
                                    <p:cond delay="0"/>
                                  </p:stCondLst>
                                  <p:childTnLst>
                                    <p:set>
                                      <p:cBhvr>
                                        <p:cTn id="27" dur="1" fill="hold">
                                          <p:stCondLst>
                                            <p:cond delay="0"/>
                                          </p:stCondLst>
                                        </p:cTn>
                                        <p:tgtEl>
                                          <p:spTgt spid="4102"/>
                                        </p:tgtEl>
                                        <p:attrNameLst>
                                          <p:attrName>style.visibility</p:attrName>
                                        </p:attrNameLst>
                                      </p:cBhvr>
                                      <p:to>
                                        <p:strVal val="visible"/>
                                      </p:to>
                                    </p:set>
                                    <p:animEffect transition="in" filter="fade">
                                      <p:cBhvr>
                                        <p:cTn id="28" dur="1000"/>
                                        <p:tgtEl>
                                          <p:spTgt spid="4102"/>
                                        </p:tgtEl>
                                      </p:cBhvr>
                                    </p:animEffect>
                                    <p:anim calcmode="lin" valueType="num">
                                      <p:cBhvr>
                                        <p:cTn id="29" dur="1000" fill="hold"/>
                                        <p:tgtEl>
                                          <p:spTgt spid="4102"/>
                                        </p:tgtEl>
                                        <p:attrNameLst>
                                          <p:attrName>style.rotation</p:attrName>
                                        </p:attrNameLst>
                                      </p:cBhvr>
                                      <p:tavLst>
                                        <p:tav tm="0">
                                          <p:val>
                                            <p:fltVal val="720"/>
                                          </p:val>
                                        </p:tav>
                                        <p:tav tm="100000">
                                          <p:val>
                                            <p:fltVal val="0"/>
                                          </p:val>
                                        </p:tav>
                                      </p:tavLst>
                                    </p:anim>
                                    <p:anim calcmode="lin" valueType="num">
                                      <p:cBhvr>
                                        <p:cTn id="30" dur="1000" fill="hold"/>
                                        <p:tgtEl>
                                          <p:spTgt spid="4102"/>
                                        </p:tgtEl>
                                        <p:attrNameLst>
                                          <p:attrName>ppt_h</p:attrName>
                                        </p:attrNameLst>
                                      </p:cBhvr>
                                      <p:tavLst>
                                        <p:tav tm="0">
                                          <p:val>
                                            <p:fltVal val="0"/>
                                          </p:val>
                                        </p:tav>
                                        <p:tav tm="100000">
                                          <p:val>
                                            <p:strVal val="#ppt_h"/>
                                          </p:val>
                                        </p:tav>
                                      </p:tavLst>
                                    </p:anim>
                                    <p:anim calcmode="lin" valueType="num">
                                      <p:cBhvr>
                                        <p:cTn id="31" dur="1000" fill="hold"/>
                                        <p:tgtEl>
                                          <p:spTgt spid="410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P spid="410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2348880"/>
            <a:ext cx="7745505" cy="3877815"/>
          </a:xfrm>
          <a:solidFill>
            <a:schemeClr val="accent1"/>
          </a:solidFill>
        </p:spPr>
        <p:txBody>
          <a:bodyPr>
            <a:normAutofit lnSpcReduction="10000"/>
          </a:bodyPr>
          <a:lstStyle/>
          <a:p>
            <a:pPr algn="just"/>
            <a:r>
              <a:rPr lang="uk-UA" b="1" dirty="0">
                <a:solidFill>
                  <a:schemeClr val="bg1"/>
                </a:solidFill>
              </a:rPr>
              <a:t>Об’єкти юридичної діяльності </a:t>
            </a:r>
            <a:r>
              <a:rPr lang="uk-UA" dirty="0"/>
              <a:t>– </a:t>
            </a:r>
            <a:r>
              <a:rPr lang="uk-UA" i="1" dirty="0"/>
              <a:t>це явища, процеси та предмети оточуючого світу, по відношенню до яких здійснюється правовий вплив</a:t>
            </a:r>
            <a:r>
              <a:rPr lang="uk-UA" dirty="0"/>
              <a:t>. </a:t>
            </a:r>
          </a:p>
          <a:p>
            <a:pPr algn="just"/>
            <a:endParaRPr lang="uk-UA" dirty="0"/>
          </a:p>
          <a:p>
            <a:pPr algn="just"/>
            <a:r>
              <a:rPr lang="uk-UA" dirty="0"/>
              <a:t>Серед об’єктів слід виділити </a:t>
            </a:r>
            <a:r>
              <a:rPr lang="uk-UA" i="1" dirty="0"/>
              <a:t>загальний</a:t>
            </a:r>
            <a:r>
              <a:rPr lang="uk-UA" dirty="0"/>
              <a:t> та </a:t>
            </a:r>
            <a:r>
              <a:rPr lang="uk-UA" i="1" dirty="0"/>
              <a:t>безпосередній.</a:t>
            </a:r>
            <a:r>
              <a:rPr lang="uk-UA" dirty="0"/>
              <a:t> До загального відносять суспільні відносини, які регулюються відповідними нормами права, а до безпосереднього – дії суб’єктів права, їх правовий статус, правову свідомість та культуру, правові документи, процеси, стани тощо.</a:t>
            </a:r>
          </a:p>
          <a:p>
            <a:endParaRPr lang="ru-RU" dirty="0"/>
          </a:p>
        </p:txBody>
      </p:sp>
    </p:spTree>
    <p:extLst>
      <p:ext uri="{BB962C8B-B14F-4D97-AF65-F5344CB8AC3E}">
        <p14:creationId xmlns:p14="http://schemas.microsoft.com/office/powerpoint/2010/main" val="1587525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solidFill>
            <a:schemeClr val="accent1"/>
          </a:solidFill>
        </p:spPr>
        <p:txBody>
          <a:bodyPr>
            <a:normAutofit/>
          </a:bodyPr>
          <a:lstStyle/>
          <a:p>
            <a:pPr algn="just"/>
            <a:r>
              <a:rPr lang="uk-UA" b="1" i="1" dirty="0">
                <a:solidFill>
                  <a:schemeClr val="bg1"/>
                </a:solidFill>
              </a:rPr>
              <a:t>Засобами юридичної діяльності </a:t>
            </a:r>
            <a:r>
              <a:rPr lang="uk-UA" dirty="0"/>
              <a:t>є перш за все норми права, правові категорії, юридична техніка та різного роду предмети матеріального світу, які допомагають у досягненні мети юридичної діяльності, забезпеченні високого рівня її ефективності. Ці предмети виступають в якості засобів збору та обробки інформації, засобів захисту, охорони та нападу (ПЕОМ, зброя, аудіо-відео техніка, речові докази).</a:t>
            </a:r>
          </a:p>
          <a:p>
            <a:endParaRPr lang="ru-RU" dirty="0"/>
          </a:p>
        </p:txBody>
      </p:sp>
    </p:spTree>
    <p:extLst>
      <p:ext uri="{BB962C8B-B14F-4D97-AF65-F5344CB8AC3E}">
        <p14:creationId xmlns:p14="http://schemas.microsoft.com/office/powerpoint/2010/main" val="587198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3754529827"/>
              </p:ext>
            </p:extLst>
          </p:nvPr>
        </p:nvGraphicFramePr>
        <p:xfrm>
          <a:off x="698499" y="1988840"/>
          <a:ext cx="7747000" cy="3878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712933" y="908720"/>
            <a:ext cx="7718132" cy="792088"/>
          </a:xfrm>
        </p:spPr>
        <p:txBody>
          <a:bodyPr/>
          <a:lstStyle/>
          <a:p>
            <a:r>
              <a:rPr lang="uk-UA" sz="3200" b="1" i="1" dirty="0">
                <a:solidFill>
                  <a:schemeClr val="tx1"/>
                </a:solidFill>
              </a:rPr>
              <a:t>Форми здійснення юридичної діяльності</a:t>
            </a:r>
            <a:r>
              <a:rPr lang="uk-UA" sz="3200" dirty="0">
                <a:solidFill>
                  <a:schemeClr val="tx1"/>
                </a:solidFill>
              </a:rPr>
              <a:t>:</a:t>
            </a:r>
            <a:br>
              <a:rPr lang="uk-UA" dirty="0"/>
            </a:br>
            <a:endParaRPr lang="uk-UA" dirty="0"/>
          </a:p>
        </p:txBody>
      </p:sp>
      <p:sp>
        <p:nvSpPr>
          <p:cNvPr id="7" name="Прямоугольник 6"/>
          <p:cNvSpPr/>
          <p:nvPr/>
        </p:nvSpPr>
        <p:spPr>
          <a:xfrm>
            <a:off x="431539" y="6021288"/>
            <a:ext cx="8280920" cy="646331"/>
          </a:xfrm>
          <a:prstGeom prst="rect">
            <a:avLst/>
          </a:prstGeom>
          <a:solidFill>
            <a:schemeClr val="accent1"/>
          </a:solidFill>
        </p:spPr>
        <p:txBody>
          <a:bodyPr wrap="square">
            <a:spAutoFit/>
          </a:bodyPr>
          <a:lstStyle/>
          <a:p>
            <a:r>
              <a:rPr lang="uk-UA" dirty="0">
                <a:latin typeface="+mn-lt"/>
              </a:rPr>
              <a:t>Також виділяють установчу, правотворчу, правоохоронну, правозастосовну, профілактичну. </a:t>
            </a:r>
          </a:p>
        </p:txBody>
      </p:sp>
    </p:spTree>
    <p:extLst>
      <p:ext uri="{BB962C8B-B14F-4D97-AF65-F5344CB8AC3E}">
        <p14:creationId xmlns:p14="http://schemas.microsoft.com/office/powerpoint/2010/main" val="1934252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1560" y="2636912"/>
            <a:ext cx="8121225" cy="3052861"/>
          </a:xfrm>
          <a:solidFill>
            <a:schemeClr val="accent1"/>
          </a:solidFill>
        </p:spPr>
        <p:txBody>
          <a:bodyPr/>
          <a:lstStyle/>
          <a:p>
            <a:pPr algn="just"/>
            <a:r>
              <a:rPr lang="uk-UA" b="1" dirty="0">
                <a:solidFill>
                  <a:schemeClr val="bg1"/>
                </a:solidFill>
              </a:rPr>
              <a:t>Методи здійснення </a:t>
            </a:r>
            <a:r>
              <a:rPr lang="uk-UA" dirty="0"/>
              <a:t>– </a:t>
            </a:r>
            <a:r>
              <a:rPr lang="uk-UA" i="1" dirty="0"/>
              <a:t>це способи та прийоми, які використовуються для досягнення наміченого результату</a:t>
            </a:r>
          </a:p>
          <a:p>
            <a:endParaRPr lang="uk-UA" dirty="0"/>
          </a:p>
          <a:p>
            <a:pPr algn="just"/>
            <a:r>
              <a:rPr lang="uk-UA" b="1" dirty="0">
                <a:solidFill>
                  <a:schemeClr val="bg1"/>
                </a:solidFill>
              </a:rPr>
              <a:t>Функції юридичної діяльності</a:t>
            </a:r>
            <a:r>
              <a:rPr lang="uk-UA" dirty="0">
                <a:solidFill>
                  <a:schemeClr val="bg1"/>
                </a:solidFill>
              </a:rPr>
              <a:t>. </a:t>
            </a:r>
            <a:r>
              <a:rPr lang="uk-UA" dirty="0"/>
              <a:t>Традиційним є підхід поділу функцій на </a:t>
            </a:r>
            <a:r>
              <a:rPr lang="uk-UA" i="1" dirty="0"/>
              <a:t>загально-соціальні та спеціально-юридичні</a:t>
            </a:r>
            <a:r>
              <a:rPr lang="uk-UA" dirty="0"/>
              <a:t> </a:t>
            </a:r>
          </a:p>
        </p:txBody>
      </p:sp>
    </p:spTree>
    <p:extLst>
      <p:ext uri="{BB962C8B-B14F-4D97-AF65-F5344CB8AC3E}">
        <p14:creationId xmlns:p14="http://schemas.microsoft.com/office/powerpoint/2010/main" val="2434504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32628513"/>
              </p:ext>
            </p:extLst>
          </p:nvPr>
        </p:nvGraphicFramePr>
        <p:xfrm>
          <a:off x="0" y="836712"/>
          <a:ext cx="9144000" cy="602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28905" y="-99392"/>
            <a:ext cx="9144000" cy="1054250"/>
          </a:xfrm>
        </p:spPr>
        <p:txBody>
          <a:bodyPr/>
          <a:lstStyle/>
          <a:p>
            <a:r>
              <a:rPr lang="ru-RU" sz="3200" b="1" i="1" u="sng" dirty="0"/>
              <a:t>За </a:t>
            </a:r>
            <a:r>
              <a:rPr lang="ru-RU" sz="3200" b="1" i="1" u="sng" dirty="0" err="1"/>
              <a:t>змістом</a:t>
            </a:r>
            <a:r>
              <a:rPr lang="ru-RU" sz="3200" b="1" i="1" u="sng" dirty="0"/>
              <a:t>:</a:t>
            </a:r>
            <a:endParaRPr lang="ru-RU" sz="3200" b="1" dirty="0">
              <a:solidFill>
                <a:srgbClr val="FFFF00"/>
              </a:solidFill>
            </a:endParaRPr>
          </a:p>
        </p:txBody>
      </p:sp>
    </p:spTree>
    <p:extLst>
      <p:ext uri="{BB962C8B-B14F-4D97-AF65-F5344CB8AC3E}">
        <p14:creationId xmlns:p14="http://schemas.microsoft.com/office/powerpoint/2010/main" val="460777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87313" indent="534988"/>
            <a:r>
              <a:rPr lang="uk-UA" sz="3200" dirty="0"/>
              <a:t>судову, </a:t>
            </a:r>
          </a:p>
          <a:p>
            <a:pPr marL="87313" indent="534988"/>
            <a:r>
              <a:rPr lang="uk-UA" sz="3200" dirty="0"/>
              <a:t>слідчу, </a:t>
            </a:r>
          </a:p>
          <a:p>
            <a:pPr marL="87313" indent="534988"/>
            <a:r>
              <a:rPr lang="uk-UA" sz="3200" dirty="0"/>
              <a:t>прокурорську,</a:t>
            </a:r>
          </a:p>
          <a:p>
            <a:pPr marL="87313" indent="534988"/>
            <a:r>
              <a:rPr lang="uk-UA" sz="3200" dirty="0"/>
              <a:t>адвокатську, </a:t>
            </a:r>
          </a:p>
          <a:p>
            <a:pPr marL="87313" indent="534988"/>
            <a:r>
              <a:rPr lang="uk-UA" sz="3200" dirty="0"/>
              <a:t>нотаріальну, </a:t>
            </a:r>
          </a:p>
          <a:p>
            <a:pPr marL="87313" indent="534988"/>
            <a:r>
              <a:rPr lang="uk-UA" sz="3200" dirty="0"/>
              <a:t>юридичне консультування.</a:t>
            </a:r>
          </a:p>
          <a:p>
            <a:endParaRPr lang="ru-RU" dirty="0"/>
          </a:p>
        </p:txBody>
      </p:sp>
      <p:sp>
        <p:nvSpPr>
          <p:cNvPr id="3" name="Заголовок 2"/>
          <p:cNvSpPr>
            <a:spLocks noGrp="1"/>
          </p:cNvSpPr>
          <p:nvPr>
            <p:ph type="title"/>
          </p:nvPr>
        </p:nvSpPr>
        <p:spPr>
          <a:xfrm>
            <a:off x="699247" y="764704"/>
            <a:ext cx="7756263" cy="1363758"/>
          </a:xfrm>
        </p:spPr>
        <p:txBody>
          <a:bodyPr/>
          <a:lstStyle/>
          <a:p>
            <a:r>
              <a:rPr lang="uk-UA" sz="3200" b="1" i="1" u="sng" dirty="0"/>
              <a:t>За професійною спеціалізацією або за суб’єктами здійснення:</a:t>
            </a:r>
            <a:br>
              <a:rPr lang="ru-RU" dirty="0"/>
            </a:br>
            <a:br>
              <a:rPr lang="ru-RU" sz="3200" dirty="0"/>
            </a:br>
            <a:endParaRPr lang="ru-RU" sz="3200" dirty="0"/>
          </a:p>
        </p:txBody>
      </p:sp>
    </p:spTree>
    <p:extLst>
      <p:ext uri="{BB962C8B-B14F-4D97-AF65-F5344CB8AC3E}">
        <p14:creationId xmlns:p14="http://schemas.microsoft.com/office/powerpoint/2010/main" val="3529826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69044566"/>
              </p:ext>
            </p:extLst>
          </p:nvPr>
        </p:nvGraphicFramePr>
        <p:xfrm>
          <a:off x="0" y="2276475"/>
          <a:ext cx="9144000" cy="4210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0" y="404664"/>
            <a:ext cx="9144000" cy="1054250"/>
          </a:xfrm>
        </p:spPr>
        <p:txBody>
          <a:bodyPr/>
          <a:lstStyle/>
          <a:p>
            <a:r>
              <a:rPr lang="ru-RU" sz="3200" b="1" i="1" u="sng" dirty="0"/>
              <a:t>За </a:t>
            </a:r>
            <a:r>
              <a:rPr lang="ru-RU" sz="3200" b="1" i="1" u="sng" dirty="0" err="1"/>
              <a:t>соціальними</a:t>
            </a:r>
            <a:r>
              <a:rPr lang="ru-RU" sz="3200" b="1" i="1" u="sng" dirty="0"/>
              <a:t> сферами:</a:t>
            </a:r>
            <a:endParaRPr lang="ru-RU" sz="3200" dirty="0"/>
          </a:p>
        </p:txBody>
      </p:sp>
    </p:spTree>
    <p:extLst>
      <p:ext uri="{BB962C8B-B14F-4D97-AF65-F5344CB8AC3E}">
        <p14:creationId xmlns:p14="http://schemas.microsoft.com/office/powerpoint/2010/main" val="3137093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27584" y="543566"/>
            <a:ext cx="7756263" cy="1054250"/>
          </a:xfrm>
        </p:spPr>
        <p:txBody>
          <a:bodyPr/>
          <a:lstStyle/>
          <a:p>
            <a:r>
              <a:rPr lang="uk-UA" sz="3200" b="1" i="1" u="sng" dirty="0"/>
              <a:t>За кількістю уповноважених осіб, що здійснюють розгляд юридичної справи:  </a:t>
            </a:r>
            <a:endParaRPr lang="uk-UA" sz="3200" dirty="0"/>
          </a:p>
        </p:txBody>
      </p:sp>
      <p:sp>
        <p:nvSpPr>
          <p:cNvPr id="4" name="Прямоугольник 3"/>
          <p:cNvSpPr/>
          <p:nvPr/>
        </p:nvSpPr>
        <p:spPr>
          <a:xfrm>
            <a:off x="467544" y="3501008"/>
            <a:ext cx="3168352"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t>Індивідуальна </a:t>
            </a:r>
          </a:p>
          <a:p>
            <a:pPr algn="ctr"/>
            <a:r>
              <a:rPr lang="uk-UA" sz="2400" dirty="0"/>
              <a:t>(одноособова)</a:t>
            </a:r>
            <a:endParaRPr lang="ru-RU" sz="2400" dirty="0"/>
          </a:p>
        </p:txBody>
      </p:sp>
      <p:sp>
        <p:nvSpPr>
          <p:cNvPr id="5" name="Прямоугольник 4"/>
          <p:cNvSpPr/>
          <p:nvPr/>
        </p:nvSpPr>
        <p:spPr>
          <a:xfrm>
            <a:off x="5364088" y="3465004"/>
            <a:ext cx="316835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t>Колегіальна </a:t>
            </a:r>
          </a:p>
          <a:p>
            <a:pPr algn="ctr"/>
            <a:r>
              <a:rPr lang="uk-UA" sz="2400" dirty="0"/>
              <a:t>(колективна)</a:t>
            </a:r>
            <a:endParaRPr lang="ru-RU" sz="2400" dirty="0"/>
          </a:p>
        </p:txBody>
      </p:sp>
      <p:cxnSp>
        <p:nvCxnSpPr>
          <p:cNvPr id="7" name="Прямая со стрелкой 6"/>
          <p:cNvCxnSpPr/>
          <p:nvPr/>
        </p:nvCxnSpPr>
        <p:spPr>
          <a:xfrm flipH="1">
            <a:off x="2195736" y="1628800"/>
            <a:ext cx="792088" cy="100811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940152" y="1628800"/>
            <a:ext cx="1224136" cy="100811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535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4"/>
          <p:cNvGraphicFramePr>
            <a:graphicFrameLocks noGrp="1"/>
          </p:cNvGraphicFramePr>
          <p:nvPr>
            <p:ph idx="1"/>
            <p:extLst>
              <p:ext uri="{D42A27DB-BD31-4B8C-83A1-F6EECF244321}">
                <p14:modId xmlns:p14="http://schemas.microsoft.com/office/powerpoint/2010/main" val="758245091"/>
              </p:ext>
            </p:extLst>
          </p:nvPr>
        </p:nvGraphicFramePr>
        <p:xfrm>
          <a:off x="0" y="992485"/>
          <a:ext cx="8539088"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0999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548680"/>
            <a:ext cx="8496943" cy="6120679"/>
          </a:xfrm>
        </p:spPr>
        <p:txBody>
          <a:bodyPr>
            <a:normAutofit/>
          </a:bodyPr>
          <a:lstStyle/>
          <a:p>
            <a:pPr marL="0" indent="0" algn="ctr">
              <a:buNone/>
            </a:pPr>
            <a:endParaRPr lang="uk-UA" sz="8000" dirty="0"/>
          </a:p>
          <a:p>
            <a:pPr marL="0" indent="0" algn="ctr">
              <a:buNone/>
            </a:pPr>
            <a:endParaRPr lang="uk-UA" sz="6000" dirty="0"/>
          </a:p>
          <a:p>
            <a:pPr marL="0" indent="0" algn="ctr">
              <a:buNone/>
            </a:pPr>
            <a:r>
              <a:rPr lang="uk-UA" sz="6000" dirty="0"/>
              <a:t>ДЯКУЮ </a:t>
            </a:r>
          </a:p>
          <a:p>
            <a:pPr marL="0" indent="0" algn="ctr">
              <a:buNone/>
            </a:pPr>
            <a:r>
              <a:rPr lang="uk-UA" sz="6000" dirty="0"/>
              <a:t>ЗА УВАГУ!</a:t>
            </a:r>
            <a:endParaRPr lang="ru-RU" sz="6000" dirty="0"/>
          </a:p>
        </p:txBody>
      </p:sp>
    </p:spTree>
    <p:extLst>
      <p:ext uri="{BB962C8B-B14F-4D97-AF65-F5344CB8AC3E}">
        <p14:creationId xmlns:p14="http://schemas.microsoft.com/office/powerpoint/2010/main" val="413611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Содержимое 2"/>
          <p:cNvSpPr>
            <a:spLocks noGrp="1"/>
          </p:cNvSpPr>
          <p:nvPr>
            <p:ph idx="1"/>
          </p:nvPr>
        </p:nvSpPr>
        <p:spPr>
          <a:xfrm>
            <a:off x="539551" y="2204865"/>
            <a:ext cx="8064897" cy="3672408"/>
          </a:xfrm>
        </p:spPr>
        <p:txBody>
          <a:bodyPr>
            <a:normAutofit/>
          </a:bodyPr>
          <a:lstStyle/>
          <a:p>
            <a:r>
              <a:rPr lang="uk-UA" dirty="0"/>
              <a:t>1.	Історичний аспект становлення системи деонтологічних знань.</a:t>
            </a:r>
            <a:endParaRPr lang="ru-RU" dirty="0"/>
          </a:p>
          <a:p>
            <a:r>
              <a:rPr lang="uk-UA" dirty="0"/>
              <a:t>2.	Поняття, предмет, завдання юридичної деонтології.</a:t>
            </a:r>
            <a:endParaRPr lang="ru-RU" dirty="0"/>
          </a:p>
          <a:p>
            <a:r>
              <a:rPr lang="uk-UA" dirty="0"/>
              <a:t>3.	Внесок римських юристів у світову юридичну теорію та юридичну практику.</a:t>
            </a:r>
            <a:endParaRPr lang="ru-RU" dirty="0"/>
          </a:p>
          <a:p>
            <a:r>
              <a:rPr lang="uk-UA" dirty="0"/>
              <a:t>4.	Поняття та основні риси юридичної діяльності.</a:t>
            </a:r>
            <a:endParaRPr lang="ru-RU" dirty="0"/>
          </a:p>
          <a:p>
            <a:r>
              <a:rPr lang="uk-UA" dirty="0"/>
              <a:t>5.	Структурна характеристика та класифікації юридичної діяльності.</a:t>
            </a:r>
            <a:endParaRPr lang="ru-RU" dirty="0"/>
          </a:p>
        </p:txBody>
      </p:sp>
      <p:sp>
        <p:nvSpPr>
          <p:cNvPr id="3074" name="Заголовок 1"/>
          <p:cNvSpPr>
            <a:spLocks noGrp="1"/>
          </p:cNvSpPr>
          <p:nvPr>
            <p:ph type="title"/>
          </p:nvPr>
        </p:nvSpPr>
        <p:spPr/>
        <p:txBody>
          <a:bodyPr/>
          <a:lstStyle/>
          <a:p>
            <a:r>
              <a:rPr lang="uk-UA">
                <a:solidFill>
                  <a:srgbClr val="FF0000"/>
                </a:solidFill>
              </a:rPr>
              <a:t>ПЛАН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132857"/>
            <a:ext cx="8280919" cy="4248471"/>
          </a:xfrm>
        </p:spPr>
        <p:txBody>
          <a:bodyPr rtlCol="0">
            <a:normAutofit fontScale="62500" lnSpcReduction="20000"/>
          </a:bodyPr>
          <a:lstStyle/>
          <a:p>
            <a:pPr marL="457200" lvl="0" indent="-457200" algn="just" fontAlgn="base">
              <a:buClrTx/>
              <a:buFont typeface="+mj-lt"/>
              <a:buAutoNum type="arabicPeriod"/>
            </a:pPr>
            <a:r>
              <a:rPr lang="uk-UA" dirty="0" err="1"/>
              <a:t>Bentham</a:t>
            </a:r>
            <a:r>
              <a:rPr lang="uk-UA" dirty="0"/>
              <a:t> J. </a:t>
            </a:r>
            <a:r>
              <a:rPr lang="uk-UA" dirty="0" err="1"/>
              <a:t>Deontology</a:t>
            </a:r>
            <a:r>
              <a:rPr lang="uk-UA" dirty="0"/>
              <a:t> </a:t>
            </a:r>
            <a:r>
              <a:rPr lang="uk-UA" dirty="0" err="1"/>
              <a:t>or</a:t>
            </a:r>
            <a:r>
              <a:rPr lang="uk-UA" dirty="0"/>
              <a:t>, </a:t>
            </a:r>
            <a:r>
              <a:rPr lang="uk-UA" dirty="0" err="1"/>
              <a:t>The</a:t>
            </a:r>
            <a:r>
              <a:rPr lang="uk-UA" dirty="0"/>
              <a:t> </a:t>
            </a:r>
            <a:r>
              <a:rPr lang="uk-UA" dirty="0" err="1"/>
              <a:t>science</a:t>
            </a:r>
            <a:r>
              <a:rPr lang="uk-UA" dirty="0"/>
              <a:t> </a:t>
            </a:r>
            <a:r>
              <a:rPr lang="uk-UA" dirty="0" err="1"/>
              <a:t>of</a:t>
            </a:r>
            <a:r>
              <a:rPr lang="uk-UA" dirty="0"/>
              <a:t> </a:t>
            </a:r>
            <a:r>
              <a:rPr lang="uk-UA" dirty="0" err="1"/>
              <a:t>morality</a:t>
            </a:r>
            <a:r>
              <a:rPr lang="uk-UA" dirty="0"/>
              <a:t>. </a:t>
            </a:r>
            <a:r>
              <a:rPr lang="uk-UA" dirty="0" err="1"/>
              <a:t>London</a:t>
            </a:r>
            <a:r>
              <a:rPr lang="uk-UA" dirty="0"/>
              <a:t>; </a:t>
            </a:r>
            <a:r>
              <a:rPr lang="uk-UA" dirty="0" err="1"/>
              <a:t>Edinburgh</a:t>
            </a:r>
            <a:r>
              <a:rPr lang="uk-UA" dirty="0"/>
              <a:t>, 1834.</a:t>
            </a:r>
            <a:endParaRPr lang="ru-RU" dirty="0"/>
          </a:p>
          <a:p>
            <a:pPr marL="457200" lvl="0" indent="-457200" algn="just" fontAlgn="base">
              <a:buClrTx/>
              <a:buFont typeface="+mj-lt"/>
              <a:buAutoNum type="arabicPeriod"/>
            </a:pPr>
            <a:r>
              <a:rPr lang="uk-UA" dirty="0"/>
              <a:t>Гусарєв С.Д., Старицька О.О. Юридична деонтологія. </a:t>
            </a:r>
            <a:r>
              <a:rPr lang="uk-UA" i="1" dirty="0"/>
              <a:t>Велика українська юридична енциклопедія :</a:t>
            </a:r>
            <a:r>
              <a:rPr lang="uk-UA" dirty="0"/>
              <a:t> у 20 т. Т. 2. Філософія права / [</a:t>
            </a:r>
            <a:r>
              <a:rPr lang="uk-UA" dirty="0" err="1"/>
              <a:t>редкол</a:t>
            </a:r>
            <a:r>
              <a:rPr lang="uk-UA" dirty="0"/>
              <a:t>.: С. І. Максимов (голова) та ін.] ; </a:t>
            </a:r>
            <a:r>
              <a:rPr lang="uk-UA" dirty="0" err="1"/>
              <a:t>Нац</a:t>
            </a:r>
            <a:r>
              <a:rPr lang="uk-UA" dirty="0"/>
              <a:t>. акад. прав. наук України ; Ін-т держави і права імені В. М. Корецького НАН України ; </a:t>
            </a:r>
            <a:r>
              <a:rPr lang="uk-UA" dirty="0" err="1"/>
              <a:t>Нац</a:t>
            </a:r>
            <a:r>
              <a:rPr lang="uk-UA" dirty="0"/>
              <a:t>. </a:t>
            </a:r>
            <a:r>
              <a:rPr lang="uk-UA" dirty="0" err="1"/>
              <a:t>юрид</a:t>
            </a:r>
            <a:r>
              <a:rPr lang="uk-UA" dirty="0"/>
              <a:t>. ун-т імені Ярослава Мудрого. Харків : Право, 2017. С. 1082 – 1086.</a:t>
            </a:r>
            <a:endParaRPr lang="ru-RU" dirty="0"/>
          </a:p>
          <a:p>
            <a:pPr marL="457200" lvl="0" indent="-457200" algn="just" fontAlgn="base">
              <a:buClrTx/>
              <a:buFont typeface="+mj-lt"/>
              <a:buAutoNum type="arabicPeriod"/>
            </a:pPr>
            <a:r>
              <a:rPr lang="uk-UA" dirty="0"/>
              <a:t>Гусарєв С.Д., Мінченко О.В., </a:t>
            </a:r>
            <a:r>
              <a:rPr lang="uk-UA" dirty="0" err="1"/>
              <a:t>Свиридюк</a:t>
            </a:r>
            <a:r>
              <a:rPr lang="uk-UA" dirty="0"/>
              <a:t> Н.П., Старицька О.О. Юридична деонтологія. Мультимедійний навчальний підручник [Електронний ресурс] / С.Д. Гусарєв, О.В. Мінченко, </a:t>
            </a:r>
            <a:r>
              <a:rPr lang="uk-UA" dirty="0" err="1"/>
              <a:t>Н.В.Свиридюк</a:t>
            </a:r>
            <a:r>
              <a:rPr lang="uk-UA" dirty="0"/>
              <a:t>, </a:t>
            </a:r>
            <a:r>
              <a:rPr lang="uk-UA" dirty="0" err="1"/>
              <a:t>О.О.Старицька</a:t>
            </a:r>
            <a:r>
              <a:rPr lang="uk-UA" dirty="0"/>
              <a:t> // НАВС. 2015. URL: </a:t>
            </a:r>
            <a:r>
              <a:rPr lang="uk-UA" u="sng" dirty="0">
                <a:hlinkClick r:id="rId2"/>
              </a:rPr>
              <a:t>https://arm.naiau.kiev.ua/books/JD_book/index.html</a:t>
            </a:r>
            <a:endParaRPr lang="ru-RU" dirty="0"/>
          </a:p>
          <a:p>
            <a:pPr marL="457200" lvl="0" indent="-457200" algn="just" fontAlgn="base">
              <a:buClrTx/>
              <a:buFont typeface="+mj-lt"/>
              <a:buAutoNum type="arabicPeriod"/>
            </a:pPr>
            <a:r>
              <a:rPr lang="uk-UA" dirty="0"/>
              <a:t>Пендюра М.М., </a:t>
            </a:r>
            <a:r>
              <a:rPr lang="uk-UA" dirty="0" err="1"/>
              <a:t>Дручек</a:t>
            </a:r>
            <a:r>
              <a:rPr lang="uk-UA" dirty="0"/>
              <a:t> О.В. Юридична деонтологія : </a:t>
            </a:r>
            <a:r>
              <a:rPr lang="uk-UA" dirty="0" err="1"/>
              <a:t>навч</a:t>
            </a:r>
            <a:r>
              <a:rPr lang="uk-UA" dirty="0"/>
              <a:t>. </a:t>
            </a:r>
            <a:r>
              <a:rPr lang="uk-UA" dirty="0" err="1"/>
              <a:t>посіб</a:t>
            </a:r>
            <a:r>
              <a:rPr lang="uk-UA" dirty="0"/>
              <a:t>. Ч.1 / </a:t>
            </a:r>
            <a:r>
              <a:rPr lang="uk-UA" dirty="0" err="1"/>
              <a:t>М.М.Пендюра</a:t>
            </a:r>
            <a:r>
              <a:rPr lang="uk-UA" dirty="0"/>
              <a:t>, </a:t>
            </a:r>
            <a:r>
              <a:rPr lang="uk-UA" dirty="0" err="1"/>
              <a:t>О.В.Дручек</a:t>
            </a:r>
            <a:r>
              <a:rPr lang="uk-UA" dirty="0"/>
              <a:t>. Київ : НАВС, 2014. 170 с.</a:t>
            </a:r>
            <a:endParaRPr lang="ru-RU" dirty="0"/>
          </a:p>
          <a:p>
            <a:pPr marL="457200" lvl="0" indent="-457200" algn="just" fontAlgn="base">
              <a:buClrTx/>
              <a:buFont typeface="+mj-lt"/>
              <a:buAutoNum type="arabicPeriod"/>
            </a:pPr>
            <a:r>
              <a:rPr lang="uk-UA" dirty="0"/>
              <a:t>Пендюра М.М., </a:t>
            </a:r>
            <a:r>
              <a:rPr lang="uk-UA" dirty="0" err="1"/>
              <a:t>Дручек</a:t>
            </a:r>
            <a:r>
              <a:rPr lang="uk-UA" dirty="0"/>
              <a:t> О.В. Юридична деонтологія : </a:t>
            </a:r>
            <a:r>
              <a:rPr lang="uk-UA" dirty="0" err="1"/>
              <a:t>навч</a:t>
            </a:r>
            <a:r>
              <a:rPr lang="uk-UA" dirty="0"/>
              <a:t>. </a:t>
            </a:r>
            <a:r>
              <a:rPr lang="uk-UA" dirty="0" err="1"/>
              <a:t>посіб</a:t>
            </a:r>
            <a:r>
              <a:rPr lang="uk-UA" dirty="0"/>
              <a:t>. Ч. 2 / </a:t>
            </a:r>
            <a:r>
              <a:rPr lang="uk-UA" dirty="0" err="1"/>
              <a:t>М.М.Пендюра</a:t>
            </a:r>
            <a:r>
              <a:rPr lang="uk-UA" dirty="0"/>
              <a:t>, </a:t>
            </a:r>
            <a:r>
              <a:rPr lang="uk-UA" dirty="0" err="1"/>
              <a:t>О.В.Дручек</a:t>
            </a:r>
            <a:r>
              <a:rPr lang="uk-UA" dirty="0"/>
              <a:t>. К. : НАВС, 2014. 156 с. URL: </a:t>
            </a:r>
            <a:r>
              <a:rPr lang="uk-UA" dirty="0">
                <a:hlinkClick r:id="rId3"/>
              </a:rPr>
              <a:t>http://elar.naiau.kiev.ua/jspui/handle/123456789/14520</a:t>
            </a:r>
            <a:endParaRPr lang="ru-RU" dirty="0"/>
          </a:p>
          <a:p>
            <a:pPr marL="457200" lvl="0" indent="-457200" algn="just" fontAlgn="base">
              <a:buClrTx/>
              <a:buFont typeface="+mj-lt"/>
              <a:buAutoNum type="arabicPeriod"/>
            </a:pPr>
            <a:r>
              <a:rPr lang="uk-UA" dirty="0"/>
              <a:t>Петришин О.В., Зінченко О.В. Юридична деонтологія : </a:t>
            </a:r>
            <a:r>
              <a:rPr lang="uk-UA" dirty="0" err="1"/>
              <a:t>посіб</a:t>
            </a:r>
            <a:r>
              <a:rPr lang="uk-UA" dirty="0"/>
              <a:t>. для </a:t>
            </a:r>
            <a:r>
              <a:rPr lang="uk-UA" dirty="0" err="1"/>
              <a:t>підгот</a:t>
            </a:r>
            <a:r>
              <a:rPr lang="uk-UA" dirty="0"/>
              <a:t>. до заліків та іспитів. Харків : Право, 2018. 84 с.</a:t>
            </a:r>
            <a:endParaRPr lang="ru-RU" dirty="0"/>
          </a:p>
          <a:p>
            <a:pPr marL="457200" lvl="0" indent="-457200" algn="just" fontAlgn="base">
              <a:buClrTx/>
              <a:buFont typeface="+mj-lt"/>
              <a:buAutoNum type="arabicPeriod"/>
            </a:pPr>
            <a:r>
              <a:rPr lang="uk-UA" dirty="0"/>
              <a:t>Старицька О.О. Сучасні підходи до розуміння сутності акту присяги. </a:t>
            </a:r>
            <a:r>
              <a:rPr lang="uk-UA" i="1" dirty="0" err="1"/>
              <a:t>Journal</a:t>
            </a:r>
            <a:r>
              <a:rPr lang="uk-UA" i="1" dirty="0"/>
              <a:t> «</a:t>
            </a:r>
            <a:r>
              <a:rPr lang="uk-UA" i="1" dirty="0" err="1"/>
              <a:t>ScienceRise</a:t>
            </a:r>
            <a:r>
              <a:rPr lang="uk-UA" i="1" dirty="0"/>
              <a:t>: </a:t>
            </a:r>
            <a:r>
              <a:rPr lang="uk-UA" i="1" dirty="0" err="1"/>
              <a:t>Juridical</a:t>
            </a:r>
            <a:r>
              <a:rPr lang="uk-UA" i="1" dirty="0"/>
              <a:t> </a:t>
            </a:r>
            <a:r>
              <a:rPr lang="uk-UA" i="1" dirty="0" err="1"/>
              <a:t>Science</a:t>
            </a:r>
            <a:r>
              <a:rPr lang="uk-UA" i="1" dirty="0"/>
              <a:t>».</a:t>
            </a:r>
            <a:r>
              <a:rPr lang="uk-UA" dirty="0"/>
              <a:t> 2018. № 4(6). С. 25 – 28</a:t>
            </a:r>
            <a:endParaRPr lang="ru-RU" dirty="0"/>
          </a:p>
          <a:p>
            <a:pPr marL="457200" lvl="0" indent="-457200" algn="just" fontAlgn="base">
              <a:buClrTx/>
              <a:buFont typeface="+mj-lt"/>
              <a:buAutoNum type="arabicPeriod"/>
            </a:pPr>
            <a:r>
              <a:rPr lang="uk-UA" dirty="0"/>
              <a:t>Юридична деонтологія. Від навчання до практики : </a:t>
            </a:r>
            <a:r>
              <a:rPr lang="uk-UA" dirty="0" err="1"/>
              <a:t>навч</a:t>
            </a:r>
            <a:r>
              <a:rPr lang="uk-UA" dirty="0"/>
              <a:t>. </a:t>
            </a:r>
            <a:r>
              <a:rPr lang="uk-UA" dirty="0" err="1"/>
              <a:t>посіб</a:t>
            </a:r>
            <a:r>
              <a:rPr lang="uk-UA" dirty="0"/>
              <a:t>. / [</a:t>
            </a:r>
            <a:r>
              <a:rPr lang="uk-UA" dirty="0" err="1"/>
              <a:t>Л.В.Радовецька</a:t>
            </a:r>
            <a:r>
              <a:rPr lang="uk-UA" dirty="0"/>
              <a:t>, </a:t>
            </a:r>
            <a:r>
              <a:rPr lang="uk-UA" dirty="0" err="1"/>
              <a:t>С.П.Лясковська</a:t>
            </a:r>
            <a:r>
              <a:rPr lang="uk-UA" dirty="0"/>
              <a:t>, </a:t>
            </a:r>
            <a:r>
              <a:rPr lang="uk-UA" dirty="0" err="1"/>
              <a:t>О.О.Тихомиров</a:t>
            </a:r>
            <a:r>
              <a:rPr lang="uk-UA" dirty="0"/>
              <a:t> та ін.]. Київ: Видавничий дім «Кондор», 2019. 296 с.</a:t>
            </a:r>
            <a:endParaRPr lang="ru-RU" dirty="0"/>
          </a:p>
          <a:p>
            <a:pPr fontAlgn="auto">
              <a:spcAft>
                <a:spcPts val="0"/>
              </a:spcAft>
              <a:buFont typeface="Arial" pitchFamily="34" charset="0"/>
              <a:buChar char="•"/>
              <a:defRPr/>
            </a:pPr>
            <a:endParaRPr lang="uk-UA" dirty="0"/>
          </a:p>
        </p:txBody>
      </p:sp>
      <p:sp>
        <p:nvSpPr>
          <p:cNvPr id="4098" name="Заголовок 1"/>
          <p:cNvSpPr>
            <a:spLocks noGrp="1"/>
          </p:cNvSpPr>
          <p:nvPr>
            <p:ph type="title"/>
          </p:nvPr>
        </p:nvSpPr>
        <p:spPr/>
        <p:txBody>
          <a:bodyPr/>
          <a:lstStyle/>
          <a:p>
            <a:r>
              <a:rPr lang="uk-UA" sz="4800" dirty="0">
                <a:solidFill>
                  <a:schemeClr val="bg1"/>
                </a:solidFill>
              </a:rPr>
              <a:t>Література: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Объект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6906" y="110431"/>
            <a:ext cx="2535176" cy="3878263"/>
          </a:xfrm>
        </p:spPr>
      </p:pic>
      <p:pic>
        <p:nvPicPr>
          <p:cNvPr id="11" name="Рисунок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3665178"/>
            <a:ext cx="2145710" cy="3031241"/>
          </a:xfrm>
          <a:prstGeom prst="rect">
            <a:avLst/>
          </a:prstGeom>
        </p:spPr>
      </p:pic>
      <p:pic>
        <p:nvPicPr>
          <p:cNvPr id="12" name="Рисунок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608" y="2924944"/>
            <a:ext cx="2693911" cy="3771475"/>
          </a:xfrm>
          <a:prstGeom prst="rect">
            <a:avLst/>
          </a:prstGeom>
        </p:spPr>
      </p:pic>
      <p:pic>
        <p:nvPicPr>
          <p:cNvPr id="13" name="Рисунок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42739" y="103904"/>
            <a:ext cx="2483272" cy="3311029"/>
          </a:xfrm>
          <a:prstGeom prst="rect">
            <a:avLst/>
          </a:prstGeom>
        </p:spPr>
      </p:pic>
      <p:pic>
        <p:nvPicPr>
          <p:cNvPr id="14" name="Рисунок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81923" y="404664"/>
            <a:ext cx="2462530" cy="4131762"/>
          </a:xfrm>
          <a:prstGeom prst="rect">
            <a:avLst/>
          </a:prstGeom>
        </p:spPr>
      </p:pic>
    </p:spTree>
    <p:extLst>
      <p:ext uri="{BB962C8B-B14F-4D97-AF65-F5344CB8AC3E}">
        <p14:creationId xmlns:p14="http://schemas.microsoft.com/office/powerpoint/2010/main" val="3203722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645841"/>
            <a:ext cx="8868646" cy="4797152"/>
          </a:xfrm>
        </p:spPr>
        <p:txBody>
          <a:bodyPr>
            <a:normAutofit/>
          </a:bodyPr>
          <a:lstStyle/>
          <a:p>
            <a:pPr algn="just"/>
            <a:endParaRPr lang="uk-UA" b="1" dirty="0"/>
          </a:p>
          <a:p>
            <a:pPr marL="0" indent="0" algn="just">
              <a:buNone/>
            </a:pPr>
            <a:r>
              <a:rPr lang="uk-UA" b="1" dirty="0"/>
              <a:t>                 Етапи становлення юридичної деонтології:</a:t>
            </a:r>
            <a:endParaRPr lang="ru-RU" dirty="0"/>
          </a:p>
          <a:p>
            <a:pPr algn="just"/>
            <a:endParaRPr lang="ru-RU" sz="1500" dirty="0"/>
          </a:p>
        </p:txBody>
      </p:sp>
      <p:sp>
        <p:nvSpPr>
          <p:cNvPr id="3" name="Заголовок 2"/>
          <p:cNvSpPr>
            <a:spLocks noGrp="1"/>
          </p:cNvSpPr>
          <p:nvPr>
            <p:ph type="title"/>
          </p:nvPr>
        </p:nvSpPr>
        <p:spPr>
          <a:xfrm>
            <a:off x="0" y="0"/>
            <a:ext cx="9144000" cy="1124744"/>
          </a:xfrm>
        </p:spPr>
        <p:txBody>
          <a:bodyPr/>
          <a:lstStyle/>
          <a:p>
            <a:r>
              <a:rPr lang="ru-RU" sz="3200" b="1" dirty="0">
                <a:solidFill>
                  <a:srgbClr val="FFFF00"/>
                </a:solidFill>
              </a:rPr>
              <a:t>1</a:t>
            </a:r>
            <a:r>
              <a:rPr lang="uk-UA" sz="3200" b="1" dirty="0">
                <a:solidFill>
                  <a:srgbClr val="FFFF00"/>
                </a:solidFill>
              </a:rPr>
              <a:t>. Історичний аспект становлення системи </a:t>
            </a:r>
          </a:p>
        </p:txBody>
      </p:sp>
      <p:sp>
        <p:nvSpPr>
          <p:cNvPr id="4" name="Прямоугольник 3"/>
          <p:cNvSpPr/>
          <p:nvPr/>
        </p:nvSpPr>
        <p:spPr>
          <a:xfrm>
            <a:off x="0" y="2420888"/>
            <a:ext cx="45720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600" b="1" i="1" dirty="0"/>
              <a:t>Античність: </a:t>
            </a:r>
            <a:r>
              <a:rPr lang="uk-UA" sz="1600" dirty="0"/>
              <a:t>Суттєвий вплив медичної деонтології на процес формування юридичної деонтології, формулювання перших деонтологічних вимог до юридичної професії, визначення і обґрунтування вимог до правителів та інших осіб, наділених владою, орієнтування їхньої діяльності на суспільне благо.</a:t>
            </a:r>
            <a:endParaRPr lang="ru-RU" sz="1600" dirty="0"/>
          </a:p>
        </p:txBody>
      </p:sp>
      <p:sp>
        <p:nvSpPr>
          <p:cNvPr id="5" name="Прямоугольник 4"/>
          <p:cNvSpPr/>
          <p:nvPr/>
        </p:nvSpPr>
        <p:spPr>
          <a:xfrm>
            <a:off x="4536249" y="3293808"/>
            <a:ext cx="45720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600" b="1" i="1" dirty="0"/>
              <a:t>Середньовіччя і Відродження</a:t>
            </a:r>
            <a:r>
              <a:rPr lang="uk-UA" sz="1600" dirty="0"/>
              <a:t>: розвиток деонтологічних вимог крізь призму теологічної проблематики, відшукування найбільш ефективних прийомів здійснення державної влади доби Відродження, перенесення центру уваги з держави, її правителів на соціум. Після буржуазних революцій: в Європі з’являється запит на юридичну професію й необхідність усвідомлення місця та ролі юриста у суспільстві.</a:t>
            </a:r>
            <a:endParaRPr lang="ru-RU" sz="1600" dirty="0"/>
          </a:p>
        </p:txBody>
      </p:sp>
    </p:spTree>
    <p:extLst>
      <p:ext uri="{BB962C8B-B14F-4D97-AF65-F5344CB8AC3E}">
        <p14:creationId xmlns:p14="http://schemas.microsoft.com/office/powerpoint/2010/main" val="313949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 y="476672"/>
            <a:ext cx="9143999" cy="4704404"/>
          </a:xfrm>
        </p:spPr>
        <p:txBody>
          <a:bodyPr>
            <a:normAutofit/>
          </a:bodyPr>
          <a:lstStyle/>
          <a:p>
            <a:pPr algn="just"/>
            <a:endParaRPr lang="uk-UA" b="1" dirty="0"/>
          </a:p>
          <a:p>
            <a:pPr marL="0" indent="0" algn="just">
              <a:buNone/>
            </a:pPr>
            <a:r>
              <a:rPr lang="uk-UA" b="1" dirty="0"/>
              <a:t>                </a:t>
            </a:r>
            <a:endParaRPr lang="ru-RU" dirty="0"/>
          </a:p>
          <a:p>
            <a:pPr algn="just"/>
            <a:endParaRPr lang="ru-RU" sz="1500" dirty="0"/>
          </a:p>
        </p:txBody>
      </p:sp>
      <p:sp>
        <p:nvSpPr>
          <p:cNvPr id="3" name="Заголовок 2"/>
          <p:cNvSpPr>
            <a:spLocks noGrp="1"/>
          </p:cNvSpPr>
          <p:nvPr>
            <p:ph type="title"/>
          </p:nvPr>
        </p:nvSpPr>
        <p:spPr>
          <a:xfrm>
            <a:off x="0" y="0"/>
            <a:ext cx="9144000" cy="1124744"/>
          </a:xfrm>
        </p:spPr>
        <p:txBody>
          <a:bodyPr/>
          <a:lstStyle/>
          <a:p>
            <a:r>
              <a:rPr lang="ru-RU" sz="3200" b="1" dirty="0">
                <a:solidFill>
                  <a:srgbClr val="FFFF00"/>
                </a:solidFill>
              </a:rPr>
              <a:t> </a:t>
            </a:r>
          </a:p>
        </p:txBody>
      </p:sp>
      <p:sp>
        <p:nvSpPr>
          <p:cNvPr id="4" name="Прямоугольник 3"/>
          <p:cNvSpPr/>
          <p:nvPr/>
        </p:nvSpPr>
        <p:spPr>
          <a:xfrm>
            <a:off x="4107" y="165972"/>
            <a:ext cx="4388527" cy="2870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i="1" dirty="0"/>
              <a:t>XVIII-ХІХ ст.:</a:t>
            </a:r>
            <a:r>
              <a:rPr lang="uk-UA" sz="1400" dirty="0"/>
              <a:t> поглиблення правової орієнтації деонтологічних досліджень, запропоновано правила професійного обов’язку, моральної професійної поведінки юриста (</a:t>
            </a:r>
            <a:r>
              <a:rPr lang="uk-UA" sz="1400" dirty="0" err="1"/>
              <a:t>Дж</a:t>
            </a:r>
            <a:r>
              <a:rPr lang="uk-UA" sz="1400" dirty="0"/>
              <a:t>. </a:t>
            </a:r>
            <a:r>
              <a:rPr lang="uk-UA" sz="1400" dirty="0" err="1"/>
              <a:t>Бентам</a:t>
            </a:r>
            <a:r>
              <a:rPr lang="uk-UA" sz="1400" dirty="0"/>
              <a:t>), поява розробок юристів-практиків, які в подальшому були покладені в основу перших американських кодексів адвокатської етики (Д. Гофман, </a:t>
            </a:r>
            <a:r>
              <a:rPr lang="uk-UA" sz="1400" dirty="0" err="1"/>
              <a:t>Дж</a:t>
            </a:r>
            <a:r>
              <a:rPr lang="uk-UA" sz="1400" dirty="0"/>
              <a:t>. </a:t>
            </a:r>
            <a:r>
              <a:rPr lang="uk-UA" sz="1400" dirty="0" err="1"/>
              <a:t>Шарсвуд</a:t>
            </a:r>
            <a:r>
              <a:rPr lang="uk-UA" sz="1400" dirty="0"/>
              <a:t>), узагальнення найбільш важливих норм, з якими повинна була узгоджуватися діяльність адвокатів (Є.В. </a:t>
            </a:r>
            <a:r>
              <a:rPr lang="uk-UA" sz="1400" dirty="0" err="1"/>
              <a:t>Васьковський</a:t>
            </a:r>
            <a:r>
              <a:rPr lang="uk-UA" sz="1400" dirty="0"/>
              <a:t>, А. Ф. Коні), досліджується еволюція юридичної праці (</a:t>
            </a:r>
            <a:r>
              <a:rPr lang="uk-UA" sz="1400" dirty="0" err="1"/>
              <a:t>М.Вебер</a:t>
            </a:r>
            <a:r>
              <a:rPr lang="uk-UA" sz="1400" dirty="0"/>
              <a:t>).</a:t>
            </a:r>
            <a:endParaRPr lang="ru-RU" sz="1400" dirty="0"/>
          </a:p>
        </p:txBody>
      </p:sp>
      <p:sp>
        <p:nvSpPr>
          <p:cNvPr id="5" name="Прямоугольник 4"/>
          <p:cNvSpPr/>
          <p:nvPr/>
        </p:nvSpPr>
        <p:spPr>
          <a:xfrm>
            <a:off x="4388530" y="1340768"/>
            <a:ext cx="4572000" cy="5031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i="1" dirty="0"/>
              <a:t>ХХ ст.:</a:t>
            </a:r>
            <a:r>
              <a:rPr lang="uk-UA" sz="1400" dirty="0"/>
              <a:t> Поява спеціальних нормативних документів та стандартів, що визначають найбільш принципові професійні та особисті якості, необхідні для обіймання відповідних юридичних посад (схеми атестації судових працівників, «Кваліфікаційна характеристика юриста» із спеціальності «Правознавство», кваліфікаційна характеристика випускника юридичного </a:t>
            </a:r>
            <a:r>
              <a:rPr lang="uk-UA" sz="1400" dirty="0" err="1"/>
              <a:t>внз</a:t>
            </a:r>
            <a:r>
              <a:rPr lang="uk-UA" sz="1400" dirty="0"/>
              <a:t> за спеціальністю «Правознавство», систематизований перелік вимог до юристів і осіб, що належать до окремих юридичних професій. З 70-х рр. ХХ ст. запроваджується навчальний курс «Вступ до юридичної спеціальності» для формування у студентів первинного уявлення про їх професійне призначення, основні різновиди юридичної діяльності, підготовлено та випущено навчальний посібник «Юридична деонтологія», запроваджена для студентів 1 курсу Харківського юридичного інституту окрема навчальна дисципліна «Юридична деонтологія». Відповідний навчальний курс викладається у багатьох юридичних навчальних закладах як України, так і інших пострадянських держав.</a:t>
            </a:r>
            <a:endParaRPr lang="ru-RU" sz="1400" dirty="0"/>
          </a:p>
        </p:txBody>
      </p:sp>
    </p:spTree>
    <p:extLst>
      <p:ext uri="{BB962C8B-B14F-4D97-AF65-F5344CB8AC3E}">
        <p14:creationId xmlns:p14="http://schemas.microsoft.com/office/powerpoint/2010/main" val="1384266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1" y="2420888"/>
            <a:ext cx="8136905" cy="3600399"/>
          </a:xfrm>
        </p:spPr>
        <p:txBody>
          <a:bodyPr>
            <a:normAutofit/>
          </a:bodyPr>
          <a:lstStyle/>
          <a:p>
            <a:pPr marL="365125" indent="442913" algn="just"/>
            <a:r>
              <a:rPr lang="uk-UA" b="1" dirty="0">
                <a:solidFill>
                  <a:schemeClr val="bg1"/>
                </a:solidFill>
              </a:rPr>
              <a:t>Юридична деонтологія</a:t>
            </a:r>
            <a:r>
              <a:rPr lang="uk-UA" dirty="0">
                <a:solidFill>
                  <a:schemeClr val="bg1"/>
                </a:solidFill>
              </a:rPr>
              <a:t> </a:t>
            </a:r>
            <a:r>
              <a:rPr lang="uk-UA" i="1" dirty="0"/>
              <a:t>— це галузь юридичної науки і навчальна дисципліна, що являє собою узагальнену систему знань про юридичну теорію і практичну діяльність, про внутрішній імператив службового обов'язку юриста, а також кодекс фахового поводження юриста, оптимальну збірку правил, що дозволяють, рекомендують або забороняють юристу керуватися ними у стосунках, що виникають у нього під час виконання своїх службових (посадових) повноважень.</a:t>
            </a:r>
            <a:endParaRPr lang="ru-RU" dirty="0"/>
          </a:p>
          <a:p>
            <a:pPr algn="just"/>
            <a:endParaRPr lang="ru-RU" sz="1500" dirty="0"/>
          </a:p>
        </p:txBody>
      </p:sp>
      <p:sp>
        <p:nvSpPr>
          <p:cNvPr id="3" name="Заголовок 2"/>
          <p:cNvSpPr>
            <a:spLocks noGrp="1"/>
          </p:cNvSpPr>
          <p:nvPr>
            <p:ph type="title"/>
          </p:nvPr>
        </p:nvSpPr>
        <p:spPr>
          <a:xfrm>
            <a:off x="0" y="360040"/>
            <a:ext cx="9144000" cy="1124744"/>
          </a:xfrm>
        </p:spPr>
        <p:txBody>
          <a:bodyPr/>
          <a:lstStyle/>
          <a:p>
            <a:r>
              <a:rPr lang="ru-RU" sz="3200" b="1" dirty="0">
                <a:solidFill>
                  <a:srgbClr val="FFFF00"/>
                </a:solidFill>
              </a:rPr>
              <a:t>2. </a:t>
            </a:r>
            <a:r>
              <a:rPr lang="uk-UA" sz="3200" b="1" dirty="0">
                <a:solidFill>
                  <a:srgbClr val="FFFF00"/>
                </a:solidFill>
              </a:rPr>
              <a:t>Поняття</a:t>
            </a:r>
            <a:r>
              <a:rPr lang="ru-RU" sz="3200" b="1" dirty="0">
                <a:solidFill>
                  <a:srgbClr val="FFFF00"/>
                </a:solidFill>
              </a:rPr>
              <a:t>, предмет, </a:t>
            </a:r>
            <a:r>
              <a:rPr lang="uk-UA" sz="3200" b="1" dirty="0">
                <a:solidFill>
                  <a:srgbClr val="FFFF00"/>
                </a:solidFill>
              </a:rPr>
              <a:t>завдання</a:t>
            </a:r>
            <a:r>
              <a:rPr lang="ru-RU" sz="3200" b="1" dirty="0">
                <a:solidFill>
                  <a:srgbClr val="FFFF00"/>
                </a:solidFill>
              </a:rPr>
              <a:t> </a:t>
            </a:r>
            <a:r>
              <a:rPr lang="uk-UA" sz="3200" b="1" dirty="0">
                <a:solidFill>
                  <a:srgbClr val="FFFF00"/>
                </a:solidFill>
              </a:rPr>
              <a:t>юридичної</a:t>
            </a:r>
            <a:r>
              <a:rPr lang="ru-RU" sz="3200" b="1" dirty="0">
                <a:solidFill>
                  <a:srgbClr val="FFFF00"/>
                </a:solidFill>
              </a:rPr>
              <a:t> </a:t>
            </a:r>
            <a:r>
              <a:rPr lang="uk-UA" sz="3200" b="1" dirty="0">
                <a:solidFill>
                  <a:srgbClr val="FFFF00"/>
                </a:solidFill>
              </a:rPr>
              <a:t>деонтології</a:t>
            </a:r>
            <a:r>
              <a:rPr lang="ru-RU" sz="3200" b="1" dirty="0">
                <a:solidFill>
                  <a:srgbClr val="FFFF00"/>
                </a:solidFill>
              </a:rPr>
              <a:t> </a:t>
            </a:r>
          </a:p>
        </p:txBody>
      </p:sp>
    </p:spTree>
    <p:extLst>
      <p:ext uri="{BB962C8B-B14F-4D97-AF65-F5344CB8AC3E}">
        <p14:creationId xmlns:p14="http://schemas.microsoft.com/office/powerpoint/2010/main" val="874219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sz="4000" dirty="0">
                <a:solidFill>
                  <a:schemeClr val="bg1"/>
                </a:solidFill>
              </a:rPr>
              <a:t>Предмет юридичної деонтології </a:t>
            </a:r>
            <a:endParaRPr lang="ru-RU" sz="4000" dirty="0">
              <a:solidFill>
                <a:schemeClr val="bg1"/>
              </a:solidFill>
            </a:endParaRPr>
          </a:p>
        </p:txBody>
      </p:sp>
      <p:sp>
        <p:nvSpPr>
          <p:cNvPr id="2" name="Объект 1"/>
          <p:cNvSpPr>
            <a:spLocks noGrp="1"/>
          </p:cNvSpPr>
          <p:nvPr>
            <p:ph sz="quarter" idx="13"/>
          </p:nvPr>
        </p:nvSpPr>
        <p:spPr>
          <a:xfrm>
            <a:off x="125505" y="2841678"/>
            <a:ext cx="3384376" cy="1584176"/>
          </a:xfrm>
        </p:spPr>
        <p:txBody>
          <a:bodyPr>
            <a:normAutofit/>
          </a:bodyPr>
          <a:lstStyle/>
          <a:p>
            <a:r>
              <a:rPr lang="uk-UA" dirty="0"/>
              <a:t>система моральних вимог, що складають етикет професійної діяльності юристів.</a:t>
            </a:r>
            <a:endParaRPr lang="ru-RU" dirty="0"/>
          </a:p>
          <a:p>
            <a:endParaRPr lang="ru-RU" dirty="0"/>
          </a:p>
        </p:txBody>
      </p:sp>
      <p:sp>
        <p:nvSpPr>
          <p:cNvPr id="4" name="Объект 3"/>
          <p:cNvSpPr>
            <a:spLocks noGrp="1"/>
          </p:cNvSpPr>
          <p:nvPr>
            <p:ph sz="quarter" idx="14"/>
          </p:nvPr>
        </p:nvSpPr>
        <p:spPr>
          <a:xfrm>
            <a:off x="5358352" y="2785322"/>
            <a:ext cx="3168352" cy="864096"/>
          </a:xfrm>
        </p:spPr>
        <p:txBody>
          <a:bodyPr/>
          <a:lstStyle/>
          <a:p>
            <a:r>
              <a:rPr lang="uk-UA" dirty="0"/>
              <a:t>юридична теорія</a:t>
            </a:r>
          </a:p>
          <a:p>
            <a:endParaRPr lang="ru-RU" dirty="0"/>
          </a:p>
        </p:txBody>
      </p:sp>
      <p:cxnSp>
        <p:nvCxnSpPr>
          <p:cNvPr id="6" name="Прямая со стрелкой 5"/>
          <p:cNvCxnSpPr/>
          <p:nvPr/>
        </p:nvCxnSpPr>
        <p:spPr>
          <a:xfrm flipH="1">
            <a:off x="2195736" y="1988840"/>
            <a:ext cx="1008112" cy="864096"/>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580112" y="1988840"/>
            <a:ext cx="1152128" cy="864096"/>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4499992" y="2132856"/>
            <a:ext cx="288032" cy="2088232"/>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559476" y="4215067"/>
            <a:ext cx="3168352" cy="461665"/>
          </a:xfrm>
          <a:prstGeom prst="rect">
            <a:avLst/>
          </a:prstGeom>
          <a:noFill/>
        </p:spPr>
        <p:txBody>
          <a:bodyPr wrap="square" rtlCol="0">
            <a:spAutoFit/>
          </a:bodyPr>
          <a:lstStyle/>
          <a:p>
            <a:r>
              <a:rPr lang="uk-UA" sz="2400" dirty="0">
                <a:latin typeface="+mn-lt"/>
              </a:rPr>
              <a:t>юридична практика</a:t>
            </a:r>
            <a:endParaRPr lang="ru-RU" sz="2400" dirty="0">
              <a:latin typeface="+mn-lt"/>
            </a:endParaRPr>
          </a:p>
        </p:txBody>
      </p:sp>
    </p:spTree>
    <p:extLst>
      <p:ext uri="{BB962C8B-B14F-4D97-AF65-F5344CB8AC3E}">
        <p14:creationId xmlns:p14="http://schemas.microsoft.com/office/powerpoint/2010/main" val="293319393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959</TotalTime>
  <Words>1990</Words>
  <Application>Microsoft Office PowerPoint</Application>
  <PresentationFormat>Екран (4:3)</PresentationFormat>
  <Paragraphs>141</Paragraphs>
  <Slides>29</Slides>
  <Notes>3</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29</vt:i4>
      </vt:variant>
    </vt:vector>
  </HeadingPairs>
  <TitlesOfParts>
    <vt:vector size="36" baseType="lpstr">
      <vt:lpstr>Arial</vt:lpstr>
      <vt:lpstr>Book Antiqua</vt:lpstr>
      <vt:lpstr>Calibri</vt:lpstr>
      <vt:lpstr>Georgia</vt:lpstr>
      <vt:lpstr>Times New Roman</vt:lpstr>
      <vt:lpstr>Wingdings</vt:lpstr>
      <vt:lpstr>Твердый переплет</vt:lpstr>
      <vt:lpstr>Презентація PowerPoint</vt:lpstr>
      <vt:lpstr>Презентація PowerPoint</vt:lpstr>
      <vt:lpstr>ПЛАН</vt:lpstr>
      <vt:lpstr>Література:</vt:lpstr>
      <vt:lpstr>Презентація PowerPoint</vt:lpstr>
      <vt:lpstr>1. Історичний аспект становлення системи </vt:lpstr>
      <vt:lpstr> </vt:lpstr>
      <vt:lpstr>2. Поняття, предмет, завдання юридичної деонтології </vt:lpstr>
      <vt:lpstr>Предмет юридичної деонтології </vt:lpstr>
      <vt:lpstr> </vt:lpstr>
      <vt:lpstr>Презентація PowerPoint</vt:lpstr>
      <vt:lpstr>3. Внесок римських юристів у світову юридичну теорію та юридичну практику</vt:lpstr>
      <vt:lpstr>Презентація PowerPoint</vt:lpstr>
      <vt:lpstr>Презентація PowerPoint</vt:lpstr>
      <vt:lpstr>Презентація PowerPoint</vt:lpstr>
      <vt:lpstr> </vt:lpstr>
      <vt:lpstr>Важливі риси:</vt:lpstr>
      <vt:lpstr> </vt:lpstr>
      <vt:lpstr>Презентація PowerPoint</vt:lpstr>
      <vt:lpstr>Презентація PowerPoint</vt:lpstr>
      <vt:lpstr>Презентація PowerPoint</vt:lpstr>
      <vt:lpstr>Форми здійснення юридичної діяльності: </vt:lpstr>
      <vt:lpstr>Презентація PowerPoint</vt:lpstr>
      <vt:lpstr>За змістом:</vt:lpstr>
      <vt:lpstr>За професійною спеціалізацією або за суб’єктами здійснення:  </vt:lpstr>
      <vt:lpstr>За соціальними сферами:</vt:lpstr>
      <vt:lpstr>За кількістю уповноважених осіб, що здійснюють розгляд юридичної справи:  </vt:lpstr>
      <vt:lpstr>Презентація PowerPoint</vt:lpstr>
      <vt:lpstr>Презентація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ТЕМА1 Предмет, завдання, принципи та функції юридичної деонтології</dc:title>
  <dc:creator>влад</dc:creator>
  <cp:lastModifiedBy>Максим</cp:lastModifiedBy>
  <cp:revision>90</cp:revision>
  <dcterms:created xsi:type="dcterms:W3CDTF">2012-02-08T07:49:00Z</dcterms:created>
  <dcterms:modified xsi:type="dcterms:W3CDTF">2023-12-03T19:12:21Z</dcterms:modified>
</cp:coreProperties>
</file>