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59" r:id="rId4"/>
    <p:sldId id="258" r:id="rId5"/>
    <p:sldId id="281" r:id="rId6"/>
    <p:sldId id="296" r:id="rId7"/>
    <p:sldId id="315" r:id="rId8"/>
    <p:sldId id="316" r:id="rId9"/>
    <p:sldId id="260" r:id="rId10"/>
    <p:sldId id="268" r:id="rId11"/>
    <p:sldId id="306" r:id="rId12"/>
    <p:sldId id="298" r:id="rId13"/>
    <p:sldId id="303" r:id="rId14"/>
    <p:sldId id="299" r:id="rId15"/>
    <p:sldId id="318" r:id="rId16"/>
    <p:sldId id="320" r:id="rId17"/>
    <p:sldId id="321" r:id="rId18"/>
    <p:sldId id="322" r:id="rId19"/>
    <p:sldId id="317" r:id="rId20"/>
    <p:sldId id="301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275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2A413-A081-4619-9144-621BA4ED357B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BF53D8-B393-4FC6-9E32-469670FD6B63}">
      <dgm:prSet phldrT="[Текст]" custT="1"/>
      <dgm:spPr/>
      <dgm:t>
        <a:bodyPr/>
        <a:lstStyle/>
        <a:p>
          <a:r>
            <a:rPr lang="uk-UA" sz="34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Юридична карта сучасного світу представлена різноманіттям правових систем, що при схожості їх характерних рис </a:t>
          </a:r>
          <a:r>
            <a:rPr lang="uk-UA" sz="3400" kern="12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типологізуються</a:t>
          </a:r>
          <a:r>
            <a:rPr lang="uk-UA" sz="34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правові сім’ї, які є відображенням загального, особливого та унікального у правовій дійсності різних країн світу. Сучасний правовий розвиток відбувається в умовах </a:t>
          </a:r>
          <a:r>
            <a:rPr lang="uk-UA" sz="3400" b="1" i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глобалізації</a:t>
          </a:r>
          <a:r>
            <a:rPr lang="uk-UA" sz="34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що охопила різні сфери суспільного життя</a:t>
          </a:r>
          <a:endParaRPr lang="ru-RU" sz="3400" b="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2C6B3-A38C-4193-9556-BB64AB8666C9}" type="parTrans" cxnId="{0552DBAE-5AA6-4943-8B07-7E6889097FCB}">
      <dgm:prSet/>
      <dgm:spPr/>
      <dgm:t>
        <a:bodyPr/>
        <a:lstStyle/>
        <a:p>
          <a:endParaRPr lang="ru-RU"/>
        </a:p>
      </dgm:t>
    </dgm:pt>
    <dgm:pt modelId="{6C211A3B-C5E8-4AEA-8774-AB7EC8F51A3B}" type="sibTrans" cxnId="{0552DBAE-5AA6-4943-8B07-7E6889097FCB}">
      <dgm:prSet/>
      <dgm:spPr/>
      <dgm:t>
        <a:bodyPr/>
        <a:lstStyle/>
        <a:p>
          <a:endParaRPr lang="ru-RU"/>
        </a:p>
      </dgm:t>
    </dgm:pt>
    <dgm:pt modelId="{47C38E43-4E22-4134-8932-F5F10EF5B802}" type="pres">
      <dgm:prSet presAssocID="{43D2A413-A081-4619-9144-621BA4ED357B}" presName="Name0" presStyleCnt="0">
        <dgm:presLayoutVars>
          <dgm:dir/>
        </dgm:presLayoutVars>
      </dgm:prSet>
      <dgm:spPr/>
    </dgm:pt>
    <dgm:pt modelId="{BD4D1CFC-11C8-4C2F-AEB9-18F0DF48D0A0}" type="pres">
      <dgm:prSet presAssocID="{85BF53D8-B393-4FC6-9E32-469670FD6B63}" presName="noChildren" presStyleCnt="0"/>
      <dgm:spPr/>
    </dgm:pt>
    <dgm:pt modelId="{1061ABCC-8198-4ACE-A3BF-292FF63101AE}" type="pres">
      <dgm:prSet presAssocID="{85BF53D8-B393-4FC6-9E32-469670FD6B63}" presName="gap" presStyleCnt="0"/>
      <dgm:spPr/>
    </dgm:pt>
    <dgm:pt modelId="{55754F55-9C59-4783-834A-80D4B4487FD1}" type="pres">
      <dgm:prSet presAssocID="{85BF53D8-B393-4FC6-9E32-469670FD6B63}" presName="medCircle2" presStyleLbl="vennNode1" presStyleIdx="0" presStyleCnt="1"/>
      <dgm:spPr>
        <a:solidFill>
          <a:schemeClr val="accent6">
            <a:alpha val="50000"/>
          </a:schemeClr>
        </a:solidFill>
      </dgm:spPr>
    </dgm:pt>
    <dgm:pt modelId="{2935562D-C292-40E2-AAC7-E1C8E55D265B}" type="pres">
      <dgm:prSet presAssocID="{85BF53D8-B393-4FC6-9E32-469670FD6B63}" presName="txLvlOnly1" presStyleLbl="revTx" presStyleIdx="0" presStyleCnt="1" custScaleY="250769"/>
      <dgm:spPr/>
    </dgm:pt>
  </dgm:ptLst>
  <dgm:cxnLst>
    <dgm:cxn modelId="{A2B5AC74-8735-414D-BE00-366B2B1F0FD4}" type="presOf" srcId="{85BF53D8-B393-4FC6-9E32-469670FD6B63}" destId="{2935562D-C292-40E2-AAC7-E1C8E55D265B}" srcOrd="0" destOrd="0" presId="urn:microsoft.com/office/officeart/2008/layout/VerticalCircleList"/>
    <dgm:cxn modelId="{9B344492-D15E-47F3-8074-DEB4455AEEC3}" type="presOf" srcId="{43D2A413-A081-4619-9144-621BA4ED357B}" destId="{47C38E43-4E22-4134-8932-F5F10EF5B802}" srcOrd="0" destOrd="0" presId="urn:microsoft.com/office/officeart/2008/layout/VerticalCircleList"/>
    <dgm:cxn modelId="{0552DBAE-5AA6-4943-8B07-7E6889097FCB}" srcId="{43D2A413-A081-4619-9144-621BA4ED357B}" destId="{85BF53D8-B393-4FC6-9E32-469670FD6B63}" srcOrd="0" destOrd="0" parTransId="{60B2C6B3-A38C-4193-9556-BB64AB8666C9}" sibTransId="{6C211A3B-C5E8-4AEA-8774-AB7EC8F51A3B}"/>
    <dgm:cxn modelId="{516198FA-A051-427A-80DD-0E0C15BD591A}" type="presParOf" srcId="{47C38E43-4E22-4134-8932-F5F10EF5B802}" destId="{BD4D1CFC-11C8-4C2F-AEB9-18F0DF48D0A0}" srcOrd="0" destOrd="0" presId="urn:microsoft.com/office/officeart/2008/layout/VerticalCircleList"/>
    <dgm:cxn modelId="{D0A80B8E-4068-47F9-9C43-6A6F58D164AD}" type="presParOf" srcId="{BD4D1CFC-11C8-4C2F-AEB9-18F0DF48D0A0}" destId="{1061ABCC-8198-4ACE-A3BF-292FF63101AE}" srcOrd="0" destOrd="0" presId="urn:microsoft.com/office/officeart/2008/layout/VerticalCircleList"/>
    <dgm:cxn modelId="{CA6831A5-22DA-454E-82EE-ADDDE2C5E1BE}" type="presParOf" srcId="{BD4D1CFC-11C8-4C2F-AEB9-18F0DF48D0A0}" destId="{55754F55-9C59-4783-834A-80D4B4487FD1}" srcOrd="1" destOrd="0" presId="urn:microsoft.com/office/officeart/2008/layout/VerticalCircleList"/>
    <dgm:cxn modelId="{8B0D1401-9D68-4EFF-AD62-5A0DD3DEB9C7}" type="presParOf" srcId="{BD4D1CFC-11C8-4C2F-AEB9-18F0DF48D0A0}" destId="{2935562D-C292-40E2-AAC7-E1C8E55D265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C50424-1B48-4CEF-B6BF-C156039F56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DAAE652-FE8D-4C75-A060-A8398E5FA4A8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Ознаки міждержавної правової системи</a:t>
          </a:r>
          <a:endParaRPr lang="uk-UA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53581F-F63A-44E8-9492-3A135CA46E81}" type="parTrans" cxnId="{7196DBEE-E811-4AC1-8624-0A29BA06801B}">
      <dgm:prSet/>
      <dgm:spPr/>
      <dgm:t>
        <a:bodyPr/>
        <a:lstStyle/>
        <a:p>
          <a:endParaRPr lang="uk-UA"/>
        </a:p>
      </dgm:t>
    </dgm:pt>
    <dgm:pt modelId="{9460E4E3-B803-4C7B-BAEE-12117A2C3B7F}" type="sibTrans" cxnId="{7196DBEE-E811-4AC1-8624-0A29BA06801B}">
      <dgm:prSet/>
      <dgm:spPr/>
      <dgm:t>
        <a:bodyPr/>
        <a:lstStyle/>
        <a:p>
          <a:endParaRPr lang="uk-UA"/>
        </a:p>
      </dgm:t>
    </dgm:pt>
    <dgm:pt modelId="{51F6E5D8-27FB-4776-B180-387F45395599}">
      <dgm:prSet/>
      <dgm:spPr/>
      <dgm:t>
        <a:bodyPr/>
        <a:lstStyle/>
        <a:p>
          <a:r>
            <a:rPr lang="uk-UA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функціонування у відповідності з загальновизнаними міжнародно-правовими принципами і нормами та в межах, визначених установчими договорами</a:t>
          </a:r>
          <a:endParaRPr lang="en-US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926DF-0435-4355-A281-20E5B2F545DA}" type="parTrans" cxnId="{D4187493-888E-42A2-BB57-B77F36369299}">
      <dgm:prSet/>
      <dgm:spPr/>
      <dgm:t>
        <a:bodyPr/>
        <a:lstStyle/>
        <a:p>
          <a:endParaRPr lang="ru-RU"/>
        </a:p>
      </dgm:t>
    </dgm:pt>
    <dgm:pt modelId="{2D777E90-A2D0-4418-8CF0-B931C138A31A}" type="sibTrans" cxnId="{D4187493-888E-42A2-BB57-B77F36369299}">
      <dgm:prSet/>
      <dgm:spPr/>
      <dgm:t>
        <a:bodyPr/>
        <a:lstStyle/>
        <a:p>
          <a:endParaRPr lang="ru-RU"/>
        </a:p>
      </dgm:t>
    </dgm:pt>
    <dgm:pt modelId="{2EB3CA1D-1E4E-493C-8017-431A407FCFAF}">
      <dgm:prSet/>
      <dgm:spPr/>
      <dgm:t>
        <a:bodyPr/>
        <a:lstStyle/>
        <a:p>
          <a:r>
            <a:rPr lang="uk-UA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таких елементів як суб’єкти міжнародного права (насамперед держав)</a:t>
          </a:r>
          <a:endParaRPr lang="en-US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FF3A6-FA05-45DF-AFE4-404157CBFC5D}" type="parTrans" cxnId="{EB35EA94-1F2F-4D03-A516-889C08C473B7}">
      <dgm:prSet/>
      <dgm:spPr/>
      <dgm:t>
        <a:bodyPr/>
        <a:lstStyle/>
        <a:p>
          <a:endParaRPr lang="ru-RU"/>
        </a:p>
      </dgm:t>
    </dgm:pt>
    <dgm:pt modelId="{B6EAF50A-1313-43E9-A7A0-A353D453D67A}" type="sibTrans" cxnId="{EB35EA94-1F2F-4D03-A516-889C08C473B7}">
      <dgm:prSet/>
      <dgm:spPr/>
      <dgm:t>
        <a:bodyPr/>
        <a:lstStyle/>
        <a:p>
          <a:endParaRPr lang="ru-RU"/>
        </a:p>
      </dgm:t>
    </dgm:pt>
    <dgm:pt modelId="{54D16B2A-3777-4D28-9D0B-8E02A0CDF89D}">
      <dgm:prSet/>
      <dgm:spPr/>
      <dgm:t>
        <a:bodyPr/>
        <a:lstStyle/>
        <a:p>
          <a:r>
            <a:rPr lang="uk-UA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постійних </a:t>
          </a:r>
          <a:r>
            <a:rPr lang="uk-UA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зв’язків</a:t>
          </a:r>
          <a:r>
            <a:rPr lang="uk-UA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між суб’єктами права</a:t>
          </a:r>
          <a:endParaRPr lang="en-US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DC06C-D6CE-432D-AE22-F9274BFC1C8D}" type="parTrans" cxnId="{B099F6BA-6362-4DCF-A6B0-9F056EC2DB3A}">
      <dgm:prSet/>
      <dgm:spPr/>
      <dgm:t>
        <a:bodyPr/>
        <a:lstStyle/>
        <a:p>
          <a:endParaRPr lang="ru-RU"/>
        </a:p>
      </dgm:t>
    </dgm:pt>
    <dgm:pt modelId="{C4AB52E2-C4D9-45E7-86CF-AA9784E29CD5}" type="sibTrans" cxnId="{B099F6BA-6362-4DCF-A6B0-9F056EC2DB3A}">
      <dgm:prSet/>
      <dgm:spPr/>
      <dgm:t>
        <a:bodyPr/>
        <a:lstStyle/>
        <a:p>
          <a:endParaRPr lang="ru-RU"/>
        </a:p>
      </dgm:t>
    </dgm:pt>
    <dgm:pt modelId="{ED0F8CC6-0941-4F76-AB91-0CC8207B142D}">
      <dgm:prSet/>
      <dgm:spPr/>
      <dgm:t>
        <a:bodyPr/>
        <a:lstStyle/>
        <a:p>
          <a:r>
            <a:rPr lang="uk-UA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міжнародно-правових норм та інших правових засобів їх впорядкування</a:t>
          </a:r>
          <a:endParaRPr lang="en-US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A439F-D31C-4DEC-8483-E05BA0D18ED7}" type="parTrans" cxnId="{7A728415-F77D-41DC-8C47-58E339DB269A}">
      <dgm:prSet/>
      <dgm:spPr/>
      <dgm:t>
        <a:bodyPr/>
        <a:lstStyle/>
        <a:p>
          <a:endParaRPr lang="ru-RU"/>
        </a:p>
      </dgm:t>
    </dgm:pt>
    <dgm:pt modelId="{D22FB3B3-48AE-48C8-A2DF-968B7BD0C132}" type="sibTrans" cxnId="{7A728415-F77D-41DC-8C47-58E339DB269A}">
      <dgm:prSet/>
      <dgm:spPr/>
      <dgm:t>
        <a:bodyPr/>
        <a:lstStyle/>
        <a:p>
          <a:endParaRPr lang="ru-RU"/>
        </a:p>
      </dgm:t>
    </dgm:pt>
    <dgm:pt modelId="{AAE20299-B6D9-467B-BF5A-6A4C0489610D}">
      <dgm:prSet/>
      <dgm:spPr/>
      <dgm:t>
        <a:bodyPr/>
        <a:lstStyle/>
        <a:p>
          <a:r>
            <a:rPr lang="uk-UA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мети функціонування такої правової системи – досягнення міжнародного правопорядку</a:t>
          </a:r>
          <a:endParaRPr lang="en-US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09597-3CC9-486F-B541-83215AD3C2B2}" type="parTrans" cxnId="{5D0117B4-CB8C-4A0D-AB92-8BDEF8E0CBD2}">
      <dgm:prSet/>
      <dgm:spPr/>
      <dgm:t>
        <a:bodyPr/>
        <a:lstStyle/>
        <a:p>
          <a:endParaRPr lang="ru-RU"/>
        </a:p>
      </dgm:t>
    </dgm:pt>
    <dgm:pt modelId="{999EA240-E215-48D1-9A61-762C14EE06C2}" type="sibTrans" cxnId="{5D0117B4-CB8C-4A0D-AB92-8BDEF8E0CBD2}">
      <dgm:prSet/>
      <dgm:spPr/>
      <dgm:t>
        <a:bodyPr/>
        <a:lstStyle/>
        <a:p>
          <a:endParaRPr lang="ru-RU"/>
        </a:p>
      </dgm:t>
    </dgm:pt>
    <dgm:pt modelId="{CE0F9684-B9D1-4D45-AB79-5CD06557A622}" type="pres">
      <dgm:prSet presAssocID="{29C50424-1B48-4CEF-B6BF-C156039F5692}" presName="linear" presStyleCnt="0">
        <dgm:presLayoutVars>
          <dgm:animLvl val="lvl"/>
          <dgm:resizeHandles val="exact"/>
        </dgm:presLayoutVars>
      </dgm:prSet>
      <dgm:spPr/>
    </dgm:pt>
    <dgm:pt modelId="{DAC34A6A-6768-485D-8EC5-E28DFD545A3D}" type="pres">
      <dgm:prSet presAssocID="{7DAAE652-FE8D-4C75-A060-A8398E5FA4A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46FB360-47FD-44C2-B675-B1D9387FE3D9}" type="pres">
      <dgm:prSet presAssocID="{7DAAE652-FE8D-4C75-A060-A8398E5FA4A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16B7C0A-EF33-41B3-919C-4757E60ED255}" type="presOf" srcId="{ED0F8CC6-0941-4F76-AB91-0CC8207B142D}" destId="{E46FB360-47FD-44C2-B675-B1D9387FE3D9}" srcOrd="0" destOrd="3" presId="urn:microsoft.com/office/officeart/2005/8/layout/vList2"/>
    <dgm:cxn modelId="{7A728415-F77D-41DC-8C47-58E339DB269A}" srcId="{7DAAE652-FE8D-4C75-A060-A8398E5FA4A8}" destId="{ED0F8CC6-0941-4F76-AB91-0CC8207B142D}" srcOrd="3" destOrd="0" parTransId="{0FBA439F-D31C-4DEC-8483-E05BA0D18ED7}" sibTransId="{D22FB3B3-48AE-48C8-A2DF-968B7BD0C132}"/>
    <dgm:cxn modelId="{4FDA913A-4885-47F9-8A5C-50318D343F21}" type="presOf" srcId="{51F6E5D8-27FB-4776-B180-387F45395599}" destId="{E46FB360-47FD-44C2-B675-B1D9387FE3D9}" srcOrd="0" destOrd="0" presId="urn:microsoft.com/office/officeart/2005/8/layout/vList2"/>
    <dgm:cxn modelId="{5AADCE67-A0D9-43B4-9F44-8FEBD864CD54}" type="presOf" srcId="{29C50424-1B48-4CEF-B6BF-C156039F5692}" destId="{CE0F9684-B9D1-4D45-AB79-5CD06557A622}" srcOrd="0" destOrd="0" presId="urn:microsoft.com/office/officeart/2005/8/layout/vList2"/>
    <dgm:cxn modelId="{42825059-C11A-48BC-A21B-6408E85575C7}" type="presOf" srcId="{AAE20299-B6D9-467B-BF5A-6A4C0489610D}" destId="{E46FB360-47FD-44C2-B675-B1D9387FE3D9}" srcOrd="0" destOrd="4" presId="urn:microsoft.com/office/officeart/2005/8/layout/vList2"/>
    <dgm:cxn modelId="{D4187493-888E-42A2-BB57-B77F36369299}" srcId="{7DAAE652-FE8D-4C75-A060-A8398E5FA4A8}" destId="{51F6E5D8-27FB-4776-B180-387F45395599}" srcOrd="0" destOrd="0" parTransId="{A1E926DF-0435-4355-A281-20E5B2F545DA}" sibTransId="{2D777E90-A2D0-4418-8CF0-B931C138A31A}"/>
    <dgm:cxn modelId="{63C92994-367C-492D-ABE2-CEC8574D3387}" type="presOf" srcId="{2EB3CA1D-1E4E-493C-8017-431A407FCFAF}" destId="{E46FB360-47FD-44C2-B675-B1D9387FE3D9}" srcOrd="0" destOrd="1" presId="urn:microsoft.com/office/officeart/2005/8/layout/vList2"/>
    <dgm:cxn modelId="{EB35EA94-1F2F-4D03-A516-889C08C473B7}" srcId="{7DAAE652-FE8D-4C75-A060-A8398E5FA4A8}" destId="{2EB3CA1D-1E4E-493C-8017-431A407FCFAF}" srcOrd="1" destOrd="0" parTransId="{C85FF3A6-FA05-45DF-AFE4-404157CBFC5D}" sibTransId="{B6EAF50A-1313-43E9-A7A0-A353D453D67A}"/>
    <dgm:cxn modelId="{297172A4-31B6-4FC1-A715-5C95940DDE0A}" type="presOf" srcId="{7DAAE652-FE8D-4C75-A060-A8398E5FA4A8}" destId="{DAC34A6A-6768-485D-8EC5-E28DFD545A3D}" srcOrd="0" destOrd="0" presId="urn:microsoft.com/office/officeart/2005/8/layout/vList2"/>
    <dgm:cxn modelId="{5D0117B4-CB8C-4A0D-AB92-8BDEF8E0CBD2}" srcId="{7DAAE652-FE8D-4C75-A060-A8398E5FA4A8}" destId="{AAE20299-B6D9-467B-BF5A-6A4C0489610D}" srcOrd="4" destOrd="0" parTransId="{64A09597-3CC9-486F-B541-83215AD3C2B2}" sibTransId="{999EA240-E215-48D1-9A61-762C14EE06C2}"/>
    <dgm:cxn modelId="{B099F6BA-6362-4DCF-A6B0-9F056EC2DB3A}" srcId="{7DAAE652-FE8D-4C75-A060-A8398E5FA4A8}" destId="{54D16B2A-3777-4D28-9D0B-8E02A0CDF89D}" srcOrd="2" destOrd="0" parTransId="{E23DC06C-D6CE-432D-AE22-F9274BFC1C8D}" sibTransId="{C4AB52E2-C4D9-45E7-86CF-AA9784E29CD5}"/>
    <dgm:cxn modelId="{873BACDD-7F3B-4A1C-87DD-4AE39A36D3AD}" type="presOf" srcId="{54D16B2A-3777-4D28-9D0B-8E02A0CDF89D}" destId="{E46FB360-47FD-44C2-B675-B1D9387FE3D9}" srcOrd="0" destOrd="2" presId="urn:microsoft.com/office/officeart/2005/8/layout/vList2"/>
    <dgm:cxn modelId="{7196DBEE-E811-4AC1-8624-0A29BA06801B}" srcId="{29C50424-1B48-4CEF-B6BF-C156039F5692}" destId="{7DAAE652-FE8D-4C75-A060-A8398E5FA4A8}" srcOrd="0" destOrd="0" parTransId="{DE53581F-F63A-44E8-9492-3A135CA46E81}" sibTransId="{9460E4E3-B803-4C7B-BAEE-12117A2C3B7F}"/>
    <dgm:cxn modelId="{A0E1DD0A-24B2-4CF2-AAFF-8E19EEA7B384}" type="presParOf" srcId="{CE0F9684-B9D1-4D45-AB79-5CD06557A622}" destId="{DAC34A6A-6768-485D-8EC5-E28DFD545A3D}" srcOrd="0" destOrd="0" presId="urn:microsoft.com/office/officeart/2005/8/layout/vList2"/>
    <dgm:cxn modelId="{833368DF-5394-4393-9112-0E8589845F48}" type="presParOf" srcId="{CE0F9684-B9D1-4D45-AB79-5CD06557A622}" destId="{E46FB360-47FD-44C2-B675-B1D9387FE3D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C83009-9C88-4EFE-8F47-5E8EC132BB1B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F3056A42-B24D-4F91-86F0-C997236223DF}">
      <dgm:prSet phldrT="[Текст]" custT="1"/>
      <dgm:spPr/>
      <dgm:t>
        <a:bodyPr/>
        <a:lstStyle/>
        <a:p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ЄС є ключовою складовою європейського правового простору, що забезпечує зближення не лише правових систем держав-членів, а й інших держав, що уклали з ЄС відповідний міжнародний договір</a:t>
          </a:r>
          <a:endParaRPr lang="uk-UA" sz="36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5F6A1-8436-4CBB-85CD-E3112C8F71DA}" type="parTrans" cxnId="{FD20A26B-AEA3-49AE-8E47-6231B9F5AF65}">
      <dgm:prSet/>
      <dgm:spPr/>
      <dgm:t>
        <a:bodyPr/>
        <a:lstStyle/>
        <a:p>
          <a:endParaRPr lang="uk-UA"/>
        </a:p>
      </dgm:t>
    </dgm:pt>
    <dgm:pt modelId="{EA5E03EF-6312-4158-A0D6-CC090B733946}" type="sibTrans" cxnId="{FD20A26B-AEA3-49AE-8E47-6231B9F5AF65}">
      <dgm:prSet/>
      <dgm:spPr/>
      <dgm:t>
        <a:bodyPr/>
        <a:lstStyle/>
        <a:p>
          <a:endParaRPr lang="uk-UA"/>
        </a:p>
      </dgm:t>
    </dgm:pt>
    <dgm:pt modelId="{C0CA1BC4-C4C6-4890-B9A1-6CAE56A596CA}" type="pres">
      <dgm:prSet presAssocID="{BBC83009-9C88-4EFE-8F47-5E8EC132BB1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E2DB200-4525-480A-B376-AE2EF70826F1}" type="pres">
      <dgm:prSet presAssocID="{F3056A42-B24D-4F91-86F0-C997236223DF}" presName="circle1" presStyleLbl="node1" presStyleIdx="0" presStyleCnt="1"/>
      <dgm:spPr>
        <a:solidFill>
          <a:schemeClr val="accent6">
            <a:lumMod val="50000"/>
          </a:schemeClr>
        </a:solidFill>
      </dgm:spPr>
    </dgm:pt>
    <dgm:pt modelId="{3E321ADB-FDC8-46C0-9EF7-C2B57AB1B229}" type="pres">
      <dgm:prSet presAssocID="{F3056A42-B24D-4F91-86F0-C997236223DF}" presName="space" presStyleCnt="0"/>
      <dgm:spPr/>
    </dgm:pt>
    <dgm:pt modelId="{F9132E24-9DD0-4406-849B-8A3C078DE9CA}" type="pres">
      <dgm:prSet presAssocID="{F3056A42-B24D-4F91-86F0-C997236223DF}" presName="rect1" presStyleLbl="alignAcc1" presStyleIdx="0" presStyleCnt="1"/>
      <dgm:spPr/>
    </dgm:pt>
    <dgm:pt modelId="{9B33AC03-FF71-4311-981A-B4801428A1B1}" type="pres">
      <dgm:prSet presAssocID="{F3056A42-B24D-4F91-86F0-C997236223DF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D20A26B-AEA3-49AE-8E47-6231B9F5AF65}" srcId="{BBC83009-9C88-4EFE-8F47-5E8EC132BB1B}" destId="{F3056A42-B24D-4F91-86F0-C997236223DF}" srcOrd="0" destOrd="0" parTransId="{5205F6A1-8436-4CBB-85CD-E3112C8F71DA}" sibTransId="{EA5E03EF-6312-4158-A0D6-CC090B733946}"/>
    <dgm:cxn modelId="{55512A50-6604-4267-8ECE-7994BED0EDB3}" type="presOf" srcId="{F3056A42-B24D-4F91-86F0-C997236223DF}" destId="{9B33AC03-FF71-4311-981A-B4801428A1B1}" srcOrd="1" destOrd="0" presId="urn:microsoft.com/office/officeart/2005/8/layout/target3"/>
    <dgm:cxn modelId="{9AF84176-E7F5-467F-86A5-42746B34E35F}" type="presOf" srcId="{BBC83009-9C88-4EFE-8F47-5E8EC132BB1B}" destId="{C0CA1BC4-C4C6-4890-B9A1-6CAE56A596CA}" srcOrd="0" destOrd="0" presId="urn:microsoft.com/office/officeart/2005/8/layout/target3"/>
    <dgm:cxn modelId="{BB7E82CD-F5BF-4B48-9857-DD8C2EFFDBDB}" type="presOf" srcId="{F3056A42-B24D-4F91-86F0-C997236223DF}" destId="{F9132E24-9DD0-4406-849B-8A3C078DE9CA}" srcOrd="0" destOrd="0" presId="urn:microsoft.com/office/officeart/2005/8/layout/target3"/>
    <dgm:cxn modelId="{0A3FC64C-F90C-4149-B03B-80A5F1469D0B}" type="presParOf" srcId="{C0CA1BC4-C4C6-4890-B9A1-6CAE56A596CA}" destId="{0E2DB200-4525-480A-B376-AE2EF70826F1}" srcOrd="0" destOrd="0" presId="urn:microsoft.com/office/officeart/2005/8/layout/target3"/>
    <dgm:cxn modelId="{A1F16BBA-0FBA-4C00-A6A2-89A2948A7688}" type="presParOf" srcId="{C0CA1BC4-C4C6-4890-B9A1-6CAE56A596CA}" destId="{3E321ADB-FDC8-46C0-9EF7-C2B57AB1B229}" srcOrd="1" destOrd="0" presId="urn:microsoft.com/office/officeart/2005/8/layout/target3"/>
    <dgm:cxn modelId="{F984F3DB-7CA2-4FAB-B725-2ED5C4210880}" type="presParOf" srcId="{C0CA1BC4-C4C6-4890-B9A1-6CAE56A596CA}" destId="{F9132E24-9DD0-4406-849B-8A3C078DE9CA}" srcOrd="2" destOrd="0" presId="urn:microsoft.com/office/officeart/2005/8/layout/target3"/>
    <dgm:cxn modelId="{9E0A938C-D563-4FD3-A317-8ACB02B42FC8}" type="presParOf" srcId="{C0CA1BC4-C4C6-4890-B9A1-6CAE56A596CA}" destId="{9B33AC03-FF71-4311-981A-B4801428A1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6BFBE2-EE61-45A8-8D8C-5EECC83EA390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BD91EC3-5834-4E2B-AFD5-573FEB199BC2}">
      <dgm:prSet phldrT="[Текст]" custT="1"/>
      <dgm:spPr/>
      <dgm:t>
        <a:bodyPr/>
        <a:lstStyle/>
        <a:p>
          <a:r>
            <a:rPr lang="uk-UA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Загальні принципи права ЄС</a:t>
          </a:r>
        </a:p>
      </dgm:t>
    </dgm:pt>
    <dgm:pt modelId="{8FC10318-B08C-454F-8E5A-C8FF50206CE5}" type="parTrans" cxnId="{F57B2DD2-78A9-4AB1-90D4-00EF340B9BAC}">
      <dgm:prSet/>
      <dgm:spPr/>
      <dgm:t>
        <a:bodyPr/>
        <a:lstStyle/>
        <a:p>
          <a:endParaRPr lang="uk-UA"/>
        </a:p>
      </dgm:t>
    </dgm:pt>
    <dgm:pt modelId="{A3634B59-AF88-42FB-88AD-5D0CBEF25AC2}" type="sibTrans" cxnId="{F57B2DD2-78A9-4AB1-90D4-00EF340B9BAC}">
      <dgm:prSet/>
      <dgm:spPr/>
      <dgm:t>
        <a:bodyPr/>
        <a:lstStyle/>
        <a:p>
          <a:endParaRPr lang="uk-UA"/>
        </a:p>
      </dgm:t>
    </dgm:pt>
    <dgm:pt modelId="{E8CE66FA-A28A-48BF-AA64-541578B410E2}">
      <dgm:prSet custT="1"/>
      <dgm:spPr/>
      <dgm:t>
        <a:bodyPr/>
        <a:lstStyle/>
        <a:p>
          <a:r>
            <a:rPr lang="uk-UA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загальні принципи конституційного устрою (принципи свободи, демократії, верховенства права)</a:t>
          </a:r>
          <a:endParaRPr lang="en-US" sz="2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B36C37-764F-4D7C-B8CD-F6A61B5BF4A6}" type="parTrans" cxnId="{6F43E74D-98CC-4823-933C-4E8553AFC8C2}">
      <dgm:prSet/>
      <dgm:spPr/>
      <dgm:t>
        <a:bodyPr/>
        <a:lstStyle/>
        <a:p>
          <a:endParaRPr lang="ru-RU"/>
        </a:p>
      </dgm:t>
    </dgm:pt>
    <dgm:pt modelId="{15BA45CB-7F25-455F-B5FF-ACB3C5F9FB9C}" type="sibTrans" cxnId="{6F43E74D-98CC-4823-933C-4E8553AFC8C2}">
      <dgm:prSet/>
      <dgm:spPr/>
      <dgm:t>
        <a:bodyPr/>
        <a:lstStyle/>
        <a:p>
          <a:endParaRPr lang="ru-RU"/>
        </a:p>
      </dgm:t>
    </dgm:pt>
    <dgm:pt modelId="{BCA4C28C-5B7E-43CC-935D-39D5D254D101}">
      <dgm:prSet custT="1"/>
      <dgm:spPr/>
      <dgm:t>
        <a:bodyPr/>
        <a:lstStyle/>
        <a:p>
          <a:r>
            <a:rPr lang="uk-UA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поваги фундаментальних прав людини</a:t>
          </a:r>
          <a:endParaRPr lang="en-US" sz="2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E71CE6-94AA-4C12-AD47-51D9C0CFE6E3}" type="parTrans" cxnId="{EE6EB318-29A1-40E7-8377-D47A9DCDDF23}">
      <dgm:prSet/>
      <dgm:spPr/>
      <dgm:t>
        <a:bodyPr/>
        <a:lstStyle/>
        <a:p>
          <a:endParaRPr lang="ru-RU"/>
        </a:p>
      </dgm:t>
    </dgm:pt>
    <dgm:pt modelId="{3E337B3A-BB82-438C-B8CD-3C5714932CC4}" type="sibTrans" cxnId="{EE6EB318-29A1-40E7-8377-D47A9DCDDF23}">
      <dgm:prSet/>
      <dgm:spPr/>
      <dgm:t>
        <a:bodyPr/>
        <a:lstStyle/>
        <a:p>
          <a:endParaRPr lang="ru-RU"/>
        </a:p>
      </dgm:t>
    </dgm:pt>
    <dgm:pt modelId="{2D295688-D7E8-4889-AB4B-62F23AE9F515}">
      <dgm:prSet custT="1"/>
      <dgm:spPr/>
      <dgm:t>
        <a:bodyPr/>
        <a:lstStyle/>
        <a:p>
          <a:r>
            <a:rPr lang="uk-UA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рівності (недискримінації)</a:t>
          </a:r>
          <a:endParaRPr lang="en-US" sz="2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B462C-A14F-40A5-8AB2-DBD4C4C0C085}" type="parTrans" cxnId="{F03413E7-FE1C-4411-86CC-CD1D0D828D8C}">
      <dgm:prSet/>
      <dgm:spPr/>
      <dgm:t>
        <a:bodyPr/>
        <a:lstStyle/>
        <a:p>
          <a:endParaRPr lang="ru-RU"/>
        </a:p>
      </dgm:t>
    </dgm:pt>
    <dgm:pt modelId="{1DAD6917-3999-4288-BC60-F3F03535C49D}" type="sibTrans" cxnId="{F03413E7-FE1C-4411-86CC-CD1D0D828D8C}">
      <dgm:prSet/>
      <dgm:spPr/>
      <dgm:t>
        <a:bodyPr/>
        <a:lstStyle/>
        <a:p>
          <a:endParaRPr lang="ru-RU"/>
        </a:p>
      </dgm:t>
    </dgm:pt>
    <dgm:pt modelId="{782FA463-5EC8-47AD-A0E8-0D813E93D1BA}">
      <dgm:prSet custT="1"/>
      <dgm:spPr/>
      <dgm:t>
        <a:bodyPr/>
        <a:lstStyle/>
        <a:p>
          <a:r>
            <a:rPr lang="uk-UA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пропорційності</a:t>
          </a:r>
          <a:endParaRPr lang="en-US" sz="2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95B1F5-7373-4DFF-B85F-D402FA135572}" type="parTrans" cxnId="{7CCAEA9A-4EDF-4F21-9D7E-16853578E025}">
      <dgm:prSet/>
      <dgm:spPr/>
      <dgm:t>
        <a:bodyPr/>
        <a:lstStyle/>
        <a:p>
          <a:endParaRPr lang="ru-RU"/>
        </a:p>
      </dgm:t>
    </dgm:pt>
    <dgm:pt modelId="{17FE0C9E-055F-43AD-ADB6-6EF6B1CDDBA9}" type="sibTrans" cxnId="{7CCAEA9A-4EDF-4F21-9D7E-16853578E025}">
      <dgm:prSet/>
      <dgm:spPr/>
      <dgm:t>
        <a:bodyPr/>
        <a:lstStyle/>
        <a:p>
          <a:endParaRPr lang="ru-RU"/>
        </a:p>
      </dgm:t>
    </dgm:pt>
    <dgm:pt modelId="{D607559B-916C-41C9-AB85-C0AAC856D79A}">
      <dgm:prSet custT="1"/>
      <dgm:spPr/>
      <dgm:t>
        <a:bodyPr/>
        <a:lstStyle/>
        <a:p>
          <a:r>
            <a:rPr lang="uk-UA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солідарності</a:t>
          </a:r>
          <a:endParaRPr lang="en-US" sz="2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6C8CD6-92F6-4690-8A19-FF3679A9589F}" type="parTrans" cxnId="{7921433B-B0D1-4236-83B2-890A7103AFAB}">
      <dgm:prSet/>
      <dgm:spPr/>
      <dgm:t>
        <a:bodyPr/>
        <a:lstStyle/>
        <a:p>
          <a:endParaRPr lang="ru-RU"/>
        </a:p>
      </dgm:t>
    </dgm:pt>
    <dgm:pt modelId="{93431BC7-0F25-4901-9CCD-6D728B98C46F}" type="sibTrans" cxnId="{7921433B-B0D1-4236-83B2-890A7103AFAB}">
      <dgm:prSet/>
      <dgm:spPr/>
      <dgm:t>
        <a:bodyPr/>
        <a:lstStyle/>
        <a:p>
          <a:endParaRPr lang="ru-RU"/>
        </a:p>
      </dgm:t>
    </dgm:pt>
    <dgm:pt modelId="{C6C169FD-4397-4910-8A17-B51A3766526C}">
      <dgm:prSet custT="1"/>
      <dgm:spPr/>
      <dgm:t>
        <a:bodyPr/>
        <a:lstStyle/>
        <a:p>
          <a:r>
            <a:rPr lang="uk-UA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правової визначеності</a:t>
          </a:r>
          <a:endParaRPr lang="en-US" sz="2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D50C8-5740-472C-B2BC-F366D5724F47}" type="parTrans" cxnId="{5964C019-FE04-4FEA-B4C8-4ABA37C22136}">
      <dgm:prSet/>
      <dgm:spPr/>
      <dgm:t>
        <a:bodyPr/>
        <a:lstStyle/>
        <a:p>
          <a:endParaRPr lang="ru-RU"/>
        </a:p>
      </dgm:t>
    </dgm:pt>
    <dgm:pt modelId="{ACEC655D-DE90-4F00-A657-313BB9156E38}" type="sibTrans" cxnId="{5964C019-FE04-4FEA-B4C8-4ABA37C22136}">
      <dgm:prSet/>
      <dgm:spPr/>
      <dgm:t>
        <a:bodyPr/>
        <a:lstStyle/>
        <a:p>
          <a:endParaRPr lang="ru-RU"/>
        </a:p>
      </dgm:t>
    </dgm:pt>
    <dgm:pt modelId="{2E37CC66-FE9F-4B33-B351-2664E508FC64}">
      <dgm:prSet custT="1"/>
      <dgm:spPr/>
      <dgm:t>
        <a:bodyPr/>
        <a:lstStyle/>
        <a:p>
          <a:r>
            <a:rPr lang="uk-UA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</a:t>
          </a:r>
          <a:r>
            <a:rPr lang="uk-UA" sz="28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субсидіарності</a:t>
          </a:r>
          <a:endParaRPr lang="en-US" sz="2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2AC05-C1DC-4668-8F78-574A6E20A9EE}" type="parTrans" cxnId="{EC114DC1-BC78-4132-9014-AC95882EB8F2}">
      <dgm:prSet/>
      <dgm:spPr/>
      <dgm:t>
        <a:bodyPr/>
        <a:lstStyle/>
        <a:p>
          <a:endParaRPr lang="ru-RU"/>
        </a:p>
      </dgm:t>
    </dgm:pt>
    <dgm:pt modelId="{70E7C2E2-6B4A-4BBE-A4F4-258B58D9343D}" type="sibTrans" cxnId="{EC114DC1-BC78-4132-9014-AC95882EB8F2}">
      <dgm:prSet/>
      <dgm:spPr/>
      <dgm:t>
        <a:bodyPr/>
        <a:lstStyle/>
        <a:p>
          <a:endParaRPr lang="ru-RU"/>
        </a:p>
      </dgm:t>
    </dgm:pt>
    <dgm:pt modelId="{D1577098-9C63-4264-BCFB-A9BF17416D6C}">
      <dgm:prSet custT="1"/>
      <dgm:spPr/>
      <dgm:t>
        <a:bodyPr/>
        <a:lstStyle/>
        <a:p>
          <a:r>
            <a:rPr lang="uk-UA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дотримання процесуальних прав</a:t>
          </a:r>
          <a:endParaRPr lang="en-US" sz="2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55BCA-399A-451D-B4C5-DF921631CF56}" type="parTrans" cxnId="{74E6BFA2-93FD-4DF5-A6A2-CBC0338209D3}">
      <dgm:prSet/>
      <dgm:spPr/>
      <dgm:t>
        <a:bodyPr/>
        <a:lstStyle/>
        <a:p>
          <a:endParaRPr lang="ru-RU"/>
        </a:p>
      </dgm:t>
    </dgm:pt>
    <dgm:pt modelId="{DF1D5064-AB27-4E5C-B799-3DB55B280CBD}" type="sibTrans" cxnId="{74E6BFA2-93FD-4DF5-A6A2-CBC0338209D3}">
      <dgm:prSet/>
      <dgm:spPr/>
      <dgm:t>
        <a:bodyPr/>
        <a:lstStyle/>
        <a:p>
          <a:endParaRPr lang="ru-RU"/>
        </a:p>
      </dgm:t>
    </dgm:pt>
    <dgm:pt modelId="{7EFD6038-2B80-437E-9C6F-EF545F7CAFBB}" type="pres">
      <dgm:prSet presAssocID="{B16BFBE2-EE61-45A8-8D8C-5EECC83EA390}" presName="vert0" presStyleCnt="0">
        <dgm:presLayoutVars>
          <dgm:dir/>
          <dgm:animOne val="branch"/>
          <dgm:animLvl val="lvl"/>
        </dgm:presLayoutVars>
      </dgm:prSet>
      <dgm:spPr/>
    </dgm:pt>
    <dgm:pt modelId="{BFF665E0-44A6-49FD-A2BA-E5FBA32792F4}" type="pres">
      <dgm:prSet presAssocID="{4BD91EC3-5834-4E2B-AFD5-573FEB199BC2}" presName="thickLine" presStyleLbl="alignNode1" presStyleIdx="0" presStyleCnt="1"/>
      <dgm:spPr/>
    </dgm:pt>
    <dgm:pt modelId="{B328E2AD-8C45-4BB3-B580-1CBAAEC9DF98}" type="pres">
      <dgm:prSet presAssocID="{4BD91EC3-5834-4E2B-AFD5-573FEB199BC2}" presName="horz1" presStyleCnt="0"/>
      <dgm:spPr/>
    </dgm:pt>
    <dgm:pt modelId="{AB2DF886-8303-441A-B119-7481B6F0DC90}" type="pres">
      <dgm:prSet presAssocID="{4BD91EC3-5834-4E2B-AFD5-573FEB199BC2}" presName="tx1" presStyleLbl="revTx" presStyleIdx="0" presStyleCnt="9" custScaleX="105928"/>
      <dgm:spPr/>
    </dgm:pt>
    <dgm:pt modelId="{E11758EA-B349-40AD-A339-42BE2A6DB45A}" type="pres">
      <dgm:prSet presAssocID="{4BD91EC3-5834-4E2B-AFD5-573FEB199BC2}" presName="vert1" presStyleCnt="0"/>
      <dgm:spPr/>
    </dgm:pt>
    <dgm:pt modelId="{059D4AF5-ED37-4D01-A254-886E9281785B}" type="pres">
      <dgm:prSet presAssocID="{E8CE66FA-A28A-48BF-AA64-541578B410E2}" presName="vertSpace2a" presStyleCnt="0"/>
      <dgm:spPr/>
    </dgm:pt>
    <dgm:pt modelId="{D012068C-48CA-435C-872F-E4FEB0A36E03}" type="pres">
      <dgm:prSet presAssocID="{E8CE66FA-A28A-48BF-AA64-541578B410E2}" presName="horz2" presStyleCnt="0"/>
      <dgm:spPr/>
    </dgm:pt>
    <dgm:pt modelId="{E222EC34-026A-4305-ADA3-0D9508CD604B}" type="pres">
      <dgm:prSet presAssocID="{E8CE66FA-A28A-48BF-AA64-541578B410E2}" presName="horzSpace2" presStyleCnt="0"/>
      <dgm:spPr/>
    </dgm:pt>
    <dgm:pt modelId="{2D8DA62D-8252-4C06-A92F-F3DBAA82F066}" type="pres">
      <dgm:prSet presAssocID="{E8CE66FA-A28A-48BF-AA64-541578B410E2}" presName="tx2" presStyleLbl="revTx" presStyleIdx="1" presStyleCnt="9" custScaleY="155119"/>
      <dgm:spPr/>
    </dgm:pt>
    <dgm:pt modelId="{F51454B6-48AE-4847-BCDB-38A51FB1D5D0}" type="pres">
      <dgm:prSet presAssocID="{E8CE66FA-A28A-48BF-AA64-541578B410E2}" presName="vert2" presStyleCnt="0"/>
      <dgm:spPr/>
    </dgm:pt>
    <dgm:pt modelId="{09107491-955D-48B0-BC96-3BF20613A2AA}" type="pres">
      <dgm:prSet presAssocID="{E8CE66FA-A28A-48BF-AA64-541578B410E2}" presName="thinLine2b" presStyleLbl="callout" presStyleIdx="0" presStyleCnt="8"/>
      <dgm:spPr/>
    </dgm:pt>
    <dgm:pt modelId="{8C987F0B-7CF8-4A25-8E33-B033F98D5B31}" type="pres">
      <dgm:prSet presAssocID="{E8CE66FA-A28A-48BF-AA64-541578B410E2}" presName="vertSpace2b" presStyleCnt="0"/>
      <dgm:spPr/>
    </dgm:pt>
    <dgm:pt modelId="{084FC219-46BC-4033-B68F-80DE99B798FD}" type="pres">
      <dgm:prSet presAssocID="{BCA4C28C-5B7E-43CC-935D-39D5D254D101}" presName="horz2" presStyleCnt="0"/>
      <dgm:spPr/>
    </dgm:pt>
    <dgm:pt modelId="{5114F7B9-6EC2-4AAB-810B-66C1611A5FB2}" type="pres">
      <dgm:prSet presAssocID="{BCA4C28C-5B7E-43CC-935D-39D5D254D101}" presName="horzSpace2" presStyleCnt="0"/>
      <dgm:spPr/>
    </dgm:pt>
    <dgm:pt modelId="{F5D35F7D-6699-4FE3-A7B4-525B368DB356}" type="pres">
      <dgm:prSet presAssocID="{BCA4C28C-5B7E-43CC-935D-39D5D254D101}" presName="tx2" presStyleLbl="revTx" presStyleIdx="2" presStyleCnt="9"/>
      <dgm:spPr/>
    </dgm:pt>
    <dgm:pt modelId="{9B5B2BDC-B3C6-42B9-B1DF-20E01E5EEB54}" type="pres">
      <dgm:prSet presAssocID="{BCA4C28C-5B7E-43CC-935D-39D5D254D101}" presName="vert2" presStyleCnt="0"/>
      <dgm:spPr/>
    </dgm:pt>
    <dgm:pt modelId="{9F867D70-345D-45AE-A3C6-5EAC89352A2C}" type="pres">
      <dgm:prSet presAssocID="{BCA4C28C-5B7E-43CC-935D-39D5D254D101}" presName="thinLine2b" presStyleLbl="callout" presStyleIdx="1" presStyleCnt="8"/>
      <dgm:spPr/>
    </dgm:pt>
    <dgm:pt modelId="{E4536C7F-343A-4C58-9C94-696FD3A71996}" type="pres">
      <dgm:prSet presAssocID="{BCA4C28C-5B7E-43CC-935D-39D5D254D101}" presName="vertSpace2b" presStyleCnt="0"/>
      <dgm:spPr/>
    </dgm:pt>
    <dgm:pt modelId="{6D891A22-7EE4-47AA-9A06-0E3A320A9DD1}" type="pres">
      <dgm:prSet presAssocID="{2D295688-D7E8-4889-AB4B-62F23AE9F515}" presName="horz2" presStyleCnt="0"/>
      <dgm:spPr/>
    </dgm:pt>
    <dgm:pt modelId="{E156375E-3095-4227-830B-9FDE3A057E78}" type="pres">
      <dgm:prSet presAssocID="{2D295688-D7E8-4889-AB4B-62F23AE9F515}" presName="horzSpace2" presStyleCnt="0"/>
      <dgm:spPr/>
    </dgm:pt>
    <dgm:pt modelId="{FB59E172-1DE4-4DA0-8F01-5F8EF339D723}" type="pres">
      <dgm:prSet presAssocID="{2D295688-D7E8-4889-AB4B-62F23AE9F515}" presName="tx2" presStyleLbl="revTx" presStyleIdx="3" presStyleCnt="9"/>
      <dgm:spPr/>
    </dgm:pt>
    <dgm:pt modelId="{9002E857-90DF-484D-9479-0A9904B9ADA5}" type="pres">
      <dgm:prSet presAssocID="{2D295688-D7E8-4889-AB4B-62F23AE9F515}" presName="vert2" presStyleCnt="0"/>
      <dgm:spPr/>
    </dgm:pt>
    <dgm:pt modelId="{BBCB0B1B-4EDC-4D85-9A92-C3A69B8AB6D8}" type="pres">
      <dgm:prSet presAssocID="{2D295688-D7E8-4889-AB4B-62F23AE9F515}" presName="thinLine2b" presStyleLbl="callout" presStyleIdx="2" presStyleCnt="8"/>
      <dgm:spPr/>
    </dgm:pt>
    <dgm:pt modelId="{02A98482-D93C-41A7-B47B-7B73F3254E7A}" type="pres">
      <dgm:prSet presAssocID="{2D295688-D7E8-4889-AB4B-62F23AE9F515}" presName="vertSpace2b" presStyleCnt="0"/>
      <dgm:spPr/>
    </dgm:pt>
    <dgm:pt modelId="{9099D851-6D47-4824-88EE-304CA142A73D}" type="pres">
      <dgm:prSet presAssocID="{782FA463-5EC8-47AD-A0E8-0D813E93D1BA}" presName="horz2" presStyleCnt="0"/>
      <dgm:spPr/>
    </dgm:pt>
    <dgm:pt modelId="{9450F2C3-AE57-4CC8-A907-4D5EBF05F276}" type="pres">
      <dgm:prSet presAssocID="{782FA463-5EC8-47AD-A0E8-0D813E93D1BA}" presName="horzSpace2" presStyleCnt="0"/>
      <dgm:spPr/>
    </dgm:pt>
    <dgm:pt modelId="{5187292C-34C7-45D6-8A39-768E046A6611}" type="pres">
      <dgm:prSet presAssocID="{782FA463-5EC8-47AD-A0E8-0D813E93D1BA}" presName="tx2" presStyleLbl="revTx" presStyleIdx="4" presStyleCnt="9"/>
      <dgm:spPr/>
    </dgm:pt>
    <dgm:pt modelId="{223C181D-3E91-4F08-BBD0-7A2CB1AB12E9}" type="pres">
      <dgm:prSet presAssocID="{782FA463-5EC8-47AD-A0E8-0D813E93D1BA}" presName="vert2" presStyleCnt="0"/>
      <dgm:spPr/>
    </dgm:pt>
    <dgm:pt modelId="{989A30F9-2292-4412-9B9A-6A3A90BC9BF0}" type="pres">
      <dgm:prSet presAssocID="{782FA463-5EC8-47AD-A0E8-0D813E93D1BA}" presName="thinLine2b" presStyleLbl="callout" presStyleIdx="3" presStyleCnt="8"/>
      <dgm:spPr/>
    </dgm:pt>
    <dgm:pt modelId="{8F7D3E69-AAAF-4D46-8A90-3AC4A393B780}" type="pres">
      <dgm:prSet presAssocID="{782FA463-5EC8-47AD-A0E8-0D813E93D1BA}" presName="vertSpace2b" presStyleCnt="0"/>
      <dgm:spPr/>
    </dgm:pt>
    <dgm:pt modelId="{2AB5E1A2-4540-41EA-8B4D-C9DE41B4A14D}" type="pres">
      <dgm:prSet presAssocID="{D607559B-916C-41C9-AB85-C0AAC856D79A}" presName="horz2" presStyleCnt="0"/>
      <dgm:spPr/>
    </dgm:pt>
    <dgm:pt modelId="{F01D4DA5-FA92-4ACD-A758-97A30B23BA76}" type="pres">
      <dgm:prSet presAssocID="{D607559B-916C-41C9-AB85-C0AAC856D79A}" presName="horzSpace2" presStyleCnt="0"/>
      <dgm:spPr/>
    </dgm:pt>
    <dgm:pt modelId="{9DCFF084-1F42-4061-9347-CB5F7B6F96FA}" type="pres">
      <dgm:prSet presAssocID="{D607559B-916C-41C9-AB85-C0AAC856D79A}" presName="tx2" presStyleLbl="revTx" presStyleIdx="5" presStyleCnt="9"/>
      <dgm:spPr/>
    </dgm:pt>
    <dgm:pt modelId="{A6A26B62-AEF9-480E-8A6D-E9B3E71186DD}" type="pres">
      <dgm:prSet presAssocID="{D607559B-916C-41C9-AB85-C0AAC856D79A}" presName="vert2" presStyleCnt="0"/>
      <dgm:spPr/>
    </dgm:pt>
    <dgm:pt modelId="{05703C69-3456-4790-A638-40174E12DEC1}" type="pres">
      <dgm:prSet presAssocID="{D607559B-916C-41C9-AB85-C0AAC856D79A}" presName="thinLine2b" presStyleLbl="callout" presStyleIdx="4" presStyleCnt="8"/>
      <dgm:spPr/>
    </dgm:pt>
    <dgm:pt modelId="{162C34DC-C3BB-4BC8-A9F3-E2B26F52F077}" type="pres">
      <dgm:prSet presAssocID="{D607559B-916C-41C9-AB85-C0AAC856D79A}" presName="vertSpace2b" presStyleCnt="0"/>
      <dgm:spPr/>
    </dgm:pt>
    <dgm:pt modelId="{75207CFE-B849-4954-A1E9-825D7E5FA59A}" type="pres">
      <dgm:prSet presAssocID="{C6C169FD-4397-4910-8A17-B51A3766526C}" presName="horz2" presStyleCnt="0"/>
      <dgm:spPr/>
    </dgm:pt>
    <dgm:pt modelId="{B2527598-26D4-4FA1-9A9E-A16CED1C3465}" type="pres">
      <dgm:prSet presAssocID="{C6C169FD-4397-4910-8A17-B51A3766526C}" presName="horzSpace2" presStyleCnt="0"/>
      <dgm:spPr/>
    </dgm:pt>
    <dgm:pt modelId="{FB15575B-153C-45B0-B184-24A5F9C3E2CD}" type="pres">
      <dgm:prSet presAssocID="{C6C169FD-4397-4910-8A17-B51A3766526C}" presName="tx2" presStyleLbl="revTx" presStyleIdx="6" presStyleCnt="9"/>
      <dgm:spPr/>
    </dgm:pt>
    <dgm:pt modelId="{580BE518-412D-498F-BAFB-CDAE59E48695}" type="pres">
      <dgm:prSet presAssocID="{C6C169FD-4397-4910-8A17-B51A3766526C}" presName="vert2" presStyleCnt="0"/>
      <dgm:spPr/>
    </dgm:pt>
    <dgm:pt modelId="{2CB0BFED-5428-42AA-B954-343ED00E5C22}" type="pres">
      <dgm:prSet presAssocID="{C6C169FD-4397-4910-8A17-B51A3766526C}" presName="thinLine2b" presStyleLbl="callout" presStyleIdx="5" presStyleCnt="8"/>
      <dgm:spPr/>
    </dgm:pt>
    <dgm:pt modelId="{DBFFE54B-5B73-42D6-A18D-2BB7E7C4D098}" type="pres">
      <dgm:prSet presAssocID="{C6C169FD-4397-4910-8A17-B51A3766526C}" presName="vertSpace2b" presStyleCnt="0"/>
      <dgm:spPr/>
    </dgm:pt>
    <dgm:pt modelId="{FAFCA306-AA44-4A16-88D7-4C37D4D23E82}" type="pres">
      <dgm:prSet presAssocID="{2E37CC66-FE9F-4B33-B351-2664E508FC64}" presName="horz2" presStyleCnt="0"/>
      <dgm:spPr/>
    </dgm:pt>
    <dgm:pt modelId="{752BF7DB-1BBE-4299-9800-2DC795DD6201}" type="pres">
      <dgm:prSet presAssocID="{2E37CC66-FE9F-4B33-B351-2664E508FC64}" presName="horzSpace2" presStyleCnt="0"/>
      <dgm:spPr/>
    </dgm:pt>
    <dgm:pt modelId="{76EBAB13-80D8-44F1-92FF-097C94B6FCA9}" type="pres">
      <dgm:prSet presAssocID="{2E37CC66-FE9F-4B33-B351-2664E508FC64}" presName="tx2" presStyleLbl="revTx" presStyleIdx="7" presStyleCnt="9"/>
      <dgm:spPr/>
    </dgm:pt>
    <dgm:pt modelId="{8F903DDE-FC0B-4752-90E9-080B0A8574E3}" type="pres">
      <dgm:prSet presAssocID="{2E37CC66-FE9F-4B33-B351-2664E508FC64}" presName="vert2" presStyleCnt="0"/>
      <dgm:spPr/>
    </dgm:pt>
    <dgm:pt modelId="{BC31723B-9411-428D-8DF8-2306CE1A7AA4}" type="pres">
      <dgm:prSet presAssocID="{2E37CC66-FE9F-4B33-B351-2664E508FC64}" presName="thinLine2b" presStyleLbl="callout" presStyleIdx="6" presStyleCnt="8"/>
      <dgm:spPr/>
    </dgm:pt>
    <dgm:pt modelId="{070B321B-5979-4C73-B267-29EC7F9463D6}" type="pres">
      <dgm:prSet presAssocID="{2E37CC66-FE9F-4B33-B351-2664E508FC64}" presName="vertSpace2b" presStyleCnt="0"/>
      <dgm:spPr/>
    </dgm:pt>
    <dgm:pt modelId="{F2793F99-09F6-4D4F-85A7-06C203BE1020}" type="pres">
      <dgm:prSet presAssocID="{D1577098-9C63-4264-BCFB-A9BF17416D6C}" presName="horz2" presStyleCnt="0"/>
      <dgm:spPr/>
    </dgm:pt>
    <dgm:pt modelId="{4EDB7234-00F1-4A0E-AB81-4B816C25A0C6}" type="pres">
      <dgm:prSet presAssocID="{D1577098-9C63-4264-BCFB-A9BF17416D6C}" presName="horzSpace2" presStyleCnt="0"/>
      <dgm:spPr/>
    </dgm:pt>
    <dgm:pt modelId="{EB38414F-63B3-490A-B304-CAFBF2EC18DB}" type="pres">
      <dgm:prSet presAssocID="{D1577098-9C63-4264-BCFB-A9BF17416D6C}" presName="tx2" presStyleLbl="revTx" presStyleIdx="8" presStyleCnt="9"/>
      <dgm:spPr/>
    </dgm:pt>
    <dgm:pt modelId="{64DEBBA9-CD49-4B19-A1E2-060BE34F3825}" type="pres">
      <dgm:prSet presAssocID="{D1577098-9C63-4264-BCFB-A9BF17416D6C}" presName="vert2" presStyleCnt="0"/>
      <dgm:spPr/>
    </dgm:pt>
    <dgm:pt modelId="{2DD7E528-9CB3-47DB-BD72-8A5507FA9A25}" type="pres">
      <dgm:prSet presAssocID="{D1577098-9C63-4264-BCFB-A9BF17416D6C}" presName="thinLine2b" presStyleLbl="callout" presStyleIdx="7" presStyleCnt="8"/>
      <dgm:spPr/>
    </dgm:pt>
    <dgm:pt modelId="{E347DEEC-B658-4E9A-9331-6C69448FD68B}" type="pres">
      <dgm:prSet presAssocID="{D1577098-9C63-4264-BCFB-A9BF17416D6C}" presName="vertSpace2b" presStyleCnt="0"/>
      <dgm:spPr/>
    </dgm:pt>
  </dgm:ptLst>
  <dgm:cxnLst>
    <dgm:cxn modelId="{EE6EB318-29A1-40E7-8377-D47A9DCDDF23}" srcId="{4BD91EC3-5834-4E2B-AFD5-573FEB199BC2}" destId="{BCA4C28C-5B7E-43CC-935D-39D5D254D101}" srcOrd="1" destOrd="0" parTransId="{18E71CE6-94AA-4C12-AD47-51D9C0CFE6E3}" sibTransId="{3E337B3A-BB82-438C-B8CD-3C5714932CC4}"/>
    <dgm:cxn modelId="{5964C019-FE04-4FEA-B4C8-4ABA37C22136}" srcId="{4BD91EC3-5834-4E2B-AFD5-573FEB199BC2}" destId="{C6C169FD-4397-4910-8A17-B51A3766526C}" srcOrd="5" destOrd="0" parTransId="{F2CD50C8-5740-472C-B2BC-F366D5724F47}" sibTransId="{ACEC655D-DE90-4F00-A657-313BB9156E38}"/>
    <dgm:cxn modelId="{9753A728-A645-4948-8BC7-661649BF1FF3}" type="presOf" srcId="{D1577098-9C63-4264-BCFB-A9BF17416D6C}" destId="{EB38414F-63B3-490A-B304-CAFBF2EC18DB}" srcOrd="0" destOrd="0" presId="urn:microsoft.com/office/officeart/2008/layout/LinedList"/>
    <dgm:cxn modelId="{F5D1A136-5ABF-4A43-9D5A-C457B3A28A16}" type="presOf" srcId="{C6C169FD-4397-4910-8A17-B51A3766526C}" destId="{FB15575B-153C-45B0-B184-24A5F9C3E2CD}" srcOrd="0" destOrd="0" presId="urn:microsoft.com/office/officeart/2008/layout/LinedList"/>
    <dgm:cxn modelId="{7921433B-B0D1-4236-83B2-890A7103AFAB}" srcId="{4BD91EC3-5834-4E2B-AFD5-573FEB199BC2}" destId="{D607559B-916C-41C9-AB85-C0AAC856D79A}" srcOrd="4" destOrd="0" parTransId="{596C8CD6-92F6-4690-8A19-FF3679A9589F}" sibTransId="{93431BC7-0F25-4901-9CCD-6D728B98C46F}"/>
    <dgm:cxn modelId="{1E3B4365-E660-4D7E-AD29-736C9816F558}" type="presOf" srcId="{BCA4C28C-5B7E-43CC-935D-39D5D254D101}" destId="{F5D35F7D-6699-4FE3-A7B4-525B368DB356}" srcOrd="0" destOrd="0" presId="urn:microsoft.com/office/officeart/2008/layout/LinedList"/>
    <dgm:cxn modelId="{6F43E74D-98CC-4823-933C-4E8553AFC8C2}" srcId="{4BD91EC3-5834-4E2B-AFD5-573FEB199BC2}" destId="{E8CE66FA-A28A-48BF-AA64-541578B410E2}" srcOrd="0" destOrd="0" parTransId="{3CB36C37-764F-4D7C-B8CD-F6A61B5BF4A6}" sibTransId="{15BA45CB-7F25-455F-B5FF-ACB3C5F9FB9C}"/>
    <dgm:cxn modelId="{47CB7E5A-01BE-45A1-AAED-3CB2A52DE0E7}" type="presOf" srcId="{2E37CC66-FE9F-4B33-B351-2664E508FC64}" destId="{76EBAB13-80D8-44F1-92FF-097C94B6FCA9}" srcOrd="0" destOrd="0" presId="urn:microsoft.com/office/officeart/2008/layout/LinedList"/>
    <dgm:cxn modelId="{7CCAEA9A-4EDF-4F21-9D7E-16853578E025}" srcId="{4BD91EC3-5834-4E2B-AFD5-573FEB199BC2}" destId="{782FA463-5EC8-47AD-A0E8-0D813E93D1BA}" srcOrd="3" destOrd="0" parTransId="{0A95B1F5-7373-4DFF-B85F-D402FA135572}" sibTransId="{17FE0C9E-055F-43AD-ADB6-6EF6B1CDDBA9}"/>
    <dgm:cxn modelId="{74E6BFA2-93FD-4DF5-A6A2-CBC0338209D3}" srcId="{4BD91EC3-5834-4E2B-AFD5-573FEB199BC2}" destId="{D1577098-9C63-4264-BCFB-A9BF17416D6C}" srcOrd="7" destOrd="0" parTransId="{60455BCA-399A-451D-B4C5-DF921631CF56}" sibTransId="{DF1D5064-AB27-4E5C-B799-3DB55B280CBD}"/>
    <dgm:cxn modelId="{6DF549BD-F443-4ECA-B14E-26A847C36352}" type="presOf" srcId="{4BD91EC3-5834-4E2B-AFD5-573FEB199BC2}" destId="{AB2DF886-8303-441A-B119-7481B6F0DC90}" srcOrd="0" destOrd="0" presId="urn:microsoft.com/office/officeart/2008/layout/LinedList"/>
    <dgm:cxn modelId="{EC114DC1-BC78-4132-9014-AC95882EB8F2}" srcId="{4BD91EC3-5834-4E2B-AFD5-573FEB199BC2}" destId="{2E37CC66-FE9F-4B33-B351-2664E508FC64}" srcOrd="6" destOrd="0" parTransId="{2052AC05-C1DC-4668-8F78-574A6E20A9EE}" sibTransId="{70E7C2E2-6B4A-4BBE-A4F4-258B58D9343D}"/>
    <dgm:cxn modelId="{39357CC4-E56E-40A8-A665-950F23943A46}" type="presOf" srcId="{782FA463-5EC8-47AD-A0E8-0D813E93D1BA}" destId="{5187292C-34C7-45D6-8A39-768E046A6611}" srcOrd="0" destOrd="0" presId="urn:microsoft.com/office/officeart/2008/layout/LinedList"/>
    <dgm:cxn modelId="{F57B2DD2-78A9-4AB1-90D4-00EF340B9BAC}" srcId="{B16BFBE2-EE61-45A8-8D8C-5EECC83EA390}" destId="{4BD91EC3-5834-4E2B-AFD5-573FEB199BC2}" srcOrd="0" destOrd="0" parTransId="{8FC10318-B08C-454F-8E5A-C8FF50206CE5}" sibTransId="{A3634B59-AF88-42FB-88AD-5D0CBEF25AC2}"/>
    <dgm:cxn modelId="{84EAB8D8-DD6A-45CE-BEE2-CD0118372010}" type="presOf" srcId="{2D295688-D7E8-4889-AB4B-62F23AE9F515}" destId="{FB59E172-1DE4-4DA0-8F01-5F8EF339D723}" srcOrd="0" destOrd="0" presId="urn:microsoft.com/office/officeart/2008/layout/LinedList"/>
    <dgm:cxn modelId="{EC2883DC-18B2-4138-8131-7138C5842B91}" type="presOf" srcId="{D607559B-916C-41C9-AB85-C0AAC856D79A}" destId="{9DCFF084-1F42-4061-9347-CB5F7B6F96FA}" srcOrd="0" destOrd="0" presId="urn:microsoft.com/office/officeart/2008/layout/LinedList"/>
    <dgm:cxn modelId="{F03413E7-FE1C-4411-86CC-CD1D0D828D8C}" srcId="{4BD91EC3-5834-4E2B-AFD5-573FEB199BC2}" destId="{2D295688-D7E8-4889-AB4B-62F23AE9F515}" srcOrd="2" destOrd="0" parTransId="{134B462C-A14F-40A5-8AB2-DBD4C4C0C085}" sibTransId="{1DAD6917-3999-4288-BC60-F3F03535C49D}"/>
    <dgm:cxn modelId="{D2E3A0F0-A4FE-43D7-802D-A15979B52D6C}" type="presOf" srcId="{B16BFBE2-EE61-45A8-8D8C-5EECC83EA390}" destId="{7EFD6038-2B80-437E-9C6F-EF545F7CAFBB}" srcOrd="0" destOrd="0" presId="urn:microsoft.com/office/officeart/2008/layout/LinedList"/>
    <dgm:cxn modelId="{AB6159F5-1AD8-4941-B9AF-AA8D50D4AC68}" type="presOf" srcId="{E8CE66FA-A28A-48BF-AA64-541578B410E2}" destId="{2D8DA62D-8252-4C06-A92F-F3DBAA82F066}" srcOrd="0" destOrd="0" presId="urn:microsoft.com/office/officeart/2008/layout/LinedList"/>
    <dgm:cxn modelId="{063C84B8-9BFB-4A13-869B-F0215657DE31}" type="presParOf" srcId="{7EFD6038-2B80-437E-9C6F-EF545F7CAFBB}" destId="{BFF665E0-44A6-49FD-A2BA-E5FBA32792F4}" srcOrd="0" destOrd="0" presId="urn:microsoft.com/office/officeart/2008/layout/LinedList"/>
    <dgm:cxn modelId="{6BAF593F-C3AF-483E-870D-F4A04C6672AA}" type="presParOf" srcId="{7EFD6038-2B80-437E-9C6F-EF545F7CAFBB}" destId="{B328E2AD-8C45-4BB3-B580-1CBAAEC9DF98}" srcOrd="1" destOrd="0" presId="urn:microsoft.com/office/officeart/2008/layout/LinedList"/>
    <dgm:cxn modelId="{31CA180A-3AE1-4991-8159-3F9CE9AFC1A8}" type="presParOf" srcId="{B328E2AD-8C45-4BB3-B580-1CBAAEC9DF98}" destId="{AB2DF886-8303-441A-B119-7481B6F0DC90}" srcOrd="0" destOrd="0" presId="urn:microsoft.com/office/officeart/2008/layout/LinedList"/>
    <dgm:cxn modelId="{6FC15997-DEB0-4D84-B1B4-D7FA6128593D}" type="presParOf" srcId="{B328E2AD-8C45-4BB3-B580-1CBAAEC9DF98}" destId="{E11758EA-B349-40AD-A339-42BE2A6DB45A}" srcOrd="1" destOrd="0" presId="urn:microsoft.com/office/officeart/2008/layout/LinedList"/>
    <dgm:cxn modelId="{533011E0-1993-4D1C-9E7D-4443FA4C32A2}" type="presParOf" srcId="{E11758EA-B349-40AD-A339-42BE2A6DB45A}" destId="{059D4AF5-ED37-4D01-A254-886E9281785B}" srcOrd="0" destOrd="0" presId="urn:microsoft.com/office/officeart/2008/layout/LinedList"/>
    <dgm:cxn modelId="{AC9037CB-B72D-453E-BDF8-3172A84F503C}" type="presParOf" srcId="{E11758EA-B349-40AD-A339-42BE2A6DB45A}" destId="{D012068C-48CA-435C-872F-E4FEB0A36E03}" srcOrd="1" destOrd="0" presId="urn:microsoft.com/office/officeart/2008/layout/LinedList"/>
    <dgm:cxn modelId="{7CC9BB17-47D3-4D1F-BACB-43D5A0B242B1}" type="presParOf" srcId="{D012068C-48CA-435C-872F-E4FEB0A36E03}" destId="{E222EC34-026A-4305-ADA3-0D9508CD604B}" srcOrd="0" destOrd="0" presId="urn:microsoft.com/office/officeart/2008/layout/LinedList"/>
    <dgm:cxn modelId="{4A46B03C-0DDC-43DD-AD83-8F4696703BBB}" type="presParOf" srcId="{D012068C-48CA-435C-872F-E4FEB0A36E03}" destId="{2D8DA62D-8252-4C06-A92F-F3DBAA82F066}" srcOrd="1" destOrd="0" presId="urn:microsoft.com/office/officeart/2008/layout/LinedList"/>
    <dgm:cxn modelId="{AB952D96-E589-4FB7-8F40-FECCFEFF2AE8}" type="presParOf" srcId="{D012068C-48CA-435C-872F-E4FEB0A36E03}" destId="{F51454B6-48AE-4847-BCDB-38A51FB1D5D0}" srcOrd="2" destOrd="0" presId="urn:microsoft.com/office/officeart/2008/layout/LinedList"/>
    <dgm:cxn modelId="{E8C22863-1E49-40F3-81C9-BE9E6DD5DB06}" type="presParOf" srcId="{E11758EA-B349-40AD-A339-42BE2A6DB45A}" destId="{09107491-955D-48B0-BC96-3BF20613A2AA}" srcOrd="2" destOrd="0" presId="urn:microsoft.com/office/officeart/2008/layout/LinedList"/>
    <dgm:cxn modelId="{091FB492-06A6-47DF-9272-83CC994B59BB}" type="presParOf" srcId="{E11758EA-B349-40AD-A339-42BE2A6DB45A}" destId="{8C987F0B-7CF8-4A25-8E33-B033F98D5B31}" srcOrd="3" destOrd="0" presId="urn:microsoft.com/office/officeart/2008/layout/LinedList"/>
    <dgm:cxn modelId="{F9BD080B-F3FF-4F9F-BB2B-606DCD1811B5}" type="presParOf" srcId="{E11758EA-B349-40AD-A339-42BE2A6DB45A}" destId="{084FC219-46BC-4033-B68F-80DE99B798FD}" srcOrd="4" destOrd="0" presId="urn:microsoft.com/office/officeart/2008/layout/LinedList"/>
    <dgm:cxn modelId="{687BCD3D-6BC9-4145-B55A-BA561366D54B}" type="presParOf" srcId="{084FC219-46BC-4033-B68F-80DE99B798FD}" destId="{5114F7B9-6EC2-4AAB-810B-66C1611A5FB2}" srcOrd="0" destOrd="0" presId="urn:microsoft.com/office/officeart/2008/layout/LinedList"/>
    <dgm:cxn modelId="{9A6FA1D6-970B-4AB6-9C30-7C74B5B77285}" type="presParOf" srcId="{084FC219-46BC-4033-B68F-80DE99B798FD}" destId="{F5D35F7D-6699-4FE3-A7B4-525B368DB356}" srcOrd="1" destOrd="0" presId="urn:microsoft.com/office/officeart/2008/layout/LinedList"/>
    <dgm:cxn modelId="{0F75B99B-7134-45C8-BADF-7D33B860F0AC}" type="presParOf" srcId="{084FC219-46BC-4033-B68F-80DE99B798FD}" destId="{9B5B2BDC-B3C6-42B9-B1DF-20E01E5EEB54}" srcOrd="2" destOrd="0" presId="urn:microsoft.com/office/officeart/2008/layout/LinedList"/>
    <dgm:cxn modelId="{2C5E2839-C050-4575-A885-734A255E922D}" type="presParOf" srcId="{E11758EA-B349-40AD-A339-42BE2A6DB45A}" destId="{9F867D70-345D-45AE-A3C6-5EAC89352A2C}" srcOrd="5" destOrd="0" presId="urn:microsoft.com/office/officeart/2008/layout/LinedList"/>
    <dgm:cxn modelId="{B89CB52B-569B-4816-B8A9-874999C942E9}" type="presParOf" srcId="{E11758EA-B349-40AD-A339-42BE2A6DB45A}" destId="{E4536C7F-343A-4C58-9C94-696FD3A71996}" srcOrd="6" destOrd="0" presId="urn:microsoft.com/office/officeart/2008/layout/LinedList"/>
    <dgm:cxn modelId="{EA058F11-1D78-4766-A56B-6B1A73ED5863}" type="presParOf" srcId="{E11758EA-B349-40AD-A339-42BE2A6DB45A}" destId="{6D891A22-7EE4-47AA-9A06-0E3A320A9DD1}" srcOrd="7" destOrd="0" presId="urn:microsoft.com/office/officeart/2008/layout/LinedList"/>
    <dgm:cxn modelId="{16144C67-7728-4F9F-B8F3-F3BE046167C3}" type="presParOf" srcId="{6D891A22-7EE4-47AA-9A06-0E3A320A9DD1}" destId="{E156375E-3095-4227-830B-9FDE3A057E78}" srcOrd="0" destOrd="0" presId="urn:microsoft.com/office/officeart/2008/layout/LinedList"/>
    <dgm:cxn modelId="{B35E202F-4171-4ECC-9B6A-55A5B887CEE0}" type="presParOf" srcId="{6D891A22-7EE4-47AA-9A06-0E3A320A9DD1}" destId="{FB59E172-1DE4-4DA0-8F01-5F8EF339D723}" srcOrd="1" destOrd="0" presId="urn:microsoft.com/office/officeart/2008/layout/LinedList"/>
    <dgm:cxn modelId="{6AAE9E70-C920-45BE-B45D-60CD3351CFF8}" type="presParOf" srcId="{6D891A22-7EE4-47AA-9A06-0E3A320A9DD1}" destId="{9002E857-90DF-484D-9479-0A9904B9ADA5}" srcOrd="2" destOrd="0" presId="urn:microsoft.com/office/officeart/2008/layout/LinedList"/>
    <dgm:cxn modelId="{7C8468BA-92EA-4A89-9E2F-B643EACC0523}" type="presParOf" srcId="{E11758EA-B349-40AD-A339-42BE2A6DB45A}" destId="{BBCB0B1B-4EDC-4D85-9A92-C3A69B8AB6D8}" srcOrd="8" destOrd="0" presId="urn:microsoft.com/office/officeart/2008/layout/LinedList"/>
    <dgm:cxn modelId="{095B4B98-51D1-45C7-9A2E-6564C1F20A41}" type="presParOf" srcId="{E11758EA-B349-40AD-A339-42BE2A6DB45A}" destId="{02A98482-D93C-41A7-B47B-7B73F3254E7A}" srcOrd="9" destOrd="0" presId="urn:microsoft.com/office/officeart/2008/layout/LinedList"/>
    <dgm:cxn modelId="{9B5A869B-42A6-4A2B-A119-F0ED9CB21536}" type="presParOf" srcId="{E11758EA-B349-40AD-A339-42BE2A6DB45A}" destId="{9099D851-6D47-4824-88EE-304CA142A73D}" srcOrd="10" destOrd="0" presId="urn:microsoft.com/office/officeart/2008/layout/LinedList"/>
    <dgm:cxn modelId="{A028AB92-D1C7-4269-A502-5B1E30EA3BD7}" type="presParOf" srcId="{9099D851-6D47-4824-88EE-304CA142A73D}" destId="{9450F2C3-AE57-4CC8-A907-4D5EBF05F276}" srcOrd="0" destOrd="0" presId="urn:microsoft.com/office/officeart/2008/layout/LinedList"/>
    <dgm:cxn modelId="{40327E59-1134-47EC-A04A-AF7E0803B4F7}" type="presParOf" srcId="{9099D851-6D47-4824-88EE-304CA142A73D}" destId="{5187292C-34C7-45D6-8A39-768E046A6611}" srcOrd="1" destOrd="0" presId="urn:microsoft.com/office/officeart/2008/layout/LinedList"/>
    <dgm:cxn modelId="{48C2EE08-5A38-4B7D-88E7-D356DE356C25}" type="presParOf" srcId="{9099D851-6D47-4824-88EE-304CA142A73D}" destId="{223C181D-3E91-4F08-BBD0-7A2CB1AB12E9}" srcOrd="2" destOrd="0" presId="urn:microsoft.com/office/officeart/2008/layout/LinedList"/>
    <dgm:cxn modelId="{3884BD1E-24D6-4921-B00B-BD61653A4E32}" type="presParOf" srcId="{E11758EA-B349-40AD-A339-42BE2A6DB45A}" destId="{989A30F9-2292-4412-9B9A-6A3A90BC9BF0}" srcOrd="11" destOrd="0" presId="urn:microsoft.com/office/officeart/2008/layout/LinedList"/>
    <dgm:cxn modelId="{4BFAC2B1-2E9F-41A4-9E2B-C350DBC1CB67}" type="presParOf" srcId="{E11758EA-B349-40AD-A339-42BE2A6DB45A}" destId="{8F7D3E69-AAAF-4D46-8A90-3AC4A393B780}" srcOrd="12" destOrd="0" presId="urn:microsoft.com/office/officeart/2008/layout/LinedList"/>
    <dgm:cxn modelId="{C0C4B097-00A6-44A4-847F-BA1B4F377A28}" type="presParOf" srcId="{E11758EA-B349-40AD-A339-42BE2A6DB45A}" destId="{2AB5E1A2-4540-41EA-8B4D-C9DE41B4A14D}" srcOrd="13" destOrd="0" presId="urn:microsoft.com/office/officeart/2008/layout/LinedList"/>
    <dgm:cxn modelId="{AFDBC94D-029B-46AC-840A-7FBD8D7DF666}" type="presParOf" srcId="{2AB5E1A2-4540-41EA-8B4D-C9DE41B4A14D}" destId="{F01D4DA5-FA92-4ACD-A758-97A30B23BA76}" srcOrd="0" destOrd="0" presId="urn:microsoft.com/office/officeart/2008/layout/LinedList"/>
    <dgm:cxn modelId="{750DEAF8-7FCE-4930-8DD5-373610E47800}" type="presParOf" srcId="{2AB5E1A2-4540-41EA-8B4D-C9DE41B4A14D}" destId="{9DCFF084-1F42-4061-9347-CB5F7B6F96FA}" srcOrd="1" destOrd="0" presId="urn:microsoft.com/office/officeart/2008/layout/LinedList"/>
    <dgm:cxn modelId="{24BAF24F-B526-4859-8137-4DC14D65B510}" type="presParOf" srcId="{2AB5E1A2-4540-41EA-8B4D-C9DE41B4A14D}" destId="{A6A26B62-AEF9-480E-8A6D-E9B3E71186DD}" srcOrd="2" destOrd="0" presId="urn:microsoft.com/office/officeart/2008/layout/LinedList"/>
    <dgm:cxn modelId="{FF18887C-7C8B-4704-97E7-7C909CB9614A}" type="presParOf" srcId="{E11758EA-B349-40AD-A339-42BE2A6DB45A}" destId="{05703C69-3456-4790-A638-40174E12DEC1}" srcOrd="14" destOrd="0" presId="urn:microsoft.com/office/officeart/2008/layout/LinedList"/>
    <dgm:cxn modelId="{3292949A-7CC2-472E-816B-A9BDC8C6F5EF}" type="presParOf" srcId="{E11758EA-B349-40AD-A339-42BE2A6DB45A}" destId="{162C34DC-C3BB-4BC8-A9F3-E2B26F52F077}" srcOrd="15" destOrd="0" presId="urn:microsoft.com/office/officeart/2008/layout/LinedList"/>
    <dgm:cxn modelId="{CA71C640-D7E3-4FE4-976B-5018E7D88038}" type="presParOf" srcId="{E11758EA-B349-40AD-A339-42BE2A6DB45A}" destId="{75207CFE-B849-4954-A1E9-825D7E5FA59A}" srcOrd="16" destOrd="0" presId="urn:microsoft.com/office/officeart/2008/layout/LinedList"/>
    <dgm:cxn modelId="{6A0FE47E-9840-428B-A6C1-C3F8985604A8}" type="presParOf" srcId="{75207CFE-B849-4954-A1E9-825D7E5FA59A}" destId="{B2527598-26D4-4FA1-9A9E-A16CED1C3465}" srcOrd="0" destOrd="0" presId="urn:microsoft.com/office/officeart/2008/layout/LinedList"/>
    <dgm:cxn modelId="{9EBDD341-6BAB-4642-8E5A-A6F67F056D5C}" type="presParOf" srcId="{75207CFE-B849-4954-A1E9-825D7E5FA59A}" destId="{FB15575B-153C-45B0-B184-24A5F9C3E2CD}" srcOrd="1" destOrd="0" presId="urn:microsoft.com/office/officeart/2008/layout/LinedList"/>
    <dgm:cxn modelId="{F99D487E-FEF7-4CFC-AA08-FC117FFABE72}" type="presParOf" srcId="{75207CFE-B849-4954-A1E9-825D7E5FA59A}" destId="{580BE518-412D-498F-BAFB-CDAE59E48695}" srcOrd="2" destOrd="0" presId="urn:microsoft.com/office/officeart/2008/layout/LinedList"/>
    <dgm:cxn modelId="{BC312F67-D890-4C8E-9658-9B908440338A}" type="presParOf" srcId="{E11758EA-B349-40AD-A339-42BE2A6DB45A}" destId="{2CB0BFED-5428-42AA-B954-343ED00E5C22}" srcOrd="17" destOrd="0" presId="urn:microsoft.com/office/officeart/2008/layout/LinedList"/>
    <dgm:cxn modelId="{42327516-60B6-456F-84BA-F65DAF3AD3AE}" type="presParOf" srcId="{E11758EA-B349-40AD-A339-42BE2A6DB45A}" destId="{DBFFE54B-5B73-42D6-A18D-2BB7E7C4D098}" srcOrd="18" destOrd="0" presId="urn:microsoft.com/office/officeart/2008/layout/LinedList"/>
    <dgm:cxn modelId="{45A190AF-CB32-48BF-AF8A-8E5AFD583803}" type="presParOf" srcId="{E11758EA-B349-40AD-A339-42BE2A6DB45A}" destId="{FAFCA306-AA44-4A16-88D7-4C37D4D23E82}" srcOrd="19" destOrd="0" presId="urn:microsoft.com/office/officeart/2008/layout/LinedList"/>
    <dgm:cxn modelId="{44416B8A-780D-494E-B32A-85E6D88EF9D9}" type="presParOf" srcId="{FAFCA306-AA44-4A16-88D7-4C37D4D23E82}" destId="{752BF7DB-1BBE-4299-9800-2DC795DD6201}" srcOrd="0" destOrd="0" presId="urn:microsoft.com/office/officeart/2008/layout/LinedList"/>
    <dgm:cxn modelId="{3F5BDA40-28C8-4322-A161-F69C82385C38}" type="presParOf" srcId="{FAFCA306-AA44-4A16-88D7-4C37D4D23E82}" destId="{76EBAB13-80D8-44F1-92FF-097C94B6FCA9}" srcOrd="1" destOrd="0" presId="urn:microsoft.com/office/officeart/2008/layout/LinedList"/>
    <dgm:cxn modelId="{605A1CA7-FFAA-454D-A01B-EDB26C059059}" type="presParOf" srcId="{FAFCA306-AA44-4A16-88D7-4C37D4D23E82}" destId="{8F903DDE-FC0B-4752-90E9-080B0A8574E3}" srcOrd="2" destOrd="0" presId="urn:microsoft.com/office/officeart/2008/layout/LinedList"/>
    <dgm:cxn modelId="{12FCDC7A-3DAF-43A3-A4A1-C27810BDF7F1}" type="presParOf" srcId="{E11758EA-B349-40AD-A339-42BE2A6DB45A}" destId="{BC31723B-9411-428D-8DF8-2306CE1A7AA4}" srcOrd="20" destOrd="0" presId="urn:microsoft.com/office/officeart/2008/layout/LinedList"/>
    <dgm:cxn modelId="{FD6A1959-CFF5-4CF4-BAE7-ED63ED4BFA4C}" type="presParOf" srcId="{E11758EA-B349-40AD-A339-42BE2A6DB45A}" destId="{070B321B-5979-4C73-B267-29EC7F9463D6}" srcOrd="21" destOrd="0" presId="urn:microsoft.com/office/officeart/2008/layout/LinedList"/>
    <dgm:cxn modelId="{B201A32A-FEF9-4F56-A0D3-3730B2899EE9}" type="presParOf" srcId="{E11758EA-B349-40AD-A339-42BE2A6DB45A}" destId="{F2793F99-09F6-4D4F-85A7-06C203BE1020}" srcOrd="22" destOrd="0" presId="urn:microsoft.com/office/officeart/2008/layout/LinedList"/>
    <dgm:cxn modelId="{EEFD06AA-540C-4725-A780-958360E44955}" type="presParOf" srcId="{F2793F99-09F6-4D4F-85A7-06C203BE1020}" destId="{4EDB7234-00F1-4A0E-AB81-4B816C25A0C6}" srcOrd="0" destOrd="0" presId="urn:microsoft.com/office/officeart/2008/layout/LinedList"/>
    <dgm:cxn modelId="{DA0CC179-1719-4C97-840C-4E65020EF869}" type="presParOf" srcId="{F2793F99-09F6-4D4F-85A7-06C203BE1020}" destId="{EB38414F-63B3-490A-B304-CAFBF2EC18DB}" srcOrd="1" destOrd="0" presId="urn:microsoft.com/office/officeart/2008/layout/LinedList"/>
    <dgm:cxn modelId="{9CBACB5B-4C27-46C1-8C94-C929E71371D7}" type="presParOf" srcId="{F2793F99-09F6-4D4F-85A7-06C203BE1020}" destId="{64DEBBA9-CD49-4B19-A1E2-060BE34F3825}" srcOrd="2" destOrd="0" presId="urn:microsoft.com/office/officeart/2008/layout/LinedList"/>
    <dgm:cxn modelId="{EEFB4F8B-A4C8-46C7-9893-A5A1EB637F48}" type="presParOf" srcId="{E11758EA-B349-40AD-A339-42BE2A6DB45A}" destId="{2DD7E528-9CB3-47DB-BD72-8A5507FA9A25}" srcOrd="23" destOrd="0" presId="urn:microsoft.com/office/officeart/2008/layout/LinedList"/>
    <dgm:cxn modelId="{764916C8-8CCF-4D95-9828-A63A508F888D}" type="presParOf" srcId="{E11758EA-B349-40AD-A339-42BE2A6DB45A}" destId="{E347DEEC-B658-4E9A-9331-6C69448FD68B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25884B4-1FD6-4120-BF94-9BD60AAB0968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4603A3BE-A1ED-47BF-9168-BD557F82A5B2}">
      <dgm:prSet phldrT="[Текст]" custT="1"/>
      <dgm:spPr/>
      <dgm:t>
        <a:bodyPr/>
        <a:lstStyle/>
        <a:p>
          <a:r>
            <a:rPr lang="uk-UA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Джерела права ЄС </a:t>
          </a:r>
          <a:r>
            <a:rPr lang="uk-UA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зовнішні форми об’єктивації його норм права, що є достатньо різноманітними як за кількістю, так й за змістом, та у сукупності складають систему, побудовану на ієрархічних засадах, що визначає відповідну структуру права ЄС</a:t>
          </a:r>
        </a:p>
      </dgm:t>
    </dgm:pt>
    <dgm:pt modelId="{9745F87D-0225-455C-9CFA-95A16C076F60}" type="parTrans" cxnId="{D05CBF8C-B238-4236-B8CA-1A44D2C2CB9C}">
      <dgm:prSet/>
      <dgm:spPr/>
      <dgm:t>
        <a:bodyPr/>
        <a:lstStyle/>
        <a:p>
          <a:endParaRPr lang="uk-UA"/>
        </a:p>
      </dgm:t>
    </dgm:pt>
    <dgm:pt modelId="{BF5DDDDD-0EC8-4303-9E2C-D094DE500C7F}" type="sibTrans" cxnId="{D05CBF8C-B238-4236-B8CA-1A44D2C2CB9C}">
      <dgm:prSet/>
      <dgm:spPr/>
      <dgm:t>
        <a:bodyPr/>
        <a:lstStyle/>
        <a:p>
          <a:endParaRPr lang="uk-UA"/>
        </a:p>
      </dgm:t>
    </dgm:pt>
    <dgm:pt modelId="{15B8F7EF-848C-4C27-9DD0-16A7BDA666DA}" type="pres">
      <dgm:prSet presAssocID="{C25884B4-1FD6-4120-BF94-9BD60AAB0968}" presName="Name0" presStyleCnt="0">
        <dgm:presLayoutVars>
          <dgm:dir/>
        </dgm:presLayoutVars>
      </dgm:prSet>
      <dgm:spPr/>
    </dgm:pt>
    <dgm:pt modelId="{B8C7F700-8294-4FE8-97A1-709E46C98215}" type="pres">
      <dgm:prSet presAssocID="{4603A3BE-A1ED-47BF-9168-BD557F82A5B2}" presName="noChildren" presStyleCnt="0"/>
      <dgm:spPr/>
    </dgm:pt>
    <dgm:pt modelId="{1BF7DC88-20CE-4957-9837-287F8BD28A46}" type="pres">
      <dgm:prSet presAssocID="{4603A3BE-A1ED-47BF-9168-BD557F82A5B2}" presName="gap" presStyleCnt="0"/>
      <dgm:spPr/>
    </dgm:pt>
    <dgm:pt modelId="{D35BE350-FEF4-4453-9FE8-5054DCBF053C}" type="pres">
      <dgm:prSet presAssocID="{4603A3BE-A1ED-47BF-9168-BD557F82A5B2}" presName="medCircle2" presStyleLbl="vennNode1" presStyleIdx="0" presStyleCnt="1"/>
      <dgm:spPr/>
    </dgm:pt>
    <dgm:pt modelId="{D81643A2-2319-4C2E-9289-0BA88663D0F3}" type="pres">
      <dgm:prSet presAssocID="{4603A3BE-A1ED-47BF-9168-BD557F82A5B2}" presName="txLvlOnly1" presStyleLbl="revTx" presStyleIdx="0" presStyleCnt="1"/>
      <dgm:spPr/>
    </dgm:pt>
  </dgm:ptLst>
  <dgm:cxnLst>
    <dgm:cxn modelId="{AD7DCB44-6C98-409F-86CF-759BAD08BFD3}" type="presOf" srcId="{4603A3BE-A1ED-47BF-9168-BD557F82A5B2}" destId="{D81643A2-2319-4C2E-9289-0BA88663D0F3}" srcOrd="0" destOrd="0" presId="urn:microsoft.com/office/officeart/2008/layout/VerticalCircleList"/>
    <dgm:cxn modelId="{1CF57C65-087F-4143-AE01-E27E7B962B2C}" type="presOf" srcId="{C25884B4-1FD6-4120-BF94-9BD60AAB0968}" destId="{15B8F7EF-848C-4C27-9DD0-16A7BDA666DA}" srcOrd="0" destOrd="0" presId="urn:microsoft.com/office/officeart/2008/layout/VerticalCircleList"/>
    <dgm:cxn modelId="{D05CBF8C-B238-4236-B8CA-1A44D2C2CB9C}" srcId="{C25884B4-1FD6-4120-BF94-9BD60AAB0968}" destId="{4603A3BE-A1ED-47BF-9168-BD557F82A5B2}" srcOrd="0" destOrd="0" parTransId="{9745F87D-0225-455C-9CFA-95A16C076F60}" sibTransId="{BF5DDDDD-0EC8-4303-9E2C-D094DE500C7F}"/>
    <dgm:cxn modelId="{F72A51D1-2511-4B6B-BB05-F767BF3A007D}" type="presParOf" srcId="{15B8F7EF-848C-4C27-9DD0-16A7BDA666DA}" destId="{B8C7F700-8294-4FE8-97A1-709E46C98215}" srcOrd="0" destOrd="0" presId="urn:microsoft.com/office/officeart/2008/layout/VerticalCircleList"/>
    <dgm:cxn modelId="{223D8485-6417-42BB-9A3A-EF891379016E}" type="presParOf" srcId="{B8C7F700-8294-4FE8-97A1-709E46C98215}" destId="{1BF7DC88-20CE-4957-9837-287F8BD28A46}" srcOrd="0" destOrd="0" presId="urn:microsoft.com/office/officeart/2008/layout/VerticalCircleList"/>
    <dgm:cxn modelId="{92B3D153-9454-4471-A120-A78507DA99E0}" type="presParOf" srcId="{B8C7F700-8294-4FE8-97A1-709E46C98215}" destId="{D35BE350-FEF4-4453-9FE8-5054DCBF053C}" srcOrd="1" destOrd="0" presId="urn:microsoft.com/office/officeart/2008/layout/VerticalCircleList"/>
    <dgm:cxn modelId="{8259DC2E-0F4E-4056-AC37-D298B6899B76}" type="presParOf" srcId="{B8C7F700-8294-4FE8-97A1-709E46C98215}" destId="{D81643A2-2319-4C2E-9289-0BA88663D0F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04EED0-51F9-464A-A653-1D444A10CCF9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36581DA-FBFD-4A5B-969E-47808BA635DB}">
      <dgm:prSet phldrT="[Текст]" custT="1"/>
      <dgm:spPr/>
      <dgm:t>
        <a:bodyPr/>
        <a:lstStyle/>
        <a:p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установчі договори, що мають статус первинного законодавства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14CB3-4293-42BC-909B-E3785542AEDF}" type="parTrans" cxnId="{1C162035-767B-4ED4-A826-44887D817CCB}">
      <dgm:prSet/>
      <dgm:spPr/>
      <dgm:t>
        <a:bodyPr/>
        <a:lstStyle/>
        <a:p>
          <a:endParaRPr lang="ru-RU"/>
        </a:p>
      </dgm:t>
    </dgm:pt>
    <dgm:pt modelId="{891A8ED5-6C29-4B1D-B2E6-B01131DF90DA}" type="sibTrans" cxnId="{1C162035-767B-4ED4-A826-44887D817CCB}">
      <dgm:prSet/>
      <dgm:spPr/>
      <dgm:t>
        <a:bodyPr/>
        <a:lstStyle/>
        <a:p>
          <a:endParaRPr lang="ru-RU"/>
        </a:p>
      </dgm:t>
    </dgm:pt>
    <dgm:pt modelId="{4431C8CA-4381-48D7-966A-D2FEFB97D99C}">
      <dgm:prSet custT="1"/>
      <dgm:spPr/>
      <dgm:t>
        <a:bodyPr/>
        <a:lstStyle/>
        <a:p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міжнародні угоди з міжнародними організаціями та іншими країнами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DAEC0-3EEC-4E90-8FDA-5A954FBF0114}" type="parTrans" cxnId="{8B93F573-8C4A-4108-9137-8EBD03F1720A}">
      <dgm:prSet/>
      <dgm:spPr/>
      <dgm:t>
        <a:bodyPr/>
        <a:lstStyle/>
        <a:p>
          <a:endParaRPr lang="ru-RU"/>
        </a:p>
      </dgm:t>
    </dgm:pt>
    <dgm:pt modelId="{BEC7D755-4072-4D90-958E-BB1085B8DDF5}" type="sibTrans" cxnId="{8B93F573-8C4A-4108-9137-8EBD03F1720A}">
      <dgm:prSet/>
      <dgm:spPr/>
      <dgm:t>
        <a:bodyPr/>
        <a:lstStyle/>
        <a:p>
          <a:endParaRPr lang="ru-RU"/>
        </a:p>
      </dgm:t>
    </dgm:pt>
    <dgm:pt modelId="{FC870FB9-4353-487E-A69F-4762DE863764}">
      <dgm:prSet custT="1"/>
      <dgm:spPr/>
      <dgm:t>
        <a:bodyPr/>
        <a:lstStyle/>
        <a:p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регламенти, директиви, рекомендації та висновки, що складають вторинне законодавство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FE234-110C-43A4-B69D-4DFB13F1AC9D}" type="parTrans" cxnId="{87CB364C-CB7D-43A0-A762-96A729FCE22B}">
      <dgm:prSet/>
      <dgm:spPr/>
      <dgm:t>
        <a:bodyPr/>
        <a:lstStyle/>
        <a:p>
          <a:endParaRPr lang="ru-RU"/>
        </a:p>
      </dgm:t>
    </dgm:pt>
    <dgm:pt modelId="{2DD5C2EE-04F5-4B17-8077-30E979E2C02D}" type="sibTrans" cxnId="{87CB364C-CB7D-43A0-A762-96A729FCE22B}">
      <dgm:prSet/>
      <dgm:spPr/>
      <dgm:t>
        <a:bodyPr/>
        <a:lstStyle/>
        <a:p>
          <a:endParaRPr lang="ru-RU"/>
        </a:p>
      </dgm:t>
    </dgm:pt>
    <dgm:pt modelId="{155B3D1A-6708-45B6-968A-3683DD8F0527}">
      <dgm:prSet custT="1"/>
      <dgm:spPr/>
      <dgm:t>
        <a:bodyPr/>
        <a:lstStyle/>
        <a:p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рішення та висновки Європейського Суду Справедливості (Правосуддя), а також розроблені ним загальні принципи права ЄС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EB2AC-56DD-4072-96DF-137B363C3117}" type="parTrans" cxnId="{29234207-E861-40D4-9B63-316683502493}">
      <dgm:prSet/>
      <dgm:spPr/>
      <dgm:t>
        <a:bodyPr/>
        <a:lstStyle/>
        <a:p>
          <a:endParaRPr lang="ru-RU"/>
        </a:p>
      </dgm:t>
    </dgm:pt>
    <dgm:pt modelId="{9DE1C461-4819-4D98-8628-9E4226D808F6}" type="sibTrans" cxnId="{29234207-E861-40D4-9B63-316683502493}">
      <dgm:prSet/>
      <dgm:spPr/>
      <dgm:t>
        <a:bodyPr/>
        <a:lstStyle/>
        <a:p>
          <a:endParaRPr lang="ru-RU"/>
        </a:p>
      </dgm:t>
    </dgm:pt>
    <dgm:pt modelId="{9DFC1112-2456-402E-800C-191AEFD8B035}" type="pres">
      <dgm:prSet presAssocID="{D204EED0-51F9-464A-A653-1D444A10CCF9}" presName="diagram" presStyleCnt="0">
        <dgm:presLayoutVars>
          <dgm:dir/>
          <dgm:resizeHandles val="exact"/>
        </dgm:presLayoutVars>
      </dgm:prSet>
      <dgm:spPr/>
    </dgm:pt>
    <dgm:pt modelId="{9FF4D4EC-8E8C-4D5E-9367-10B22C333E99}" type="pres">
      <dgm:prSet presAssocID="{036581DA-FBFD-4A5B-969E-47808BA635DB}" presName="node" presStyleLbl="node1" presStyleIdx="0" presStyleCnt="4" custScaleX="149325">
        <dgm:presLayoutVars>
          <dgm:bulletEnabled val="1"/>
        </dgm:presLayoutVars>
      </dgm:prSet>
      <dgm:spPr/>
    </dgm:pt>
    <dgm:pt modelId="{7DEA6331-F1A9-415B-B52A-B438C848E82E}" type="pres">
      <dgm:prSet presAssocID="{891A8ED5-6C29-4B1D-B2E6-B01131DF90DA}" presName="sibTrans" presStyleCnt="0"/>
      <dgm:spPr/>
    </dgm:pt>
    <dgm:pt modelId="{6B22CB0D-8F47-494B-8DA0-69883E3519C3}" type="pres">
      <dgm:prSet presAssocID="{4431C8CA-4381-48D7-966A-D2FEFB97D99C}" presName="node" presStyleLbl="node1" presStyleIdx="1" presStyleCnt="4" custScaleX="149325">
        <dgm:presLayoutVars>
          <dgm:bulletEnabled val="1"/>
        </dgm:presLayoutVars>
      </dgm:prSet>
      <dgm:spPr/>
    </dgm:pt>
    <dgm:pt modelId="{F77578D0-08A4-4C4D-81B7-BFF6D9B8E82D}" type="pres">
      <dgm:prSet presAssocID="{BEC7D755-4072-4D90-958E-BB1085B8DDF5}" presName="sibTrans" presStyleCnt="0"/>
      <dgm:spPr/>
    </dgm:pt>
    <dgm:pt modelId="{714FE320-687A-48A2-9044-2BB6670D124C}" type="pres">
      <dgm:prSet presAssocID="{FC870FB9-4353-487E-A69F-4762DE863764}" presName="node" presStyleLbl="node1" presStyleIdx="2" presStyleCnt="4" custScaleX="149325">
        <dgm:presLayoutVars>
          <dgm:bulletEnabled val="1"/>
        </dgm:presLayoutVars>
      </dgm:prSet>
      <dgm:spPr/>
    </dgm:pt>
    <dgm:pt modelId="{AD5118A3-121E-41DB-B4B4-338035F6463E}" type="pres">
      <dgm:prSet presAssocID="{2DD5C2EE-04F5-4B17-8077-30E979E2C02D}" presName="sibTrans" presStyleCnt="0"/>
      <dgm:spPr/>
    </dgm:pt>
    <dgm:pt modelId="{113B2F8A-0DB2-44B2-8E25-E51F989AFA5E}" type="pres">
      <dgm:prSet presAssocID="{155B3D1A-6708-45B6-968A-3683DD8F0527}" presName="node" presStyleLbl="node1" presStyleIdx="3" presStyleCnt="4" custScaleX="149325">
        <dgm:presLayoutVars>
          <dgm:bulletEnabled val="1"/>
        </dgm:presLayoutVars>
      </dgm:prSet>
      <dgm:spPr/>
    </dgm:pt>
  </dgm:ptLst>
  <dgm:cxnLst>
    <dgm:cxn modelId="{29234207-E861-40D4-9B63-316683502493}" srcId="{D204EED0-51F9-464A-A653-1D444A10CCF9}" destId="{155B3D1A-6708-45B6-968A-3683DD8F0527}" srcOrd="3" destOrd="0" parTransId="{50EEB2AC-56DD-4072-96DF-137B363C3117}" sibTransId="{9DE1C461-4819-4D98-8628-9E4226D808F6}"/>
    <dgm:cxn modelId="{1C162035-767B-4ED4-A826-44887D817CCB}" srcId="{D204EED0-51F9-464A-A653-1D444A10CCF9}" destId="{036581DA-FBFD-4A5B-969E-47808BA635DB}" srcOrd="0" destOrd="0" parTransId="{1ED14CB3-4293-42BC-909B-E3785542AEDF}" sibTransId="{891A8ED5-6C29-4B1D-B2E6-B01131DF90DA}"/>
    <dgm:cxn modelId="{87CB364C-CB7D-43A0-A762-96A729FCE22B}" srcId="{D204EED0-51F9-464A-A653-1D444A10CCF9}" destId="{FC870FB9-4353-487E-A69F-4762DE863764}" srcOrd="2" destOrd="0" parTransId="{634FE234-110C-43A4-B69D-4DFB13F1AC9D}" sibTransId="{2DD5C2EE-04F5-4B17-8077-30E979E2C02D}"/>
    <dgm:cxn modelId="{8B93F573-8C4A-4108-9137-8EBD03F1720A}" srcId="{D204EED0-51F9-464A-A653-1D444A10CCF9}" destId="{4431C8CA-4381-48D7-966A-D2FEFB97D99C}" srcOrd="1" destOrd="0" parTransId="{32FDAEC0-3EEC-4E90-8FDA-5A954FBF0114}" sibTransId="{BEC7D755-4072-4D90-958E-BB1085B8DDF5}"/>
    <dgm:cxn modelId="{D9305184-AD52-4190-9494-AE48A4D51C80}" type="presOf" srcId="{036581DA-FBFD-4A5B-969E-47808BA635DB}" destId="{9FF4D4EC-8E8C-4D5E-9367-10B22C333E99}" srcOrd="0" destOrd="0" presId="urn:microsoft.com/office/officeart/2005/8/layout/default"/>
    <dgm:cxn modelId="{C3A6FF8C-5089-49F6-B71E-6BB275E24527}" type="presOf" srcId="{155B3D1A-6708-45B6-968A-3683DD8F0527}" destId="{113B2F8A-0DB2-44B2-8E25-E51F989AFA5E}" srcOrd="0" destOrd="0" presId="urn:microsoft.com/office/officeart/2005/8/layout/default"/>
    <dgm:cxn modelId="{1B0BEFBB-8EB6-44BC-9934-0CC579736FAB}" type="presOf" srcId="{4431C8CA-4381-48D7-966A-D2FEFB97D99C}" destId="{6B22CB0D-8F47-494B-8DA0-69883E3519C3}" srcOrd="0" destOrd="0" presId="urn:microsoft.com/office/officeart/2005/8/layout/default"/>
    <dgm:cxn modelId="{B0D609E3-DDBE-4CF2-82A5-851F47E7A12B}" type="presOf" srcId="{FC870FB9-4353-487E-A69F-4762DE863764}" destId="{714FE320-687A-48A2-9044-2BB6670D124C}" srcOrd="0" destOrd="0" presId="urn:microsoft.com/office/officeart/2005/8/layout/default"/>
    <dgm:cxn modelId="{8C7101FE-95D9-44B3-AD77-623F09307FDF}" type="presOf" srcId="{D204EED0-51F9-464A-A653-1D444A10CCF9}" destId="{9DFC1112-2456-402E-800C-191AEFD8B035}" srcOrd="0" destOrd="0" presId="urn:microsoft.com/office/officeart/2005/8/layout/default"/>
    <dgm:cxn modelId="{6CE76301-B67C-4055-8987-3FA74F03A114}" type="presParOf" srcId="{9DFC1112-2456-402E-800C-191AEFD8B035}" destId="{9FF4D4EC-8E8C-4D5E-9367-10B22C333E99}" srcOrd="0" destOrd="0" presId="urn:microsoft.com/office/officeart/2005/8/layout/default"/>
    <dgm:cxn modelId="{030685FA-4F86-446A-8FC3-25EA847BBA48}" type="presParOf" srcId="{9DFC1112-2456-402E-800C-191AEFD8B035}" destId="{7DEA6331-F1A9-415B-B52A-B438C848E82E}" srcOrd="1" destOrd="0" presId="urn:microsoft.com/office/officeart/2005/8/layout/default"/>
    <dgm:cxn modelId="{6442A90B-B78A-4576-8062-2E90169185BC}" type="presParOf" srcId="{9DFC1112-2456-402E-800C-191AEFD8B035}" destId="{6B22CB0D-8F47-494B-8DA0-69883E3519C3}" srcOrd="2" destOrd="0" presId="urn:microsoft.com/office/officeart/2005/8/layout/default"/>
    <dgm:cxn modelId="{70A3AA90-F772-4583-8FB9-863943D46C92}" type="presParOf" srcId="{9DFC1112-2456-402E-800C-191AEFD8B035}" destId="{F77578D0-08A4-4C4D-81B7-BFF6D9B8E82D}" srcOrd="3" destOrd="0" presId="urn:microsoft.com/office/officeart/2005/8/layout/default"/>
    <dgm:cxn modelId="{5FBE350D-DA79-405C-93B6-657E5F0F4BBA}" type="presParOf" srcId="{9DFC1112-2456-402E-800C-191AEFD8B035}" destId="{714FE320-687A-48A2-9044-2BB6670D124C}" srcOrd="4" destOrd="0" presId="urn:microsoft.com/office/officeart/2005/8/layout/default"/>
    <dgm:cxn modelId="{91EB5F27-CED8-4832-9274-BE12E85D52F0}" type="presParOf" srcId="{9DFC1112-2456-402E-800C-191AEFD8B035}" destId="{AD5118A3-121E-41DB-B4B4-338035F6463E}" srcOrd="5" destOrd="0" presId="urn:microsoft.com/office/officeart/2005/8/layout/default"/>
    <dgm:cxn modelId="{3F8B731E-8722-4CE6-96EA-C2B8E59DC7D7}" type="presParOf" srcId="{9DFC1112-2456-402E-800C-191AEFD8B035}" destId="{113B2F8A-0DB2-44B2-8E25-E51F989AFA5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204EED0-51F9-464A-A653-1D444A10CCF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C3AA23-76E9-4357-A66A-E05890E56785}">
      <dgm:prSet custT="1"/>
      <dgm:spPr/>
      <dgm:t>
        <a:bodyPr/>
        <a:lstStyle/>
        <a:p>
          <a:r>
            <a:rPr lang="uk-UA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функціонування на основі та в межах, визначених установчими документами, а також у відповідності з загальновизнаними нормами та принципами міжнародного права</a:t>
          </a:r>
          <a:endParaRPr lang="en-US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E2A3C-5112-46B2-AE16-E50101623777}" type="parTrans" cxnId="{BF1CCA2F-B148-4E88-B24A-D387CD742A23}">
      <dgm:prSet/>
      <dgm:spPr/>
      <dgm:t>
        <a:bodyPr/>
        <a:lstStyle/>
        <a:p>
          <a:endParaRPr lang="ru-RU"/>
        </a:p>
      </dgm:t>
    </dgm:pt>
    <dgm:pt modelId="{669B63BA-7A7B-400F-91B9-F06BCF8C7225}" type="sibTrans" cxnId="{BF1CCA2F-B148-4E88-B24A-D387CD742A23}">
      <dgm:prSet/>
      <dgm:spPr/>
      <dgm:t>
        <a:bodyPr/>
        <a:lstStyle/>
        <a:p>
          <a:endParaRPr lang="ru-RU"/>
        </a:p>
      </dgm:t>
    </dgm:pt>
    <dgm:pt modelId="{7AA9BDEB-1A2D-43AE-974B-B5856A3A6E23}">
      <dgm:prSet custT="1"/>
      <dgm:spPr/>
      <dgm:t>
        <a:bodyPr/>
        <a:lstStyle/>
        <a:p>
          <a:r>
            <a:rPr lang="uk-UA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основних елементів – суб’єктів міжнародного права, насамперед, держав-учасниць</a:t>
          </a:r>
          <a:endParaRPr lang="en-US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39DDD-C2EC-408E-A7EB-2937D3529A51}" type="parTrans" cxnId="{CD3A1767-A08C-4D56-A9BF-B84F37967109}">
      <dgm:prSet/>
      <dgm:spPr/>
      <dgm:t>
        <a:bodyPr/>
        <a:lstStyle/>
        <a:p>
          <a:endParaRPr lang="ru-RU"/>
        </a:p>
      </dgm:t>
    </dgm:pt>
    <dgm:pt modelId="{D7874CD2-45DA-44AD-B2AF-22AD34CFFE78}" type="sibTrans" cxnId="{CD3A1767-A08C-4D56-A9BF-B84F37967109}">
      <dgm:prSet/>
      <dgm:spPr/>
      <dgm:t>
        <a:bodyPr/>
        <a:lstStyle/>
        <a:p>
          <a:endParaRPr lang="ru-RU"/>
        </a:p>
      </dgm:t>
    </dgm:pt>
    <dgm:pt modelId="{A4980BA0-7BD6-428B-8266-90D559E7A713}">
      <dgm:prSet custT="1"/>
      <dgm:spPr/>
      <dgm:t>
        <a:bodyPr/>
        <a:lstStyle/>
        <a:p>
          <a:r>
            <a:rPr lang="uk-UA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органів, що виконують нормотворчі та правозастосовні (зокрема судові) функції</a:t>
          </a:r>
          <a:endParaRPr lang="en-US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96B96-EAA6-49E5-B43F-3F04B6FD4A3F}" type="parTrans" cxnId="{74A64CDA-3919-43A7-A38C-63C2C5F4C188}">
      <dgm:prSet/>
      <dgm:spPr/>
      <dgm:t>
        <a:bodyPr/>
        <a:lstStyle/>
        <a:p>
          <a:endParaRPr lang="ru-RU"/>
        </a:p>
      </dgm:t>
    </dgm:pt>
    <dgm:pt modelId="{56495BE5-E735-4378-86B5-1BC0C471924B}" type="sibTrans" cxnId="{74A64CDA-3919-43A7-A38C-63C2C5F4C188}">
      <dgm:prSet/>
      <dgm:spPr/>
      <dgm:t>
        <a:bodyPr/>
        <a:lstStyle/>
        <a:p>
          <a:endParaRPr lang="ru-RU"/>
        </a:p>
      </dgm:t>
    </dgm:pt>
    <dgm:pt modelId="{A7338158-2B8C-454E-8DFD-924A786C1ABA}">
      <dgm:prSet custT="1"/>
      <dgm:spPr/>
      <dgm:t>
        <a:bodyPr/>
        <a:lstStyle/>
        <a:p>
          <a:r>
            <a:rPr lang="uk-UA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системи права з її поділом на первинне та вторинне право</a:t>
          </a:r>
          <a:endParaRPr lang="en-US" sz="2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3423B-F749-4936-ACF9-8FA524E033E2}" type="parTrans" cxnId="{BC984B8B-BA12-400D-B320-C5D24DCC3D66}">
      <dgm:prSet/>
      <dgm:spPr/>
      <dgm:t>
        <a:bodyPr/>
        <a:lstStyle/>
        <a:p>
          <a:endParaRPr lang="ru-RU"/>
        </a:p>
      </dgm:t>
    </dgm:pt>
    <dgm:pt modelId="{E6492C5D-4829-480A-97B2-AC547F9E0058}" type="sibTrans" cxnId="{BC984B8B-BA12-400D-B320-C5D24DCC3D66}">
      <dgm:prSet/>
      <dgm:spPr/>
      <dgm:t>
        <a:bodyPr/>
        <a:lstStyle/>
        <a:p>
          <a:endParaRPr lang="ru-RU"/>
        </a:p>
      </dgm:t>
    </dgm:pt>
    <dgm:pt modelId="{9DFC1112-2456-402E-800C-191AEFD8B035}" type="pres">
      <dgm:prSet presAssocID="{D204EED0-51F9-464A-A653-1D444A10CCF9}" presName="diagram" presStyleCnt="0">
        <dgm:presLayoutVars>
          <dgm:dir/>
          <dgm:resizeHandles val="exact"/>
        </dgm:presLayoutVars>
      </dgm:prSet>
      <dgm:spPr/>
    </dgm:pt>
    <dgm:pt modelId="{3586357B-BC5C-4075-93C3-6637E54E0B7B}" type="pres">
      <dgm:prSet presAssocID="{3EC3AA23-76E9-4357-A66A-E05890E56785}" presName="node" presStyleLbl="node1" presStyleIdx="0" presStyleCnt="4" custScaleX="636874" custScaleY="115878">
        <dgm:presLayoutVars>
          <dgm:bulletEnabled val="1"/>
        </dgm:presLayoutVars>
      </dgm:prSet>
      <dgm:spPr/>
    </dgm:pt>
    <dgm:pt modelId="{FDA465CB-C7BF-4238-8AE2-233CD541E881}" type="pres">
      <dgm:prSet presAssocID="{669B63BA-7A7B-400F-91B9-F06BCF8C7225}" presName="sibTrans" presStyleCnt="0"/>
      <dgm:spPr/>
    </dgm:pt>
    <dgm:pt modelId="{81CC542B-5426-429F-89A6-2510EBC16F5C}" type="pres">
      <dgm:prSet presAssocID="{7AA9BDEB-1A2D-43AE-974B-B5856A3A6E23}" presName="node" presStyleLbl="node1" presStyleIdx="1" presStyleCnt="4" custScaleX="636874">
        <dgm:presLayoutVars>
          <dgm:bulletEnabled val="1"/>
        </dgm:presLayoutVars>
      </dgm:prSet>
      <dgm:spPr/>
    </dgm:pt>
    <dgm:pt modelId="{4A0FB282-5DBE-4BF2-B809-037EDF77241B}" type="pres">
      <dgm:prSet presAssocID="{D7874CD2-45DA-44AD-B2AF-22AD34CFFE78}" presName="sibTrans" presStyleCnt="0"/>
      <dgm:spPr/>
    </dgm:pt>
    <dgm:pt modelId="{4E09116B-CC10-49CB-AB20-A4012917EFB4}" type="pres">
      <dgm:prSet presAssocID="{A4980BA0-7BD6-428B-8266-90D559E7A713}" presName="node" presStyleLbl="node1" presStyleIdx="2" presStyleCnt="4" custScaleX="636874">
        <dgm:presLayoutVars>
          <dgm:bulletEnabled val="1"/>
        </dgm:presLayoutVars>
      </dgm:prSet>
      <dgm:spPr/>
    </dgm:pt>
    <dgm:pt modelId="{7FD983D9-4AE1-4D22-A0FF-3846E3F46972}" type="pres">
      <dgm:prSet presAssocID="{56495BE5-E735-4378-86B5-1BC0C471924B}" presName="sibTrans" presStyleCnt="0"/>
      <dgm:spPr/>
    </dgm:pt>
    <dgm:pt modelId="{C9BEE8E6-0E78-4C50-8D20-3D5F55E27215}" type="pres">
      <dgm:prSet presAssocID="{A7338158-2B8C-454E-8DFD-924A786C1ABA}" presName="node" presStyleLbl="node1" presStyleIdx="3" presStyleCnt="4" custScaleX="636874" custScaleY="59124">
        <dgm:presLayoutVars>
          <dgm:bulletEnabled val="1"/>
        </dgm:presLayoutVars>
      </dgm:prSet>
      <dgm:spPr/>
    </dgm:pt>
  </dgm:ptLst>
  <dgm:cxnLst>
    <dgm:cxn modelId="{953A4F2E-ACEC-4488-B87F-01B004931264}" type="presOf" srcId="{3EC3AA23-76E9-4357-A66A-E05890E56785}" destId="{3586357B-BC5C-4075-93C3-6637E54E0B7B}" srcOrd="0" destOrd="0" presId="urn:microsoft.com/office/officeart/2005/8/layout/default"/>
    <dgm:cxn modelId="{BF1CCA2F-B148-4E88-B24A-D387CD742A23}" srcId="{D204EED0-51F9-464A-A653-1D444A10CCF9}" destId="{3EC3AA23-76E9-4357-A66A-E05890E56785}" srcOrd="0" destOrd="0" parTransId="{7DBE2A3C-5112-46B2-AE16-E50101623777}" sibTransId="{669B63BA-7A7B-400F-91B9-F06BCF8C7225}"/>
    <dgm:cxn modelId="{2D276646-6880-4C09-8916-386C70A5B64B}" type="presOf" srcId="{A7338158-2B8C-454E-8DFD-924A786C1ABA}" destId="{C9BEE8E6-0E78-4C50-8D20-3D5F55E27215}" srcOrd="0" destOrd="0" presId="urn:microsoft.com/office/officeart/2005/8/layout/default"/>
    <dgm:cxn modelId="{CD3A1767-A08C-4D56-A9BF-B84F37967109}" srcId="{D204EED0-51F9-464A-A653-1D444A10CCF9}" destId="{7AA9BDEB-1A2D-43AE-974B-B5856A3A6E23}" srcOrd="1" destOrd="0" parTransId="{4B239DDD-C2EC-408E-A7EB-2937D3529A51}" sibTransId="{D7874CD2-45DA-44AD-B2AF-22AD34CFFE78}"/>
    <dgm:cxn modelId="{BC984B8B-BA12-400D-B320-C5D24DCC3D66}" srcId="{D204EED0-51F9-464A-A653-1D444A10CCF9}" destId="{A7338158-2B8C-454E-8DFD-924A786C1ABA}" srcOrd="3" destOrd="0" parTransId="{6753423B-F749-4936-ACF9-8FA524E033E2}" sibTransId="{E6492C5D-4829-480A-97B2-AC547F9E0058}"/>
    <dgm:cxn modelId="{74A64CDA-3919-43A7-A38C-63C2C5F4C188}" srcId="{D204EED0-51F9-464A-A653-1D444A10CCF9}" destId="{A4980BA0-7BD6-428B-8266-90D559E7A713}" srcOrd="2" destOrd="0" parTransId="{7B896B96-EAA6-49E5-B43F-3F04B6FD4A3F}" sibTransId="{56495BE5-E735-4378-86B5-1BC0C471924B}"/>
    <dgm:cxn modelId="{F5E57CEB-FC05-46E6-8525-33E05D13EDF9}" type="presOf" srcId="{A4980BA0-7BD6-428B-8266-90D559E7A713}" destId="{4E09116B-CC10-49CB-AB20-A4012917EFB4}" srcOrd="0" destOrd="0" presId="urn:microsoft.com/office/officeart/2005/8/layout/default"/>
    <dgm:cxn modelId="{0E5091F1-5B64-4A52-ACD4-F6BB2748A08F}" type="presOf" srcId="{7AA9BDEB-1A2D-43AE-974B-B5856A3A6E23}" destId="{81CC542B-5426-429F-89A6-2510EBC16F5C}" srcOrd="0" destOrd="0" presId="urn:microsoft.com/office/officeart/2005/8/layout/default"/>
    <dgm:cxn modelId="{8C7101FE-95D9-44B3-AD77-623F09307FDF}" type="presOf" srcId="{D204EED0-51F9-464A-A653-1D444A10CCF9}" destId="{9DFC1112-2456-402E-800C-191AEFD8B035}" srcOrd="0" destOrd="0" presId="urn:microsoft.com/office/officeart/2005/8/layout/default"/>
    <dgm:cxn modelId="{2488DD26-9A1E-4292-A533-0F098A1AB6C1}" type="presParOf" srcId="{9DFC1112-2456-402E-800C-191AEFD8B035}" destId="{3586357B-BC5C-4075-93C3-6637E54E0B7B}" srcOrd="0" destOrd="0" presId="urn:microsoft.com/office/officeart/2005/8/layout/default"/>
    <dgm:cxn modelId="{66255BA3-859D-48A3-AEA3-7F7586200514}" type="presParOf" srcId="{9DFC1112-2456-402E-800C-191AEFD8B035}" destId="{FDA465CB-C7BF-4238-8AE2-233CD541E881}" srcOrd="1" destOrd="0" presId="urn:microsoft.com/office/officeart/2005/8/layout/default"/>
    <dgm:cxn modelId="{32537D57-626B-4BB5-A5B1-E544B8E61943}" type="presParOf" srcId="{9DFC1112-2456-402E-800C-191AEFD8B035}" destId="{81CC542B-5426-429F-89A6-2510EBC16F5C}" srcOrd="2" destOrd="0" presId="urn:microsoft.com/office/officeart/2005/8/layout/default"/>
    <dgm:cxn modelId="{8E06AFE5-DBE1-4D30-9880-5CD55130062E}" type="presParOf" srcId="{9DFC1112-2456-402E-800C-191AEFD8B035}" destId="{4A0FB282-5DBE-4BF2-B809-037EDF77241B}" srcOrd="3" destOrd="0" presId="urn:microsoft.com/office/officeart/2005/8/layout/default"/>
    <dgm:cxn modelId="{57B65A7D-C434-41E1-A049-A7D62F4DC859}" type="presParOf" srcId="{9DFC1112-2456-402E-800C-191AEFD8B035}" destId="{4E09116B-CC10-49CB-AB20-A4012917EFB4}" srcOrd="4" destOrd="0" presId="urn:microsoft.com/office/officeart/2005/8/layout/default"/>
    <dgm:cxn modelId="{88C43575-7880-40C1-B613-E9B7624236C6}" type="presParOf" srcId="{9DFC1112-2456-402E-800C-191AEFD8B035}" destId="{7FD983D9-4AE1-4D22-A0FF-3846E3F46972}" srcOrd="5" destOrd="0" presId="urn:microsoft.com/office/officeart/2005/8/layout/default"/>
    <dgm:cxn modelId="{8AC3DC17-98A6-429D-99FA-68146BD41FAC}" type="presParOf" srcId="{9DFC1112-2456-402E-800C-191AEFD8B035}" destId="{C9BEE8E6-0E78-4C50-8D20-3D5F55E2721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04EED0-51F9-464A-A653-1D444A10CCF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DFD1B11-CEA9-4849-8639-A7B33C4B8D8F}">
      <dgm:prSet custT="1"/>
      <dgm:spPr/>
      <dgm:t>
        <a:bodyPr/>
        <a:lstStyle/>
        <a:p>
          <a:r>
            <a: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спільного правового поля для норм міжнародного, національного права та права співтовариства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C8E5F1-B4A5-4421-B6E1-5C2ECD4E5733}" type="parTrans" cxnId="{1761A512-82E8-4EED-AC54-B50FBA45BFE8}">
      <dgm:prSet/>
      <dgm:spPr/>
      <dgm:t>
        <a:bodyPr/>
        <a:lstStyle/>
        <a:p>
          <a:endParaRPr lang="ru-RU"/>
        </a:p>
      </dgm:t>
    </dgm:pt>
    <dgm:pt modelId="{37D8E3FA-1DC4-4D16-AFBB-49F5A8738BD5}" type="sibTrans" cxnId="{1761A512-82E8-4EED-AC54-B50FBA45BFE8}">
      <dgm:prSet/>
      <dgm:spPr/>
      <dgm:t>
        <a:bodyPr/>
        <a:lstStyle/>
        <a:p>
          <a:endParaRPr lang="ru-RU"/>
        </a:p>
      </dgm:t>
    </dgm:pt>
    <dgm:pt modelId="{049A8B72-7D77-450D-AD8C-9DB450C0B0B6}">
      <dgm:prSet custT="1"/>
      <dgm:spPr/>
      <dgm:t>
        <a:bodyPr/>
        <a:lstStyle/>
        <a:p>
          <a:r>
            <a:rPr lang="uk-UA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особливий характер системи джерел права, серед яких найбільшу значимість мають установчі договори та інші джерела первинного права</a:t>
          </a:r>
          <a:endParaRPr lang="en-US" sz="2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1665D1-BFE2-40DF-89CD-BAF805F50613}" type="parTrans" cxnId="{6BD0C070-182E-4173-BEF5-905A24628C1A}">
      <dgm:prSet/>
      <dgm:spPr/>
      <dgm:t>
        <a:bodyPr/>
        <a:lstStyle/>
        <a:p>
          <a:endParaRPr lang="ru-RU"/>
        </a:p>
      </dgm:t>
    </dgm:pt>
    <dgm:pt modelId="{041B1660-1C5B-4BC2-B7FA-D8D87C0E6C07}" type="sibTrans" cxnId="{6BD0C070-182E-4173-BEF5-905A24628C1A}">
      <dgm:prSet/>
      <dgm:spPr/>
      <dgm:t>
        <a:bodyPr/>
        <a:lstStyle/>
        <a:p>
          <a:endParaRPr lang="ru-RU"/>
        </a:p>
      </dgm:t>
    </dgm:pt>
    <dgm:pt modelId="{20C437BC-967C-4B99-9C3B-641029C701DB}">
      <dgm:prSet custT="1"/>
      <dgm:spPr/>
      <dgm:t>
        <a:bodyPr/>
        <a:lstStyle/>
        <a:p>
          <a:r>
            <a:rPr lang="uk-UA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джерел вторинного права, серед яких важливе місце займають регламенти і директиви, та третинного – судових прецедентів</a:t>
          </a:r>
          <a:endParaRPr lang="en-US" sz="2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7C78FC-83D1-4883-945B-BC0D3D8C9B0E}" type="parTrans" cxnId="{DE583251-1BB6-41E3-9493-6E31B3F03669}">
      <dgm:prSet/>
      <dgm:spPr/>
      <dgm:t>
        <a:bodyPr/>
        <a:lstStyle/>
        <a:p>
          <a:endParaRPr lang="ru-RU"/>
        </a:p>
      </dgm:t>
    </dgm:pt>
    <dgm:pt modelId="{F30D9F14-6398-4235-AD1E-C249C2F2A876}" type="sibTrans" cxnId="{DE583251-1BB6-41E3-9493-6E31B3F03669}">
      <dgm:prSet/>
      <dgm:spPr/>
      <dgm:t>
        <a:bodyPr/>
        <a:lstStyle/>
        <a:p>
          <a:endParaRPr lang="ru-RU"/>
        </a:p>
      </dgm:t>
    </dgm:pt>
    <dgm:pt modelId="{523A35F2-86D4-4A34-A029-1BEC29FE113E}">
      <dgm:prSet custT="1"/>
      <dgm:spPr/>
      <dgm:t>
        <a:bodyPr/>
        <a:lstStyle/>
        <a:p>
          <a:r>
            <a: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високий рівень правової уніфікації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42C1C-99AD-43DB-B00B-AE41943BBF10}" type="parTrans" cxnId="{7412CE05-A130-4514-A435-23674FA5BA21}">
      <dgm:prSet/>
      <dgm:spPr/>
      <dgm:t>
        <a:bodyPr/>
        <a:lstStyle/>
        <a:p>
          <a:endParaRPr lang="ru-RU"/>
        </a:p>
      </dgm:t>
    </dgm:pt>
    <dgm:pt modelId="{A55C0DBF-25B3-42F8-9AF4-11D014107A09}" type="sibTrans" cxnId="{7412CE05-A130-4514-A435-23674FA5BA21}">
      <dgm:prSet/>
      <dgm:spPr/>
      <dgm:t>
        <a:bodyPr/>
        <a:lstStyle/>
        <a:p>
          <a:endParaRPr lang="ru-RU"/>
        </a:p>
      </dgm:t>
    </dgm:pt>
    <dgm:pt modelId="{CE759AFB-0068-41B9-ACB7-9FD097A1A11B}">
      <dgm:prSet custT="1"/>
      <dgm:spPr/>
      <dgm:t>
        <a:bodyPr/>
        <a:lstStyle/>
        <a:p>
          <a:r>
            <a: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ефективних засобів нормативно-правової інтеграції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B0F91-F811-4211-BA17-329553FEFBFC}" type="parTrans" cxnId="{BD5265BB-B324-4A18-B9A6-5655F26E59C2}">
      <dgm:prSet/>
      <dgm:spPr/>
      <dgm:t>
        <a:bodyPr/>
        <a:lstStyle/>
        <a:p>
          <a:endParaRPr lang="ru-RU"/>
        </a:p>
      </dgm:t>
    </dgm:pt>
    <dgm:pt modelId="{D2D3F216-38CB-4ACC-AB47-7E98F37A968D}" type="sibTrans" cxnId="{BD5265BB-B324-4A18-B9A6-5655F26E59C2}">
      <dgm:prSet/>
      <dgm:spPr/>
      <dgm:t>
        <a:bodyPr/>
        <a:lstStyle/>
        <a:p>
          <a:endParaRPr lang="ru-RU"/>
        </a:p>
      </dgm:t>
    </dgm:pt>
    <dgm:pt modelId="{65BAD177-BD66-4A2C-90C7-F7C1B916C441}">
      <dgm:prSet custT="1"/>
      <dgm:spPr/>
      <dgm:t>
        <a:bodyPr/>
        <a:lstStyle/>
        <a:p>
          <a:r>
            <a:rPr lang="uk-UA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визнання пріоритету дії норм права ЄС над нормами права держав-учасниць у разі виникнення розбіжностей між ними, а також прямої дії низки норм права Євросоюзу в національних правових системах</a:t>
          </a:r>
          <a:endParaRPr lang="en-US" sz="2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356B74-C178-4D0A-B2F7-04F98894623B}" type="parTrans" cxnId="{B4E4CC89-30A7-4623-BEBD-D9AA5265AD30}">
      <dgm:prSet/>
      <dgm:spPr/>
      <dgm:t>
        <a:bodyPr/>
        <a:lstStyle/>
        <a:p>
          <a:endParaRPr lang="ru-RU"/>
        </a:p>
      </dgm:t>
    </dgm:pt>
    <dgm:pt modelId="{B9F73D9C-5887-46E0-A6B9-C684927B45AB}" type="sibTrans" cxnId="{B4E4CC89-30A7-4623-BEBD-D9AA5265AD30}">
      <dgm:prSet/>
      <dgm:spPr/>
      <dgm:t>
        <a:bodyPr/>
        <a:lstStyle/>
        <a:p>
          <a:endParaRPr lang="ru-RU"/>
        </a:p>
      </dgm:t>
    </dgm:pt>
    <dgm:pt modelId="{9DFC1112-2456-402E-800C-191AEFD8B035}" type="pres">
      <dgm:prSet presAssocID="{D204EED0-51F9-464A-A653-1D444A10CCF9}" presName="diagram" presStyleCnt="0">
        <dgm:presLayoutVars>
          <dgm:dir/>
          <dgm:resizeHandles val="exact"/>
        </dgm:presLayoutVars>
      </dgm:prSet>
      <dgm:spPr/>
    </dgm:pt>
    <dgm:pt modelId="{53A4BC7C-FCD8-41AD-9B2C-CFA56F46D1CE}" type="pres">
      <dgm:prSet presAssocID="{9DFD1B11-CEA9-4849-8639-A7B33C4B8D8F}" presName="node" presStyleLbl="node1" presStyleIdx="0" presStyleCnt="6">
        <dgm:presLayoutVars>
          <dgm:bulletEnabled val="1"/>
        </dgm:presLayoutVars>
      </dgm:prSet>
      <dgm:spPr/>
    </dgm:pt>
    <dgm:pt modelId="{0C9D8533-B5E5-4B32-AE30-8F2BFC1135DD}" type="pres">
      <dgm:prSet presAssocID="{37D8E3FA-1DC4-4D16-AFBB-49F5A8738BD5}" presName="sibTrans" presStyleCnt="0"/>
      <dgm:spPr/>
    </dgm:pt>
    <dgm:pt modelId="{6D272AD9-D3A9-4B74-A0CA-444BB929C2AF}" type="pres">
      <dgm:prSet presAssocID="{049A8B72-7D77-450D-AD8C-9DB450C0B0B6}" presName="node" presStyleLbl="node1" presStyleIdx="1" presStyleCnt="6" custScaleY="114446">
        <dgm:presLayoutVars>
          <dgm:bulletEnabled val="1"/>
        </dgm:presLayoutVars>
      </dgm:prSet>
      <dgm:spPr/>
    </dgm:pt>
    <dgm:pt modelId="{4A5EA893-CE73-4EC4-9AF4-5CB4BA63514B}" type="pres">
      <dgm:prSet presAssocID="{041B1660-1C5B-4BC2-B7FA-D8D87C0E6C07}" presName="sibTrans" presStyleCnt="0"/>
      <dgm:spPr/>
    </dgm:pt>
    <dgm:pt modelId="{F585E1A9-31C5-43DA-AFC7-DB1ACCA6458C}" type="pres">
      <dgm:prSet presAssocID="{20C437BC-967C-4B99-9C3B-641029C701DB}" presName="node" presStyleLbl="node1" presStyleIdx="2" presStyleCnt="6" custScaleY="112914">
        <dgm:presLayoutVars>
          <dgm:bulletEnabled val="1"/>
        </dgm:presLayoutVars>
      </dgm:prSet>
      <dgm:spPr/>
    </dgm:pt>
    <dgm:pt modelId="{DD0B1D17-84C7-45F3-A900-5E04445F436C}" type="pres">
      <dgm:prSet presAssocID="{F30D9F14-6398-4235-AD1E-C249C2F2A876}" presName="sibTrans" presStyleCnt="0"/>
      <dgm:spPr/>
    </dgm:pt>
    <dgm:pt modelId="{B74A8807-AF21-41DE-8820-2DEE34D72CBD}" type="pres">
      <dgm:prSet presAssocID="{523A35F2-86D4-4A34-A029-1BEC29FE113E}" presName="node" presStyleLbl="node1" presStyleIdx="3" presStyleCnt="6" custScaleX="85168">
        <dgm:presLayoutVars>
          <dgm:bulletEnabled val="1"/>
        </dgm:presLayoutVars>
      </dgm:prSet>
      <dgm:spPr/>
    </dgm:pt>
    <dgm:pt modelId="{267EB631-4FB0-489E-89FE-048263141016}" type="pres">
      <dgm:prSet presAssocID="{A55C0DBF-25B3-42F8-9AF4-11D014107A09}" presName="sibTrans" presStyleCnt="0"/>
      <dgm:spPr/>
    </dgm:pt>
    <dgm:pt modelId="{56B879A7-A5E3-4FCB-9589-1B992DFF24A7}" type="pres">
      <dgm:prSet presAssocID="{CE759AFB-0068-41B9-ACB7-9FD097A1A11B}" presName="node" presStyleLbl="node1" presStyleIdx="4" presStyleCnt="6" custScaleX="84284">
        <dgm:presLayoutVars>
          <dgm:bulletEnabled val="1"/>
        </dgm:presLayoutVars>
      </dgm:prSet>
      <dgm:spPr/>
    </dgm:pt>
    <dgm:pt modelId="{C35C7548-26BA-4F7B-8F1E-3791AA901A0C}" type="pres">
      <dgm:prSet presAssocID="{D2D3F216-38CB-4ACC-AB47-7E98F37A968D}" presName="sibTrans" presStyleCnt="0"/>
      <dgm:spPr/>
    </dgm:pt>
    <dgm:pt modelId="{28527D8E-5C6C-462C-AF20-CBC18ABA159D}" type="pres">
      <dgm:prSet presAssocID="{65BAD177-BD66-4A2C-90C7-F7C1B916C441}" presName="node" presStyleLbl="node1" presStyleIdx="5" presStyleCnt="6" custScaleX="134577">
        <dgm:presLayoutVars>
          <dgm:bulletEnabled val="1"/>
        </dgm:presLayoutVars>
      </dgm:prSet>
      <dgm:spPr/>
    </dgm:pt>
  </dgm:ptLst>
  <dgm:cxnLst>
    <dgm:cxn modelId="{7412CE05-A130-4514-A435-23674FA5BA21}" srcId="{D204EED0-51F9-464A-A653-1D444A10CCF9}" destId="{523A35F2-86D4-4A34-A029-1BEC29FE113E}" srcOrd="3" destOrd="0" parTransId="{5EA42C1C-99AD-43DB-B00B-AE41943BBF10}" sibTransId="{A55C0DBF-25B3-42F8-9AF4-11D014107A09}"/>
    <dgm:cxn modelId="{1761A512-82E8-4EED-AC54-B50FBA45BFE8}" srcId="{D204EED0-51F9-464A-A653-1D444A10CCF9}" destId="{9DFD1B11-CEA9-4849-8639-A7B33C4B8D8F}" srcOrd="0" destOrd="0" parTransId="{12C8E5F1-B4A5-4421-B6E1-5C2ECD4E5733}" sibTransId="{37D8E3FA-1DC4-4D16-AFBB-49F5A8738BD5}"/>
    <dgm:cxn modelId="{189CD817-DF46-4AF6-B611-270198567567}" type="presOf" srcId="{049A8B72-7D77-450D-AD8C-9DB450C0B0B6}" destId="{6D272AD9-D3A9-4B74-A0CA-444BB929C2AF}" srcOrd="0" destOrd="0" presId="urn:microsoft.com/office/officeart/2005/8/layout/default"/>
    <dgm:cxn modelId="{6BD0C070-182E-4173-BEF5-905A24628C1A}" srcId="{D204EED0-51F9-464A-A653-1D444A10CCF9}" destId="{049A8B72-7D77-450D-AD8C-9DB450C0B0B6}" srcOrd="1" destOrd="0" parTransId="{591665D1-BFE2-40DF-89CD-BAF805F50613}" sibTransId="{041B1660-1C5B-4BC2-B7FA-D8D87C0E6C07}"/>
    <dgm:cxn modelId="{DE583251-1BB6-41E3-9493-6E31B3F03669}" srcId="{D204EED0-51F9-464A-A653-1D444A10CCF9}" destId="{20C437BC-967C-4B99-9C3B-641029C701DB}" srcOrd="2" destOrd="0" parTransId="{3B7C78FC-83D1-4883-945B-BC0D3D8C9B0E}" sibTransId="{F30D9F14-6398-4235-AD1E-C249C2F2A876}"/>
    <dgm:cxn modelId="{CAB8E07F-1F87-4F37-B3EC-1FB098CCF9EF}" type="presOf" srcId="{20C437BC-967C-4B99-9C3B-641029C701DB}" destId="{F585E1A9-31C5-43DA-AFC7-DB1ACCA6458C}" srcOrd="0" destOrd="0" presId="urn:microsoft.com/office/officeart/2005/8/layout/default"/>
    <dgm:cxn modelId="{F9BDC684-60E6-463C-B103-13AF92C5970B}" type="presOf" srcId="{65BAD177-BD66-4A2C-90C7-F7C1B916C441}" destId="{28527D8E-5C6C-462C-AF20-CBC18ABA159D}" srcOrd="0" destOrd="0" presId="urn:microsoft.com/office/officeart/2005/8/layout/default"/>
    <dgm:cxn modelId="{B4C6FE86-A619-475C-9CF8-9E48DD195CCE}" type="presOf" srcId="{CE759AFB-0068-41B9-ACB7-9FD097A1A11B}" destId="{56B879A7-A5E3-4FCB-9589-1B992DFF24A7}" srcOrd="0" destOrd="0" presId="urn:microsoft.com/office/officeart/2005/8/layout/default"/>
    <dgm:cxn modelId="{B4E4CC89-30A7-4623-BEBD-D9AA5265AD30}" srcId="{D204EED0-51F9-464A-A653-1D444A10CCF9}" destId="{65BAD177-BD66-4A2C-90C7-F7C1B916C441}" srcOrd="5" destOrd="0" parTransId="{02356B74-C178-4D0A-B2F7-04F98894623B}" sibTransId="{B9F73D9C-5887-46E0-A6B9-C684927B45AB}"/>
    <dgm:cxn modelId="{161973A1-F47D-4AF2-9A8A-04E869FBA4A8}" type="presOf" srcId="{9DFD1B11-CEA9-4849-8639-A7B33C4B8D8F}" destId="{53A4BC7C-FCD8-41AD-9B2C-CFA56F46D1CE}" srcOrd="0" destOrd="0" presId="urn:microsoft.com/office/officeart/2005/8/layout/default"/>
    <dgm:cxn modelId="{D66DA7AA-E24C-418D-9710-1AC4E34F408B}" type="presOf" srcId="{523A35F2-86D4-4A34-A029-1BEC29FE113E}" destId="{B74A8807-AF21-41DE-8820-2DEE34D72CBD}" srcOrd="0" destOrd="0" presId="urn:microsoft.com/office/officeart/2005/8/layout/default"/>
    <dgm:cxn modelId="{BD5265BB-B324-4A18-B9A6-5655F26E59C2}" srcId="{D204EED0-51F9-464A-A653-1D444A10CCF9}" destId="{CE759AFB-0068-41B9-ACB7-9FD097A1A11B}" srcOrd="4" destOrd="0" parTransId="{084B0F91-F811-4211-BA17-329553FEFBFC}" sibTransId="{D2D3F216-38CB-4ACC-AB47-7E98F37A968D}"/>
    <dgm:cxn modelId="{8C7101FE-95D9-44B3-AD77-623F09307FDF}" type="presOf" srcId="{D204EED0-51F9-464A-A653-1D444A10CCF9}" destId="{9DFC1112-2456-402E-800C-191AEFD8B035}" srcOrd="0" destOrd="0" presId="urn:microsoft.com/office/officeart/2005/8/layout/default"/>
    <dgm:cxn modelId="{D60FA4D8-D59E-4F6D-B3BC-2BED55CA89D2}" type="presParOf" srcId="{9DFC1112-2456-402E-800C-191AEFD8B035}" destId="{53A4BC7C-FCD8-41AD-9B2C-CFA56F46D1CE}" srcOrd="0" destOrd="0" presId="urn:microsoft.com/office/officeart/2005/8/layout/default"/>
    <dgm:cxn modelId="{FF85F451-6231-4F74-8071-5DF485945278}" type="presParOf" srcId="{9DFC1112-2456-402E-800C-191AEFD8B035}" destId="{0C9D8533-B5E5-4B32-AE30-8F2BFC1135DD}" srcOrd="1" destOrd="0" presId="urn:microsoft.com/office/officeart/2005/8/layout/default"/>
    <dgm:cxn modelId="{E95713A2-1BDA-4645-9857-E2BDCE2D12B6}" type="presParOf" srcId="{9DFC1112-2456-402E-800C-191AEFD8B035}" destId="{6D272AD9-D3A9-4B74-A0CA-444BB929C2AF}" srcOrd="2" destOrd="0" presId="urn:microsoft.com/office/officeart/2005/8/layout/default"/>
    <dgm:cxn modelId="{BD19AAE0-69F8-4E27-A1E1-62B1DF55F924}" type="presParOf" srcId="{9DFC1112-2456-402E-800C-191AEFD8B035}" destId="{4A5EA893-CE73-4EC4-9AF4-5CB4BA63514B}" srcOrd="3" destOrd="0" presId="urn:microsoft.com/office/officeart/2005/8/layout/default"/>
    <dgm:cxn modelId="{F4575317-771C-4690-86B2-DD9547B73DA9}" type="presParOf" srcId="{9DFC1112-2456-402E-800C-191AEFD8B035}" destId="{F585E1A9-31C5-43DA-AFC7-DB1ACCA6458C}" srcOrd="4" destOrd="0" presId="urn:microsoft.com/office/officeart/2005/8/layout/default"/>
    <dgm:cxn modelId="{81DAF6F2-D23C-438A-AA78-27ADB618EDD1}" type="presParOf" srcId="{9DFC1112-2456-402E-800C-191AEFD8B035}" destId="{DD0B1D17-84C7-45F3-A900-5E04445F436C}" srcOrd="5" destOrd="0" presId="urn:microsoft.com/office/officeart/2005/8/layout/default"/>
    <dgm:cxn modelId="{06DDFB96-F337-4012-BEFF-6B0AFB64A508}" type="presParOf" srcId="{9DFC1112-2456-402E-800C-191AEFD8B035}" destId="{B74A8807-AF21-41DE-8820-2DEE34D72CBD}" srcOrd="6" destOrd="0" presId="urn:microsoft.com/office/officeart/2005/8/layout/default"/>
    <dgm:cxn modelId="{E7CBC58D-7B3B-4FE6-88D8-90059BE37B49}" type="presParOf" srcId="{9DFC1112-2456-402E-800C-191AEFD8B035}" destId="{267EB631-4FB0-489E-89FE-048263141016}" srcOrd="7" destOrd="0" presId="urn:microsoft.com/office/officeart/2005/8/layout/default"/>
    <dgm:cxn modelId="{01168931-2DBE-47A5-B279-28D0B24517B7}" type="presParOf" srcId="{9DFC1112-2456-402E-800C-191AEFD8B035}" destId="{56B879A7-A5E3-4FCB-9589-1B992DFF24A7}" srcOrd="8" destOrd="0" presId="urn:microsoft.com/office/officeart/2005/8/layout/default"/>
    <dgm:cxn modelId="{125E8095-3703-4482-A9BD-81DE9087D955}" type="presParOf" srcId="{9DFC1112-2456-402E-800C-191AEFD8B035}" destId="{C35C7548-26BA-4F7B-8F1E-3791AA901A0C}" srcOrd="9" destOrd="0" presId="urn:microsoft.com/office/officeart/2005/8/layout/default"/>
    <dgm:cxn modelId="{F2301494-44B1-4677-A320-8F9714BA6B16}" type="presParOf" srcId="{9DFC1112-2456-402E-800C-191AEFD8B035}" destId="{28527D8E-5C6C-462C-AF20-CBC18ABA159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2E96815-7ACD-42C2-B7A2-189F343ECA4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B1F3B7A-8B83-46CE-9D34-90B85F055F58}">
      <dgm:prSet phldrT="[Текст]" custT="1"/>
      <dgm:spPr/>
      <dgm:t>
        <a:bodyPr/>
        <a:lstStyle/>
        <a:p>
          <a:r>
            <a:rPr lang="uk-UA" sz="3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Фактори, що актуалізують проблеми співвідношення міжнародного та внутрішньодержавного права</a:t>
          </a:r>
          <a:endParaRPr lang="ru-RU" sz="34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271E2-1D9C-4DD3-B915-D33D43F14A6C}" type="parTrans" cxnId="{23494556-4155-455D-A698-8B893921C3E4}">
      <dgm:prSet/>
      <dgm:spPr/>
      <dgm:t>
        <a:bodyPr/>
        <a:lstStyle/>
        <a:p>
          <a:endParaRPr lang="ru-RU"/>
        </a:p>
      </dgm:t>
    </dgm:pt>
    <dgm:pt modelId="{8AD50D84-7738-4505-9DAC-965431A14DFE}" type="sibTrans" cxnId="{23494556-4155-455D-A698-8B893921C3E4}">
      <dgm:prSet/>
      <dgm:spPr/>
      <dgm:t>
        <a:bodyPr/>
        <a:lstStyle/>
        <a:p>
          <a:endParaRPr lang="ru-RU"/>
        </a:p>
      </dgm:t>
    </dgm:pt>
    <dgm:pt modelId="{75AAFA74-18BE-4F85-891D-B1EA1B0AA50C}">
      <dgm:prSet custT="1"/>
      <dgm:spPr>
        <a:solidFill>
          <a:schemeClr val="accent6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дотримання прав і свобод людини на глобальному рівні</a:t>
          </a:r>
          <a:endParaRPr lang="en-US" sz="3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06E50C-F8D0-4EA5-86BB-772A947500C4}" type="parTrans" cxnId="{12935D33-1386-4DCA-8544-BE6DAD71FF80}">
      <dgm:prSet/>
      <dgm:spPr/>
      <dgm:t>
        <a:bodyPr/>
        <a:lstStyle/>
        <a:p>
          <a:endParaRPr lang="ru-RU"/>
        </a:p>
      </dgm:t>
    </dgm:pt>
    <dgm:pt modelId="{C33D5F1F-D73F-4575-94B7-133A3B9E4B93}" type="sibTrans" cxnId="{12935D33-1386-4DCA-8544-BE6DAD71FF80}">
      <dgm:prSet/>
      <dgm:spPr/>
      <dgm:t>
        <a:bodyPr/>
        <a:lstStyle/>
        <a:p>
          <a:endParaRPr lang="ru-RU"/>
        </a:p>
      </dgm:t>
    </dgm:pt>
    <dgm:pt modelId="{6952EF68-0F50-45AF-9639-75D2EC6E0C87}">
      <dgm:prSet custT="1"/>
      <dgm:spPr>
        <a:solidFill>
          <a:schemeClr val="accent6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підтримання миру та безпеки людства</a:t>
          </a:r>
          <a:endParaRPr lang="en-US" sz="3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5A49CF-2314-4BFD-86F9-0DBFE0CFA76D}" type="parTrans" cxnId="{7A082678-0A8A-4B69-96C5-303CF3C8A2C9}">
      <dgm:prSet/>
      <dgm:spPr/>
      <dgm:t>
        <a:bodyPr/>
        <a:lstStyle/>
        <a:p>
          <a:endParaRPr lang="ru-RU"/>
        </a:p>
      </dgm:t>
    </dgm:pt>
    <dgm:pt modelId="{02E57FA4-72EF-4635-9FCC-0FFAB20B163C}" type="sibTrans" cxnId="{7A082678-0A8A-4B69-96C5-303CF3C8A2C9}">
      <dgm:prSet/>
      <dgm:spPr/>
      <dgm:t>
        <a:bodyPr/>
        <a:lstStyle/>
        <a:p>
          <a:endParaRPr lang="ru-RU"/>
        </a:p>
      </dgm:t>
    </dgm:pt>
    <dgm:pt modelId="{A5B044B8-B9F0-46AE-9DE8-3639396078CE}" type="pres">
      <dgm:prSet presAssocID="{D2E96815-7ACD-42C2-B7A2-189F343ECA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5E2786-A0D3-44B9-A045-0B7D6C5971ED}" type="pres">
      <dgm:prSet presAssocID="{AB1F3B7A-8B83-46CE-9D34-90B85F055F58}" presName="vertOne" presStyleCnt="0"/>
      <dgm:spPr/>
    </dgm:pt>
    <dgm:pt modelId="{0A4F1333-190E-49D0-A864-8898C01FDA9F}" type="pres">
      <dgm:prSet presAssocID="{AB1F3B7A-8B83-46CE-9D34-90B85F055F58}" presName="txOne" presStyleLbl="node0" presStyleIdx="0" presStyleCnt="1">
        <dgm:presLayoutVars>
          <dgm:chPref val="3"/>
        </dgm:presLayoutVars>
      </dgm:prSet>
      <dgm:spPr/>
    </dgm:pt>
    <dgm:pt modelId="{F8011CAA-5489-4D10-B3C7-EDC7C3C3A8C2}" type="pres">
      <dgm:prSet presAssocID="{AB1F3B7A-8B83-46CE-9D34-90B85F055F58}" presName="parTransOne" presStyleCnt="0"/>
      <dgm:spPr/>
    </dgm:pt>
    <dgm:pt modelId="{1AED5FC9-5C49-4F3B-BF4B-695BE1056086}" type="pres">
      <dgm:prSet presAssocID="{AB1F3B7A-8B83-46CE-9D34-90B85F055F58}" presName="horzOne" presStyleCnt="0"/>
      <dgm:spPr/>
    </dgm:pt>
    <dgm:pt modelId="{7809A996-8CA5-438A-B28C-213A8E574C1E}" type="pres">
      <dgm:prSet presAssocID="{75AAFA74-18BE-4F85-891D-B1EA1B0AA50C}" presName="vertTwo" presStyleCnt="0"/>
      <dgm:spPr/>
    </dgm:pt>
    <dgm:pt modelId="{2ACDF70E-B2E2-4FD8-90B9-CDEA9D0E40D7}" type="pres">
      <dgm:prSet presAssocID="{75AAFA74-18BE-4F85-891D-B1EA1B0AA50C}" presName="txTwo" presStyleLbl="node2" presStyleIdx="0" presStyleCnt="2">
        <dgm:presLayoutVars>
          <dgm:chPref val="3"/>
        </dgm:presLayoutVars>
      </dgm:prSet>
      <dgm:spPr/>
    </dgm:pt>
    <dgm:pt modelId="{C3A1BD54-1689-45A1-8035-BB0B16613639}" type="pres">
      <dgm:prSet presAssocID="{75AAFA74-18BE-4F85-891D-B1EA1B0AA50C}" presName="horzTwo" presStyleCnt="0"/>
      <dgm:spPr/>
    </dgm:pt>
    <dgm:pt modelId="{FA91DA66-C0EE-4CC7-AFB5-4C6B31AC3A52}" type="pres">
      <dgm:prSet presAssocID="{C33D5F1F-D73F-4575-94B7-133A3B9E4B93}" presName="sibSpaceTwo" presStyleCnt="0"/>
      <dgm:spPr/>
    </dgm:pt>
    <dgm:pt modelId="{29322714-032C-489C-B83B-8DB5EFC28F11}" type="pres">
      <dgm:prSet presAssocID="{6952EF68-0F50-45AF-9639-75D2EC6E0C87}" presName="vertTwo" presStyleCnt="0"/>
      <dgm:spPr/>
    </dgm:pt>
    <dgm:pt modelId="{D8CB1559-169B-4985-BCF1-DA5E8379964F}" type="pres">
      <dgm:prSet presAssocID="{6952EF68-0F50-45AF-9639-75D2EC6E0C87}" presName="txTwo" presStyleLbl="node2" presStyleIdx="1" presStyleCnt="2">
        <dgm:presLayoutVars>
          <dgm:chPref val="3"/>
        </dgm:presLayoutVars>
      </dgm:prSet>
      <dgm:spPr/>
    </dgm:pt>
    <dgm:pt modelId="{6CB976A1-FF1C-409F-AE3A-56021994E34A}" type="pres">
      <dgm:prSet presAssocID="{6952EF68-0F50-45AF-9639-75D2EC6E0C87}" presName="horzTwo" presStyleCnt="0"/>
      <dgm:spPr/>
    </dgm:pt>
  </dgm:ptLst>
  <dgm:cxnLst>
    <dgm:cxn modelId="{B947A203-1C33-44C3-95B5-37FCAAA05996}" type="presOf" srcId="{6952EF68-0F50-45AF-9639-75D2EC6E0C87}" destId="{D8CB1559-169B-4985-BCF1-DA5E8379964F}" srcOrd="0" destOrd="0" presId="urn:microsoft.com/office/officeart/2005/8/layout/hierarchy4"/>
    <dgm:cxn modelId="{328E7112-1857-4D2B-AC3A-CC914D36A482}" type="presOf" srcId="{AB1F3B7A-8B83-46CE-9D34-90B85F055F58}" destId="{0A4F1333-190E-49D0-A864-8898C01FDA9F}" srcOrd="0" destOrd="0" presId="urn:microsoft.com/office/officeart/2005/8/layout/hierarchy4"/>
    <dgm:cxn modelId="{12935D33-1386-4DCA-8544-BE6DAD71FF80}" srcId="{AB1F3B7A-8B83-46CE-9D34-90B85F055F58}" destId="{75AAFA74-18BE-4F85-891D-B1EA1B0AA50C}" srcOrd="0" destOrd="0" parTransId="{4E06E50C-F8D0-4EA5-86BB-772A947500C4}" sibTransId="{C33D5F1F-D73F-4575-94B7-133A3B9E4B93}"/>
    <dgm:cxn modelId="{23494556-4155-455D-A698-8B893921C3E4}" srcId="{D2E96815-7ACD-42C2-B7A2-189F343ECA41}" destId="{AB1F3B7A-8B83-46CE-9D34-90B85F055F58}" srcOrd="0" destOrd="0" parTransId="{B9D271E2-1D9C-4DD3-B915-D33D43F14A6C}" sibTransId="{8AD50D84-7738-4505-9DAC-965431A14DFE}"/>
    <dgm:cxn modelId="{7A082678-0A8A-4B69-96C5-303CF3C8A2C9}" srcId="{AB1F3B7A-8B83-46CE-9D34-90B85F055F58}" destId="{6952EF68-0F50-45AF-9639-75D2EC6E0C87}" srcOrd="1" destOrd="0" parTransId="{7C5A49CF-2314-4BFD-86F9-0DBFE0CFA76D}" sibTransId="{02E57FA4-72EF-4635-9FCC-0FFAB20B163C}"/>
    <dgm:cxn modelId="{7B997EC1-D2A5-461D-B85A-DA97D86E4A8F}" type="presOf" srcId="{75AAFA74-18BE-4F85-891D-B1EA1B0AA50C}" destId="{2ACDF70E-B2E2-4FD8-90B9-CDEA9D0E40D7}" srcOrd="0" destOrd="0" presId="urn:microsoft.com/office/officeart/2005/8/layout/hierarchy4"/>
    <dgm:cxn modelId="{D712D8FC-32F3-4658-AD18-E53F839D305E}" type="presOf" srcId="{D2E96815-7ACD-42C2-B7A2-189F343ECA41}" destId="{A5B044B8-B9F0-46AE-9DE8-3639396078CE}" srcOrd="0" destOrd="0" presId="urn:microsoft.com/office/officeart/2005/8/layout/hierarchy4"/>
    <dgm:cxn modelId="{4AB7FE41-5D75-4E45-968F-5984D616C19D}" type="presParOf" srcId="{A5B044B8-B9F0-46AE-9DE8-3639396078CE}" destId="{3E5E2786-A0D3-44B9-A045-0B7D6C5971ED}" srcOrd="0" destOrd="0" presId="urn:microsoft.com/office/officeart/2005/8/layout/hierarchy4"/>
    <dgm:cxn modelId="{AF1AF2EC-2321-410F-A951-9368E81D6D96}" type="presParOf" srcId="{3E5E2786-A0D3-44B9-A045-0B7D6C5971ED}" destId="{0A4F1333-190E-49D0-A864-8898C01FDA9F}" srcOrd="0" destOrd="0" presId="urn:microsoft.com/office/officeart/2005/8/layout/hierarchy4"/>
    <dgm:cxn modelId="{AFBDABAB-1D6B-4809-8701-B940C5C03C3F}" type="presParOf" srcId="{3E5E2786-A0D3-44B9-A045-0B7D6C5971ED}" destId="{F8011CAA-5489-4D10-B3C7-EDC7C3C3A8C2}" srcOrd="1" destOrd="0" presId="urn:microsoft.com/office/officeart/2005/8/layout/hierarchy4"/>
    <dgm:cxn modelId="{7B0FFADF-181B-4ED0-AAD8-18C86EBC07F8}" type="presParOf" srcId="{3E5E2786-A0D3-44B9-A045-0B7D6C5971ED}" destId="{1AED5FC9-5C49-4F3B-BF4B-695BE1056086}" srcOrd="2" destOrd="0" presId="urn:microsoft.com/office/officeart/2005/8/layout/hierarchy4"/>
    <dgm:cxn modelId="{3F8186FB-090E-4EFF-B588-D610C380124B}" type="presParOf" srcId="{1AED5FC9-5C49-4F3B-BF4B-695BE1056086}" destId="{7809A996-8CA5-438A-B28C-213A8E574C1E}" srcOrd="0" destOrd="0" presId="urn:microsoft.com/office/officeart/2005/8/layout/hierarchy4"/>
    <dgm:cxn modelId="{34C2B427-01A5-403A-8F20-179B48497C04}" type="presParOf" srcId="{7809A996-8CA5-438A-B28C-213A8E574C1E}" destId="{2ACDF70E-B2E2-4FD8-90B9-CDEA9D0E40D7}" srcOrd="0" destOrd="0" presId="urn:microsoft.com/office/officeart/2005/8/layout/hierarchy4"/>
    <dgm:cxn modelId="{E80F0141-1596-43FE-A0A2-685084F4ED9A}" type="presParOf" srcId="{7809A996-8CA5-438A-B28C-213A8E574C1E}" destId="{C3A1BD54-1689-45A1-8035-BB0B16613639}" srcOrd="1" destOrd="0" presId="urn:microsoft.com/office/officeart/2005/8/layout/hierarchy4"/>
    <dgm:cxn modelId="{5E782748-22D5-4B26-8BAC-53C3F4C84F1A}" type="presParOf" srcId="{1AED5FC9-5C49-4F3B-BF4B-695BE1056086}" destId="{FA91DA66-C0EE-4CC7-AFB5-4C6B31AC3A52}" srcOrd="1" destOrd="0" presId="urn:microsoft.com/office/officeart/2005/8/layout/hierarchy4"/>
    <dgm:cxn modelId="{FBE0638D-F098-4B4D-8299-EAA21A867EB0}" type="presParOf" srcId="{1AED5FC9-5C49-4F3B-BF4B-695BE1056086}" destId="{29322714-032C-489C-B83B-8DB5EFC28F11}" srcOrd="2" destOrd="0" presId="urn:microsoft.com/office/officeart/2005/8/layout/hierarchy4"/>
    <dgm:cxn modelId="{E43FB98B-0778-4C7D-B6EC-4A9691C19080}" type="presParOf" srcId="{29322714-032C-489C-B83B-8DB5EFC28F11}" destId="{D8CB1559-169B-4985-BCF1-DA5E8379964F}" srcOrd="0" destOrd="0" presId="urn:microsoft.com/office/officeart/2005/8/layout/hierarchy4"/>
    <dgm:cxn modelId="{E7737302-6526-4970-8427-B61C1190A7BC}" type="presParOf" srcId="{29322714-032C-489C-B83B-8DB5EFC28F11}" destId="{6CB976A1-FF1C-409F-AE3A-56021994E3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C15BFB3-0CB5-4A48-90FB-D565176746F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uk-UA"/>
        </a:p>
      </dgm:t>
    </dgm:pt>
    <dgm:pt modelId="{95C8F49B-3625-4F29-B069-F0AEABDDF42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Фактори, що актуалізують проблеми співвідношення міжнародного та внутрішньодержавного права (продовження)</a:t>
          </a:r>
        </a:p>
      </dgm:t>
    </dgm:pt>
    <dgm:pt modelId="{8442DC42-932D-4B60-B2AF-0D974F00FE32}" type="parTrans" cxnId="{C99CEA8D-0C19-427E-9302-2B08ADE68AEA}">
      <dgm:prSet/>
      <dgm:spPr/>
      <dgm:t>
        <a:bodyPr/>
        <a:lstStyle/>
        <a:p>
          <a:endParaRPr lang="uk-UA"/>
        </a:p>
      </dgm:t>
    </dgm:pt>
    <dgm:pt modelId="{DE05B1CF-F433-4C81-9F40-220518024CAD}" type="sibTrans" cxnId="{C99CEA8D-0C19-427E-9302-2B08ADE68AEA}">
      <dgm:prSet/>
      <dgm:spPr/>
      <dgm:t>
        <a:bodyPr/>
        <a:lstStyle/>
        <a:p>
          <a:endParaRPr lang="uk-UA"/>
        </a:p>
      </dgm:t>
    </dgm:pt>
    <dgm:pt modelId="{99ACE970-E7DA-489C-99AF-3E46674C1313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інтернаціоналізація виробництва, залучення в систему міжнародного розподілу праці все більшої кількості держав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28932A-49CF-4682-A8C6-98D97F76B9A5}" type="parTrans" cxnId="{B3429963-0D6B-493F-8D30-679E82F01349}">
      <dgm:prSet/>
      <dgm:spPr/>
      <dgm:t>
        <a:bodyPr/>
        <a:lstStyle/>
        <a:p>
          <a:endParaRPr lang="ru-RU"/>
        </a:p>
      </dgm:t>
    </dgm:pt>
    <dgm:pt modelId="{29BA655F-28A4-4EF4-B20E-216A6AE1441E}" type="sibTrans" cxnId="{B3429963-0D6B-493F-8D30-679E82F01349}">
      <dgm:prSet/>
      <dgm:spPr/>
      <dgm:t>
        <a:bodyPr/>
        <a:lstStyle/>
        <a:p>
          <a:endParaRPr lang="ru-RU"/>
        </a:p>
      </dgm:t>
    </dgm:pt>
    <dgm:pt modelId="{D6341BFB-9665-465D-89E2-8FB4C7CAD938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вирівнювання різниці в розвитку між провідними та відсталими країнами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776B0-AC42-4E58-82CF-D6644C0CD871}" type="parTrans" cxnId="{2FF97DD3-2175-4016-93CC-0C4BB6B86A9E}">
      <dgm:prSet/>
      <dgm:spPr/>
      <dgm:t>
        <a:bodyPr/>
        <a:lstStyle/>
        <a:p>
          <a:endParaRPr lang="ru-RU"/>
        </a:p>
      </dgm:t>
    </dgm:pt>
    <dgm:pt modelId="{09B7E256-BDD0-434D-8CBA-E2BC7F32AF9C}" type="sibTrans" cxnId="{2FF97DD3-2175-4016-93CC-0C4BB6B86A9E}">
      <dgm:prSet/>
      <dgm:spPr/>
      <dgm:t>
        <a:bodyPr/>
        <a:lstStyle/>
        <a:p>
          <a:endParaRPr lang="ru-RU"/>
        </a:p>
      </dgm:t>
    </dgm:pt>
    <dgm:pt modelId="{0DA2F393-4893-4BD7-9E4D-0309F1964791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розв’язання глобальних проблем охорони природи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882C6-C625-4DB7-ACAA-A2EA40E3E04C}" type="parTrans" cxnId="{FB6E85F7-E21C-4F43-A388-D2536456D21E}">
      <dgm:prSet/>
      <dgm:spPr/>
      <dgm:t>
        <a:bodyPr/>
        <a:lstStyle/>
        <a:p>
          <a:endParaRPr lang="ru-RU"/>
        </a:p>
      </dgm:t>
    </dgm:pt>
    <dgm:pt modelId="{57EAEAF9-3342-4ABE-B9A3-0BD22B380DF7}" type="sibTrans" cxnId="{FB6E85F7-E21C-4F43-A388-D2536456D21E}">
      <dgm:prSet/>
      <dgm:spPr/>
      <dgm:t>
        <a:bodyPr/>
        <a:lstStyle/>
        <a:p>
          <a:endParaRPr lang="ru-RU"/>
        </a:p>
      </dgm:t>
    </dgm:pt>
    <dgm:pt modelId="{829AB1AD-44B8-4837-A04E-2ACDC3758B6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врегулювання освоєння та використання відкритого моря, космічного простору, Антарктиди та інших об’єктів з міжнародно-правовим статусом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02ADA-0291-4EF7-A1A7-F7212172518B}" type="parTrans" cxnId="{496EE7C6-CFC7-44D4-ABD9-D0811280BCD9}">
      <dgm:prSet/>
      <dgm:spPr/>
      <dgm:t>
        <a:bodyPr/>
        <a:lstStyle/>
        <a:p>
          <a:endParaRPr lang="ru-RU"/>
        </a:p>
      </dgm:t>
    </dgm:pt>
    <dgm:pt modelId="{C25A89E8-47A6-4B5A-9260-F799F34F1F04}" type="sibTrans" cxnId="{496EE7C6-CFC7-44D4-ABD9-D0811280BCD9}">
      <dgm:prSet/>
      <dgm:spPr/>
      <dgm:t>
        <a:bodyPr/>
        <a:lstStyle/>
        <a:p>
          <a:endParaRPr lang="ru-RU"/>
        </a:p>
      </dgm:t>
    </dgm:pt>
    <dgm:pt modelId="{466EF1E2-96E7-4ABE-B1BD-E78A47026971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культурного розвитку та культурного</a:t>
          </a:r>
          <a:b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діалогу між країнами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72CCA-5C64-44BD-9B34-8E73DB7933D2}" type="parTrans" cxnId="{D3C6A097-BD50-4F53-92BD-636D37206E39}">
      <dgm:prSet/>
      <dgm:spPr/>
      <dgm:t>
        <a:bodyPr/>
        <a:lstStyle/>
        <a:p>
          <a:endParaRPr lang="ru-RU"/>
        </a:p>
      </dgm:t>
    </dgm:pt>
    <dgm:pt modelId="{03A12D4F-9419-44FF-81F3-028490E63564}" type="sibTrans" cxnId="{D3C6A097-BD50-4F53-92BD-636D37206E39}">
      <dgm:prSet/>
      <dgm:spPr/>
      <dgm:t>
        <a:bodyPr/>
        <a:lstStyle/>
        <a:p>
          <a:endParaRPr lang="ru-RU"/>
        </a:p>
      </dgm:t>
    </dgm:pt>
    <dgm:pt modelId="{7ACAB0FA-2AB8-4FCC-B9A5-AF3AD2557B9C}" type="pres">
      <dgm:prSet presAssocID="{1C15BFB3-0CB5-4A48-90FB-D565176746F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1EAF538-9DE0-4B59-AF24-A531545F8361}" type="pres">
      <dgm:prSet presAssocID="{95C8F49B-3625-4F29-B069-F0AEABDDF427}" presName="root1" presStyleCnt="0"/>
      <dgm:spPr/>
    </dgm:pt>
    <dgm:pt modelId="{B676E923-95DA-44B9-8325-923BDC30F0E2}" type="pres">
      <dgm:prSet presAssocID="{95C8F49B-3625-4F29-B069-F0AEABDDF427}" presName="LevelOneTextNode" presStyleLbl="node0" presStyleIdx="0" presStyleCnt="1" custScaleX="235166">
        <dgm:presLayoutVars>
          <dgm:chPref val="3"/>
        </dgm:presLayoutVars>
      </dgm:prSet>
      <dgm:spPr/>
    </dgm:pt>
    <dgm:pt modelId="{8C32BB7D-E2BC-4739-874B-F56E969ACFD6}" type="pres">
      <dgm:prSet presAssocID="{95C8F49B-3625-4F29-B069-F0AEABDDF427}" presName="level2hierChild" presStyleCnt="0"/>
      <dgm:spPr/>
    </dgm:pt>
    <dgm:pt modelId="{B8FEE67E-1F6F-4C19-BB66-7B938E32F6FB}" type="pres">
      <dgm:prSet presAssocID="{5E28932A-49CF-4682-A8C6-98D97F76B9A5}" presName="conn2-1" presStyleLbl="parChTrans1D2" presStyleIdx="0" presStyleCnt="5"/>
      <dgm:spPr/>
    </dgm:pt>
    <dgm:pt modelId="{FBFB2820-1DE6-4B88-A38B-17B56B976AB2}" type="pres">
      <dgm:prSet presAssocID="{5E28932A-49CF-4682-A8C6-98D97F76B9A5}" presName="connTx" presStyleLbl="parChTrans1D2" presStyleIdx="0" presStyleCnt="5"/>
      <dgm:spPr/>
    </dgm:pt>
    <dgm:pt modelId="{F6809967-7572-4E65-84FA-78CECB2BA286}" type="pres">
      <dgm:prSet presAssocID="{99ACE970-E7DA-489C-99AF-3E46674C1313}" presName="root2" presStyleCnt="0"/>
      <dgm:spPr/>
    </dgm:pt>
    <dgm:pt modelId="{B829EE70-2308-4AE1-8808-1762D83CA3A7}" type="pres">
      <dgm:prSet presAssocID="{99ACE970-E7DA-489C-99AF-3E46674C1313}" presName="LevelTwoTextNode" presStyleLbl="node2" presStyleIdx="0" presStyleCnt="5" custScaleX="244266" custScaleY="108206">
        <dgm:presLayoutVars>
          <dgm:chPref val="3"/>
        </dgm:presLayoutVars>
      </dgm:prSet>
      <dgm:spPr/>
    </dgm:pt>
    <dgm:pt modelId="{BD55D502-74FB-4217-9C9D-DF5D13BED4CA}" type="pres">
      <dgm:prSet presAssocID="{99ACE970-E7DA-489C-99AF-3E46674C1313}" presName="level3hierChild" presStyleCnt="0"/>
      <dgm:spPr/>
    </dgm:pt>
    <dgm:pt modelId="{BB37282E-4EA3-4155-9AAE-2CD9C4C8B705}" type="pres">
      <dgm:prSet presAssocID="{F6B776B0-AC42-4E58-82CF-D6644C0CD871}" presName="conn2-1" presStyleLbl="parChTrans1D2" presStyleIdx="1" presStyleCnt="5"/>
      <dgm:spPr/>
    </dgm:pt>
    <dgm:pt modelId="{4CDFA44A-3C7C-416B-B2D6-FF8DCC35AD38}" type="pres">
      <dgm:prSet presAssocID="{F6B776B0-AC42-4E58-82CF-D6644C0CD871}" presName="connTx" presStyleLbl="parChTrans1D2" presStyleIdx="1" presStyleCnt="5"/>
      <dgm:spPr/>
    </dgm:pt>
    <dgm:pt modelId="{6ECE4172-90CA-4A7B-925E-DFAEBCC05C04}" type="pres">
      <dgm:prSet presAssocID="{D6341BFB-9665-465D-89E2-8FB4C7CAD938}" presName="root2" presStyleCnt="0"/>
      <dgm:spPr/>
    </dgm:pt>
    <dgm:pt modelId="{D91A114C-7AC7-49E4-8D01-612EDAF267B5}" type="pres">
      <dgm:prSet presAssocID="{D6341BFB-9665-465D-89E2-8FB4C7CAD938}" presName="LevelTwoTextNode" presStyleLbl="node2" presStyleIdx="1" presStyleCnt="5" custScaleX="244266">
        <dgm:presLayoutVars>
          <dgm:chPref val="3"/>
        </dgm:presLayoutVars>
      </dgm:prSet>
      <dgm:spPr/>
    </dgm:pt>
    <dgm:pt modelId="{416BFE6A-C7A5-4DA9-803A-CB4A58B4CFEC}" type="pres">
      <dgm:prSet presAssocID="{D6341BFB-9665-465D-89E2-8FB4C7CAD938}" presName="level3hierChild" presStyleCnt="0"/>
      <dgm:spPr/>
    </dgm:pt>
    <dgm:pt modelId="{F6A427DC-8D95-470E-96CD-7E8D6C6DE63B}" type="pres">
      <dgm:prSet presAssocID="{471882C6-C625-4DB7-ACAA-A2EA40E3E04C}" presName="conn2-1" presStyleLbl="parChTrans1D2" presStyleIdx="2" presStyleCnt="5"/>
      <dgm:spPr/>
    </dgm:pt>
    <dgm:pt modelId="{5D72C97E-F5B4-4412-89A4-3D28153D9B6E}" type="pres">
      <dgm:prSet presAssocID="{471882C6-C625-4DB7-ACAA-A2EA40E3E04C}" presName="connTx" presStyleLbl="parChTrans1D2" presStyleIdx="2" presStyleCnt="5"/>
      <dgm:spPr/>
    </dgm:pt>
    <dgm:pt modelId="{4EE7B55F-4414-4E03-9BA8-BCD19461DA19}" type="pres">
      <dgm:prSet presAssocID="{0DA2F393-4893-4BD7-9E4D-0309F1964791}" presName="root2" presStyleCnt="0"/>
      <dgm:spPr/>
    </dgm:pt>
    <dgm:pt modelId="{4C7DCB80-7E5D-469F-B67A-91A2415CFFFF}" type="pres">
      <dgm:prSet presAssocID="{0DA2F393-4893-4BD7-9E4D-0309F1964791}" presName="LevelTwoTextNode" presStyleLbl="node2" presStyleIdx="2" presStyleCnt="5" custScaleX="244266" custScaleY="62317">
        <dgm:presLayoutVars>
          <dgm:chPref val="3"/>
        </dgm:presLayoutVars>
      </dgm:prSet>
      <dgm:spPr/>
    </dgm:pt>
    <dgm:pt modelId="{5BE729A3-6DE5-4A5B-978E-5BC9F178831D}" type="pres">
      <dgm:prSet presAssocID="{0DA2F393-4893-4BD7-9E4D-0309F1964791}" presName="level3hierChild" presStyleCnt="0"/>
      <dgm:spPr/>
    </dgm:pt>
    <dgm:pt modelId="{E695680C-173C-48F6-A0DC-7B7B4E142F42}" type="pres">
      <dgm:prSet presAssocID="{F2902ADA-0291-4EF7-A1A7-F7212172518B}" presName="conn2-1" presStyleLbl="parChTrans1D2" presStyleIdx="3" presStyleCnt="5"/>
      <dgm:spPr/>
    </dgm:pt>
    <dgm:pt modelId="{7A20AB26-A079-4FEF-914F-1CAAB87AEEB5}" type="pres">
      <dgm:prSet presAssocID="{F2902ADA-0291-4EF7-A1A7-F7212172518B}" presName="connTx" presStyleLbl="parChTrans1D2" presStyleIdx="3" presStyleCnt="5"/>
      <dgm:spPr/>
    </dgm:pt>
    <dgm:pt modelId="{79AF49CC-F08D-4FDC-9E27-108C1DA131AB}" type="pres">
      <dgm:prSet presAssocID="{829AB1AD-44B8-4837-A04E-2ACDC3758B6A}" presName="root2" presStyleCnt="0"/>
      <dgm:spPr/>
    </dgm:pt>
    <dgm:pt modelId="{BAE559D8-4C1B-4B79-B896-78BC0936C8FB}" type="pres">
      <dgm:prSet presAssocID="{829AB1AD-44B8-4837-A04E-2ACDC3758B6A}" presName="LevelTwoTextNode" presStyleLbl="node2" presStyleIdx="3" presStyleCnt="5" custScaleX="244266" custScaleY="110005">
        <dgm:presLayoutVars>
          <dgm:chPref val="3"/>
        </dgm:presLayoutVars>
      </dgm:prSet>
      <dgm:spPr/>
    </dgm:pt>
    <dgm:pt modelId="{D801AD24-4C2D-43BE-88F9-B6B914960053}" type="pres">
      <dgm:prSet presAssocID="{829AB1AD-44B8-4837-A04E-2ACDC3758B6A}" presName="level3hierChild" presStyleCnt="0"/>
      <dgm:spPr/>
    </dgm:pt>
    <dgm:pt modelId="{853A154A-307F-4C97-8DB0-3CF79FDC022C}" type="pres">
      <dgm:prSet presAssocID="{94472CCA-5C64-44BD-9B34-8E73DB7933D2}" presName="conn2-1" presStyleLbl="parChTrans1D2" presStyleIdx="4" presStyleCnt="5"/>
      <dgm:spPr/>
    </dgm:pt>
    <dgm:pt modelId="{C2936AEB-C1BA-4639-A0F0-FF61B86966CC}" type="pres">
      <dgm:prSet presAssocID="{94472CCA-5C64-44BD-9B34-8E73DB7933D2}" presName="connTx" presStyleLbl="parChTrans1D2" presStyleIdx="4" presStyleCnt="5"/>
      <dgm:spPr/>
    </dgm:pt>
    <dgm:pt modelId="{BFDCF781-679F-4451-8200-1DF6C5ABE190}" type="pres">
      <dgm:prSet presAssocID="{466EF1E2-96E7-4ABE-B1BD-E78A47026971}" presName="root2" presStyleCnt="0"/>
      <dgm:spPr/>
    </dgm:pt>
    <dgm:pt modelId="{9FD97982-AE9E-4028-B113-B77236B8F30B}" type="pres">
      <dgm:prSet presAssocID="{466EF1E2-96E7-4ABE-B1BD-E78A47026971}" presName="LevelTwoTextNode" presStyleLbl="node2" presStyleIdx="4" presStyleCnt="5" custScaleX="244266" custScaleY="103040">
        <dgm:presLayoutVars>
          <dgm:chPref val="3"/>
        </dgm:presLayoutVars>
      </dgm:prSet>
      <dgm:spPr/>
    </dgm:pt>
    <dgm:pt modelId="{9A4B446A-73CD-4091-B5B6-3527616C8879}" type="pres">
      <dgm:prSet presAssocID="{466EF1E2-96E7-4ABE-B1BD-E78A47026971}" presName="level3hierChild" presStyleCnt="0"/>
      <dgm:spPr/>
    </dgm:pt>
  </dgm:ptLst>
  <dgm:cxnLst>
    <dgm:cxn modelId="{9AE1A003-E636-47BC-8100-4326154F08C5}" type="presOf" srcId="{94472CCA-5C64-44BD-9B34-8E73DB7933D2}" destId="{853A154A-307F-4C97-8DB0-3CF79FDC022C}" srcOrd="0" destOrd="0" presId="urn:microsoft.com/office/officeart/2008/layout/HorizontalMultiLevelHierarchy"/>
    <dgm:cxn modelId="{E9F0F50E-169E-4254-94E2-D653D7F93B77}" type="presOf" srcId="{99ACE970-E7DA-489C-99AF-3E46674C1313}" destId="{B829EE70-2308-4AE1-8808-1762D83CA3A7}" srcOrd="0" destOrd="0" presId="urn:microsoft.com/office/officeart/2008/layout/HorizontalMultiLevelHierarchy"/>
    <dgm:cxn modelId="{29228013-0A97-4BF3-AB7B-CF0EC017B62C}" type="presOf" srcId="{829AB1AD-44B8-4837-A04E-2ACDC3758B6A}" destId="{BAE559D8-4C1B-4B79-B896-78BC0936C8FB}" srcOrd="0" destOrd="0" presId="urn:microsoft.com/office/officeart/2008/layout/HorizontalMultiLevelHierarchy"/>
    <dgm:cxn modelId="{723D9D1E-EE62-4C51-A447-6BD5609433B4}" type="presOf" srcId="{F2902ADA-0291-4EF7-A1A7-F7212172518B}" destId="{E695680C-173C-48F6-A0DC-7B7B4E142F42}" srcOrd="0" destOrd="0" presId="urn:microsoft.com/office/officeart/2008/layout/HorizontalMultiLevelHierarchy"/>
    <dgm:cxn modelId="{4861A334-CA07-4312-A7EF-0E8EFB8A985C}" type="presOf" srcId="{1C15BFB3-0CB5-4A48-90FB-D565176746F0}" destId="{7ACAB0FA-2AB8-4FCC-B9A5-AF3AD2557B9C}" srcOrd="0" destOrd="0" presId="urn:microsoft.com/office/officeart/2008/layout/HorizontalMultiLevelHierarchy"/>
    <dgm:cxn modelId="{B3429963-0D6B-493F-8D30-679E82F01349}" srcId="{95C8F49B-3625-4F29-B069-F0AEABDDF427}" destId="{99ACE970-E7DA-489C-99AF-3E46674C1313}" srcOrd="0" destOrd="0" parTransId="{5E28932A-49CF-4682-A8C6-98D97F76B9A5}" sibTransId="{29BA655F-28A4-4EF4-B20E-216A6AE1441E}"/>
    <dgm:cxn modelId="{B3B5C963-8CEB-4F64-B1A1-B06E3E3DE626}" type="presOf" srcId="{5E28932A-49CF-4682-A8C6-98D97F76B9A5}" destId="{B8FEE67E-1F6F-4C19-BB66-7B938E32F6FB}" srcOrd="0" destOrd="0" presId="urn:microsoft.com/office/officeart/2008/layout/HorizontalMultiLevelHierarchy"/>
    <dgm:cxn modelId="{2C016067-1A87-4117-B6AE-7DC82478C55A}" type="presOf" srcId="{95C8F49B-3625-4F29-B069-F0AEABDDF427}" destId="{B676E923-95DA-44B9-8325-923BDC30F0E2}" srcOrd="0" destOrd="0" presId="urn:microsoft.com/office/officeart/2008/layout/HorizontalMultiLevelHierarchy"/>
    <dgm:cxn modelId="{06FDB66F-768F-4735-B19B-81529D957291}" type="presOf" srcId="{F6B776B0-AC42-4E58-82CF-D6644C0CD871}" destId="{BB37282E-4EA3-4155-9AAE-2CD9C4C8B705}" srcOrd="0" destOrd="0" presId="urn:microsoft.com/office/officeart/2008/layout/HorizontalMultiLevelHierarchy"/>
    <dgm:cxn modelId="{DE3F965A-59DF-4F73-B07C-6C6640A2F8BD}" type="presOf" srcId="{F2902ADA-0291-4EF7-A1A7-F7212172518B}" destId="{7A20AB26-A079-4FEF-914F-1CAAB87AEEB5}" srcOrd="1" destOrd="0" presId="urn:microsoft.com/office/officeart/2008/layout/HorizontalMultiLevelHierarchy"/>
    <dgm:cxn modelId="{66CD398A-E502-4302-BAD5-CFC89A0389DE}" type="presOf" srcId="{0DA2F393-4893-4BD7-9E4D-0309F1964791}" destId="{4C7DCB80-7E5D-469F-B67A-91A2415CFFFF}" srcOrd="0" destOrd="0" presId="urn:microsoft.com/office/officeart/2008/layout/HorizontalMultiLevelHierarchy"/>
    <dgm:cxn modelId="{C99CEA8D-0C19-427E-9302-2B08ADE68AEA}" srcId="{1C15BFB3-0CB5-4A48-90FB-D565176746F0}" destId="{95C8F49B-3625-4F29-B069-F0AEABDDF427}" srcOrd="0" destOrd="0" parTransId="{8442DC42-932D-4B60-B2AF-0D974F00FE32}" sibTransId="{DE05B1CF-F433-4C81-9F40-220518024CAD}"/>
    <dgm:cxn modelId="{D3C6A097-BD50-4F53-92BD-636D37206E39}" srcId="{95C8F49B-3625-4F29-B069-F0AEABDDF427}" destId="{466EF1E2-96E7-4ABE-B1BD-E78A47026971}" srcOrd="4" destOrd="0" parTransId="{94472CCA-5C64-44BD-9B34-8E73DB7933D2}" sibTransId="{03A12D4F-9419-44FF-81F3-028490E63564}"/>
    <dgm:cxn modelId="{1346279D-2CCC-4DDE-8EEF-4D16E4F36009}" type="presOf" srcId="{F6B776B0-AC42-4E58-82CF-D6644C0CD871}" destId="{4CDFA44A-3C7C-416B-B2D6-FF8DCC35AD38}" srcOrd="1" destOrd="0" presId="urn:microsoft.com/office/officeart/2008/layout/HorizontalMultiLevelHierarchy"/>
    <dgm:cxn modelId="{9C311D9E-33B9-4EF8-B5BB-12F266B90969}" type="presOf" srcId="{466EF1E2-96E7-4ABE-B1BD-E78A47026971}" destId="{9FD97982-AE9E-4028-B113-B77236B8F30B}" srcOrd="0" destOrd="0" presId="urn:microsoft.com/office/officeart/2008/layout/HorizontalMultiLevelHierarchy"/>
    <dgm:cxn modelId="{5EE3C9B3-E856-48AE-9155-C2690F45AE88}" type="presOf" srcId="{471882C6-C625-4DB7-ACAA-A2EA40E3E04C}" destId="{5D72C97E-F5B4-4412-89A4-3D28153D9B6E}" srcOrd="1" destOrd="0" presId="urn:microsoft.com/office/officeart/2008/layout/HorizontalMultiLevelHierarchy"/>
    <dgm:cxn modelId="{3DB0CAC6-FCE5-4FB6-9653-7475F89EACB6}" type="presOf" srcId="{D6341BFB-9665-465D-89E2-8FB4C7CAD938}" destId="{D91A114C-7AC7-49E4-8D01-612EDAF267B5}" srcOrd="0" destOrd="0" presId="urn:microsoft.com/office/officeart/2008/layout/HorizontalMultiLevelHierarchy"/>
    <dgm:cxn modelId="{496EE7C6-CFC7-44D4-ABD9-D0811280BCD9}" srcId="{95C8F49B-3625-4F29-B069-F0AEABDDF427}" destId="{829AB1AD-44B8-4837-A04E-2ACDC3758B6A}" srcOrd="3" destOrd="0" parTransId="{F2902ADA-0291-4EF7-A1A7-F7212172518B}" sibTransId="{C25A89E8-47A6-4B5A-9260-F799F34F1F04}"/>
    <dgm:cxn modelId="{2FF97DD3-2175-4016-93CC-0C4BB6B86A9E}" srcId="{95C8F49B-3625-4F29-B069-F0AEABDDF427}" destId="{D6341BFB-9665-465D-89E2-8FB4C7CAD938}" srcOrd="1" destOrd="0" parTransId="{F6B776B0-AC42-4E58-82CF-D6644C0CD871}" sibTransId="{09B7E256-BDD0-434D-8CBA-E2BC7F32AF9C}"/>
    <dgm:cxn modelId="{4AC877D6-C8C5-4479-9F63-BDB594E7C413}" type="presOf" srcId="{94472CCA-5C64-44BD-9B34-8E73DB7933D2}" destId="{C2936AEB-C1BA-4639-A0F0-FF61B86966CC}" srcOrd="1" destOrd="0" presId="urn:microsoft.com/office/officeart/2008/layout/HorizontalMultiLevelHierarchy"/>
    <dgm:cxn modelId="{5A9372DE-1523-48CE-8E43-5C5853E186D0}" type="presOf" srcId="{471882C6-C625-4DB7-ACAA-A2EA40E3E04C}" destId="{F6A427DC-8D95-470E-96CD-7E8D6C6DE63B}" srcOrd="0" destOrd="0" presId="urn:microsoft.com/office/officeart/2008/layout/HorizontalMultiLevelHierarchy"/>
    <dgm:cxn modelId="{FB6E85F7-E21C-4F43-A388-D2536456D21E}" srcId="{95C8F49B-3625-4F29-B069-F0AEABDDF427}" destId="{0DA2F393-4893-4BD7-9E4D-0309F1964791}" srcOrd="2" destOrd="0" parTransId="{471882C6-C625-4DB7-ACAA-A2EA40E3E04C}" sibTransId="{57EAEAF9-3342-4ABE-B9A3-0BD22B380DF7}"/>
    <dgm:cxn modelId="{0FD235FA-5B24-4A5F-88A3-EBA4DA9B830B}" type="presOf" srcId="{5E28932A-49CF-4682-A8C6-98D97F76B9A5}" destId="{FBFB2820-1DE6-4B88-A38B-17B56B976AB2}" srcOrd="1" destOrd="0" presId="urn:microsoft.com/office/officeart/2008/layout/HorizontalMultiLevelHierarchy"/>
    <dgm:cxn modelId="{113027B0-D6A7-4B2B-911E-711E088B705A}" type="presParOf" srcId="{7ACAB0FA-2AB8-4FCC-B9A5-AF3AD2557B9C}" destId="{91EAF538-9DE0-4B59-AF24-A531545F8361}" srcOrd="0" destOrd="0" presId="urn:microsoft.com/office/officeart/2008/layout/HorizontalMultiLevelHierarchy"/>
    <dgm:cxn modelId="{6770B9E6-4651-40F1-BF61-A2C92ABCCFA9}" type="presParOf" srcId="{91EAF538-9DE0-4B59-AF24-A531545F8361}" destId="{B676E923-95DA-44B9-8325-923BDC30F0E2}" srcOrd="0" destOrd="0" presId="urn:microsoft.com/office/officeart/2008/layout/HorizontalMultiLevelHierarchy"/>
    <dgm:cxn modelId="{41607C09-DCCA-4E8E-B9F6-F60FE89757D6}" type="presParOf" srcId="{91EAF538-9DE0-4B59-AF24-A531545F8361}" destId="{8C32BB7D-E2BC-4739-874B-F56E969ACFD6}" srcOrd="1" destOrd="0" presId="urn:microsoft.com/office/officeart/2008/layout/HorizontalMultiLevelHierarchy"/>
    <dgm:cxn modelId="{4CCA1EF4-A401-4999-84D2-F66BCD3D3709}" type="presParOf" srcId="{8C32BB7D-E2BC-4739-874B-F56E969ACFD6}" destId="{B8FEE67E-1F6F-4C19-BB66-7B938E32F6FB}" srcOrd="0" destOrd="0" presId="urn:microsoft.com/office/officeart/2008/layout/HorizontalMultiLevelHierarchy"/>
    <dgm:cxn modelId="{A09BF954-89A4-43E9-936F-645C11FCE205}" type="presParOf" srcId="{B8FEE67E-1F6F-4C19-BB66-7B938E32F6FB}" destId="{FBFB2820-1DE6-4B88-A38B-17B56B976AB2}" srcOrd="0" destOrd="0" presId="urn:microsoft.com/office/officeart/2008/layout/HorizontalMultiLevelHierarchy"/>
    <dgm:cxn modelId="{CF471B95-6AE5-4F71-9334-30673387ECEF}" type="presParOf" srcId="{8C32BB7D-E2BC-4739-874B-F56E969ACFD6}" destId="{F6809967-7572-4E65-84FA-78CECB2BA286}" srcOrd="1" destOrd="0" presId="urn:microsoft.com/office/officeart/2008/layout/HorizontalMultiLevelHierarchy"/>
    <dgm:cxn modelId="{8144F693-4AAC-4B2C-800F-81AB23DA8396}" type="presParOf" srcId="{F6809967-7572-4E65-84FA-78CECB2BA286}" destId="{B829EE70-2308-4AE1-8808-1762D83CA3A7}" srcOrd="0" destOrd="0" presId="urn:microsoft.com/office/officeart/2008/layout/HorizontalMultiLevelHierarchy"/>
    <dgm:cxn modelId="{BAFFE995-57AD-41F3-ACC5-A01F010C3C37}" type="presParOf" srcId="{F6809967-7572-4E65-84FA-78CECB2BA286}" destId="{BD55D502-74FB-4217-9C9D-DF5D13BED4CA}" srcOrd="1" destOrd="0" presId="urn:microsoft.com/office/officeart/2008/layout/HorizontalMultiLevelHierarchy"/>
    <dgm:cxn modelId="{89DC3EA9-678F-4905-9007-2AB78FAF59F6}" type="presParOf" srcId="{8C32BB7D-E2BC-4739-874B-F56E969ACFD6}" destId="{BB37282E-4EA3-4155-9AAE-2CD9C4C8B705}" srcOrd="2" destOrd="0" presId="urn:microsoft.com/office/officeart/2008/layout/HorizontalMultiLevelHierarchy"/>
    <dgm:cxn modelId="{D878C826-D3B2-4D9F-BB25-CDFE17F78AC4}" type="presParOf" srcId="{BB37282E-4EA3-4155-9AAE-2CD9C4C8B705}" destId="{4CDFA44A-3C7C-416B-B2D6-FF8DCC35AD38}" srcOrd="0" destOrd="0" presId="urn:microsoft.com/office/officeart/2008/layout/HorizontalMultiLevelHierarchy"/>
    <dgm:cxn modelId="{F77EF30A-3AA0-4CE1-BA14-6C5962B376DE}" type="presParOf" srcId="{8C32BB7D-E2BC-4739-874B-F56E969ACFD6}" destId="{6ECE4172-90CA-4A7B-925E-DFAEBCC05C04}" srcOrd="3" destOrd="0" presId="urn:microsoft.com/office/officeart/2008/layout/HorizontalMultiLevelHierarchy"/>
    <dgm:cxn modelId="{092E5648-5D19-41C6-B34A-83DA1B3A5586}" type="presParOf" srcId="{6ECE4172-90CA-4A7B-925E-DFAEBCC05C04}" destId="{D91A114C-7AC7-49E4-8D01-612EDAF267B5}" srcOrd="0" destOrd="0" presId="urn:microsoft.com/office/officeart/2008/layout/HorizontalMultiLevelHierarchy"/>
    <dgm:cxn modelId="{060562F9-2BD3-4405-9164-6050318833FC}" type="presParOf" srcId="{6ECE4172-90CA-4A7B-925E-DFAEBCC05C04}" destId="{416BFE6A-C7A5-4DA9-803A-CB4A58B4CFEC}" srcOrd="1" destOrd="0" presId="urn:microsoft.com/office/officeart/2008/layout/HorizontalMultiLevelHierarchy"/>
    <dgm:cxn modelId="{058EBC81-6CF6-4364-910E-601165C14C15}" type="presParOf" srcId="{8C32BB7D-E2BC-4739-874B-F56E969ACFD6}" destId="{F6A427DC-8D95-470E-96CD-7E8D6C6DE63B}" srcOrd="4" destOrd="0" presId="urn:microsoft.com/office/officeart/2008/layout/HorizontalMultiLevelHierarchy"/>
    <dgm:cxn modelId="{5B50BA51-A238-40CF-8350-2006A16A3A84}" type="presParOf" srcId="{F6A427DC-8D95-470E-96CD-7E8D6C6DE63B}" destId="{5D72C97E-F5B4-4412-89A4-3D28153D9B6E}" srcOrd="0" destOrd="0" presId="urn:microsoft.com/office/officeart/2008/layout/HorizontalMultiLevelHierarchy"/>
    <dgm:cxn modelId="{98815738-808F-471D-AB8E-2814C898E2A0}" type="presParOf" srcId="{8C32BB7D-E2BC-4739-874B-F56E969ACFD6}" destId="{4EE7B55F-4414-4E03-9BA8-BCD19461DA19}" srcOrd="5" destOrd="0" presId="urn:microsoft.com/office/officeart/2008/layout/HorizontalMultiLevelHierarchy"/>
    <dgm:cxn modelId="{0878C33C-A7E5-4D06-888E-31461D0DCC4D}" type="presParOf" srcId="{4EE7B55F-4414-4E03-9BA8-BCD19461DA19}" destId="{4C7DCB80-7E5D-469F-B67A-91A2415CFFFF}" srcOrd="0" destOrd="0" presId="urn:microsoft.com/office/officeart/2008/layout/HorizontalMultiLevelHierarchy"/>
    <dgm:cxn modelId="{83F343B7-A719-4CC5-B3D5-19CA48173398}" type="presParOf" srcId="{4EE7B55F-4414-4E03-9BA8-BCD19461DA19}" destId="{5BE729A3-6DE5-4A5B-978E-5BC9F178831D}" srcOrd="1" destOrd="0" presId="urn:microsoft.com/office/officeart/2008/layout/HorizontalMultiLevelHierarchy"/>
    <dgm:cxn modelId="{5AD92AFA-5FFE-497D-9046-88DE71299A64}" type="presParOf" srcId="{8C32BB7D-E2BC-4739-874B-F56E969ACFD6}" destId="{E695680C-173C-48F6-A0DC-7B7B4E142F42}" srcOrd="6" destOrd="0" presId="urn:microsoft.com/office/officeart/2008/layout/HorizontalMultiLevelHierarchy"/>
    <dgm:cxn modelId="{B5DCEDAA-D0E1-4329-A023-41D6AE565B02}" type="presParOf" srcId="{E695680C-173C-48F6-A0DC-7B7B4E142F42}" destId="{7A20AB26-A079-4FEF-914F-1CAAB87AEEB5}" srcOrd="0" destOrd="0" presId="urn:microsoft.com/office/officeart/2008/layout/HorizontalMultiLevelHierarchy"/>
    <dgm:cxn modelId="{6337F2F7-8895-4BE1-8CA6-92E321F4C559}" type="presParOf" srcId="{8C32BB7D-E2BC-4739-874B-F56E969ACFD6}" destId="{79AF49CC-F08D-4FDC-9E27-108C1DA131AB}" srcOrd="7" destOrd="0" presId="urn:microsoft.com/office/officeart/2008/layout/HorizontalMultiLevelHierarchy"/>
    <dgm:cxn modelId="{3754CF6C-6E82-414E-A5F5-3737B263FD59}" type="presParOf" srcId="{79AF49CC-F08D-4FDC-9E27-108C1DA131AB}" destId="{BAE559D8-4C1B-4B79-B896-78BC0936C8FB}" srcOrd="0" destOrd="0" presId="urn:microsoft.com/office/officeart/2008/layout/HorizontalMultiLevelHierarchy"/>
    <dgm:cxn modelId="{8D1DC07E-DC13-4848-8A87-5C1A49E67BDA}" type="presParOf" srcId="{79AF49CC-F08D-4FDC-9E27-108C1DA131AB}" destId="{D801AD24-4C2D-43BE-88F9-B6B914960053}" srcOrd="1" destOrd="0" presId="urn:microsoft.com/office/officeart/2008/layout/HorizontalMultiLevelHierarchy"/>
    <dgm:cxn modelId="{E1DCEE45-F8D1-4C74-BE0E-BA58ABD52958}" type="presParOf" srcId="{8C32BB7D-E2BC-4739-874B-F56E969ACFD6}" destId="{853A154A-307F-4C97-8DB0-3CF79FDC022C}" srcOrd="8" destOrd="0" presId="urn:microsoft.com/office/officeart/2008/layout/HorizontalMultiLevelHierarchy"/>
    <dgm:cxn modelId="{FF8E842C-96FD-46D7-94BC-9086385C688B}" type="presParOf" srcId="{853A154A-307F-4C97-8DB0-3CF79FDC022C}" destId="{C2936AEB-C1BA-4639-A0F0-FF61B86966CC}" srcOrd="0" destOrd="0" presId="urn:microsoft.com/office/officeart/2008/layout/HorizontalMultiLevelHierarchy"/>
    <dgm:cxn modelId="{45261365-93DE-4986-9C71-50B8F4177AC5}" type="presParOf" srcId="{8C32BB7D-E2BC-4739-874B-F56E969ACFD6}" destId="{BFDCF781-679F-4451-8200-1DF6C5ABE190}" srcOrd="9" destOrd="0" presId="urn:microsoft.com/office/officeart/2008/layout/HorizontalMultiLevelHierarchy"/>
    <dgm:cxn modelId="{02A204DE-CFB1-42F3-9023-35838D0A30D1}" type="presParOf" srcId="{BFDCF781-679F-4451-8200-1DF6C5ABE190}" destId="{9FD97982-AE9E-4028-B113-B77236B8F30B}" srcOrd="0" destOrd="0" presId="urn:microsoft.com/office/officeart/2008/layout/HorizontalMultiLevelHierarchy"/>
    <dgm:cxn modelId="{BE4FFCF6-B531-4972-8D6B-3C21C9632627}" type="presParOf" srcId="{BFDCF781-679F-4451-8200-1DF6C5ABE190}" destId="{9A4B446A-73CD-4091-B5B6-3527616C887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9FDE573-2367-4536-96CE-111C5688019B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7B9A0CB-148B-4608-9EB1-2217ABD02B53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uk-UA" sz="3400" b="1" u="non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Проблемні аспектами співвідношення та взаємодії міжнародного і внутрішньодержавного права</a:t>
          </a:r>
        </a:p>
      </dgm:t>
    </dgm:pt>
    <dgm:pt modelId="{FC31FCE9-CDEC-417D-A19B-C1D740807A58}" type="parTrans" cxnId="{C30C8044-F614-48B4-8A18-1CFC890DF091}">
      <dgm:prSet/>
      <dgm:spPr/>
      <dgm:t>
        <a:bodyPr/>
        <a:lstStyle/>
        <a:p>
          <a:endParaRPr lang="uk-UA"/>
        </a:p>
      </dgm:t>
    </dgm:pt>
    <dgm:pt modelId="{513DE1A0-680E-40E4-A312-A408645E0856}" type="sibTrans" cxnId="{C30C8044-F614-48B4-8A18-1CFC890DF091}">
      <dgm:prSet/>
      <dgm:spPr/>
      <dgm:t>
        <a:bodyPr/>
        <a:lstStyle/>
        <a:p>
          <a:endParaRPr lang="uk-UA"/>
        </a:p>
      </dgm:t>
    </dgm:pt>
    <dgm:pt modelId="{75E021D7-FDD4-41CB-A185-B2F61474F02C}">
      <dgm:prSet custT="1"/>
      <dgm:spPr/>
      <dgm:t>
        <a:bodyPr/>
        <a:lstStyle/>
        <a:p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співвідношення міжнародної та національної правових систем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75A21-6112-4E05-830D-220ADD2C233F}" type="parTrans" cxnId="{9BBBB124-8DA0-4689-AA14-E8CC8900AFFF}">
      <dgm:prSet/>
      <dgm:spPr/>
      <dgm:t>
        <a:bodyPr/>
        <a:lstStyle/>
        <a:p>
          <a:endParaRPr lang="ru-RU"/>
        </a:p>
      </dgm:t>
    </dgm:pt>
    <dgm:pt modelId="{0DF55833-268E-4B86-9FC4-948A4B105C32}" type="sibTrans" cxnId="{9BBBB124-8DA0-4689-AA14-E8CC8900AFFF}">
      <dgm:prSet/>
      <dgm:spPr/>
      <dgm:t>
        <a:bodyPr/>
        <a:lstStyle/>
        <a:p>
          <a:endParaRPr lang="ru-RU"/>
        </a:p>
      </dgm:t>
    </dgm:pt>
    <dgm:pt modelId="{4CC43872-A080-4195-A5C1-140A3D2BE8C1}">
      <dgm:prSet custT="1"/>
      <dgm:spPr/>
      <dgm:t>
        <a:bodyPr/>
        <a:lstStyle/>
        <a:p>
          <a:r>
            <a:rPr lang="uk-UA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співвідношення міжнародно-правової та національно-правової норми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A8D36B-76CD-4603-AFC7-EB33AF3038D9}" type="parTrans" cxnId="{75FAA5B4-68E6-4677-B53E-2D996BD74173}">
      <dgm:prSet/>
      <dgm:spPr/>
      <dgm:t>
        <a:bodyPr/>
        <a:lstStyle/>
        <a:p>
          <a:endParaRPr lang="ru-RU"/>
        </a:p>
      </dgm:t>
    </dgm:pt>
    <dgm:pt modelId="{6BADE1C4-44C2-4E19-B0FA-1DA7F05EF645}" type="sibTrans" cxnId="{75FAA5B4-68E6-4677-B53E-2D996BD74173}">
      <dgm:prSet/>
      <dgm:spPr/>
      <dgm:t>
        <a:bodyPr/>
        <a:lstStyle/>
        <a:p>
          <a:endParaRPr lang="ru-RU"/>
        </a:p>
      </dgm:t>
    </dgm:pt>
    <dgm:pt modelId="{DAF3A6A0-BA19-44EB-8EA2-B81055AD34D0}">
      <dgm:prSet custT="1"/>
      <dgm:spPr/>
      <dgm:t>
        <a:bodyPr/>
        <a:lstStyle/>
        <a:p>
          <a:r>
            <a:rPr lang="uk-UA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безпосередньої дії норм міжнародного права всередині держави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EC3DD-F97E-4D48-A47E-00A211A027F5}" type="parTrans" cxnId="{E6C3FF53-AE49-4B92-93E0-94628F5B5E1A}">
      <dgm:prSet/>
      <dgm:spPr/>
      <dgm:t>
        <a:bodyPr/>
        <a:lstStyle/>
        <a:p>
          <a:endParaRPr lang="ru-RU"/>
        </a:p>
      </dgm:t>
    </dgm:pt>
    <dgm:pt modelId="{4F29788D-6C88-437C-894F-6D768EB8D128}" type="sibTrans" cxnId="{E6C3FF53-AE49-4B92-93E0-94628F5B5E1A}">
      <dgm:prSet/>
      <dgm:spPr/>
      <dgm:t>
        <a:bodyPr/>
        <a:lstStyle/>
        <a:p>
          <a:endParaRPr lang="ru-RU"/>
        </a:p>
      </dgm:t>
    </dgm:pt>
    <dgm:pt modelId="{D0C98D29-08D2-4F0A-B455-9B7BB9AB7B1E}" type="pres">
      <dgm:prSet presAssocID="{A9FDE573-2367-4536-96CE-111C568801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68098E-BAA9-4DBD-9994-59A1B1D1766B}" type="pres">
      <dgm:prSet presAssocID="{87B9A0CB-148B-4608-9EB1-2217ABD02B53}" presName="vertOne" presStyleCnt="0"/>
      <dgm:spPr/>
    </dgm:pt>
    <dgm:pt modelId="{8049A782-A8A6-4C35-B120-9E6086ED95A3}" type="pres">
      <dgm:prSet presAssocID="{87B9A0CB-148B-4608-9EB1-2217ABD02B53}" presName="txOne" presStyleLbl="node0" presStyleIdx="0" presStyleCnt="1" custScaleY="62180" custLinFactY="-11879" custLinFactNeighborX="-629" custLinFactNeighborY="-100000">
        <dgm:presLayoutVars>
          <dgm:chPref val="3"/>
        </dgm:presLayoutVars>
      </dgm:prSet>
      <dgm:spPr/>
    </dgm:pt>
    <dgm:pt modelId="{49B3A7C2-9CC6-49C9-9A3C-54BB18886DA6}" type="pres">
      <dgm:prSet presAssocID="{87B9A0CB-148B-4608-9EB1-2217ABD02B53}" presName="parTransOne" presStyleCnt="0"/>
      <dgm:spPr/>
    </dgm:pt>
    <dgm:pt modelId="{4615B2C4-239C-4475-8E20-90893BFB9CE0}" type="pres">
      <dgm:prSet presAssocID="{87B9A0CB-148B-4608-9EB1-2217ABD02B53}" presName="horzOne" presStyleCnt="0"/>
      <dgm:spPr/>
    </dgm:pt>
    <dgm:pt modelId="{0805D112-0289-4EF8-B3FD-2E6914B3E606}" type="pres">
      <dgm:prSet presAssocID="{75E021D7-FDD4-41CB-A185-B2F61474F02C}" presName="vertTwo" presStyleCnt="0"/>
      <dgm:spPr/>
    </dgm:pt>
    <dgm:pt modelId="{7C90D3BD-3ECF-458E-87DB-1CC43424F4E5}" type="pres">
      <dgm:prSet presAssocID="{75E021D7-FDD4-41CB-A185-B2F61474F02C}" presName="txTwo" presStyleLbl="node2" presStyleIdx="0" presStyleCnt="3">
        <dgm:presLayoutVars>
          <dgm:chPref val="3"/>
        </dgm:presLayoutVars>
      </dgm:prSet>
      <dgm:spPr/>
    </dgm:pt>
    <dgm:pt modelId="{79FF533F-CC4E-40F6-A266-F6238FC873D4}" type="pres">
      <dgm:prSet presAssocID="{75E021D7-FDD4-41CB-A185-B2F61474F02C}" presName="horzTwo" presStyleCnt="0"/>
      <dgm:spPr/>
    </dgm:pt>
    <dgm:pt modelId="{17094E97-6F0D-4BF3-AD97-F7B1899449F9}" type="pres">
      <dgm:prSet presAssocID="{0DF55833-268E-4B86-9FC4-948A4B105C32}" presName="sibSpaceTwo" presStyleCnt="0"/>
      <dgm:spPr/>
    </dgm:pt>
    <dgm:pt modelId="{600ACED7-436B-472C-93C5-1A4D078B202F}" type="pres">
      <dgm:prSet presAssocID="{4CC43872-A080-4195-A5C1-140A3D2BE8C1}" presName="vertTwo" presStyleCnt="0"/>
      <dgm:spPr/>
    </dgm:pt>
    <dgm:pt modelId="{EE5365D1-31BC-471D-9754-DDCF9C32C339}" type="pres">
      <dgm:prSet presAssocID="{4CC43872-A080-4195-A5C1-140A3D2BE8C1}" presName="txTwo" presStyleLbl="node2" presStyleIdx="1" presStyleCnt="3">
        <dgm:presLayoutVars>
          <dgm:chPref val="3"/>
        </dgm:presLayoutVars>
      </dgm:prSet>
      <dgm:spPr/>
    </dgm:pt>
    <dgm:pt modelId="{DF291568-11F6-430A-997F-6BF7DDAB81B4}" type="pres">
      <dgm:prSet presAssocID="{4CC43872-A080-4195-A5C1-140A3D2BE8C1}" presName="horzTwo" presStyleCnt="0"/>
      <dgm:spPr/>
    </dgm:pt>
    <dgm:pt modelId="{90385D76-5E81-4F95-8091-87EB58B8EC7A}" type="pres">
      <dgm:prSet presAssocID="{6BADE1C4-44C2-4E19-B0FA-1DA7F05EF645}" presName="sibSpaceTwo" presStyleCnt="0"/>
      <dgm:spPr/>
    </dgm:pt>
    <dgm:pt modelId="{0DFFBCB5-0606-414E-8261-CBBA2CF61471}" type="pres">
      <dgm:prSet presAssocID="{DAF3A6A0-BA19-44EB-8EA2-B81055AD34D0}" presName="vertTwo" presStyleCnt="0"/>
      <dgm:spPr/>
    </dgm:pt>
    <dgm:pt modelId="{F060A0C4-9FDD-4B22-A464-4D377121D38E}" type="pres">
      <dgm:prSet presAssocID="{DAF3A6A0-BA19-44EB-8EA2-B81055AD34D0}" presName="txTwo" presStyleLbl="node2" presStyleIdx="2" presStyleCnt="3" custScaleX="104272">
        <dgm:presLayoutVars>
          <dgm:chPref val="3"/>
        </dgm:presLayoutVars>
      </dgm:prSet>
      <dgm:spPr/>
    </dgm:pt>
    <dgm:pt modelId="{780044EC-8C06-41C8-80AB-E471BB68BCA3}" type="pres">
      <dgm:prSet presAssocID="{DAF3A6A0-BA19-44EB-8EA2-B81055AD34D0}" presName="horzTwo" presStyleCnt="0"/>
      <dgm:spPr/>
    </dgm:pt>
  </dgm:ptLst>
  <dgm:cxnLst>
    <dgm:cxn modelId="{61E37804-8102-4E8E-B0AE-3B8BC2A4CBE4}" type="presOf" srcId="{A9FDE573-2367-4536-96CE-111C5688019B}" destId="{D0C98D29-08D2-4F0A-B455-9B7BB9AB7B1E}" srcOrd="0" destOrd="0" presId="urn:microsoft.com/office/officeart/2005/8/layout/hierarchy4"/>
    <dgm:cxn modelId="{9BBBB124-8DA0-4689-AA14-E8CC8900AFFF}" srcId="{87B9A0CB-148B-4608-9EB1-2217ABD02B53}" destId="{75E021D7-FDD4-41CB-A185-B2F61474F02C}" srcOrd="0" destOrd="0" parTransId="{22975A21-6112-4E05-830D-220ADD2C233F}" sibTransId="{0DF55833-268E-4B86-9FC4-948A4B105C32}"/>
    <dgm:cxn modelId="{79429B30-CA0C-43E3-93FB-B6689B4AFB81}" type="presOf" srcId="{75E021D7-FDD4-41CB-A185-B2F61474F02C}" destId="{7C90D3BD-3ECF-458E-87DB-1CC43424F4E5}" srcOrd="0" destOrd="0" presId="urn:microsoft.com/office/officeart/2005/8/layout/hierarchy4"/>
    <dgm:cxn modelId="{C30C8044-F614-48B4-8A18-1CFC890DF091}" srcId="{A9FDE573-2367-4536-96CE-111C5688019B}" destId="{87B9A0CB-148B-4608-9EB1-2217ABD02B53}" srcOrd="0" destOrd="0" parTransId="{FC31FCE9-CDEC-417D-A19B-C1D740807A58}" sibTransId="{513DE1A0-680E-40E4-A312-A408645E0856}"/>
    <dgm:cxn modelId="{D8CBAC66-35E0-4350-A3A3-5637A299EF01}" type="presOf" srcId="{87B9A0CB-148B-4608-9EB1-2217ABD02B53}" destId="{8049A782-A8A6-4C35-B120-9E6086ED95A3}" srcOrd="0" destOrd="0" presId="urn:microsoft.com/office/officeart/2005/8/layout/hierarchy4"/>
    <dgm:cxn modelId="{E6C3FF53-AE49-4B92-93E0-94628F5B5E1A}" srcId="{87B9A0CB-148B-4608-9EB1-2217ABD02B53}" destId="{DAF3A6A0-BA19-44EB-8EA2-B81055AD34D0}" srcOrd="2" destOrd="0" parTransId="{417EC3DD-F97E-4D48-A47E-00A211A027F5}" sibTransId="{4F29788D-6C88-437C-894F-6D768EB8D128}"/>
    <dgm:cxn modelId="{18717F99-C686-430E-B1E1-550C7888984E}" type="presOf" srcId="{4CC43872-A080-4195-A5C1-140A3D2BE8C1}" destId="{EE5365D1-31BC-471D-9754-DDCF9C32C339}" srcOrd="0" destOrd="0" presId="urn:microsoft.com/office/officeart/2005/8/layout/hierarchy4"/>
    <dgm:cxn modelId="{75FAA5B4-68E6-4677-B53E-2D996BD74173}" srcId="{87B9A0CB-148B-4608-9EB1-2217ABD02B53}" destId="{4CC43872-A080-4195-A5C1-140A3D2BE8C1}" srcOrd="1" destOrd="0" parTransId="{EFA8D36B-76CD-4603-AFC7-EB33AF3038D9}" sibTransId="{6BADE1C4-44C2-4E19-B0FA-1DA7F05EF645}"/>
    <dgm:cxn modelId="{6DBBDCCF-62FF-4AB8-A15B-89AA764B99F2}" type="presOf" srcId="{DAF3A6A0-BA19-44EB-8EA2-B81055AD34D0}" destId="{F060A0C4-9FDD-4B22-A464-4D377121D38E}" srcOrd="0" destOrd="0" presId="urn:microsoft.com/office/officeart/2005/8/layout/hierarchy4"/>
    <dgm:cxn modelId="{A44F1D6A-D56B-48E4-A166-D9E7A51BB81C}" type="presParOf" srcId="{D0C98D29-08D2-4F0A-B455-9B7BB9AB7B1E}" destId="{8468098E-BAA9-4DBD-9994-59A1B1D1766B}" srcOrd="0" destOrd="0" presId="urn:microsoft.com/office/officeart/2005/8/layout/hierarchy4"/>
    <dgm:cxn modelId="{B5D9C577-FEDA-43CD-AE84-3DC044360923}" type="presParOf" srcId="{8468098E-BAA9-4DBD-9994-59A1B1D1766B}" destId="{8049A782-A8A6-4C35-B120-9E6086ED95A3}" srcOrd="0" destOrd="0" presId="urn:microsoft.com/office/officeart/2005/8/layout/hierarchy4"/>
    <dgm:cxn modelId="{1E677EF2-8F40-41D7-961D-724E9CFCB01F}" type="presParOf" srcId="{8468098E-BAA9-4DBD-9994-59A1B1D1766B}" destId="{49B3A7C2-9CC6-49C9-9A3C-54BB18886DA6}" srcOrd="1" destOrd="0" presId="urn:microsoft.com/office/officeart/2005/8/layout/hierarchy4"/>
    <dgm:cxn modelId="{ABC7FE28-A106-487D-8B76-F99AC9661D19}" type="presParOf" srcId="{8468098E-BAA9-4DBD-9994-59A1B1D1766B}" destId="{4615B2C4-239C-4475-8E20-90893BFB9CE0}" srcOrd="2" destOrd="0" presId="urn:microsoft.com/office/officeart/2005/8/layout/hierarchy4"/>
    <dgm:cxn modelId="{DD360F66-1932-4549-9D1C-BC7CBB2D1079}" type="presParOf" srcId="{4615B2C4-239C-4475-8E20-90893BFB9CE0}" destId="{0805D112-0289-4EF8-B3FD-2E6914B3E606}" srcOrd="0" destOrd="0" presId="urn:microsoft.com/office/officeart/2005/8/layout/hierarchy4"/>
    <dgm:cxn modelId="{2F2C5093-395C-4C96-9E89-8CA873220A84}" type="presParOf" srcId="{0805D112-0289-4EF8-B3FD-2E6914B3E606}" destId="{7C90D3BD-3ECF-458E-87DB-1CC43424F4E5}" srcOrd="0" destOrd="0" presId="urn:microsoft.com/office/officeart/2005/8/layout/hierarchy4"/>
    <dgm:cxn modelId="{966C5826-785B-4C71-9129-5FA136E0D18C}" type="presParOf" srcId="{0805D112-0289-4EF8-B3FD-2E6914B3E606}" destId="{79FF533F-CC4E-40F6-A266-F6238FC873D4}" srcOrd="1" destOrd="0" presId="urn:microsoft.com/office/officeart/2005/8/layout/hierarchy4"/>
    <dgm:cxn modelId="{CCB14618-2A5C-4C7F-953C-6D33FFA95ED4}" type="presParOf" srcId="{4615B2C4-239C-4475-8E20-90893BFB9CE0}" destId="{17094E97-6F0D-4BF3-AD97-F7B1899449F9}" srcOrd="1" destOrd="0" presId="urn:microsoft.com/office/officeart/2005/8/layout/hierarchy4"/>
    <dgm:cxn modelId="{7B413C74-8FC6-4D5B-B51C-F48A010DCEB8}" type="presParOf" srcId="{4615B2C4-239C-4475-8E20-90893BFB9CE0}" destId="{600ACED7-436B-472C-93C5-1A4D078B202F}" srcOrd="2" destOrd="0" presId="urn:microsoft.com/office/officeart/2005/8/layout/hierarchy4"/>
    <dgm:cxn modelId="{2C99A41B-8070-40B9-B408-94BC8023F7B5}" type="presParOf" srcId="{600ACED7-436B-472C-93C5-1A4D078B202F}" destId="{EE5365D1-31BC-471D-9754-DDCF9C32C339}" srcOrd="0" destOrd="0" presId="urn:microsoft.com/office/officeart/2005/8/layout/hierarchy4"/>
    <dgm:cxn modelId="{A9036C93-3291-4964-9E69-338290FC980E}" type="presParOf" srcId="{600ACED7-436B-472C-93C5-1A4D078B202F}" destId="{DF291568-11F6-430A-997F-6BF7DDAB81B4}" srcOrd="1" destOrd="0" presId="urn:microsoft.com/office/officeart/2005/8/layout/hierarchy4"/>
    <dgm:cxn modelId="{57C8C460-6D92-4BF0-806E-A2AB00802FEE}" type="presParOf" srcId="{4615B2C4-239C-4475-8E20-90893BFB9CE0}" destId="{90385D76-5E81-4F95-8091-87EB58B8EC7A}" srcOrd="3" destOrd="0" presId="urn:microsoft.com/office/officeart/2005/8/layout/hierarchy4"/>
    <dgm:cxn modelId="{EA08B3F1-B93E-441A-945C-85D77A507CC6}" type="presParOf" srcId="{4615B2C4-239C-4475-8E20-90893BFB9CE0}" destId="{0DFFBCB5-0606-414E-8261-CBBA2CF61471}" srcOrd="4" destOrd="0" presId="urn:microsoft.com/office/officeart/2005/8/layout/hierarchy4"/>
    <dgm:cxn modelId="{ECE21173-F739-49E6-AA5A-D0F1FBE93F89}" type="presParOf" srcId="{0DFFBCB5-0606-414E-8261-CBBA2CF61471}" destId="{F060A0C4-9FDD-4B22-A464-4D377121D38E}" srcOrd="0" destOrd="0" presId="urn:microsoft.com/office/officeart/2005/8/layout/hierarchy4"/>
    <dgm:cxn modelId="{18BA43C7-20C3-4C4D-A79E-4A5A06EADB81}" type="presParOf" srcId="{0DFFBCB5-0606-414E-8261-CBBA2CF61471}" destId="{780044EC-8C06-41C8-80AB-E471BB68BCA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DDB45-B654-44C3-BC4E-AA01EF7FD51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D1449F5-8AE3-4F61-ADA4-9F6B68F0C1A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5.1 Взаємодія сучасних правових систем: напрями, форми і тенденції розвитку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CFF42-D789-4197-87BD-A79B501C25C0}" type="parTrans" cxnId="{9E7513F2-AC57-4C41-965B-F2BE8A3BDC50}">
      <dgm:prSet/>
      <dgm:spPr/>
      <dgm:t>
        <a:bodyPr/>
        <a:lstStyle/>
        <a:p>
          <a:endParaRPr lang="ru-RU"/>
        </a:p>
      </dgm:t>
    </dgm:pt>
    <dgm:pt modelId="{3AAF1284-5795-4256-B66A-6A14B6412F83}" type="sibTrans" cxnId="{9E7513F2-AC57-4C41-965B-F2BE8A3BDC50}">
      <dgm:prSet/>
      <dgm:spPr/>
      <dgm:t>
        <a:bodyPr/>
        <a:lstStyle/>
        <a:p>
          <a:endParaRPr lang="ru-RU"/>
        </a:p>
      </dgm:t>
    </dgm:pt>
    <dgm:pt modelId="{9CCB02BB-79C5-4BA2-8E59-BC324F4B555B}">
      <dgm:prSet custT="1"/>
      <dgm:spPr/>
      <dgm:t>
        <a:bodyPr/>
        <a:lstStyle/>
        <a:p>
          <a:r>
            <a: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5.2 Міждержавні та наднаціональні правові системи: специфічні ознаки</a:t>
          </a:r>
        </a:p>
      </dgm:t>
    </dgm:pt>
    <dgm:pt modelId="{3D2740BD-6759-49D1-959B-E5F56302BBB1}" type="parTrans" cxnId="{2148660A-1147-4AAC-B05D-2DE87F1043B0}">
      <dgm:prSet/>
      <dgm:spPr/>
      <dgm:t>
        <a:bodyPr/>
        <a:lstStyle/>
        <a:p>
          <a:endParaRPr lang="uk-UA"/>
        </a:p>
      </dgm:t>
    </dgm:pt>
    <dgm:pt modelId="{E75CB65F-AF18-4EEE-A6EA-147C453777DD}" type="sibTrans" cxnId="{2148660A-1147-4AAC-B05D-2DE87F1043B0}">
      <dgm:prSet/>
      <dgm:spPr/>
      <dgm:t>
        <a:bodyPr/>
        <a:lstStyle/>
        <a:p>
          <a:endParaRPr lang="uk-UA"/>
        </a:p>
      </dgm:t>
    </dgm:pt>
    <dgm:pt modelId="{16C455F8-33C2-4D72-AD57-4DBF5DAB945C}">
      <dgm:prSet custT="1"/>
      <dgm:spPr/>
      <dgm:t>
        <a:bodyPr/>
        <a:lstStyle/>
        <a:p>
          <a:r>
            <a: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5.3 Загальна характеристика проблем співвідношення міжнародного і внутрішнього права країн світу</a:t>
          </a:r>
        </a:p>
      </dgm:t>
    </dgm:pt>
    <dgm:pt modelId="{735F8163-0A2A-4042-A5ED-55B4C731AC49}" type="parTrans" cxnId="{1D5B44E9-6A89-42E3-9BFE-31C77ED8A471}">
      <dgm:prSet/>
      <dgm:spPr/>
      <dgm:t>
        <a:bodyPr/>
        <a:lstStyle/>
        <a:p>
          <a:endParaRPr lang="uk-UA"/>
        </a:p>
      </dgm:t>
    </dgm:pt>
    <dgm:pt modelId="{2330962A-844B-4BA2-B728-237E43432D88}" type="sibTrans" cxnId="{1D5B44E9-6A89-42E3-9BFE-31C77ED8A471}">
      <dgm:prSet/>
      <dgm:spPr/>
      <dgm:t>
        <a:bodyPr/>
        <a:lstStyle/>
        <a:p>
          <a:endParaRPr lang="uk-UA"/>
        </a:p>
      </dgm:t>
    </dgm:pt>
    <dgm:pt modelId="{50724F37-7996-4BDC-9EB2-C2189B1BE7BB}" type="pres">
      <dgm:prSet presAssocID="{B66DDB45-B654-44C3-BC4E-AA01EF7FD513}" presName="linear" presStyleCnt="0">
        <dgm:presLayoutVars>
          <dgm:animLvl val="lvl"/>
          <dgm:resizeHandles val="exact"/>
        </dgm:presLayoutVars>
      </dgm:prSet>
      <dgm:spPr/>
    </dgm:pt>
    <dgm:pt modelId="{37951665-EBFA-4A64-8FD6-DE4B887BAB15}" type="pres">
      <dgm:prSet presAssocID="{4D1449F5-8AE3-4F61-ADA4-9F6B68F0C1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DC4CE4-6E70-43AB-9D3A-55E9532CEB8E}" type="pres">
      <dgm:prSet presAssocID="{3AAF1284-5795-4256-B66A-6A14B6412F83}" presName="spacer" presStyleCnt="0"/>
      <dgm:spPr/>
    </dgm:pt>
    <dgm:pt modelId="{02B9BBE9-F38E-4CC1-9C37-B6D62AC5050C}" type="pres">
      <dgm:prSet presAssocID="{9CCB02BB-79C5-4BA2-8E59-BC324F4B55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427305-578F-4E15-845E-97F258D2BA69}" type="pres">
      <dgm:prSet presAssocID="{E75CB65F-AF18-4EEE-A6EA-147C453777DD}" presName="spacer" presStyleCnt="0"/>
      <dgm:spPr/>
    </dgm:pt>
    <dgm:pt modelId="{CA6317D5-EE44-4189-A289-8693D8E9A9AB}" type="pres">
      <dgm:prSet presAssocID="{16C455F8-33C2-4D72-AD57-4DBF5DAB94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148660A-1147-4AAC-B05D-2DE87F1043B0}" srcId="{B66DDB45-B654-44C3-BC4E-AA01EF7FD513}" destId="{9CCB02BB-79C5-4BA2-8E59-BC324F4B555B}" srcOrd="1" destOrd="0" parTransId="{3D2740BD-6759-49D1-959B-E5F56302BBB1}" sibTransId="{E75CB65F-AF18-4EEE-A6EA-147C453777DD}"/>
    <dgm:cxn modelId="{1F61FA1B-5ED6-48C9-A09F-2D9588E1BD0C}" type="presOf" srcId="{9CCB02BB-79C5-4BA2-8E59-BC324F4B555B}" destId="{02B9BBE9-F38E-4CC1-9C37-B6D62AC5050C}" srcOrd="0" destOrd="0" presId="urn:microsoft.com/office/officeart/2005/8/layout/vList2"/>
    <dgm:cxn modelId="{26434B3A-9364-4244-A275-8446A478BB36}" type="presOf" srcId="{B66DDB45-B654-44C3-BC4E-AA01EF7FD513}" destId="{50724F37-7996-4BDC-9EB2-C2189B1BE7BB}" srcOrd="0" destOrd="0" presId="urn:microsoft.com/office/officeart/2005/8/layout/vList2"/>
    <dgm:cxn modelId="{B5EC6770-C7C0-4BA1-9DD5-F8CE3FDDA59E}" type="presOf" srcId="{4D1449F5-8AE3-4F61-ADA4-9F6B68F0C1AA}" destId="{37951665-EBFA-4A64-8FD6-DE4B887BAB15}" srcOrd="0" destOrd="0" presId="urn:microsoft.com/office/officeart/2005/8/layout/vList2"/>
    <dgm:cxn modelId="{3480BD7B-2F24-4D91-AB52-CB98F20D73E7}" type="presOf" srcId="{16C455F8-33C2-4D72-AD57-4DBF5DAB945C}" destId="{CA6317D5-EE44-4189-A289-8693D8E9A9AB}" srcOrd="0" destOrd="0" presId="urn:microsoft.com/office/officeart/2005/8/layout/vList2"/>
    <dgm:cxn modelId="{1D5B44E9-6A89-42E3-9BFE-31C77ED8A471}" srcId="{B66DDB45-B654-44C3-BC4E-AA01EF7FD513}" destId="{16C455F8-33C2-4D72-AD57-4DBF5DAB945C}" srcOrd="2" destOrd="0" parTransId="{735F8163-0A2A-4042-A5ED-55B4C731AC49}" sibTransId="{2330962A-844B-4BA2-B728-237E43432D88}"/>
    <dgm:cxn modelId="{9E7513F2-AC57-4C41-965B-F2BE8A3BDC50}" srcId="{B66DDB45-B654-44C3-BC4E-AA01EF7FD513}" destId="{4D1449F5-8AE3-4F61-ADA4-9F6B68F0C1AA}" srcOrd="0" destOrd="0" parTransId="{B0DCFF42-D789-4197-87BD-A79B501C25C0}" sibTransId="{3AAF1284-5795-4256-B66A-6A14B6412F83}"/>
    <dgm:cxn modelId="{70969391-5D04-4A39-8012-A707A3FB221F}" type="presParOf" srcId="{50724F37-7996-4BDC-9EB2-C2189B1BE7BB}" destId="{37951665-EBFA-4A64-8FD6-DE4B887BAB15}" srcOrd="0" destOrd="0" presId="urn:microsoft.com/office/officeart/2005/8/layout/vList2"/>
    <dgm:cxn modelId="{D034D95A-799C-4525-8BF9-EF5CE179E3C2}" type="presParOf" srcId="{50724F37-7996-4BDC-9EB2-C2189B1BE7BB}" destId="{84DC4CE4-6E70-43AB-9D3A-55E9532CEB8E}" srcOrd="1" destOrd="0" presId="urn:microsoft.com/office/officeart/2005/8/layout/vList2"/>
    <dgm:cxn modelId="{09576CB6-C4AF-4465-817B-D31940E35EB1}" type="presParOf" srcId="{50724F37-7996-4BDC-9EB2-C2189B1BE7BB}" destId="{02B9BBE9-F38E-4CC1-9C37-B6D62AC5050C}" srcOrd="2" destOrd="0" presId="urn:microsoft.com/office/officeart/2005/8/layout/vList2"/>
    <dgm:cxn modelId="{E6FEECF6-08C1-48FF-B5A8-236A94A7EDB8}" type="presParOf" srcId="{50724F37-7996-4BDC-9EB2-C2189B1BE7BB}" destId="{55427305-578F-4E15-845E-97F258D2BA69}" srcOrd="3" destOrd="0" presId="urn:microsoft.com/office/officeart/2005/8/layout/vList2"/>
    <dgm:cxn modelId="{A64F260D-A2A2-4D50-970A-D2D20D799069}" type="presParOf" srcId="{50724F37-7996-4BDC-9EB2-C2189B1BE7BB}" destId="{CA6317D5-EE44-4189-A289-8693D8E9A9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875E9F1-BEC7-4620-BB93-BBAC61DB8BA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987265-3048-459B-8EED-9E14B3ACB628}">
      <dgm:prSet phldrT="[Текст]" custT="1"/>
      <dgm:spPr/>
      <dgm:t>
        <a:bodyPr/>
        <a:lstStyle/>
        <a:p>
          <a:r>
            <a:rPr lang="uk-UA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Концепції співвідношення міжнародного і внутрішньодержавного права</a:t>
          </a:r>
          <a:endParaRPr lang="ru-RU" sz="32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C941A-C99A-49A1-977F-31B5C43A9D6F}" type="parTrans" cxnId="{1D116725-4680-4AE4-9A6F-D21480FFAF34}">
      <dgm:prSet/>
      <dgm:spPr/>
      <dgm:t>
        <a:bodyPr/>
        <a:lstStyle/>
        <a:p>
          <a:endParaRPr lang="ru-RU"/>
        </a:p>
      </dgm:t>
    </dgm:pt>
    <dgm:pt modelId="{AECBB25C-1D0C-4A2A-8B19-8DD06FF717E6}" type="sibTrans" cxnId="{1D116725-4680-4AE4-9A6F-D21480FFAF34}">
      <dgm:prSet/>
      <dgm:spPr/>
      <dgm:t>
        <a:bodyPr/>
        <a:lstStyle/>
        <a:p>
          <a:endParaRPr lang="ru-RU"/>
        </a:p>
      </dgm:t>
    </dgm:pt>
    <dgm:pt modelId="{83A9A942-1CC1-4E67-A6B8-826DE7414366}">
      <dgm:prSet/>
      <dgm:spPr/>
      <dgm:t>
        <a:bodyPr/>
        <a:lstStyle/>
        <a:p>
          <a:r>
            <a: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моністична з пріоритетом міжнародного права</a:t>
          </a:r>
          <a:endParaRPr lang="en-US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D332B-6855-4395-823D-C5F290EAD898}" type="parTrans" cxnId="{BE73C181-F518-42B6-AC64-AADC5765285F}">
      <dgm:prSet/>
      <dgm:spPr/>
      <dgm:t>
        <a:bodyPr/>
        <a:lstStyle/>
        <a:p>
          <a:endParaRPr lang="ru-RU"/>
        </a:p>
      </dgm:t>
    </dgm:pt>
    <dgm:pt modelId="{F8BB2F9F-3BE0-4C5C-B280-E6D68CDD013C}" type="sibTrans" cxnId="{BE73C181-F518-42B6-AC64-AADC5765285F}">
      <dgm:prSet/>
      <dgm:spPr/>
      <dgm:t>
        <a:bodyPr/>
        <a:lstStyle/>
        <a:p>
          <a:endParaRPr lang="ru-RU"/>
        </a:p>
      </dgm:t>
    </dgm:pt>
    <dgm:pt modelId="{0427E1F1-8ED0-4F18-B60B-47CF45BFA173}">
      <dgm:prSet/>
      <dgm:spPr/>
      <dgm:t>
        <a:bodyPr/>
        <a:lstStyle/>
        <a:p>
          <a:r>
            <a: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моністична з приматом внутрішньодержавного права</a:t>
          </a:r>
          <a:endParaRPr lang="en-US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7848A-6AEC-48B3-B897-79273272A347}" type="parTrans" cxnId="{85EA4921-ADEC-4AAA-BD67-19C7F4D98E8B}">
      <dgm:prSet/>
      <dgm:spPr/>
      <dgm:t>
        <a:bodyPr/>
        <a:lstStyle/>
        <a:p>
          <a:endParaRPr lang="ru-RU"/>
        </a:p>
      </dgm:t>
    </dgm:pt>
    <dgm:pt modelId="{A0425A4C-60ED-4454-B06E-65D30D9B6505}" type="sibTrans" cxnId="{85EA4921-ADEC-4AAA-BD67-19C7F4D98E8B}">
      <dgm:prSet/>
      <dgm:spPr/>
      <dgm:t>
        <a:bodyPr/>
        <a:lstStyle/>
        <a:p>
          <a:endParaRPr lang="ru-RU"/>
        </a:p>
      </dgm:t>
    </dgm:pt>
    <dgm:pt modelId="{900BFDB2-D3B7-44D0-8CEC-49349EAF8ABF}">
      <dgm:prSet/>
      <dgm:spPr/>
      <dgm:t>
        <a:bodyPr/>
        <a:lstStyle/>
        <a:p>
          <a:r>
            <a: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дуалістична</a:t>
          </a:r>
          <a:endParaRPr lang="en-US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7EE39-1746-497D-B2B0-65D7AB4BCDDC}" type="parTrans" cxnId="{6474D9C5-FA29-48DD-9CEF-C5B06E67F34D}">
      <dgm:prSet/>
      <dgm:spPr/>
      <dgm:t>
        <a:bodyPr/>
        <a:lstStyle/>
        <a:p>
          <a:endParaRPr lang="ru-RU"/>
        </a:p>
      </dgm:t>
    </dgm:pt>
    <dgm:pt modelId="{273A392B-5152-4845-A528-9F80F5CBF1E6}" type="sibTrans" cxnId="{6474D9C5-FA29-48DD-9CEF-C5B06E67F34D}">
      <dgm:prSet/>
      <dgm:spPr/>
      <dgm:t>
        <a:bodyPr/>
        <a:lstStyle/>
        <a:p>
          <a:endParaRPr lang="ru-RU"/>
        </a:p>
      </dgm:t>
    </dgm:pt>
    <dgm:pt modelId="{1D8F9651-A7CA-4238-B7CB-EEDDDDE4C917}" type="pres">
      <dgm:prSet presAssocID="{0875E9F1-BEC7-4620-BB93-BBAC61DB8BA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5D910A-5B99-4240-BC9D-28735DCAB719}" type="pres">
      <dgm:prSet presAssocID="{5B987265-3048-459B-8EED-9E14B3ACB628}" presName="hierRoot1" presStyleCnt="0">
        <dgm:presLayoutVars>
          <dgm:hierBranch val="init"/>
        </dgm:presLayoutVars>
      </dgm:prSet>
      <dgm:spPr/>
    </dgm:pt>
    <dgm:pt modelId="{ADF7FC8E-4D4F-496C-A4F7-5640A9ACD924}" type="pres">
      <dgm:prSet presAssocID="{5B987265-3048-459B-8EED-9E14B3ACB628}" presName="rootComposite1" presStyleCnt="0"/>
      <dgm:spPr/>
    </dgm:pt>
    <dgm:pt modelId="{DD7D45FD-D5BF-4E71-BA14-64A02E61F60D}" type="pres">
      <dgm:prSet presAssocID="{5B987265-3048-459B-8EED-9E14B3ACB628}" presName="rootText1" presStyleLbl="alignAcc1" presStyleIdx="0" presStyleCnt="0" custScaleX="265270">
        <dgm:presLayoutVars>
          <dgm:chPref val="3"/>
        </dgm:presLayoutVars>
      </dgm:prSet>
      <dgm:spPr/>
    </dgm:pt>
    <dgm:pt modelId="{2815A1A8-2A36-4006-AFA2-94B91AF2913E}" type="pres">
      <dgm:prSet presAssocID="{5B987265-3048-459B-8EED-9E14B3ACB628}" presName="topArc1" presStyleLbl="parChTrans1D1" presStyleIdx="0" presStyleCnt="8"/>
      <dgm:spPr/>
    </dgm:pt>
    <dgm:pt modelId="{82DD0D57-3F6C-476F-A345-6FE56D443414}" type="pres">
      <dgm:prSet presAssocID="{5B987265-3048-459B-8EED-9E14B3ACB628}" presName="bottomArc1" presStyleLbl="parChTrans1D1" presStyleIdx="1" presStyleCnt="8"/>
      <dgm:spPr/>
    </dgm:pt>
    <dgm:pt modelId="{5C913A14-9842-4129-8A25-431BEF9FD82E}" type="pres">
      <dgm:prSet presAssocID="{5B987265-3048-459B-8EED-9E14B3ACB628}" presName="topConnNode1" presStyleLbl="node1" presStyleIdx="0" presStyleCnt="0"/>
      <dgm:spPr/>
    </dgm:pt>
    <dgm:pt modelId="{7342AEB1-3751-4164-8491-974E9BCBBB3D}" type="pres">
      <dgm:prSet presAssocID="{5B987265-3048-459B-8EED-9E14B3ACB628}" presName="hierChild2" presStyleCnt="0"/>
      <dgm:spPr/>
    </dgm:pt>
    <dgm:pt modelId="{2F5999C5-70BF-4F0C-A005-CEA62C89C816}" type="pres">
      <dgm:prSet presAssocID="{22FD332B-6855-4395-823D-C5F290EAD898}" presName="Name28" presStyleLbl="parChTrans1D2" presStyleIdx="0" presStyleCnt="3"/>
      <dgm:spPr/>
    </dgm:pt>
    <dgm:pt modelId="{EDE2A466-A03C-418C-BC47-1EAB1DDDFFDA}" type="pres">
      <dgm:prSet presAssocID="{83A9A942-1CC1-4E67-A6B8-826DE7414366}" presName="hierRoot2" presStyleCnt="0">
        <dgm:presLayoutVars>
          <dgm:hierBranch val="init"/>
        </dgm:presLayoutVars>
      </dgm:prSet>
      <dgm:spPr/>
    </dgm:pt>
    <dgm:pt modelId="{74243E70-628D-40D8-8068-6B15F23D8FC9}" type="pres">
      <dgm:prSet presAssocID="{83A9A942-1CC1-4E67-A6B8-826DE7414366}" presName="rootComposite2" presStyleCnt="0"/>
      <dgm:spPr/>
    </dgm:pt>
    <dgm:pt modelId="{6FF4B7EE-0C2A-4C05-A6CB-044A725FD2F3}" type="pres">
      <dgm:prSet presAssocID="{83A9A942-1CC1-4E67-A6B8-826DE7414366}" presName="rootText2" presStyleLbl="alignAcc1" presStyleIdx="0" presStyleCnt="0" custScaleX="112388">
        <dgm:presLayoutVars>
          <dgm:chPref val="3"/>
        </dgm:presLayoutVars>
      </dgm:prSet>
      <dgm:spPr/>
    </dgm:pt>
    <dgm:pt modelId="{8F117C62-ABBA-4FD2-AB06-29675B0B2AFC}" type="pres">
      <dgm:prSet presAssocID="{83A9A942-1CC1-4E67-A6B8-826DE7414366}" presName="topArc2" presStyleLbl="parChTrans1D1" presStyleIdx="2" presStyleCnt="8"/>
      <dgm:spPr/>
    </dgm:pt>
    <dgm:pt modelId="{2AF069F7-B875-47FC-8B61-4876D7B2B162}" type="pres">
      <dgm:prSet presAssocID="{83A9A942-1CC1-4E67-A6B8-826DE7414366}" presName="bottomArc2" presStyleLbl="parChTrans1D1" presStyleIdx="3" presStyleCnt="8"/>
      <dgm:spPr/>
    </dgm:pt>
    <dgm:pt modelId="{D229F2B4-6307-4F77-8488-491DC81CE982}" type="pres">
      <dgm:prSet presAssocID="{83A9A942-1CC1-4E67-A6B8-826DE7414366}" presName="topConnNode2" presStyleLbl="node2" presStyleIdx="0" presStyleCnt="0"/>
      <dgm:spPr/>
    </dgm:pt>
    <dgm:pt modelId="{A80603A9-F494-4FA0-9420-9A7AA746D0B2}" type="pres">
      <dgm:prSet presAssocID="{83A9A942-1CC1-4E67-A6B8-826DE7414366}" presName="hierChild4" presStyleCnt="0"/>
      <dgm:spPr/>
    </dgm:pt>
    <dgm:pt modelId="{65A20938-9944-4127-8AEB-39B08AEBAD36}" type="pres">
      <dgm:prSet presAssocID="{83A9A942-1CC1-4E67-A6B8-826DE7414366}" presName="hierChild5" presStyleCnt="0"/>
      <dgm:spPr/>
    </dgm:pt>
    <dgm:pt modelId="{5F3E553B-F566-449C-9562-1C592AC153E1}" type="pres">
      <dgm:prSet presAssocID="{59E7848A-6AEC-48B3-B897-79273272A347}" presName="Name28" presStyleLbl="parChTrans1D2" presStyleIdx="1" presStyleCnt="3"/>
      <dgm:spPr/>
    </dgm:pt>
    <dgm:pt modelId="{AE13140C-137D-4D16-A002-629482521C67}" type="pres">
      <dgm:prSet presAssocID="{0427E1F1-8ED0-4F18-B60B-47CF45BFA173}" presName="hierRoot2" presStyleCnt="0">
        <dgm:presLayoutVars>
          <dgm:hierBranch val="init"/>
        </dgm:presLayoutVars>
      </dgm:prSet>
      <dgm:spPr/>
    </dgm:pt>
    <dgm:pt modelId="{839E7A9F-3714-4F33-9E28-9CC53326D2A6}" type="pres">
      <dgm:prSet presAssocID="{0427E1F1-8ED0-4F18-B60B-47CF45BFA173}" presName="rootComposite2" presStyleCnt="0"/>
      <dgm:spPr/>
    </dgm:pt>
    <dgm:pt modelId="{2FDEDA64-A92F-416E-A06D-B82687252B2F}" type="pres">
      <dgm:prSet presAssocID="{0427E1F1-8ED0-4F18-B60B-47CF45BFA173}" presName="rootText2" presStyleLbl="alignAcc1" presStyleIdx="0" presStyleCnt="0">
        <dgm:presLayoutVars>
          <dgm:chPref val="3"/>
        </dgm:presLayoutVars>
      </dgm:prSet>
      <dgm:spPr/>
    </dgm:pt>
    <dgm:pt modelId="{9C690380-42A8-4EA4-B230-CB4192DC40F5}" type="pres">
      <dgm:prSet presAssocID="{0427E1F1-8ED0-4F18-B60B-47CF45BFA173}" presName="topArc2" presStyleLbl="parChTrans1D1" presStyleIdx="4" presStyleCnt="8"/>
      <dgm:spPr/>
    </dgm:pt>
    <dgm:pt modelId="{59A4B578-E418-4ECD-8FCB-2A007709EF56}" type="pres">
      <dgm:prSet presAssocID="{0427E1F1-8ED0-4F18-B60B-47CF45BFA173}" presName="bottomArc2" presStyleLbl="parChTrans1D1" presStyleIdx="5" presStyleCnt="8"/>
      <dgm:spPr/>
    </dgm:pt>
    <dgm:pt modelId="{F1808806-0044-47A6-9FF6-8E9609C7C71F}" type="pres">
      <dgm:prSet presAssocID="{0427E1F1-8ED0-4F18-B60B-47CF45BFA173}" presName="topConnNode2" presStyleLbl="node2" presStyleIdx="0" presStyleCnt="0"/>
      <dgm:spPr/>
    </dgm:pt>
    <dgm:pt modelId="{4006C743-363D-4B68-8A57-C2650D433751}" type="pres">
      <dgm:prSet presAssocID="{0427E1F1-8ED0-4F18-B60B-47CF45BFA173}" presName="hierChild4" presStyleCnt="0"/>
      <dgm:spPr/>
    </dgm:pt>
    <dgm:pt modelId="{25BD2F80-2A45-4AF1-9788-A3586D730278}" type="pres">
      <dgm:prSet presAssocID="{0427E1F1-8ED0-4F18-B60B-47CF45BFA173}" presName="hierChild5" presStyleCnt="0"/>
      <dgm:spPr/>
    </dgm:pt>
    <dgm:pt modelId="{89450C89-1425-4020-85C9-C16A94778B40}" type="pres">
      <dgm:prSet presAssocID="{E627EE39-1746-497D-B2B0-65D7AB4BCDDC}" presName="Name28" presStyleLbl="parChTrans1D2" presStyleIdx="2" presStyleCnt="3"/>
      <dgm:spPr/>
    </dgm:pt>
    <dgm:pt modelId="{27BFC464-9244-4639-9FCF-439893B295B7}" type="pres">
      <dgm:prSet presAssocID="{900BFDB2-D3B7-44D0-8CEC-49349EAF8ABF}" presName="hierRoot2" presStyleCnt="0">
        <dgm:presLayoutVars>
          <dgm:hierBranch val="init"/>
        </dgm:presLayoutVars>
      </dgm:prSet>
      <dgm:spPr/>
    </dgm:pt>
    <dgm:pt modelId="{55D65B52-034B-4780-9E1E-6678BFE7BC9B}" type="pres">
      <dgm:prSet presAssocID="{900BFDB2-D3B7-44D0-8CEC-49349EAF8ABF}" presName="rootComposite2" presStyleCnt="0"/>
      <dgm:spPr/>
    </dgm:pt>
    <dgm:pt modelId="{8E944C84-61B2-417D-97CF-9852082E2DA1}" type="pres">
      <dgm:prSet presAssocID="{900BFDB2-D3B7-44D0-8CEC-49349EAF8ABF}" presName="rootText2" presStyleLbl="alignAcc1" presStyleIdx="0" presStyleCnt="0">
        <dgm:presLayoutVars>
          <dgm:chPref val="3"/>
        </dgm:presLayoutVars>
      </dgm:prSet>
      <dgm:spPr/>
    </dgm:pt>
    <dgm:pt modelId="{267D5CFC-D81D-4DD2-8BC8-8F0FF5088C69}" type="pres">
      <dgm:prSet presAssocID="{900BFDB2-D3B7-44D0-8CEC-49349EAF8ABF}" presName="topArc2" presStyleLbl="parChTrans1D1" presStyleIdx="6" presStyleCnt="8"/>
      <dgm:spPr/>
    </dgm:pt>
    <dgm:pt modelId="{277E110E-6367-4F73-9F7B-99BCFB3D46FE}" type="pres">
      <dgm:prSet presAssocID="{900BFDB2-D3B7-44D0-8CEC-49349EAF8ABF}" presName="bottomArc2" presStyleLbl="parChTrans1D1" presStyleIdx="7" presStyleCnt="8"/>
      <dgm:spPr/>
    </dgm:pt>
    <dgm:pt modelId="{688D055B-169F-40F5-81A8-D1F119DA6F2F}" type="pres">
      <dgm:prSet presAssocID="{900BFDB2-D3B7-44D0-8CEC-49349EAF8ABF}" presName="topConnNode2" presStyleLbl="node2" presStyleIdx="0" presStyleCnt="0"/>
      <dgm:spPr/>
    </dgm:pt>
    <dgm:pt modelId="{A5BE75DA-C1D9-40F2-A5EB-8181484D9FCF}" type="pres">
      <dgm:prSet presAssocID="{900BFDB2-D3B7-44D0-8CEC-49349EAF8ABF}" presName="hierChild4" presStyleCnt="0"/>
      <dgm:spPr/>
    </dgm:pt>
    <dgm:pt modelId="{9A06DB53-7E50-416A-B78E-3698E8CD285E}" type="pres">
      <dgm:prSet presAssocID="{900BFDB2-D3B7-44D0-8CEC-49349EAF8ABF}" presName="hierChild5" presStyleCnt="0"/>
      <dgm:spPr/>
    </dgm:pt>
    <dgm:pt modelId="{10E81439-98EF-48E6-9198-F2866DF5455D}" type="pres">
      <dgm:prSet presAssocID="{5B987265-3048-459B-8EED-9E14B3ACB628}" presName="hierChild3" presStyleCnt="0"/>
      <dgm:spPr/>
    </dgm:pt>
  </dgm:ptLst>
  <dgm:cxnLst>
    <dgm:cxn modelId="{76E91A11-4C7E-429C-8636-5AE969E524B3}" type="presOf" srcId="{900BFDB2-D3B7-44D0-8CEC-49349EAF8ABF}" destId="{8E944C84-61B2-417D-97CF-9852082E2DA1}" srcOrd="0" destOrd="0" presId="urn:microsoft.com/office/officeart/2008/layout/HalfCircleOrganizationChart"/>
    <dgm:cxn modelId="{85EA4921-ADEC-4AAA-BD67-19C7F4D98E8B}" srcId="{5B987265-3048-459B-8EED-9E14B3ACB628}" destId="{0427E1F1-8ED0-4F18-B60B-47CF45BFA173}" srcOrd="1" destOrd="0" parTransId="{59E7848A-6AEC-48B3-B897-79273272A347}" sibTransId="{A0425A4C-60ED-4454-B06E-65D30D9B6505}"/>
    <dgm:cxn modelId="{1D116725-4680-4AE4-9A6F-D21480FFAF34}" srcId="{0875E9F1-BEC7-4620-BB93-BBAC61DB8BAE}" destId="{5B987265-3048-459B-8EED-9E14B3ACB628}" srcOrd="0" destOrd="0" parTransId="{DADC941A-C99A-49A1-977F-31B5C43A9D6F}" sibTransId="{AECBB25C-1D0C-4A2A-8B19-8DD06FF717E6}"/>
    <dgm:cxn modelId="{0AEFC835-F54B-4389-BD83-D81272ED3486}" type="presOf" srcId="{59E7848A-6AEC-48B3-B897-79273272A347}" destId="{5F3E553B-F566-449C-9562-1C592AC153E1}" srcOrd="0" destOrd="0" presId="urn:microsoft.com/office/officeart/2008/layout/HalfCircleOrganizationChart"/>
    <dgm:cxn modelId="{D3A3823B-0F8C-4DC9-8741-E68D0E91EEBB}" type="presOf" srcId="{83A9A942-1CC1-4E67-A6B8-826DE7414366}" destId="{6FF4B7EE-0C2A-4C05-A6CB-044A725FD2F3}" srcOrd="0" destOrd="0" presId="urn:microsoft.com/office/officeart/2008/layout/HalfCircleOrganizationChart"/>
    <dgm:cxn modelId="{FF4C4345-43F5-43EC-8546-2D3FE9514EDE}" type="presOf" srcId="{5B987265-3048-459B-8EED-9E14B3ACB628}" destId="{DD7D45FD-D5BF-4E71-BA14-64A02E61F60D}" srcOrd="0" destOrd="0" presId="urn:microsoft.com/office/officeart/2008/layout/HalfCircleOrganizationChart"/>
    <dgm:cxn modelId="{54556C47-22F1-4F41-A86C-193AF8E721F8}" type="presOf" srcId="{E627EE39-1746-497D-B2B0-65D7AB4BCDDC}" destId="{89450C89-1425-4020-85C9-C16A94778B40}" srcOrd="0" destOrd="0" presId="urn:microsoft.com/office/officeart/2008/layout/HalfCircleOrganizationChart"/>
    <dgm:cxn modelId="{F11B5C7B-37F8-429C-9579-D16BD2C33970}" type="presOf" srcId="{900BFDB2-D3B7-44D0-8CEC-49349EAF8ABF}" destId="{688D055B-169F-40F5-81A8-D1F119DA6F2F}" srcOrd="1" destOrd="0" presId="urn:microsoft.com/office/officeart/2008/layout/HalfCircleOrganizationChart"/>
    <dgm:cxn modelId="{BE73C181-F518-42B6-AC64-AADC5765285F}" srcId="{5B987265-3048-459B-8EED-9E14B3ACB628}" destId="{83A9A942-1CC1-4E67-A6B8-826DE7414366}" srcOrd="0" destOrd="0" parTransId="{22FD332B-6855-4395-823D-C5F290EAD898}" sibTransId="{F8BB2F9F-3BE0-4C5C-B280-E6D68CDD013C}"/>
    <dgm:cxn modelId="{A7CDC990-81C7-4670-B3E3-A4B936A8D758}" type="presOf" srcId="{5B987265-3048-459B-8EED-9E14B3ACB628}" destId="{5C913A14-9842-4129-8A25-431BEF9FD82E}" srcOrd="1" destOrd="0" presId="urn:microsoft.com/office/officeart/2008/layout/HalfCircleOrganizationChart"/>
    <dgm:cxn modelId="{BC532E95-7900-42BF-BC32-DE7F35B4A45A}" type="presOf" srcId="{22FD332B-6855-4395-823D-C5F290EAD898}" destId="{2F5999C5-70BF-4F0C-A005-CEA62C89C816}" srcOrd="0" destOrd="0" presId="urn:microsoft.com/office/officeart/2008/layout/HalfCircleOrganizationChart"/>
    <dgm:cxn modelId="{62FAADBB-C299-49B9-AD36-2E7BF9372936}" type="presOf" srcId="{0427E1F1-8ED0-4F18-B60B-47CF45BFA173}" destId="{F1808806-0044-47A6-9FF6-8E9609C7C71F}" srcOrd="1" destOrd="0" presId="urn:microsoft.com/office/officeart/2008/layout/HalfCircleOrganizationChart"/>
    <dgm:cxn modelId="{6474D9C5-FA29-48DD-9CEF-C5B06E67F34D}" srcId="{5B987265-3048-459B-8EED-9E14B3ACB628}" destId="{900BFDB2-D3B7-44D0-8CEC-49349EAF8ABF}" srcOrd="2" destOrd="0" parTransId="{E627EE39-1746-497D-B2B0-65D7AB4BCDDC}" sibTransId="{273A392B-5152-4845-A528-9F80F5CBF1E6}"/>
    <dgm:cxn modelId="{A80B9FDE-0467-491D-8598-E97DFC2EADD8}" type="presOf" srcId="{0427E1F1-8ED0-4F18-B60B-47CF45BFA173}" destId="{2FDEDA64-A92F-416E-A06D-B82687252B2F}" srcOrd="0" destOrd="0" presId="urn:microsoft.com/office/officeart/2008/layout/HalfCircleOrganizationChart"/>
    <dgm:cxn modelId="{07DDF2E6-2A8D-4CB8-8506-C593EF95B796}" type="presOf" srcId="{83A9A942-1CC1-4E67-A6B8-826DE7414366}" destId="{D229F2B4-6307-4F77-8488-491DC81CE982}" srcOrd="1" destOrd="0" presId="urn:microsoft.com/office/officeart/2008/layout/HalfCircleOrganizationChart"/>
    <dgm:cxn modelId="{FF46E1EF-6695-47AE-BBC0-C704E40E59E8}" type="presOf" srcId="{0875E9F1-BEC7-4620-BB93-BBAC61DB8BAE}" destId="{1D8F9651-A7CA-4238-B7CB-EEDDDDE4C917}" srcOrd="0" destOrd="0" presId="urn:microsoft.com/office/officeart/2008/layout/HalfCircleOrganizationChart"/>
    <dgm:cxn modelId="{54A57C4F-00FB-4503-89A9-9DF3A6037D30}" type="presParOf" srcId="{1D8F9651-A7CA-4238-B7CB-EEDDDDE4C917}" destId="{EB5D910A-5B99-4240-BC9D-28735DCAB719}" srcOrd="0" destOrd="0" presId="urn:microsoft.com/office/officeart/2008/layout/HalfCircleOrganizationChart"/>
    <dgm:cxn modelId="{6C078327-C58B-4DCB-A256-D56145BCC4EB}" type="presParOf" srcId="{EB5D910A-5B99-4240-BC9D-28735DCAB719}" destId="{ADF7FC8E-4D4F-496C-A4F7-5640A9ACD924}" srcOrd="0" destOrd="0" presId="urn:microsoft.com/office/officeart/2008/layout/HalfCircleOrganizationChart"/>
    <dgm:cxn modelId="{87B64FFA-F695-4D0B-A600-AF41CF313ADB}" type="presParOf" srcId="{ADF7FC8E-4D4F-496C-A4F7-5640A9ACD924}" destId="{DD7D45FD-D5BF-4E71-BA14-64A02E61F60D}" srcOrd="0" destOrd="0" presId="urn:microsoft.com/office/officeart/2008/layout/HalfCircleOrganizationChart"/>
    <dgm:cxn modelId="{66B87F0E-A2DE-4F93-AE63-B9F3D48046FC}" type="presParOf" srcId="{ADF7FC8E-4D4F-496C-A4F7-5640A9ACD924}" destId="{2815A1A8-2A36-4006-AFA2-94B91AF2913E}" srcOrd="1" destOrd="0" presId="urn:microsoft.com/office/officeart/2008/layout/HalfCircleOrganizationChart"/>
    <dgm:cxn modelId="{C9E15111-9C94-449E-B4D6-940E7013D3A2}" type="presParOf" srcId="{ADF7FC8E-4D4F-496C-A4F7-5640A9ACD924}" destId="{82DD0D57-3F6C-476F-A345-6FE56D443414}" srcOrd="2" destOrd="0" presId="urn:microsoft.com/office/officeart/2008/layout/HalfCircleOrganizationChart"/>
    <dgm:cxn modelId="{370B8A18-A556-4996-9C56-CFF987012FFF}" type="presParOf" srcId="{ADF7FC8E-4D4F-496C-A4F7-5640A9ACD924}" destId="{5C913A14-9842-4129-8A25-431BEF9FD82E}" srcOrd="3" destOrd="0" presId="urn:microsoft.com/office/officeart/2008/layout/HalfCircleOrganizationChart"/>
    <dgm:cxn modelId="{F513E822-FA5E-4202-8B70-3C0587C5D0A3}" type="presParOf" srcId="{EB5D910A-5B99-4240-BC9D-28735DCAB719}" destId="{7342AEB1-3751-4164-8491-974E9BCBBB3D}" srcOrd="1" destOrd="0" presId="urn:microsoft.com/office/officeart/2008/layout/HalfCircleOrganizationChart"/>
    <dgm:cxn modelId="{0949A853-651A-4A70-B0DA-EAAD97F43D8B}" type="presParOf" srcId="{7342AEB1-3751-4164-8491-974E9BCBBB3D}" destId="{2F5999C5-70BF-4F0C-A005-CEA62C89C816}" srcOrd="0" destOrd="0" presId="urn:microsoft.com/office/officeart/2008/layout/HalfCircleOrganizationChart"/>
    <dgm:cxn modelId="{16B73258-2ECC-4088-990E-6A8F3D5E5AAF}" type="presParOf" srcId="{7342AEB1-3751-4164-8491-974E9BCBBB3D}" destId="{EDE2A466-A03C-418C-BC47-1EAB1DDDFFDA}" srcOrd="1" destOrd="0" presId="urn:microsoft.com/office/officeart/2008/layout/HalfCircleOrganizationChart"/>
    <dgm:cxn modelId="{673DF0FF-DA10-496F-BE0C-D66A40281226}" type="presParOf" srcId="{EDE2A466-A03C-418C-BC47-1EAB1DDDFFDA}" destId="{74243E70-628D-40D8-8068-6B15F23D8FC9}" srcOrd="0" destOrd="0" presId="urn:microsoft.com/office/officeart/2008/layout/HalfCircleOrganizationChart"/>
    <dgm:cxn modelId="{DBF44E5C-7874-483C-AA78-81054E6EA949}" type="presParOf" srcId="{74243E70-628D-40D8-8068-6B15F23D8FC9}" destId="{6FF4B7EE-0C2A-4C05-A6CB-044A725FD2F3}" srcOrd="0" destOrd="0" presId="urn:microsoft.com/office/officeart/2008/layout/HalfCircleOrganizationChart"/>
    <dgm:cxn modelId="{54ABBAC3-0BC1-4A70-8F99-5B93A8F53203}" type="presParOf" srcId="{74243E70-628D-40D8-8068-6B15F23D8FC9}" destId="{8F117C62-ABBA-4FD2-AB06-29675B0B2AFC}" srcOrd="1" destOrd="0" presId="urn:microsoft.com/office/officeart/2008/layout/HalfCircleOrganizationChart"/>
    <dgm:cxn modelId="{3BA62886-D55F-4692-84C8-39B319EDF816}" type="presParOf" srcId="{74243E70-628D-40D8-8068-6B15F23D8FC9}" destId="{2AF069F7-B875-47FC-8B61-4876D7B2B162}" srcOrd="2" destOrd="0" presId="urn:microsoft.com/office/officeart/2008/layout/HalfCircleOrganizationChart"/>
    <dgm:cxn modelId="{AFE99775-7036-454D-BB26-07FD2030BA35}" type="presParOf" srcId="{74243E70-628D-40D8-8068-6B15F23D8FC9}" destId="{D229F2B4-6307-4F77-8488-491DC81CE982}" srcOrd="3" destOrd="0" presId="urn:microsoft.com/office/officeart/2008/layout/HalfCircleOrganizationChart"/>
    <dgm:cxn modelId="{F4F22BFB-0300-42EB-8663-F424CF11F7A6}" type="presParOf" srcId="{EDE2A466-A03C-418C-BC47-1EAB1DDDFFDA}" destId="{A80603A9-F494-4FA0-9420-9A7AA746D0B2}" srcOrd="1" destOrd="0" presId="urn:microsoft.com/office/officeart/2008/layout/HalfCircleOrganizationChart"/>
    <dgm:cxn modelId="{2C920853-F889-4D35-9B8A-00E467E1BDB0}" type="presParOf" srcId="{EDE2A466-A03C-418C-BC47-1EAB1DDDFFDA}" destId="{65A20938-9944-4127-8AEB-39B08AEBAD36}" srcOrd="2" destOrd="0" presId="urn:microsoft.com/office/officeart/2008/layout/HalfCircleOrganizationChart"/>
    <dgm:cxn modelId="{AC26075A-7130-48AC-9837-26D2D0CBA71C}" type="presParOf" srcId="{7342AEB1-3751-4164-8491-974E9BCBBB3D}" destId="{5F3E553B-F566-449C-9562-1C592AC153E1}" srcOrd="2" destOrd="0" presId="urn:microsoft.com/office/officeart/2008/layout/HalfCircleOrganizationChart"/>
    <dgm:cxn modelId="{C90BC2E6-FDF2-446E-AFA7-D56EAC50B6D9}" type="presParOf" srcId="{7342AEB1-3751-4164-8491-974E9BCBBB3D}" destId="{AE13140C-137D-4D16-A002-629482521C67}" srcOrd="3" destOrd="0" presId="urn:microsoft.com/office/officeart/2008/layout/HalfCircleOrganizationChart"/>
    <dgm:cxn modelId="{3F3C049A-9D2D-4DF8-A798-0B48116C5240}" type="presParOf" srcId="{AE13140C-137D-4D16-A002-629482521C67}" destId="{839E7A9F-3714-4F33-9E28-9CC53326D2A6}" srcOrd="0" destOrd="0" presId="urn:microsoft.com/office/officeart/2008/layout/HalfCircleOrganizationChart"/>
    <dgm:cxn modelId="{82C0FD96-DDAD-49AA-B5FF-59A86996B092}" type="presParOf" srcId="{839E7A9F-3714-4F33-9E28-9CC53326D2A6}" destId="{2FDEDA64-A92F-416E-A06D-B82687252B2F}" srcOrd="0" destOrd="0" presId="urn:microsoft.com/office/officeart/2008/layout/HalfCircleOrganizationChart"/>
    <dgm:cxn modelId="{92B9FB94-957B-4352-9CD7-0AD273253459}" type="presParOf" srcId="{839E7A9F-3714-4F33-9E28-9CC53326D2A6}" destId="{9C690380-42A8-4EA4-B230-CB4192DC40F5}" srcOrd="1" destOrd="0" presId="urn:microsoft.com/office/officeart/2008/layout/HalfCircleOrganizationChart"/>
    <dgm:cxn modelId="{43647876-1E83-4508-9254-F21EA69C38E1}" type="presParOf" srcId="{839E7A9F-3714-4F33-9E28-9CC53326D2A6}" destId="{59A4B578-E418-4ECD-8FCB-2A007709EF56}" srcOrd="2" destOrd="0" presId="urn:microsoft.com/office/officeart/2008/layout/HalfCircleOrganizationChart"/>
    <dgm:cxn modelId="{FA8518FA-6396-4523-B2D6-ECD036CE09A9}" type="presParOf" srcId="{839E7A9F-3714-4F33-9E28-9CC53326D2A6}" destId="{F1808806-0044-47A6-9FF6-8E9609C7C71F}" srcOrd="3" destOrd="0" presId="urn:microsoft.com/office/officeart/2008/layout/HalfCircleOrganizationChart"/>
    <dgm:cxn modelId="{0F5FD283-B121-49B4-9AA9-F5F7E2CADAAA}" type="presParOf" srcId="{AE13140C-137D-4D16-A002-629482521C67}" destId="{4006C743-363D-4B68-8A57-C2650D433751}" srcOrd="1" destOrd="0" presId="urn:microsoft.com/office/officeart/2008/layout/HalfCircleOrganizationChart"/>
    <dgm:cxn modelId="{DC75B88D-B13D-4BD4-BC51-BBC1C5B48A2A}" type="presParOf" srcId="{AE13140C-137D-4D16-A002-629482521C67}" destId="{25BD2F80-2A45-4AF1-9788-A3586D730278}" srcOrd="2" destOrd="0" presId="urn:microsoft.com/office/officeart/2008/layout/HalfCircleOrganizationChart"/>
    <dgm:cxn modelId="{44320012-9CA9-4A7B-A2A4-9D50E317F007}" type="presParOf" srcId="{7342AEB1-3751-4164-8491-974E9BCBBB3D}" destId="{89450C89-1425-4020-85C9-C16A94778B40}" srcOrd="4" destOrd="0" presId="urn:microsoft.com/office/officeart/2008/layout/HalfCircleOrganizationChart"/>
    <dgm:cxn modelId="{FF3AA405-D715-42D2-AED6-14A0C0465D00}" type="presParOf" srcId="{7342AEB1-3751-4164-8491-974E9BCBBB3D}" destId="{27BFC464-9244-4639-9FCF-439893B295B7}" srcOrd="5" destOrd="0" presId="urn:microsoft.com/office/officeart/2008/layout/HalfCircleOrganizationChart"/>
    <dgm:cxn modelId="{2BC446D1-449E-4A0C-B083-F3E5CD91D88C}" type="presParOf" srcId="{27BFC464-9244-4639-9FCF-439893B295B7}" destId="{55D65B52-034B-4780-9E1E-6678BFE7BC9B}" srcOrd="0" destOrd="0" presId="urn:microsoft.com/office/officeart/2008/layout/HalfCircleOrganizationChart"/>
    <dgm:cxn modelId="{52CC5DF1-36E5-410E-B788-6A926397BEE4}" type="presParOf" srcId="{55D65B52-034B-4780-9E1E-6678BFE7BC9B}" destId="{8E944C84-61B2-417D-97CF-9852082E2DA1}" srcOrd="0" destOrd="0" presId="urn:microsoft.com/office/officeart/2008/layout/HalfCircleOrganizationChart"/>
    <dgm:cxn modelId="{FCFECB63-4306-44E7-8ED0-247F3B6990D3}" type="presParOf" srcId="{55D65B52-034B-4780-9E1E-6678BFE7BC9B}" destId="{267D5CFC-D81D-4DD2-8BC8-8F0FF5088C69}" srcOrd="1" destOrd="0" presId="urn:microsoft.com/office/officeart/2008/layout/HalfCircleOrganizationChart"/>
    <dgm:cxn modelId="{A4B01DF8-2E16-44B3-9AFB-6729D4CA476B}" type="presParOf" srcId="{55D65B52-034B-4780-9E1E-6678BFE7BC9B}" destId="{277E110E-6367-4F73-9F7B-99BCFB3D46FE}" srcOrd="2" destOrd="0" presId="urn:microsoft.com/office/officeart/2008/layout/HalfCircleOrganizationChart"/>
    <dgm:cxn modelId="{FCCABADF-63AF-4C8E-9052-C70661BCBBD6}" type="presParOf" srcId="{55D65B52-034B-4780-9E1E-6678BFE7BC9B}" destId="{688D055B-169F-40F5-81A8-D1F119DA6F2F}" srcOrd="3" destOrd="0" presId="urn:microsoft.com/office/officeart/2008/layout/HalfCircleOrganizationChart"/>
    <dgm:cxn modelId="{A4BF27F2-2B74-4889-B326-90C251C566E9}" type="presParOf" srcId="{27BFC464-9244-4639-9FCF-439893B295B7}" destId="{A5BE75DA-C1D9-40F2-A5EB-8181484D9FCF}" srcOrd="1" destOrd="0" presId="urn:microsoft.com/office/officeart/2008/layout/HalfCircleOrganizationChart"/>
    <dgm:cxn modelId="{EE03265E-B960-4D2F-A17C-0F124DD80F5F}" type="presParOf" srcId="{27BFC464-9244-4639-9FCF-439893B295B7}" destId="{9A06DB53-7E50-416A-B78E-3698E8CD285E}" srcOrd="2" destOrd="0" presId="urn:microsoft.com/office/officeart/2008/layout/HalfCircleOrganizationChart"/>
    <dgm:cxn modelId="{C0D9FF51-A043-4255-9382-19BB898EB468}" type="presParOf" srcId="{EB5D910A-5B99-4240-BC9D-28735DCAB719}" destId="{10E81439-98EF-48E6-9198-F2866DF5455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90129AB-9C3C-4603-959A-2BAEFDD96686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BE543AF-E66C-4627-98E4-95BBE279CE90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загальні принципи, які є універсальними, загальновизнаними і закріплені у Статуті ООН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B93DE-E8EA-48CB-8B56-702692EAF5D9}" type="parTrans" cxnId="{07AD7DF7-D704-47FA-801B-885148B06678}">
      <dgm:prSet/>
      <dgm:spPr/>
      <dgm:t>
        <a:bodyPr/>
        <a:lstStyle/>
        <a:p>
          <a:endParaRPr lang="ru-RU"/>
        </a:p>
      </dgm:t>
    </dgm:pt>
    <dgm:pt modelId="{5AA10D1C-BD40-4A8D-8282-393B83885F25}" type="sibTrans" cxnId="{07AD7DF7-D704-47FA-801B-885148B06678}">
      <dgm:prSet/>
      <dgm:spPr/>
      <dgm:t>
        <a:bodyPr/>
        <a:lstStyle/>
        <a:p>
          <a:endParaRPr lang="ru-RU"/>
        </a:p>
      </dgm:t>
    </dgm:pt>
    <dgm:pt modelId="{EA4A51B9-01DC-49E5-A62C-460F50DBE80D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міжнародних організацій закріплених у конвенціях, пактах, деклараціях, резолюціях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7D2575-78B7-43E6-ACD1-0BEFBC718B92}" type="parTrans" cxnId="{43C08770-50F8-498E-AC73-3C00768AC533}">
      <dgm:prSet/>
      <dgm:spPr/>
      <dgm:t>
        <a:bodyPr/>
        <a:lstStyle/>
        <a:p>
          <a:endParaRPr lang="ru-RU"/>
        </a:p>
      </dgm:t>
    </dgm:pt>
    <dgm:pt modelId="{A37C3296-E71A-479C-91DE-1B0F1EF5FD8A}" type="sibTrans" cxnId="{43C08770-50F8-498E-AC73-3C00768AC533}">
      <dgm:prSet/>
      <dgm:spPr/>
      <dgm:t>
        <a:bodyPr/>
        <a:lstStyle/>
        <a:p>
          <a:endParaRPr lang="ru-RU"/>
        </a:p>
      </dgm:t>
    </dgm:pt>
    <dgm:pt modelId="{80F40E81-68D2-44F7-BA68-FE222B3220FA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співдружностей у межах міждержавних об’єднань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F785D-0238-4AA6-988B-B6158A146002}" type="parTrans" cxnId="{E83BCE97-9930-4FE9-974C-EE5E191D61D6}">
      <dgm:prSet/>
      <dgm:spPr/>
      <dgm:t>
        <a:bodyPr/>
        <a:lstStyle/>
        <a:p>
          <a:endParaRPr lang="ru-RU"/>
        </a:p>
      </dgm:t>
    </dgm:pt>
    <dgm:pt modelId="{28B9B094-19AE-4E2F-BA0C-FC118234E907}" type="sibTrans" cxnId="{E83BCE97-9930-4FE9-974C-EE5E191D61D6}">
      <dgm:prSet/>
      <dgm:spPr/>
      <dgm:t>
        <a:bodyPr/>
        <a:lstStyle/>
        <a:p>
          <a:endParaRPr lang="ru-RU"/>
        </a:p>
      </dgm:t>
    </dgm:pt>
    <dgm:pt modelId="{2C0A63CC-9673-4F51-9A08-67D0501ED577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міждержавні угоди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4FD5F-196B-48C5-9879-1A65AE825B06}" type="parTrans" cxnId="{DBF3CD34-2C67-47FF-AAE6-C584464362DB}">
      <dgm:prSet/>
      <dgm:spPr/>
      <dgm:t>
        <a:bodyPr/>
        <a:lstStyle/>
        <a:p>
          <a:endParaRPr lang="ru-RU"/>
        </a:p>
      </dgm:t>
    </dgm:pt>
    <dgm:pt modelId="{4D73D3AF-433C-4132-925B-4847A2493F64}" type="sibTrans" cxnId="{DBF3CD34-2C67-47FF-AAE6-C584464362DB}">
      <dgm:prSet/>
      <dgm:spPr/>
      <dgm:t>
        <a:bodyPr/>
        <a:lstStyle/>
        <a:p>
          <a:endParaRPr lang="ru-RU"/>
        </a:p>
      </dgm:t>
    </dgm:pt>
    <dgm:pt modelId="{7211A844-CBF2-4EB9-8CA2-17BBF06944C3}" type="pres">
      <dgm:prSet presAssocID="{490129AB-9C3C-4603-959A-2BAEFDD96686}" presName="outerComposite" presStyleCnt="0">
        <dgm:presLayoutVars>
          <dgm:chMax val="5"/>
          <dgm:dir/>
          <dgm:resizeHandles val="exact"/>
        </dgm:presLayoutVars>
      </dgm:prSet>
      <dgm:spPr/>
    </dgm:pt>
    <dgm:pt modelId="{10E31324-B928-40B6-B122-5B0F2E91CF47}" type="pres">
      <dgm:prSet presAssocID="{490129AB-9C3C-4603-959A-2BAEFDD96686}" presName="dummyMaxCanvas" presStyleCnt="0">
        <dgm:presLayoutVars/>
      </dgm:prSet>
      <dgm:spPr/>
    </dgm:pt>
    <dgm:pt modelId="{F6E16340-F7A0-436A-9B51-19C17B21DCB7}" type="pres">
      <dgm:prSet presAssocID="{490129AB-9C3C-4603-959A-2BAEFDD96686}" presName="FourNodes_1" presStyleLbl="node1" presStyleIdx="0" presStyleCnt="4">
        <dgm:presLayoutVars>
          <dgm:bulletEnabled val="1"/>
        </dgm:presLayoutVars>
      </dgm:prSet>
      <dgm:spPr/>
    </dgm:pt>
    <dgm:pt modelId="{B1EFA2D1-6B9E-4B65-9DD9-655B6976655A}" type="pres">
      <dgm:prSet presAssocID="{490129AB-9C3C-4603-959A-2BAEFDD96686}" presName="FourNodes_2" presStyleLbl="node1" presStyleIdx="1" presStyleCnt="4">
        <dgm:presLayoutVars>
          <dgm:bulletEnabled val="1"/>
        </dgm:presLayoutVars>
      </dgm:prSet>
      <dgm:spPr/>
    </dgm:pt>
    <dgm:pt modelId="{9E7BFFCF-BFF8-474E-B6A2-45A42A0D572C}" type="pres">
      <dgm:prSet presAssocID="{490129AB-9C3C-4603-959A-2BAEFDD96686}" presName="FourNodes_3" presStyleLbl="node1" presStyleIdx="2" presStyleCnt="4">
        <dgm:presLayoutVars>
          <dgm:bulletEnabled val="1"/>
        </dgm:presLayoutVars>
      </dgm:prSet>
      <dgm:spPr/>
    </dgm:pt>
    <dgm:pt modelId="{E3896F24-A417-4AA1-846B-DB8429D85F0A}" type="pres">
      <dgm:prSet presAssocID="{490129AB-9C3C-4603-959A-2BAEFDD96686}" presName="FourNodes_4" presStyleLbl="node1" presStyleIdx="3" presStyleCnt="4">
        <dgm:presLayoutVars>
          <dgm:bulletEnabled val="1"/>
        </dgm:presLayoutVars>
      </dgm:prSet>
      <dgm:spPr/>
    </dgm:pt>
    <dgm:pt modelId="{A01F7859-845A-451F-BAD0-A9EAA8DD5032}" type="pres">
      <dgm:prSet presAssocID="{490129AB-9C3C-4603-959A-2BAEFDD96686}" presName="FourConn_1-2" presStyleLbl="fgAccFollowNode1" presStyleIdx="0" presStyleCnt="3">
        <dgm:presLayoutVars>
          <dgm:bulletEnabled val="1"/>
        </dgm:presLayoutVars>
      </dgm:prSet>
      <dgm:spPr/>
    </dgm:pt>
    <dgm:pt modelId="{17CF7956-1E81-4CB2-90A6-3D0F2457AD7D}" type="pres">
      <dgm:prSet presAssocID="{490129AB-9C3C-4603-959A-2BAEFDD96686}" presName="FourConn_2-3" presStyleLbl="fgAccFollowNode1" presStyleIdx="1" presStyleCnt="3">
        <dgm:presLayoutVars>
          <dgm:bulletEnabled val="1"/>
        </dgm:presLayoutVars>
      </dgm:prSet>
      <dgm:spPr/>
    </dgm:pt>
    <dgm:pt modelId="{BF508FEF-46C9-4B47-8A65-863B0EBAFF0D}" type="pres">
      <dgm:prSet presAssocID="{490129AB-9C3C-4603-959A-2BAEFDD96686}" presName="FourConn_3-4" presStyleLbl="fgAccFollowNode1" presStyleIdx="2" presStyleCnt="3">
        <dgm:presLayoutVars>
          <dgm:bulletEnabled val="1"/>
        </dgm:presLayoutVars>
      </dgm:prSet>
      <dgm:spPr/>
    </dgm:pt>
    <dgm:pt modelId="{D3BBED54-4929-44B5-8A5B-263B8AFCBB93}" type="pres">
      <dgm:prSet presAssocID="{490129AB-9C3C-4603-959A-2BAEFDD96686}" presName="FourNodes_1_text" presStyleLbl="node1" presStyleIdx="3" presStyleCnt="4">
        <dgm:presLayoutVars>
          <dgm:bulletEnabled val="1"/>
        </dgm:presLayoutVars>
      </dgm:prSet>
      <dgm:spPr/>
    </dgm:pt>
    <dgm:pt modelId="{DB3A2E03-2C77-4CFB-B9C4-3B829F0D839E}" type="pres">
      <dgm:prSet presAssocID="{490129AB-9C3C-4603-959A-2BAEFDD96686}" presName="FourNodes_2_text" presStyleLbl="node1" presStyleIdx="3" presStyleCnt="4">
        <dgm:presLayoutVars>
          <dgm:bulletEnabled val="1"/>
        </dgm:presLayoutVars>
      </dgm:prSet>
      <dgm:spPr/>
    </dgm:pt>
    <dgm:pt modelId="{0ABFA986-6C37-46EE-91F5-77A3BB2DE9CF}" type="pres">
      <dgm:prSet presAssocID="{490129AB-9C3C-4603-959A-2BAEFDD96686}" presName="FourNodes_3_text" presStyleLbl="node1" presStyleIdx="3" presStyleCnt="4">
        <dgm:presLayoutVars>
          <dgm:bulletEnabled val="1"/>
        </dgm:presLayoutVars>
      </dgm:prSet>
      <dgm:spPr/>
    </dgm:pt>
    <dgm:pt modelId="{EA779589-2FC7-4C32-99CB-FB154746DD53}" type="pres">
      <dgm:prSet presAssocID="{490129AB-9C3C-4603-959A-2BAEFDD9668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4A14801-BA0C-43FC-93F0-56DD3FBF2E84}" type="presOf" srcId="{80F40E81-68D2-44F7-BA68-FE222B3220FA}" destId="{9E7BFFCF-BFF8-474E-B6A2-45A42A0D572C}" srcOrd="0" destOrd="0" presId="urn:microsoft.com/office/officeart/2005/8/layout/vProcess5"/>
    <dgm:cxn modelId="{DBF3CD34-2C67-47FF-AAE6-C584464362DB}" srcId="{490129AB-9C3C-4603-959A-2BAEFDD96686}" destId="{2C0A63CC-9673-4F51-9A08-67D0501ED577}" srcOrd="3" destOrd="0" parTransId="{CA44FD5F-196B-48C5-9879-1A65AE825B06}" sibTransId="{4D73D3AF-433C-4132-925B-4847A2493F64}"/>
    <dgm:cxn modelId="{F961E35D-997E-4772-9EE0-2A5C348549CA}" type="presOf" srcId="{28B9B094-19AE-4E2F-BA0C-FC118234E907}" destId="{BF508FEF-46C9-4B47-8A65-863B0EBAFF0D}" srcOrd="0" destOrd="0" presId="urn:microsoft.com/office/officeart/2005/8/layout/vProcess5"/>
    <dgm:cxn modelId="{43C08770-50F8-498E-AC73-3C00768AC533}" srcId="{490129AB-9C3C-4603-959A-2BAEFDD96686}" destId="{EA4A51B9-01DC-49E5-A62C-460F50DBE80D}" srcOrd="1" destOrd="0" parTransId="{C97D2575-78B7-43E6-ACD1-0BEFBC718B92}" sibTransId="{A37C3296-E71A-479C-91DE-1B0F1EF5FD8A}"/>
    <dgm:cxn modelId="{EE333E8A-887F-4E84-BF14-F50A61A4F3C8}" type="presOf" srcId="{EA4A51B9-01DC-49E5-A62C-460F50DBE80D}" destId="{B1EFA2D1-6B9E-4B65-9DD9-655B6976655A}" srcOrd="0" destOrd="0" presId="urn:microsoft.com/office/officeart/2005/8/layout/vProcess5"/>
    <dgm:cxn modelId="{A41E908C-7605-4ACD-86A8-B0C56FF340E0}" type="presOf" srcId="{2C0A63CC-9673-4F51-9A08-67D0501ED577}" destId="{EA779589-2FC7-4C32-99CB-FB154746DD53}" srcOrd="1" destOrd="0" presId="urn:microsoft.com/office/officeart/2005/8/layout/vProcess5"/>
    <dgm:cxn modelId="{BDF14A8E-5AA7-4E6C-A53C-2332C846F76E}" type="presOf" srcId="{2C0A63CC-9673-4F51-9A08-67D0501ED577}" destId="{E3896F24-A417-4AA1-846B-DB8429D85F0A}" srcOrd="0" destOrd="0" presId="urn:microsoft.com/office/officeart/2005/8/layout/vProcess5"/>
    <dgm:cxn modelId="{1DE3B28E-15C5-4B43-950E-41379DC078AF}" type="presOf" srcId="{5AA10D1C-BD40-4A8D-8282-393B83885F25}" destId="{A01F7859-845A-451F-BAD0-A9EAA8DD5032}" srcOrd="0" destOrd="0" presId="urn:microsoft.com/office/officeart/2005/8/layout/vProcess5"/>
    <dgm:cxn modelId="{E83BCE97-9930-4FE9-974C-EE5E191D61D6}" srcId="{490129AB-9C3C-4603-959A-2BAEFDD96686}" destId="{80F40E81-68D2-44F7-BA68-FE222B3220FA}" srcOrd="2" destOrd="0" parTransId="{009F785D-0238-4AA6-988B-B6158A146002}" sibTransId="{28B9B094-19AE-4E2F-BA0C-FC118234E907}"/>
    <dgm:cxn modelId="{8CEEBAAF-1D4A-4119-8486-AD58E6C22CD3}" type="presOf" srcId="{EA4A51B9-01DC-49E5-A62C-460F50DBE80D}" destId="{DB3A2E03-2C77-4CFB-B9C4-3B829F0D839E}" srcOrd="1" destOrd="0" presId="urn:microsoft.com/office/officeart/2005/8/layout/vProcess5"/>
    <dgm:cxn modelId="{A4EB28CA-3929-4BF5-AEBF-01D83067DF65}" type="presOf" srcId="{80F40E81-68D2-44F7-BA68-FE222B3220FA}" destId="{0ABFA986-6C37-46EE-91F5-77A3BB2DE9CF}" srcOrd="1" destOrd="0" presId="urn:microsoft.com/office/officeart/2005/8/layout/vProcess5"/>
    <dgm:cxn modelId="{CB43E9CF-00D2-4910-8054-D249251CFE53}" type="presOf" srcId="{0BE543AF-E66C-4627-98E4-95BBE279CE90}" destId="{F6E16340-F7A0-436A-9B51-19C17B21DCB7}" srcOrd="0" destOrd="0" presId="urn:microsoft.com/office/officeart/2005/8/layout/vProcess5"/>
    <dgm:cxn modelId="{D7E539D9-29ED-4ECD-B1BE-6682C9DA044A}" type="presOf" srcId="{490129AB-9C3C-4603-959A-2BAEFDD96686}" destId="{7211A844-CBF2-4EB9-8CA2-17BBF06944C3}" srcOrd="0" destOrd="0" presId="urn:microsoft.com/office/officeart/2005/8/layout/vProcess5"/>
    <dgm:cxn modelId="{A5B593DC-8670-442B-A152-A4B6FA704CA6}" type="presOf" srcId="{0BE543AF-E66C-4627-98E4-95BBE279CE90}" destId="{D3BBED54-4929-44B5-8A5B-263B8AFCBB93}" srcOrd="1" destOrd="0" presId="urn:microsoft.com/office/officeart/2005/8/layout/vProcess5"/>
    <dgm:cxn modelId="{C5C58EE6-24CA-4FB3-8B52-83FBFAAAEBAF}" type="presOf" srcId="{A37C3296-E71A-479C-91DE-1B0F1EF5FD8A}" destId="{17CF7956-1E81-4CB2-90A6-3D0F2457AD7D}" srcOrd="0" destOrd="0" presId="urn:microsoft.com/office/officeart/2005/8/layout/vProcess5"/>
    <dgm:cxn modelId="{07AD7DF7-D704-47FA-801B-885148B06678}" srcId="{490129AB-9C3C-4603-959A-2BAEFDD96686}" destId="{0BE543AF-E66C-4627-98E4-95BBE279CE90}" srcOrd="0" destOrd="0" parTransId="{4E6B93DE-E8EA-48CB-8B56-702692EAF5D9}" sibTransId="{5AA10D1C-BD40-4A8D-8282-393B83885F25}"/>
    <dgm:cxn modelId="{0B44DCAF-3F0D-4A90-8AEA-A38423F402FB}" type="presParOf" srcId="{7211A844-CBF2-4EB9-8CA2-17BBF06944C3}" destId="{10E31324-B928-40B6-B122-5B0F2E91CF47}" srcOrd="0" destOrd="0" presId="urn:microsoft.com/office/officeart/2005/8/layout/vProcess5"/>
    <dgm:cxn modelId="{030EF68F-B0E2-4814-A237-336A7EB92EFD}" type="presParOf" srcId="{7211A844-CBF2-4EB9-8CA2-17BBF06944C3}" destId="{F6E16340-F7A0-436A-9B51-19C17B21DCB7}" srcOrd="1" destOrd="0" presId="urn:microsoft.com/office/officeart/2005/8/layout/vProcess5"/>
    <dgm:cxn modelId="{1678A74E-6569-4B2C-8094-AB9F09AA18B6}" type="presParOf" srcId="{7211A844-CBF2-4EB9-8CA2-17BBF06944C3}" destId="{B1EFA2D1-6B9E-4B65-9DD9-655B6976655A}" srcOrd="2" destOrd="0" presId="urn:microsoft.com/office/officeart/2005/8/layout/vProcess5"/>
    <dgm:cxn modelId="{4D5080F1-0B12-4D22-A5D5-5815781A191D}" type="presParOf" srcId="{7211A844-CBF2-4EB9-8CA2-17BBF06944C3}" destId="{9E7BFFCF-BFF8-474E-B6A2-45A42A0D572C}" srcOrd="3" destOrd="0" presId="urn:microsoft.com/office/officeart/2005/8/layout/vProcess5"/>
    <dgm:cxn modelId="{A737892B-6A23-4AC7-BFD6-A32FD69AAD63}" type="presParOf" srcId="{7211A844-CBF2-4EB9-8CA2-17BBF06944C3}" destId="{E3896F24-A417-4AA1-846B-DB8429D85F0A}" srcOrd="4" destOrd="0" presId="urn:microsoft.com/office/officeart/2005/8/layout/vProcess5"/>
    <dgm:cxn modelId="{F9069DA5-EA71-42E0-A42D-ADCD0FBB21C0}" type="presParOf" srcId="{7211A844-CBF2-4EB9-8CA2-17BBF06944C3}" destId="{A01F7859-845A-451F-BAD0-A9EAA8DD5032}" srcOrd="5" destOrd="0" presId="urn:microsoft.com/office/officeart/2005/8/layout/vProcess5"/>
    <dgm:cxn modelId="{43B695BC-4A47-4317-9D91-BE04F4D06A5A}" type="presParOf" srcId="{7211A844-CBF2-4EB9-8CA2-17BBF06944C3}" destId="{17CF7956-1E81-4CB2-90A6-3D0F2457AD7D}" srcOrd="6" destOrd="0" presId="urn:microsoft.com/office/officeart/2005/8/layout/vProcess5"/>
    <dgm:cxn modelId="{4FA0791A-8046-4475-AB24-575A6D2D4C29}" type="presParOf" srcId="{7211A844-CBF2-4EB9-8CA2-17BBF06944C3}" destId="{BF508FEF-46C9-4B47-8A65-863B0EBAFF0D}" srcOrd="7" destOrd="0" presId="urn:microsoft.com/office/officeart/2005/8/layout/vProcess5"/>
    <dgm:cxn modelId="{198F296D-3B3A-48C5-9923-E7826DA8F10D}" type="presParOf" srcId="{7211A844-CBF2-4EB9-8CA2-17BBF06944C3}" destId="{D3BBED54-4929-44B5-8A5B-263B8AFCBB93}" srcOrd="8" destOrd="0" presId="urn:microsoft.com/office/officeart/2005/8/layout/vProcess5"/>
    <dgm:cxn modelId="{FEFC5E71-B92E-4659-9F76-1100A4F3953C}" type="presParOf" srcId="{7211A844-CBF2-4EB9-8CA2-17BBF06944C3}" destId="{DB3A2E03-2C77-4CFB-B9C4-3B829F0D839E}" srcOrd="9" destOrd="0" presId="urn:microsoft.com/office/officeart/2005/8/layout/vProcess5"/>
    <dgm:cxn modelId="{3B84869F-A2FD-44F0-8220-9EC0601F2B06}" type="presParOf" srcId="{7211A844-CBF2-4EB9-8CA2-17BBF06944C3}" destId="{0ABFA986-6C37-46EE-91F5-77A3BB2DE9CF}" srcOrd="10" destOrd="0" presId="urn:microsoft.com/office/officeart/2005/8/layout/vProcess5"/>
    <dgm:cxn modelId="{6265E766-0EE8-4D3B-93C0-EAC0205CEBEB}" type="presParOf" srcId="{7211A844-CBF2-4EB9-8CA2-17BBF06944C3}" destId="{EA779589-2FC7-4C32-99CB-FB154746DD5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8E2569E-4B4E-4516-BC7A-70E17BB71537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</dgm:pt>
    <dgm:pt modelId="{45C85665-EC3F-4A8C-9A13-564969E766D6}">
      <dgm:prSet phldrT="[Текст]"/>
      <dgm:spPr/>
      <dgm:t>
        <a:bodyPr/>
        <a:lstStyle/>
        <a:p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Світовий правопорядок потребує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D1CFD-E512-4E51-AC2F-7E0E428599EA}" type="parTrans" cxnId="{BBE3DB04-905E-4C8B-AD68-3DEF091D1D88}">
      <dgm:prSet/>
      <dgm:spPr/>
      <dgm:t>
        <a:bodyPr/>
        <a:lstStyle/>
        <a:p>
          <a:endParaRPr lang="ru-RU"/>
        </a:p>
      </dgm:t>
    </dgm:pt>
    <dgm:pt modelId="{B27507CF-9619-4FCB-89B5-B39855A9346B}" type="sibTrans" cxnId="{BBE3DB04-905E-4C8B-AD68-3DEF091D1D88}">
      <dgm:prSet/>
      <dgm:spPr/>
      <dgm:t>
        <a:bodyPr/>
        <a:lstStyle/>
        <a:p>
          <a:endParaRPr lang="ru-RU"/>
        </a:p>
      </dgm:t>
    </dgm:pt>
    <dgm:pt modelId="{147FD743-61D9-4066-B236-B7C23FE73A14}">
      <dgm:prSet custT="1"/>
      <dgm:spPr/>
      <dgm:t>
        <a:bodyPr/>
        <a:lstStyle/>
        <a:p>
          <a:r>
            <a:rPr lang="uk-UA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наближення національних правових рішень з однакових питань</a:t>
          </a:r>
          <a:endParaRPr lang="en-US" sz="3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C8B680-4832-4B1F-8EB7-1AF4F4C18758}" type="parTrans" cxnId="{19176A7F-3AF7-4104-B3E4-8EBE10FC2E09}">
      <dgm:prSet/>
      <dgm:spPr/>
      <dgm:t>
        <a:bodyPr/>
        <a:lstStyle/>
        <a:p>
          <a:endParaRPr lang="ru-RU"/>
        </a:p>
      </dgm:t>
    </dgm:pt>
    <dgm:pt modelId="{D82ACE23-F75F-459E-9167-512692EB3793}" type="sibTrans" cxnId="{19176A7F-3AF7-4104-B3E4-8EBE10FC2E09}">
      <dgm:prSet/>
      <dgm:spPr/>
      <dgm:t>
        <a:bodyPr/>
        <a:lstStyle/>
        <a:p>
          <a:endParaRPr lang="ru-RU"/>
        </a:p>
      </dgm:t>
    </dgm:pt>
    <dgm:pt modelId="{FE936256-1E5D-44A1-8150-FB109DFD60C5}">
      <dgm:prSet custT="1"/>
      <dgm:spPr/>
      <dgm:t>
        <a:bodyPr/>
        <a:lstStyle/>
        <a:p>
          <a:r>
            <a:rPr lang="uk-UA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механізмів відпрацювання узгоджених і загальних рішень</a:t>
          </a:r>
          <a:endParaRPr lang="en-US" sz="3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688A7-8A46-4D0E-91CB-09D422E343FB}" type="parTrans" cxnId="{341C8A95-DA91-4040-9FD7-2AF68912F741}">
      <dgm:prSet/>
      <dgm:spPr/>
      <dgm:t>
        <a:bodyPr/>
        <a:lstStyle/>
        <a:p>
          <a:endParaRPr lang="ru-RU"/>
        </a:p>
      </dgm:t>
    </dgm:pt>
    <dgm:pt modelId="{85B655A6-ADDA-404C-8AFE-3D3A7EF0314B}" type="sibTrans" cxnId="{341C8A95-DA91-4040-9FD7-2AF68912F741}">
      <dgm:prSet/>
      <dgm:spPr/>
      <dgm:t>
        <a:bodyPr/>
        <a:lstStyle/>
        <a:p>
          <a:endParaRPr lang="ru-RU"/>
        </a:p>
      </dgm:t>
    </dgm:pt>
    <dgm:pt modelId="{BFD2A72A-B030-436D-9561-82F1140D610C}" type="pres">
      <dgm:prSet presAssocID="{28E2569E-4B4E-4516-BC7A-70E17BB71537}" presName="Name0" presStyleCnt="0">
        <dgm:presLayoutVars>
          <dgm:chMax val="7"/>
          <dgm:dir/>
          <dgm:animOne val="branch"/>
        </dgm:presLayoutVars>
      </dgm:prSet>
      <dgm:spPr/>
    </dgm:pt>
    <dgm:pt modelId="{3E050345-C8CA-4444-AFC5-ADA6DCC1BEC2}" type="pres">
      <dgm:prSet presAssocID="{45C85665-EC3F-4A8C-9A13-564969E766D6}" presName="parTx1" presStyleLbl="node1" presStyleIdx="0" presStyleCnt="1"/>
      <dgm:spPr/>
    </dgm:pt>
    <dgm:pt modelId="{D68FB2AF-1450-4C24-9B14-604916FD6A3E}" type="pres">
      <dgm:prSet presAssocID="{45C85665-EC3F-4A8C-9A13-564969E766D6}" presName="spPre1" presStyleCnt="0"/>
      <dgm:spPr/>
    </dgm:pt>
    <dgm:pt modelId="{FB6302DA-98A5-4B30-8D83-F570AC3BCCE9}" type="pres">
      <dgm:prSet presAssocID="{45C85665-EC3F-4A8C-9A13-564969E766D6}" presName="chLin1" presStyleCnt="0"/>
      <dgm:spPr/>
    </dgm:pt>
    <dgm:pt modelId="{A0C4CA5B-5360-4FCE-9692-401E61792C64}" type="pres">
      <dgm:prSet presAssocID="{B7C8B680-4832-4B1F-8EB7-1AF4F4C18758}" presName="Name11" presStyleLbl="parChTrans1D1" presStyleIdx="0" presStyleCnt="4"/>
      <dgm:spPr/>
    </dgm:pt>
    <dgm:pt modelId="{48C154B7-2369-42AA-BBCB-2A26A1501BDE}" type="pres">
      <dgm:prSet presAssocID="{147FD743-61D9-4066-B236-B7C23FE73A14}" presName="txAndLines1" presStyleCnt="0"/>
      <dgm:spPr/>
    </dgm:pt>
    <dgm:pt modelId="{30EFEDB4-304E-42DA-B9C2-4CA704EB05EC}" type="pres">
      <dgm:prSet presAssocID="{147FD743-61D9-4066-B236-B7C23FE73A14}" presName="anchor1" presStyleCnt="0"/>
      <dgm:spPr/>
    </dgm:pt>
    <dgm:pt modelId="{E9B8DAAC-00D2-420F-891A-591CA0EA6222}" type="pres">
      <dgm:prSet presAssocID="{147FD743-61D9-4066-B236-B7C23FE73A14}" presName="backup1" presStyleCnt="0"/>
      <dgm:spPr/>
    </dgm:pt>
    <dgm:pt modelId="{D9E46B5F-DFDD-49FB-A6DC-F362B2CE1166}" type="pres">
      <dgm:prSet presAssocID="{147FD743-61D9-4066-B236-B7C23FE73A14}" presName="preLine1" presStyleLbl="parChTrans1D1" presStyleIdx="1" presStyleCnt="4"/>
      <dgm:spPr/>
    </dgm:pt>
    <dgm:pt modelId="{FF6FC1D8-8B7D-40F4-9899-6FADB7905910}" type="pres">
      <dgm:prSet presAssocID="{147FD743-61D9-4066-B236-B7C23FE73A14}" presName="desTx1" presStyleLbl="revTx" presStyleIdx="0" presStyleCnt="0">
        <dgm:presLayoutVars>
          <dgm:bulletEnabled val="1"/>
        </dgm:presLayoutVars>
      </dgm:prSet>
      <dgm:spPr/>
    </dgm:pt>
    <dgm:pt modelId="{7703C585-8435-4E67-B3DF-DF3D702DFA79}" type="pres">
      <dgm:prSet presAssocID="{E91688A7-8A46-4D0E-91CB-09D422E343FB}" presName="Name11" presStyleLbl="parChTrans1D1" presStyleIdx="2" presStyleCnt="4"/>
      <dgm:spPr/>
    </dgm:pt>
    <dgm:pt modelId="{4581535B-1F5F-4764-A70B-F2BA45F632DF}" type="pres">
      <dgm:prSet presAssocID="{FE936256-1E5D-44A1-8150-FB109DFD60C5}" presName="txAndLines1" presStyleCnt="0"/>
      <dgm:spPr/>
    </dgm:pt>
    <dgm:pt modelId="{73DD6F2F-02B3-4A4C-8AC2-3E1CFD36DBDB}" type="pres">
      <dgm:prSet presAssocID="{FE936256-1E5D-44A1-8150-FB109DFD60C5}" presName="anchor1" presStyleCnt="0"/>
      <dgm:spPr/>
    </dgm:pt>
    <dgm:pt modelId="{3DDEE0CB-7C13-4F12-9444-FF107F358743}" type="pres">
      <dgm:prSet presAssocID="{FE936256-1E5D-44A1-8150-FB109DFD60C5}" presName="backup1" presStyleCnt="0"/>
      <dgm:spPr/>
    </dgm:pt>
    <dgm:pt modelId="{381DFEB2-69A0-47B2-A422-B7FC6B713319}" type="pres">
      <dgm:prSet presAssocID="{FE936256-1E5D-44A1-8150-FB109DFD60C5}" presName="preLine1" presStyleLbl="parChTrans1D1" presStyleIdx="3" presStyleCnt="4"/>
      <dgm:spPr/>
    </dgm:pt>
    <dgm:pt modelId="{58CD20B0-3397-4448-881D-2E5E2771D434}" type="pres">
      <dgm:prSet presAssocID="{FE936256-1E5D-44A1-8150-FB109DFD60C5}" presName="desTx1" presStyleLbl="revTx" presStyleIdx="0" presStyleCnt="0">
        <dgm:presLayoutVars>
          <dgm:bulletEnabled val="1"/>
        </dgm:presLayoutVars>
      </dgm:prSet>
      <dgm:spPr/>
    </dgm:pt>
  </dgm:ptLst>
  <dgm:cxnLst>
    <dgm:cxn modelId="{BBE3DB04-905E-4C8B-AD68-3DEF091D1D88}" srcId="{28E2569E-4B4E-4516-BC7A-70E17BB71537}" destId="{45C85665-EC3F-4A8C-9A13-564969E766D6}" srcOrd="0" destOrd="0" parTransId="{672D1CFD-E512-4E51-AC2F-7E0E428599EA}" sibTransId="{B27507CF-9619-4FCB-89B5-B39855A9346B}"/>
    <dgm:cxn modelId="{80FE071C-FCE7-4029-88F1-DF660BE1D5A0}" type="presOf" srcId="{147FD743-61D9-4066-B236-B7C23FE73A14}" destId="{FF6FC1D8-8B7D-40F4-9899-6FADB7905910}" srcOrd="0" destOrd="0" presId="urn:microsoft.com/office/officeart/2009/3/layout/SubStepProcess"/>
    <dgm:cxn modelId="{19176A7F-3AF7-4104-B3E4-8EBE10FC2E09}" srcId="{45C85665-EC3F-4A8C-9A13-564969E766D6}" destId="{147FD743-61D9-4066-B236-B7C23FE73A14}" srcOrd="0" destOrd="0" parTransId="{B7C8B680-4832-4B1F-8EB7-1AF4F4C18758}" sibTransId="{D82ACE23-F75F-459E-9167-512692EB3793}"/>
    <dgm:cxn modelId="{341C8A95-DA91-4040-9FD7-2AF68912F741}" srcId="{45C85665-EC3F-4A8C-9A13-564969E766D6}" destId="{FE936256-1E5D-44A1-8150-FB109DFD60C5}" srcOrd="1" destOrd="0" parTransId="{E91688A7-8A46-4D0E-91CB-09D422E343FB}" sibTransId="{85B655A6-ADDA-404C-8AFE-3D3A7EF0314B}"/>
    <dgm:cxn modelId="{5B21159C-428A-49A1-B048-6A825A1382A5}" type="presOf" srcId="{28E2569E-4B4E-4516-BC7A-70E17BB71537}" destId="{BFD2A72A-B030-436D-9561-82F1140D610C}" srcOrd="0" destOrd="0" presId="urn:microsoft.com/office/officeart/2009/3/layout/SubStepProcess"/>
    <dgm:cxn modelId="{8DB3DCB0-1CAC-4913-9893-5E4FE25B92B8}" type="presOf" srcId="{45C85665-EC3F-4A8C-9A13-564969E766D6}" destId="{3E050345-C8CA-4444-AFC5-ADA6DCC1BEC2}" srcOrd="0" destOrd="0" presId="urn:microsoft.com/office/officeart/2009/3/layout/SubStepProcess"/>
    <dgm:cxn modelId="{F2BB52F1-BEDC-4997-9C30-C7D2ACA0E2A7}" type="presOf" srcId="{FE936256-1E5D-44A1-8150-FB109DFD60C5}" destId="{58CD20B0-3397-4448-881D-2E5E2771D434}" srcOrd="0" destOrd="0" presId="urn:microsoft.com/office/officeart/2009/3/layout/SubStepProcess"/>
    <dgm:cxn modelId="{38BC6B1A-5FBE-4A9A-8FBE-3A4DE8D17F60}" type="presParOf" srcId="{BFD2A72A-B030-436D-9561-82F1140D610C}" destId="{3E050345-C8CA-4444-AFC5-ADA6DCC1BEC2}" srcOrd="0" destOrd="0" presId="urn:microsoft.com/office/officeart/2009/3/layout/SubStepProcess"/>
    <dgm:cxn modelId="{8328E412-4251-4C80-BDBA-A3FB24DB0933}" type="presParOf" srcId="{BFD2A72A-B030-436D-9561-82F1140D610C}" destId="{D68FB2AF-1450-4C24-9B14-604916FD6A3E}" srcOrd="1" destOrd="0" presId="urn:microsoft.com/office/officeart/2009/3/layout/SubStepProcess"/>
    <dgm:cxn modelId="{B09B34AE-54F3-490B-9B80-03AE5C356291}" type="presParOf" srcId="{BFD2A72A-B030-436D-9561-82F1140D610C}" destId="{FB6302DA-98A5-4B30-8D83-F570AC3BCCE9}" srcOrd="2" destOrd="0" presId="urn:microsoft.com/office/officeart/2009/3/layout/SubStepProcess"/>
    <dgm:cxn modelId="{4CA09582-3070-4EDF-BCAA-D12CBC2356FB}" type="presParOf" srcId="{FB6302DA-98A5-4B30-8D83-F570AC3BCCE9}" destId="{A0C4CA5B-5360-4FCE-9692-401E61792C64}" srcOrd="0" destOrd="0" presId="urn:microsoft.com/office/officeart/2009/3/layout/SubStepProcess"/>
    <dgm:cxn modelId="{DC78C8C9-B8EC-41B9-AEB5-9CD59BE6EE57}" type="presParOf" srcId="{FB6302DA-98A5-4B30-8D83-F570AC3BCCE9}" destId="{48C154B7-2369-42AA-BBCB-2A26A1501BDE}" srcOrd="1" destOrd="0" presId="urn:microsoft.com/office/officeart/2009/3/layout/SubStepProcess"/>
    <dgm:cxn modelId="{BD56C310-EF66-4B9A-AC65-C992019D9DC2}" type="presParOf" srcId="{48C154B7-2369-42AA-BBCB-2A26A1501BDE}" destId="{30EFEDB4-304E-42DA-B9C2-4CA704EB05EC}" srcOrd="0" destOrd="0" presId="urn:microsoft.com/office/officeart/2009/3/layout/SubStepProcess"/>
    <dgm:cxn modelId="{361BCA47-E37F-47BA-856D-1C82A246423F}" type="presParOf" srcId="{48C154B7-2369-42AA-BBCB-2A26A1501BDE}" destId="{E9B8DAAC-00D2-420F-891A-591CA0EA6222}" srcOrd="1" destOrd="0" presId="urn:microsoft.com/office/officeart/2009/3/layout/SubStepProcess"/>
    <dgm:cxn modelId="{42221FBB-06D5-4D13-8BCA-2A471551B344}" type="presParOf" srcId="{48C154B7-2369-42AA-BBCB-2A26A1501BDE}" destId="{D9E46B5F-DFDD-49FB-A6DC-F362B2CE1166}" srcOrd="2" destOrd="0" presId="urn:microsoft.com/office/officeart/2009/3/layout/SubStepProcess"/>
    <dgm:cxn modelId="{DA7919E0-A88F-4F31-B2ED-78005EBD4993}" type="presParOf" srcId="{48C154B7-2369-42AA-BBCB-2A26A1501BDE}" destId="{FF6FC1D8-8B7D-40F4-9899-6FADB7905910}" srcOrd="3" destOrd="0" presId="urn:microsoft.com/office/officeart/2009/3/layout/SubStepProcess"/>
    <dgm:cxn modelId="{3C626941-127C-494B-B490-629FC2FE787D}" type="presParOf" srcId="{FB6302DA-98A5-4B30-8D83-F570AC3BCCE9}" destId="{7703C585-8435-4E67-B3DF-DF3D702DFA79}" srcOrd="2" destOrd="0" presId="urn:microsoft.com/office/officeart/2009/3/layout/SubStepProcess"/>
    <dgm:cxn modelId="{3A6C3EFF-1720-4CFD-BD10-78BEC0603A43}" type="presParOf" srcId="{FB6302DA-98A5-4B30-8D83-F570AC3BCCE9}" destId="{4581535B-1F5F-4764-A70B-F2BA45F632DF}" srcOrd="3" destOrd="0" presId="urn:microsoft.com/office/officeart/2009/3/layout/SubStepProcess"/>
    <dgm:cxn modelId="{55D08554-EF5D-44D3-9472-50283E096D36}" type="presParOf" srcId="{4581535B-1F5F-4764-A70B-F2BA45F632DF}" destId="{73DD6F2F-02B3-4A4C-8AC2-3E1CFD36DBDB}" srcOrd="0" destOrd="0" presId="urn:microsoft.com/office/officeart/2009/3/layout/SubStepProcess"/>
    <dgm:cxn modelId="{1DC8EC45-E503-4BB5-A1D8-BE1AB6E3B15C}" type="presParOf" srcId="{4581535B-1F5F-4764-A70B-F2BA45F632DF}" destId="{3DDEE0CB-7C13-4F12-9444-FF107F358743}" srcOrd="1" destOrd="0" presId="urn:microsoft.com/office/officeart/2009/3/layout/SubStepProcess"/>
    <dgm:cxn modelId="{23054FD6-CF89-421A-BFDA-3B6475DC5D5A}" type="presParOf" srcId="{4581535B-1F5F-4764-A70B-F2BA45F632DF}" destId="{381DFEB2-69A0-47B2-A422-B7FC6B713319}" srcOrd="2" destOrd="0" presId="urn:microsoft.com/office/officeart/2009/3/layout/SubStepProcess"/>
    <dgm:cxn modelId="{50F19C6D-23DF-40C4-ABFE-BA5863839000}" type="presParOf" srcId="{4581535B-1F5F-4764-A70B-F2BA45F632DF}" destId="{58CD20B0-3397-4448-881D-2E5E2771D434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DED2B6F-8197-4ABF-AEF8-0D00479EF329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</dgm:pt>
    <dgm:pt modelId="{C8095E20-C6FC-44EA-9BCA-B475864D00DE}">
      <dgm:prSet phldrT="[Текст]" custT="1"/>
      <dgm:spPr/>
      <dgm:t>
        <a:bodyPr/>
        <a:lstStyle/>
        <a:p>
          <a:r>
            <a:rPr lang="uk-UA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 узгодження міжнародного права і національних правових систем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AD3371-621B-4ABC-8D6C-F1F387B59C46}" type="parTrans" cxnId="{4AD3CCE2-6A62-4724-A628-60CDEDB544DD}">
      <dgm:prSet/>
      <dgm:spPr/>
      <dgm:t>
        <a:bodyPr/>
        <a:lstStyle/>
        <a:p>
          <a:endParaRPr lang="ru-RU"/>
        </a:p>
      </dgm:t>
    </dgm:pt>
    <dgm:pt modelId="{FFCA64E0-8A42-49C7-8696-87C21C50F2CD}" type="sibTrans" cxnId="{4AD3CCE2-6A62-4724-A628-60CDEDB544DD}">
      <dgm:prSet/>
      <dgm:spPr/>
      <dgm:t>
        <a:bodyPr/>
        <a:lstStyle/>
        <a:p>
          <a:endParaRPr lang="ru-RU"/>
        </a:p>
      </dgm:t>
    </dgm:pt>
    <dgm:pt modelId="{958A78C2-E0BF-4C54-ACFF-D312B081BCE0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узгодження та перетворення їх норм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4559A-7286-4377-89A0-0EE8C79D1E83}" type="parTrans" cxnId="{3F312D0F-754B-4B74-98A6-26D1C28A9599}">
      <dgm:prSet/>
      <dgm:spPr/>
      <dgm:t>
        <a:bodyPr/>
        <a:lstStyle/>
        <a:p>
          <a:endParaRPr lang="ru-RU"/>
        </a:p>
      </dgm:t>
    </dgm:pt>
    <dgm:pt modelId="{131CA9FA-EDE2-48B9-A369-4E8271BFF06E}" type="sibTrans" cxnId="{3F312D0F-754B-4B74-98A6-26D1C28A9599}">
      <dgm:prSet/>
      <dgm:spPr/>
      <dgm:t>
        <a:bodyPr/>
        <a:lstStyle/>
        <a:p>
          <a:endParaRPr lang="ru-RU"/>
        </a:p>
      </dgm:t>
    </dgm:pt>
    <dgm:pt modelId="{42D69489-1404-452C-B0BF-292C1D1657D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взаємовплив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890E0-8DA9-489B-82BF-34D7F6A5E3D8}" type="parTrans" cxnId="{178B6F63-3799-46C8-BEAD-EADAED933AC3}">
      <dgm:prSet/>
      <dgm:spPr/>
      <dgm:t>
        <a:bodyPr/>
        <a:lstStyle/>
        <a:p>
          <a:endParaRPr lang="ru-RU"/>
        </a:p>
      </dgm:t>
    </dgm:pt>
    <dgm:pt modelId="{123F0320-3AD4-4B01-91ED-4743CB6B7080}" type="sibTrans" cxnId="{178B6F63-3799-46C8-BEAD-EADAED933AC3}">
      <dgm:prSet/>
      <dgm:spPr/>
      <dgm:t>
        <a:bodyPr/>
        <a:lstStyle/>
        <a:p>
          <a:endParaRPr lang="ru-RU"/>
        </a:p>
      </dgm:t>
    </dgm:pt>
    <dgm:pt modelId="{B54EBFE9-6A84-4D72-BE84-DF6AB22A938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подолання колізій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FD4F7-2C89-4045-9CE2-7A61D9F8E0E6}" type="parTrans" cxnId="{30AB700A-14F4-4C6A-8FBA-973216801178}">
      <dgm:prSet/>
      <dgm:spPr/>
      <dgm:t>
        <a:bodyPr/>
        <a:lstStyle/>
        <a:p>
          <a:endParaRPr lang="ru-RU"/>
        </a:p>
      </dgm:t>
    </dgm:pt>
    <dgm:pt modelId="{3D472FA9-A0AB-4E95-B70C-13040887C557}" type="sibTrans" cxnId="{30AB700A-14F4-4C6A-8FBA-973216801178}">
      <dgm:prSet/>
      <dgm:spPr/>
      <dgm:t>
        <a:bodyPr/>
        <a:lstStyle/>
        <a:p>
          <a:endParaRPr lang="ru-RU"/>
        </a:p>
      </dgm:t>
    </dgm:pt>
    <dgm:pt modelId="{9A33E3EE-2EF7-4D0A-B135-F5328F828068}" type="pres">
      <dgm:prSet presAssocID="{6DED2B6F-8197-4ABF-AEF8-0D00479EF32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730A63-7807-41F0-8F85-364E5E112900}" type="pres">
      <dgm:prSet presAssocID="{C8095E20-C6FC-44EA-9BCA-B475864D00DE}" presName="vertOne" presStyleCnt="0"/>
      <dgm:spPr/>
    </dgm:pt>
    <dgm:pt modelId="{8B4BE9C3-6756-425F-80D8-FE9B5E5E4E71}" type="pres">
      <dgm:prSet presAssocID="{C8095E20-C6FC-44EA-9BCA-B475864D00DE}" presName="txOne" presStyleLbl="node0" presStyleIdx="0" presStyleCnt="1">
        <dgm:presLayoutVars>
          <dgm:chPref val="3"/>
        </dgm:presLayoutVars>
      </dgm:prSet>
      <dgm:spPr/>
    </dgm:pt>
    <dgm:pt modelId="{D4A1E7C2-A2DD-44E0-A7B5-F3CB28496768}" type="pres">
      <dgm:prSet presAssocID="{C8095E20-C6FC-44EA-9BCA-B475864D00DE}" presName="parTransOne" presStyleCnt="0"/>
      <dgm:spPr/>
    </dgm:pt>
    <dgm:pt modelId="{AB3D1257-3A8D-448E-8E5F-1C7CD05BC1A7}" type="pres">
      <dgm:prSet presAssocID="{C8095E20-C6FC-44EA-9BCA-B475864D00DE}" presName="horzOne" presStyleCnt="0"/>
      <dgm:spPr/>
    </dgm:pt>
    <dgm:pt modelId="{0EA2F98B-8088-4B7E-852D-AD38B0956E05}" type="pres">
      <dgm:prSet presAssocID="{958A78C2-E0BF-4C54-ACFF-D312B081BCE0}" presName="vertTwo" presStyleCnt="0"/>
      <dgm:spPr/>
    </dgm:pt>
    <dgm:pt modelId="{B7876687-972E-4C9A-83F5-BB4F1E2B0F8B}" type="pres">
      <dgm:prSet presAssocID="{958A78C2-E0BF-4C54-ACFF-D312B081BCE0}" presName="txTwo" presStyleLbl="node2" presStyleIdx="0" presStyleCnt="3">
        <dgm:presLayoutVars>
          <dgm:chPref val="3"/>
        </dgm:presLayoutVars>
      </dgm:prSet>
      <dgm:spPr/>
    </dgm:pt>
    <dgm:pt modelId="{9CB43DDC-2427-4D00-A391-7209F14731A1}" type="pres">
      <dgm:prSet presAssocID="{958A78C2-E0BF-4C54-ACFF-D312B081BCE0}" presName="horzTwo" presStyleCnt="0"/>
      <dgm:spPr/>
    </dgm:pt>
    <dgm:pt modelId="{F02FC188-F770-48D2-8A78-BF8DC1414ED2}" type="pres">
      <dgm:prSet presAssocID="{131CA9FA-EDE2-48B9-A369-4E8271BFF06E}" presName="sibSpaceTwo" presStyleCnt="0"/>
      <dgm:spPr/>
    </dgm:pt>
    <dgm:pt modelId="{1B0B73E8-EB32-4032-BC76-9D923ADCBD8E}" type="pres">
      <dgm:prSet presAssocID="{42D69489-1404-452C-B0BF-292C1D1657D0}" presName="vertTwo" presStyleCnt="0"/>
      <dgm:spPr/>
    </dgm:pt>
    <dgm:pt modelId="{C9DF2A66-D7E2-4E4D-B85D-F9598905E5FF}" type="pres">
      <dgm:prSet presAssocID="{42D69489-1404-452C-B0BF-292C1D1657D0}" presName="txTwo" presStyleLbl="node2" presStyleIdx="1" presStyleCnt="3">
        <dgm:presLayoutVars>
          <dgm:chPref val="3"/>
        </dgm:presLayoutVars>
      </dgm:prSet>
      <dgm:spPr/>
    </dgm:pt>
    <dgm:pt modelId="{758C4E4D-37DF-4B5B-8EB8-B238B6809F5A}" type="pres">
      <dgm:prSet presAssocID="{42D69489-1404-452C-B0BF-292C1D1657D0}" presName="horzTwo" presStyleCnt="0"/>
      <dgm:spPr/>
    </dgm:pt>
    <dgm:pt modelId="{B85A1CE6-4F43-49B8-A513-6118B2B4F76F}" type="pres">
      <dgm:prSet presAssocID="{123F0320-3AD4-4B01-91ED-4743CB6B7080}" presName="sibSpaceTwo" presStyleCnt="0"/>
      <dgm:spPr/>
    </dgm:pt>
    <dgm:pt modelId="{6976AE19-40B1-4099-AB1F-9A19566A9CFE}" type="pres">
      <dgm:prSet presAssocID="{B54EBFE9-6A84-4D72-BE84-DF6AB22A9389}" presName="vertTwo" presStyleCnt="0"/>
      <dgm:spPr/>
    </dgm:pt>
    <dgm:pt modelId="{510D04E5-F33D-48C5-AD5B-9FB0EBE35112}" type="pres">
      <dgm:prSet presAssocID="{B54EBFE9-6A84-4D72-BE84-DF6AB22A9389}" presName="txTwo" presStyleLbl="node2" presStyleIdx="2" presStyleCnt="3">
        <dgm:presLayoutVars>
          <dgm:chPref val="3"/>
        </dgm:presLayoutVars>
      </dgm:prSet>
      <dgm:spPr/>
    </dgm:pt>
    <dgm:pt modelId="{657F47CB-C82D-4ABF-8CE3-70C24FD1C55B}" type="pres">
      <dgm:prSet presAssocID="{B54EBFE9-6A84-4D72-BE84-DF6AB22A9389}" presName="horzTwo" presStyleCnt="0"/>
      <dgm:spPr/>
    </dgm:pt>
  </dgm:ptLst>
  <dgm:cxnLst>
    <dgm:cxn modelId="{30AB700A-14F4-4C6A-8FBA-973216801178}" srcId="{C8095E20-C6FC-44EA-9BCA-B475864D00DE}" destId="{B54EBFE9-6A84-4D72-BE84-DF6AB22A9389}" srcOrd="2" destOrd="0" parTransId="{E8FFD4F7-2C89-4045-9CE2-7A61D9F8E0E6}" sibTransId="{3D472FA9-A0AB-4E95-B70C-13040887C557}"/>
    <dgm:cxn modelId="{3F312D0F-754B-4B74-98A6-26D1C28A9599}" srcId="{C8095E20-C6FC-44EA-9BCA-B475864D00DE}" destId="{958A78C2-E0BF-4C54-ACFF-D312B081BCE0}" srcOrd="0" destOrd="0" parTransId="{9564559A-7286-4377-89A0-0EE8C79D1E83}" sibTransId="{131CA9FA-EDE2-48B9-A369-4E8271BFF06E}"/>
    <dgm:cxn modelId="{DE05801C-A071-4E6E-A1EB-CC435BFA4D5A}" type="presOf" srcId="{6DED2B6F-8197-4ABF-AEF8-0D00479EF329}" destId="{9A33E3EE-2EF7-4D0A-B135-F5328F828068}" srcOrd="0" destOrd="0" presId="urn:microsoft.com/office/officeart/2005/8/layout/hierarchy4"/>
    <dgm:cxn modelId="{2B14E923-0189-43A1-824C-91DA6512E529}" type="presOf" srcId="{C8095E20-C6FC-44EA-9BCA-B475864D00DE}" destId="{8B4BE9C3-6756-425F-80D8-FE9B5E5E4E71}" srcOrd="0" destOrd="0" presId="urn:microsoft.com/office/officeart/2005/8/layout/hierarchy4"/>
    <dgm:cxn modelId="{178B6F63-3799-46C8-BEAD-EADAED933AC3}" srcId="{C8095E20-C6FC-44EA-9BCA-B475864D00DE}" destId="{42D69489-1404-452C-B0BF-292C1D1657D0}" srcOrd="1" destOrd="0" parTransId="{008890E0-8DA9-489B-82BF-34D7F6A5E3D8}" sibTransId="{123F0320-3AD4-4B01-91ED-4743CB6B7080}"/>
    <dgm:cxn modelId="{B1CD3446-031B-4BA3-9405-C002C8F835DD}" type="presOf" srcId="{B54EBFE9-6A84-4D72-BE84-DF6AB22A9389}" destId="{510D04E5-F33D-48C5-AD5B-9FB0EBE35112}" srcOrd="0" destOrd="0" presId="urn:microsoft.com/office/officeart/2005/8/layout/hierarchy4"/>
    <dgm:cxn modelId="{60FED846-9E4D-435A-865A-5B4A21B31A13}" type="presOf" srcId="{42D69489-1404-452C-B0BF-292C1D1657D0}" destId="{C9DF2A66-D7E2-4E4D-B85D-F9598905E5FF}" srcOrd="0" destOrd="0" presId="urn:microsoft.com/office/officeart/2005/8/layout/hierarchy4"/>
    <dgm:cxn modelId="{B76BD99C-34AE-4F1E-AC88-7E8670D91186}" type="presOf" srcId="{958A78C2-E0BF-4C54-ACFF-D312B081BCE0}" destId="{B7876687-972E-4C9A-83F5-BB4F1E2B0F8B}" srcOrd="0" destOrd="0" presId="urn:microsoft.com/office/officeart/2005/8/layout/hierarchy4"/>
    <dgm:cxn modelId="{4AD3CCE2-6A62-4724-A628-60CDEDB544DD}" srcId="{6DED2B6F-8197-4ABF-AEF8-0D00479EF329}" destId="{C8095E20-C6FC-44EA-9BCA-B475864D00DE}" srcOrd="0" destOrd="0" parTransId="{70AD3371-621B-4ABC-8D6C-F1F387B59C46}" sibTransId="{FFCA64E0-8A42-49C7-8696-87C21C50F2CD}"/>
    <dgm:cxn modelId="{CF55123B-0C34-4B2D-AAB6-BE0CB4DCBCE5}" type="presParOf" srcId="{9A33E3EE-2EF7-4D0A-B135-F5328F828068}" destId="{A1730A63-7807-41F0-8F85-364E5E112900}" srcOrd="0" destOrd="0" presId="urn:microsoft.com/office/officeart/2005/8/layout/hierarchy4"/>
    <dgm:cxn modelId="{5D8E66F1-EFDE-4DA5-AF43-1955E52659B9}" type="presParOf" srcId="{A1730A63-7807-41F0-8F85-364E5E112900}" destId="{8B4BE9C3-6756-425F-80D8-FE9B5E5E4E71}" srcOrd="0" destOrd="0" presId="urn:microsoft.com/office/officeart/2005/8/layout/hierarchy4"/>
    <dgm:cxn modelId="{F7154789-F8F1-43B3-B204-217A478520B9}" type="presParOf" srcId="{A1730A63-7807-41F0-8F85-364E5E112900}" destId="{D4A1E7C2-A2DD-44E0-A7B5-F3CB28496768}" srcOrd="1" destOrd="0" presId="urn:microsoft.com/office/officeart/2005/8/layout/hierarchy4"/>
    <dgm:cxn modelId="{CCB85C99-C346-4989-9395-43EAA25708BA}" type="presParOf" srcId="{A1730A63-7807-41F0-8F85-364E5E112900}" destId="{AB3D1257-3A8D-448E-8E5F-1C7CD05BC1A7}" srcOrd="2" destOrd="0" presId="urn:microsoft.com/office/officeart/2005/8/layout/hierarchy4"/>
    <dgm:cxn modelId="{37CD25CE-02FE-485B-9EDC-63838173DC49}" type="presParOf" srcId="{AB3D1257-3A8D-448E-8E5F-1C7CD05BC1A7}" destId="{0EA2F98B-8088-4B7E-852D-AD38B0956E05}" srcOrd="0" destOrd="0" presId="urn:microsoft.com/office/officeart/2005/8/layout/hierarchy4"/>
    <dgm:cxn modelId="{639F2D0E-3673-4174-BADA-D777364E7770}" type="presParOf" srcId="{0EA2F98B-8088-4B7E-852D-AD38B0956E05}" destId="{B7876687-972E-4C9A-83F5-BB4F1E2B0F8B}" srcOrd="0" destOrd="0" presId="urn:microsoft.com/office/officeart/2005/8/layout/hierarchy4"/>
    <dgm:cxn modelId="{AD2A3BBA-758F-4AF3-85EF-4FF6ED1D1CB9}" type="presParOf" srcId="{0EA2F98B-8088-4B7E-852D-AD38B0956E05}" destId="{9CB43DDC-2427-4D00-A391-7209F14731A1}" srcOrd="1" destOrd="0" presId="urn:microsoft.com/office/officeart/2005/8/layout/hierarchy4"/>
    <dgm:cxn modelId="{EF1F57E9-9892-48B5-961C-2E89D2B0D8C8}" type="presParOf" srcId="{AB3D1257-3A8D-448E-8E5F-1C7CD05BC1A7}" destId="{F02FC188-F770-48D2-8A78-BF8DC1414ED2}" srcOrd="1" destOrd="0" presId="urn:microsoft.com/office/officeart/2005/8/layout/hierarchy4"/>
    <dgm:cxn modelId="{E59437D3-5D25-4EF6-92E8-B23BAD77ACE3}" type="presParOf" srcId="{AB3D1257-3A8D-448E-8E5F-1C7CD05BC1A7}" destId="{1B0B73E8-EB32-4032-BC76-9D923ADCBD8E}" srcOrd="2" destOrd="0" presId="urn:microsoft.com/office/officeart/2005/8/layout/hierarchy4"/>
    <dgm:cxn modelId="{AEC3AFCF-041F-4D9A-8F41-866680D19BB9}" type="presParOf" srcId="{1B0B73E8-EB32-4032-BC76-9D923ADCBD8E}" destId="{C9DF2A66-D7E2-4E4D-B85D-F9598905E5FF}" srcOrd="0" destOrd="0" presId="urn:microsoft.com/office/officeart/2005/8/layout/hierarchy4"/>
    <dgm:cxn modelId="{4EFC339B-1F19-4C3D-8B4A-313036CD0F4B}" type="presParOf" srcId="{1B0B73E8-EB32-4032-BC76-9D923ADCBD8E}" destId="{758C4E4D-37DF-4B5B-8EB8-B238B6809F5A}" srcOrd="1" destOrd="0" presId="urn:microsoft.com/office/officeart/2005/8/layout/hierarchy4"/>
    <dgm:cxn modelId="{DEA0B680-DE45-44AB-99CB-E1B7ED32C7EB}" type="presParOf" srcId="{AB3D1257-3A8D-448E-8E5F-1C7CD05BC1A7}" destId="{B85A1CE6-4F43-49B8-A513-6118B2B4F76F}" srcOrd="3" destOrd="0" presId="urn:microsoft.com/office/officeart/2005/8/layout/hierarchy4"/>
    <dgm:cxn modelId="{FD44FF98-6F68-491C-9B0C-F3B194A9A834}" type="presParOf" srcId="{AB3D1257-3A8D-448E-8E5F-1C7CD05BC1A7}" destId="{6976AE19-40B1-4099-AB1F-9A19566A9CFE}" srcOrd="4" destOrd="0" presId="urn:microsoft.com/office/officeart/2005/8/layout/hierarchy4"/>
    <dgm:cxn modelId="{69BB9F05-F6D7-4698-9CE2-E7D003198A08}" type="presParOf" srcId="{6976AE19-40B1-4099-AB1F-9A19566A9CFE}" destId="{510D04E5-F33D-48C5-AD5B-9FB0EBE35112}" srcOrd="0" destOrd="0" presId="urn:microsoft.com/office/officeart/2005/8/layout/hierarchy4"/>
    <dgm:cxn modelId="{733E4642-364B-49B6-B591-7CA102BF0130}" type="presParOf" srcId="{6976AE19-40B1-4099-AB1F-9A19566A9CFE}" destId="{657F47CB-C82D-4ABF-8CE3-70C24FD1C5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9277509-91BB-4073-B410-149341E81962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759163C-4A80-4230-BC40-FF65E4E6A627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Загальні проблеми узгодження міжнародного та національного права</a:t>
          </a:r>
          <a:endParaRPr lang="ru-RU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48969-6E66-4D77-B632-478C977F67D4}" type="parTrans" cxnId="{B48110A7-25C7-4BBA-B11F-9F17243D5915}">
      <dgm:prSet/>
      <dgm:spPr/>
      <dgm:t>
        <a:bodyPr/>
        <a:lstStyle/>
        <a:p>
          <a:endParaRPr lang="ru-RU"/>
        </a:p>
      </dgm:t>
    </dgm:pt>
    <dgm:pt modelId="{124F802B-CEFA-4848-A7C7-ED2DCA8F7C9D}" type="sibTrans" cxnId="{B48110A7-25C7-4BBA-B11F-9F17243D5915}">
      <dgm:prSet/>
      <dgm:spPr/>
      <dgm:t>
        <a:bodyPr/>
        <a:lstStyle/>
        <a:p>
          <a:endParaRPr lang="ru-RU"/>
        </a:p>
      </dgm:t>
    </dgm:pt>
    <dgm:pt modelId="{57E78AF5-AEA8-4E1A-B7F1-B563A4800D13}">
      <dgm:prSet custT="1"/>
      <dgm:spPr/>
      <dgm:t>
        <a:bodyPr/>
        <a:lstStyle/>
        <a:p>
          <a:r>
            <a:rPr lang="uk-UA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питання теорії держави і права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3F355B-8F2D-4DD7-8A42-0656DD1C80ED}" type="parTrans" cxnId="{8D485C1B-09CC-4D7E-A87A-FE0C5475D645}">
      <dgm:prSet/>
      <dgm:spPr/>
      <dgm:t>
        <a:bodyPr/>
        <a:lstStyle/>
        <a:p>
          <a:endParaRPr lang="ru-RU"/>
        </a:p>
      </dgm:t>
    </dgm:pt>
    <dgm:pt modelId="{CB4069C1-0C57-49B2-9724-437B72BD0DB1}" type="sibTrans" cxnId="{8D485C1B-09CC-4D7E-A87A-FE0C5475D645}">
      <dgm:prSet/>
      <dgm:spPr/>
      <dgm:t>
        <a:bodyPr/>
        <a:lstStyle/>
        <a:p>
          <a:endParaRPr lang="ru-RU"/>
        </a:p>
      </dgm:t>
    </dgm:pt>
    <dgm:pt modelId="{B70C63FE-B69A-4268-83C8-C6A62C9DAE4F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конституційні процеси визнання міжнародних норм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CF475-CED7-4E47-8B57-BA6E73C22C94}" type="parTrans" cxnId="{DC391E02-0812-4FDD-B35E-7B4D5275A11B}">
      <dgm:prSet/>
      <dgm:spPr/>
      <dgm:t>
        <a:bodyPr/>
        <a:lstStyle/>
        <a:p>
          <a:endParaRPr lang="ru-RU"/>
        </a:p>
      </dgm:t>
    </dgm:pt>
    <dgm:pt modelId="{B50B8941-9C5A-41EA-9D0B-C2E656C4EA58}" type="sibTrans" cxnId="{DC391E02-0812-4FDD-B35E-7B4D5275A11B}">
      <dgm:prSet/>
      <dgm:spPr/>
      <dgm:t>
        <a:bodyPr/>
        <a:lstStyle/>
        <a:p>
          <a:endParaRPr lang="ru-RU"/>
        </a:p>
      </dgm:t>
    </dgm:pt>
    <dgm:pt modelId="{B32BC271-4090-42A0-BD5E-385A728B9291}">
      <dgm:prSet custT="1"/>
      <dgm:spPr/>
      <dgm:t>
        <a:bodyPr/>
        <a:lstStyle/>
        <a:p>
          <a:r>
            <a:rPr lang="uk-UA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узгодження галузевих інститутів і норм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AA6F8-4907-43A7-B14C-4A52761B9FED}" type="parTrans" cxnId="{97E423FA-4EFF-48D4-8141-C9DBE54E734E}">
      <dgm:prSet/>
      <dgm:spPr/>
      <dgm:t>
        <a:bodyPr/>
        <a:lstStyle/>
        <a:p>
          <a:endParaRPr lang="ru-RU"/>
        </a:p>
      </dgm:t>
    </dgm:pt>
    <dgm:pt modelId="{2E419CD7-B3C4-489B-B1E0-9C8828EEB047}" type="sibTrans" cxnId="{97E423FA-4EFF-48D4-8141-C9DBE54E734E}">
      <dgm:prSet/>
      <dgm:spPr/>
      <dgm:t>
        <a:bodyPr/>
        <a:lstStyle/>
        <a:p>
          <a:endParaRPr lang="ru-RU"/>
        </a:p>
      </dgm:t>
    </dgm:pt>
    <dgm:pt modelId="{ABA3954D-5A65-490B-B5D9-A489FD9FBB9A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реалізація міжнародно-правових норм у національному праві (пряма дія або трансформація)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2CBDF-06E4-4E8A-9172-4EFD4E81CD95}" type="parTrans" cxnId="{B1DADE1B-CF53-4F6C-9EDE-DD7F939D814B}">
      <dgm:prSet/>
      <dgm:spPr/>
      <dgm:t>
        <a:bodyPr/>
        <a:lstStyle/>
        <a:p>
          <a:endParaRPr lang="ru-RU"/>
        </a:p>
      </dgm:t>
    </dgm:pt>
    <dgm:pt modelId="{AA2B9B21-D72C-410B-8C85-DA9C28169CCB}" type="sibTrans" cxnId="{B1DADE1B-CF53-4F6C-9EDE-DD7F939D814B}">
      <dgm:prSet/>
      <dgm:spPr/>
      <dgm:t>
        <a:bodyPr/>
        <a:lstStyle/>
        <a:p>
          <a:endParaRPr lang="ru-RU"/>
        </a:p>
      </dgm:t>
    </dgm:pt>
    <dgm:pt modelId="{8F393094-86EF-44B1-A041-5785872485BD}">
      <dgm:prSet custT="1"/>
      <dgm:spPr/>
      <dgm:t>
        <a:bodyPr/>
        <a:lstStyle/>
        <a:p>
          <a:r>
            <a:rPr lang="uk-UA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подолання колізій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6077F-9B76-40B8-844D-527224CBD2EF}" type="parTrans" cxnId="{5B6319BB-41FB-47BE-A51E-C991F4D29110}">
      <dgm:prSet/>
      <dgm:spPr/>
      <dgm:t>
        <a:bodyPr/>
        <a:lstStyle/>
        <a:p>
          <a:endParaRPr lang="ru-RU"/>
        </a:p>
      </dgm:t>
    </dgm:pt>
    <dgm:pt modelId="{7FA44A92-5DC4-4384-B15A-3175CBDE38DE}" type="sibTrans" cxnId="{5B6319BB-41FB-47BE-A51E-C991F4D29110}">
      <dgm:prSet/>
      <dgm:spPr/>
      <dgm:t>
        <a:bodyPr/>
        <a:lstStyle/>
        <a:p>
          <a:endParaRPr lang="ru-RU"/>
        </a:p>
      </dgm:t>
    </dgm:pt>
    <dgm:pt modelId="{19225EDC-450B-4CD1-A8C8-469F9A2E8032}" type="pres">
      <dgm:prSet presAssocID="{59277509-91BB-4073-B410-149341E819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5749B5-4DE4-47ED-B27D-C5F0E163664B}" type="pres">
      <dgm:prSet presAssocID="{3759163C-4A80-4230-BC40-FF65E4E6A627}" presName="hierRoot1" presStyleCnt="0">
        <dgm:presLayoutVars>
          <dgm:hierBranch val="init"/>
        </dgm:presLayoutVars>
      </dgm:prSet>
      <dgm:spPr/>
    </dgm:pt>
    <dgm:pt modelId="{E3A85A96-2AE9-4B27-B73B-3BA289FAFB4D}" type="pres">
      <dgm:prSet presAssocID="{3759163C-4A80-4230-BC40-FF65E4E6A627}" presName="rootComposite1" presStyleCnt="0"/>
      <dgm:spPr/>
    </dgm:pt>
    <dgm:pt modelId="{523EECBF-DCD8-4F60-AF01-41D86F54D3F7}" type="pres">
      <dgm:prSet presAssocID="{3759163C-4A80-4230-BC40-FF65E4E6A627}" presName="rootText1" presStyleLbl="node0" presStyleIdx="0" presStyleCnt="1" custScaleX="288230" custScaleY="163896">
        <dgm:presLayoutVars>
          <dgm:chPref val="3"/>
        </dgm:presLayoutVars>
      </dgm:prSet>
      <dgm:spPr/>
    </dgm:pt>
    <dgm:pt modelId="{41F10352-9BC2-46EC-825E-6091ECAA4DB0}" type="pres">
      <dgm:prSet presAssocID="{3759163C-4A80-4230-BC40-FF65E4E6A627}" presName="rootConnector1" presStyleLbl="node1" presStyleIdx="0" presStyleCnt="0"/>
      <dgm:spPr/>
    </dgm:pt>
    <dgm:pt modelId="{5BDA6DFF-98CC-45DA-A87B-A07AE57F3133}" type="pres">
      <dgm:prSet presAssocID="{3759163C-4A80-4230-BC40-FF65E4E6A627}" presName="hierChild2" presStyleCnt="0"/>
      <dgm:spPr/>
    </dgm:pt>
    <dgm:pt modelId="{5A2ECCF7-10F5-46B9-9D9C-4E4FE2FD9A7F}" type="pres">
      <dgm:prSet presAssocID="{233F355B-8F2D-4DD7-8A42-0656DD1C80ED}" presName="Name37" presStyleLbl="parChTrans1D2" presStyleIdx="0" presStyleCnt="5"/>
      <dgm:spPr/>
    </dgm:pt>
    <dgm:pt modelId="{CFF105E1-F381-44E8-AF7B-4FF0EC6302D7}" type="pres">
      <dgm:prSet presAssocID="{57E78AF5-AEA8-4E1A-B7F1-B563A4800D13}" presName="hierRoot2" presStyleCnt="0">
        <dgm:presLayoutVars>
          <dgm:hierBranch val="init"/>
        </dgm:presLayoutVars>
      </dgm:prSet>
      <dgm:spPr/>
    </dgm:pt>
    <dgm:pt modelId="{B8B67262-3397-42AD-BF02-68E51C362B1C}" type="pres">
      <dgm:prSet presAssocID="{57E78AF5-AEA8-4E1A-B7F1-B563A4800D13}" presName="rootComposite" presStyleCnt="0"/>
      <dgm:spPr/>
    </dgm:pt>
    <dgm:pt modelId="{7B25EDA1-0419-4346-BB30-B7A53E512988}" type="pres">
      <dgm:prSet presAssocID="{57E78AF5-AEA8-4E1A-B7F1-B563A4800D13}" presName="rootText" presStyleLbl="node2" presStyleIdx="0" presStyleCnt="5" custScaleY="345466" custLinFactNeighborX="1858">
        <dgm:presLayoutVars>
          <dgm:chPref val="3"/>
        </dgm:presLayoutVars>
      </dgm:prSet>
      <dgm:spPr/>
    </dgm:pt>
    <dgm:pt modelId="{D6DCCB68-F374-48EA-84AA-F3664AABE288}" type="pres">
      <dgm:prSet presAssocID="{57E78AF5-AEA8-4E1A-B7F1-B563A4800D13}" presName="rootConnector" presStyleLbl="node2" presStyleIdx="0" presStyleCnt="5"/>
      <dgm:spPr/>
    </dgm:pt>
    <dgm:pt modelId="{43048F42-DDCB-4141-BA44-D41B4615F0DC}" type="pres">
      <dgm:prSet presAssocID="{57E78AF5-AEA8-4E1A-B7F1-B563A4800D13}" presName="hierChild4" presStyleCnt="0"/>
      <dgm:spPr/>
    </dgm:pt>
    <dgm:pt modelId="{ECFD37A4-F178-4D66-9407-674E6A66965B}" type="pres">
      <dgm:prSet presAssocID="{57E78AF5-AEA8-4E1A-B7F1-B563A4800D13}" presName="hierChild5" presStyleCnt="0"/>
      <dgm:spPr/>
    </dgm:pt>
    <dgm:pt modelId="{CA8CB1E0-7955-4931-8A5B-1925ADA4D50B}" type="pres">
      <dgm:prSet presAssocID="{3C6CF475-CED7-4E47-8B57-BA6E73C22C94}" presName="Name37" presStyleLbl="parChTrans1D2" presStyleIdx="1" presStyleCnt="5"/>
      <dgm:spPr/>
    </dgm:pt>
    <dgm:pt modelId="{0592DBC3-19F1-44B9-AB99-B9D140905974}" type="pres">
      <dgm:prSet presAssocID="{B70C63FE-B69A-4268-83C8-C6A62C9DAE4F}" presName="hierRoot2" presStyleCnt="0">
        <dgm:presLayoutVars>
          <dgm:hierBranch val="init"/>
        </dgm:presLayoutVars>
      </dgm:prSet>
      <dgm:spPr/>
    </dgm:pt>
    <dgm:pt modelId="{A163D1C4-0D52-477C-A1BF-7ACDD5A2070B}" type="pres">
      <dgm:prSet presAssocID="{B70C63FE-B69A-4268-83C8-C6A62C9DAE4F}" presName="rootComposite" presStyleCnt="0"/>
      <dgm:spPr/>
    </dgm:pt>
    <dgm:pt modelId="{AFEBFC6F-0712-4AE3-8910-8B8EE138EB14}" type="pres">
      <dgm:prSet presAssocID="{B70C63FE-B69A-4268-83C8-C6A62C9DAE4F}" presName="rootText" presStyleLbl="node2" presStyleIdx="1" presStyleCnt="5" custScaleY="345466" custLinFactNeighborX="1858">
        <dgm:presLayoutVars>
          <dgm:chPref val="3"/>
        </dgm:presLayoutVars>
      </dgm:prSet>
      <dgm:spPr/>
    </dgm:pt>
    <dgm:pt modelId="{191C3F68-D13D-4EB1-8B90-045A6116FB22}" type="pres">
      <dgm:prSet presAssocID="{B70C63FE-B69A-4268-83C8-C6A62C9DAE4F}" presName="rootConnector" presStyleLbl="node2" presStyleIdx="1" presStyleCnt="5"/>
      <dgm:spPr/>
    </dgm:pt>
    <dgm:pt modelId="{56284AD8-2397-4808-920D-0321FEAFD85B}" type="pres">
      <dgm:prSet presAssocID="{B70C63FE-B69A-4268-83C8-C6A62C9DAE4F}" presName="hierChild4" presStyleCnt="0"/>
      <dgm:spPr/>
    </dgm:pt>
    <dgm:pt modelId="{3CD5A9B6-53B8-41BF-86BA-16F2D9138F27}" type="pres">
      <dgm:prSet presAssocID="{B70C63FE-B69A-4268-83C8-C6A62C9DAE4F}" presName="hierChild5" presStyleCnt="0"/>
      <dgm:spPr/>
    </dgm:pt>
    <dgm:pt modelId="{0796A07E-1531-4111-98CD-4CCEF1C5DBC9}" type="pres">
      <dgm:prSet presAssocID="{179AA6F8-4907-43A7-B14C-4A52761B9FED}" presName="Name37" presStyleLbl="parChTrans1D2" presStyleIdx="2" presStyleCnt="5"/>
      <dgm:spPr/>
    </dgm:pt>
    <dgm:pt modelId="{FC94D9CE-8647-410E-A6F7-3CA15CF5F911}" type="pres">
      <dgm:prSet presAssocID="{B32BC271-4090-42A0-BD5E-385A728B9291}" presName="hierRoot2" presStyleCnt="0">
        <dgm:presLayoutVars>
          <dgm:hierBranch val="init"/>
        </dgm:presLayoutVars>
      </dgm:prSet>
      <dgm:spPr/>
    </dgm:pt>
    <dgm:pt modelId="{FC87A6E6-3142-4DC3-B2A4-AA62914E87E6}" type="pres">
      <dgm:prSet presAssocID="{B32BC271-4090-42A0-BD5E-385A728B9291}" presName="rootComposite" presStyleCnt="0"/>
      <dgm:spPr/>
    </dgm:pt>
    <dgm:pt modelId="{43959DEE-86EA-4B6E-8F3E-BD02EF5111D8}" type="pres">
      <dgm:prSet presAssocID="{B32BC271-4090-42A0-BD5E-385A728B9291}" presName="rootText" presStyleLbl="node2" presStyleIdx="2" presStyleCnt="5" custScaleY="345466" custLinFactNeighborX="1858">
        <dgm:presLayoutVars>
          <dgm:chPref val="3"/>
        </dgm:presLayoutVars>
      </dgm:prSet>
      <dgm:spPr/>
    </dgm:pt>
    <dgm:pt modelId="{695045EF-1F1B-4B49-A1C2-E5967325D28F}" type="pres">
      <dgm:prSet presAssocID="{B32BC271-4090-42A0-BD5E-385A728B9291}" presName="rootConnector" presStyleLbl="node2" presStyleIdx="2" presStyleCnt="5"/>
      <dgm:spPr/>
    </dgm:pt>
    <dgm:pt modelId="{66A07EDC-F2E9-4625-A3EF-8458A946E1F8}" type="pres">
      <dgm:prSet presAssocID="{B32BC271-4090-42A0-BD5E-385A728B9291}" presName="hierChild4" presStyleCnt="0"/>
      <dgm:spPr/>
    </dgm:pt>
    <dgm:pt modelId="{29D8CCFD-ADE8-4EC6-B74E-F33C9FC87F31}" type="pres">
      <dgm:prSet presAssocID="{B32BC271-4090-42A0-BD5E-385A728B9291}" presName="hierChild5" presStyleCnt="0"/>
      <dgm:spPr/>
    </dgm:pt>
    <dgm:pt modelId="{F232169B-3D64-459C-96D4-0753E27981F8}" type="pres">
      <dgm:prSet presAssocID="{1862CBDF-06E4-4E8A-9172-4EFD4E81CD95}" presName="Name37" presStyleLbl="parChTrans1D2" presStyleIdx="3" presStyleCnt="5"/>
      <dgm:spPr/>
    </dgm:pt>
    <dgm:pt modelId="{E4284715-CC23-40A6-98EB-C2EB84479F4C}" type="pres">
      <dgm:prSet presAssocID="{ABA3954D-5A65-490B-B5D9-A489FD9FBB9A}" presName="hierRoot2" presStyleCnt="0">
        <dgm:presLayoutVars>
          <dgm:hierBranch val="init"/>
        </dgm:presLayoutVars>
      </dgm:prSet>
      <dgm:spPr/>
    </dgm:pt>
    <dgm:pt modelId="{06A6D93B-ACEE-487C-837D-E85B880545EC}" type="pres">
      <dgm:prSet presAssocID="{ABA3954D-5A65-490B-B5D9-A489FD9FBB9A}" presName="rootComposite" presStyleCnt="0"/>
      <dgm:spPr/>
    </dgm:pt>
    <dgm:pt modelId="{0A2BD433-3636-4924-B207-5962C5B3D2ED}" type="pres">
      <dgm:prSet presAssocID="{ABA3954D-5A65-490B-B5D9-A489FD9FBB9A}" presName="rootText" presStyleLbl="node2" presStyleIdx="3" presStyleCnt="5" custScaleY="345466">
        <dgm:presLayoutVars>
          <dgm:chPref val="3"/>
        </dgm:presLayoutVars>
      </dgm:prSet>
      <dgm:spPr/>
    </dgm:pt>
    <dgm:pt modelId="{29A8612E-A934-4A40-9CF4-3CD047933C9A}" type="pres">
      <dgm:prSet presAssocID="{ABA3954D-5A65-490B-B5D9-A489FD9FBB9A}" presName="rootConnector" presStyleLbl="node2" presStyleIdx="3" presStyleCnt="5"/>
      <dgm:spPr/>
    </dgm:pt>
    <dgm:pt modelId="{62D0FA13-89AC-41D6-ABE5-97779722759C}" type="pres">
      <dgm:prSet presAssocID="{ABA3954D-5A65-490B-B5D9-A489FD9FBB9A}" presName="hierChild4" presStyleCnt="0"/>
      <dgm:spPr/>
    </dgm:pt>
    <dgm:pt modelId="{98927B05-863B-4660-AB87-CF1E8FCA1194}" type="pres">
      <dgm:prSet presAssocID="{ABA3954D-5A65-490B-B5D9-A489FD9FBB9A}" presName="hierChild5" presStyleCnt="0"/>
      <dgm:spPr/>
    </dgm:pt>
    <dgm:pt modelId="{F0367309-D6A4-407D-8BB8-9DC89748EC47}" type="pres">
      <dgm:prSet presAssocID="{B946077F-9B76-40B8-844D-527224CBD2EF}" presName="Name37" presStyleLbl="parChTrans1D2" presStyleIdx="4" presStyleCnt="5"/>
      <dgm:spPr/>
    </dgm:pt>
    <dgm:pt modelId="{B0A9BCEE-A967-413F-9459-4C130AC3B5C8}" type="pres">
      <dgm:prSet presAssocID="{8F393094-86EF-44B1-A041-5785872485BD}" presName="hierRoot2" presStyleCnt="0">
        <dgm:presLayoutVars>
          <dgm:hierBranch val="init"/>
        </dgm:presLayoutVars>
      </dgm:prSet>
      <dgm:spPr/>
    </dgm:pt>
    <dgm:pt modelId="{C0B7AA44-CBEF-40A7-B397-81CC63CE7C00}" type="pres">
      <dgm:prSet presAssocID="{8F393094-86EF-44B1-A041-5785872485BD}" presName="rootComposite" presStyleCnt="0"/>
      <dgm:spPr/>
    </dgm:pt>
    <dgm:pt modelId="{078FBA94-CFFD-45C0-B0D2-44C67610EDCD}" type="pres">
      <dgm:prSet presAssocID="{8F393094-86EF-44B1-A041-5785872485BD}" presName="rootText" presStyleLbl="node2" presStyleIdx="4" presStyleCnt="5" custScaleY="345466">
        <dgm:presLayoutVars>
          <dgm:chPref val="3"/>
        </dgm:presLayoutVars>
      </dgm:prSet>
      <dgm:spPr/>
    </dgm:pt>
    <dgm:pt modelId="{DDD5D303-FD7A-4059-B784-1630B11970B9}" type="pres">
      <dgm:prSet presAssocID="{8F393094-86EF-44B1-A041-5785872485BD}" presName="rootConnector" presStyleLbl="node2" presStyleIdx="4" presStyleCnt="5"/>
      <dgm:spPr/>
    </dgm:pt>
    <dgm:pt modelId="{B06C44B2-AD5E-42E3-96E6-3B7FAEDAE6A0}" type="pres">
      <dgm:prSet presAssocID="{8F393094-86EF-44B1-A041-5785872485BD}" presName="hierChild4" presStyleCnt="0"/>
      <dgm:spPr/>
    </dgm:pt>
    <dgm:pt modelId="{69F57337-F7E6-4C76-A8F8-B179C7550CDB}" type="pres">
      <dgm:prSet presAssocID="{8F393094-86EF-44B1-A041-5785872485BD}" presName="hierChild5" presStyleCnt="0"/>
      <dgm:spPr/>
    </dgm:pt>
    <dgm:pt modelId="{FFA777EA-23BB-42D1-BBD3-D0115E12B280}" type="pres">
      <dgm:prSet presAssocID="{3759163C-4A80-4230-BC40-FF65E4E6A627}" presName="hierChild3" presStyleCnt="0"/>
      <dgm:spPr/>
    </dgm:pt>
  </dgm:ptLst>
  <dgm:cxnLst>
    <dgm:cxn modelId="{DC391E02-0812-4FDD-B35E-7B4D5275A11B}" srcId="{3759163C-4A80-4230-BC40-FF65E4E6A627}" destId="{B70C63FE-B69A-4268-83C8-C6A62C9DAE4F}" srcOrd="1" destOrd="0" parTransId="{3C6CF475-CED7-4E47-8B57-BA6E73C22C94}" sibTransId="{B50B8941-9C5A-41EA-9D0B-C2E656C4EA58}"/>
    <dgm:cxn modelId="{8D485C1B-09CC-4D7E-A87A-FE0C5475D645}" srcId="{3759163C-4A80-4230-BC40-FF65E4E6A627}" destId="{57E78AF5-AEA8-4E1A-B7F1-B563A4800D13}" srcOrd="0" destOrd="0" parTransId="{233F355B-8F2D-4DD7-8A42-0656DD1C80ED}" sibTransId="{CB4069C1-0C57-49B2-9724-437B72BD0DB1}"/>
    <dgm:cxn modelId="{B1DADE1B-CF53-4F6C-9EDE-DD7F939D814B}" srcId="{3759163C-4A80-4230-BC40-FF65E4E6A627}" destId="{ABA3954D-5A65-490B-B5D9-A489FD9FBB9A}" srcOrd="3" destOrd="0" parTransId="{1862CBDF-06E4-4E8A-9172-4EFD4E81CD95}" sibTransId="{AA2B9B21-D72C-410B-8C85-DA9C28169CCB}"/>
    <dgm:cxn modelId="{B4216E1E-FBE6-45CC-840D-2266F2781BEC}" type="presOf" srcId="{57E78AF5-AEA8-4E1A-B7F1-B563A4800D13}" destId="{D6DCCB68-F374-48EA-84AA-F3664AABE288}" srcOrd="1" destOrd="0" presId="urn:microsoft.com/office/officeart/2005/8/layout/orgChart1"/>
    <dgm:cxn modelId="{B703C13B-8DF7-463B-B259-2CEE7240D944}" type="presOf" srcId="{57E78AF5-AEA8-4E1A-B7F1-B563A4800D13}" destId="{7B25EDA1-0419-4346-BB30-B7A53E512988}" srcOrd="0" destOrd="0" presId="urn:microsoft.com/office/officeart/2005/8/layout/orgChart1"/>
    <dgm:cxn modelId="{97032044-658A-4024-8CF2-C92487DAFBDC}" type="presOf" srcId="{8F393094-86EF-44B1-A041-5785872485BD}" destId="{DDD5D303-FD7A-4059-B784-1630B11970B9}" srcOrd="1" destOrd="0" presId="urn:microsoft.com/office/officeart/2005/8/layout/orgChart1"/>
    <dgm:cxn modelId="{4A7ED06F-232D-422F-A461-BB342C2A93E5}" type="presOf" srcId="{B32BC271-4090-42A0-BD5E-385A728B9291}" destId="{695045EF-1F1B-4B49-A1C2-E5967325D28F}" srcOrd="1" destOrd="0" presId="urn:microsoft.com/office/officeart/2005/8/layout/orgChart1"/>
    <dgm:cxn modelId="{181A7C74-F110-4259-8F3F-C7C36D44083A}" type="presOf" srcId="{ABA3954D-5A65-490B-B5D9-A489FD9FBB9A}" destId="{29A8612E-A934-4A40-9CF4-3CD047933C9A}" srcOrd="1" destOrd="0" presId="urn:microsoft.com/office/officeart/2005/8/layout/orgChart1"/>
    <dgm:cxn modelId="{D8B0AF7B-990B-48AB-9925-9175B09E82B8}" type="presOf" srcId="{B32BC271-4090-42A0-BD5E-385A728B9291}" destId="{43959DEE-86EA-4B6E-8F3E-BD02EF5111D8}" srcOrd="0" destOrd="0" presId="urn:microsoft.com/office/officeart/2005/8/layout/orgChart1"/>
    <dgm:cxn modelId="{369CBE81-D3BC-421A-ABD0-D6DC481A928B}" type="presOf" srcId="{ABA3954D-5A65-490B-B5D9-A489FD9FBB9A}" destId="{0A2BD433-3636-4924-B207-5962C5B3D2ED}" srcOrd="0" destOrd="0" presId="urn:microsoft.com/office/officeart/2005/8/layout/orgChart1"/>
    <dgm:cxn modelId="{8302A38A-A933-4C2E-B398-FBA4E7715D1A}" type="presOf" srcId="{B70C63FE-B69A-4268-83C8-C6A62C9DAE4F}" destId="{191C3F68-D13D-4EB1-8B90-045A6116FB22}" srcOrd="1" destOrd="0" presId="urn:microsoft.com/office/officeart/2005/8/layout/orgChart1"/>
    <dgm:cxn modelId="{B48110A7-25C7-4BBA-B11F-9F17243D5915}" srcId="{59277509-91BB-4073-B410-149341E81962}" destId="{3759163C-4A80-4230-BC40-FF65E4E6A627}" srcOrd="0" destOrd="0" parTransId="{9FC48969-6E66-4D77-B632-478C977F67D4}" sibTransId="{124F802B-CEFA-4848-A7C7-ED2DCA8F7C9D}"/>
    <dgm:cxn modelId="{9E6A03AC-9D9E-46CD-9BA6-CCB54C3BF2E3}" type="presOf" srcId="{3759163C-4A80-4230-BC40-FF65E4E6A627}" destId="{523EECBF-DCD8-4F60-AF01-41D86F54D3F7}" srcOrd="0" destOrd="0" presId="urn:microsoft.com/office/officeart/2005/8/layout/orgChart1"/>
    <dgm:cxn modelId="{4B0746AE-9F4F-426C-AA11-7D6399C4446B}" type="presOf" srcId="{3C6CF475-CED7-4E47-8B57-BA6E73C22C94}" destId="{CA8CB1E0-7955-4931-8A5B-1925ADA4D50B}" srcOrd="0" destOrd="0" presId="urn:microsoft.com/office/officeart/2005/8/layout/orgChart1"/>
    <dgm:cxn modelId="{423160BA-B968-4241-A587-B514A4FBF643}" type="presOf" srcId="{179AA6F8-4907-43A7-B14C-4A52761B9FED}" destId="{0796A07E-1531-4111-98CD-4CCEF1C5DBC9}" srcOrd="0" destOrd="0" presId="urn:microsoft.com/office/officeart/2005/8/layout/orgChart1"/>
    <dgm:cxn modelId="{5B6319BB-41FB-47BE-A51E-C991F4D29110}" srcId="{3759163C-4A80-4230-BC40-FF65E4E6A627}" destId="{8F393094-86EF-44B1-A041-5785872485BD}" srcOrd="4" destOrd="0" parTransId="{B946077F-9B76-40B8-844D-527224CBD2EF}" sibTransId="{7FA44A92-5DC4-4384-B15A-3175CBDE38DE}"/>
    <dgm:cxn modelId="{D8A9F7C2-1C98-4971-9F3C-86DADF051452}" type="presOf" srcId="{59277509-91BB-4073-B410-149341E81962}" destId="{19225EDC-450B-4CD1-A8C8-469F9A2E8032}" srcOrd="0" destOrd="0" presId="urn:microsoft.com/office/officeart/2005/8/layout/orgChart1"/>
    <dgm:cxn modelId="{5625BAC7-47FC-4A92-904B-567007F3A76F}" type="presOf" srcId="{1862CBDF-06E4-4E8A-9172-4EFD4E81CD95}" destId="{F232169B-3D64-459C-96D4-0753E27981F8}" srcOrd="0" destOrd="0" presId="urn:microsoft.com/office/officeart/2005/8/layout/orgChart1"/>
    <dgm:cxn modelId="{603CD2DC-4F65-4C9B-8ADB-CFAFE015117D}" type="presOf" srcId="{B946077F-9B76-40B8-844D-527224CBD2EF}" destId="{F0367309-D6A4-407D-8BB8-9DC89748EC47}" srcOrd="0" destOrd="0" presId="urn:microsoft.com/office/officeart/2005/8/layout/orgChart1"/>
    <dgm:cxn modelId="{729622E4-E45A-42B2-BD07-24919F7EAD60}" type="presOf" srcId="{233F355B-8F2D-4DD7-8A42-0656DD1C80ED}" destId="{5A2ECCF7-10F5-46B9-9D9C-4E4FE2FD9A7F}" srcOrd="0" destOrd="0" presId="urn:microsoft.com/office/officeart/2005/8/layout/orgChart1"/>
    <dgm:cxn modelId="{9FD909F8-1692-4097-8F7F-14B94E6936C8}" type="presOf" srcId="{3759163C-4A80-4230-BC40-FF65E4E6A627}" destId="{41F10352-9BC2-46EC-825E-6091ECAA4DB0}" srcOrd="1" destOrd="0" presId="urn:microsoft.com/office/officeart/2005/8/layout/orgChart1"/>
    <dgm:cxn modelId="{903529F9-7B49-4FDD-847E-5FF54065E634}" type="presOf" srcId="{8F393094-86EF-44B1-A041-5785872485BD}" destId="{078FBA94-CFFD-45C0-B0D2-44C67610EDCD}" srcOrd="0" destOrd="0" presId="urn:microsoft.com/office/officeart/2005/8/layout/orgChart1"/>
    <dgm:cxn modelId="{97E423FA-4EFF-48D4-8141-C9DBE54E734E}" srcId="{3759163C-4A80-4230-BC40-FF65E4E6A627}" destId="{B32BC271-4090-42A0-BD5E-385A728B9291}" srcOrd="2" destOrd="0" parTransId="{179AA6F8-4907-43A7-B14C-4A52761B9FED}" sibTransId="{2E419CD7-B3C4-489B-B1E0-9C8828EEB047}"/>
    <dgm:cxn modelId="{4058A1FA-79A6-4D8E-AF02-AA7F219EC670}" type="presOf" srcId="{B70C63FE-B69A-4268-83C8-C6A62C9DAE4F}" destId="{AFEBFC6F-0712-4AE3-8910-8B8EE138EB14}" srcOrd="0" destOrd="0" presId="urn:microsoft.com/office/officeart/2005/8/layout/orgChart1"/>
    <dgm:cxn modelId="{54E8D77B-9013-4AAE-90C6-E7AB8739CEC7}" type="presParOf" srcId="{19225EDC-450B-4CD1-A8C8-469F9A2E8032}" destId="{EB5749B5-4DE4-47ED-B27D-C5F0E163664B}" srcOrd="0" destOrd="0" presId="urn:microsoft.com/office/officeart/2005/8/layout/orgChart1"/>
    <dgm:cxn modelId="{8AAFE746-D626-4D3C-94B9-0943394A2F40}" type="presParOf" srcId="{EB5749B5-4DE4-47ED-B27D-C5F0E163664B}" destId="{E3A85A96-2AE9-4B27-B73B-3BA289FAFB4D}" srcOrd="0" destOrd="0" presId="urn:microsoft.com/office/officeart/2005/8/layout/orgChart1"/>
    <dgm:cxn modelId="{E358A7A8-C0F6-426A-A28A-B0610B9DFA57}" type="presParOf" srcId="{E3A85A96-2AE9-4B27-B73B-3BA289FAFB4D}" destId="{523EECBF-DCD8-4F60-AF01-41D86F54D3F7}" srcOrd="0" destOrd="0" presId="urn:microsoft.com/office/officeart/2005/8/layout/orgChart1"/>
    <dgm:cxn modelId="{4B519794-9D72-4463-83B3-77B5F154EF69}" type="presParOf" srcId="{E3A85A96-2AE9-4B27-B73B-3BA289FAFB4D}" destId="{41F10352-9BC2-46EC-825E-6091ECAA4DB0}" srcOrd="1" destOrd="0" presId="urn:microsoft.com/office/officeart/2005/8/layout/orgChart1"/>
    <dgm:cxn modelId="{97183C2D-2364-4335-B9DD-34B0C740B4A1}" type="presParOf" srcId="{EB5749B5-4DE4-47ED-B27D-C5F0E163664B}" destId="{5BDA6DFF-98CC-45DA-A87B-A07AE57F3133}" srcOrd="1" destOrd="0" presId="urn:microsoft.com/office/officeart/2005/8/layout/orgChart1"/>
    <dgm:cxn modelId="{813B5A38-24EC-4B7D-B511-5F53720C1B20}" type="presParOf" srcId="{5BDA6DFF-98CC-45DA-A87B-A07AE57F3133}" destId="{5A2ECCF7-10F5-46B9-9D9C-4E4FE2FD9A7F}" srcOrd="0" destOrd="0" presId="urn:microsoft.com/office/officeart/2005/8/layout/orgChart1"/>
    <dgm:cxn modelId="{C1A2CDFD-84B9-444C-B1F1-BF25BFD5677C}" type="presParOf" srcId="{5BDA6DFF-98CC-45DA-A87B-A07AE57F3133}" destId="{CFF105E1-F381-44E8-AF7B-4FF0EC6302D7}" srcOrd="1" destOrd="0" presId="urn:microsoft.com/office/officeart/2005/8/layout/orgChart1"/>
    <dgm:cxn modelId="{28DD5A3D-B6B9-40BE-890F-519C40F30A6D}" type="presParOf" srcId="{CFF105E1-F381-44E8-AF7B-4FF0EC6302D7}" destId="{B8B67262-3397-42AD-BF02-68E51C362B1C}" srcOrd="0" destOrd="0" presId="urn:microsoft.com/office/officeart/2005/8/layout/orgChart1"/>
    <dgm:cxn modelId="{B72B76BA-0D17-475B-9A75-35978C52A04A}" type="presParOf" srcId="{B8B67262-3397-42AD-BF02-68E51C362B1C}" destId="{7B25EDA1-0419-4346-BB30-B7A53E512988}" srcOrd="0" destOrd="0" presId="urn:microsoft.com/office/officeart/2005/8/layout/orgChart1"/>
    <dgm:cxn modelId="{C7B1B923-A4D9-4D32-AF84-EA554B4E79EC}" type="presParOf" srcId="{B8B67262-3397-42AD-BF02-68E51C362B1C}" destId="{D6DCCB68-F374-48EA-84AA-F3664AABE288}" srcOrd="1" destOrd="0" presId="urn:microsoft.com/office/officeart/2005/8/layout/orgChart1"/>
    <dgm:cxn modelId="{BF6124ED-F224-4F11-82F0-7179B330153F}" type="presParOf" srcId="{CFF105E1-F381-44E8-AF7B-4FF0EC6302D7}" destId="{43048F42-DDCB-4141-BA44-D41B4615F0DC}" srcOrd="1" destOrd="0" presId="urn:microsoft.com/office/officeart/2005/8/layout/orgChart1"/>
    <dgm:cxn modelId="{FD0B5120-2D28-4C2F-94AD-E9EC03E02AAF}" type="presParOf" srcId="{CFF105E1-F381-44E8-AF7B-4FF0EC6302D7}" destId="{ECFD37A4-F178-4D66-9407-674E6A66965B}" srcOrd="2" destOrd="0" presId="urn:microsoft.com/office/officeart/2005/8/layout/orgChart1"/>
    <dgm:cxn modelId="{FD1979DA-583F-408E-BD32-C0FF77ABAD1F}" type="presParOf" srcId="{5BDA6DFF-98CC-45DA-A87B-A07AE57F3133}" destId="{CA8CB1E0-7955-4931-8A5B-1925ADA4D50B}" srcOrd="2" destOrd="0" presId="urn:microsoft.com/office/officeart/2005/8/layout/orgChart1"/>
    <dgm:cxn modelId="{2F9AEFAE-C45B-4AF1-8987-FE4A43122A73}" type="presParOf" srcId="{5BDA6DFF-98CC-45DA-A87B-A07AE57F3133}" destId="{0592DBC3-19F1-44B9-AB99-B9D140905974}" srcOrd="3" destOrd="0" presId="urn:microsoft.com/office/officeart/2005/8/layout/orgChart1"/>
    <dgm:cxn modelId="{7DB8B841-728C-40A7-ADDB-8F6E24162FD0}" type="presParOf" srcId="{0592DBC3-19F1-44B9-AB99-B9D140905974}" destId="{A163D1C4-0D52-477C-A1BF-7ACDD5A2070B}" srcOrd="0" destOrd="0" presId="urn:microsoft.com/office/officeart/2005/8/layout/orgChart1"/>
    <dgm:cxn modelId="{A21CDC37-201C-4F67-9022-A50D515D66DD}" type="presParOf" srcId="{A163D1C4-0D52-477C-A1BF-7ACDD5A2070B}" destId="{AFEBFC6F-0712-4AE3-8910-8B8EE138EB14}" srcOrd="0" destOrd="0" presId="urn:microsoft.com/office/officeart/2005/8/layout/orgChart1"/>
    <dgm:cxn modelId="{9BB2AF9A-73C3-48E9-B7EA-4E12113231AE}" type="presParOf" srcId="{A163D1C4-0D52-477C-A1BF-7ACDD5A2070B}" destId="{191C3F68-D13D-4EB1-8B90-045A6116FB22}" srcOrd="1" destOrd="0" presId="urn:microsoft.com/office/officeart/2005/8/layout/orgChart1"/>
    <dgm:cxn modelId="{49097E4B-C812-436C-A52E-A7585F83E5EE}" type="presParOf" srcId="{0592DBC3-19F1-44B9-AB99-B9D140905974}" destId="{56284AD8-2397-4808-920D-0321FEAFD85B}" srcOrd="1" destOrd="0" presId="urn:microsoft.com/office/officeart/2005/8/layout/orgChart1"/>
    <dgm:cxn modelId="{5FB70BCD-D022-4308-B3D5-A969D58DD212}" type="presParOf" srcId="{0592DBC3-19F1-44B9-AB99-B9D140905974}" destId="{3CD5A9B6-53B8-41BF-86BA-16F2D9138F27}" srcOrd="2" destOrd="0" presId="urn:microsoft.com/office/officeart/2005/8/layout/orgChart1"/>
    <dgm:cxn modelId="{DF7E635C-48E1-4312-A6F7-E8451863C24F}" type="presParOf" srcId="{5BDA6DFF-98CC-45DA-A87B-A07AE57F3133}" destId="{0796A07E-1531-4111-98CD-4CCEF1C5DBC9}" srcOrd="4" destOrd="0" presId="urn:microsoft.com/office/officeart/2005/8/layout/orgChart1"/>
    <dgm:cxn modelId="{A9AE8C61-5044-466C-B46E-6436AC1BAD3E}" type="presParOf" srcId="{5BDA6DFF-98CC-45DA-A87B-A07AE57F3133}" destId="{FC94D9CE-8647-410E-A6F7-3CA15CF5F911}" srcOrd="5" destOrd="0" presId="urn:microsoft.com/office/officeart/2005/8/layout/orgChart1"/>
    <dgm:cxn modelId="{FD605F81-F21F-4C04-B9C9-0E846C0CAD5F}" type="presParOf" srcId="{FC94D9CE-8647-410E-A6F7-3CA15CF5F911}" destId="{FC87A6E6-3142-4DC3-B2A4-AA62914E87E6}" srcOrd="0" destOrd="0" presId="urn:microsoft.com/office/officeart/2005/8/layout/orgChart1"/>
    <dgm:cxn modelId="{B5359136-C086-4672-83DD-3F201D558F57}" type="presParOf" srcId="{FC87A6E6-3142-4DC3-B2A4-AA62914E87E6}" destId="{43959DEE-86EA-4B6E-8F3E-BD02EF5111D8}" srcOrd="0" destOrd="0" presId="urn:microsoft.com/office/officeart/2005/8/layout/orgChart1"/>
    <dgm:cxn modelId="{D29C5597-53CE-40A6-9104-1BCBDE230794}" type="presParOf" srcId="{FC87A6E6-3142-4DC3-B2A4-AA62914E87E6}" destId="{695045EF-1F1B-4B49-A1C2-E5967325D28F}" srcOrd="1" destOrd="0" presId="urn:microsoft.com/office/officeart/2005/8/layout/orgChart1"/>
    <dgm:cxn modelId="{7964F626-CDBC-49A6-AEC3-9414FCD39E26}" type="presParOf" srcId="{FC94D9CE-8647-410E-A6F7-3CA15CF5F911}" destId="{66A07EDC-F2E9-4625-A3EF-8458A946E1F8}" srcOrd="1" destOrd="0" presId="urn:microsoft.com/office/officeart/2005/8/layout/orgChart1"/>
    <dgm:cxn modelId="{D00E9CEE-C1F2-4665-A84F-EC78C74F699E}" type="presParOf" srcId="{FC94D9CE-8647-410E-A6F7-3CA15CF5F911}" destId="{29D8CCFD-ADE8-4EC6-B74E-F33C9FC87F31}" srcOrd="2" destOrd="0" presId="urn:microsoft.com/office/officeart/2005/8/layout/orgChart1"/>
    <dgm:cxn modelId="{49D62D72-55A9-4D9A-9A3E-95EDDFDBEBAB}" type="presParOf" srcId="{5BDA6DFF-98CC-45DA-A87B-A07AE57F3133}" destId="{F232169B-3D64-459C-96D4-0753E27981F8}" srcOrd="6" destOrd="0" presId="urn:microsoft.com/office/officeart/2005/8/layout/orgChart1"/>
    <dgm:cxn modelId="{7D41E8E1-B506-4210-838F-E894E0F76095}" type="presParOf" srcId="{5BDA6DFF-98CC-45DA-A87B-A07AE57F3133}" destId="{E4284715-CC23-40A6-98EB-C2EB84479F4C}" srcOrd="7" destOrd="0" presId="urn:microsoft.com/office/officeart/2005/8/layout/orgChart1"/>
    <dgm:cxn modelId="{975D8C4C-1CB3-404D-968A-719926B72B54}" type="presParOf" srcId="{E4284715-CC23-40A6-98EB-C2EB84479F4C}" destId="{06A6D93B-ACEE-487C-837D-E85B880545EC}" srcOrd="0" destOrd="0" presId="urn:microsoft.com/office/officeart/2005/8/layout/orgChart1"/>
    <dgm:cxn modelId="{CBBE5FB1-9E04-489F-8745-9D60B94E46D7}" type="presParOf" srcId="{06A6D93B-ACEE-487C-837D-E85B880545EC}" destId="{0A2BD433-3636-4924-B207-5962C5B3D2ED}" srcOrd="0" destOrd="0" presId="urn:microsoft.com/office/officeart/2005/8/layout/orgChart1"/>
    <dgm:cxn modelId="{5CFA47C1-BC29-4E3D-B85D-3948CF7CE332}" type="presParOf" srcId="{06A6D93B-ACEE-487C-837D-E85B880545EC}" destId="{29A8612E-A934-4A40-9CF4-3CD047933C9A}" srcOrd="1" destOrd="0" presId="urn:microsoft.com/office/officeart/2005/8/layout/orgChart1"/>
    <dgm:cxn modelId="{397636E5-D546-4893-8BC4-4F785E9FB238}" type="presParOf" srcId="{E4284715-CC23-40A6-98EB-C2EB84479F4C}" destId="{62D0FA13-89AC-41D6-ABE5-97779722759C}" srcOrd="1" destOrd="0" presId="urn:microsoft.com/office/officeart/2005/8/layout/orgChart1"/>
    <dgm:cxn modelId="{65F828C4-F6E3-4E66-8711-20404AA4D1AD}" type="presParOf" srcId="{E4284715-CC23-40A6-98EB-C2EB84479F4C}" destId="{98927B05-863B-4660-AB87-CF1E8FCA1194}" srcOrd="2" destOrd="0" presId="urn:microsoft.com/office/officeart/2005/8/layout/orgChart1"/>
    <dgm:cxn modelId="{CD304C5A-F419-492B-AEC3-3B35E637BDFB}" type="presParOf" srcId="{5BDA6DFF-98CC-45DA-A87B-A07AE57F3133}" destId="{F0367309-D6A4-407D-8BB8-9DC89748EC47}" srcOrd="8" destOrd="0" presId="urn:microsoft.com/office/officeart/2005/8/layout/orgChart1"/>
    <dgm:cxn modelId="{B64BAF2E-0A82-4512-A27B-552F020ED46A}" type="presParOf" srcId="{5BDA6DFF-98CC-45DA-A87B-A07AE57F3133}" destId="{B0A9BCEE-A967-413F-9459-4C130AC3B5C8}" srcOrd="9" destOrd="0" presId="urn:microsoft.com/office/officeart/2005/8/layout/orgChart1"/>
    <dgm:cxn modelId="{A5616A16-128F-43E7-A320-C8D03E7A8E44}" type="presParOf" srcId="{B0A9BCEE-A967-413F-9459-4C130AC3B5C8}" destId="{C0B7AA44-CBEF-40A7-B397-81CC63CE7C00}" srcOrd="0" destOrd="0" presId="urn:microsoft.com/office/officeart/2005/8/layout/orgChart1"/>
    <dgm:cxn modelId="{9EA6835E-08CB-4E25-BC69-41C6ACA85C99}" type="presParOf" srcId="{C0B7AA44-CBEF-40A7-B397-81CC63CE7C00}" destId="{078FBA94-CFFD-45C0-B0D2-44C67610EDCD}" srcOrd="0" destOrd="0" presId="urn:microsoft.com/office/officeart/2005/8/layout/orgChart1"/>
    <dgm:cxn modelId="{DBB23C19-FD45-481E-879D-D2478BEE36C1}" type="presParOf" srcId="{C0B7AA44-CBEF-40A7-B397-81CC63CE7C00}" destId="{DDD5D303-FD7A-4059-B784-1630B11970B9}" srcOrd="1" destOrd="0" presId="urn:microsoft.com/office/officeart/2005/8/layout/orgChart1"/>
    <dgm:cxn modelId="{06528426-A192-43D3-9C11-675F3D84EE86}" type="presParOf" srcId="{B0A9BCEE-A967-413F-9459-4C130AC3B5C8}" destId="{B06C44B2-AD5E-42E3-96E6-3B7FAEDAE6A0}" srcOrd="1" destOrd="0" presId="urn:microsoft.com/office/officeart/2005/8/layout/orgChart1"/>
    <dgm:cxn modelId="{36CB2A26-BA2C-4A14-86EC-6F8F78B0AD88}" type="presParOf" srcId="{B0A9BCEE-A967-413F-9459-4C130AC3B5C8}" destId="{69F57337-F7E6-4C76-A8F8-B179C7550CDB}" srcOrd="2" destOrd="0" presId="urn:microsoft.com/office/officeart/2005/8/layout/orgChart1"/>
    <dgm:cxn modelId="{662A321B-1053-4203-90A1-365FC7743E33}" type="presParOf" srcId="{EB5749B5-4DE4-47ED-B27D-C5F0E163664B}" destId="{FFA777EA-23BB-42D1-BBD3-D0115E12B2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E95D01D-6229-4333-B3D5-4985400EE77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57571F-D029-410E-92AE-567F4CD94ABC}">
      <dgm:prSet phldrT="[Текст]" custT="1"/>
      <dgm:spPr/>
      <dgm:t>
        <a:bodyPr/>
        <a:lstStyle/>
        <a:p>
          <a:r>
            <a:rPr lang="uk-UA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Способи реалізація норм міжнародного права в національному праві</a:t>
          </a:r>
          <a:endParaRPr lang="ru-RU" sz="32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4BA9E-19AD-4A75-9AF2-5D3B526F48EA}" type="parTrans" cxnId="{30770CDD-30A3-4538-8733-EEB70D781824}">
      <dgm:prSet/>
      <dgm:spPr/>
      <dgm:t>
        <a:bodyPr/>
        <a:lstStyle/>
        <a:p>
          <a:endParaRPr lang="ru-RU"/>
        </a:p>
      </dgm:t>
    </dgm:pt>
    <dgm:pt modelId="{E635BF95-37C7-4C2F-982E-39F01F71A492}" type="sibTrans" cxnId="{30770CDD-30A3-4538-8733-EEB70D781824}">
      <dgm:prSet/>
      <dgm:spPr/>
      <dgm:t>
        <a:bodyPr/>
        <a:lstStyle/>
        <a:p>
          <a:endParaRPr lang="ru-RU"/>
        </a:p>
      </dgm:t>
    </dgm:pt>
    <dgm:pt modelId="{6FE7E04E-F460-45F3-8596-3A26BCE57721}">
      <dgm:prSet custT="1"/>
      <dgm:spPr/>
      <dgm:t>
        <a:bodyPr/>
        <a:lstStyle/>
        <a:p>
          <a:r>
            <a:rPr lang="uk-UA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пряма реалізація</a:t>
          </a:r>
          <a:endParaRPr lang="en-US" sz="3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C67867-9936-4D01-A1CD-2212C6A58288}" type="parTrans" cxnId="{2C630E4B-AF4B-43A2-B2BC-265EE876D191}">
      <dgm:prSet/>
      <dgm:spPr/>
      <dgm:t>
        <a:bodyPr/>
        <a:lstStyle/>
        <a:p>
          <a:endParaRPr lang="ru-RU"/>
        </a:p>
      </dgm:t>
    </dgm:pt>
    <dgm:pt modelId="{47705E4C-50AF-4BC1-A3B7-77273EA01E3B}" type="sibTrans" cxnId="{2C630E4B-AF4B-43A2-B2BC-265EE876D191}">
      <dgm:prSet/>
      <dgm:spPr/>
      <dgm:t>
        <a:bodyPr/>
        <a:lstStyle/>
        <a:p>
          <a:endParaRPr lang="ru-RU"/>
        </a:p>
      </dgm:t>
    </dgm:pt>
    <dgm:pt modelId="{4F3E011E-A56A-4EAD-A6A8-7D9CB616AB5E}">
      <dgm:prSet custT="1"/>
      <dgm:spPr/>
      <dgm:t>
        <a:bodyPr/>
        <a:lstStyle/>
        <a:p>
          <a:r>
            <a:rPr lang="uk-UA" sz="32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інкорпорація</a:t>
          </a:r>
          <a:endParaRPr lang="en-US" sz="32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60D3-A5A3-46EA-882A-2258793FA752}" type="parTrans" cxnId="{78B1F23A-2D81-4A59-812F-8EB9E798C464}">
      <dgm:prSet/>
      <dgm:spPr/>
      <dgm:t>
        <a:bodyPr/>
        <a:lstStyle/>
        <a:p>
          <a:endParaRPr lang="ru-RU"/>
        </a:p>
      </dgm:t>
    </dgm:pt>
    <dgm:pt modelId="{7C7910D7-692B-402E-AC43-02A7E2445312}" type="sibTrans" cxnId="{78B1F23A-2D81-4A59-812F-8EB9E798C464}">
      <dgm:prSet/>
      <dgm:spPr/>
      <dgm:t>
        <a:bodyPr/>
        <a:lstStyle/>
        <a:p>
          <a:endParaRPr lang="ru-RU"/>
        </a:p>
      </dgm:t>
    </dgm:pt>
    <dgm:pt modelId="{FD69E280-3601-45E4-86EE-DAE1C454081E}">
      <dgm:prSet custT="1"/>
      <dgm:spPr/>
      <dgm:t>
        <a:bodyPr/>
        <a:lstStyle/>
        <a:p>
          <a:r>
            <a:rPr lang="uk-UA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опосередкована трансформація</a:t>
          </a:r>
          <a:endParaRPr lang="en-US" sz="3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D8D93-5581-40F7-ADE8-64073FAB039F}" type="parTrans" cxnId="{F4D1BE4A-B972-4925-9ED8-6F162D2D0968}">
      <dgm:prSet/>
      <dgm:spPr/>
      <dgm:t>
        <a:bodyPr/>
        <a:lstStyle/>
        <a:p>
          <a:endParaRPr lang="ru-RU"/>
        </a:p>
      </dgm:t>
    </dgm:pt>
    <dgm:pt modelId="{D5B216F7-135C-41EC-89EE-7C60A208940E}" type="sibTrans" cxnId="{F4D1BE4A-B972-4925-9ED8-6F162D2D0968}">
      <dgm:prSet/>
      <dgm:spPr/>
      <dgm:t>
        <a:bodyPr/>
        <a:lstStyle/>
        <a:p>
          <a:endParaRPr lang="ru-RU"/>
        </a:p>
      </dgm:t>
    </dgm:pt>
    <dgm:pt modelId="{838AAC62-2CEE-4906-9919-2E1F60C23794}" type="pres">
      <dgm:prSet presAssocID="{5E95D01D-6229-4333-B3D5-4985400EE77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E80DF4-BA09-4A93-86D0-788645C87966}" type="pres">
      <dgm:prSet presAssocID="{B557571F-D029-410E-92AE-567F4CD94ABC}" presName="hierRoot1" presStyleCnt="0">
        <dgm:presLayoutVars>
          <dgm:hierBranch val="init"/>
        </dgm:presLayoutVars>
      </dgm:prSet>
      <dgm:spPr/>
    </dgm:pt>
    <dgm:pt modelId="{D61832A8-FDB6-4774-A911-96018DD6ECAB}" type="pres">
      <dgm:prSet presAssocID="{B557571F-D029-410E-92AE-567F4CD94ABC}" presName="rootComposite1" presStyleCnt="0"/>
      <dgm:spPr/>
    </dgm:pt>
    <dgm:pt modelId="{0E963318-A330-4D75-BB5D-D157F6481ED0}" type="pres">
      <dgm:prSet presAssocID="{B557571F-D029-410E-92AE-567F4CD94ABC}" presName="rootText1" presStyleLbl="alignAcc1" presStyleIdx="0" presStyleCnt="0" custScaleX="227305" custScaleY="144164">
        <dgm:presLayoutVars>
          <dgm:chPref val="3"/>
        </dgm:presLayoutVars>
      </dgm:prSet>
      <dgm:spPr/>
    </dgm:pt>
    <dgm:pt modelId="{2CF1D4B9-930B-4D23-A842-A8FA6A2BB665}" type="pres">
      <dgm:prSet presAssocID="{B557571F-D029-410E-92AE-567F4CD94ABC}" presName="topArc1" presStyleLbl="parChTrans1D1" presStyleIdx="0" presStyleCnt="8"/>
      <dgm:spPr/>
    </dgm:pt>
    <dgm:pt modelId="{98A16B4B-AF62-4941-A1E0-AEFAA6D85A03}" type="pres">
      <dgm:prSet presAssocID="{B557571F-D029-410E-92AE-567F4CD94ABC}" presName="bottomArc1" presStyleLbl="parChTrans1D1" presStyleIdx="1" presStyleCnt="8"/>
      <dgm:spPr/>
    </dgm:pt>
    <dgm:pt modelId="{93324E29-DE67-4E1B-826C-DD9F26C72E31}" type="pres">
      <dgm:prSet presAssocID="{B557571F-D029-410E-92AE-567F4CD94ABC}" presName="topConnNode1" presStyleLbl="node1" presStyleIdx="0" presStyleCnt="0"/>
      <dgm:spPr/>
    </dgm:pt>
    <dgm:pt modelId="{0B10971F-1562-4F4E-9CDE-3F85088157B3}" type="pres">
      <dgm:prSet presAssocID="{B557571F-D029-410E-92AE-567F4CD94ABC}" presName="hierChild2" presStyleCnt="0"/>
      <dgm:spPr/>
    </dgm:pt>
    <dgm:pt modelId="{861B31C9-6CF4-458B-9D14-44562056B097}" type="pres">
      <dgm:prSet presAssocID="{A9C67867-9936-4D01-A1CD-2212C6A58288}" presName="Name28" presStyleLbl="parChTrans1D2" presStyleIdx="0" presStyleCnt="3"/>
      <dgm:spPr/>
    </dgm:pt>
    <dgm:pt modelId="{238B8682-3E7C-4CBA-A716-E33328EE2BC7}" type="pres">
      <dgm:prSet presAssocID="{6FE7E04E-F460-45F3-8596-3A26BCE57721}" presName="hierRoot2" presStyleCnt="0">
        <dgm:presLayoutVars>
          <dgm:hierBranch val="init"/>
        </dgm:presLayoutVars>
      </dgm:prSet>
      <dgm:spPr/>
    </dgm:pt>
    <dgm:pt modelId="{E3A13F8B-50B2-440E-AED9-BCDE8A7B4F8F}" type="pres">
      <dgm:prSet presAssocID="{6FE7E04E-F460-45F3-8596-3A26BCE57721}" presName="rootComposite2" presStyleCnt="0"/>
      <dgm:spPr/>
    </dgm:pt>
    <dgm:pt modelId="{616AEA7E-BEF7-4062-B13E-40FE6B24C4C7}" type="pres">
      <dgm:prSet presAssocID="{6FE7E04E-F460-45F3-8596-3A26BCE57721}" presName="rootText2" presStyleLbl="alignAcc1" presStyleIdx="0" presStyleCnt="0">
        <dgm:presLayoutVars>
          <dgm:chPref val="3"/>
        </dgm:presLayoutVars>
      </dgm:prSet>
      <dgm:spPr/>
    </dgm:pt>
    <dgm:pt modelId="{449B0B41-E409-41E7-93B6-2B19337BEDEF}" type="pres">
      <dgm:prSet presAssocID="{6FE7E04E-F460-45F3-8596-3A26BCE57721}" presName="topArc2" presStyleLbl="parChTrans1D1" presStyleIdx="2" presStyleCnt="8"/>
      <dgm:spPr/>
    </dgm:pt>
    <dgm:pt modelId="{507D5849-216B-4850-A632-C59BFE75AE8B}" type="pres">
      <dgm:prSet presAssocID="{6FE7E04E-F460-45F3-8596-3A26BCE57721}" presName="bottomArc2" presStyleLbl="parChTrans1D1" presStyleIdx="3" presStyleCnt="8"/>
      <dgm:spPr/>
    </dgm:pt>
    <dgm:pt modelId="{1EA92207-7FB8-43D6-962B-9FB19D9A57B4}" type="pres">
      <dgm:prSet presAssocID="{6FE7E04E-F460-45F3-8596-3A26BCE57721}" presName="topConnNode2" presStyleLbl="node2" presStyleIdx="0" presStyleCnt="0"/>
      <dgm:spPr/>
    </dgm:pt>
    <dgm:pt modelId="{B29DEFD4-5282-4D47-B179-74CE8B061C2C}" type="pres">
      <dgm:prSet presAssocID="{6FE7E04E-F460-45F3-8596-3A26BCE57721}" presName="hierChild4" presStyleCnt="0"/>
      <dgm:spPr/>
    </dgm:pt>
    <dgm:pt modelId="{C1715732-FFFF-4C16-8406-038393B8689E}" type="pres">
      <dgm:prSet presAssocID="{6FE7E04E-F460-45F3-8596-3A26BCE57721}" presName="hierChild5" presStyleCnt="0"/>
      <dgm:spPr/>
    </dgm:pt>
    <dgm:pt modelId="{E9580CFE-AA10-41BA-BA13-1E606E176BE2}" type="pres">
      <dgm:prSet presAssocID="{B47A60D3-A5A3-46EA-882A-2258793FA752}" presName="Name28" presStyleLbl="parChTrans1D2" presStyleIdx="1" presStyleCnt="3"/>
      <dgm:spPr/>
    </dgm:pt>
    <dgm:pt modelId="{C5197A9B-BC88-46B3-ADBD-55796A11072F}" type="pres">
      <dgm:prSet presAssocID="{4F3E011E-A56A-4EAD-A6A8-7D9CB616AB5E}" presName="hierRoot2" presStyleCnt="0">
        <dgm:presLayoutVars>
          <dgm:hierBranch val="init"/>
        </dgm:presLayoutVars>
      </dgm:prSet>
      <dgm:spPr/>
    </dgm:pt>
    <dgm:pt modelId="{1EB99992-C065-435E-9C24-35B14DCD631E}" type="pres">
      <dgm:prSet presAssocID="{4F3E011E-A56A-4EAD-A6A8-7D9CB616AB5E}" presName="rootComposite2" presStyleCnt="0"/>
      <dgm:spPr/>
    </dgm:pt>
    <dgm:pt modelId="{C56B9380-8283-4E6D-9DC4-EAF4ABE6637E}" type="pres">
      <dgm:prSet presAssocID="{4F3E011E-A56A-4EAD-A6A8-7D9CB616AB5E}" presName="rootText2" presStyleLbl="alignAcc1" presStyleIdx="0" presStyleCnt="0">
        <dgm:presLayoutVars>
          <dgm:chPref val="3"/>
        </dgm:presLayoutVars>
      </dgm:prSet>
      <dgm:spPr/>
    </dgm:pt>
    <dgm:pt modelId="{38628378-8DBD-452E-9A0C-C4A3178A58B5}" type="pres">
      <dgm:prSet presAssocID="{4F3E011E-A56A-4EAD-A6A8-7D9CB616AB5E}" presName="topArc2" presStyleLbl="parChTrans1D1" presStyleIdx="4" presStyleCnt="8"/>
      <dgm:spPr/>
    </dgm:pt>
    <dgm:pt modelId="{66C4FD26-6DB8-40F7-9210-3D7DCC3FAF83}" type="pres">
      <dgm:prSet presAssocID="{4F3E011E-A56A-4EAD-A6A8-7D9CB616AB5E}" presName="bottomArc2" presStyleLbl="parChTrans1D1" presStyleIdx="5" presStyleCnt="8"/>
      <dgm:spPr/>
    </dgm:pt>
    <dgm:pt modelId="{BEAB1BB3-FA34-4463-B540-C963F4FCD46C}" type="pres">
      <dgm:prSet presAssocID="{4F3E011E-A56A-4EAD-A6A8-7D9CB616AB5E}" presName="topConnNode2" presStyleLbl="node2" presStyleIdx="0" presStyleCnt="0"/>
      <dgm:spPr/>
    </dgm:pt>
    <dgm:pt modelId="{21394043-FC52-404A-9B12-E90B194F9363}" type="pres">
      <dgm:prSet presAssocID="{4F3E011E-A56A-4EAD-A6A8-7D9CB616AB5E}" presName="hierChild4" presStyleCnt="0"/>
      <dgm:spPr/>
    </dgm:pt>
    <dgm:pt modelId="{99B17A5D-6994-40B4-8687-4F4B726034EE}" type="pres">
      <dgm:prSet presAssocID="{4F3E011E-A56A-4EAD-A6A8-7D9CB616AB5E}" presName="hierChild5" presStyleCnt="0"/>
      <dgm:spPr/>
    </dgm:pt>
    <dgm:pt modelId="{9ED35F0C-99F1-4305-9931-A1AC856711E6}" type="pres">
      <dgm:prSet presAssocID="{E0ED8D93-5581-40F7-ADE8-64073FAB039F}" presName="Name28" presStyleLbl="parChTrans1D2" presStyleIdx="2" presStyleCnt="3"/>
      <dgm:spPr/>
    </dgm:pt>
    <dgm:pt modelId="{CFB0B4E4-8568-43F8-BE72-124D6CCB2E1C}" type="pres">
      <dgm:prSet presAssocID="{FD69E280-3601-45E4-86EE-DAE1C454081E}" presName="hierRoot2" presStyleCnt="0">
        <dgm:presLayoutVars>
          <dgm:hierBranch val="init"/>
        </dgm:presLayoutVars>
      </dgm:prSet>
      <dgm:spPr/>
    </dgm:pt>
    <dgm:pt modelId="{CE9C16E3-6C3D-4D2E-92BA-E9FA21EC0439}" type="pres">
      <dgm:prSet presAssocID="{FD69E280-3601-45E4-86EE-DAE1C454081E}" presName="rootComposite2" presStyleCnt="0"/>
      <dgm:spPr/>
    </dgm:pt>
    <dgm:pt modelId="{D8896F81-860B-460F-98CF-9D8E7966F90A}" type="pres">
      <dgm:prSet presAssocID="{FD69E280-3601-45E4-86EE-DAE1C454081E}" presName="rootText2" presStyleLbl="alignAcc1" presStyleIdx="0" presStyleCnt="0">
        <dgm:presLayoutVars>
          <dgm:chPref val="3"/>
        </dgm:presLayoutVars>
      </dgm:prSet>
      <dgm:spPr/>
    </dgm:pt>
    <dgm:pt modelId="{FD170FDC-E5B9-4C79-89FE-3401877D622C}" type="pres">
      <dgm:prSet presAssocID="{FD69E280-3601-45E4-86EE-DAE1C454081E}" presName="topArc2" presStyleLbl="parChTrans1D1" presStyleIdx="6" presStyleCnt="8"/>
      <dgm:spPr/>
    </dgm:pt>
    <dgm:pt modelId="{E9BDB43A-5343-483D-9900-1A6F3AE6DD6B}" type="pres">
      <dgm:prSet presAssocID="{FD69E280-3601-45E4-86EE-DAE1C454081E}" presName="bottomArc2" presStyleLbl="parChTrans1D1" presStyleIdx="7" presStyleCnt="8"/>
      <dgm:spPr/>
    </dgm:pt>
    <dgm:pt modelId="{F746403C-9D30-4522-9135-04E38FFE52AF}" type="pres">
      <dgm:prSet presAssocID="{FD69E280-3601-45E4-86EE-DAE1C454081E}" presName="topConnNode2" presStyleLbl="node2" presStyleIdx="0" presStyleCnt="0"/>
      <dgm:spPr/>
    </dgm:pt>
    <dgm:pt modelId="{4528AD9C-F60F-4065-8F0F-7FD7B7F4F94E}" type="pres">
      <dgm:prSet presAssocID="{FD69E280-3601-45E4-86EE-DAE1C454081E}" presName="hierChild4" presStyleCnt="0"/>
      <dgm:spPr/>
    </dgm:pt>
    <dgm:pt modelId="{9E157BA8-F24F-44B9-B0ED-60D22D76E29F}" type="pres">
      <dgm:prSet presAssocID="{FD69E280-3601-45E4-86EE-DAE1C454081E}" presName="hierChild5" presStyleCnt="0"/>
      <dgm:spPr/>
    </dgm:pt>
    <dgm:pt modelId="{60C9D695-D51D-4B1D-AE62-3F2F85D7E99D}" type="pres">
      <dgm:prSet presAssocID="{B557571F-D029-410E-92AE-567F4CD94ABC}" presName="hierChild3" presStyleCnt="0"/>
      <dgm:spPr/>
    </dgm:pt>
  </dgm:ptLst>
  <dgm:cxnLst>
    <dgm:cxn modelId="{63C3FB28-C9C4-428A-A408-46CC624BD53B}" type="presOf" srcId="{A9C67867-9936-4D01-A1CD-2212C6A58288}" destId="{861B31C9-6CF4-458B-9D14-44562056B097}" srcOrd="0" destOrd="0" presId="urn:microsoft.com/office/officeart/2008/layout/HalfCircleOrganizationChart"/>
    <dgm:cxn modelId="{E80FFA2F-B5DB-40A6-BA10-D055BDE67273}" type="presOf" srcId="{6FE7E04E-F460-45F3-8596-3A26BCE57721}" destId="{1EA92207-7FB8-43D6-962B-9FB19D9A57B4}" srcOrd="1" destOrd="0" presId="urn:microsoft.com/office/officeart/2008/layout/HalfCircleOrganizationChart"/>
    <dgm:cxn modelId="{AF4D2337-33B5-41F7-BA3A-E54728644310}" type="presOf" srcId="{4F3E011E-A56A-4EAD-A6A8-7D9CB616AB5E}" destId="{BEAB1BB3-FA34-4463-B540-C963F4FCD46C}" srcOrd="1" destOrd="0" presId="urn:microsoft.com/office/officeart/2008/layout/HalfCircleOrganizationChart"/>
    <dgm:cxn modelId="{78B1F23A-2D81-4A59-812F-8EB9E798C464}" srcId="{B557571F-D029-410E-92AE-567F4CD94ABC}" destId="{4F3E011E-A56A-4EAD-A6A8-7D9CB616AB5E}" srcOrd="1" destOrd="0" parTransId="{B47A60D3-A5A3-46EA-882A-2258793FA752}" sibTransId="{7C7910D7-692B-402E-AC43-02A7E2445312}"/>
    <dgm:cxn modelId="{50FDAC3D-4710-429C-8691-3D934B544257}" type="presOf" srcId="{FD69E280-3601-45E4-86EE-DAE1C454081E}" destId="{D8896F81-860B-460F-98CF-9D8E7966F90A}" srcOrd="0" destOrd="0" presId="urn:microsoft.com/office/officeart/2008/layout/HalfCircleOrganizationChart"/>
    <dgm:cxn modelId="{A4C8D464-F9AC-4D83-BEA9-5A85BA1FF0CB}" type="presOf" srcId="{5E95D01D-6229-4333-B3D5-4985400EE77C}" destId="{838AAC62-2CEE-4906-9919-2E1F60C23794}" srcOrd="0" destOrd="0" presId="urn:microsoft.com/office/officeart/2008/layout/HalfCircleOrganizationChart"/>
    <dgm:cxn modelId="{F4D1BE4A-B972-4925-9ED8-6F162D2D0968}" srcId="{B557571F-D029-410E-92AE-567F4CD94ABC}" destId="{FD69E280-3601-45E4-86EE-DAE1C454081E}" srcOrd="2" destOrd="0" parTransId="{E0ED8D93-5581-40F7-ADE8-64073FAB039F}" sibTransId="{D5B216F7-135C-41EC-89EE-7C60A208940E}"/>
    <dgm:cxn modelId="{2C630E4B-AF4B-43A2-B2BC-265EE876D191}" srcId="{B557571F-D029-410E-92AE-567F4CD94ABC}" destId="{6FE7E04E-F460-45F3-8596-3A26BCE57721}" srcOrd="0" destOrd="0" parTransId="{A9C67867-9936-4D01-A1CD-2212C6A58288}" sibTransId="{47705E4C-50AF-4BC1-A3B7-77273EA01E3B}"/>
    <dgm:cxn modelId="{6390864B-DC88-4BDD-AF63-DCA932F663DF}" type="presOf" srcId="{FD69E280-3601-45E4-86EE-DAE1C454081E}" destId="{F746403C-9D30-4522-9135-04E38FFE52AF}" srcOrd="1" destOrd="0" presId="urn:microsoft.com/office/officeart/2008/layout/HalfCircleOrganizationChart"/>
    <dgm:cxn modelId="{2DA7B39E-EF40-420D-AF3F-F18FC98413C0}" type="presOf" srcId="{4F3E011E-A56A-4EAD-A6A8-7D9CB616AB5E}" destId="{C56B9380-8283-4E6D-9DC4-EAF4ABE6637E}" srcOrd="0" destOrd="0" presId="urn:microsoft.com/office/officeart/2008/layout/HalfCircleOrganizationChart"/>
    <dgm:cxn modelId="{4AE3D6C2-9F20-4324-8554-71023D6B0227}" type="presOf" srcId="{E0ED8D93-5581-40F7-ADE8-64073FAB039F}" destId="{9ED35F0C-99F1-4305-9931-A1AC856711E6}" srcOrd="0" destOrd="0" presId="urn:microsoft.com/office/officeart/2008/layout/HalfCircleOrganizationChart"/>
    <dgm:cxn modelId="{4952CBD2-DCCC-46DA-A74B-D08F4478AAE5}" type="presOf" srcId="{B47A60D3-A5A3-46EA-882A-2258793FA752}" destId="{E9580CFE-AA10-41BA-BA13-1E606E176BE2}" srcOrd="0" destOrd="0" presId="urn:microsoft.com/office/officeart/2008/layout/HalfCircleOrganizationChart"/>
    <dgm:cxn modelId="{30770CDD-30A3-4538-8733-EEB70D781824}" srcId="{5E95D01D-6229-4333-B3D5-4985400EE77C}" destId="{B557571F-D029-410E-92AE-567F4CD94ABC}" srcOrd="0" destOrd="0" parTransId="{D1B4BA9E-19AD-4A75-9AF2-5D3B526F48EA}" sibTransId="{E635BF95-37C7-4C2F-982E-39F01F71A492}"/>
    <dgm:cxn modelId="{63C6E5E0-04F7-4C5F-8499-9CAF86DDAD09}" type="presOf" srcId="{6FE7E04E-F460-45F3-8596-3A26BCE57721}" destId="{616AEA7E-BEF7-4062-B13E-40FE6B24C4C7}" srcOrd="0" destOrd="0" presId="urn:microsoft.com/office/officeart/2008/layout/HalfCircleOrganizationChart"/>
    <dgm:cxn modelId="{B86BDCEB-9388-4696-95D3-7358E5CA74B2}" type="presOf" srcId="{B557571F-D029-410E-92AE-567F4CD94ABC}" destId="{0E963318-A330-4D75-BB5D-D157F6481ED0}" srcOrd="0" destOrd="0" presId="urn:microsoft.com/office/officeart/2008/layout/HalfCircleOrganizationChart"/>
    <dgm:cxn modelId="{44F992F9-0031-4BDA-B3C7-A81182EBCABB}" type="presOf" srcId="{B557571F-D029-410E-92AE-567F4CD94ABC}" destId="{93324E29-DE67-4E1B-826C-DD9F26C72E31}" srcOrd="1" destOrd="0" presId="urn:microsoft.com/office/officeart/2008/layout/HalfCircleOrganizationChart"/>
    <dgm:cxn modelId="{6FAFC5E1-9867-485A-99D6-56707431022E}" type="presParOf" srcId="{838AAC62-2CEE-4906-9919-2E1F60C23794}" destId="{A0E80DF4-BA09-4A93-86D0-788645C87966}" srcOrd="0" destOrd="0" presId="urn:microsoft.com/office/officeart/2008/layout/HalfCircleOrganizationChart"/>
    <dgm:cxn modelId="{BCCB128D-0220-4BE6-8BA8-AAF2AAFA4F2F}" type="presParOf" srcId="{A0E80DF4-BA09-4A93-86D0-788645C87966}" destId="{D61832A8-FDB6-4774-A911-96018DD6ECAB}" srcOrd="0" destOrd="0" presId="urn:microsoft.com/office/officeart/2008/layout/HalfCircleOrganizationChart"/>
    <dgm:cxn modelId="{B767910D-DF33-4CEC-B14A-1298197CED4C}" type="presParOf" srcId="{D61832A8-FDB6-4774-A911-96018DD6ECAB}" destId="{0E963318-A330-4D75-BB5D-D157F6481ED0}" srcOrd="0" destOrd="0" presId="urn:microsoft.com/office/officeart/2008/layout/HalfCircleOrganizationChart"/>
    <dgm:cxn modelId="{10130C25-5386-4E74-978F-180E6D58A919}" type="presParOf" srcId="{D61832A8-FDB6-4774-A911-96018DD6ECAB}" destId="{2CF1D4B9-930B-4D23-A842-A8FA6A2BB665}" srcOrd="1" destOrd="0" presId="urn:microsoft.com/office/officeart/2008/layout/HalfCircleOrganizationChart"/>
    <dgm:cxn modelId="{B5EFC17D-1F66-4127-B47D-D3E54E726DE2}" type="presParOf" srcId="{D61832A8-FDB6-4774-A911-96018DD6ECAB}" destId="{98A16B4B-AF62-4941-A1E0-AEFAA6D85A03}" srcOrd="2" destOrd="0" presId="urn:microsoft.com/office/officeart/2008/layout/HalfCircleOrganizationChart"/>
    <dgm:cxn modelId="{B596D787-468F-4EE7-9C83-413DB071D55E}" type="presParOf" srcId="{D61832A8-FDB6-4774-A911-96018DD6ECAB}" destId="{93324E29-DE67-4E1B-826C-DD9F26C72E31}" srcOrd="3" destOrd="0" presId="urn:microsoft.com/office/officeart/2008/layout/HalfCircleOrganizationChart"/>
    <dgm:cxn modelId="{47570FED-2C35-4C9A-B7F2-60934D5382B7}" type="presParOf" srcId="{A0E80DF4-BA09-4A93-86D0-788645C87966}" destId="{0B10971F-1562-4F4E-9CDE-3F85088157B3}" srcOrd="1" destOrd="0" presId="urn:microsoft.com/office/officeart/2008/layout/HalfCircleOrganizationChart"/>
    <dgm:cxn modelId="{22EB131F-1FEB-4AEA-A301-BB03B7C32A17}" type="presParOf" srcId="{0B10971F-1562-4F4E-9CDE-3F85088157B3}" destId="{861B31C9-6CF4-458B-9D14-44562056B097}" srcOrd="0" destOrd="0" presId="urn:microsoft.com/office/officeart/2008/layout/HalfCircleOrganizationChart"/>
    <dgm:cxn modelId="{9D33FB39-BF57-43A1-B595-4C891FC38EF5}" type="presParOf" srcId="{0B10971F-1562-4F4E-9CDE-3F85088157B3}" destId="{238B8682-3E7C-4CBA-A716-E33328EE2BC7}" srcOrd="1" destOrd="0" presId="urn:microsoft.com/office/officeart/2008/layout/HalfCircleOrganizationChart"/>
    <dgm:cxn modelId="{4A3EB62B-2FC9-412F-A538-710EC930B9F7}" type="presParOf" srcId="{238B8682-3E7C-4CBA-A716-E33328EE2BC7}" destId="{E3A13F8B-50B2-440E-AED9-BCDE8A7B4F8F}" srcOrd="0" destOrd="0" presId="urn:microsoft.com/office/officeart/2008/layout/HalfCircleOrganizationChart"/>
    <dgm:cxn modelId="{7C60F4AF-C79F-4E58-8056-8C506CD97068}" type="presParOf" srcId="{E3A13F8B-50B2-440E-AED9-BCDE8A7B4F8F}" destId="{616AEA7E-BEF7-4062-B13E-40FE6B24C4C7}" srcOrd="0" destOrd="0" presId="urn:microsoft.com/office/officeart/2008/layout/HalfCircleOrganizationChart"/>
    <dgm:cxn modelId="{6684E008-DC9A-43C7-83E6-7AF18BBABE35}" type="presParOf" srcId="{E3A13F8B-50B2-440E-AED9-BCDE8A7B4F8F}" destId="{449B0B41-E409-41E7-93B6-2B19337BEDEF}" srcOrd="1" destOrd="0" presId="urn:microsoft.com/office/officeart/2008/layout/HalfCircleOrganizationChart"/>
    <dgm:cxn modelId="{BCB127FB-D11C-4595-ABAB-EEFDA06C7D91}" type="presParOf" srcId="{E3A13F8B-50B2-440E-AED9-BCDE8A7B4F8F}" destId="{507D5849-216B-4850-A632-C59BFE75AE8B}" srcOrd="2" destOrd="0" presId="urn:microsoft.com/office/officeart/2008/layout/HalfCircleOrganizationChart"/>
    <dgm:cxn modelId="{3A95A5DF-A51D-48F6-AC1C-829183EADC9E}" type="presParOf" srcId="{E3A13F8B-50B2-440E-AED9-BCDE8A7B4F8F}" destId="{1EA92207-7FB8-43D6-962B-9FB19D9A57B4}" srcOrd="3" destOrd="0" presId="urn:microsoft.com/office/officeart/2008/layout/HalfCircleOrganizationChart"/>
    <dgm:cxn modelId="{DD37F1A0-DE43-46BF-A933-EB206392E284}" type="presParOf" srcId="{238B8682-3E7C-4CBA-A716-E33328EE2BC7}" destId="{B29DEFD4-5282-4D47-B179-74CE8B061C2C}" srcOrd="1" destOrd="0" presId="urn:microsoft.com/office/officeart/2008/layout/HalfCircleOrganizationChart"/>
    <dgm:cxn modelId="{94A143AE-1EFB-4B6C-83F7-2DA48252E76F}" type="presParOf" srcId="{238B8682-3E7C-4CBA-A716-E33328EE2BC7}" destId="{C1715732-FFFF-4C16-8406-038393B8689E}" srcOrd="2" destOrd="0" presId="urn:microsoft.com/office/officeart/2008/layout/HalfCircleOrganizationChart"/>
    <dgm:cxn modelId="{DF5A58CC-A15E-4687-A351-6CA8EEB414C6}" type="presParOf" srcId="{0B10971F-1562-4F4E-9CDE-3F85088157B3}" destId="{E9580CFE-AA10-41BA-BA13-1E606E176BE2}" srcOrd="2" destOrd="0" presId="urn:microsoft.com/office/officeart/2008/layout/HalfCircleOrganizationChart"/>
    <dgm:cxn modelId="{63F08EAC-222E-4E64-894A-68C2B9A79B10}" type="presParOf" srcId="{0B10971F-1562-4F4E-9CDE-3F85088157B3}" destId="{C5197A9B-BC88-46B3-ADBD-55796A11072F}" srcOrd="3" destOrd="0" presId="urn:microsoft.com/office/officeart/2008/layout/HalfCircleOrganizationChart"/>
    <dgm:cxn modelId="{58F62D58-9421-4D5E-9710-54C70B489821}" type="presParOf" srcId="{C5197A9B-BC88-46B3-ADBD-55796A11072F}" destId="{1EB99992-C065-435E-9C24-35B14DCD631E}" srcOrd="0" destOrd="0" presId="urn:microsoft.com/office/officeart/2008/layout/HalfCircleOrganizationChart"/>
    <dgm:cxn modelId="{2B380A28-FEBB-47DA-AA4B-B1C44E0361AE}" type="presParOf" srcId="{1EB99992-C065-435E-9C24-35B14DCD631E}" destId="{C56B9380-8283-4E6D-9DC4-EAF4ABE6637E}" srcOrd="0" destOrd="0" presId="urn:microsoft.com/office/officeart/2008/layout/HalfCircleOrganizationChart"/>
    <dgm:cxn modelId="{067AB48F-579E-43C4-92D5-0D75B1E99D6F}" type="presParOf" srcId="{1EB99992-C065-435E-9C24-35B14DCD631E}" destId="{38628378-8DBD-452E-9A0C-C4A3178A58B5}" srcOrd="1" destOrd="0" presId="urn:microsoft.com/office/officeart/2008/layout/HalfCircleOrganizationChart"/>
    <dgm:cxn modelId="{3CA4EB80-23DE-4A4F-A539-A2CE29079B9C}" type="presParOf" srcId="{1EB99992-C065-435E-9C24-35B14DCD631E}" destId="{66C4FD26-6DB8-40F7-9210-3D7DCC3FAF83}" srcOrd="2" destOrd="0" presId="urn:microsoft.com/office/officeart/2008/layout/HalfCircleOrganizationChart"/>
    <dgm:cxn modelId="{6B189FFA-25D9-446F-84E5-0EB92C0F77D3}" type="presParOf" srcId="{1EB99992-C065-435E-9C24-35B14DCD631E}" destId="{BEAB1BB3-FA34-4463-B540-C963F4FCD46C}" srcOrd="3" destOrd="0" presId="urn:microsoft.com/office/officeart/2008/layout/HalfCircleOrganizationChart"/>
    <dgm:cxn modelId="{6ECDE10C-75D6-4370-9612-FB800A0E8576}" type="presParOf" srcId="{C5197A9B-BC88-46B3-ADBD-55796A11072F}" destId="{21394043-FC52-404A-9B12-E90B194F9363}" srcOrd="1" destOrd="0" presId="urn:microsoft.com/office/officeart/2008/layout/HalfCircleOrganizationChart"/>
    <dgm:cxn modelId="{7DFB7908-1724-4A40-AB35-489F3294EDC2}" type="presParOf" srcId="{C5197A9B-BC88-46B3-ADBD-55796A11072F}" destId="{99B17A5D-6994-40B4-8687-4F4B726034EE}" srcOrd="2" destOrd="0" presId="urn:microsoft.com/office/officeart/2008/layout/HalfCircleOrganizationChart"/>
    <dgm:cxn modelId="{EAE264DA-0911-487E-B642-9C5DA22E66D1}" type="presParOf" srcId="{0B10971F-1562-4F4E-9CDE-3F85088157B3}" destId="{9ED35F0C-99F1-4305-9931-A1AC856711E6}" srcOrd="4" destOrd="0" presId="urn:microsoft.com/office/officeart/2008/layout/HalfCircleOrganizationChart"/>
    <dgm:cxn modelId="{88285993-1AA2-40FC-B14C-8C00D0DC48F2}" type="presParOf" srcId="{0B10971F-1562-4F4E-9CDE-3F85088157B3}" destId="{CFB0B4E4-8568-43F8-BE72-124D6CCB2E1C}" srcOrd="5" destOrd="0" presId="urn:microsoft.com/office/officeart/2008/layout/HalfCircleOrganizationChart"/>
    <dgm:cxn modelId="{5103E35B-D8DA-49DB-BDCD-CF95249C847B}" type="presParOf" srcId="{CFB0B4E4-8568-43F8-BE72-124D6CCB2E1C}" destId="{CE9C16E3-6C3D-4D2E-92BA-E9FA21EC0439}" srcOrd="0" destOrd="0" presId="urn:microsoft.com/office/officeart/2008/layout/HalfCircleOrganizationChart"/>
    <dgm:cxn modelId="{52D27A5D-7568-4673-9DBA-EDB593D57837}" type="presParOf" srcId="{CE9C16E3-6C3D-4D2E-92BA-E9FA21EC0439}" destId="{D8896F81-860B-460F-98CF-9D8E7966F90A}" srcOrd="0" destOrd="0" presId="urn:microsoft.com/office/officeart/2008/layout/HalfCircleOrganizationChart"/>
    <dgm:cxn modelId="{FD47FFBE-8A0D-4A9A-97AA-AF2F0853FBC8}" type="presParOf" srcId="{CE9C16E3-6C3D-4D2E-92BA-E9FA21EC0439}" destId="{FD170FDC-E5B9-4C79-89FE-3401877D622C}" srcOrd="1" destOrd="0" presId="urn:microsoft.com/office/officeart/2008/layout/HalfCircleOrganizationChart"/>
    <dgm:cxn modelId="{1EB207D1-DFDD-4A30-857C-4CC705F2F4AE}" type="presParOf" srcId="{CE9C16E3-6C3D-4D2E-92BA-E9FA21EC0439}" destId="{E9BDB43A-5343-483D-9900-1A6F3AE6DD6B}" srcOrd="2" destOrd="0" presId="urn:microsoft.com/office/officeart/2008/layout/HalfCircleOrganizationChart"/>
    <dgm:cxn modelId="{67F2C7B0-7091-4A53-A126-D13893F97FE7}" type="presParOf" srcId="{CE9C16E3-6C3D-4D2E-92BA-E9FA21EC0439}" destId="{F746403C-9D30-4522-9135-04E38FFE52AF}" srcOrd="3" destOrd="0" presId="urn:microsoft.com/office/officeart/2008/layout/HalfCircleOrganizationChart"/>
    <dgm:cxn modelId="{438D1CD8-A6F2-40AA-9C01-60E463719F39}" type="presParOf" srcId="{CFB0B4E4-8568-43F8-BE72-124D6CCB2E1C}" destId="{4528AD9C-F60F-4065-8F0F-7FD7B7F4F94E}" srcOrd="1" destOrd="0" presId="urn:microsoft.com/office/officeart/2008/layout/HalfCircleOrganizationChart"/>
    <dgm:cxn modelId="{7C1074AD-BFAC-4705-B65D-AE08978D0AE8}" type="presParOf" srcId="{CFB0B4E4-8568-43F8-BE72-124D6CCB2E1C}" destId="{9E157BA8-F24F-44B9-B0ED-60D22D76E29F}" srcOrd="2" destOrd="0" presId="urn:microsoft.com/office/officeart/2008/layout/HalfCircleOrganizationChart"/>
    <dgm:cxn modelId="{75FD6C24-EAA3-4231-8405-A9EA23781B7B}" type="presParOf" srcId="{A0E80DF4-BA09-4A93-86D0-788645C87966}" destId="{60C9D695-D51D-4B1D-AE62-3F2F85D7E99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0AA9116-F655-4686-9A26-9370764DC22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5650E03-7140-45E8-9364-06B8F386232A}">
      <dgm:prSet phldrT="[Текст]"/>
      <dgm:spPr/>
      <dgm:t>
        <a:bodyPr/>
        <a:lstStyle/>
        <a:p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Основний принцип міжнародного права –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7A3198-8ABE-4CA1-AC3C-26CAACBC6368}" type="parTrans" cxnId="{8CE51C51-C077-46A7-9E94-75BFCD9F698F}">
      <dgm:prSet/>
      <dgm:spPr/>
      <dgm:t>
        <a:bodyPr/>
        <a:lstStyle/>
        <a:p>
          <a:endParaRPr lang="ru-RU"/>
        </a:p>
      </dgm:t>
    </dgm:pt>
    <dgm:pt modelId="{3A86F740-FD4A-46DA-B013-04ECD07479AB}" type="sibTrans" cxnId="{8CE51C51-C077-46A7-9E94-75BFCD9F698F}">
      <dgm:prSet/>
      <dgm:spPr/>
      <dgm:t>
        <a:bodyPr/>
        <a:lstStyle/>
        <a:p>
          <a:endParaRPr lang="ru-RU"/>
        </a:p>
      </dgm:t>
    </dgm:pt>
    <dgm:pt modelId="{8DA9CC41-A3F7-4E22-B519-7B24A6CC1D35}">
      <dgm:prSet phldrT="[Текст]"/>
      <dgm:spPr/>
      <dgm:t>
        <a:bodyPr/>
        <a:lstStyle/>
        <a:p>
          <a:r>
            <a:rPr lang="uk-UA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міжнародне право має переважну силу над національним правом</a:t>
          </a:r>
          <a:endParaRPr lang="ru-RU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71347-46EC-43B2-8C6C-54EBEF39C876}" type="parTrans" cxnId="{281D9DA6-22E4-477D-8F04-69FBE0EC37DE}">
      <dgm:prSet/>
      <dgm:spPr/>
      <dgm:t>
        <a:bodyPr/>
        <a:lstStyle/>
        <a:p>
          <a:endParaRPr lang="ru-RU"/>
        </a:p>
      </dgm:t>
    </dgm:pt>
    <dgm:pt modelId="{6084D9FB-EA35-4735-8ECD-354AC181AD6C}" type="sibTrans" cxnId="{281D9DA6-22E4-477D-8F04-69FBE0EC37DE}">
      <dgm:prSet/>
      <dgm:spPr/>
      <dgm:t>
        <a:bodyPr/>
        <a:lstStyle/>
        <a:p>
          <a:endParaRPr lang="ru-RU"/>
        </a:p>
      </dgm:t>
    </dgm:pt>
    <dgm:pt modelId="{22F15B2A-2198-4123-9465-2DF17414D267}" type="pres">
      <dgm:prSet presAssocID="{C0AA9116-F655-4686-9A26-9370764DC227}" presName="outerComposite" presStyleCnt="0">
        <dgm:presLayoutVars>
          <dgm:chMax val="5"/>
          <dgm:dir/>
          <dgm:resizeHandles val="exact"/>
        </dgm:presLayoutVars>
      </dgm:prSet>
      <dgm:spPr/>
    </dgm:pt>
    <dgm:pt modelId="{5C965470-8D2A-4B5A-92F0-6DC89F889953}" type="pres">
      <dgm:prSet presAssocID="{C0AA9116-F655-4686-9A26-9370764DC227}" presName="dummyMaxCanvas" presStyleCnt="0">
        <dgm:presLayoutVars/>
      </dgm:prSet>
      <dgm:spPr/>
    </dgm:pt>
    <dgm:pt modelId="{C5C4842F-AFE0-4C8D-A021-C6839F1C4343}" type="pres">
      <dgm:prSet presAssocID="{C0AA9116-F655-4686-9A26-9370764DC227}" presName="TwoNodes_1" presStyleLbl="node1" presStyleIdx="0" presStyleCnt="2">
        <dgm:presLayoutVars>
          <dgm:bulletEnabled val="1"/>
        </dgm:presLayoutVars>
      </dgm:prSet>
      <dgm:spPr/>
    </dgm:pt>
    <dgm:pt modelId="{0A000FF8-EFB0-4258-B72B-C972C885CCF0}" type="pres">
      <dgm:prSet presAssocID="{C0AA9116-F655-4686-9A26-9370764DC227}" presName="TwoNodes_2" presStyleLbl="node1" presStyleIdx="1" presStyleCnt="2">
        <dgm:presLayoutVars>
          <dgm:bulletEnabled val="1"/>
        </dgm:presLayoutVars>
      </dgm:prSet>
      <dgm:spPr/>
    </dgm:pt>
    <dgm:pt modelId="{260852D9-46B0-4062-AA0D-7C67E9A243CC}" type="pres">
      <dgm:prSet presAssocID="{C0AA9116-F655-4686-9A26-9370764DC227}" presName="TwoConn_1-2" presStyleLbl="fgAccFollowNode1" presStyleIdx="0" presStyleCnt="1">
        <dgm:presLayoutVars>
          <dgm:bulletEnabled val="1"/>
        </dgm:presLayoutVars>
      </dgm:prSet>
      <dgm:spPr/>
    </dgm:pt>
    <dgm:pt modelId="{6DD20468-708E-4BD0-B5D0-C19B40815B02}" type="pres">
      <dgm:prSet presAssocID="{C0AA9116-F655-4686-9A26-9370764DC227}" presName="TwoNodes_1_text" presStyleLbl="node1" presStyleIdx="1" presStyleCnt="2">
        <dgm:presLayoutVars>
          <dgm:bulletEnabled val="1"/>
        </dgm:presLayoutVars>
      </dgm:prSet>
      <dgm:spPr/>
    </dgm:pt>
    <dgm:pt modelId="{862CB5D7-13EE-4E2F-B5BC-40E87518C487}" type="pres">
      <dgm:prSet presAssocID="{C0AA9116-F655-4686-9A26-9370764DC22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4A47E09-D23E-41AC-BB24-A16A254AFE03}" type="presOf" srcId="{8DA9CC41-A3F7-4E22-B519-7B24A6CC1D35}" destId="{862CB5D7-13EE-4E2F-B5BC-40E87518C487}" srcOrd="1" destOrd="0" presId="urn:microsoft.com/office/officeart/2005/8/layout/vProcess5"/>
    <dgm:cxn modelId="{F12E422D-3F83-479E-BEF3-F40AA4354103}" type="presOf" srcId="{8DA9CC41-A3F7-4E22-B519-7B24A6CC1D35}" destId="{0A000FF8-EFB0-4258-B72B-C972C885CCF0}" srcOrd="0" destOrd="0" presId="urn:microsoft.com/office/officeart/2005/8/layout/vProcess5"/>
    <dgm:cxn modelId="{5BCC9041-9038-411B-A1BA-9159AA385BC9}" type="presOf" srcId="{C5650E03-7140-45E8-9364-06B8F386232A}" destId="{C5C4842F-AFE0-4C8D-A021-C6839F1C4343}" srcOrd="0" destOrd="0" presId="urn:microsoft.com/office/officeart/2005/8/layout/vProcess5"/>
    <dgm:cxn modelId="{8CE51C51-C077-46A7-9E94-75BFCD9F698F}" srcId="{C0AA9116-F655-4686-9A26-9370764DC227}" destId="{C5650E03-7140-45E8-9364-06B8F386232A}" srcOrd="0" destOrd="0" parTransId="{407A3198-8ABE-4CA1-AC3C-26CAACBC6368}" sibTransId="{3A86F740-FD4A-46DA-B013-04ECD07479AB}"/>
    <dgm:cxn modelId="{DB71198F-58F2-4FDC-94A5-3326C1907194}" type="presOf" srcId="{C0AA9116-F655-4686-9A26-9370764DC227}" destId="{22F15B2A-2198-4123-9465-2DF17414D267}" srcOrd="0" destOrd="0" presId="urn:microsoft.com/office/officeart/2005/8/layout/vProcess5"/>
    <dgm:cxn modelId="{281D9DA6-22E4-477D-8F04-69FBE0EC37DE}" srcId="{C0AA9116-F655-4686-9A26-9370764DC227}" destId="{8DA9CC41-A3F7-4E22-B519-7B24A6CC1D35}" srcOrd="1" destOrd="0" parTransId="{8AE71347-46EC-43B2-8C6C-54EBEF39C876}" sibTransId="{6084D9FB-EA35-4735-8ECD-354AC181AD6C}"/>
    <dgm:cxn modelId="{1FF665DA-940D-4BF5-9F0A-32FA2C8B76B7}" type="presOf" srcId="{C5650E03-7140-45E8-9364-06B8F386232A}" destId="{6DD20468-708E-4BD0-B5D0-C19B40815B02}" srcOrd="1" destOrd="0" presId="urn:microsoft.com/office/officeart/2005/8/layout/vProcess5"/>
    <dgm:cxn modelId="{095019FA-CAA7-4CB9-9C52-4687D60F72ED}" type="presOf" srcId="{3A86F740-FD4A-46DA-B013-04ECD07479AB}" destId="{260852D9-46B0-4062-AA0D-7C67E9A243CC}" srcOrd="0" destOrd="0" presId="urn:microsoft.com/office/officeart/2005/8/layout/vProcess5"/>
    <dgm:cxn modelId="{D68D9220-7C5C-4B8A-BD86-83CB55C47A09}" type="presParOf" srcId="{22F15B2A-2198-4123-9465-2DF17414D267}" destId="{5C965470-8D2A-4B5A-92F0-6DC89F889953}" srcOrd="0" destOrd="0" presId="urn:microsoft.com/office/officeart/2005/8/layout/vProcess5"/>
    <dgm:cxn modelId="{3E1D479F-EEDB-41C5-9B0A-30CE3AA5EAEA}" type="presParOf" srcId="{22F15B2A-2198-4123-9465-2DF17414D267}" destId="{C5C4842F-AFE0-4C8D-A021-C6839F1C4343}" srcOrd="1" destOrd="0" presId="urn:microsoft.com/office/officeart/2005/8/layout/vProcess5"/>
    <dgm:cxn modelId="{FA94E82F-5F0A-4E9A-A5BF-D8344A7845F0}" type="presParOf" srcId="{22F15B2A-2198-4123-9465-2DF17414D267}" destId="{0A000FF8-EFB0-4258-B72B-C972C885CCF0}" srcOrd="2" destOrd="0" presId="urn:microsoft.com/office/officeart/2005/8/layout/vProcess5"/>
    <dgm:cxn modelId="{CFCE95EF-5030-4A13-A58D-A8872E8BBCC8}" type="presParOf" srcId="{22F15B2A-2198-4123-9465-2DF17414D267}" destId="{260852D9-46B0-4062-AA0D-7C67E9A243CC}" srcOrd="3" destOrd="0" presId="urn:microsoft.com/office/officeart/2005/8/layout/vProcess5"/>
    <dgm:cxn modelId="{4F3C3FFC-2647-4129-930F-F06220B6FB7E}" type="presParOf" srcId="{22F15B2A-2198-4123-9465-2DF17414D267}" destId="{6DD20468-708E-4BD0-B5D0-C19B40815B02}" srcOrd="4" destOrd="0" presId="urn:microsoft.com/office/officeart/2005/8/layout/vProcess5"/>
    <dgm:cxn modelId="{3837B112-1A02-4EAA-84B4-4ADC65995246}" type="presParOf" srcId="{22F15B2A-2198-4123-9465-2DF17414D267}" destId="{862CB5D7-13EE-4E2F-B5BC-40E87518C48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5F4D7ED-BE03-4B29-BEF7-CB713D2208DC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EAE940C-3D17-4ABE-96EC-68421F0C30D0}">
      <dgm:prSet custT="1"/>
      <dgm:spPr/>
      <dgm:t>
        <a:bodyPr/>
        <a:lstStyle/>
        <a:p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1. 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Луць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Л. А. Європейські міждержавні правові системи: загальнотеоретична характеристика : 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автореф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докт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наук : спец. 12.00.01 «Теорія та історія держави і права; історія політичних і правових учень» / Л. А. 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Луць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– К., 2005. – 32 с.</a:t>
          </a:r>
          <a:endParaRPr lang="en-US" sz="24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5BB3F-4A09-4759-85D2-A7C1263CD85D}" type="parTrans" cxnId="{2C0764AE-28C3-4E73-B0F6-FE553EACFA97}">
      <dgm:prSet/>
      <dgm:spPr/>
      <dgm:t>
        <a:bodyPr/>
        <a:lstStyle/>
        <a:p>
          <a:endParaRPr lang="ru-RU"/>
        </a:p>
      </dgm:t>
    </dgm:pt>
    <dgm:pt modelId="{734FC25E-213A-41A8-B68E-B97994CD022D}" type="sibTrans" cxnId="{2C0764AE-28C3-4E73-B0F6-FE553EACFA97}">
      <dgm:prSet/>
      <dgm:spPr/>
      <dgm:t>
        <a:bodyPr/>
        <a:lstStyle/>
        <a:p>
          <a:endParaRPr lang="ru-RU"/>
        </a:p>
      </dgm:t>
    </dgm:pt>
    <dgm:pt modelId="{A32A24EE-0254-4D09-98EB-10A3B8A13B93}">
      <dgm:prSet custT="1"/>
      <dgm:spPr/>
      <dgm:t>
        <a:bodyPr/>
        <a:lstStyle/>
        <a:p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2. 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Тюріна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О. В. Основи права Європейського Союзу : 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посіб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/ О. В. 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Тюріна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– К. : ФОП О. С. 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Ліпкан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2012. – 100 с.</a:t>
          </a:r>
          <a:endParaRPr lang="en-US" sz="24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C61F52-1014-4268-A382-3F500D620CC0}" type="parTrans" cxnId="{6FAB9977-EB6D-42AE-B2D4-2FCC50BFEAB3}">
      <dgm:prSet/>
      <dgm:spPr/>
      <dgm:t>
        <a:bodyPr/>
        <a:lstStyle/>
        <a:p>
          <a:endParaRPr lang="ru-RU"/>
        </a:p>
      </dgm:t>
    </dgm:pt>
    <dgm:pt modelId="{0FF2A33C-D7D3-4CD4-8A0A-09B585BE93DB}" type="sibTrans" cxnId="{6FAB9977-EB6D-42AE-B2D4-2FCC50BFEAB3}">
      <dgm:prSet/>
      <dgm:spPr/>
      <dgm:t>
        <a:bodyPr/>
        <a:lstStyle/>
        <a:p>
          <a:endParaRPr lang="ru-RU"/>
        </a:p>
      </dgm:t>
    </dgm:pt>
    <dgm:pt modelId="{97FA9675-BD15-4E92-BF97-B6BDD1334B46}">
      <dgm:prSet custT="1"/>
      <dgm:spPr/>
      <dgm:t>
        <a:bodyPr/>
        <a:lstStyle/>
        <a:p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3. 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Тюріна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О. В. Сучасні національні правові системи : 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посіб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/ О. В. 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Тюріна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– К. : 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акад. 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справ, 2015. – 200 с.</a:t>
          </a:r>
          <a:endParaRPr lang="en-US" sz="24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69E53-EE07-4B54-A158-F956FB0A651F}" type="parTrans" cxnId="{1B028963-3155-48C0-94D6-BF43C0018E7F}">
      <dgm:prSet/>
      <dgm:spPr/>
      <dgm:t>
        <a:bodyPr/>
        <a:lstStyle/>
        <a:p>
          <a:endParaRPr lang="ru-RU"/>
        </a:p>
      </dgm:t>
    </dgm:pt>
    <dgm:pt modelId="{2152CF59-F649-4BEE-9FE1-4512A3F093FC}" type="sibTrans" cxnId="{1B028963-3155-48C0-94D6-BF43C0018E7F}">
      <dgm:prSet/>
      <dgm:spPr/>
      <dgm:t>
        <a:bodyPr/>
        <a:lstStyle/>
        <a:p>
          <a:endParaRPr lang="ru-RU"/>
        </a:p>
      </dgm:t>
    </dgm:pt>
    <dgm:pt modelId="{33F09C5D-D8B9-4442-B434-B852004307D3}">
      <dgm:prSet custT="1"/>
      <dgm:spPr/>
      <dgm:t>
        <a:bodyPr/>
        <a:lstStyle/>
        <a:p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4. 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Удовика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Л. Г. Трансформація правової системи в умовах глобалізації: антропологічний вимір : </a:t>
          </a:r>
          <a:r>
            <a: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монографія</a:t>
          </a:r>
          <a:r>
            <a: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/ Л. Г. </a:t>
          </a:r>
          <a:r>
            <a:rPr lang="uk-UA" sz="24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Удовика</a:t>
          </a:r>
          <a:r>
            <a:rPr lang="uk-UA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– Х. : Право, 2011. – 552 с.</a:t>
          </a:r>
          <a:endParaRPr lang="en-US" sz="24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C5510-BD43-4F76-B2BA-6226EFD94B6D}" type="parTrans" cxnId="{F112A49A-11AA-4E81-9986-71FD3118449D}">
      <dgm:prSet/>
      <dgm:spPr/>
      <dgm:t>
        <a:bodyPr/>
        <a:lstStyle/>
        <a:p>
          <a:endParaRPr lang="ru-RU"/>
        </a:p>
      </dgm:t>
    </dgm:pt>
    <dgm:pt modelId="{24F9A3A9-CFBD-4CA4-82A3-55795943CE1D}" type="sibTrans" cxnId="{F112A49A-11AA-4E81-9986-71FD3118449D}">
      <dgm:prSet/>
      <dgm:spPr/>
      <dgm:t>
        <a:bodyPr/>
        <a:lstStyle/>
        <a:p>
          <a:endParaRPr lang="ru-RU"/>
        </a:p>
      </dgm:t>
    </dgm:pt>
    <dgm:pt modelId="{D2F6A674-D13B-40A2-91EE-417F42065728}" type="pres">
      <dgm:prSet presAssocID="{F5F4D7ED-BE03-4B29-BEF7-CB713D2208DC}" presName="vert0" presStyleCnt="0">
        <dgm:presLayoutVars>
          <dgm:dir/>
          <dgm:animOne val="branch"/>
          <dgm:animLvl val="lvl"/>
        </dgm:presLayoutVars>
      </dgm:prSet>
      <dgm:spPr/>
    </dgm:pt>
    <dgm:pt modelId="{6535C6DA-84BC-4047-A78C-58C80AD7E632}" type="pres">
      <dgm:prSet presAssocID="{BEAE940C-3D17-4ABE-96EC-68421F0C30D0}" presName="thickLine" presStyleLbl="alignNode1" presStyleIdx="0" presStyleCnt="4"/>
      <dgm:spPr/>
    </dgm:pt>
    <dgm:pt modelId="{28E41689-0C1F-4105-8505-5A97AD8F7F63}" type="pres">
      <dgm:prSet presAssocID="{BEAE940C-3D17-4ABE-96EC-68421F0C30D0}" presName="horz1" presStyleCnt="0"/>
      <dgm:spPr/>
    </dgm:pt>
    <dgm:pt modelId="{45E393F3-2F2F-4811-8CB2-7509E2886BCD}" type="pres">
      <dgm:prSet presAssocID="{BEAE940C-3D17-4ABE-96EC-68421F0C30D0}" presName="tx1" presStyleLbl="revTx" presStyleIdx="0" presStyleCnt="4" custScaleY="124967"/>
      <dgm:spPr/>
    </dgm:pt>
    <dgm:pt modelId="{82D0032A-0358-4146-AAE9-F6319C26DAE3}" type="pres">
      <dgm:prSet presAssocID="{BEAE940C-3D17-4ABE-96EC-68421F0C30D0}" presName="vert1" presStyleCnt="0"/>
      <dgm:spPr/>
    </dgm:pt>
    <dgm:pt modelId="{25481C07-743A-41D5-BEC8-EBD2FF49088A}" type="pres">
      <dgm:prSet presAssocID="{A32A24EE-0254-4D09-98EB-10A3B8A13B93}" presName="thickLine" presStyleLbl="alignNode1" presStyleIdx="1" presStyleCnt="4"/>
      <dgm:spPr/>
    </dgm:pt>
    <dgm:pt modelId="{950ED9CD-AFF3-4D18-8A74-39E4F2A9AE11}" type="pres">
      <dgm:prSet presAssocID="{A32A24EE-0254-4D09-98EB-10A3B8A13B93}" presName="horz1" presStyleCnt="0"/>
      <dgm:spPr/>
    </dgm:pt>
    <dgm:pt modelId="{5F7B5EF1-FCCE-4C6B-8DEF-9EE71070BFB1}" type="pres">
      <dgm:prSet presAssocID="{A32A24EE-0254-4D09-98EB-10A3B8A13B93}" presName="tx1" presStyleLbl="revTx" presStyleIdx="1" presStyleCnt="4"/>
      <dgm:spPr/>
    </dgm:pt>
    <dgm:pt modelId="{336E0BD0-41F8-4F97-9C72-B0453BD27FB3}" type="pres">
      <dgm:prSet presAssocID="{A32A24EE-0254-4D09-98EB-10A3B8A13B93}" presName="vert1" presStyleCnt="0"/>
      <dgm:spPr/>
    </dgm:pt>
    <dgm:pt modelId="{19025343-6D4B-4520-A3E1-DDF668021F19}" type="pres">
      <dgm:prSet presAssocID="{97FA9675-BD15-4E92-BF97-B6BDD1334B46}" presName="thickLine" presStyleLbl="alignNode1" presStyleIdx="2" presStyleCnt="4"/>
      <dgm:spPr/>
    </dgm:pt>
    <dgm:pt modelId="{D05603F5-B044-4548-BACA-1ACA546C88F2}" type="pres">
      <dgm:prSet presAssocID="{97FA9675-BD15-4E92-BF97-B6BDD1334B46}" presName="horz1" presStyleCnt="0"/>
      <dgm:spPr/>
    </dgm:pt>
    <dgm:pt modelId="{CFA746A0-4F67-4088-85D2-70835040A4C9}" type="pres">
      <dgm:prSet presAssocID="{97FA9675-BD15-4E92-BF97-B6BDD1334B46}" presName="tx1" presStyleLbl="revTx" presStyleIdx="2" presStyleCnt="4"/>
      <dgm:spPr/>
    </dgm:pt>
    <dgm:pt modelId="{68434F57-79B1-424D-8320-95C3D1506795}" type="pres">
      <dgm:prSet presAssocID="{97FA9675-BD15-4E92-BF97-B6BDD1334B46}" presName="vert1" presStyleCnt="0"/>
      <dgm:spPr/>
    </dgm:pt>
    <dgm:pt modelId="{5DD03E27-479A-4CDE-B53F-321F60DF72E8}" type="pres">
      <dgm:prSet presAssocID="{33F09C5D-D8B9-4442-B434-B852004307D3}" presName="thickLine" presStyleLbl="alignNode1" presStyleIdx="3" presStyleCnt="4"/>
      <dgm:spPr/>
    </dgm:pt>
    <dgm:pt modelId="{CA4D6DD7-F99A-4F6A-B2B0-1DF504FCA868}" type="pres">
      <dgm:prSet presAssocID="{33F09C5D-D8B9-4442-B434-B852004307D3}" presName="horz1" presStyleCnt="0"/>
      <dgm:spPr/>
    </dgm:pt>
    <dgm:pt modelId="{71833B7B-7D10-419C-A046-0826A8CF72E0}" type="pres">
      <dgm:prSet presAssocID="{33F09C5D-D8B9-4442-B434-B852004307D3}" presName="tx1" presStyleLbl="revTx" presStyleIdx="3" presStyleCnt="4"/>
      <dgm:spPr/>
    </dgm:pt>
    <dgm:pt modelId="{1094A294-2468-46BC-AC77-E4932DD69C8A}" type="pres">
      <dgm:prSet presAssocID="{33F09C5D-D8B9-4442-B434-B852004307D3}" presName="vert1" presStyleCnt="0"/>
      <dgm:spPr/>
    </dgm:pt>
  </dgm:ptLst>
  <dgm:cxnLst>
    <dgm:cxn modelId="{9811371B-03C5-4464-9B7C-9399E6941943}" type="presOf" srcId="{F5F4D7ED-BE03-4B29-BEF7-CB713D2208DC}" destId="{D2F6A674-D13B-40A2-91EE-417F42065728}" srcOrd="0" destOrd="0" presId="urn:microsoft.com/office/officeart/2008/layout/LinedList"/>
    <dgm:cxn modelId="{A1E62725-1CE2-4412-B9A6-5E7EACDA3726}" type="presOf" srcId="{A32A24EE-0254-4D09-98EB-10A3B8A13B93}" destId="{5F7B5EF1-FCCE-4C6B-8DEF-9EE71070BFB1}" srcOrd="0" destOrd="0" presId="urn:microsoft.com/office/officeart/2008/layout/LinedList"/>
    <dgm:cxn modelId="{9DB2862F-E95D-4A91-B7CB-250A13F04C64}" type="presOf" srcId="{33F09C5D-D8B9-4442-B434-B852004307D3}" destId="{71833B7B-7D10-419C-A046-0826A8CF72E0}" srcOrd="0" destOrd="0" presId="urn:microsoft.com/office/officeart/2008/layout/LinedList"/>
    <dgm:cxn modelId="{1B028963-3155-48C0-94D6-BF43C0018E7F}" srcId="{F5F4D7ED-BE03-4B29-BEF7-CB713D2208DC}" destId="{97FA9675-BD15-4E92-BF97-B6BDD1334B46}" srcOrd="2" destOrd="0" parTransId="{CA169E53-EE07-4B54-A158-F956FB0A651F}" sibTransId="{2152CF59-F649-4BEE-9FE1-4512A3F093FC}"/>
    <dgm:cxn modelId="{6FAB9977-EB6D-42AE-B2D4-2FCC50BFEAB3}" srcId="{F5F4D7ED-BE03-4B29-BEF7-CB713D2208DC}" destId="{A32A24EE-0254-4D09-98EB-10A3B8A13B93}" srcOrd="1" destOrd="0" parTransId="{A7C61F52-1014-4268-A382-3F500D620CC0}" sibTransId="{0FF2A33C-D7D3-4CD4-8A0A-09B585BE93DB}"/>
    <dgm:cxn modelId="{A4676C7A-5954-4F34-938F-BD46067C7912}" type="presOf" srcId="{97FA9675-BD15-4E92-BF97-B6BDD1334B46}" destId="{CFA746A0-4F67-4088-85D2-70835040A4C9}" srcOrd="0" destOrd="0" presId="urn:microsoft.com/office/officeart/2008/layout/LinedList"/>
    <dgm:cxn modelId="{F112A49A-11AA-4E81-9986-71FD3118449D}" srcId="{F5F4D7ED-BE03-4B29-BEF7-CB713D2208DC}" destId="{33F09C5D-D8B9-4442-B434-B852004307D3}" srcOrd="3" destOrd="0" parTransId="{1B3C5510-BD43-4F76-B2BA-6226EFD94B6D}" sibTransId="{24F9A3A9-CFBD-4CA4-82A3-55795943CE1D}"/>
    <dgm:cxn modelId="{2C0764AE-28C3-4E73-B0F6-FE553EACFA97}" srcId="{F5F4D7ED-BE03-4B29-BEF7-CB713D2208DC}" destId="{BEAE940C-3D17-4ABE-96EC-68421F0C30D0}" srcOrd="0" destOrd="0" parTransId="{8E35BB3F-4A09-4759-85D2-A7C1263CD85D}" sibTransId="{734FC25E-213A-41A8-B68E-B97994CD022D}"/>
    <dgm:cxn modelId="{3FC4E0F4-2FB5-42C0-A34E-0788FD96794C}" type="presOf" srcId="{BEAE940C-3D17-4ABE-96EC-68421F0C30D0}" destId="{45E393F3-2F2F-4811-8CB2-7509E2886BCD}" srcOrd="0" destOrd="0" presId="urn:microsoft.com/office/officeart/2008/layout/LinedList"/>
    <dgm:cxn modelId="{F41041C0-ACA5-4A00-93AB-1823FC279093}" type="presParOf" srcId="{D2F6A674-D13B-40A2-91EE-417F42065728}" destId="{6535C6DA-84BC-4047-A78C-58C80AD7E632}" srcOrd="0" destOrd="0" presId="urn:microsoft.com/office/officeart/2008/layout/LinedList"/>
    <dgm:cxn modelId="{1EC84350-9EAE-4A36-9332-9CAEDD6893D1}" type="presParOf" srcId="{D2F6A674-D13B-40A2-91EE-417F42065728}" destId="{28E41689-0C1F-4105-8505-5A97AD8F7F63}" srcOrd="1" destOrd="0" presId="urn:microsoft.com/office/officeart/2008/layout/LinedList"/>
    <dgm:cxn modelId="{E762F609-102F-4490-A128-B31694A7B1DE}" type="presParOf" srcId="{28E41689-0C1F-4105-8505-5A97AD8F7F63}" destId="{45E393F3-2F2F-4811-8CB2-7509E2886BCD}" srcOrd="0" destOrd="0" presId="urn:microsoft.com/office/officeart/2008/layout/LinedList"/>
    <dgm:cxn modelId="{3B00CAD8-1504-4D76-A892-798518722555}" type="presParOf" srcId="{28E41689-0C1F-4105-8505-5A97AD8F7F63}" destId="{82D0032A-0358-4146-AAE9-F6319C26DAE3}" srcOrd="1" destOrd="0" presId="urn:microsoft.com/office/officeart/2008/layout/LinedList"/>
    <dgm:cxn modelId="{F5FC7059-B4D4-475D-B60F-678F561E41DF}" type="presParOf" srcId="{D2F6A674-D13B-40A2-91EE-417F42065728}" destId="{25481C07-743A-41D5-BEC8-EBD2FF49088A}" srcOrd="2" destOrd="0" presId="urn:microsoft.com/office/officeart/2008/layout/LinedList"/>
    <dgm:cxn modelId="{0608BA46-E826-4D20-86A7-931E804B4F15}" type="presParOf" srcId="{D2F6A674-D13B-40A2-91EE-417F42065728}" destId="{950ED9CD-AFF3-4D18-8A74-39E4F2A9AE11}" srcOrd="3" destOrd="0" presId="urn:microsoft.com/office/officeart/2008/layout/LinedList"/>
    <dgm:cxn modelId="{B3A5BE3D-F6C4-4997-AFD6-12DBA7B96A05}" type="presParOf" srcId="{950ED9CD-AFF3-4D18-8A74-39E4F2A9AE11}" destId="{5F7B5EF1-FCCE-4C6B-8DEF-9EE71070BFB1}" srcOrd="0" destOrd="0" presId="urn:microsoft.com/office/officeart/2008/layout/LinedList"/>
    <dgm:cxn modelId="{BF2579DE-6C0B-48A8-8D62-1569641A2AE7}" type="presParOf" srcId="{950ED9CD-AFF3-4D18-8A74-39E4F2A9AE11}" destId="{336E0BD0-41F8-4F97-9C72-B0453BD27FB3}" srcOrd="1" destOrd="0" presId="urn:microsoft.com/office/officeart/2008/layout/LinedList"/>
    <dgm:cxn modelId="{AED4EE27-0AA2-4260-B616-00AE477D1341}" type="presParOf" srcId="{D2F6A674-D13B-40A2-91EE-417F42065728}" destId="{19025343-6D4B-4520-A3E1-DDF668021F19}" srcOrd="4" destOrd="0" presId="urn:microsoft.com/office/officeart/2008/layout/LinedList"/>
    <dgm:cxn modelId="{3A5DDEF6-0AC0-4EAA-8238-BAE788096DFE}" type="presParOf" srcId="{D2F6A674-D13B-40A2-91EE-417F42065728}" destId="{D05603F5-B044-4548-BACA-1ACA546C88F2}" srcOrd="5" destOrd="0" presId="urn:microsoft.com/office/officeart/2008/layout/LinedList"/>
    <dgm:cxn modelId="{338A1595-2F59-4D01-8DD9-6A27CF590E92}" type="presParOf" srcId="{D05603F5-B044-4548-BACA-1ACA546C88F2}" destId="{CFA746A0-4F67-4088-85D2-70835040A4C9}" srcOrd="0" destOrd="0" presId="urn:microsoft.com/office/officeart/2008/layout/LinedList"/>
    <dgm:cxn modelId="{6273BB12-3190-4378-BB57-FA756F7161D3}" type="presParOf" srcId="{D05603F5-B044-4548-BACA-1ACA546C88F2}" destId="{68434F57-79B1-424D-8320-95C3D1506795}" srcOrd="1" destOrd="0" presId="urn:microsoft.com/office/officeart/2008/layout/LinedList"/>
    <dgm:cxn modelId="{FD6F7DBE-861C-49DD-9BE6-E45C08BC7F08}" type="presParOf" srcId="{D2F6A674-D13B-40A2-91EE-417F42065728}" destId="{5DD03E27-479A-4CDE-B53F-321F60DF72E8}" srcOrd="6" destOrd="0" presId="urn:microsoft.com/office/officeart/2008/layout/LinedList"/>
    <dgm:cxn modelId="{71FDD632-1221-4443-9E73-526EBBAB7919}" type="presParOf" srcId="{D2F6A674-D13B-40A2-91EE-417F42065728}" destId="{CA4D6DD7-F99A-4F6A-B2B0-1DF504FCA868}" srcOrd="7" destOrd="0" presId="urn:microsoft.com/office/officeart/2008/layout/LinedList"/>
    <dgm:cxn modelId="{C5211EE8-E025-44AB-839D-2B8F3E833109}" type="presParOf" srcId="{CA4D6DD7-F99A-4F6A-B2B0-1DF504FCA868}" destId="{71833B7B-7D10-419C-A046-0826A8CF72E0}" srcOrd="0" destOrd="0" presId="urn:microsoft.com/office/officeart/2008/layout/LinedList"/>
    <dgm:cxn modelId="{DD3B8686-09F1-4306-8F24-AEB95AD3CE86}" type="presParOf" srcId="{CA4D6DD7-F99A-4F6A-B2B0-1DF504FCA868}" destId="{1094A294-2468-46BC-AC77-E4932DD69C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66388-94AC-4E46-B9C9-A4DFEC5981D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0887968-1DEA-4255-A720-DFC495AC544A}">
      <dgm:prSet custT="1"/>
      <dgm:spPr/>
      <dgm:t>
        <a:bodyPr/>
        <a:lstStyle/>
        <a:p>
          <a:r>
            <a:rPr lang="uk-UA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глобалізація</a:t>
          </a:r>
          <a:endParaRPr lang="ru-RU" sz="3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55509-C70E-4516-9802-FEB52E4F7927}" type="parTrans" cxnId="{2DAE1D56-1434-449A-96EC-D64B4BC0E9B1}">
      <dgm:prSet/>
      <dgm:spPr/>
      <dgm:t>
        <a:bodyPr/>
        <a:lstStyle/>
        <a:p>
          <a:endParaRPr lang="ru-RU"/>
        </a:p>
      </dgm:t>
    </dgm:pt>
    <dgm:pt modelId="{394EB8F5-E9B1-46E1-828B-41A7F0F4BB15}" type="sibTrans" cxnId="{2DAE1D56-1434-449A-96EC-D64B4BC0E9B1}">
      <dgm:prSet/>
      <dgm:spPr/>
      <dgm:t>
        <a:bodyPr/>
        <a:lstStyle/>
        <a:p>
          <a:endParaRPr lang="ru-RU"/>
        </a:p>
      </dgm:t>
    </dgm:pt>
    <dgm:pt modelId="{4D2693A0-2C4F-4A4A-B5D4-4E08BC46743D}">
      <dgm:prSet custT="1"/>
      <dgm:spPr/>
      <dgm:t>
        <a:bodyPr/>
        <a:lstStyle/>
        <a:p>
          <a:r>
            <a:rPr lang="uk-UA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правова інтеграція</a:t>
          </a:r>
        </a:p>
      </dgm:t>
    </dgm:pt>
    <dgm:pt modelId="{0160BC11-2B21-41DF-928D-E7ADB2EB0712}" type="parTrans" cxnId="{0F3006FA-AA29-4CAD-863C-801A8C6ACAEA}">
      <dgm:prSet/>
      <dgm:spPr/>
      <dgm:t>
        <a:bodyPr/>
        <a:lstStyle/>
        <a:p>
          <a:endParaRPr lang="uk-UA"/>
        </a:p>
      </dgm:t>
    </dgm:pt>
    <dgm:pt modelId="{6772E951-80A2-49FA-A9B3-E2CEECD207B5}" type="sibTrans" cxnId="{0F3006FA-AA29-4CAD-863C-801A8C6ACAEA}">
      <dgm:prSet/>
      <dgm:spPr/>
      <dgm:t>
        <a:bodyPr/>
        <a:lstStyle/>
        <a:p>
          <a:endParaRPr lang="uk-UA"/>
        </a:p>
      </dgm:t>
    </dgm:pt>
    <dgm:pt modelId="{8E9D61E2-358D-474D-994D-998DF1AEA133}">
      <dgm:prSet custT="1"/>
      <dgm:spPr/>
      <dgm:t>
        <a:bodyPr/>
        <a:lstStyle/>
        <a:p>
          <a:r>
            <a:rPr lang="uk-UA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гармонізація права</a:t>
          </a:r>
        </a:p>
      </dgm:t>
    </dgm:pt>
    <dgm:pt modelId="{353FBACB-C1F8-4750-AB93-2841076A92B9}" type="parTrans" cxnId="{D84DD898-97DD-4C25-BE64-653A033F2327}">
      <dgm:prSet/>
      <dgm:spPr/>
      <dgm:t>
        <a:bodyPr/>
        <a:lstStyle/>
        <a:p>
          <a:endParaRPr lang="uk-UA"/>
        </a:p>
      </dgm:t>
    </dgm:pt>
    <dgm:pt modelId="{9F3E1353-4F71-41D0-BC5A-F51FFD473DB9}" type="sibTrans" cxnId="{D84DD898-97DD-4C25-BE64-653A033F2327}">
      <dgm:prSet/>
      <dgm:spPr/>
      <dgm:t>
        <a:bodyPr/>
        <a:lstStyle/>
        <a:p>
          <a:endParaRPr lang="uk-UA"/>
        </a:p>
      </dgm:t>
    </dgm:pt>
    <dgm:pt modelId="{EEEBB44E-B94A-48A3-A091-AF41697E47CE}">
      <dgm:prSet custT="1"/>
      <dgm:spPr/>
      <dgm:t>
        <a:bodyPr/>
        <a:lstStyle/>
        <a:p>
          <a:r>
            <a:rPr lang="uk-UA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уніфікація права</a:t>
          </a:r>
        </a:p>
      </dgm:t>
    </dgm:pt>
    <dgm:pt modelId="{2A439BAA-495C-4F8D-B74F-708565E3CFAB}" type="parTrans" cxnId="{E183061A-05DF-473B-A818-A93F121E6EAB}">
      <dgm:prSet/>
      <dgm:spPr/>
      <dgm:t>
        <a:bodyPr/>
        <a:lstStyle/>
        <a:p>
          <a:endParaRPr lang="uk-UA"/>
        </a:p>
      </dgm:t>
    </dgm:pt>
    <dgm:pt modelId="{72D4FCA2-1063-422E-A3C5-427B7FDB87F4}" type="sibTrans" cxnId="{E183061A-05DF-473B-A818-A93F121E6EAB}">
      <dgm:prSet/>
      <dgm:spPr/>
      <dgm:t>
        <a:bodyPr/>
        <a:lstStyle/>
        <a:p>
          <a:endParaRPr lang="uk-UA"/>
        </a:p>
      </dgm:t>
    </dgm:pt>
    <dgm:pt modelId="{C5BDF875-07C3-4105-ABA4-CB2AF41201EB}">
      <dgm:prSet custT="1"/>
      <dgm:spPr/>
      <dgm:t>
        <a:bodyPr/>
        <a:lstStyle/>
        <a:p>
          <a:r>
            <a:rPr lang="uk-UA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правова система Ради Європи</a:t>
          </a:r>
        </a:p>
      </dgm:t>
    </dgm:pt>
    <dgm:pt modelId="{56D272F5-A3D2-4A2C-BAA4-55BD7A8B5DE6}" type="parTrans" cxnId="{327F74A7-A585-433D-B2C4-FD0F4EBF6444}">
      <dgm:prSet/>
      <dgm:spPr/>
      <dgm:t>
        <a:bodyPr/>
        <a:lstStyle/>
        <a:p>
          <a:endParaRPr lang="uk-UA"/>
        </a:p>
      </dgm:t>
    </dgm:pt>
    <dgm:pt modelId="{5D1B5438-6538-453E-B4B7-0FEE36D8953E}" type="sibTrans" cxnId="{327F74A7-A585-433D-B2C4-FD0F4EBF6444}">
      <dgm:prSet/>
      <dgm:spPr/>
      <dgm:t>
        <a:bodyPr/>
        <a:lstStyle/>
        <a:p>
          <a:endParaRPr lang="uk-UA"/>
        </a:p>
      </dgm:t>
    </dgm:pt>
    <dgm:pt modelId="{D09C8F0A-4994-4486-AF36-BDA26B5F4B4C}">
      <dgm:prSet custT="1"/>
      <dgm:spPr/>
      <dgm:t>
        <a:bodyPr/>
        <a:lstStyle/>
        <a:p>
          <a:r>
            <a:rPr lang="uk-UA" sz="34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правова система Європейського Союзу</a:t>
          </a:r>
        </a:p>
      </dgm:t>
    </dgm:pt>
    <dgm:pt modelId="{ECE5ACBA-1DAA-4D43-8936-4D1BEA088931}" type="parTrans" cxnId="{744BE3E8-02CF-43AF-9F17-E217CC5EB0F8}">
      <dgm:prSet/>
      <dgm:spPr/>
      <dgm:t>
        <a:bodyPr/>
        <a:lstStyle/>
        <a:p>
          <a:endParaRPr lang="uk-UA"/>
        </a:p>
      </dgm:t>
    </dgm:pt>
    <dgm:pt modelId="{EC537334-EB70-4F39-9676-390D0353E0F7}" type="sibTrans" cxnId="{744BE3E8-02CF-43AF-9F17-E217CC5EB0F8}">
      <dgm:prSet/>
      <dgm:spPr/>
      <dgm:t>
        <a:bodyPr/>
        <a:lstStyle/>
        <a:p>
          <a:endParaRPr lang="uk-UA"/>
        </a:p>
      </dgm:t>
    </dgm:pt>
    <dgm:pt modelId="{368D098D-5AD8-4004-9E0D-A2E996FD73C7}" type="pres">
      <dgm:prSet presAssocID="{E7C66388-94AC-4E46-B9C9-A4DFEC5981D8}" presName="diagram" presStyleCnt="0">
        <dgm:presLayoutVars>
          <dgm:dir/>
          <dgm:resizeHandles val="exact"/>
        </dgm:presLayoutVars>
      </dgm:prSet>
      <dgm:spPr/>
    </dgm:pt>
    <dgm:pt modelId="{FCD46459-4998-4CA7-AE48-36B5BC61A28B}" type="pres">
      <dgm:prSet presAssocID="{C0887968-1DEA-4255-A720-DFC495AC544A}" presName="node" presStyleLbl="node1" presStyleIdx="0" presStyleCnt="6" custScaleX="108826">
        <dgm:presLayoutVars>
          <dgm:bulletEnabled val="1"/>
        </dgm:presLayoutVars>
      </dgm:prSet>
      <dgm:spPr/>
    </dgm:pt>
    <dgm:pt modelId="{E20B2D9F-C542-4FBC-9585-371D761BEAE6}" type="pres">
      <dgm:prSet presAssocID="{394EB8F5-E9B1-46E1-828B-41A7F0F4BB15}" presName="sibTrans" presStyleCnt="0"/>
      <dgm:spPr/>
    </dgm:pt>
    <dgm:pt modelId="{499F9328-A73A-4F81-8929-5746CFABB123}" type="pres">
      <dgm:prSet presAssocID="{4D2693A0-2C4F-4A4A-B5D4-4E08BC46743D}" presName="node" presStyleLbl="node1" presStyleIdx="1" presStyleCnt="6">
        <dgm:presLayoutVars>
          <dgm:bulletEnabled val="1"/>
        </dgm:presLayoutVars>
      </dgm:prSet>
      <dgm:spPr/>
    </dgm:pt>
    <dgm:pt modelId="{FE8223B9-7149-451C-B7C2-447A16E66424}" type="pres">
      <dgm:prSet presAssocID="{6772E951-80A2-49FA-A9B3-E2CEECD207B5}" presName="sibTrans" presStyleCnt="0"/>
      <dgm:spPr/>
    </dgm:pt>
    <dgm:pt modelId="{9D009065-987E-4935-8F26-A19A02C4455A}" type="pres">
      <dgm:prSet presAssocID="{8E9D61E2-358D-474D-994D-998DF1AEA133}" presName="node" presStyleLbl="node1" presStyleIdx="2" presStyleCnt="6">
        <dgm:presLayoutVars>
          <dgm:bulletEnabled val="1"/>
        </dgm:presLayoutVars>
      </dgm:prSet>
      <dgm:spPr/>
    </dgm:pt>
    <dgm:pt modelId="{95B54F41-FF8F-4C92-9644-9FAB1B471812}" type="pres">
      <dgm:prSet presAssocID="{9F3E1353-4F71-41D0-BC5A-F51FFD473DB9}" presName="sibTrans" presStyleCnt="0"/>
      <dgm:spPr/>
    </dgm:pt>
    <dgm:pt modelId="{EBFF7E72-75A4-4EC2-BBCF-46684FA7B6F9}" type="pres">
      <dgm:prSet presAssocID="{EEEBB44E-B94A-48A3-A091-AF41697E47CE}" presName="node" presStyleLbl="node1" presStyleIdx="3" presStyleCnt="6">
        <dgm:presLayoutVars>
          <dgm:bulletEnabled val="1"/>
        </dgm:presLayoutVars>
      </dgm:prSet>
      <dgm:spPr/>
    </dgm:pt>
    <dgm:pt modelId="{90C40249-FCEB-46DF-B3C7-BC2583F1BED7}" type="pres">
      <dgm:prSet presAssocID="{72D4FCA2-1063-422E-A3C5-427B7FDB87F4}" presName="sibTrans" presStyleCnt="0"/>
      <dgm:spPr/>
    </dgm:pt>
    <dgm:pt modelId="{DEA5982F-F8A1-419F-979E-F21CFEFD315B}" type="pres">
      <dgm:prSet presAssocID="{C5BDF875-07C3-4105-ABA4-CB2AF41201EB}" presName="node" presStyleLbl="node1" presStyleIdx="4" presStyleCnt="6">
        <dgm:presLayoutVars>
          <dgm:bulletEnabled val="1"/>
        </dgm:presLayoutVars>
      </dgm:prSet>
      <dgm:spPr/>
    </dgm:pt>
    <dgm:pt modelId="{39B9F26B-7F82-4F79-9B9A-FC153B55B48C}" type="pres">
      <dgm:prSet presAssocID="{5D1B5438-6538-453E-B4B7-0FEE36D8953E}" presName="sibTrans" presStyleCnt="0"/>
      <dgm:spPr/>
    </dgm:pt>
    <dgm:pt modelId="{8DCEBA90-976D-4C0B-9699-ECEE3957348D}" type="pres">
      <dgm:prSet presAssocID="{D09C8F0A-4994-4486-AF36-BDA26B5F4B4C}" presName="node" presStyleLbl="node1" presStyleIdx="5" presStyleCnt="6">
        <dgm:presLayoutVars>
          <dgm:bulletEnabled val="1"/>
        </dgm:presLayoutVars>
      </dgm:prSet>
      <dgm:spPr/>
    </dgm:pt>
  </dgm:ptLst>
  <dgm:cxnLst>
    <dgm:cxn modelId="{E183061A-05DF-473B-A818-A93F121E6EAB}" srcId="{E7C66388-94AC-4E46-B9C9-A4DFEC5981D8}" destId="{EEEBB44E-B94A-48A3-A091-AF41697E47CE}" srcOrd="3" destOrd="0" parTransId="{2A439BAA-495C-4F8D-B74F-708565E3CFAB}" sibTransId="{72D4FCA2-1063-422E-A3C5-427B7FDB87F4}"/>
    <dgm:cxn modelId="{EFEC2541-6BBA-4E01-8EAE-8B06C20E7B5B}" type="presOf" srcId="{D09C8F0A-4994-4486-AF36-BDA26B5F4B4C}" destId="{8DCEBA90-976D-4C0B-9699-ECEE3957348D}" srcOrd="0" destOrd="0" presId="urn:microsoft.com/office/officeart/2005/8/layout/default"/>
    <dgm:cxn modelId="{577BC450-2EF8-4908-8F24-2A62F0108938}" type="presOf" srcId="{4D2693A0-2C4F-4A4A-B5D4-4E08BC46743D}" destId="{499F9328-A73A-4F81-8929-5746CFABB123}" srcOrd="0" destOrd="0" presId="urn:microsoft.com/office/officeart/2005/8/layout/default"/>
    <dgm:cxn modelId="{5222A151-E4C5-4AE4-AC4C-9F54524EEBDD}" type="presOf" srcId="{C5BDF875-07C3-4105-ABA4-CB2AF41201EB}" destId="{DEA5982F-F8A1-419F-979E-F21CFEFD315B}" srcOrd="0" destOrd="0" presId="urn:microsoft.com/office/officeart/2005/8/layout/default"/>
    <dgm:cxn modelId="{2DAE1D56-1434-449A-96EC-D64B4BC0E9B1}" srcId="{E7C66388-94AC-4E46-B9C9-A4DFEC5981D8}" destId="{C0887968-1DEA-4255-A720-DFC495AC544A}" srcOrd="0" destOrd="0" parTransId="{B8155509-C70E-4516-9802-FEB52E4F7927}" sibTransId="{394EB8F5-E9B1-46E1-828B-41A7F0F4BB15}"/>
    <dgm:cxn modelId="{7240897D-F09F-49CB-A521-A5A583AC4792}" type="presOf" srcId="{EEEBB44E-B94A-48A3-A091-AF41697E47CE}" destId="{EBFF7E72-75A4-4EC2-BBCF-46684FA7B6F9}" srcOrd="0" destOrd="0" presId="urn:microsoft.com/office/officeart/2005/8/layout/default"/>
    <dgm:cxn modelId="{BA14A984-A075-42C7-A3F8-33EE23B47C65}" type="presOf" srcId="{8E9D61E2-358D-474D-994D-998DF1AEA133}" destId="{9D009065-987E-4935-8F26-A19A02C4455A}" srcOrd="0" destOrd="0" presId="urn:microsoft.com/office/officeart/2005/8/layout/default"/>
    <dgm:cxn modelId="{D43D0A88-7516-4FEF-AF6E-CB99D0EB2C1E}" type="presOf" srcId="{E7C66388-94AC-4E46-B9C9-A4DFEC5981D8}" destId="{368D098D-5AD8-4004-9E0D-A2E996FD73C7}" srcOrd="0" destOrd="0" presId="urn:microsoft.com/office/officeart/2005/8/layout/default"/>
    <dgm:cxn modelId="{D84DD898-97DD-4C25-BE64-653A033F2327}" srcId="{E7C66388-94AC-4E46-B9C9-A4DFEC5981D8}" destId="{8E9D61E2-358D-474D-994D-998DF1AEA133}" srcOrd="2" destOrd="0" parTransId="{353FBACB-C1F8-4750-AB93-2841076A92B9}" sibTransId="{9F3E1353-4F71-41D0-BC5A-F51FFD473DB9}"/>
    <dgm:cxn modelId="{327F74A7-A585-433D-B2C4-FD0F4EBF6444}" srcId="{E7C66388-94AC-4E46-B9C9-A4DFEC5981D8}" destId="{C5BDF875-07C3-4105-ABA4-CB2AF41201EB}" srcOrd="4" destOrd="0" parTransId="{56D272F5-A3D2-4A2C-BAA4-55BD7A8B5DE6}" sibTransId="{5D1B5438-6538-453E-B4B7-0FEE36D8953E}"/>
    <dgm:cxn modelId="{744BE3E8-02CF-43AF-9F17-E217CC5EB0F8}" srcId="{E7C66388-94AC-4E46-B9C9-A4DFEC5981D8}" destId="{D09C8F0A-4994-4486-AF36-BDA26B5F4B4C}" srcOrd="5" destOrd="0" parTransId="{ECE5ACBA-1DAA-4D43-8936-4D1BEA088931}" sibTransId="{EC537334-EB70-4F39-9676-390D0353E0F7}"/>
    <dgm:cxn modelId="{0F3006FA-AA29-4CAD-863C-801A8C6ACAEA}" srcId="{E7C66388-94AC-4E46-B9C9-A4DFEC5981D8}" destId="{4D2693A0-2C4F-4A4A-B5D4-4E08BC46743D}" srcOrd="1" destOrd="0" parTransId="{0160BC11-2B21-41DF-928D-E7ADB2EB0712}" sibTransId="{6772E951-80A2-49FA-A9B3-E2CEECD207B5}"/>
    <dgm:cxn modelId="{5BBA43FF-400F-49F6-A4DC-4863B06C2054}" type="presOf" srcId="{C0887968-1DEA-4255-A720-DFC495AC544A}" destId="{FCD46459-4998-4CA7-AE48-36B5BC61A28B}" srcOrd="0" destOrd="0" presId="urn:microsoft.com/office/officeart/2005/8/layout/default"/>
    <dgm:cxn modelId="{8B3D22C0-70D7-47E9-A3E7-18564F210FCB}" type="presParOf" srcId="{368D098D-5AD8-4004-9E0D-A2E996FD73C7}" destId="{FCD46459-4998-4CA7-AE48-36B5BC61A28B}" srcOrd="0" destOrd="0" presId="urn:microsoft.com/office/officeart/2005/8/layout/default"/>
    <dgm:cxn modelId="{CABAB1B9-E8D7-4B3D-AEF5-A9F7D3BE8BF6}" type="presParOf" srcId="{368D098D-5AD8-4004-9E0D-A2E996FD73C7}" destId="{E20B2D9F-C542-4FBC-9585-371D761BEAE6}" srcOrd="1" destOrd="0" presId="urn:microsoft.com/office/officeart/2005/8/layout/default"/>
    <dgm:cxn modelId="{4528E2D6-4C45-4666-B9DD-58A01B2882C6}" type="presParOf" srcId="{368D098D-5AD8-4004-9E0D-A2E996FD73C7}" destId="{499F9328-A73A-4F81-8929-5746CFABB123}" srcOrd="2" destOrd="0" presId="urn:microsoft.com/office/officeart/2005/8/layout/default"/>
    <dgm:cxn modelId="{6B5ECA8A-BAE8-4145-AA84-9F4E7A0D0876}" type="presParOf" srcId="{368D098D-5AD8-4004-9E0D-A2E996FD73C7}" destId="{FE8223B9-7149-451C-B7C2-447A16E66424}" srcOrd="3" destOrd="0" presId="urn:microsoft.com/office/officeart/2005/8/layout/default"/>
    <dgm:cxn modelId="{2DC53D16-2408-45C9-A1E9-F894C935626E}" type="presParOf" srcId="{368D098D-5AD8-4004-9E0D-A2E996FD73C7}" destId="{9D009065-987E-4935-8F26-A19A02C4455A}" srcOrd="4" destOrd="0" presId="urn:microsoft.com/office/officeart/2005/8/layout/default"/>
    <dgm:cxn modelId="{3E5BA310-B622-4C54-B5B1-E98C25B55C4D}" type="presParOf" srcId="{368D098D-5AD8-4004-9E0D-A2E996FD73C7}" destId="{95B54F41-FF8F-4C92-9644-9FAB1B471812}" srcOrd="5" destOrd="0" presId="urn:microsoft.com/office/officeart/2005/8/layout/default"/>
    <dgm:cxn modelId="{0689F542-1FEB-4A0E-A005-D4BF4C0F3BA9}" type="presParOf" srcId="{368D098D-5AD8-4004-9E0D-A2E996FD73C7}" destId="{EBFF7E72-75A4-4EC2-BBCF-46684FA7B6F9}" srcOrd="6" destOrd="0" presId="urn:microsoft.com/office/officeart/2005/8/layout/default"/>
    <dgm:cxn modelId="{B9755B46-E71B-4F24-8B70-9B3945C682A4}" type="presParOf" srcId="{368D098D-5AD8-4004-9E0D-A2E996FD73C7}" destId="{90C40249-FCEB-46DF-B3C7-BC2583F1BED7}" srcOrd="7" destOrd="0" presId="urn:microsoft.com/office/officeart/2005/8/layout/default"/>
    <dgm:cxn modelId="{48F484F2-1DD9-4A37-946C-6B10C01A5E6A}" type="presParOf" srcId="{368D098D-5AD8-4004-9E0D-A2E996FD73C7}" destId="{DEA5982F-F8A1-419F-979E-F21CFEFD315B}" srcOrd="8" destOrd="0" presId="urn:microsoft.com/office/officeart/2005/8/layout/default"/>
    <dgm:cxn modelId="{39D4EE3C-4F9C-4408-9568-CB04D896BAF6}" type="presParOf" srcId="{368D098D-5AD8-4004-9E0D-A2E996FD73C7}" destId="{39B9F26B-7F82-4F79-9B9A-FC153B55B48C}" srcOrd="9" destOrd="0" presId="urn:microsoft.com/office/officeart/2005/8/layout/default"/>
    <dgm:cxn modelId="{CEB54359-8596-4B72-B0FA-3D488131176B}" type="presParOf" srcId="{368D098D-5AD8-4004-9E0D-A2E996FD73C7}" destId="{8DCEBA90-976D-4C0B-9699-ECEE3957348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EE64E-7052-4CBE-AD2C-5F4DE812A475}" type="doc">
      <dgm:prSet loTypeId="urn:microsoft.com/office/officeart/2005/8/layout/process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26D8BBA-FFD3-4C77-99CC-58AC0F9504D1}">
      <dgm:prSet phldrT="[Текст]" custT="1"/>
      <dgm:spPr/>
      <dgm:t>
        <a:bodyPr/>
        <a:lstStyle/>
        <a:p>
          <a:r>
            <a:rPr lang="uk-UA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Глобалізація</a:t>
          </a:r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– це загальносвітовий соціальний процес, що включає потоки ідей, капіталів, товарів, науково-технічних досягнень, політичних норм і стандартів, законодавства, котрі зумовлюють розвиток світу як цілісної економічної, міжнародно-правової, політичної, соціокультурної </a:t>
          </a:r>
          <a:r>
            <a:rPr lang="uk-UA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суперсистеми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2F0D9-F437-495C-988B-661A58FA091F}" type="parTrans" cxnId="{67E2954A-478F-4A1D-9B51-30C8B1597A6F}">
      <dgm:prSet/>
      <dgm:spPr/>
      <dgm:t>
        <a:bodyPr/>
        <a:lstStyle/>
        <a:p>
          <a:endParaRPr lang="ru-RU"/>
        </a:p>
      </dgm:t>
    </dgm:pt>
    <dgm:pt modelId="{1A24FE62-FA86-49AC-B6AC-AB1B3F4C3867}" type="sibTrans" cxnId="{67E2954A-478F-4A1D-9B51-30C8B1597A6F}">
      <dgm:prSet/>
      <dgm:spPr/>
      <dgm:t>
        <a:bodyPr/>
        <a:lstStyle/>
        <a:p>
          <a:endParaRPr lang="ru-RU"/>
        </a:p>
      </dgm:t>
    </dgm:pt>
    <dgm:pt modelId="{B01C8135-4B9E-49B2-BF8E-76C0EC0CE52C}" type="pres">
      <dgm:prSet presAssocID="{89AEE64E-7052-4CBE-AD2C-5F4DE812A475}" presName="Name0" presStyleCnt="0">
        <dgm:presLayoutVars>
          <dgm:dir/>
          <dgm:animLvl val="lvl"/>
          <dgm:resizeHandles val="exact"/>
        </dgm:presLayoutVars>
      </dgm:prSet>
      <dgm:spPr/>
    </dgm:pt>
    <dgm:pt modelId="{8B748AF4-148E-4C99-B417-A0E4F81AC037}" type="pres">
      <dgm:prSet presAssocID="{926D8BBA-FFD3-4C77-99CC-58AC0F9504D1}" presName="boxAndChildren" presStyleCnt="0"/>
      <dgm:spPr/>
    </dgm:pt>
    <dgm:pt modelId="{1D8EE54E-4EC3-4710-9FFE-42C073ADFA37}" type="pres">
      <dgm:prSet presAssocID="{926D8BBA-FFD3-4C77-99CC-58AC0F9504D1}" presName="parentTextBox" presStyleLbl="node1" presStyleIdx="0" presStyleCnt="1"/>
      <dgm:spPr/>
    </dgm:pt>
  </dgm:ptLst>
  <dgm:cxnLst>
    <dgm:cxn modelId="{67E2954A-478F-4A1D-9B51-30C8B1597A6F}" srcId="{89AEE64E-7052-4CBE-AD2C-5F4DE812A475}" destId="{926D8BBA-FFD3-4C77-99CC-58AC0F9504D1}" srcOrd="0" destOrd="0" parTransId="{EA92F0D9-F437-495C-988B-661A58FA091F}" sibTransId="{1A24FE62-FA86-49AC-B6AC-AB1B3F4C3867}"/>
    <dgm:cxn modelId="{5C892350-C7FE-4BDA-B3A2-79F841101651}" type="presOf" srcId="{89AEE64E-7052-4CBE-AD2C-5F4DE812A475}" destId="{B01C8135-4B9E-49B2-BF8E-76C0EC0CE52C}" srcOrd="0" destOrd="0" presId="urn:microsoft.com/office/officeart/2005/8/layout/process4"/>
    <dgm:cxn modelId="{8B5ACEC4-FFD1-4DF5-8B1E-532D36CD1C8D}" type="presOf" srcId="{926D8BBA-FFD3-4C77-99CC-58AC0F9504D1}" destId="{1D8EE54E-4EC3-4710-9FFE-42C073ADFA37}" srcOrd="0" destOrd="0" presId="urn:microsoft.com/office/officeart/2005/8/layout/process4"/>
    <dgm:cxn modelId="{EBBCC3FD-53DC-4B6D-BFCE-88185CA4BBE6}" type="presParOf" srcId="{B01C8135-4B9E-49B2-BF8E-76C0EC0CE52C}" destId="{8B748AF4-148E-4C99-B417-A0E4F81AC037}" srcOrd="0" destOrd="0" presId="urn:microsoft.com/office/officeart/2005/8/layout/process4"/>
    <dgm:cxn modelId="{B169D2CE-C0C0-4851-BE97-9F1664D3A694}" type="presParOf" srcId="{8B748AF4-148E-4C99-B417-A0E4F81AC037}" destId="{1D8EE54E-4EC3-4710-9FFE-42C073ADFA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C83009-9C88-4EFE-8F47-5E8EC132BB1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2B08506-E0D7-47BE-9D09-F6DAC582537A}">
      <dgm:prSet custT="1"/>
      <dgm:spPr/>
      <dgm:t>
        <a:bodyPr/>
        <a:lstStyle/>
        <a:p>
          <a:r>
            <a:rPr lang="uk-UA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Основні риси глобалізації</a:t>
          </a:r>
        </a:p>
      </dgm:t>
    </dgm:pt>
    <dgm:pt modelId="{BEB3FE6B-1A49-4D2F-9750-3C7D1729F12D}" type="parTrans" cxnId="{74293729-A30F-4E47-8499-9F773A45F50A}">
      <dgm:prSet/>
      <dgm:spPr/>
      <dgm:t>
        <a:bodyPr/>
        <a:lstStyle/>
        <a:p>
          <a:endParaRPr lang="uk-UA"/>
        </a:p>
      </dgm:t>
    </dgm:pt>
    <dgm:pt modelId="{DDD812B1-594B-45A1-AAA6-6E3691F6A141}" type="sibTrans" cxnId="{74293729-A30F-4E47-8499-9F773A45F50A}">
      <dgm:prSet/>
      <dgm:spPr/>
      <dgm:t>
        <a:bodyPr/>
        <a:lstStyle/>
        <a:p>
          <a:endParaRPr lang="uk-UA"/>
        </a:p>
      </dgm:t>
    </dgm:pt>
    <dgm:pt modelId="{C7B42524-A943-4079-869D-AB6447A75140}">
      <dgm:prSet custT="1"/>
      <dgm:spPr/>
      <dgm:t>
        <a:bodyPr/>
        <a:lstStyle/>
        <a:p>
          <a:r>
            <a:rPr lang="uk-UA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системність</a:t>
          </a:r>
        </a:p>
      </dgm:t>
    </dgm:pt>
    <dgm:pt modelId="{DC050532-2459-4ED6-9457-9240D9EA6025}" type="parTrans" cxnId="{C5447516-B05E-431F-85F8-3B6340893D48}">
      <dgm:prSet/>
      <dgm:spPr/>
      <dgm:t>
        <a:bodyPr/>
        <a:lstStyle/>
        <a:p>
          <a:endParaRPr lang="uk-UA"/>
        </a:p>
      </dgm:t>
    </dgm:pt>
    <dgm:pt modelId="{1D31607B-7098-4355-93FE-B370CAA37E87}" type="sibTrans" cxnId="{C5447516-B05E-431F-85F8-3B6340893D48}">
      <dgm:prSet/>
      <dgm:spPr/>
      <dgm:t>
        <a:bodyPr/>
        <a:lstStyle/>
        <a:p>
          <a:endParaRPr lang="uk-UA"/>
        </a:p>
      </dgm:t>
    </dgm:pt>
    <dgm:pt modelId="{BA287E32-8F82-49BB-A59A-83927E6E6E36}">
      <dgm:prSet custT="1"/>
      <dgm:spPr/>
      <dgm:t>
        <a:bodyPr/>
        <a:lstStyle/>
        <a:p>
          <a:r>
            <a:rPr lang="uk-UA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динамізм</a:t>
          </a:r>
        </a:p>
      </dgm:t>
    </dgm:pt>
    <dgm:pt modelId="{E8AF07E6-D974-40FC-BEA9-3AC992F21D80}" type="parTrans" cxnId="{F063E29D-E8D3-4308-B3DE-8CA2901EC66E}">
      <dgm:prSet/>
      <dgm:spPr/>
      <dgm:t>
        <a:bodyPr/>
        <a:lstStyle/>
        <a:p>
          <a:endParaRPr lang="uk-UA"/>
        </a:p>
      </dgm:t>
    </dgm:pt>
    <dgm:pt modelId="{08C28A74-B564-4B61-9269-C0FD18EA0B05}" type="sibTrans" cxnId="{F063E29D-E8D3-4308-B3DE-8CA2901EC66E}">
      <dgm:prSet/>
      <dgm:spPr/>
      <dgm:t>
        <a:bodyPr/>
        <a:lstStyle/>
        <a:p>
          <a:endParaRPr lang="uk-UA"/>
        </a:p>
      </dgm:t>
    </dgm:pt>
    <dgm:pt modelId="{2357D5C6-2B68-46AA-8596-5737F3F6B624}">
      <dgm:prSet custT="1"/>
      <dgm:spPr/>
      <dgm:t>
        <a:bodyPr/>
        <a:lstStyle/>
        <a:p>
          <a:r>
            <a:rPr lang="uk-UA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збірність</a:t>
          </a:r>
        </a:p>
      </dgm:t>
    </dgm:pt>
    <dgm:pt modelId="{E6DC0081-124F-4883-AF54-2B7C2A09F171}" type="parTrans" cxnId="{3CBD2737-7212-44D6-9009-04D505218D24}">
      <dgm:prSet/>
      <dgm:spPr/>
      <dgm:t>
        <a:bodyPr/>
        <a:lstStyle/>
        <a:p>
          <a:endParaRPr lang="uk-UA"/>
        </a:p>
      </dgm:t>
    </dgm:pt>
    <dgm:pt modelId="{1BDD4F0E-D736-4FD6-94A3-5C468D62538B}" type="sibTrans" cxnId="{3CBD2737-7212-44D6-9009-04D505218D24}">
      <dgm:prSet/>
      <dgm:spPr/>
      <dgm:t>
        <a:bodyPr/>
        <a:lstStyle/>
        <a:p>
          <a:endParaRPr lang="uk-UA"/>
        </a:p>
      </dgm:t>
    </dgm:pt>
    <dgm:pt modelId="{FF565E73-5228-483C-A4CB-EF67EAC43701}" type="pres">
      <dgm:prSet presAssocID="{BBC83009-9C88-4EFE-8F47-5E8EC132BB1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352BE0-3315-4273-9F71-1732FF0E9F82}" type="pres">
      <dgm:prSet presAssocID="{F2B08506-E0D7-47BE-9D09-F6DAC582537A}" presName="hierRoot1" presStyleCnt="0">
        <dgm:presLayoutVars>
          <dgm:hierBranch val="init"/>
        </dgm:presLayoutVars>
      </dgm:prSet>
      <dgm:spPr/>
    </dgm:pt>
    <dgm:pt modelId="{0DC73740-1BA4-4265-A5FF-A23D309FCA95}" type="pres">
      <dgm:prSet presAssocID="{F2B08506-E0D7-47BE-9D09-F6DAC582537A}" presName="rootComposite1" presStyleCnt="0"/>
      <dgm:spPr/>
    </dgm:pt>
    <dgm:pt modelId="{114408BF-D898-486A-923B-F52A1BB196DA}" type="pres">
      <dgm:prSet presAssocID="{F2B08506-E0D7-47BE-9D09-F6DAC582537A}" presName="rootText1" presStyleLbl="alignAcc1" presStyleIdx="0" presStyleCnt="0" custScaleX="228658">
        <dgm:presLayoutVars>
          <dgm:chPref val="3"/>
        </dgm:presLayoutVars>
      </dgm:prSet>
      <dgm:spPr/>
    </dgm:pt>
    <dgm:pt modelId="{D94DBED8-DCE6-4D1E-AD55-D2569106D9ED}" type="pres">
      <dgm:prSet presAssocID="{F2B08506-E0D7-47BE-9D09-F6DAC582537A}" presName="topArc1" presStyleLbl="parChTrans1D1" presStyleIdx="0" presStyleCnt="8"/>
      <dgm:spPr/>
    </dgm:pt>
    <dgm:pt modelId="{A9F701F9-615C-4B01-83F4-9E36205AE33A}" type="pres">
      <dgm:prSet presAssocID="{F2B08506-E0D7-47BE-9D09-F6DAC582537A}" presName="bottomArc1" presStyleLbl="parChTrans1D1" presStyleIdx="1" presStyleCnt="8"/>
      <dgm:spPr/>
    </dgm:pt>
    <dgm:pt modelId="{D79FBB33-56A6-4A89-828B-6B3FDE38A1DF}" type="pres">
      <dgm:prSet presAssocID="{F2B08506-E0D7-47BE-9D09-F6DAC582537A}" presName="topConnNode1" presStyleLbl="node1" presStyleIdx="0" presStyleCnt="0"/>
      <dgm:spPr/>
    </dgm:pt>
    <dgm:pt modelId="{01D72863-2D4B-4B0F-8861-80BC94FF84C7}" type="pres">
      <dgm:prSet presAssocID="{F2B08506-E0D7-47BE-9D09-F6DAC582537A}" presName="hierChild2" presStyleCnt="0"/>
      <dgm:spPr/>
    </dgm:pt>
    <dgm:pt modelId="{CD62E6EA-4A06-4C39-9C28-72949D396663}" type="pres">
      <dgm:prSet presAssocID="{DC050532-2459-4ED6-9457-9240D9EA6025}" presName="Name28" presStyleLbl="parChTrans1D2" presStyleIdx="0" presStyleCnt="3"/>
      <dgm:spPr/>
    </dgm:pt>
    <dgm:pt modelId="{090CA43A-B746-495F-AAB9-C495B06D29DA}" type="pres">
      <dgm:prSet presAssocID="{C7B42524-A943-4079-869D-AB6447A75140}" presName="hierRoot2" presStyleCnt="0">
        <dgm:presLayoutVars>
          <dgm:hierBranch val="init"/>
        </dgm:presLayoutVars>
      </dgm:prSet>
      <dgm:spPr/>
    </dgm:pt>
    <dgm:pt modelId="{4F2A297D-8050-4EF5-9FAF-245651733CF1}" type="pres">
      <dgm:prSet presAssocID="{C7B42524-A943-4079-869D-AB6447A75140}" presName="rootComposite2" presStyleCnt="0"/>
      <dgm:spPr/>
    </dgm:pt>
    <dgm:pt modelId="{8D43685C-B7FD-4896-9D31-9F773A485450}" type="pres">
      <dgm:prSet presAssocID="{C7B42524-A943-4079-869D-AB6447A75140}" presName="rootText2" presStyleLbl="alignAcc1" presStyleIdx="0" presStyleCnt="0">
        <dgm:presLayoutVars>
          <dgm:chPref val="3"/>
        </dgm:presLayoutVars>
      </dgm:prSet>
      <dgm:spPr/>
    </dgm:pt>
    <dgm:pt modelId="{8B8FA763-9253-45C3-B9AC-EEF8DC75988E}" type="pres">
      <dgm:prSet presAssocID="{C7B42524-A943-4079-869D-AB6447A75140}" presName="topArc2" presStyleLbl="parChTrans1D1" presStyleIdx="2" presStyleCnt="8"/>
      <dgm:spPr/>
    </dgm:pt>
    <dgm:pt modelId="{B6F2B4BF-5577-4531-A3D0-BEE9631C738F}" type="pres">
      <dgm:prSet presAssocID="{C7B42524-A943-4079-869D-AB6447A75140}" presName="bottomArc2" presStyleLbl="parChTrans1D1" presStyleIdx="3" presStyleCnt="8"/>
      <dgm:spPr/>
    </dgm:pt>
    <dgm:pt modelId="{CD9EACAB-CE30-4875-A6B6-3CCE97C008F8}" type="pres">
      <dgm:prSet presAssocID="{C7B42524-A943-4079-869D-AB6447A75140}" presName="topConnNode2" presStyleLbl="node2" presStyleIdx="0" presStyleCnt="0"/>
      <dgm:spPr/>
    </dgm:pt>
    <dgm:pt modelId="{634C4484-5174-4B9A-999E-3ECF7C3F102D}" type="pres">
      <dgm:prSet presAssocID="{C7B42524-A943-4079-869D-AB6447A75140}" presName="hierChild4" presStyleCnt="0"/>
      <dgm:spPr/>
    </dgm:pt>
    <dgm:pt modelId="{9AA69965-3B3C-4AC4-8E3C-6B82D18E3BD0}" type="pres">
      <dgm:prSet presAssocID="{C7B42524-A943-4079-869D-AB6447A75140}" presName="hierChild5" presStyleCnt="0"/>
      <dgm:spPr/>
    </dgm:pt>
    <dgm:pt modelId="{1C15F294-B377-4142-BA0D-7D4B9FF4D2CD}" type="pres">
      <dgm:prSet presAssocID="{E8AF07E6-D974-40FC-BEA9-3AC992F21D80}" presName="Name28" presStyleLbl="parChTrans1D2" presStyleIdx="1" presStyleCnt="3"/>
      <dgm:spPr/>
    </dgm:pt>
    <dgm:pt modelId="{B25D611D-B69C-4C60-B556-CCCA3902FEC6}" type="pres">
      <dgm:prSet presAssocID="{BA287E32-8F82-49BB-A59A-83927E6E6E36}" presName="hierRoot2" presStyleCnt="0">
        <dgm:presLayoutVars>
          <dgm:hierBranch val="init"/>
        </dgm:presLayoutVars>
      </dgm:prSet>
      <dgm:spPr/>
    </dgm:pt>
    <dgm:pt modelId="{AC6B6C92-C399-4920-852D-10840F4C88BF}" type="pres">
      <dgm:prSet presAssocID="{BA287E32-8F82-49BB-A59A-83927E6E6E36}" presName="rootComposite2" presStyleCnt="0"/>
      <dgm:spPr/>
    </dgm:pt>
    <dgm:pt modelId="{FADEEE2E-C06D-4B5F-9BF1-63F99CBAB0A0}" type="pres">
      <dgm:prSet presAssocID="{BA287E32-8F82-49BB-A59A-83927E6E6E36}" presName="rootText2" presStyleLbl="alignAcc1" presStyleIdx="0" presStyleCnt="0">
        <dgm:presLayoutVars>
          <dgm:chPref val="3"/>
        </dgm:presLayoutVars>
      </dgm:prSet>
      <dgm:spPr/>
    </dgm:pt>
    <dgm:pt modelId="{202902EC-7371-4BE1-8EC5-C9E43DCD43F1}" type="pres">
      <dgm:prSet presAssocID="{BA287E32-8F82-49BB-A59A-83927E6E6E36}" presName="topArc2" presStyleLbl="parChTrans1D1" presStyleIdx="4" presStyleCnt="8"/>
      <dgm:spPr/>
    </dgm:pt>
    <dgm:pt modelId="{6139E3DF-6742-42C1-95EF-CCFC59925AA3}" type="pres">
      <dgm:prSet presAssocID="{BA287E32-8F82-49BB-A59A-83927E6E6E36}" presName="bottomArc2" presStyleLbl="parChTrans1D1" presStyleIdx="5" presStyleCnt="8"/>
      <dgm:spPr/>
    </dgm:pt>
    <dgm:pt modelId="{3A9D262C-D0EF-4839-8F87-B4CED7E5BB68}" type="pres">
      <dgm:prSet presAssocID="{BA287E32-8F82-49BB-A59A-83927E6E6E36}" presName="topConnNode2" presStyleLbl="node2" presStyleIdx="0" presStyleCnt="0"/>
      <dgm:spPr/>
    </dgm:pt>
    <dgm:pt modelId="{0E598009-6384-4E8D-B650-50D5360D8D40}" type="pres">
      <dgm:prSet presAssocID="{BA287E32-8F82-49BB-A59A-83927E6E6E36}" presName="hierChild4" presStyleCnt="0"/>
      <dgm:spPr/>
    </dgm:pt>
    <dgm:pt modelId="{35B0981A-0A7D-41F9-81F5-8E381C4E0CD0}" type="pres">
      <dgm:prSet presAssocID="{BA287E32-8F82-49BB-A59A-83927E6E6E36}" presName="hierChild5" presStyleCnt="0"/>
      <dgm:spPr/>
    </dgm:pt>
    <dgm:pt modelId="{0A9974E1-7EFA-422F-8B6B-805EACB7163D}" type="pres">
      <dgm:prSet presAssocID="{E6DC0081-124F-4883-AF54-2B7C2A09F171}" presName="Name28" presStyleLbl="parChTrans1D2" presStyleIdx="2" presStyleCnt="3"/>
      <dgm:spPr/>
    </dgm:pt>
    <dgm:pt modelId="{8A9A6FC1-F545-4979-AAE8-5DDD2D672BC3}" type="pres">
      <dgm:prSet presAssocID="{2357D5C6-2B68-46AA-8596-5737F3F6B624}" presName="hierRoot2" presStyleCnt="0">
        <dgm:presLayoutVars>
          <dgm:hierBranch val="init"/>
        </dgm:presLayoutVars>
      </dgm:prSet>
      <dgm:spPr/>
    </dgm:pt>
    <dgm:pt modelId="{30161AFF-8185-4124-9C13-20BF85410DAA}" type="pres">
      <dgm:prSet presAssocID="{2357D5C6-2B68-46AA-8596-5737F3F6B624}" presName="rootComposite2" presStyleCnt="0"/>
      <dgm:spPr/>
    </dgm:pt>
    <dgm:pt modelId="{7FEF2A58-E7F3-468C-9A65-D7E07AC4137B}" type="pres">
      <dgm:prSet presAssocID="{2357D5C6-2B68-46AA-8596-5737F3F6B624}" presName="rootText2" presStyleLbl="alignAcc1" presStyleIdx="0" presStyleCnt="0">
        <dgm:presLayoutVars>
          <dgm:chPref val="3"/>
        </dgm:presLayoutVars>
      </dgm:prSet>
      <dgm:spPr/>
    </dgm:pt>
    <dgm:pt modelId="{D9D6F658-46A1-454D-B4CF-B57A48D12DC2}" type="pres">
      <dgm:prSet presAssocID="{2357D5C6-2B68-46AA-8596-5737F3F6B624}" presName="topArc2" presStyleLbl="parChTrans1D1" presStyleIdx="6" presStyleCnt="8"/>
      <dgm:spPr/>
    </dgm:pt>
    <dgm:pt modelId="{CAB78719-5E29-4820-965B-ADFF49792EE2}" type="pres">
      <dgm:prSet presAssocID="{2357D5C6-2B68-46AA-8596-5737F3F6B624}" presName="bottomArc2" presStyleLbl="parChTrans1D1" presStyleIdx="7" presStyleCnt="8"/>
      <dgm:spPr/>
    </dgm:pt>
    <dgm:pt modelId="{FCFD746B-8E2A-4E05-8A6D-D132E85C1316}" type="pres">
      <dgm:prSet presAssocID="{2357D5C6-2B68-46AA-8596-5737F3F6B624}" presName="topConnNode2" presStyleLbl="node2" presStyleIdx="0" presStyleCnt="0"/>
      <dgm:spPr/>
    </dgm:pt>
    <dgm:pt modelId="{0733CA6A-23C1-45A3-B4D4-E16ECEA2E2B9}" type="pres">
      <dgm:prSet presAssocID="{2357D5C6-2B68-46AA-8596-5737F3F6B624}" presName="hierChild4" presStyleCnt="0"/>
      <dgm:spPr/>
    </dgm:pt>
    <dgm:pt modelId="{176D4AF5-AA41-4650-9EB1-AA269B6B0621}" type="pres">
      <dgm:prSet presAssocID="{2357D5C6-2B68-46AA-8596-5737F3F6B624}" presName="hierChild5" presStyleCnt="0"/>
      <dgm:spPr/>
    </dgm:pt>
    <dgm:pt modelId="{D9C6ACEB-445A-4C46-BCAC-5A6B9559899C}" type="pres">
      <dgm:prSet presAssocID="{F2B08506-E0D7-47BE-9D09-F6DAC582537A}" presName="hierChild3" presStyleCnt="0"/>
      <dgm:spPr/>
    </dgm:pt>
  </dgm:ptLst>
  <dgm:cxnLst>
    <dgm:cxn modelId="{B8DF3808-A544-480E-9ACE-9E6B62E14DB2}" type="presOf" srcId="{E8AF07E6-D974-40FC-BEA9-3AC992F21D80}" destId="{1C15F294-B377-4142-BA0D-7D4B9FF4D2CD}" srcOrd="0" destOrd="0" presId="urn:microsoft.com/office/officeart/2008/layout/HalfCircleOrganizationChart"/>
    <dgm:cxn modelId="{76CE550F-C578-43D7-80EA-A4454C2BB8CB}" type="presOf" srcId="{C7B42524-A943-4079-869D-AB6447A75140}" destId="{CD9EACAB-CE30-4875-A6B6-3CCE97C008F8}" srcOrd="1" destOrd="0" presId="urn:microsoft.com/office/officeart/2008/layout/HalfCircleOrganizationChart"/>
    <dgm:cxn modelId="{C5447516-B05E-431F-85F8-3B6340893D48}" srcId="{F2B08506-E0D7-47BE-9D09-F6DAC582537A}" destId="{C7B42524-A943-4079-869D-AB6447A75140}" srcOrd="0" destOrd="0" parTransId="{DC050532-2459-4ED6-9457-9240D9EA6025}" sibTransId="{1D31607B-7098-4355-93FE-B370CAA37E87}"/>
    <dgm:cxn modelId="{F68B0523-C21C-49DD-B4C7-5486BDB1AA03}" type="presOf" srcId="{E6DC0081-124F-4883-AF54-2B7C2A09F171}" destId="{0A9974E1-7EFA-422F-8B6B-805EACB7163D}" srcOrd="0" destOrd="0" presId="urn:microsoft.com/office/officeart/2008/layout/HalfCircleOrganizationChart"/>
    <dgm:cxn modelId="{6E855127-0D36-4B39-BA79-B7824DAF31F7}" type="presOf" srcId="{DC050532-2459-4ED6-9457-9240D9EA6025}" destId="{CD62E6EA-4A06-4C39-9C28-72949D396663}" srcOrd="0" destOrd="0" presId="urn:microsoft.com/office/officeart/2008/layout/HalfCircleOrganizationChart"/>
    <dgm:cxn modelId="{74293729-A30F-4E47-8499-9F773A45F50A}" srcId="{BBC83009-9C88-4EFE-8F47-5E8EC132BB1B}" destId="{F2B08506-E0D7-47BE-9D09-F6DAC582537A}" srcOrd="0" destOrd="0" parTransId="{BEB3FE6B-1A49-4D2F-9750-3C7D1729F12D}" sibTransId="{DDD812B1-594B-45A1-AAA6-6E3691F6A141}"/>
    <dgm:cxn modelId="{D40F162D-2DBF-4D18-B236-83441C3235C3}" type="presOf" srcId="{F2B08506-E0D7-47BE-9D09-F6DAC582537A}" destId="{D79FBB33-56A6-4A89-828B-6B3FDE38A1DF}" srcOrd="1" destOrd="0" presId="urn:microsoft.com/office/officeart/2008/layout/HalfCircleOrganizationChart"/>
    <dgm:cxn modelId="{C8F60930-A95A-4868-BCEC-AF3031B63ED4}" type="presOf" srcId="{BA287E32-8F82-49BB-A59A-83927E6E6E36}" destId="{3A9D262C-D0EF-4839-8F87-B4CED7E5BB68}" srcOrd="1" destOrd="0" presId="urn:microsoft.com/office/officeart/2008/layout/HalfCircleOrganizationChart"/>
    <dgm:cxn modelId="{3CBD2737-7212-44D6-9009-04D505218D24}" srcId="{F2B08506-E0D7-47BE-9D09-F6DAC582537A}" destId="{2357D5C6-2B68-46AA-8596-5737F3F6B624}" srcOrd="2" destOrd="0" parTransId="{E6DC0081-124F-4883-AF54-2B7C2A09F171}" sibTransId="{1BDD4F0E-D736-4FD6-94A3-5C468D62538B}"/>
    <dgm:cxn modelId="{1D01D939-5015-4FE0-AC94-249D1400E94E}" type="presOf" srcId="{C7B42524-A943-4079-869D-AB6447A75140}" destId="{8D43685C-B7FD-4896-9D31-9F773A485450}" srcOrd="0" destOrd="0" presId="urn:microsoft.com/office/officeart/2008/layout/HalfCircleOrganizationChart"/>
    <dgm:cxn modelId="{C27F687A-36E5-4BDF-8EDB-7E569290729F}" type="presOf" srcId="{F2B08506-E0D7-47BE-9D09-F6DAC582537A}" destId="{114408BF-D898-486A-923B-F52A1BB196DA}" srcOrd="0" destOrd="0" presId="urn:microsoft.com/office/officeart/2008/layout/HalfCircleOrganizationChart"/>
    <dgm:cxn modelId="{F063E29D-E8D3-4308-B3DE-8CA2901EC66E}" srcId="{F2B08506-E0D7-47BE-9D09-F6DAC582537A}" destId="{BA287E32-8F82-49BB-A59A-83927E6E6E36}" srcOrd="1" destOrd="0" parTransId="{E8AF07E6-D974-40FC-BEA9-3AC992F21D80}" sibTransId="{08C28A74-B564-4B61-9269-C0FD18EA0B05}"/>
    <dgm:cxn modelId="{FDFE77A1-CCF4-47B4-AF83-1675D837AC49}" type="presOf" srcId="{2357D5C6-2B68-46AA-8596-5737F3F6B624}" destId="{7FEF2A58-E7F3-468C-9A65-D7E07AC4137B}" srcOrd="0" destOrd="0" presId="urn:microsoft.com/office/officeart/2008/layout/HalfCircleOrganizationChart"/>
    <dgm:cxn modelId="{9A0BFDB3-77C6-40B6-BAD4-7A30057682F8}" type="presOf" srcId="{2357D5C6-2B68-46AA-8596-5737F3F6B624}" destId="{FCFD746B-8E2A-4E05-8A6D-D132E85C1316}" srcOrd="1" destOrd="0" presId="urn:microsoft.com/office/officeart/2008/layout/HalfCircleOrganizationChart"/>
    <dgm:cxn modelId="{A17D3FC9-BD0B-49DA-BE6B-FEA9E7A2A617}" type="presOf" srcId="{BBC83009-9C88-4EFE-8F47-5E8EC132BB1B}" destId="{FF565E73-5228-483C-A4CB-EF67EAC43701}" srcOrd="0" destOrd="0" presId="urn:microsoft.com/office/officeart/2008/layout/HalfCircleOrganizationChart"/>
    <dgm:cxn modelId="{BDC8D8EC-EFDB-4CB9-A4CD-9FD1FECAD4AA}" type="presOf" srcId="{BA287E32-8F82-49BB-A59A-83927E6E6E36}" destId="{FADEEE2E-C06D-4B5F-9BF1-63F99CBAB0A0}" srcOrd="0" destOrd="0" presId="urn:microsoft.com/office/officeart/2008/layout/HalfCircleOrganizationChart"/>
    <dgm:cxn modelId="{38EE0AFF-EA04-409D-BF87-0AEB3C0A923B}" type="presParOf" srcId="{FF565E73-5228-483C-A4CB-EF67EAC43701}" destId="{AB352BE0-3315-4273-9F71-1732FF0E9F82}" srcOrd="0" destOrd="0" presId="urn:microsoft.com/office/officeart/2008/layout/HalfCircleOrganizationChart"/>
    <dgm:cxn modelId="{892E92FA-215D-4A3C-A9D3-7126999DB184}" type="presParOf" srcId="{AB352BE0-3315-4273-9F71-1732FF0E9F82}" destId="{0DC73740-1BA4-4265-A5FF-A23D309FCA95}" srcOrd="0" destOrd="0" presId="urn:microsoft.com/office/officeart/2008/layout/HalfCircleOrganizationChart"/>
    <dgm:cxn modelId="{82D75675-89CC-40B2-B243-8FBE1B5662D7}" type="presParOf" srcId="{0DC73740-1BA4-4265-A5FF-A23D309FCA95}" destId="{114408BF-D898-486A-923B-F52A1BB196DA}" srcOrd="0" destOrd="0" presId="urn:microsoft.com/office/officeart/2008/layout/HalfCircleOrganizationChart"/>
    <dgm:cxn modelId="{8CC49FA4-FB18-4C0A-BFF3-2E5F4FB49F26}" type="presParOf" srcId="{0DC73740-1BA4-4265-A5FF-A23D309FCA95}" destId="{D94DBED8-DCE6-4D1E-AD55-D2569106D9ED}" srcOrd="1" destOrd="0" presId="urn:microsoft.com/office/officeart/2008/layout/HalfCircleOrganizationChart"/>
    <dgm:cxn modelId="{E1212C7C-2F47-431F-90CC-DA9E871E9F1E}" type="presParOf" srcId="{0DC73740-1BA4-4265-A5FF-A23D309FCA95}" destId="{A9F701F9-615C-4B01-83F4-9E36205AE33A}" srcOrd="2" destOrd="0" presId="urn:microsoft.com/office/officeart/2008/layout/HalfCircleOrganizationChart"/>
    <dgm:cxn modelId="{75582623-8A86-41AE-B9DB-EC6806766765}" type="presParOf" srcId="{0DC73740-1BA4-4265-A5FF-A23D309FCA95}" destId="{D79FBB33-56A6-4A89-828B-6B3FDE38A1DF}" srcOrd="3" destOrd="0" presId="urn:microsoft.com/office/officeart/2008/layout/HalfCircleOrganizationChart"/>
    <dgm:cxn modelId="{7E437C68-25F0-4A6A-9042-6E206C1A46EF}" type="presParOf" srcId="{AB352BE0-3315-4273-9F71-1732FF0E9F82}" destId="{01D72863-2D4B-4B0F-8861-80BC94FF84C7}" srcOrd="1" destOrd="0" presId="urn:microsoft.com/office/officeart/2008/layout/HalfCircleOrganizationChart"/>
    <dgm:cxn modelId="{D2E71E0D-188B-48B5-82AF-2CEBAF6156D7}" type="presParOf" srcId="{01D72863-2D4B-4B0F-8861-80BC94FF84C7}" destId="{CD62E6EA-4A06-4C39-9C28-72949D396663}" srcOrd="0" destOrd="0" presId="urn:microsoft.com/office/officeart/2008/layout/HalfCircleOrganizationChart"/>
    <dgm:cxn modelId="{6F868534-C724-4D04-8904-00E8C414D509}" type="presParOf" srcId="{01D72863-2D4B-4B0F-8861-80BC94FF84C7}" destId="{090CA43A-B746-495F-AAB9-C495B06D29DA}" srcOrd="1" destOrd="0" presId="urn:microsoft.com/office/officeart/2008/layout/HalfCircleOrganizationChart"/>
    <dgm:cxn modelId="{7C3544C2-FBB3-4EAC-93E9-188D1DB775CD}" type="presParOf" srcId="{090CA43A-B746-495F-AAB9-C495B06D29DA}" destId="{4F2A297D-8050-4EF5-9FAF-245651733CF1}" srcOrd="0" destOrd="0" presId="urn:microsoft.com/office/officeart/2008/layout/HalfCircleOrganizationChart"/>
    <dgm:cxn modelId="{90E92B90-7713-4085-9457-A2BF7980AD45}" type="presParOf" srcId="{4F2A297D-8050-4EF5-9FAF-245651733CF1}" destId="{8D43685C-B7FD-4896-9D31-9F773A485450}" srcOrd="0" destOrd="0" presId="urn:microsoft.com/office/officeart/2008/layout/HalfCircleOrganizationChart"/>
    <dgm:cxn modelId="{6E8FC99D-EA74-43D7-B7AD-C0596A785A5D}" type="presParOf" srcId="{4F2A297D-8050-4EF5-9FAF-245651733CF1}" destId="{8B8FA763-9253-45C3-B9AC-EEF8DC75988E}" srcOrd="1" destOrd="0" presId="urn:microsoft.com/office/officeart/2008/layout/HalfCircleOrganizationChart"/>
    <dgm:cxn modelId="{AF4AB8E2-A34F-4A57-8975-28F27D52E2EA}" type="presParOf" srcId="{4F2A297D-8050-4EF5-9FAF-245651733CF1}" destId="{B6F2B4BF-5577-4531-A3D0-BEE9631C738F}" srcOrd="2" destOrd="0" presId="urn:microsoft.com/office/officeart/2008/layout/HalfCircleOrganizationChart"/>
    <dgm:cxn modelId="{D7B622D7-EBE3-45EC-B09F-72674B686205}" type="presParOf" srcId="{4F2A297D-8050-4EF5-9FAF-245651733CF1}" destId="{CD9EACAB-CE30-4875-A6B6-3CCE97C008F8}" srcOrd="3" destOrd="0" presId="urn:microsoft.com/office/officeart/2008/layout/HalfCircleOrganizationChart"/>
    <dgm:cxn modelId="{309286E8-27A0-4354-B133-3500A9575D62}" type="presParOf" srcId="{090CA43A-B746-495F-AAB9-C495B06D29DA}" destId="{634C4484-5174-4B9A-999E-3ECF7C3F102D}" srcOrd="1" destOrd="0" presId="urn:microsoft.com/office/officeart/2008/layout/HalfCircleOrganizationChart"/>
    <dgm:cxn modelId="{D7965AAD-C3E2-4E9E-8BB6-303F46E2A45D}" type="presParOf" srcId="{090CA43A-B746-495F-AAB9-C495B06D29DA}" destId="{9AA69965-3B3C-4AC4-8E3C-6B82D18E3BD0}" srcOrd="2" destOrd="0" presId="urn:microsoft.com/office/officeart/2008/layout/HalfCircleOrganizationChart"/>
    <dgm:cxn modelId="{55520D93-E095-4AF2-A134-9D5DD10846DA}" type="presParOf" srcId="{01D72863-2D4B-4B0F-8861-80BC94FF84C7}" destId="{1C15F294-B377-4142-BA0D-7D4B9FF4D2CD}" srcOrd="2" destOrd="0" presId="urn:microsoft.com/office/officeart/2008/layout/HalfCircleOrganizationChart"/>
    <dgm:cxn modelId="{52A93464-5BF4-460B-B60E-3C59FE4377B6}" type="presParOf" srcId="{01D72863-2D4B-4B0F-8861-80BC94FF84C7}" destId="{B25D611D-B69C-4C60-B556-CCCA3902FEC6}" srcOrd="3" destOrd="0" presId="urn:microsoft.com/office/officeart/2008/layout/HalfCircleOrganizationChart"/>
    <dgm:cxn modelId="{3BB77E94-D82E-4AC5-AA30-0530B5B4C1A3}" type="presParOf" srcId="{B25D611D-B69C-4C60-B556-CCCA3902FEC6}" destId="{AC6B6C92-C399-4920-852D-10840F4C88BF}" srcOrd="0" destOrd="0" presId="urn:microsoft.com/office/officeart/2008/layout/HalfCircleOrganizationChart"/>
    <dgm:cxn modelId="{B54CDCA1-9153-4642-969C-D0BDF88DED1E}" type="presParOf" srcId="{AC6B6C92-C399-4920-852D-10840F4C88BF}" destId="{FADEEE2E-C06D-4B5F-9BF1-63F99CBAB0A0}" srcOrd="0" destOrd="0" presId="urn:microsoft.com/office/officeart/2008/layout/HalfCircleOrganizationChart"/>
    <dgm:cxn modelId="{B403A177-3F6D-4C78-BE71-29772D314243}" type="presParOf" srcId="{AC6B6C92-C399-4920-852D-10840F4C88BF}" destId="{202902EC-7371-4BE1-8EC5-C9E43DCD43F1}" srcOrd="1" destOrd="0" presId="urn:microsoft.com/office/officeart/2008/layout/HalfCircleOrganizationChart"/>
    <dgm:cxn modelId="{ED99A30E-77C1-471C-8D34-C9D757B09F22}" type="presParOf" srcId="{AC6B6C92-C399-4920-852D-10840F4C88BF}" destId="{6139E3DF-6742-42C1-95EF-CCFC59925AA3}" srcOrd="2" destOrd="0" presId="urn:microsoft.com/office/officeart/2008/layout/HalfCircleOrganizationChart"/>
    <dgm:cxn modelId="{D23E989F-E8C2-484A-9771-BEF7B2D68F51}" type="presParOf" srcId="{AC6B6C92-C399-4920-852D-10840F4C88BF}" destId="{3A9D262C-D0EF-4839-8F87-B4CED7E5BB68}" srcOrd="3" destOrd="0" presId="urn:microsoft.com/office/officeart/2008/layout/HalfCircleOrganizationChart"/>
    <dgm:cxn modelId="{26C81090-8628-4533-8BBA-3AC5CDB2F090}" type="presParOf" srcId="{B25D611D-B69C-4C60-B556-CCCA3902FEC6}" destId="{0E598009-6384-4E8D-B650-50D5360D8D40}" srcOrd="1" destOrd="0" presId="urn:microsoft.com/office/officeart/2008/layout/HalfCircleOrganizationChart"/>
    <dgm:cxn modelId="{6041AB47-9766-4206-8F3B-7E66D64D2748}" type="presParOf" srcId="{B25D611D-B69C-4C60-B556-CCCA3902FEC6}" destId="{35B0981A-0A7D-41F9-81F5-8E381C4E0CD0}" srcOrd="2" destOrd="0" presId="urn:microsoft.com/office/officeart/2008/layout/HalfCircleOrganizationChart"/>
    <dgm:cxn modelId="{D2BC523C-03A2-4B19-990A-25912E4A196C}" type="presParOf" srcId="{01D72863-2D4B-4B0F-8861-80BC94FF84C7}" destId="{0A9974E1-7EFA-422F-8B6B-805EACB7163D}" srcOrd="4" destOrd="0" presId="urn:microsoft.com/office/officeart/2008/layout/HalfCircleOrganizationChart"/>
    <dgm:cxn modelId="{1FAFA7D0-ED77-49F9-BAD6-DE9D74011747}" type="presParOf" srcId="{01D72863-2D4B-4B0F-8861-80BC94FF84C7}" destId="{8A9A6FC1-F545-4979-AAE8-5DDD2D672BC3}" srcOrd="5" destOrd="0" presId="urn:microsoft.com/office/officeart/2008/layout/HalfCircleOrganizationChart"/>
    <dgm:cxn modelId="{B3521784-B2C8-497F-B005-9FEE26E29192}" type="presParOf" srcId="{8A9A6FC1-F545-4979-AAE8-5DDD2D672BC3}" destId="{30161AFF-8185-4124-9C13-20BF85410DAA}" srcOrd="0" destOrd="0" presId="urn:microsoft.com/office/officeart/2008/layout/HalfCircleOrganizationChart"/>
    <dgm:cxn modelId="{304BB689-743A-4334-BD42-5DE48486EC32}" type="presParOf" srcId="{30161AFF-8185-4124-9C13-20BF85410DAA}" destId="{7FEF2A58-E7F3-468C-9A65-D7E07AC4137B}" srcOrd="0" destOrd="0" presId="urn:microsoft.com/office/officeart/2008/layout/HalfCircleOrganizationChart"/>
    <dgm:cxn modelId="{A6458E24-5E46-48D3-BCF5-D6991393520C}" type="presParOf" srcId="{30161AFF-8185-4124-9C13-20BF85410DAA}" destId="{D9D6F658-46A1-454D-B4CF-B57A48D12DC2}" srcOrd="1" destOrd="0" presId="urn:microsoft.com/office/officeart/2008/layout/HalfCircleOrganizationChart"/>
    <dgm:cxn modelId="{9E267B7A-6A10-493B-9A11-ACD325F9D62D}" type="presParOf" srcId="{30161AFF-8185-4124-9C13-20BF85410DAA}" destId="{CAB78719-5E29-4820-965B-ADFF49792EE2}" srcOrd="2" destOrd="0" presId="urn:microsoft.com/office/officeart/2008/layout/HalfCircleOrganizationChart"/>
    <dgm:cxn modelId="{AE6C2FE3-3B8E-4FE9-A9AC-FEEB0A070E40}" type="presParOf" srcId="{30161AFF-8185-4124-9C13-20BF85410DAA}" destId="{FCFD746B-8E2A-4E05-8A6D-D132E85C1316}" srcOrd="3" destOrd="0" presId="urn:microsoft.com/office/officeart/2008/layout/HalfCircleOrganizationChart"/>
    <dgm:cxn modelId="{B18402C1-7133-414B-8852-8E065A1615D7}" type="presParOf" srcId="{8A9A6FC1-F545-4979-AAE8-5DDD2D672BC3}" destId="{0733CA6A-23C1-45A3-B4D4-E16ECEA2E2B9}" srcOrd="1" destOrd="0" presId="urn:microsoft.com/office/officeart/2008/layout/HalfCircleOrganizationChart"/>
    <dgm:cxn modelId="{C93B947F-E7FD-49E3-8023-96249BB6D4CB}" type="presParOf" srcId="{8A9A6FC1-F545-4979-AAE8-5DDD2D672BC3}" destId="{176D4AF5-AA41-4650-9EB1-AA269B6B0621}" srcOrd="2" destOrd="0" presId="urn:microsoft.com/office/officeart/2008/layout/HalfCircleOrganizationChart"/>
    <dgm:cxn modelId="{9C7BD770-8D27-4C20-8C1F-9A7D2C4C622B}" type="presParOf" srcId="{AB352BE0-3315-4273-9F71-1732FF0E9F82}" destId="{D9C6ACEB-445A-4C46-BCAC-5A6B9559899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858126-5AF3-4B8D-93DC-D27ADEF80B2B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53748368-E00D-484C-8ED5-D2CD6E836592}">
      <dgm:prSet phldrT="[Текст]" custT="1"/>
      <dgm:spPr/>
      <dgm:t>
        <a:bodyPr/>
        <a:lstStyle/>
        <a:p>
          <a:r>
            <a:rPr lang="uk-UA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</a:p>
      </dgm:t>
    </dgm:pt>
    <dgm:pt modelId="{33524AEF-6880-4A05-9A1C-4BD6526B5D4A}" type="parTrans" cxnId="{0C3695B2-7347-4DD7-BF20-B0260ECB122E}">
      <dgm:prSet/>
      <dgm:spPr/>
      <dgm:t>
        <a:bodyPr/>
        <a:lstStyle/>
        <a:p>
          <a:endParaRPr lang="uk-UA"/>
        </a:p>
      </dgm:t>
    </dgm:pt>
    <dgm:pt modelId="{F17A2ABF-661D-4A23-B65F-675CFD9AAC05}" type="sibTrans" cxnId="{0C3695B2-7347-4DD7-BF20-B0260ECB122E}">
      <dgm:prSet/>
      <dgm:spPr/>
      <dgm:t>
        <a:bodyPr/>
        <a:lstStyle/>
        <a:p>
          <a:endParaRPr lang="uk-UA"/>
        </a:p>
      </dgm:t>
    </dgm:pt>
    <dgm:pt modelId="{816C00B6-17F2-4A3D-B1ED-1102B5D8FDDB}">
      <dgm:prSet custT="1"/>
      <dgm:spPr/>
      <dgm:t>
        <a:bodyPr/>
        <a:lstStyle/>
        <a:p>
          <a:r>
            <a:rPr lang="uk-UA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фрагментація</a:t>
          </a:r>
        </a:p>
      </dgm:t>
    </dgm:pt>
    <dgm:pt modelId="{C4857C8F-4E90-4E4A-86D6-E8C37078C731}" type="parTrans" cxnId="{4CE06A31-61C8-48C9-BB17-05CC04E5B103}">
      <dgm:prSet/>
      <dgm:spPr/>
      <dgm:t>
        <a:bodyPr/>
        <a:lstStyle/>
        <a:p>
          <a:endParaRPr lang="uk-UA"/>
        </a:p>
      </dgm:t>
    </dgm:pt>
    <dgm:pt modelId="{3BCCEA4E-CCC9-4924-9DC3-D632FCC56BE6}" type="sibTrans" cxnId="{4CE06A31-61C8-48C9-BB17-05CC04E5B103}">
      <dgm:prSet/>
      <dgm:spPr/>
      <dgm:t>
        <a:bodyPr/>
        <a:lstStyle/>
        <a:p>
          <a:endParaRPr lang="uk-UA"/>
        </a:p>
      </dgm:t>
    </dgm:pt>
    <dgm:pt modelId="{CD21833A-573B-4BD5-88B9-E6FCDF1645F2}">
      <dgm:prSet custT="1"/>
      <dgm:spPr/>
      <dgm:t>
        <a:bodyPr/>
        <a:lstStyle/>
        <a:p>
          <a:r>
            <a: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регіоналізація</a:t>
          </a:r>
        </a:p>
      </dgm:t>
    </dgm:pt>
    <dgm:pt modelId="{99ECD01E-470E-4CD2-A3A2-403CE675BE73}" type="parTrans" cxnId="{90D0A5DD-E704-4F09-A709-6848A814DF0F}">
      <dgm:prSet/>
      <dgm:spPr/>
      <dgm:t>
        <a:bodyPr/>
        <a:lstStyle/>
        <a:p>
          <a:endParaRPr lang="uk-UA"/>
        </a:p>
      </dgm:t>
    </dgm:pt>
    <dgm:pt modelId="{F9B10865-2026-41F6-AFC2-C8FFFA5BB26D}" type="sibTrans" cxnId="{90D0A5DD-E704-4F09-A709-6848A814DF0F}">
      <dgm:prSet/>
      <dgm:spPr/>
      <dgm:t>
        <a:bodyPr/>
        <a:lstStyle/>
        <a:p>
          <a:endParaRPr lang="uk-UA"/>
        </a:p>
      </dgm:t>
    </dgm:pt>
    <dgm:pt modelId="{9283A391-BA7F-4B3B-A8B1-08B454F77E9E}" type="pres">
      <dgm:prSet presAssocID="{9A858126-5AF3-4B8D-93DC-D27ADEF80B2B}" presName="Name0" presStyleCnt="0">
        <dgm:presLayoutVars>
          <dgm:dir/>
          <dgm:resizeHandles val="exact"/>
        </dgm:presLayoutVars>
      </dgm:prSet>
      <dgm:spPr/>
    </dgm:pt>
    <dgm:pt modelId="{F3D909C8-2073-4275-B82A-9AAD7B0C06FB}" type="pres">
      <dgm:prSet presAssocID="{53748368-E00D-484C-8ED5-D2CD6E836592}" presName="node" presStyleLbl="node1" presStyleIdx="0" presStyleCnt="3">
        <dgm:presLayoutVars>
          <dgm:bulletEnabled val="1"/>
        </dgm:presLayoutVars>
      </dgm:prSet>
      <dgm:spPr/>
    </dgm:pt>
    <dgm:pt modelId="{59CC0718-1CBA-41A5-A1E2-5A704530733E}" type="pres">
      <dgm:prSet presAssocID="{F17A2ABF-661D-4A23-B65F-675CFD9AAC05}" presName="sibTrans" presStyleLbl="sibTrans2D1" presStyleIdx="0" presStyleCnt="3"/>
      <dgm:spPr/>
    </dgm:pt>
    <dgm:pt modelId="{C21725BD-E3C8-4A2B-9330-BD0A7F1899BD}" type="pres">
      <dgm:prSet presAssocID="{F17A2ABF-661D-4A23-B65F-675CFD9AAC05}" presName="connectorText" presStyleLbl="sibTrans2D1" presStyleIdx="0" presStyleCnt="3"/>
      <dgm:spPr/>
    </dgm:pt>
    <dgm:pt modelId="{8D26C830-4ACD-4400-A3D1-F45C4A5DA7AE}" type="pres">
      <dgm:prSet presAssocID="{816C00B6-17F2-4A3D-B1ED-1102B5D8FDDB}" presName="node" presStyleLbl="node1" presStyleIdx="1" presStyleCnt="3" custScaleX="127675" custRadScaleRad="108547" custRadScaleInc="-4286">
        <dgm:presLayoutVars>
          <dgm:bulletEnabled val="1"/>
        </dgm:presLayoutVars>
      </dgm:prSet>
      <dgm:spPr/>
    </dgm:pt>
    <dgm:pt modelId="{739BDA0A-B60A-4388-8C2F-6411A2E1C97B}" type="pres">
      <dgm:prSet presAssocID="{3BCCEA4E-CCC9-4924-9DC3-D632FCC56BE6}" presName="sibTrans" presStyleLbl="sibTrans2D1" presStyleIdx="1" presStyleCnt="3"/>
      <dgm:spPr/>
    </dgm:pt>
    <dgm:pt modelId="{4E91802F-7C3D-4BF8-9051-7F21F816BD7C}" type="pres">
      <dgm:prSet presAssocID="{3BCCEA4E-CCC9-4924-9DC3-D632FCC56BE6}" presName="connectorText" presStyleLbl="sibTrans2D1" presStyleIdx="1" presStyleCnt="3"/>
      <dgm:spPr/>
    </dgm:pt>
    <dgm:pt modelId="{3D19861B-34FD-405F-8F5B-98BB0E945010}" type="pres">
      <dgm:prSet presAssocID="{CD21833A-573B-4BD5-88B9-E6FCDF1645F2}" presName="node" presStyleLbl="node1" presStyleIdx="2" presStyleCnt="3" custScaleX="120776" custRadScaleRad="109458" custRadScaleInc="4698">
        <dgm:presLayoutVars>
          <dgm:bulletEnabled val="1"/>
        </dgm:presLayoutVars>
      </dgm:prSet>
      <dgm:spPr/>
    </dgm:pt>
    <dgm:pt modelId="{AFCA9B28-C8F7-4189-B611-02DC43F8F72A}" type="pres">
      <dgm:prSet presAssocID="{F9B10865-2026-41F6-AFC2-C8FFFA5BB26D}" presName="sibTrans" presStyleLbl="sibTrans2D1" presStyleIdx="2" presStyleCnt="3"/>
      <dgm:spPr/>
    </dgm:pt>
    <dgm:pt modelId="{C5B47441-0BB8-4CE5-AD0C-82E80EE57106}" type="pres">
      <dgm:prSet presAssocID="{F9B10865-2026-41F6-AFC2-C8FFFA5BB26D}" presName="connectorText" presStyleLbl="sibTrans2D1" presStyleIdx="2" presStyleCnt="3"/>
      <dgm:spPr/>
    </dgm:pt>
  </dgm:ptLst>
  <dgm:cxnLst>
    <dgm:cxn modelId="{A9D1EA00-3155-46A9-BCEB-617D567BAD75}" type="presOf" srcId="{3BCCEA4E-CCC9-4924-9DC3-D632FCC56BE6}" destId="{739BDA0A-B60A-4388-8C2F-6411A2E1C97B}" srcOrd="0" destOrd="0" presId="urn:microsoft.com/office/officeart/2005/8/layout/cycle7"/>
    <dgm:cxn modelId="{5EEF6003-9CB6-4C01-87FB-47AB3FB738E4}" type="presOf" srcId="{F17A2ABF-661D-4A23-B65F-675CFD9AAC05}" destId="{C21725BD-E3C8-4A2B-9330-BD0A7F1899BD}" srcOrd="1" destOrd="0" presId="urn:microsoft.com/office/officeart/2005/8/layout/cycle7"/>
    <dgm:cxn modelId="{4CE06A31-61C8-48C9-BB17-05CC04E5B103}" srcId="{9A858126-5AF3-4B8D-93DC-D27ADEF80B2B}" destId="{816C00B6-17F2-4A3D-B1ED-1102B5D8FDDB}" srcOrd="1" destOrd="0" parTransId="{C4857C8F-4E90-4E4A-86D6-E8C37078C731}" sibTransId="{3BCCEA4E-CCC9-4924-9DC3-D632FCC56BE6}"/>
    <dgm:cxn modelId="{95256765-93A8-45A5-A957-513BC65DDDAA}" type="presOf" srcId="{816C00B6-17F2-4A3D-B1ED-1102B5D8FDDB}" destId="{8D26C830-4ACD-4400-A3D1-F45C4A5DA7AE}" srcOrd="0" destOrd="0" presId="urn:microsoft.com/office/officeart/2005/8/layout/cycle7"/>
    <dgm:cxn modelId="{93BB6C4C-A98B-499E-8CA2-6C3060E52ED5}" type="presOf" srcId="{F9B10865-2026-41F6-AFC2-C8FFFA5BB26D}" destId="{AFCA9B28-C8F7-4189-B611-02DC43F8F72A}" srcOrd="0" destOrd="0" presId="urn:microsoft.com/office/officeart/2005/8/layout/cycle7"/>
    <dgm:cxn modelId="{78C2837C-8023-4D17-A484-DBC51F91209E}" type="presOf" srcId="{9A858126-5AF3-4B8D-93DC-D27ADEF80B2B}" destId="{9283A391-BA7F-4B3B-A8B1-08B454F77E9E}" srcOrd="0" destOrd="0" presId="urn:microsoft.com/office/officeart/2005/8/layout/cycle7"/>
    <dgm:cxn modelId="{81F44680-6E07-400F-8272-A6A60AA9759B}" type="presOf" srcId="{CD21833A-573B-4BD5-88B9-E6FCDF1645F2}" destId="{3D19861B-34FD-405F-8F5B-98BB0E945010}" srcOrd="0" destOrd="0" presId="urn:microsoft.com/office/officeart/2005/8/layout/cycle7"/>
    <dgm:cxn modelId="{6D5D4785-2A75-4211-9C8D-4CCA54766151}" type="presOf" srcId="{F17A2ABF-661D-4A23-B65F-675CFD9AAC05}" destId="{59CC0718-1CBA-41A5-A1E2-5A704530733E}" srcOrd="0" destOrd="0" presId="urn:microsoft.com/office/officeart/2005/8/layout/cycle7"/>
    <dgm:cxn modelId="{0C3695B2-7347-4DD7-BF20-B0260ECB122E}" srcId="{9A858126-5AF3-4B8D-93DC-D27ADEF80B2B}" destId="{53748368-E00D-484C-8ED5-D2CD6E836592}" srcOrd="0" destOrd="0" parTransId="{33524AEF-6880-4A05-9A1C-4BD6526B5D4A}" sibTransId="{F17A2ABF-661D-4A23-B65F-675CFD9AAC05}"/>
    <dgm:cxn modelId="{B8DB2CCE-D0C0-4E63-A703-A7E6121B580E}" type="presOf" srcId="{53748368-E00D-484C-8ED5-D2CD6E836592}" destId="{F3D909C8-2073-4275-B82A-9AAD7B0C06FB}" srcOrd="0" destOrd="0" presId="urn:microsoft.com/office/officeart/2005/8/layout/cycle7"/>
    <dgm:cxn modelId="{21A769D0-88A4-4FBC-8CCE-F2B3D1499416}" type="presOf" srcId="{F9B10865-2026-41F6-AFC2-C8FFFA5BB26D}" destId="{C5B47441-0BB8-4CE5-AD0C-82E80EE57106}" srcOrd="1" destOrd="0" presId="urn:microsoft.com/office/officeart/2005/8/layout/cycle7"/>
    <dgm:cxn modelId="{90D0A5DD-E704-4F09-A709-6848A814DF0F}" srcId="{9A858126-5AF3-4B8D-93DC-D27ADEF80B2B}" destId="{CD21833A-573B-4BD5-88B9-E6FCDF1645F2}" srcOrd="2" destOrd="0" parTransId="{99ECD01E-470E-4CD2-A3A2-403CE675BE73}" sibTransId="{F9B10865-2026-41F6-AFC2-C8FFFA5BB26D}"/>
    <dgm:cxn modelId="{2AAFD9FF-17FA-457B-8CC5-78133B4C77B2}" type="presOf" srcId="{3BCCEA4E-CCC9-4924-9DC3-D632FCC56BE6}" destId="{4E91802F-7C3D-4BF8-9051-7F21F816BD7C}" srcOrd="1" destOrd="0" presId="urn:microsoft.com/office/officeart/2005/8/layout/cycle7"/>
    <dgm:cxn modelId="{9135BF44-3388-47B0-B1D7-4740560F5C05}" type="presParOf" srcId="{9283A391-BA7F-4B3B-A8B1-08B454F77E9E}" destId="{F3D909C8-2073-4275-B82A-9AAD7B0C06FB}" srcOrd="0" destOrd="0" presId="urn:microsoft.com/office/officeart/2005/8/layout/cycle7"/>
    <dgm:cxn modelId="{404E59B0-5F8A-42A6-B0C6-E885CE1BC85A}" type="presParOf" srcId="{9283A391-BA7F-4B3B-A8B1-08B454F77E9E}" destId="{59CC0718-1CBA-41A5-A1E2-5A704530733E}" srcOrd="1" destOrd="0" presId="urn:microsoft.com/office/officeart/2005/8/layout/cycle7"/>
    <dgm:cxn modelId="{1E440CF1-4612-48A1-9C21-8299E9CC935E}" type="presParOf" srcId="{59CC0718-1CBA-41A5-A1E2-5A704530733E}" destId="{C21725BD-E3C8-4A2B-9330-BD0A7F1899BD}" srcOrd="0" destOrd="0" presId="urn:microsoft.com/office/officeart/2005/8/layout/cycle7"/>
    <dgm:cxn modelId="{C5AC3208-FDB6-44AC-802D-44D3725F635A}" type="presParOf" srcId="{9283A391-BA7F-4B3B-A8B1-08B454F77E9E}" destId="{8D26C830-4ACD-4400-A3D1-F45C4A5DA7AE}" srcOrd="2" destOrd="0" presId="urn:microsoft.com/office/officeart/2005/8/layout/cycle7"/>
    <dgm:cxn modelId="{E23C86A9-3641-474C-A641-A879AC295952}" type="presParOf" srcId="{9283A391-BA7F-4B3B-A8B1-08B454F77E9E}" destId="{739BDA0A-B60A-4388-8C2F-6411A2E1C97B}" srcOrd="3" destOrd="0" presId="urn:microsoft.com/office/officeart/2005/8/layout/cycle7"/>
    <dgm:cxn modelId="{D0998397-E786-4BDD-921F-F9DB32720355}" type="presParOf" srcId="{739BDA0A-B60A-4388-8C2F-6411A2E1C97B}" destId="{4E91802F-7C3D-4BF8-9051-7F21F816BD7C}" srcOrd="0" destOrd="0" presId="urn:microsoft.com/office/officeart/2005/8/layout/cycle7"/>
    <dgm:cxn modelId="{D6BD3DB3-5444-4229-8D96-C8458BBD01C0}" type="presParOf" srcId="{9283A391-BA7F-4B3B-A8B1-08B454F77E9E}" destId="{3D19861B-34FD-405F-8F5B-98BB0E945010}" srcOrd="4" destOrd="0" presId="urn:microsoft.com/office/officeart/2005/8/layout/cycle7"/>
    <dgm:cxn modelId="{F32E91C5-776E-47FC-AA5F-97AB14E7AC16}" type="presParOf" srcId="{9283A391-BA7F-4B3B-A8B1-08B454F77E9E}" destId="{AFCA9B28-C8F7-4189-B611-02DC43F8F72A}" srcOrd="5" destOrd="0" presId="urn:microsoft.com/office/officeart/2005/8/layout/cycle7"/>
    <dgm:cxn modelId="{809A5FA7-741F-4DD2-A503-0E087A011F46}" type="presParOf" srcId="{AFCA9B28-C8F7-4189-B611-02DC43F8F72A}" destId="{C5B47441-0BB8-4CE5-AD0C-82E80EE5710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345710-6ADA-4DF4-A33A-EF2D26F865C8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FFB9FA40-214B-4A38-AB7A-A6EBEF67FF09}">
      <dgm:prSet phldrT="[Текст]" custT="1"/>
      <dgm:spPr/>
      <dgm:t>
        <a:bodyPr/>
        <a:lstStyle/>
        <a:p>
          <a:r>
            <a:rPr lang="uk-UA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</a:p>
      </dgm:t>
    </dgm:pt>
    <dgm:pt modelId="{58041A8C-76F8-414A-9EF4-5EB28BD13991}" type="parTrans" cxnId="{9D5B0668-25EE-4A79-9550-63FDB8AD4D1E}">
      <dgm:prSet/>
      <dgm:spPr/>
      <dgm:t>
        <a:bodyPr/>
        <a:lstStyle/>
        <a:p>
          <a:endParaRPr lang="uk-UA"/>
        </a:p>
      </dgm:t>
    </dgm:pt>
    <dgm:pt modelId="{65FED834-AE80-4190-9D59-7BE06DCBC574}" type="sibTrans" cxnId="{9D5B0668-25EE-4A79-9550-63FDB8AD4D1E}">
      <dgm:prSet/>
      <dgm:spPr/>
      <dgm:t>
        <a:bodyPr/>
        <a:lstStyle/>
        <a:p>
          <a:endParaRPr lang="uk-UA"/>
        </a:p>
      </dgm:t>
    </dgm:pt>
    <dgm:pt modelId="{5599CA1C-5FF1-400B-955A-126B0A7F85BD}">
      <dgm:prSet custT="1"/>
      <dgm:spPr/>
      <dgm:t>
        <a:bodyPr/>
        <a:lstStyle/>
        <a:p>
          <a:r>
            <a:rPr lang="uk-UA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Фрагментація</a:t>
          </a:r>
        </a:p>
      </dgm:t>
    </dgm:pt>
    <dgm:pt modelId="{5FDBD90C-C08C-46C6-96BF-E67638BD524E}" type="parTrans" cxnId="{5D6E0C1D-6E21-4856-8431-78927ED6ACAA}">
      <dgm:prSet/>
      <dgm:spPr/>
      <dgm:t>
        <a:bodyPr/>
        <a:lstStyle/>
        <a:p>
          <a:endParaRPr lang="uk-UA"/>
        </a:p>
      </dgm:t>
    </dgm:pt>
    <dgm:pt modelId="{DEA0969B-40B1-4F6E-9258-F7CE4F82D95E}" type="sibTrans" cxnId="{5D6E0C1D-6E21-4856-8431-78927ED6ACAA}">
      <dgm:prSet/>
      <dgm:spPr/>
      <dgm:t>
        <a:bodyPr/>
        <a:lstStyle/>
        <a:p>
          <a:endParaRPr lang="uk-UA"/>
        </a:p>
      </dgm:t>
    </dgm:pt>
    <dgm:pt modelId="{A773B227-779E-4A72-B139-03680435BA4D}">
      <dgm:prSet custT="1"/>
      <dgm:spPr/>
      <dgm:t>
        <a:bodyPr/>
        <a:lstStyle/>
        <a:p>
          <a:r>
            <a:rPr lang="uk-UA" sz="32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Регіоналізація</a:t>
          </a:r>
        </a:p>
      </dgm:t>
    </dgm:pt>
    <dgm:pt modelId="{ABBDCB6A-E16D-4663-9D36-EAF74A303371}" type="parTrans" cxnId="{205730CA-0CFD-46D8-BDB4-C42CB2170E2A}">
      <dgm:prSet/>
      <dgm:spPr/>
      <dgm:t>
        <a:bodyPr/>
        <a:lstStyle/>
        <a:p>
          <a:endParaRPr lang="uk-UA"/>
        </a:p>
      </dgm:t>
    </dgm:pt>
    <dgm:pt modelId="{FED11BAC-63C1-4E04-B49E-BB47E861466C}" type="sibTrans" cxnId="{205730CA-0CFD-46D8-BDB4-C42CB2170E2A}">
      <dgm:prSet/>
      <dgm:spPr/>
      <dgm:t>
        <a:bodyPr/>
        <a:lstStyle/>
        <a:p>
          <a:endParaRPr lang="uk-UA"/>
        </a:p>
      </dgm:t>
    </dgm:pt>
    <dgm:pt modelId="{8EA6F81D-DBEB-45B2-BDBC-16ACC689BCED}">
      <dgm:prSet phldrT="[Текст]"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зближення політичної, економічної, правової, духовно-культурної систем декількох держав і регіонів у процесі традиційного міждержавного співробітництва</a:t>
          </a:r>
        </a:p>
      </dgm:t>
    </dgm:pt>
    <dgm:pt modelId="{E0C76E04-1B0A-490B-B709-47BB6B0E75FB}" type="parTrans" cxnId="{5A24B2AA-C6FD-4AC6-AB6F-E2ACCEE7E9B2}">
      <dgm:prSet/>
      <dgm:spPr/>
      <dgm:t>
        <a:bodyPr/>
        <a:lstStyle/>
        <a:p>
          <a:endParaRPr lang="uk-UA"/>
        </a:p>
      </dgm:t>
    </dgm:pt>
    <dgm:pt modelId="{C4C7519C-9F48-40EC-8E10-667796D58239}" type="sibTrans" cxnId="{5A24B2AA-C6FD-4AC6-AB6F-E2ACCEE7E9B2}">
      <dgm:prSet/>
      <dgm:spPr/>
      <dgm:t>
        <a:bodyPr/>
        <a:lstStyle/>
        <a:p>
          <a:endParaRPr lang="uk-UA"/>
        </a:p>
      </dgm:t>
    </dgm:pt>
    <dgm:pt modelId="{1DAA45D6-4F31-47DD-B7BF-3C6077C5ACDC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делегування державою реалізації своїх національних інтересів у геоекономічному просторі транснаціональним компаніям</a:t>
          </a:r>
        </a:p>
      </dgm:t>
    </dgm:pt>
    <dgm:pt modelId="{94855F28-E6E1-406D-B6EA-AFCDE07DE051}" type="parTrans" cxnId="{363197B4-C4FD-4E88-8C31-941C6FE311F5}">
      <dgm:prSet/>
      <dgm:spPr/>
      <dgm:t>
        <a:bodyPr/>
        <a:lstStyle/>
        <a:p>
          <a:endParaRPr lang="uk-UA"/>
        </a:p>
      </dgm:t>
    </dgm:pt>
    <dgm:pt modelId="{AF3B9A7D-0AE9-44E7-A578-B07EA93AAAF7}" type="sibTrans" cxnId="{363197B4-C4FD-4E88-8C31-941C6FE311F5}">
      <dgm:prSet/>
      <dgm:spPr/>
      <dgm:t>
        <a:bodyPr/>
        <a:lstStyle/>
        <a:p>
          <a:endParaRPr lang="uk-UA"/>
        </a:p>
      </dgm:t>
    </dgm:pt>
    <dgm:pt modelId="{D7D3BD8F-B8D1-4869-B433-BE68C1429159}">
      <dgm:prSet custT="1"/>
      <dgm:spPr/>
      <dgm:t>
        <a:bodyPr/>
        <a:lstStyle/>
        <a:p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надає потужного кумулятивного ефекту формуванню світових полюсів економічного і технологічного розвитку, на основі яких у подальшому відбувається інтеграція на більш високих рівнях</a:t>
          </a:r>
        </a:p>
      </dgm:t>
    </dgm:pt>
    <dgm:pt modelId="{7FB13765-2C93-4E99-A581-3968BFA4590A}" type="parTrans" cxnId="{9C02C299-1D91-4985-9C34-ABF5D8818A69}">
      <dgm:prSet/>
      <dgm:spPr/>
      <dgm:t>
        <a:bodyPr/>
        <a:lstStyle/>
        <a:p>
          <a:endParaRPr lang="uk-UA"/>
        </a:p>
      </dgm:t>
    </dgm:pt>
    <dgm:pt modelId="{892CD4A4-7389-4D3D-B04F-0021A8752E17}" type="sibTrans" cxnId="{9C02C299-1D91-4985-9C34-ABF5D8818A69}">
      <dgm:prSet/>
      <dgm:spPr/>
      <dgm:t>
        <a:bodyPr/>
        <a:lstStyle/>
        <a:p>
          <a:endParaRPr lang="uk-UA"/>
        </a:p>
      </dgm:t>
    </dgm:pt>
    <dgm:pt modelId="{5961632B-EA40-466B-B29B-24D301897D56}" type="pres">
      <dgm:prSet presAssocID="{0C345710-6ADA-4DF4-A33A-EF2D26F865C8}" presName="Name0" presStyleCnt="0">
        <dgm:presLayoutVars>
          <dgm:dir/>
          <dgm:animLvl val="lvl"/>
          <dgm:resizeHandles val="exact"/>
        </dgm:presLayoutVars>
      </dgm:prSet>
      <dgm:spPr/>
    </dgm:pt>
    <dgm:pt modelId="{983E2EF4-B8AF-4155-9084-7A05269557FB}" type="pres">
      <dgm:prSet presAssocID="{FFB9FA40-214B-4A38-AB7A-A6EBEF67FF09}" presName="composite" presStyleCnt="0"/>
      <dgm:spPr/>
    </dgm:pt>
    <dgm:pt modelId="{D3222431-A01C-4B0A-A3E2-414187A5776D}" type="pres">
      <dgm:prSet presAssocID="{FFB9FA40-214B-4A38-AB7A-A6EBEF67FF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3F3B9BA-0B89-40B2-9B21-71975D4CEE9F}" type="pres">
      <dgm:prSet presAssocID="{FFB9FA40-214B-4A38-AB7A-A6EBEF67FF09}" presName="desTx" presStyleLbl="alignAccFollowNode1" presStyleIdx="0" presStyleCnt="3">
        <dgm:presLayoutVars>
          <dgm:bulletEnabled val="1"/>
        </dgm:presLayoutVars>
      </dgm:prSet>
      <dgm:spPr/>
    </dgm:pt>
    <dgm:pt modelId="{69EC02BC-85D2-47AE-A4FD-B8C9B6ABFDB3}" type="pres">
      <dgm:prSet presAssocID="{65FED834-AE80-4190-9D59-7BE06DCBC574}" presName="space" presStyleCnt="0"/>
      <dgm:spPr/>
    </dgm:pt>
    <dgm:pt modelId="{046701BA-03AB-4C93-B8D0-9D197F755A44}" type="pres">
      <dgm:prSet presAssocID="{5599CA1C-5FF1-400B-955A-126B0A7F85BD}" presName="composite" presStyleCnt="0"/>
      <dgm:spPr/>
    </dgm:pt>
    <dgm:pt modelId="{32688DC2-19C7-4B86-85E5-2E5D4CEFC853}" type="pres">
      <dgm:prSet presAssocID="{5599CA1C-5FF1-400B-955A-126B0A7F85B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BC56665-1F05-451E-B566-B708A847AD60}" type="pres">
      <dgm:prSet presAssocID="{5599CA1C-5FF1-400B-955A-126B0A7F85BD}" presName="desTx" presStyleLbl="alignAccFollowNode1" presStyleIdx="1" presStyleCnt="3">
        <dgm:presLayoutVars>
          <dgm:bulletEnabled val="1"/>
        </dgm:presLayoutVars>
      </dgm:prSet>
      <dgm:spPr/>
    </dgm:pt>
    <dgm:pt modelId="{099E6EA6-2013-4137-95FC-1B55A7CCE593}" type="pres">
      <dgm:prSet presAssocID="{DEA0969B-40B1-4F6E-9258-F7CE4F82D95E}" presName="space" presStyleCnt="0"/>
      <dgm:spPr/>
    </dgm:pt>
    <dgm:pt modelId="{A269B685-D270-4A27-8FC4-751457F552A2}" type="pres">
      <dgm:prSet presAssocID="{A773B227-779E-4A72-B139-03680435BA4D}" presName="composite" presStyleCnt="0"/>
      <dgm:spPr/>
    </dgm:pt>
    <dgm:pt modelId="{57B053C8-DA33-4503-840E-C9B1B760279E}" type="pres">
      <dgm:prSet presAssocID="{A773B227-779E-4A72-B139-03680435BA4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D7CA17A-47C7-4A8E-BF87-13676F29CB81}" type="pres">
      <dgm:prSet presAssocID="{A773B227-779E-4A72-B139-03680435BA4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D6E0C1D-6E21-4856-8431-78927ED6ACAA}" srcId="{0C345710-6ADA-4DF4-A33A-EF2D26F865C8}" destId="{5599CA1C-5FF1-400B-955A-126B0A7F85BD}" srcOrd="1" destOrd="0" parTransId="{5FDBD90C-C08C-46C6-96BF-E67638BD524E}" sibTransId="{DEA0969B-40B1-4F6E-9258-F7CE4F82D95E}"/>
    <dgm:cxn modelId="{DF963133-E504-4EB4-BF98-3DDBDEEE7C1B}" type="presOf" srcId="{0C345710-6ADA-4DF4-A33A-EF2D26F865C8}" destId="{5961632B-EA40-466B-B29B-24D301897D56}" srcOrd="0" destOrd="0" presId="urn:microsoft.com/office/officeart/2005/8/layout/hList1"/>
    <dgm:cxn modelId="{FCABE333-410A-41A5-8AE7-B63A12DA21BC}" type="presOf" srcId="{FFB9FA40-214B-4A38-AB7A-A6EBEF67FF09}" destId="{D3222431-A01C-4B0A-A3E2-414187A5776D}" srcOrd="0" destOrd="0" presId="urn:microsoft.com/office/officeart/2005/8/layout/hList1"/>
    <dgm:cxn modelId="{00A23444-4C7F-47BB-AD20-7CD8105CE94D}" type="presOf" srcId="{D7D3BD8F-B8D1-4869-B433-BE68C1429159}" destId="{1D7CA17A-47C7-4A8E-BF87-13676F29CB81}" srcOrd="0" destOrd="0" presId="urn:microsoft.com/office/officeart/2005/8/layout/hList1"/>
    <dgm:cxn modelId="{9D5B0668-25EE-4A79-9550-63FDB8AD4D1E}" srcId="{0C345710-6ADA-4DF4-A33A-EF2D26F865C8}" destId="{FFB9FA40-214B-4A38-AB7A-A6EBEF67FF09}" srcOrd="0" destOrd="0" parTransId="{58041A8C-76F8-414A-9EF4-5EB28BD13991}" sibTransId="{65FED834-AE80-4190-9D59-7BE06DCBC574}"/>
    <dgm:cxn modelId="{F12BC187-3326-4A47-A058-D5AB1E1642E0}" type="presOf" srcId="{5599CA1C-5FF1-400B-955A-126B0A7F85BD}" destId="{32688DC2-19C7-4B86-85E5-2E5D4CEFC853}" srcOrd="0" destOrd="0" presId="urn:microsoft.com/office/officeart/2005/8/layout/hList1"/>
    <dgm:cxn modelId="{9C02C299-1D91-4985-9C34-ABF5D8818A69}" srcId="{A773B227-779E-4A72-B139-03680435BA4D}" destId="{D7D3BD8F-B8D1-4869-B433-BE68C1429159}" srcOrd="0" destOrd="0" parTransId="{7FB13765-2C93-4E99-A581-3968BFA4590A}" sibTransId="{892CD4A4-7389-4D3D-B04F-0021A8752E17}"/>
    <dgm:cxn modelId="{5AFD7E9F-BC28-41D2-A2B1-51027A151B2B}" type="presOf" srcId="{A773B227-779E-4A72-B139-03680435BA4D}" destId="{57B053C8-DA33-4503-840E-C9B1B760279E}" srcOrd="0" destOrd="0" presId="urn:microsoft.com/office/officeart/2005/8/layout/hList1"/>
    <dgm:cxn modelId="{83942EA6-622E-4127-9601-80ADA44E7108}" type="presOf" srcId="{1DAA45D6-4F31-47DD-B7BF-3C6077C5ACDC}" destId="{2BC56665-1F05-451E-B566-B708A847AD60}" srcOrd="0" destOrd="0" presId="urn:microsoft.com/office/officeart/2005/8/layout/hList1"/>
    <dgm:cxn modelId="{5A24B2AA-C6FD-4AC6-AB6F-E2ACCEE7E9B2}" srcId="{FFB9FA40-214B-4A38-AB7A-A6EBEF67FF09}" destId="{8EA6F81D-DBEB-45B2-BDBC-16ACC689BCED}" srcOrd="0" destOrd="0" parTransId="{E0C76E04-1B0A-490B-B709-47BB6B0E75FB}" sibTransId="{C4C7519C-9F48-40EC-8E10-667796D58239}"/>
    <dgm:cxn modelId="{363197B4-C4FD-4E88-8C31-941C6FE311F5}" srcId="{5599CA1C-5FF1-400B-955A-126B0A7F85BD}" destId="{1DAA45D6-4F31-47DD-B7BF-3C6077C5ACDC}" srcOrd="0" destOrd="0" parTransId="{94855F28-E6E1-406D-B6EA-AFCDE07DE051}" sibTransId="{AF3B9A7D-0AE9-44E7-A578-B07EA93AAAF7}"/>
    <dgm:cxn modelId="{100601C7-0CE9-4683-BA43-9497B0939BF3}" type="presOf" srcId="{8EA6F81D-DBEB-45B2-BDBC-16ACC689BCED}" destId="{03F3B9BA-0B89-40B2-9B21-71975D4CEE9F}" srcOrd="0" destOrd="0" presId="urn:microsoft.com/office/officeart/2005/8/layout/hList1"/>
    <dgm:cxn modelId="{205730CA-0CFD-46D8-BDB4-C42CB2170E2A}" srcId="{0C345710-6ADA-4DF4-A33A-EF2D26F865C8}" destId="{A773B227-779E-4A72-B139-03680435BA4D}" srcOrd="2" destOrd="0" parTransId="{ABBDCB6A-E16D-4663-9D36-EAF74A303371}" sibTransId="{FED11BAC-63C1-4E04-B49E-BB47E861466C}"/>
    <dgm:cxn modelId="{A9BD856A-03B0-4EE8-9DC7-B887C217E8C9}" type="presParOf" srcId="{5961632B-EA40-466B-B29B-24D301897D56}" destId="{983E2EF4-B8AF-4155-9084-7A05269557FB}" srcOrd="0" destOrd="0" presId="urn:microsoft.com/office/officeart/2005/8/layout/hList1"/>
    <dgm:cxn modelId="{6BBA4EB3-9EE8-4336-995F-43277BD87917}" type="presParOf" srcId="{983E2EF4-B8AF-4155-9084-7A05269557FB}" destId="{D3222431-A01C-4B0A-A3E2-414187A5776D}" srcOrd="0" destOrd="0" presId="urn:microsoft.com/office/officeart/2005/8/layout/hList1"/>
    <dgm:cxn modelId="{F4F3240F-4A6C-460F-B109-1E910826509B}" type="presParOf" srcId="{983E2EF4-B8AF-4155-9084-7A05269557FB}" destId="{03F3B9BA-0B89-40B2-9B21-71975D4CEE9F}" srcOrd="1" destOrd="0" presId="urn:microsoft.com/office/officeart/2005/8/layout/hList1"/>
    <dgm:cxn modelId="{334DA4BD-6565-409F-8C56-F331DEFCAE18}" type="presParOf" srcId="{5961632B-EA40-466B-B29B-24D301897D56}" destId="{69EC02BC-85D2-47AE-A4FD-B8C9B6ABFDB3}" srcOrd="1" destOrd="0" presId="urn:microsoft.com/office/officeart/2005/8/layout/hList1"/>
    <dgm:cxn modelId="{306C5E58-131F-4A28-BA04-B72B8E11C1B4}" type="presParOf" srcId="{5961632B-EA40-466B-B29B-24D301897D56}" destId="{046701BA-03AB-4C93-B8D0-9D197F755A44}" srcOrd="2" destOrd="0" presId="urn:microsoft.com/office/officeart/2005/8/layout/hList1"/>
    <dgm:cxn modelId="{B9416B16-D3DE-47DF-87E8-F3BBF22D39FE}" type="presParOf" srcId="{046701BA-03AB-4C93-B8D0-9D197F755A44}" destId="{32688DC2-19C7-4B86-85E5-2E5D4CEFC853}" srcOrd="0" destOrd="0" presId="urn:microsoft.com/office/officeart/2005/8/layout/hList1"/>
    <dgm:cxn modelId="{12EC5BD8-F208-4F5E-B94A-4508F58EDE90}" type="presParOf" srcId="{046701BA-03AB-4C93-B8D0-9D197F755A44}" destId="{2BC56665-1F05-451E-B566-B708A847AD60}" srcOrd="1" destOrd="0" presId="urn:microsoft.com/office/officeart/2005/8/layout/hList1"/>
    <dgm:cxn modelId="{5FCDA2E8-8C39-46DF-85CF-642E15A4C43B}" type="presParOf" srcId="{5961632B-EA40-466B-B29B-24D301897D56}" destId="{099E6EA6-2013-4137-95FC-1B55A7CCE593}" srcOrd="3" destOrd="0" presId="urn:microsoft.com/office/officeart/2005/8/layout/hList1"/>
    <dgm:cxn modelId="{EC6BA734-EDB8-4FBF-B2F8-767D6976D09F}" type="presParOf" srcId="{5961632B-EA40-466B-B29B-24D301897D56}" destId="{A269B685-D270-4A27-8FC4-751457F552A2}" srcOrd="4" destOrd="0" presId="urn:microsoft.com/office/officeart/2005/8/layout/hList1"/>
    <dgm:cxn modelId="{FA8226B0-A69E-46EF-ABFB-9C0543530BDC}" type="presParOf" srcId="{A269B685-D270-4A27-8FC4-751457F552A2}" destId="{57B053C8-DA33-4503-840E-C9B1B760279E}" srcOrd="0" destOrd="0" presId="urn:microsoft.com/office/officeart/2005/8/layout/hList1"/>
    <dgm:cxn modelId="{664D24C4-DEDC-45EF-9E37-88090CB3613E}" type="presParOf" srcId="{A269B685-D270-4A27-8FC4-751457F552A2}" destId="{1D7CA17A-47C7-4A8E-BF87-13676F29CB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1B74F6-36BE-4BC3-BB04-5556E8ADC880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</dgm:pt>
    <dgm:pt modelId="{EDAC4F54-0F32-4652-99D1-FCD24DAB9408}">
      <dgm:prSet custT="1"/>
      <dgm:spPr/>
      <dgm:t>
        <a:bodyPr/>
        <a:lstStyle/>
        <a:p>
          <a:r>
            <a:rPr lang="uk-UA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Тенденції сучасного правового розвитку</a:t>
          </a:r>
        </a:p>
      </dgm:t>
    </dgm:pt>
    <dgm:pt modelId="{F3B1442B-2350-488E-872C-8FF0C893FDF6}" type="parTrans" cxnId="{D9346969-7488-480D-9937-E59E26130145}">
      <dgm:prSet/>
      <dgm:spPr/>
      <dgm:t>
        <a:bodyPr/>
        <a:lstStyle/>
        <a:p>
          <a:endParaRPr lang="ru-RU"/>
        </a:p>
      </dgm:t>
    </dgm:pt>
    <dgm:pt modelId="{CA55410B-2B6C-42DD-B547-417BECE9FC8B}" type="sibTrans" cxnId="{D9346969-7488-480D-9937-E59E26130145}">
      <dgm:prSet/>
      <dgm:spPr/>
      <dgm:t>
        <a:bodyPr/>
        <a:lstStyle/>
        <a:p>
          <a:endParaRPr lang="ru-RU"/>
        </a:p>
      </dgm:t>
    </dgm:pt>
    <dgm:pt modelId="{B51426E3-AEF9-40AC-96D0-596D615C2A8C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Сучасні правові тенденції, що охоплюють стійкі закономірності в масштабі світового співтовариства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58C627-2B51-48EA-A9D6-CC71C7B1C1E4}" type="parTrans" cxnId="{348E43A4-14CD-4657-AC7D-0B41217FAED3}">
      <dgm:prSet/>
      <dgm:spPr/>
      <dgm:t>
        <a:bodyPr/>
        <a:lstStyle/>
        <a:p>
          <a:endParaRPr lang="ru-RU"/>
        </a:p>
      </dgm:t>
    </dgm:pt>
    <dgm:pt modelId="{6E6DE5CC-0CA4-416D-97E4-69EEBAD17EA6}" type="sibTrans" cxnId="{348E43A4-14CD-4657-AC7D-0B41217FAED3}">
      <dgm:prSet/>
      <dgm:spPr/>
      <dgm:t>
        <a:bodyPr/>
        <a:lstStyle/>
        <a:p>
          <a:endParaRPr lang="ru-RU"/>
        </a:p>
      </dgm:t>
    </dgm:pt>
    <dgm:pt modelId="{B2599B04-9523-4BDD-A3CD-3322DEB39EC1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Однорідні процеси і тенденції в межах основних правових сімей з їх загальними світоглядними та юридичними джерелами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D336F-64ED-4F5A-92A4-D543C7C7C07D}" type="parTrans" cxnId="{55652729-EDB0-4511-B81C-AF2F36D4D2B2}">
      <dgm:prSet/>
      <dgm:spPr/>
      <dgm:t>
        <a:bodyPr/>
        <a:lstStyle/>
        <a:p>
          <a:endParaRPr lang="ru-RU"/>
        </a:p>
      </dgm:t>
    </dgm:pt>
    <dgm:pt modelId="{F7006B2E-C9DB-4859-83D8-A3A0AF92BC22}" type="sibTrans" cxnId="{55652729-EDB0-4511-B81C-AF2F36D4D2B2}">
      <dgm:prSet/>
      <dgm:spPr/>
      <dgm:t>
        <a:bodyPr/>
        <a:lstStyle/>
        <a:p>
          <a:endParaRPr lang="ru-RU"/>
        </a:p>
      </dgm:t>
    </dgm:pt>
    <dgm:pt modelId="{19BA071F-94FD-49AE-B1A2-D4F959245E32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Тенденції погодженого правового розвитку в рамках міждержавних об’єднань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4B7F8-57FF-44A8-A70F-FF50131BEC84}" type="parTrans" cxnId="{E3D5A26E-6319-405B-83A0-D6842E75BD24}">
      <dgm:prSet/>
      <dgm:spPr/>
      <dgm:t>
        <a:bodyPr/>
        <a:lstStyle/>
        <a:p>
          <a:endParaRPr lang="ru-RU"/>
        </a:p>
      </dgm:t>
    </dgm:pt>
    <dgm:pt modelId="{3F012BE9-44E9-4327-8E66-0F7376EF9D6C}" type="sibTrans" cxnId="{E3D5A26E-6319-405B-83A0-D6842E75BD24}">
      <dgm:prSet/>
      <dgm:spPr/>
      <dgm:t>
        <a:bodyPr/>
        <a:lstStyle/>
        <a:p>
          <a:endParaRPr lang="ru-RU"/>
        </a:p>
      </dgm:t>
    </dgm:pt>
    <dgm:pt modelId="{ADBE99F0-9705-4817-B4CA-AA5C7DDCA6EE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Регіональні тенденції правового співробітництва держав і зближення їх національних законодавств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D8971-5AB3-4B36-9F8A-7C93E9F45460}" type="parTrans" cxnId="{0CBC0D95-8FA9-4DFB-A91F-0D18B4033457}">
      <dgm:prSet/>
      <dgm:spPr/>
      <dgm:t>
        <a:bodyPr/>
        <a:lstStyle/>
        <a:p>
          <a:endParaRPr lang="ru-RU"/>
        </a:p>
      </dgm:t>
    </dgm:pt>
    <dgm:pt modelId="{BFE66D18-426D-4B6E-826E-2D9062454758}" type="sibTrans" cxnId="{0CBC0D95-8FA9-4DFB-A91F-0D18B4033457}">
      <dgm:prSet/>
      <dgm:spPr/>
      <dgm:t>
        <a:bodyPr/>
        <a:lstStyle/>
        <a:p>
          <a:endParaRPr lang="ru-RU"/>
        </a:p>
      </dgm:t>
    </dgm:pt>
    <dgm:pt modelId="{45476232-9D73-4DBF-9D23-B6BC10A30DB0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Локальні тенденції різноманітного правового розвитку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A0097-1A1D-48E7-A541-EB48AC08029A}" type="parTrans" cxnId="{52108A1B-AA60-42EB-9E78-E0F18016F19B}">
      <dgm:prSet/>
      <dgm:spPr/>
      <dgm:t>
        <a:bodyPr/>
        <a:lstStyle/>
        <a:p>
          <a:endParaRPr lang="ru-RU"/>
        </a:p>
      </dgm:t>
    </dgm:pt>
    <dgm:pt modelId="{7A4796B9-2983-4719-A462-21E45E7EE565}" type="sibTrans" cxnId="{52108A1B-AA60-42EB-9E78-E0F18016F19B}">
      <dgm:prSet/>
      <dgm:spPr/>
      <dgm:t>
        <a:bodyPr/>
        <a:lstStyle/>
        <a:p>
          <a:endParaRPr lang="ru-RU"/>
        </a:p>
      </dgm:t>
    </dgm:pt>
    <dgm:pt modelId="{5D81BA17-A0AC-4E1C-ADFF-153AA1A0939E}" type="pres">
      <dgm:prSet presAssocID="{6E1B74F6-36BE-4BC3-BB04-5556E8ADC880}" presName="linear" presStyleCnt="0">
        <dgm:presLayoutVars>
          <dgm:dir/>
          <dgm:animLvl val="lvl"/>
          <dgm:resizeHandles val="exact"/>
        </dgm:presLayoutVars>
      </dgm:prSet>
      <dgm:spPr/>
    </dgm:pt>
    <dgm:pt modelId="{47DDE645-64FE-4EEB-A0E3-76FA3E8DC694}" type="pres">
      <dgm:prSet presAssocID="{EDAC4F54-0F32-4652-99D1-FCD24DAB9408}" presName="parentLin" presStyleCnt="0"/>
      <dgm:spPr/>
    </dgm:pt>
    <dgm:pt modelId="{A4BB679F-E6AE-4F03-92C9-D822AB400FB6}" type="pres">
      <dgm:prSet presAssocID="{EDAC4F54-0F32-4652-99D1-FCD24DAB9408}" presName="parentLeftMargin" presStyleLbl="node1" presStyleIdx="0" presStyleCnt="1"/>
      <dgm:spPr/>
    </dgm:pt>
    <dgm:pt modelId="{5EE4C808-0C6A-4AE3-A444-30FFBCCF03BE}" type="pres">
      <dgm:prSet presAssocID="{EDAC4F54-0F32-4652-99D1-FCD24DAB9408}" presName="parentText" presStyleLbl="node1" presStyleIdx="0" presStyleCnt="1" custScaleX="109454" custScaleY="208233">
        <dgm:presLayoutVars>
          <dgm:chMax val="0"/>
          <dgm:bulletEnabled val="1"/>
        </dgm:presLayoutVars>
      </dgm:prSet>
      <dgm:spPr/>
    </dgm:pt>
    <dgm:pt modelId="{46A396DB-E283-4720-BDFE-C0A91D697C61}" type="pres">
      <dgm:prSet presAssocID="{EDAC4F54-0F32-4652-99D1-FCD24DAB9408}" presName="negativeSpace" presStyleCnt="0"/>
      <dgm:spPr/>
    </dgm:pt>
    <dgm:pt modelId="{3D17BCE7-891E-4B30-8482-581BE525C9D8}" type="pres">
      <dgm:prSet presAssocID="{EDAC4F54-0F32-4652-99D1-FCD24DAB940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0D0AD05-3B48-419D-9066-7AAC2717352E}" type="presOf" srcId="{B2599B04-9523-4BDD-A3CD-3322DEB39EC1}" destId="{3D17BCE7-891E-4B30-8482-581BE525C9D8}" srcOrd="0" destOrd="1" presId="urn:microsoft.com/office/officeart/2005/8/layout/list1"/>
    <dgm:cxn modelId="{52108A1B-AA60-42EB-9E78-E0F18016F19B}" srcId="{EDAC4F54-0F32-4652-99D1-FCD24DAB9408}" destId="{45476232-9D73-4DBF-9D23-B6BC10A30DB0}" srcOrd="4" destOrd="0" parTransId="{2A0A0097-1A1D-48E7-A541-EB48AC08029A}" sibTransId="{7A4796B9-2983-4719-A462-21E45E7EE565}"/>
    <dgm:cxn modelId="{55652729-EDB0-4511-B81C-AF2F36D4D2B2}" srcId="{EDAC4F54-0F32-4652-99D1-FCD24DAB9408}" destId="{B2599B04-9523-4BDD-A3CD-3322DEB39EC1}" srcOrd="1" destOrd="0" parTransId="{DCCD336F-64ED-4F5A-92A4-D543C7C7C07D}" sibTransId="{F7006B2E-C9DB-4859-83D8-A3A0AF92BC22}"/>
    <dgm:cxn modelId="{0EED7B34-85EB-4226-B83A-D243761B62A9}" type="presOf" srcId="{B51426E3-AEF9-40AC-96D0-596D615C2A8C}" destId="{3D17BCE7-891E-4B30-8482-581BE525C9D8}" srcOrd="0" destOrd="0" presId="urn:microsoft.com/office/officeart/2005/8/layout/list1"/>
    <dgm:cxn modelId="{8F99BA37-403E-420C-AAF8-75B689146F7A}" type="presOf" srcId="{6E1B74F6-36BE-4BC3-BB04-5556E8ADC880}" destId="{5D81BA17-A0AC-4E1C-ADFF-153AA1A0939E}" srcOrd="0" destOrd="0" presId="urn:microsoft.com/office/officeart/2005/8/layout/list1"/>
    <dgm:cxn modelId="{4D91D13E-F041-4346-AE96-0B3C16AD99C5}" type="presOf" srcId="{EDAC4F54-0F32-4652-99D1-FCD24DAB9408}" destId="{5EE4C808-0C6A-4AE3-A444-30FFBCCF03BE}" srcOrd="1" destOrd="0" presId="urn:microsoft.com/office/officeart/2005/8/layout/list1"/>
    <dgm:cxn modelId="{95DF4147-3C14-4F52-8B6A-2B21AC9E6447}" type="presOf" srcId="{45476232-9D73-4DBF-9D23-B6BC10A30DB0}" destId="{3D17BCE7-891E-4B30-8482-581BE525C9D8}" srcOrd="0" destOrd="4" presId="urn:microsoft.com/office/officeart/2005/8/layout/list1"/>
    <dgm:cxn modelId="{D9346969-7488-480D-9937-E59E26130145}" srcId="{6E1B74F6-36BE-4BC3-BB04-5556E8ADC880}" destId="{EDAC4F54-0F32-4652-99D1-FCD24DAB9408}" srcOrd="0" destOrd="0" parTransId="{F3B1442B-2350-488E-872C-8FF0C893FDF6}" sibTransId="{CA55410B-2B6C-42DD-B547-417BECE9FC8B}"/>
    <dgm:cxn modelId="{A5160E4B-C84C-4A52-99C1-3990D59EF7D1}" type="presOf" srcId="{ADBE99F0-9705-4817-B4CA-AA5C7DDCA6EE}" destId="{3D17BCE7-891E-4B30-8482-581BE525C9D8}" srcOrd="0" destOrd="3" presId="urn:microsoft.com/office/officeart/2005/8/layout/list1"/>
    <dgm:cxn modelId="{E3D5A26E-6319-405B-83A0-D6842E75BD24}" srcId="{EDAC4F54-0F32-4652-99D1-FCD24DAB9408}" destId="{19BA071F-94FD-49AE-B1A2-D4F959245E32}" srcOrd="2" destOrd="0" parTransId="{F7B4B7F8-57FF-44A8-A70F-FF50131BEC84}" sibTransId="{3F012BE9-44E9-4327-8E66-0F7376EF9D6C}"/>
    <dgm:cxn modelId="{0CBC0D95-8FA9-4DFB-A91F-0D18B4033457}" srcId="{EDAC4F54-0F32-4652-99D1-FCD24DAB9408}" destId="{ADBE99F0-9705-4817-B4CA-AA5C7DDCA6EE}" srcOrd="3" destOrd="0" parTransId="{DA2D8971-5AB3-4B36-9F8A-7C93E9F45460}" sibTransId="{BFE66D18-426D-4B6E-826E-2D9062454758}"/>
    <dgm:cxn modelId="{05C88C9E-49B3-4E1E-A6FF-5610A2CAD1BA}" type="presOf" srcId="{EDAC4F54-0F32-4652-99D1-FCD24DAB9408}" destId="{A4BB679F-E6AE-4F03-92C9-D822AB400FB6}" srcOrd="0" destOrd="0" presId="urn:microsoft.com/office/officeart/2005/8/layout/list1"/>
    <dgm:cxn modelId="{348E43A4-14CD-4657-AC7D-0B41217FAED3}" srcId="{EDAC4F54-0F32-4652-99D1-FCD24DAB9408}" destId="{B51426E3-AEF9-40AC-96D0-596D615C2A8C}" srcOrd="0" destOrd="0" parTransId="{6B58C627-2B51-48EA-A9D6-CC71C7B1C1E4}" sibTransId="{6E6DE5CC-0CA4-416D-97E4-69EEBAD17EA6}"/>
    <dgm:cxn modelId="{96A141C6-4AFA-4F84-9D48-2C0E3B384819}" type="presOf" srcId="{19BA071F-94FD-49AE-B1A2-D4F959245E32}" destId="{3D17BCE7-891E-4B30-8482-581BE525C9D8}" srcOrd="0" destOrd="2" presId="urn:microsoft.com/office/officeart/2005/8/layout/list1"/>
    <dgm:cxn modelId="{2DC0D879-C75D-42AC-9565-B0170D41494B}" type="presParOf" srcId="{5D81BA17-A0AC-4E1C-ADFF-153AA1A0939E}" destId="{47DDE645-64FE-4EEB-A0E3-76FA3E8DC694}" srcOrd="0" destOrd="0" presId="urn:microsoft.com/office/officeart/2005/8/layout/list1"/>
    <dgm:cxn modelId="{CA4D43AE-B286-442F-98B0-D54DEFC650E6}" type="presParOf" srcId="{47DDE645-64FE-4EEB-A0E3-76FA3E8DC694}" destId="{A4BB679F-E6AE-4F03-92C9-D822AB400FB6}" srcOrd="0" destOrd="0" presId="urn:microsoft.com/office/officeart/2005/8/layout/list1"/>
    <dgm:cxn modelId="{79FE38E6-7E62-4A85-92E7-CBF28B63DF50}" type="presParOf" srcId="{47DDE645-64FE-4EEB-A0E3-76FA3E8DC694}" destId="{5EE4C808-0C6A-4AE3-A444-30FFBCCF03BE}" srcOrd="1" destOrd="0" presId="urn:microsoft.com/office/officeart/2005/8/layout/list1"/>
    <dgm:cxn modelId="{CE4E7B89-7B2A-4F25-9C77-30F623BFD10E}" type="presParOf" srcId="{5D81BA17-A0AC-4E1C-ADFF-153AA1A0939E}" destId="{46A396DB-E283-4720-BDFE-C0A91D697C61}" srcOrd="1" destOrd="0" presId="urn:microsoft.com/office/officeart/2005/8/layout/list1"/>
    <dgm:cxn modelId="{CA624480-DBF5-4E96-BADB-58B1C97D2D6A}" type="presParOf" srcId="{5D81BA17-A0AC-4E1C-ADFF-153AA1A0939E}" destId="{3D17BCE7-891E-4B30-8482-581BE525C9D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E96815-7ACD-42C2-B7A2-189F343ECA41}" type="doc">
      <dgm:prSet loTypeId="urn:microsoft.com/office/officeart/2005/8/layout/orgChart1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AB1F3B7A-8B83-46CE-9D34-90B85F055F58}">
      <dgm:prSet phldrT="[Текст]" custT="1"/>
      <dgm:spPr/>
      <dgm:t>
        <a:bodyPr/>
        <a:lstStyle/>
        <a:p>
          <a:r>
            <a: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Глобалізаційні процеси</a:t>
          </a:r>
          <a:r>
            <a:rPr lang="uk-UA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у світі сприяють формуванню міждержавних і наднаціональних правових систем, до яких відносяться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D271E2-1D9C-4DD3-B915-D33D43F14A6C}" type="parTrans" cxnId="{23494556-4155-455D-A698-8B893921C3E4}">
      <dgm:prSet/>
      <dgm:spPr/>
      <dgm:t>
        <a:bodyPr/>
        <a:lstStyle/>
        <a:p>
          <a:endParaRPr lang="ru-RU"/>
        </a:p>
      </dgm:t>
    </dgm:pt>
    <dgm:pt modelId="{8AD50D84-7738-4505-9DAC-965431A14DFE}" type="sibTrans" cxnId="{23494556-4155-455D-A698-8B893921C3E4}">
      <dgm:prSet/>
      <dgm:spPr/>
      <dgm:t>
        <a:bodyPr/>
        <a:lstStyle/>
        <a:p>
          <a:endParaRPr lang="ru-RU"/>
        </a:p>
      </dgm:t>
    </dgm:pt>
    <dgm:pt modelId="{4341F5A2-9485-4A9F-9383-663ADE02F18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правова система  Ради Європи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748CA-EFBA-46CB-87AA-4B87D364DB67}" type="parTrans" cxnId="{6BF55A62-3EBA-4B7F-9F8D-027C84462C88}">
      <dgm:prSet/>
      <dgm:spPr/>
      <dgm:t>
        <a:bodyPr/>
        <a:lstStyle/>
        <a:p>
          <a:endParaRPr lang="ru-RU"/>
        </a:p>
      </dgm:t>
    </dgm:pt>
    <dgm:pt modelId="{D2C9FFC9-F118-4CDA-B191-E7BBDD025898}" type="sibTrans" cxnId="{6BF55A62-3EBA-4B7F-9F8D-027C84462C88}">
      <dgm:prSet/>
      <dgm:spPr/>
      <dgm:t>
        <a:bodyPr/>
        <a:lstStyle/>
        <a:p>
          <a:endParaRPr lang="ru-RU"/>
        </a:p>
      </dgm:t>
    </dgm:pt>
    <dgm:pt modelId="{C31B7736-8F49-4ED3-B61E-0C85D2DABE0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правова система  Європейського Союзу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8B5C9-BF9A-4161-83A5-4CCEB0D1EC27}" type="parTrans" cxnId="{9AECD3C2-894E-4098-A30A-DC24E7A181B1}">
      <dgm:prSet/>
      <dgm:spPr/>
      <dgm:t>
        <a:bodyPr/>
        <a:lstStyle/>
        <a:p>
          <a:endParaRPr lang="ru-RU"/>
        </a:p>
      </dgm:t>
    </dgm:pt>
    <dgm:pt modelId="{C82EF1DA-BF67-4963-AE9C-11325F8A9D3C}" type="sibTrans" cxnId="{9AECD3C2-894E-4098-A30A-DC24E7A181B1}">
      <dgm:prSet/>
      <dgm:spPr/>
      <dgm:t>
        <a:bodyPr/>
        <a:lstStyle/>
        <a:p>
          <a:endParaRPr lang="ru-RU"/>
        </a:p>
      </dgm:t>
    </dgm:pt>
    <dgm:pt modelId="{5E2DEA6B-E576-4F86-9343-265AE4EC9495}" type="pres">
      <dgm:prSet presAssocID="{D2E96815-7ACD-42C2-B7A2-189F343ECA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801387-C6DF-41B6-BB1E-8CC9D4107462}" type="pres">
      <dgm:prSet presAssocID="{AB1F3B7A-8B83-46CE-9D34-90B85F055F58}" presName="hierRoot1" presStyleCnt="0">
        <dgm:presLayoutVars>
          <dgm:hierBranch val="init"/>
        </dgm:presLayoutVars>
      </dgm:prSet>
      <dgm:spPr/>
    </dgm:pt>
    <dgm:pt modelId="{F9D0DA0E-7341-437F-84D1-23E86D884653}" type="pres">
      <dgm:prSet presAssocID="{AB1F3B7A-8B83-46CE-9D34-90B85F055F58}" presName="rootComposite1" presStyleCnt="0"/>
      <dgm:spPr/>
    </dgm:pt>
    <dgm:pt modelId="{E045AF72-5D84-4C99-9C51-8AE356D93087}" type="pres">
      <dgm:prSet presAssocID="{AB1F3B7A-8B83-46CE-9D34-90B85F055F58}" presName="rootText1" presStyleLbl="node0" presStyleIdx="0" presStyleCnt="1" custScaleX="274403">
        <dgm:presLayoutVars>
          <dgm:chPref val="3"/>
        </dgm:presLayoutVars>
      </dgm:prSet>
      <dgm:spPr/>
    </dgm:pt>
    <dgm:pt modelId="{02453B22-0E55-4407-BF8D-8CF748E3C321}" type="pres">
      <dgm:prSet presAssocID="{AB1F3B7A-8B83-46CE-9D34-90B85F055F58}" presName="rootConnector1" presStyleLbl="node1" presStyleIdx="0" presStyleCnt="0"/>
      <dgm:spPr/>
    </dgm:pt>
    <dgm:pt modelId="{12C9085F-CC09-4D32-8C0D-4A8EBF4704CE}" type="pres">
      <dgm:prSet presAssocID="{AB1F3B7A-8B83-46CE-9D34-90B85F055F58}" presName="hierChild2" presStyleCnt="0"/>
      <dgm:spPr/>
    </dgm:pt>
    <dgm:pt modelId="{DEED0912-EC9B-4AE1-8A92-F70B3A6D9B10}" type="pres">
      <dgm:prSet presAssocID="{8F1748CA-EFBA-46CB-87AA-4B87D364DB67}" presName="Name37" presStyleLbl="parChTrans1D2" presStyleIdx="0" presStyleCnt="2"/>
      <dgm:spPr/>
    </dgm:pt>
    <dgm:pt modelId="{4EAF9383-A2F6-4185-A53D-C81CFB1555D2}" type="pres">
      <dgm:prSet presAssocID="{4341F5A2-9485-4A9F-9383-663ADE02F187}" presName="hierRoot2" presStyleCnt="0">
        <dgm:presLayoutVars>
          <dgm:hierBranch val="init"/>
        </dgm:presLayoutVars>
      </dgm:prSet>
      <dgm:spPr/>
    </dgm:pt>
    <dgm:pt modelId="{29A43B4B-C4F7-4FF4-A9AE-DE2C390F4169}" type="pres">
      <dgm:prSet presAssocID="{4341F5A2-9485-4A9F-9383-663ADE02F187}" presName="rootComposite" presStyleCnt="0"/>
      <dgm:spPr/>
    </dgm:pt>
    <dgm:pt modelId="{87DAB048-61E3-4A0A-97A1-919BA88EB4CF}" type="pres">
      <dgm:prSet presAssocID="{4341F5A2-9485-4A9F-9383-663ADE02F187}" presName="rootText" presStyleLbl="node2" presStyleIdx="0" presStyleCnt="2" custScaleY="78458">
        <dgm:presLayoutVars>
          <dgm:chPref val="3"/>
        </dgm:presLayoutVars>
      </dgm:prSet>
      <dgm:spPr/>
    </dgm:pt>
    <dgm:pt modelId="{4C7944B3-A0A6-48CA-BD96-E5D5D5FB300E}" type="pres">
      <dgm:prSet presAssocID="{4341F5A2-9485-4A9F-9383-663ADE02F187}" presName="rootConnector" presStyleLbl="node2" presStyleIdx="0" presStyleCnt="2"/>
      <dgm:spPr/>
    </dgm:pt>
    <dgm:pt modelId="{8E4D398C-79A6-44F3-BA5A-D419040EF798}" type="pres">
      <dgm:prSet presAssocID="{4341F5A2-9485-4A9F-9383-663ADE02F187}" presName="hierChild4" presStyleCnt="0"/>
      <dgm:spPr/>
    </dgm:pt>
    <dgm:pt modelId="{16B6300D-E378-4E46-878C-2693D2992A57}" type="pres">
      <dgm:prSet presAssocID="{4341F5A2-9485-4A9F-9383-663ADE02F187}" presName="hierChild5" presStyleCnt="0"/>
      <dgm:spPr/>
    </dgm:pt>
    <dgm:pt modelId="{86F19F36-E85E-4440-B63B-F1C9B586C0CF}" type="pres">
      <dgm:prSet presAssocID="{C438B5C9-BF9A-4161-83A5-4CCEB0D1EC27}" presName="Name37" presStyleLbl="parChTrans1D2" presStyleIdx="1" presStyleCnt="2"/>
      <dgm:spPr/>
    </dgm:pt>
    <dgm:pt modelId="{DF8F7410-7FA7-4545-B984-33CEF016D9C1}" type="pres">
      <dgm:prSet presAssocID="{C31B7736-8F49-4ED3-B61E-0C85D2DABE0B}" presName="hierRoot2" presStyleCnt="0">
        <dgm:presLayoutVars>
          <dgm:hierBranch val="init"/>
        </dgm:presLayoutVars>
      </dgm:prSet>
      <dgm:spPr/>
    </dgm:pt>
    <dgm:pt modelId="{BA77AE12-A734-4D8E-B514-C414C2A640DA}" type="pres">
      <dgm:prSet presAssocID="{C31B7736-8F49-4ED3-B61E-0C85D2DABE0B}" presName="rootComposite" presStyleCnt="0"/>
      <dgm:spPr/>
    </dgm:pt>
    <dgm:pt modelId="{4C1B8040-A4ED-4904-9338-D83904E8EFC1}" type="pres">
      <dgm:prSet presAssocID="{C31B7736-8F49-4ED3-B61E-0C85D2DABE0B}" presName="rootText" presStyleLbl="node2" presStyleIdx="1" presStyleCnt="2" custScaleY="78458">
        <dgm:presLayoutVars>
          <dgm:chPref val="3"/>
        </dgm:presLayoutVars>
      </dgm:prSet>
      <dgm:spPr/>
    </dgm:pt>
    <dgm:pt modelId="{724C2C84-C796-4BA5-9038-9DE3B5398614}" type="pres">
      <dgm:prSet presAssocID="{C31B7736-8F49-4ED3-B61E-0C85D2DABE0B}" presName="rootConnector" presStyleLbl="node2" presStyleIdx="1" presStyleCnt="2"/>
      <dgm:spPr/>
    </dgm:pt>
    <dgm:pt modelId="{1E3CA3D3-8A6D-4E0A-8A6E-2A14217473BE}" type="pres">
      <dgm:prSet presAssocID="{C31B7736-8F49-4ED3-B61E-0C85D2DABE0B}" presName="hierChild4" presStyleCnt="0"/>
      <dgm:spPr/>
    </dgm:pt>
    <dgm:pt modelId="{21C71A31-05F7-48F1-9935-50FBEB840FE7}" type="pres">
      <dgm:prSet presAssocID="{C31B7736-8F49-4ED3-B61E-0C85D2DABE0B}" presName="hierChild5" presStyleCnt="0"/>
      <dgm:spPr/>
    </dgm:pt>
    <dgm:pt modelId="{481AF89B-6E6B-4CD0-9D34-9B485400FFD0}" type="pres">
      <dgm:prSet presAssocID="{AB1F3B7A-8B83-46CE-9D34-90B85F055F58}" presName="hierChild3" presStyleCnt="0"/>
      <dgm:spPr/>
    </dgm:pt>
  </dgm:ptLst>
  <dgm:cxnLst>
    <dgm:cxn modelId="{DB5ECE01-4AAA-48DF-A962-042289DB2A94}" type="presOf" srcId="{C31B7736-8F49-4ED3-B61E-0C85D2DABE0B}" destId="{724C2C84-C796-4BA5-9038-9DE3B5398614}" srcOrd="1" destOrd="0" presId="urn:microsoft.com/office/officeart/2005/8/layout/orgChart1"/>
    <dgm:cxn modelId="{6BF55A62-3EBA-4B7F-9F8D-027C84462C88}" srcId="{AB1F3B7A-8B83-46CE-9D34-90B85F055F58}" destId="{4341F5A2-9485-4A9F-9383-663ADE02F187}" srcOrd="0" destOrd="0" parTransId="{8F1748CA-EFBA-46CB-87AA-4B87D364DB67}" sibTransId="{D2C9FFC9-F118-4CDA-B191-E7BBDD025898}"/>
    <dgm:cxn modelId="{DCDC9365-F454-4B89-9CBC-9940E7C048D0}" type="presOf" srcId="{D2E96815-7ACD-42C2-B7A2-189F343ECA41}" destId="{5E2DEA6B-E576-4F86-9343-265AE4EC9495}" srcOrd="0" destOrd="0" presId="urn:microsoft.com/office/officeart/2005/8/layout/orgChart1"/>
    <dgm:cxn modelId="{2854324B-2A40-4605-9E48-36B88D8AA015}" type="presOf" srcId="{C438B5C9-BF9A-4161-83A5-4CCEB0D1EC27}" destId="{86F19F36-E85E-4440-B63B-F1C9B586C0CF}" srcOrd="0" destOrd="0" presId="urn:microsoft.com/office/officeart/2005/8/layout/orgChart1"/>
    <dgm:cxn modelId="{ED50B071-5FED-48C1-B6C6-A6E998882687}" type="presOf" srcId="{AB1F3B7A-8B83-46CE-9D34-90B85F055F58}" destId="{02453B22-0E55-4407-BF8D-8CF748E3C321}" srcOrd="1" destOrd="0" presId="urn:microsoft.com/office/officeart/2005/8/layout/orgChart1"/>
    <dgm:cxn modelId="{D9564873-A01A-4156-8525-AFEFFF479610}" type="presOf" srcId="{C31B7736-8F49-4ED3-B61E-0C85D2DABE0B}" destId="{4C1B8040-A4ED-4904-9338-D83904E8EFC1}" srcOrd="0" destOrd="0" presId="urn:microsoft.com/office/officeart/2005/8/layout/orgChart1"/>
    <dgm:cxn modelId="{23494556-4155-455D-A698-8B893921C3E4}" srcId="{D2E96815-7ACD-42C2-B7A2-189F343ECA41}" destId="{AB1F3B7A-8B83-46CE-9D34-90B85F055F58}" srcOrd="0" destOrd="0" parTransId="{B9D271E2-1D9C-4DD3-B915-D33D43F14A6C}" sibTransId="{8AD50D84-7738-4505-9DAC-965431A14DFE}"/>
    <dgm:cxn modelId="{D6B9907A-16ED-4AF7-A1CA-F1C89C141FD4}" type="presOf" srcId="{4341F5A2-9485-4A9F-9383-663ADE02F187}" destId="{87DAB048-61E3-4A0A-97A1-919BA88EB4CF}" srcOrd="0" destOrd="0" presId="urn:microsoft.com/office/officeart/2005/8/layout/orgChart1"/>
    <dgm:cxn modelId="{9AECD3C2-894E-4098-A30A-DC24E7A181B1}" srcId="{AB1F3B7A-8B83-46CE-9D34-90B85F055F58}" destId="{C31B7736-8F49-4ED3-B61E-0C85D2DABE0B}" srcOrd="1" destOrd="0" parTransId="{C438B5C9-BF9A-4161-83A5-4CCEB0D1EC27}" sibTransId="{C82EF1DA-BF67-4963-AE9C-11325F8A9D3C}"/>
    <dgm:cxn modelId="{ABCCB5CF-939F-4C43-AB16-CE51898BC065}" type="presOf" srcId="{4341F5A2-9485-4A9F-9383-663ADE02F187}" destId="{4C7944B3-A0A6-48CA-BD96-E5D5D5FB300E}" srcOrd="1" destOrd="0" presId="urn:microsoft.com/office/officeart/2005/8/layout/orgChart1"/>
    <dgm:cxn modelId="{103447E1-BE89-49C4-89FA-CDDD01D509F9}" type="presOf" srcId="{8F1748CA-EFBA-46CB-87AA-4B87D364DB67}" destId="{DEED0912-EC9B-4AE1-8A92-F70B3A6D9B10}" srcOrd="0" destOrd="0" presId="urn:microsoft.com/office/officeart/2005/8/layout/orgChart1"/>
    <dgm:cxn modelId="{8B37DFF5-4F9A-432C-92D5-F0F84627F971}" type="presOf" srcId="{AB1F3B7A-8B83-46CE-9D34-90B85F055F58}" destId="{E045AF72-5D84-4C99-9C51-8AE356D93087}" srcOrd="0" destOrd="0" presId="urn:microsoft.com/office/officeart/2005/8/layout/orgChart1"/>
    <dgm:cxn modelId="{BD681331-404D-4707-85F0-85FB236E2743}" type="presParOf" srcId="{5E2DEA6B-E576-4F86-9343-265AE4EC9495}" destId="{6C801387-C6DF-41B6-BB1E-8CC9D4107462}" srcOrd="0" destOrd="0" presId="urn:microsoft.com/office/officeart/2005/8/layout/orgChart1"/>
    <dgm:cxn modelId="{A68022B3-4C2E-48EA-84A6-45AA3EDA5157}" type="presParOf" srcId="{6C801387-C6DF-41B6-BB1E-8CC9D4107462}" destId="{F9D0DA0E-7341-437F-84D1-23E86D884653}" srcOrd="0" destOrd="0" presId="urn:microsoft.com/office/officeart/2005/8/layout/orgChart1"/>
    <dgm:cxn modelId="{DCFCD137-E51C-462B-9537-AB9318FABCC9}" type="presParOf" srcId="{F9D0DA0E-7341-437F-84D1-23E86D884653}" destId="{E045AF72-5D84-4C99-9C51-8AE356D93087}" srcOrd="0" destOrd="0" presId="urn:microsoft.com/office/officeart/2005/8/layout/orgChart1"/>
    <dgm:cxn modelId="{7FD54DAA-0E2A-4A0A-94F5-AD72D23D3454}" type="presParOf" srcId="{F9D0DA0E-7341-437F-84D1-23E86D884653}" destId="{02453B22-0E55-4407-BF8D-8CF748E3C321}" srcOrd="1" destOrd="0" presId="urn:microsoft.com/office/officeart/2005/8/layout/orgChart1"/>
    <dgm:cxn modelId="{59392EC8-ADB8-4A70-96C5-703EDF740020}" type="presParOf" srcId="{6C801387-C6DF-41B6-BB1E-8CC9D4107462}" destId="{12C9085F-CC09-4D32-8C0D-4A8EBF4704CE}" srcOrd="1" destOrd="0" presId="urn:microsoft.com/office/officeart/2005/8/layout/orgChart1"/>
    <dgm:cxn modelId="{A036A709-C8A1-483D-9FF3-3DF3D07F625E}" type="presParOf" srcId="{12C9085F-CC09-4D32-8C0D-4A8EBF4704CE}" destId="{DEED0912-EC9B-4AE1-8A92-F70B3A6D9B10}" srcOrd="0" destOrd="0" presId="urn:microsoft.com/office/officeart/2005/8/layout/orgChart1"/>
    <dgm:cxn modelId="{D86841EA-C3E1-4018-872F-4561CB2271F3}" type="presParOf" srcId="{12C9085F-CC09-4D32-8C0D-4A8EBF4704CE}" destId="{4EAF9383-A2F6-4185-A53D-C81CFB1555D2}" srcOrd="1" destOrd="0" presId="urn:microsoft.com/office/officeart/2005/8/layout/orgChart1"/>
    <dgm:cxn modelId="{7DFFB4CC-20BA-445D-97B8-E1AB29C91E60}" type="presParOf" srcId="{4EAF9383-A2F6-4185-A53D-C81CFB1555D2}" destId="{29A43B4B-C4F7-4FF4-A9AE-DE2C390F4169}" srcOrd="0" destOrd="0" presId="urn:microsoft.com/office/officeart/2005/8/layout/orgChart1"/>
    <dgm:cxn modelId="{BCA66608-18A7-4FBF-B051-9ABFEDC59671}" type="presParOf" srcId="{29A43B4B-C4F7-4FF4-A9AE-DE2C390F4169}" destId="{87DAB048-61E3-4A0A-97A1-919BA88EB4CF}" srcOrd="0" destOrd="0" presId="urn:microsoft.com/office/officeart/2005/8/layout/orgChart1"/>
    <dgm:cxn modelId="{2D127EC3-488C-48A3-A158-BB74AFCE2EFE}" type="presParOf" srcId="{29A43B4B-C4F7-4FF4-A9AE-DE2C390F4169}" destId="{4C7944B3-A0A6-48CA-BD96-E5D5D5FB300E}" srcOrd="1" destOrd="0" presId="urn:microsoft.com/office/officeart/2005/8/layout/orgChart1"/>
    <dgm:cxn modelId="{6C8EEC56-68AC-4D0F-B176-8E570511AFB4}" type="presParOf" srcId="{4EAF9383-A2F6-4185-A53D-C81CFB1555D2}" destId="{8E4D398C-79A6-44F3-BA5A-D419040EF798}" srcOrd="1" destOrd="0" presId="urn:microsoft.com/office/officeart/2005/8/layout/orgChart1"/>
    <dgm:cxn modelId="{CD963BAE-BFA5-43A8-A636-AC9205A9CB31}" type="presParOf" srcId="{4EAF9383-A2F6-4185-A53D-C81CFB1555D2}" destId="{16B6300D-E378-4E46-878C-2693D2992A57}" srcOrd="2" destOrd="0" presId="urn:microsoft.com/office/officeart/2005/8/layout/orgChart1"/>
    <dgm:cxn modelId="{8E352C1C-9297-4057-8A30-1470724164A6}" type="presParOf" srcId="{12C9085F-CC09-4D32-8C0D-4A8EBF4704CE}" destId="{86F19F36-E85E-4440-B63B-F1C9B586C0CF}" srcOrd="2" destOrd="0" presId="urn:microsoft.com/office/officeart/2005/8/layout/orgChart1"/>
    <dgm:cxn modelId="{01BCF12B-332F-42B8-9519-9F428CBA795B}" type="presParOf" srcId="{12C9085F-CC09-4D32-8C0D-4A8EBF4704CE}" destId="{DF8F7410-7FA7-4545-B984-33CEF016D9C1}" srcOrd="3" destOrd="0" presId="urn:microsoft.com/office/officeart/2005/8/layout/orgChart1"/>
    <dgm:cxn modelId="{20C5E442-46DF-43D4-BABA-DCF31CBC9AA4}" type="presParOf" srcId="{DF8F7410-7FA7-4545-B984-33CEF016D9C1}" destId="{BA77AE12-A734-4D8E-B514-C414C2A640DA}" srcOrd="0" destOrd="0" presId="urn:microsoft.com/office/officeart/2005/8/layout/orgChart1"/>
    <dgm:cxn modelId="{5951FACB-1341-4F5C-A795-AD6BA72FF388}" type="presParOf" srcId="{BA77AE12-A734-4D8E-B514-C414C2A640DA}" destId="{4C1B8040-A4ED-4904-9338-D83904E8EFC1}" srcOrd="0" destOrd="0" presId="urn:microsoft.com/office/officeart/2005/8/layout/orgChart1"/>
    <dgm:cxn modelId="{0A429535-6819-4D76-A673-BE3C3F4969B6}" type="presParOf" srcId="{BA77AE12-A734-4D8E-B514-C414C2A640DA}" destId="{724C2C84-C796-4BA5-9038-9DE3B5398614}" srcOrd="1" destOrd="0" presId="urn:microsoft.com/office/officeart/2005/8/layout/orgChart1"/>
    <dgm:cxn modelId="{CA027E02-D03E-473E-B923-E4C4F03E0809}" type="presParOf" srcId="{DF8F7410-7FA7-4545-B984-33CEF016D9C1}" destId="{1E3CA3D3-8A6D-4E0A-8A6E-2A14217473BE}" srcOrd="1" destOrd="0" presId="urn:microsoft.com/office/officeart/2005/8/layout/orgChart1"/>
    <dgm:cxn modelId="{390EF1A6-C721-4BCD-B369-CACF1742A802}" type="presParOf" srcId="{DF8F7410-7FA7-4545-B984-33CEF016D9C1}" destId="{21C71A31-05F7-48F1-9935-50FBEB840FE7}" srcOrd="2" destOrd="0" presId="urn:microsoft.com/office/officeart/2005/8/layout/orgChart1"/>
    <dgm:cxn modelId="{93C30833-A704-4475-B25F-BDBFBF8454B0}" type="presParOf" srcId="{6C801387-C6DF-41B6-BB1E-8CC9D4107462}" destId="{481AF89B-6E6B-4CD0-9D34-9B485400FF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54F55-9C59-4783-834A-80D4B4487FD1}">
      <dsp:nvSpPr>
        <dsp:cNvPr id="0" name=""/>
        <dsp:cNvSpPr/>
      </dsp:nvSpPr>
      <dsp:spPr>
        <a:xfrm>
          <a:off x="456863" y="1314231"/>
          <a:ext cx="1722874" cy="1722874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35562D-C292-40E2-AAC7-E1C8E55D265B}">
      <dsp:nvSpPr>
        <dsp:cNvPr id="0" name=""/>
        <dsp:cNvSpPr/>
      </dsp:nvSpPr>
      <dsp:spPr>
        <a:xfrm>
          <a:off x="1318300" y="15451"/>
          <a:ext cx="9192164" cy="4320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3180" rIns="0" bIns="4318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Юридична карта сучасного світу представлена різноманіттям правових систем, що при схожості їх характерних рис </a:t>
          </a:r>
          <a:r>
            <a:rPr lang="uk-UA" sz="3400" kern="12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типологізуються</a:t>
          </a:r>
          <a:r>
            <a:rPr lang="uk-UA" sz="34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правові сім’ї, які є відображенням загального, особливого та унікального у правовій дійсності різних країн світу. Сучасний правовий розвиток відбувається в умовах </a:t>
          </a:r>
          <a:r>
            <a:rPr lang="uk-UA" sz="3400" b="1" i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глобалізації</a:t>
          </a:r>
          <a:r>
            <a:rPr lang="uk-UA" sz="34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що охопила різні сфери суспільного життя</a:t>
          </a:r>
          <a:endParaRPr lang="ru-RU" sz="3400" b="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300" y="15451"/>
        <a:ext cx="9192164" cy="43204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34A6A-6768-485D-8EC5-E28DFD545A3D}">
      <dsp:nvSpPr>
        <dsp:cNvPr id="0" name=""/>
        <dsp:cNvSpPr/>
      </dsp:nvSpPr>
      <dsp:spPr>
        <a:xfrm>
          <a:off x="0" y="68059"/>
          <a:ext cx="10443072" cy="93600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Ознаки міждержавної правової системи</a:t>
          </a:r>
          <a:endParaRPr lang="uk-UA" sz="4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92" y="113751"/>
        <a:ext cx="10351688" cy="844616"/>
      </dsp:txXfrm>
    </dsp:sp>
    <dsp:sp modelId="{E46FB360-47FD-44C2-B675-B1D9387FE3D9}">
      <dsp:nvSpPr>
        <dsp:cNvPr id="0" name=""/>
        <dsp:cNvSpPr/>
      </dsp:nvSpPr>
      <dsp:spPr>
        <a:xfrm>
          <a:off x="0" y="1004060"/>
          <a:ext cx="10443072" cy="455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568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1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функціонування у відповідності з загальновизнаними міжнародно-правовими принципами і нормами та в межах, визначених установчими договорами</a:t>
          </a:r>
          <a:endParaRPr lang="en-US" sz="31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1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таких елементів як суб’єкти міжнародного права (насамперед держав)</a:t>
          </a:r>
          <a:endParaRPr lang="en-US" sz="31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1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постійних </a:t>
          </a:r>
          <a:r>
            <a:rPr lang="uk-UA" sz="3100" kern="12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зв’язків</a:t>
          </a:r>
          <a:r>
            <a:rPr lang="uk-UA" sz="31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між суб’єктами права</a:t>
          </a:r>
          <a:endParaRPr lang="en-US" sz="31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1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міжнародно-правових норм та інших правових засобів їх впорядкування</a:t>
          </a:r>
          <a:endParaRPr lang="en-US" sz="31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31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мети функціонування такої правової системи – досягнення міжнародного правопорядку</a:t>
          </a:r>
          <a:endParaRPr lang="en-US" sz="31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04060"/>
        <a:ext cx="10443072" cy="4554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DB200-4525-480A-B376-AE2EF70826F1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32E24-9DD0-4406-849B-8A3C078DE9CA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ЄС є ключовою складовою європейського правового простору, що забезпечує зближення не лише правових систем держав-членів, а й інших держав, що уклали з ЄС відповідний міжнародний договір</a:t>
          </a:r>
          <a:endParaRPr lang="uk-UA" sz="36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5669" y="0"/>
        <a:ext cx="8339931" cy="43513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665E0-44A6-49FD-A2BA-E5FBA32792F4}">
      <dsp:nvSpPr>
        <dsp:cNvPr id="0" name=""/>
        <dsp:cNvSpPr/>
      </dsp:nvSpPr>
      <dsp:spPr>
        <a:xfrm>
          <a:off x="0" y="2661"/>
          <a:ext cx="1059180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DF886-8303-441A-B119-7481B6F0DC90}">
      <dsp:nvSpPr>
        <dsp:cNvPr id="0" name=""/>
        <dsp:cNvSpPr/>
      </dsp:nvSpPr>
      <dsp:spPr>
        <a:xfrm>
          <a:off x="0" y="2661"/>
          <a:ext cx="2217640" cy="5444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Загальні принципи права ЄС</a:t>
          </a:r>
        </a:p>
      </dsp:txBody>
      <dsp:txXfrm>
        <a:off x="0" y="2661"/>
        <a:ext cx="2217640" cy="5444527"/>
      </dsp:txXfrm>
    </dsp:sp>
    <dsp:sp modelId="{2D8DA62D-8252-4C06-A92F-F3DBAA82F066}">
      <dsp:nvSpPr>
        <dsp:cNvPr id="0" name=""/>
        <dsp:cNvSpPr/>
      </dsp:nvSpPr>
      <dsp:spPr>
        <a:xfrm>
          <a:off x="2374655" y="32901"/>
          <a:ext cx="8217127" cy="938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загальні принципи конституційного устрою (принципи свободи, демократії, верховенства права)</a:t>
          </a:r>
          <a:endParaRPr lang="en-US" sz="28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4655" y="32901"/>
        <a:ext cx="8217127" cy="938159"/>
      </dsp:txXfrm>
    </dsp:sp>
    <dsp:sp modelId="{09107491-955D-48B0-BC96-3BF20613A2AA}">
      <dsp:nvSpPr>
        <dsp:cNvPr id="0" name=""/>
        <dsp:cNvSpPr/>
      </dsp:nvSpPr>
      <dsp:spPr>
        <a:xfrm>
          <a:off x="2217640" y="971060"/>
          <a:ext cx="837414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35F7D-6699-4FE3-A7B4-525B368DB356}">
      <dsp:nvSpPr>
        <dsp:cNvPr id="0" name=""/>
        <dsp:cNvSpPr/>
      </dsp:nvSpPr>
      <dsp:spPr>
        <a:xfrm>
          <a:off x="2374655" y="1001300"/>
          <a:ext cx="8217127" cy="604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поваги фундаментальних прав людини</a:t>
          </a:r>
          <a:endParaRPr lang="en-US" sz="28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4655" y="1001300"/>
        <a:ext cx="8217127" cy="604799"/>
      </dsp:txXfrm>
    </dsp:sp>
    <dsp:sp modelId="{9F867D70-345D-45AE-A3C6-5EAC89352A2C}">
      <dsp:nvSpPr>
        <dsp:cNvPr id="0" name=""/>
        <dsp:cNvSpPr/>
      </dsp:nvSpPr>
      <dsp:spPr>
        <a:xfrm>
          <a:off x="2217640" y="1606100"/>
          <a:ext cx="837414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9E172-1DE4-4DA0-8F01-5F8EF339D723}">
      <dsp:nvSpPr>
        <dsp:cNvPr id="0" name=""/>
        <dsp:cNvSpPr/>
      </dsp:nvSpPr>
      <dsp:spPr>
        <a:xfrm>
          <a:off x="2374655" y="1636340"/>
          <a:ext cx="8217127" cy="604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рівності (недискримінації)</a:t>
          </a:r>
          <a:endParaRPr lang="en-US" sz="28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4655" y="1636340"/>
        <a:ext cx="8217127" cy="604799"/>
      </dsp:txXfrm>
    </dsp:sp>
    <dsp:sp modelId="{BBCB0B1B-4EDC-4D85-9A92-C3A69B8AB6D8}">
      <dsp:nvSpPr>
        <dsp:cNvPr id="0" name=""/>
        <dsp:cNvSpPr/>
      </dsp:nvSpPr>
      <dsp:spPr>
        <a:xfrm>
          <a:off x="2217640" y="2241140"/>
          <a:ext cx="837414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7292C-34C7-45D6-8A39-768E046A6611}">
      <dsp:nvSpPr>
        <dsp:cNvPr id="0" name=""/>
        <dsp:cNvSpPr/>
      </dsp:nvSpPr>
      <dsp:spPr>
        <a:xfrm>
          <a:off x="2374655" y="2271380"/>
          <a:ext cx="8217127" cy="604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пропорційності</a:t>
          </a:r>
          <a:endParaRPr lang="en-US" sz="28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4655" y="2271380"/>
        <a:ext cx="8217127" cy="604799"/>
      </dsp:txXfrm>
    </dsp:sp>
    <dsp:sp modelId="{989A30F9-2292-4412-9B9A-6A3A90BC9BF0}">
      <dsp:nvSpPr>
        <dsp:cNvPr id="0" name=""/>
        <dsp:cNvSpPr/>
      </dsp:nvSpPr>
      <dsp:spPr>
        <a:xfrm>
          <a:off x="2217640" y="2876180"/>
          <a:ext cx="837414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FF084-1F42-4061-9347-CB5F7B6F96FA}">
      <dsp:nvSpPr>
        <dsp:cNvPr id="0" name=""/>
        <dsp:cNvSpPr/>
      </dsp:nvSpPr>
      <dsp:spPr>
        <a:xfrm>
          <a:off x="2374655" y="2906420"/>
          <a:ext cx="8217127" cy="604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солідарності</a:t>
          </a:r>
          <a:endParaRPr lang="en-US" sz="28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4655" y="2906420"/>
        <a:ext cx="8217127" cy="604799"/>
      </dsp:txXfrm>
    </dsp:sp>
    <dsp:sp modelId="{05703C69-3456-4790-A638-40174E12DEC1}">
      <dsp:nvSpPr>
        <dsp:cNvPr id="0" name=""/>
        <dsp:cNvSpPr/>
      </dsp:nvSpPr>
      <dsp:spPr>
        <a:xfrm>
          <a:off x="2217640" y="3511219"/>
          <a:ext cx="837414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5575B-153C-45B0-B184-24A5F9C3E2CD}">
      <dsp:nvSpPr>
        <dsp:cNvPr id="0" name=""/>
        <dsp:cNvSpPr/>
      </dsp:nvSpPr>
      <dsp:spPr>
        <a:xfrm>
          <a:off x="2374655" y="3541459"/>
          <a:ext cx="8217127" cy="604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правової визначеності</a:t>
          </a:r>
          <a:endParaRPr lang="en-US" sz="28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4655" y="3541459"/>
        <a:ext cx="8217127" cy="604799"/>
      </dsp:txXfrm>
    </dsp:sp>
    <dsp:sp modelId="{2CB0BFED-5428-42AA-B954-343ED00E5C22}">
      <dsp:nvSpPr>
        <dsp:cNvPr id="0" name=""/>
        <dsp:cNvSpPr/>
      </dsp:nvSpPr>
      <dsp:spPr>
        <a:xfrm>
          <a:off x="2217640" y="4146259"/>
          <a:ext cx="837414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BAB13-80D8-44F1-92FF-097C94B6FCA9}">
      <dsp:nvSpPr>
        <dsp:cNvPr id="0" name=""/>
        <dsp:cNvSpPr/>
      </dsp:nvSpPr>
      <dsp:spPr>
        <a:xfrm>
          <a:off x="2374655" y="4176499"/>
          <a:ext cx="8217127" cy="604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</a:t>
          </a:r>
          <a:r>
            <a:rPr lang="uk-UA" sz="2800" kern="12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субсидіарності</a:t>
          </a:r>
          <a:endParaRPr lang="en-US" sz="28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4655" y="4176499"/>
        <a:ext cx="8217127" cy="604799"/>
      </dsp:txXfrm>
    </dsp:sp>
    <dsp:sp modelId="{BC31723B-9411-428D-8DF8-2306CE1A7AA4}">
      <dsp:nvSpPr>
        <dsp:cNvPr id="0" name=""/>
        <dsp:cNvSpPr/>
      </dsp:nvSpPr>
      <dsp:spPr>
        <a:xfrm>
          <a:off x="2217640" y="4781299"/>
          <a:ext cx="837414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8414F-63B3-490A-B304-CAFBF2EC18DB}">
      <dsp:nvSpPr>
        <dsp:cNvPr id="0" name=""/>
        <dsp:cNvSpPr/>
      </dsp:nvSpPr>
      <dsp:spPr>
        <a:xfrm>
          <a:off x="2374655" y="4811539"/>
          <a:ext cx="8217127" cy="604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дотримання процесуальних прав</a:t>
          </a:r>
          <a:endParaRPr lang="en-US" sz="28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4655" y="4811539"/>
        <a:ext cx="8217127" cy="604799"/>
      </dsp:txXfrm>
    </dsp:sp>
    <dsp:sp modelId="{2DD7E528-9CB3-47DB-BD72-8A5507FA9A25}">
      <dsp:nvSpPr>
        <dsp:cNvPr id="0" name=""/>
        <dsp:cNvSpPr/>
      </dsp:nvSpPr>
      <dsp:spPr>
        <a:xfrm>
          <a:off x="2217640" y="5416339"/>
          <a:ext cx="837414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BE350-FEF4-4453-9FE8-5054DCBF053C}">
      <dsp:nvSpPr>
        <dsp:cNvPr id="0" name=""/>
        <dsp:cNvSpPr/>
      </dsp:nvSpPr>
      <dsp:spPr>
        <a:xfrm>
          <a:off x="456863" y="1400308"/>
          <a:ext cx="1722874" cy="17228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1643A2-2319-4C2E-9289-0BA88663D0F3}">
      <dsp:nvSpPr>
        <dsp:cNvPr id="0" name=""/>
        <dsp:cNvSpPr/>
      </dsp:nvSpPr>
      <dsp:spPr>
        <a:xfrm>
          <a:off x="1318300" y="1400308"/>
          <a:ext cx="9192164" cy="1722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Джерела права ЄС </a:t>
          </a:r>
          <a:r>
            <a:rPr lang="uk-UA" sz="4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зовнішні форми об’єктивації його норм права, що є достатньо різноманітними як за кількістю, так й за змістом, та у сукупності складають систему, побудовану на ієрархічних засадах, що визначає відповідну структуру права ЄС</a:t>
          </a:r>
        </a:p>
      </dsp:txBody>
      <dsp:txXfrm>
        <a:off x="1318300" y="1400308"/>
        <a:ext cx="9192164" cy="17228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4D4EC-8E8C-4D5E-9367-10B22C333E99}">
      <dsp:nvSpPr>
        <dsp:cNvPr id="0" name=""/>
        <dsp:cNvSpPr/>
      </dsp:nvSpPr>
      <dsp:spPr>
        <a:xfrm>
          <a:off x="99324" y="2975"/>
          <a:ext cx="499134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установчі договори, що мають статус первинного законодавства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24" y="2975"/>
        <a:ext cx="4991345" cy="2005563"/>
      </dsp:txXfrm>
    </dsp:sp>
    <dsp:sp modelId="{6B22CB0D-8F47-494B-8DA0-69883E3519C3}">
      <dsp:nvSpPr>
        <dsp:cNvPr id="0" name=""/>
        <dsp:cNvSpPr/>
      </dsp:nvSpPr>
      <dsp:spPr>
        <a:xfrm>
          <a:off x="5424930" y="2975"/>
          <a:ext cx="4991345" cy="2005563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міжнародні угоди з міжнародними організаціями та іншими країнами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4930" y="2975"/>
        <a:ext cx="4991345" cy="2005563"/>
      </dsp:txXfrm>
    </dsp:sp>
    <dsp:sp modelId="{714FE320-687A-48A2-9044-2BB6670D124C}">
      <dsp:nvSpPr>
        <dsp:cNvPr id="0" name=""/>
        <dsp:cNvSpPr/>
      </dsp:nvSpPr>
      <dsp:spPr>
        <a:xfrm>
          <a:off x="99324" y="2342799"/>
          <a:ext cx="4991345" cy="2005563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регламенти, директиви, рекомендації та висновки, що складають вторинне законодавство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24" y="2342799"/>
        <a:ext cx="4991345" cy="2005563"/>
      </dsp:txXfrm>
    </dsp:sp>
    <dsp:sp modelId="{113B2F8A-0DB2-44B2-8E25-E51F989AFA5E}">
      <dsp:nvSpPr>
        <dsp:cNvPr id="0" name=""/>
        <dsp:cNvSpPr/>
      </dsp:nvSpPr>
      <dsp:spPr>
        <a:xfrm>
          <a:off x="5424930" y="2342799"/>
          <a:ext cx="4991345" cy="2005563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рішення та висновки Європейського Суду Справедливості (Правосуддя), а також розроблені ним загальні принципи права ЄС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4930" y="2342799"/>
        <a:ext cx="4991345" cy="20055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6357B-BC5C-4075-93C3-6637E54E0B7B}">
      <dsp:nvSpPr>
        <dsp:cNvPr id="0" name=""/>
        <dsp:cNvSpPr/>
      </dsp:nvSpPr>
      <dsp:spPr>
        <a:xfrm>
          <a:off x="1155" y="70934"/>
          <a:ext cx="10513288" cy="1147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функціонування на основі та в межах, визначених установчими документами, а також у відповідності з загальновизнаними нормами та принципами міжнародного права</a:t>
          </a:r>
          <a:endParaRPr lang="en-US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5" y="70934"/>
        <a:ext cx="10513288" cy="1147723"/>
      </dsp:txXfrm>
    </dsp:sp>
    <dsp:sp modelId="{81CC542B-5426-429F-89A6-2510EBC16F5C}">
      <dsp:nvSpPr>
        <dsp:cNvPr id="0" name=""/>
        <dsp:cNvSpPr/>
      </dsp:nvSpPr>
      <dsp:spPr>
        <a:xfrm>
          <a:off x="1155" y="1383734"/>
          <a:ext cx="10513288" cy="9904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основних елементів – суб’єктів міжнародного права, насамперед, держав-учасниць</a:t>
          </a:r>
          <a:endParaRPr lang="en-US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5" y="1383734"/>
        <a:ext cx="10513288" cy="990458"/>
      </dsp:txXfrm>
    </dsp:sp>
    <dsp:sp modelId="{4E09116B-CC10-49CB-AB20-A4012917EFB4}">
      <dsp:nvSpPr>
        <dsp:cNvPr id="0" name=""/>
        <dsp:cNvSpPr/>
      </dsp:nvSpPr>
      <dsp:spPr>
        <a:xfrm>
          <a:off x="1155" y="2539269"/>
          <a:ext cx="10513288" cy="9904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органів, що виконують нормотворчі та правозастосовні (зокрема судові) функції</a:t>
          </a:r>
          <a:endParaRPr lang="en-US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5" y="2539269"/>
        <a:ext cx="10513288" cy="990458"/>
      </dsp:txXfrm>
    </dsp:sp>
    <dsp:sp modelId="{C9BEE8E6-0E78-4C50-8D20-3D5F55E27215}">
      <dsp:nvSpPr>
        <dsp:cNvPr id="0" name=""/>
        <dsp:cNvSpPr/>
      </dsp:nvSpPr>
      <dsp:spPr>
        <a:xfrm>
          <a:off x="1155" y="3694804"/>
          <a:ext cx="10513288" cy="5855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системи права з її поділом на первинне та вторинне право</a:t>
          </a:r>
          <a:endParaRPr lang="en-US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5" y="3694804"/>
        <a:ext cx="10513288" cy="5855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4BC7C-FCD8-41AD-9B2C-CFA56F46D1CE}">
      <dsp:nvSpPr>
        <dsp:cNvPr id="0" name=""/>
        <dsp:cNvSpPr/>
      </dsp:nvSpPr>
      <dsp:spPr>
        <a:xfrm>
          <a:off x="65722" y="232068"/>
          <a:ext cx="3245048" cy="1947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спільного правового поля для норм міжнародного, національного права та права співтовариства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22" y="232068"/>
        <a:ext cx="3245048" cy="1947029"/>
      </dsp:txXfrm>
    </dsp:sp>
    <dsp:sp modelId="{6D272AD9-D3A9-4B74-A0CA-444BB929C2AF}">
      <dsp:nvSpPr>
        <dsp:cNvPr id="0" name=""/>
        <dsp:cNvSpPr/>
      </dsp:nvSpPr>
      <dsp:spPr>
        <a:xfrm>
          <a:off x="3635275" y="91434"/>
          <a:ext cx="3245048" cy="22282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особливий характер системи джерел права, серед яких найбільшу значимість мають установчі договори та інші джерела первинного права</a:t>
          </a:r>
          <a:endParaRPr lang="en-U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5275" y="91434"/>
        <a:ext cx="3245048" cy="2228296"/>
      </dsp:txXfrm>
    </dsp:sp>
    <dsp:sp modelId="{F585E1A9-31C5-43DA-AFC7-DB1ACCA6458C}">
      <dsp:nvSpPr>
        <dsp:cNvPr id="0" name=""/>
        <dsp:cNvSpPr/>
      </dsp:nvSpPr>
      <dsp:spPr>
        <a:xfrm>
          <a:off x="7204829" y="106348"/>
          <a:ext cx="3245048" cy="21984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джерел вторинного права, серед яких важливе місце займають регламенти і директиви, та третинного – судових прецедентів</a:t>
          </a:r>
          <a:endParaRPr lang="en-U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4829" y="106348"/>
        <a:ext cx="3245048" cy="2198468"/>
      </dsp:txXfrm>
    </dsp:sp>
    <dsp:sp modelId="{B74A8807-AF21-41DE-8820-2DEE34D72CBD}">
      <dsp:nvSpPr>
        <dsp:cNvPr id="0" name=""/>
        <dsp:cNvSpPr/>
      </dsp:nvSpPr>
      <dsp:spPr>
        <a:xfrm>
          <a:off x="350" y="2644236"/>
          <a:ext cx="2763742" cy="19470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високий рівень правової уніфікації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" y="2644236"/>
        <a:ext cx="2763742" cy="1947029"/>
      </dsp:txXfrm>
    </dsp:sp>
    <dsp:sp modelId="{56B879A7-A5E3-4FCB-9589-1B992DFF24A7}">
      <dsp:nvSpPr>
        <dsp:cNvPr id="0" name=""/>
        <dsp:cNvSpPr/>
      </dsp:nvSpPr>
      <dsp:spPr>
        <a:xfrm>
          <a:off x="3088598" y="2644236"/>
          <a:ext cx="2735056" cy="19470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ефективних засобів нормативно-правової інтеграції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8598" y="2644236"/>
        <a:ext cx="2735056" cy="1947029"/>
      </dsp:txXfrm>
    </dsp:sp>
    <dsp:sp modelId="{28527D8E-5C6C-462C-AF20-CBC18ABA159D}">
      <dsp:nvSpPr>
        <dsp:cNvPr id="0" name=""/>
        <dsp:cNvSpPr/>
      </dsp:nvSpPr>
      <dsp:spPr>
        <a:xfrm>
          <a:off x="6148160" y="2644236"/>
          <a:ext cx="4367088" cy="1947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визнання пріоритету дії норм права ЄС над нормами права держав-учасниць у разі виникнення розбіжностей між ними, а також прямої дії низки норм права Євросоюзу в національних правових системах</a:t>
          </a:r>
          <a:endParaRPr lang="en-US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8160" y="2644236"/>
        <a:ext cx="4367088" cy="19470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F1333-190E-49D0-A864-8898C01FDA9F}">
      <dsp:nvSpPr>
        <dsp:cNvPr id="0" name=""/>
        <dsp:cNvSpPr/>
      </dsp:nvSpPr>
      <dsp:spPr>
        <a:xfrm>
          <a:off x="3914" y="2400"/>
          <a:ext cx="10597825" cy="2201577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Фактори, що актуалізують проблеми співвідношення міжнародного та внутрішньодержавного права</a:t>
          </a:r>
          <a:endParaRPr lang="ru-RU" sz="34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96" y="66882"/>
        <a:ext cx="10468861" cy="2072613"/>
      </dsp:txXfrm>
    </dsp:sp>
    <dsp:sp modelId="{2ACDF70E-B2E2-4FD8-90B9-CDEA9D0E40D7}">
      <dsp:nvSpPr>
        <dsp:cNvPr id="0" name=""/>
        <dsp:cNvSpPr/>
      </dsp:nvSpPr>
      <dsp:spPr>
        <a:xfrm>
          <a:off x="3914" y="2482956"/>
          <a:ext cx="5085328" cy="220157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дотримання прав і свобод людини на глобальному рівні</a:t>
          </a:r>
          <a:endParaRPr lang="en-US" sz="32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96" y="2547438"/>
        <a:ext cx="4956364" cy="2072613"/>
      </dsp:txXfrm>
    </dsp:sp>
    <dsp:sp modelId="{D8CB1559-169B-4985-BCF1-DA5E8379964F}">
      <dsp:nvSpPr>
        <dsp:cNvPr id="0" name=""/>
        <dsp:cNvSpPr/>
      </dsp:nvSpPr>
      <dsp:spPr>
        <a:xfrm>
          <a:off x="5516411" y="2482956"/>
          <a:ext cx="5085328" cy="220157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підтримання миру та безпеки людства</a:t>
          </a:r>
          <a:endParaRPr lang="en-US" sz="32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0893" y="2547438"/>
        <a:ext cx="4956364" cy="207261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A154A-307F-4C97-8DB0-3CF79FDC022C}">
      <dsp:nvSpPr>
        <dsp:cNvPr id="0" name=""/>
        <dsp:cNvSpPr/>
      </dsp:nvSpPr>
      <dsp:spPr>
        <a:xfrm>
          <a:off x="2270138" y="2807551"/>
          <a:ext cx="630220" cy="2308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110" y="0"/>
              </a:lnTo>
              <a:lnTo>
                <a:pt x="315110" y="2308221"/>
              </a:lnTo>
              <a:lnTo>
                <a:pt x="630220" y="2308221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525430" y="3901844"/>
        <a:ext cx="119635" cy="119635"/>
      </dsp:txXfrm>
    </dsp:sp>
    <dsp:sp modelId="{E695680C-173C-48F6-A0DC-7B7B4E142F42}">
      <dsp:nvSpPr>
        <dsp:cNvPr id="0" name=""/>
        <dsp:cNvSpPr/>
      </dsp:nvSpPr>
      <dsp:spPr>
        <a:xfrm>
          <a:off x="2270138" y="2807551"/>
          <a:ext cx="630220" cy="1044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110" y="0"/>
              </a:lnTo>
              <a:lnTo>
                <a:pt x="315110" y="1044681"/>
              </a:lnTo>
              <a:lnTo>
                <a:pt x="630220" y="1044681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54746" y="3299391"/>
        <a:ext cx="61002" cy="61002"/>
      </dsp:txXfrm>
    </dsp:sp>
    <dsp:sp modelId="{F6A427DC-8D95-470E-96CD-7E8D6C6DE63B}">
      <dsp:nvSpPr>
        <dsp:cNvPr id="0" name=""/>
        <dsp:cNvSpPr/>
      </dsp:nvSpPr>
      <dsp:spPr>
        <a:xfrm>
          <a:off x="2270138" y="2738587"/>
          <a:ext cx="6302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8964"/>
              </a:moveTo>
              <a:lnTo>
                <a:pt x="315110" y="68964"/>
              </a:lnTo>
              <a:lnTo>
                <a:pt x="315110" y="45720"/>
              </a:lnTo>
              <a:lnTo>
                <a:pt x="630220" y="4572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69482" y="2768541"/>
        <a:ext cx="31532" cy="31532"/>
      </dsp:txXfrm>
    </dsp:sp>
    <dsp:sp modelId="{BB37282E-4EA3-4155-9AAE-2CD9C4C8B705}">
      <dsp:nvSpPr>
        <dsp:cNvPr id="0" name=""/>
        <dsp:cNvSpPr/>
      </dsp:nvSpPr>
      <dsp:spPr>
        <a:xfrm>
          <a:off x="2270138" y="1764440"/>
          <a:ext cx="630220" cy="1043111"/>
        </a:xfrm>
        <a:custGeom>
          <a:avLst/>
          <a:gdLst/>
          <a:ahLst/>
          <a:cxnLst/>
          <a:rect l="0" t="0" r="0" b="0"/>
          <a:pathLst>
            <a:path>
              <a:moveTo>
                <a:pt x="0" y="1043111"/>
              </a:moveTo>
              <a:lnTo>
                <a:pt x="315110" y="1043111"/>
              </a:lnTo>
              <a:lnTo>
                <a:pt x="315110" y="0"/>
              </a:lnTo>
              <a:lnTo>
                <a:pt x="630220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54780" y="2255528"/>
        <a:ext cx="60935" cy="60935"/>
      </dsp:txXfrm>
    </dsp:sp>
    <dsp:sp modelId="{B8FEE67E-1F6F-4C19-BB66-7B938E32F6FB}">
      <dsp:nvSpPr>
        <dsp:cNvPr id="0" name=""/>
        <dsp:cNvSpPr/>
      </dsp:nvSpPr>
      <dsp:spPr>
        <a:xfrm>
          <a:off x="2270138" y="524145"/>
          <a:ext cx="630220" cy="2283406"/>
        </a:xfrm>
        <a:custGeom>
          <a:avLst/>
          <a:gdLst/>
          <a:ahLst/>
          <a:cxnLst/>
          <a:rect l="0" t="0" r="0" b="0"/>
          <a:pathLst>
            <a:path>
              <a:moveTo>
                <a:pt x="0" y="2283406"/>
              </a:moveTo>
              <a:lnTo>
                <a:pt x="315110" y="2283406"/>
              </a:lnTo>
              <a:lnTo>
                <a:pt x="315110" y="0"/>
              </a:lnTo>
              <a:lnTo>
                <a:pt x="630220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526028" y="1606628"/>
        <a:ext cx="118439" cy="118439"/>
      </dsp:txXfrm>
    </dsp:sp>
    <dsp:sp modelId="{B676E923-95DA-44B9-8325-923BDC30F0E2}">
      <dsp:nvSpPr>
        <dsp:cNvPr id="0" name=""/>
        <dsp:cNvSpPr/>
      </dsp:nvSpPr>
      <dsp:spPr>
        <a:xfrm rot="16200000">
          <a:off x="-1387647" y="1677929"/>
          <a:ext cx="5056326" cy="225924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Фактори, що актуалізують проблеми співвідношення міжнародного та внутрішньодержавного права (продовження)</a:t>
          </a:r>
        </a:p>
      </dsp:txBody>
      <dsp:txXfrm>
        <a:off x="-1387647" y="1677929"/>
        <a:ext cx="5056326" cy="2259244"/>
      </dsp:txXfrm>
    </dsp:sp>
    <dsp:sp modelId="{B829EE70-2308-4AE1-8808-1762D83CA3A7}">
      <dsp:nvSpPr>
        <dsp:cNvPr id="0" name=""/>
        <dsp:cNvSpPr/>
      </dsp:nvSpPr>
      <dsp:spPr>
        <a:xfrm>
          <a:off x="2900358" y="4376"/>
          <a:ext cx="7697073" cy="103953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інтернаціоналізація виробництва, залучення в систему міжнародного розподілу праці все більшої кількості держав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0358" y="4376"/>
        <a:ext cx="7697073" cy="1039537"/>
      </dsp:txXfrm>
    </dsp:sp>
    <dsp:sp modelId="{D91A114C-7AC7-49E4-8D01-612EDAF267B5}">
      <dsp:nvSpPr>
        <dsp:cNvPr id="0" name=""/>
        <dsp:cNvSpPr/>
      </dsp:nvSpPr>
      <dsp:spPr>
        <a:xfrm>
          <a:off x="2900358" y="1284089"/>
          <a:ext cx="7697073" cy="960702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вирівнювання різниці в розвитку між провідними та відсталими країнами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0358" y="1284089"/>
        <a:ext cx="7697073" cy="960702"/>
      </dsp:txXfrm>
    </dsp:sp>
    <dsp:sp modelId="{4C7DCB80-7E5D-469F-B67A-91A2415CFFFF}">
      <dsp:nvSpPr>
        <dsp:cNvPr id="0" name=""/>
        <dsp:cNvSpPr/>
      </dsp:nvSpPr>
      <dsp:spPr>
        <a:xfrm>
          <a:off x="2900358" y="2484966"/>
          <a:ext cx="7697073" cy="59868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розв’язання глобальних проблем охорони природи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0358" y="2484966"/>
        <a:ext cx="7697073" cy="598680"/>
      </dsp:txXfrm>
    </dsp:sp>
    <dsp:sp modelId="{BAE559D8-4C1B-4B79-B896-78BC0936C8FB}">
      <dsp:nvSpPr>
        <dsp:cNvPr id="0" name=""/>
        <dsp:cNvSpPr/>
      </dsp:nvSpPr>
      <dsp:spPr>
        <a:xfrm>
          <a:off x="2900358" y="3323823"/>
          <a:ext cx="7697073" cy="1056820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врегулювання освоєння та використання відкритого моря, космічного простору, Антарктиди та інших об’єктів з міжнародно-правовим статусом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0358" y="3323823"/>
        <a:ext cx="7697073" cy="1056820"/>
      </dsp:txXfrm>
    </dsp:sp>
    <dsp:sp modelId="{9FD97982-AE9E-4028-B113-B77236B8F30B}">
      <dsp:nvSpPr>
        <dsp:cNvPr id="0" name=""/>
        <dsp:cNvSpPr/>
      </dsp:nvSpPr>
      <dsp:spPr>
        <a:xfrm>
          <a:off x="2900358" y="4620819"/>
          <a:ext cx="7697073" cy="98990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культурного розвитку та культурного</a:t>
          </a:r>
          <a:b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діалогу між країнами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0358" y="4620819"/>
        <a:ext cx="7697073" cy="98990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9A782-A8A6-4C35-B120-9E6086ED95A3}">
      <dsp:nvSpPr>
        <dsp:cNvPr id="0" name=""/>
        <dsp:cNvSpPr/>
      </dsp:nvSpPr>
      <dsp:spPr>
        <a:xfrm>
          <a:off x="0" y="0"/>
          <a:ext cx="10501370" cy="153778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b="1" u="none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Проблемні аспектами співвідношення та взаємодії міжнародного і внутрішньодержавного права</a:t>
          </a:r>
        </a:p>
      </dsp:txBody>
      <dsp:txXfrm>
        <a:off x="45040" y="45040"/>
        <a:ext cx="10411290" cy="1447708"/>
      </dsp:txXfrm>
    </dsp:sp>
    <dsp:sp modelId="{7C90D3BD-3ECF-458E-87DB-1CC43424F4E5}">
      <dsp:nvSpPr>
        <dsp:cNvPr id="0" name=""/>
        <dsp:cNvSpPr/>
      </dsp:nvSpPr>
      <dsp:spPr>
        <a:xfrm>
          <a:off x="7114" y="1875347"/>
          <a:ext cx="3270721" cy="247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співвідношення міжнародної та національної правових систем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549" y="1947782"/>
        <a:ext cx="3125851" cy="2328253"/>
      </dsp:txXfrm>
    </dsp:sp>
    <dsp:sp modelId="{EE5365D1-31BC-471D-9754-DDCF9C32C339}">
      <dsp:nvSpPr>
        <dsp:cNvPr id="0" name=""/>
        <dsp:cNvSpPr/>
      </dsp:nvSpPr>
      <dsp:spPr>
        <a:xfrm>
          <a:off x="3552576" y="1875347"/>
          <a:ext cx="3270721" cy="247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співвідношення міжнародно-правової та національно-правової норми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5011" y="1947782"/>
        <a:ext cx="3125851" cy="2328253"/>
      </dsp:txXfrm>
    </dsp:sp>
    <dsp:sp modelId="{F060A0C4-9FDD-4B22-A464-4D377121D38E}">
      <dsp:nvSpPr>
        <dsp:cNvPr id="0" name=""/>
        <dsp:cNvSpPr/>
      </dsp:nvSpPr>
      <dsp:spPr>
        <a:xfrm>
          <a:off x="7098038" y="1875347"/>
          <a:ext cx="3410446" cy="247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безпосередньої дії норм міжнародного права всередині держави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70473" y="1947782"/>
        <a:ext cx="3265576" cy="2328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51665-EBFA-4A64-8FD6-DE4B887BAB15}">
      <dsp:nvSpPr>
        <dsp:cNvPr id="0" name=""/>
        <dsp:cNvSpPr/>
      </dsp:nvSpPr>
      <dsp:spPr>
        <a:xfrm>
          <a:off x="0" y="1521"/>
          <a:ext cx="10515600" cy="120254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5.1 Взаємодія сучасних правових систем: напрями, форми і тенденції розвитку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03" y="60224"/>
        <a:ext cx="10398194" cy="1085134"/>
      </dsp:txXfrm>
    </dsp:sp>
    <dsp:sp modelId="{02B9BBE9-F38E-4CC1-9C37-B6D62AC5050C}">
      <dsp:nvSpPr>
        <dsp:cNvPr id="0" name=""/>
        <dsp:cNvSpPr/>
      </dsp:nvSpPr>
      <dsp:spPr>
        <a:xfrm>
          <a:off x="0" y="1218293"/>
          <a:ext cx="10515600" cy="120254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5.2 Міждержавні та наднаціональні правові системи: специфічні ознаки</a:t>
          </a:r>
        </a:p>
      </dsp:txBody>
      <dsp:txXfrm>
        <a:off x="58703" y="1276996"/>
        <a:ext cx="10398194" cy="1085134"/>
      </dsp:txXfrm>
    </dsp:sp>
    <dsp:sp modelId="{CA6317D5-EE44-4189-A289-8693D8E9A9AB}">
      <dsp:nvSpPr>
        <dsp:cNvPr id="0" name=""/>
        <dsp:cNvSpPr/>
      </dsp:nvSpPr>
      <dsp:spPr>
        <a:xfrm>
          <a:off x="0" y="2435065"/>
          <a:ext cx="10515600" cy="120254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5.3 Загальна характеристика проблем співвідношення міжнародного і внутрішнього права країн світу</a:t>
          </a:r>
        </a:p>
      </dsp:txBody>
      <dsp:txXfrm>
        <a:off x="58703" y="2493768"/>
        <a:ext cx="10398194" cy="108513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50C89-1425-4020-85C9-C16A94778B40}">
      <dsp:nvSpPr>
        <dsp:cNvPr id="0" name=""/>
        <dsp:cNvSpPr/>
      </dsp:nvSpPr>
      <dsp:spPr>
        <a:xfrm>
          <a:off x="5257800" y="2297631"/>
          <a:ext cx="3771574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47"/>
              </a:lnTo>
              <a:lnTo>
                <a:pt x="3771574" y="311347"/>
              </a:lnTo>
              <a:lnTo>
                <a:pt x="3771574" y="6226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E553B-F566-449C-9562-1C592AC153E1}">
      <dsp:nvSpPr>
        <dsp:cNvPr id="0" name=""/>
        <dsp:cNvSpPr/>
      </dsp:nvSpPr>
      <dsp:spPr>
        <a:xfrm>
          <a:off x="5257800" y="2297631"/>
          <a:ext cx="183665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47"/>
              </a:lnTo>
              <a:lnTo>
                <a:pt x="183665" y="311347"/>
              </a:lnTo>
              <a:lnTo>
                <a:pt x="183665" y="6226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999C5-70BF-4F0C-A005-CEA62C89C816}">
      <dsp:nvSpPr>
        <dsp:cNvPr id="0" name=""/>
        <dsp:cNvSpPr/>
      </dsp:nvSpPr>
      <dsp:spPr>
        <a:xfrm>
          <a:off x="1669890" y="2297631"/>
          <a:ext cx="3587909" cy="622695"/>
        </a:xfrm>
        <a:custGeom>
          <a:avLst/>
          <a:gdLst/>
          <a:ahLst/>
          <a:cxnLst/>
          <a:rect l="0" t="0" r="0" b="0"/>
          <a:pathLst>
            <a:path>
              <a:moveTo>
                <a:pt x="3587909" y="0"/>
              </a:moveTo>
              <a:lnTo>
                <a:pt x="3587909" y="311347"/>
              </a:lnTo>
              <a:lnTo>
                <a:pt x="0" y="311347"/>
              </a:lnTo>
              <a:lnTo>
                <a:pt x="0" y="6226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5A1A8-2A36-4006-AFA2-94B91AF2913E}">
      <dsp:nvSpPr>
        <dsp:cNvPr id="0" name=""/>
        <dsp:cNvSpPr/>
      </dsp:nvSpPr>
      <dsp:spPr>
        <a:xfrm>
          <a:off x="3291343" y="815024"/>
          <a:ext cx="3932912" cy="14826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D0D57-3F6C-476F-A345-6FE56D443414}">
      <dsp:nvSpPr>
        <dsp:cNvPr id="0" name=""/>
        <dsp:cNvSpPr/>
      </dsp:nvSpPr>
      <dsp:spPr>
        <a:xfrm>
          <a:off x="3291343" y="815024"/>
          <a:ext cx="3932912" cy="14826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D45FD-D5BF-4E71-BA14-64A02E61F60D}">
      <dsp:nvSpPr>
        <dsp:cNvPr id="0" name=""/>
        <dsp:cNvSpPr/>
      </dsp:nvSpPr>
      <dsp:spPr>
        <a:xfrm>
          <a:off x="1324887" y="1081893"/>
          <a:ext cx="7865824" cy="9488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Концепції співвідношення міжнародного і внутрішньодержавного права</a:t>
          </a:r>
          <a:endParaRPr lang="ru-RU" sz="32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4887" y="1081893"/>
        <a:ext cx="7865824" cy="948868"/>
      </dsp:txXfrm>
    </dsp:sp>
    <dsp:sp modelId="{8F117C62-ABBA-4FD2-AB06-29675B0B2AFC}">
      <dsp:nvSpPr>
        <dsp:cNvPr id="0" name=""/>
        <dsp:cNvSpPr/>
      </dsp:nvSpPr>
      <dsp:spPr>
        <a:xfrm>
          <a:off x="836754" y="2920326"/>
          <a:ext cx="1666272" cy="14826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069F7-B875-47FC-8B61-4876D7B2B162}">
      <dsp:nvSpPr>
        <dsp:cNvPr id="0" name=""/>
        <dsp:cNvSpPr/>
      </dsp:nvSpPr>
      <dsp:spPr>
        <a:xfrm>
          <a:off x="836754" y="2920326"/>
          <a:ext cx="1666272" cy="14826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B7EE-0C2A-4C05-A6CB-044A725FD2F3}">
      <dsp:nvSpPr>
        <dsp:cNvPr id="0" name=""/>
        <dsp:cNvSpPr/>
      </dsp:nvSpPr>
      <dsp:spPr>
        <a:xfrm>
          <a:off x="3618" y="3187195"/>
          <a:ext cx="3332545" cy="9488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моністична з пріоритетом міжнародного права</a:t>
          </a:r>
          <a:endParaRPr lang="en-US" sz="23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8" y="3187195"/>
        <a:ext cx="3332545" cy="948868"/>
      </dsp:txXfrm>
    </dsp:sp>
    <dsp:sp modelId="{9C690380-42A8-4EA4-B230-CB4192DC40F5}">
      <dsp:nvSpPr>
        <dsp:cNvPr id="0" name=""/>
        <dsp:cNvSpPr/>
      </dsp:nvSpPr>
      <dsp:spPr>
        <a:xfrm>
          <a:off x="4700161" y="2920326"/>
          <a:ext cx="1482607" cy="14826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4B578-E418-4ECD-8FCB-2A007709EF56}">
      <dsp:nvSpPr>
        <dsp:cNvPr id="0" name=""/>
        <dsp:cNvSpPr/>
      </dsp:nvSpPr>
      <dsp:spPr>
        <a:xfrm>
          <a:off x="4700161" y="2920326"/>
          <a:ext cx="1482607" cy="14826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EDA64-A92F-416E-A06D-B82687252B2F}">
      <dsp:nvSpPr>
        <dsp:cNvPr id="0" name=""/>
        <dsp:cNvSpPr/>
      </dsp:nvSpPr>
      <dsp:spPr>
        <a:xfrm>
          <a:off x="3958858" y="3187195"/>
          <a:ext cx="2965214" cy="9488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моністична з приматом внутрішньодержавного права</a:t>
          </a:r>
          <a:endParaRPr lang="en-US" sz="23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8858" y="3187195"/>
        <a:ext cx="2965214" cy="948868"/>
      </dsp:txXfrm>
    </dsp:sp>
    <dsp:sp modelId="{267D5CFC-D81D-4DD2-8BC8-8F0FF5088C69}">
      <dsp:nvSpPr>
        <dsp:cNvPr id="0" name=""/>
        <dsp:cNvSpPr/>
      </dsp:nvSpPr>
      <dsp:spPr>
        <a:xfrm>
          <a:off x="8288071" y="2920326"/>
          <a:ext cx="1482607" cy="14826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E110E-6367-4F73-9F7B-99BCFB3D46FE}">
      <dsp:nvSpPr>
        <dsp:cNvPr id="0" name=""/>
        <dsp:cNvSpPr/>
      </dsp:nvSpPr>
      <dsp:spPr>
        <a:xfrm>
          <a:off x="8288071" y="2920326"/>
          <a:ext cx="1482607" cy="14826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44C84-61B2-417D-97CF-9852082E2DA1}">
      <dsp:nvSpPr>
        <dsp:cNvPr id="0" name=""/>
        <dsp:cNvSpPr/>
      </dsp:nvSpPr>
      <dsp:spPr>
        <a:xfrm>
          <a:off x="7546767" y="3187195"/>
          <a:ext cx="2965214" cy="9488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дуалістична</a:t>
          </a:r>
          <a:endParaRPr lang="en-US" sz="23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6767" y="3187195"/>
        <a:ext cx="2965214" cy="94886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16340-F7A0-436A-9B51-19C17B21DCB7}">
      <dsp:nvSpPr>
        <dsp:cNvPr id="0" name=""/>
        <dsp:cNvSpPr/>
      </dsp:nvSpPr>
      <dsp:spPr>
        <a:xfrm>
          <a:off x="0" y="0"/>
          <a:ext cx="8412480" cy="10154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загальні принципи, які є універсальними, загальновизнаними і закріплені у Статуті ООН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42" y="29742"/>
        <a:ext cx="7230896" cy="955990"/>
      </dsp:txXfrm>
    </dsp:sp>
    <dsp:sp modelId="{B1EFA2D1-6B9E-4B65-9DD9-655B6976655A}">
      <dsp:nvSpPr>
        <dsp:cNvPr id="0" name=""/>
        <dsp:cNvSpPr/>
      </dsp:nvSpPr>
      <dsp:spPr>
        <a:xfrm>
          <a:off x="704545" y="1200105"/>
          <a:ext cx="8412480" cy="1015474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міжнародних організацій закріплених у конвенціях, пактах, деклараціях, резолюціях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287" y="1229847"/>
        <a:ext cx="6988392" cy="955990"/>
      </dsp:txXfrm>
    </dsp:sp>
    <dsp:sp modelId="{9E7BFFCF-BFF8-474E-B6A2-45A42A0D572C}">
      <dsp:nvSpPr>
        <dsp:cNvPr id="0" name=""/>
        <dsp:cNvSpPr/>
      </dsp:nvSpPr>
      <dsp:spPr>
        <a:xfrm>
          <a:off x="1398574" y="2400211"/>
          <a:ext cx="8412480" cy="1015474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співдружностей у межах міждержавних об’єднань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8316" y="2429953"/>
        <a:ext cx="6998908" cy="955990"/>
      </dsp:txXfrm>
    </dsp:sp>
    <dsp:sp modelId="{E3896F24-A417-4AA1-846B-DB8429D85F0A}">
      <dsp:nvSpPr>
        <dsp:cNvPr id="0" name=""/>
        <dsp:cNvSpPr/>
      </dsp:nvSpPr>
      <dsp:spPr>
        <a:xfrm>
          <a:off x="2103119" y="3600317"/>
          <a:ext cx="8412480" cy="101547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міждержавні угоди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2861" y="3630059"/>
        <a:ext cx="6988392" cy="955990"/>
      </dsp:txXfrm>
    </dsp:sp>
    <dsp:sp modelId="{A01F7859-845A-451F-BAD0-A9EAA8DD5032}">
      <dsp:nvSpPr>
        <dsp:cNvPr id="0" name=""/>
        <dsp:cNvSpPr/>
      </dsp:nvSpPr>
      <dsp:spPr>
        <a:xfrm>
          <a:off x="7752421" y="777760"/>
          <a:ext cx="660058" cy="6600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7900934" y="777760"/>
        <a:ext cx="363032" cy="496694"/>
      </dsp:txXfrm>
    </dsp:sp>
    <dsp:sp modelId="{17CF7956-1E81-4CB2-90A6-3D0F2457AD7D}">
      <dsp:nvSpPr>
        <dsp:cNvPr id="0" name=""/>
        <dsp:cNvSpPr/>
      </dsp:nvSpPr>
      <dsp:spPr>
        <a:xfrm>
          <a:off x="8456966" y="1977866"/>
          <a:ext cx="660058" cy="6600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8605479" y="1977866"/>
        <a:ext cx="363032" cy="496694"/>
      </dsp:txXfrm>
    </dsp:sp>
    <dsp:sp modelId="{BF508FEF-46C9-4B47-8A65-863B0EBAFF0D}">
      <dsp:nvSpPr>
        <dsp:cNvPr id="0" name=""/>
        <dsp:cNvSpPr/>
      </dsp:nvSpPr>
      <dsp:spPr>
        <a:xfrm>
          <a:off x="9150996" y="3177972"/>
          <a:ext cx="660058" cy="6600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9299509" y="3177972"/>
        <a:ext cx="363032" cy="49669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50345-C8CA-4444-AFC5-ADA6DCC1BEC2}">
      <dsp:nvSpPr>
        <dsp:cNvPr id="0" name=""/>
        <dsp:cNvSpPr/>
      </dsp:nvSpPr>
      <dsp:spPr>
        <a:xfrm>
          <a:off x="1746" y="58388"/>
          <a:ext cx="4744342" cy="4744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Світовий правопорядок потребує</a:t>
          </a:r>
          <a:endParaRPr lang="ru-RU" sz="4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6539" y="753181"/>
        <a:ext cx="3354756" cy="3354756"/>
      </dsp:txXfrm>
    </dsp:sp>
    <dsp:sp modelId="{A0C4CA5B-5360-4FCE-9692-401E61792C64}">
      <dsp:nvSpPr>
        <dsp:cNvPr id="0" name=""/>
        <dsp:cNvSpPr/>
      </dsp:nvSpPr>
      <dsp:spPr>
        <a:xfrm rot="19041445">
          <a:off x="4682100" y="1775840"/>
          <a:ext cx="1549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985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46B5F-DFDD-49FB-A6DC-F362B2CE1166}">
      <dsp:nvSpPr>
        <dsp:cNvPr id="0" name=""/>
        <dsp:cNvSpPr/>
      </dsp:nvSpPr>
      <dsp:spPr>
        <a:xfrm>
          <a:off x="6027062" y="1250886"/>
          <a:ext cx="55454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FC1D8-8B7D-40F4-9899-6FADB7905910}">
      <dsp:nvSpPr>
        <dsp:cNvPr id="0" name=""/>
        <dsp:cNvSpPr/>
      </dsp:nvSpPr>
      <dsp:spPr>
        <a:xfrm>
          <a:off x="6581609" y="71212"/>
          <a:ext cx="3932244" cy="23593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наближення національних правових рішень з однакових питань</a:t>
          </a:r>
          <a:endParaRPr lang="en-US" sz="320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81609" y="71212"/>
        <a:ext cx="3932244" cy="2359346"/>
      </dsp:txXfrm>
    </dsp:sp>
    <dsp:sp modelId="{7703C585-8435-4E67-B3DF-DF3D702DFA79}">
      <dsp:nvSpPr>
        <dsp:cNvPr id="0" name=""/>
        <dsp:cNvSpPr/>
      </dsp:nvSpPr>
      <dsp:spPr>
        <a:xfrm rot="2558555">
          <a:off x="4682100" y="3085278"/>
          <a:ext cx="1549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985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DFEB2-69A0-47B2-A422-B7FC6B713319}">
      <dsp:nvSpPr>
        <dsp:cNvPr id="0" name=""/>
        <dsp:cNvSpPr/>
      </dsp:nvSpPr>
      <dsp:spPr>
        <a:xfrm>
          <a:off x="6027062" y="3610232"/>
          <a:ext cx="55454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D20B0-3397-4448-881D-2E5E2771D434}">
      <dsp:nvSpPr>
        <dsp:cNvPr id="0" name=""/>
        <dsp:cNvSpPr/>
      </dsp:nvSpPr>
      <dsp:spPr>
        <a:xfrm>
          <a:off x="6581609" y="2430559"/>
          <a:ext cx="3932244" cy="23593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механізмів відпрацювання узгоджених і загальних рішень</a:t>
          </a:r>
          <a:endParaRPr lang="en-US" sz="32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81609" y="2430559"/>
        <a:ext cx="3932244" cy="235934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BE9C3-6756-425F-80D8-FE9B5E5E4E71}">
      <dsp:nvSpPr>
        <dsp:cNvPr id="0" name=""/>
        <dsp:cNvSpPr/>
      </dsp:nvSpPr>
      <dsp:spPr>
        <a:xfrm>
          <a:off x="3779" y="230"/>
          <a:ext cx="10508041" cy="2037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 узгодження міжнародного права і національних правових систем</a:t>
          </a:r>
          <a:endParaRPr lang="ru-RU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57" y="59908"/>
        <a:ext cx="10388685" cy="1918209"/>
      </dsp:txXfrm>
    </dsp:sp>
    <dsp:sp modelId="{B7876687-972E-4C9A-83F5-BB4F1E2B0F8B}">
      <dsp:nvSpPr>
        <dsp:cNvPr id="0" name=""/>
        <dsp:cNvSpPr/>
      </dsp:nvSpPr>
      <dsp:spPr>
        <a:xfrm>
          <a:off x="3779" y="2313542"/>
          <a:ext cx="3316932" cy="20375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узгодження та перетворення їх норм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57" y="2373220"/>
        <a:ext cx="3197576" cy="1918209"/>
      </dsp:txXfrm>
    </dsp:sp>
    <dsp:sp modelId="{C9DF2A66-D7E2-4E4D-B85D-F9598905E5FF}">
      <dsp:nvSpPr>
        <dsp:cNvPr id="0" name=""/>
        <dsp:cNvSpPr/>
      </dsp:nvSpPr>
      <dsp:spPr>
        <a:xfrm>
          <a:off x="3599333" y="2313542"/>
          <a:ext cx="3316932" cy="203756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взаємовплив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9011" y="2373220"/>
        <a:ext cx="3197576" cy="1918209"/>
      </dsp:txXfrm>
    </dsp:sp>
    <dsp:sp modelId="{510D04E5-F33D-48C5-AD5B-9FB0EBE35112}">
      <dsp:nvSpPr>
        <dsp:cNvPr id="0" name=""/>
        <dsp:cNvSpPr/>
      </dsp:nvSpPr>
      <dsp:spPr>
        <a:xfrm>
          <a:off x="7194888" y="2313542"/>
          <a:ext cx="3316932" cy="203756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подолання колізій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54566" y="2373220"/>
        <a:ext cx="3197576" cy="191820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67309-D6A4-407D-8BB8-9DC89748EC47}">
      <dsp:nvSpPr>
        <dsp:cNvPr id="0" name=""/>
        <dsp:cNvSpPr/>
      </dsp:nvSpPr>
      <dsp:spPr>
        <a:xfrm>
          <a:off x="5257800" y="1719829"/>
          <a:ext cx="4356747" cy="378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32"/>
              </a:lnTo>
              <a:lnTo>
                <a:pt x="4356747" y="189032"/>
              </a:lnTo>
              <a:lnTo>
                <a:pt x="4356747" y="3780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2169B-3D64-459C-96D4-0753E27981F8}">
      <dsp:nvSpPr>
        <dsp:cNvPr id="0" name=""/>
        <dsp:cNvSpPr/>
      </dsp:nvSpPr>
      <dsp:spPr>
        <a:xfrm>
          <a:off x="5257800" y="1719829"/>
          <a:ext cx="2178373" cy="378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32"/>
              </a:lnTo>
              <a:lnTo>
                <a:pt x="2178373" y="189032"/>
              </a:lnTo>
              <a:lnTo>
                <a:pt x="2178373" y="3780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6A07E-1531-4111-98CD-4CCEF1C5DBC9}">
      <dsp:nvSpPr>
        <dsp:cNvPr id="0" name=""/>
        <dsp:cNvSpPr/>
      </dsp:nvSpPr>
      <dsp:spPr>
        <a:xfrm>
          <a:off x="5212080" y="1719829"/>
          <a:ext cx="91440" cy="37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032"/>
              </a:lnTo>
              <a:lnTo>
                <a:pt x="79169" y="189032"/>
              </a:lnTo>
              <a:lnTo>
                <a:pt x="79169" y="3780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CB1E0-7955-4931-8A5B-1925ADA4D50B}">
      <dsp:nvSpPr>
        <dsp:cNvPr id="0" name=""/>
        <dsp:cNvSpPr/>
      </dsp:nvSpPr>
      <dsp:spPr>
        <a:xfrm>
          <a:off x="3112876" y="1719829"/>
          <a:ext cx="2144923" cy="378064"/>
        </a:xfrm>
        <a:custGeom>
          <a:avLst/>
          <a:gdLst/>
          <a:ahLst/>
          <a:cxnLst/>
          <a:rect l="0" t="0" r="0" b="0"/>
          <a:pathLst>
            <a:path>
              <a:moveTo>
                <a:pt x="2144923" y="0"/>
              </a:moveTo>
              <a:lnTo>
                <a:pt x="2144923" y="189032"/>
              </a:lnTo>
              <a:lnTo>
                <a:pt x="0" y="189032"/>
              </a:lnTo>
              <a:lnTo>
                <a:pt x="0" y="3780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ECCF7-10F5-46B9-9D9C-4E4FE2FD9A7F}">
      <dsp:nvSpPr>
        <dsp:cNvPr id="0" name=""/>
        <dsp:cNvSpPr/>
      </dsp:nvSpPr>
      <dsp:spPr>
        <a:xfrm>
          <a:off x="934502" y="1719829"/>
          <a:ext cx="4323297" cy="378064"/>
        </a:xfrm>
        <a:custGeom>
          <a:avLst/>
          <a:gdLst/>
          <a:ahLst/>
          <a:cxnLst/>
          <a:rect l="0" t="0" r="0" b="0"/>
          <a:pathLst>
            <a:path>
              <a:moveTo>
                <a:pt x="4323297" y="0"/>
              </a:moveTo>
              <a:lnTo>
                <a:pt x="4323297" y="189032"/>
              </a:lnTo>
              <a:lnTo>
                <a:pt x="0" y="189032"/>
              </a:lnTo>
              <a:lnTo>
                <a:pt x="0" y="3780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EECBF-DCD8-4F60-AF01-41D86F54D3F7}">
      <dsp:nvSpPr>
        <dsp:cNvPr id="0" name=""/>
        <dsp:cNvSpPr/>
      </dsp:nvSpPr>
      <dsp:spPr>
        <a:xfrm>
          <a:off x="2663285" y="244512"/>
          <a:ext cx="5189029" cy="1475316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Загальні проблеми узгодження міжнародного та національного права</a:t>
          </a:r>
          <a:endParaRPr lang="ru-RU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3285" y="244512"/>
        <a:ext cx="5189029" cy="1475316"/>
      </dsp:txXfrm>
    </dsp:sp>
    <dsp:sp modelId="{7B25EDA1-0419-4346-BB30-B7A53E512988}">
      <dsp:nvSpPr>
        <dsp:cNvPr id="0" name=""/>
        <dsp:cNvSpPr/>
      </dsp:nvSpPr>
      <dsp:spPr>
        <a:xfrm>
          <a:off x="34348" y="2097894"/>
          <a:ext cx="1800308" cy="31097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питання теорії держави і права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48" y="2097894"/>
        <a:ext cx="1800308" cy="3109727"/>
      </dsp:txXfrm>
    </dsp:sp>
    <dsp:sp modelId="{AFEBFC6F-0712-4AE3-8910-8B8EE138EB14}">
      <dsp:nvSpPr>
        <dsp:cNvPr id="0" name=""/>
        <dsp:cNvSpPr/>
      </dsp:nvSpPr>
      <dsp:spPr>
        <a:xfrm>
          <a:off x="2212721" y="2097894"/>
          <a:ext cx="1800308" cy="31097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конституційні процеси визнання міжнародних норм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2721" y="2097894"/>
        <a:ext cx="1800308" cy="3109727"/>
      </dsp:txXfrm>
    </dsp:sp>
    <dsp:sp modelId="{43959DEE-86EA-4B6E-8F3E-BD02EF5111D8}">
      <dsp:nvSpPr>
        <dsp:cNvPr id="0" name=""/>
        <dsp:cNvSpPr/>
      </dsp:nvSpPr>
      <dsp:spPr>
        <a:xfrm>
          <a:off x="4391095" y="2097894"/>
          <a:ext cx="1800308" cy="31097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узгодження галузевих інститутів і норм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1095" y="2097894"/>
        <a:ext cx="1800308" cy="3109727"/>
      </dsp:txXfrm>
    </dsp:sp>
    <dsp:sp modelId="{0A2BD433-3636-4924-B207-5962C5B3D2ED}">
      <dsp:nvSpPr>
        <dsp:cNvPr id="0" name=""/>
        <dsp:cNvSpPr/>
      </dsp:nvSpPr>
      <dsp:spPr>
        <a:xfrm>
          <a:off x="6536019" y="2097894"/>
          <a:ext cx="1800308" cy="31097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реалізація міжнародно-правових норм у національному праві (пряма дія або трансформація)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6019" y="2097894"/>
        <a:ext cx="1800308" cy="3109727"/>
      </dsp:txXfrm>
    </dsp:sp>
    <dsp:sp modelId="{078FBA94-CFFD-45C0-B0D2-44C67610EDCD}">
      <dsp:nvSpPr>
        <dsp:cNvPr id="0" name=""/>
        <dsp:cNvSpPr/>
      </dsp:nvSpPr>
      <dsp:spPr>
        <a:xfrm>
          <a:off x="8714392" y="2097894"/>
          <a:ext cx="1800308" cy="31097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подолання колізій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14392" y="2097894"/>
        <a:ext cx="1800308" cy="310972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35F0C-99F1-4305-9931-A1AC856711E6}">
      <dsp:nvSpPr>
        <dsp:cNvPr id="0" name=""/>
        <dsp:cNvSpPr/>
      </dsp:nvSpPr>
      <dsp:spPr>
        <a:xfrm>
          <a:off x="5257800" y="260888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80CFE-AA10-41BA-BA13-1E606E176BE2}">
      <dsp:nvSpPr>
        <dsp:cNvPr id="0" name=""/>
        <dsp:cNvSpPr/>
      </dsp:nvSpPr>
      <dsp:spPr>
        <a:xfrm>
          <a:off x="5212080" y="260888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B31C9-6CF4-458B-9D14-44562056B097}">
      <dsp:nvSpPr>
        <dsp:cNvPr id="0" name=""/>
        <dsp:cNvSpPr/>
      </dsp:nvSpPr>
      <dsp:spPr>
        <a:xfrm>
          <a:off x="1537867" y="260888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1D4B9-930B-4D23-A842-A8FA6A2BB665}">
      <dsp:nvSpPr>
        <dsp:cNvPr id="0" name=""/>
        <dsp:cNvSpPr/>
      </dsp:nvSpPr>
      <dsp:spPr>
        <a:xfrm>
          <a:off x="3510776" y="392849"/>
          <a:ext cx="3494046" cy="221603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16B4B-AF62-4941-A1E0-AEFAA6D85A03}">
      <dsp:nvSpPr>
        <dsp:cNvPr id="0" name=""/>
        <dsp:cNvSpPr/>
      </dsp:nvSpPr>
      <dsp:spPr>
        <a:xfrm>
          <a:off x="3510776" y="392849"/>
          <a:ext cx="3494046" cy="221603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63318-A330-4D75-BB5D-D157F6481ED0}">
      <dsp:nvSpPr>
        <dsp:cNvPr id="0" name=""/>
        <dsp:cNvSpPr/>
      </dsp:nvSpPr>
      <dsp:spPr>
        <a:xfrm>
          <a:off x="1763753" y="791736"/>
          <a:ext cx="6988092" cy="14182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Способи реалізація норм міжнародного права в національному праві</a:t>
          </a:r>
          <a:endParaRPr lang="ru-RU" sz="32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3753" y="791736"/>
        <a:ext cx="6988092" cy="1418261"/>
      </dsp:txXfrm>
    </dsp:sp>
    <dsp:sp modelId="{449B0B41-E409-41E7-93B6-2B19337BEDEF}">
      <dsp:nvSpPr>
        <dsp:cNvPr id="0" name=""/>
        <dsp:cNvSpPr/>
      </dsp:nvSpPr>
      <dsp:spPr>
        <a:xfrm>
          <a:off x="769286" y="3254492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D5849-216B-4850-A632-C59BFE75AE8B}">
      <dsp:nvSpPr>
        <dsp:cNvPr id="0" name=""/>
        <dsp:cNvSpPr/>
      </dsp:nvSpPr>
      <dsp:spPr>
        <a:xfrm>
          <a:off x="769286" y="3254492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AEA7E-BEF7-4062-B13E-40FE6B24C4C7}">
      <dsp:nvSpPr>
        <dsp:cNvPr id="0" name=""/>
        <dsp:cNvSpPr/>
      </dsp:nvSpPr>
      <dsp:spPr>
        <a:xfrm>
          <a:off x="706" y="3531181"/>
          <a:ext cx="3074323" cy="98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пряма реалізація</a:t>
          </a:r>
          <a:endParaRPr lang="en-US" sz="32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6" y="3531181"/>
        <a:ext cx="3074323" cy="983783"/>
      </dsp:txXfrm>
    </dsp:sp>
    <dsp:sp modelId="{38628378-8DBD-452E-9A0C-C4A3178A58B5}">
      <dsp:nvSpPr>
        <dsp:cNvPr id="0" name=""/>
        <dsp:cNvSpPr/>
      </dsp:nvSpPr>
      <dsp:spPr>
        <a:xfrm>
          <a:off x="4489219" y="3254492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4FD26-6DB8-40F7-9210-3D7DCC3FAF83}">
      <dsp:nvSpPr>
        <dsp:cNvPr id="0" name=""/>
        <dsp:cNvSpPr/>
      </dsp:nvSpPr>
      <dsp:spPr>
        <a:xfrm>
          <a:off x="4489219" y="3254492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B9380-8283-4E6D-9DC4-EAF4ABE6637E}">
      <dsp:nvSpPr>
        <dsp:cNvPr id="0" name=""/>
        <dsp:cNvSpPr/>
      </dsp:nvSpPr>
      <dsp:spPr>
        <a:xfrm>
          <a:off x="3720638" y="3531181"/>
          <a:ext cx="3074323" cy="98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інкорпорація</a:t>
          </a:r>
          <a:endParaRPr lang="en-US" sz="3200" kern="120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0638" y="3531181"/>
        <a:ext cx="3074323" cy="983783"/>
      </dsp:txXfrm>
    </dsp:sp>
    <dsp:sp modelId="{FD170FDC-E5B9-4C79-89FE-3401877D622C}">
      <dsp:nvSpPr>
        <dsp:cNvPr id="0" name=""/>
        <dsp:cNvSpPr/>
      </dsp:nvSpPr>
      <dsp:spPr>
        <a:xfrm>
          <a:off x="8209151" y="3254492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DB43A-5343-483D-9900-1A6F3AE6DD6B}">
      <dsp:nvSpPr>
        <dsp:cNvPr id="0" name=""/>
        <dsp:cNvSpPr/>
      </dsp:nvSpPr>
      <dsp:spPr>
        <a:xfrm>
          <a:off x="8209151" y="3254492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96F81-860B-460F-98CF-9D8E7966F90A}">
      <dsp:nvSpPr>
        <dsp:cNvPr id="0" name=""/>
        <dsp:cNvSpPr/>
      </dsp:nvSpPr>
      <dsp:spPr>
        <a:xfrm>
          <a:off x="7440570" y="3531181"/>
          <a:ext cx="3074323" cy="98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опосередкована трансформація</a:t>
          </a:r>
          <a:endParaRPr lang="en-US" sz="32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40570" y="3531181"/>
        <a:ext cx="3074323" cy="98378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4842F-AFE0-4C8D-A021-C6839F1C4343}">
      <dsp:nvSpPr>
        <dsp:cNvPr id="0" name=""/>
        <dsp:cNvSpPr/>
      </dsp:nvSpPr>
      <dsp:spPr>
        <a:xfrm>
          <a:off x="0" y="0"/>
          <a:ext cx="8938260" cy="24082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Основний принцип міжнародного права – </a:t>
          </a:r>
          <a:endParaRPr lang="ru-RU" sz="4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537" y="70537"/>
        <a:ext cx="6449095" cy="2267223"/>
      </dsp:txXfrm>
    </dsp:sp>
    <dsp:sp modelId="{0A000FF8-EFB0-4258-B72B-C972C885CCF0}">
      <dsp:nvSpPr>
        <dsp:cNvPr id="0" name=""/>
        <dsp:cNvSpPr/>
      </dsp:nvSpPr>
      <dsp:spPr>
        <a:xfrm>
          <a:off x="1577339" y="2943475"/>
          <a:ext cx="8938260" cy="240829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міжнародне право має переважну силу над національним правом</a:t>
          </a:r>
          <a:endParaRPr lang="ru-RU" sz="41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7876" y="3014012"/>
        <a:ext cx="5654452" cy="2267223"/>
      </dsp:txXfrm>
    </dsp:sp>
    <dsp:sp modelId="{260852D9-46B0-4062-AA0D-7C67E9A243CC}">
      <dsp:nvSpPr>
        <dsp:cNvPr id="0" name=""/>
        <dsp:cNvSpPr/>
      </dsp:nvSpPr>
      <dsp:spPr>
        <a:xfrm>
          <a:off x="7372866" y="1893189"/>
          <a:ext cx="1565393" cy="156539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725079" y="1893189"/>
        <a:ext cx="860967" cy="117795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5C6DA-84BC-4047-A78C-58C80AD7E632}">
      <dsp:nvSpPr>
        <dsp:cNvPr id="0" name=""/>
        <dsp:cNvSpPr/>
      </dsp:nvSpPr>
      <dsp:spPr>
        <a:xfrm>
          <a:off x="0" y="2088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393F3-2F2F-4811-8CB2-7509E2886BCD}">
      <dsp:nvSpPr>
        <dsp:cNvPr id="0" name=""/>
        <dsp:cNvSpPr/>
      </dsp:nvSpPr>
      <dsp:spPr>
        <a:xfrm>
          <a:off x="0" y="2088"/>
          <a:ext cx="10505330" cy="1409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1. 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Луць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Л. А. Європейські міждержавні правові системи: загальнотеоретична характеристика : 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автореф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докт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наук : спец. 12.00.01 «Теорія та історія держави і права; історія політичних і правових учень» / Л. А. 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Луць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– К., 2005. – 32 с.</a:t>
          </a:r>
          <a:endParaRPr lang="en-US" sz="24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88"/>
        <a:ext cx="10505330" cy="1409227"/>
      </dsp:txXfrm>
    </dsp:sp>
    <dsp:sp modelId="{25481C07-743A-41D5-BEC8-EBD2FF49088A}">
      <dsp:nvSpPr>
        <dsp:cNvPr id="0" name=""/>
        <dsp:cNvSpPr/>
      </dsp:nvSpPr>
      <dsp:spPr>
        <a:xfrm>
          <a:off x="0" y="1411316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B5EF1-FCCE-4C6B-8DEF-9EE71070BFB1}">
      <dsp:nvSpPr>
        <dsp:cNvPr id="0" name=""/>
        <dsp:cNvSpPr/>
      </dsp:nvSpPr>
      <dsp:spPr>
        <a:xfrm>
          <a:off x="0" y="1411316"/>
          <a:ext cx="10515600" cy="112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2. 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Тюріна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О. В. Основи права Європейського Союзу : 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посіб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/ О. В. 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Тюріна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– К. : ФОП О. С. 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Ліпкан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2012. – 100 с.</a:t>
          </a:r>
          <a:endParaRPr lang="en-US" sz="24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11316"/>
        <a:ext cx="10515600" cy="1127679"/>
      </dsp:txXfrm>
    </dsp:sp>
    <dsp:sp modelId="{19025343-6D4B-4520-A3E1-DDF668021F19}">
      <dsp:nvSpPr>
        <dsp:cNvPr id="0" name=""/>
        <dsp:cNvSpPr/>
      </dsp:nvSpPr>
      <dsp:spPr>
        <a:xfrm>
          <a:off x="0" y="2538995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746A0-4F67-4088-85D2-70835040A4C9}">
      <dsp:nvSpPr>
        <dsp:cNvPr id="0" name=""/>
        <dsp:cNvSpPr/>
      </dsp:nvSpPr>
      <dsp:spPr>
        <a:xfrm>
          <a:off x="0" y="2538995"/>
          <a:ext cx="10515600" cy="112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3. 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Тюріна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О. В. Сучасні національні правові системи : 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посіб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/ О. В. 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Тюріна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– К. : 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Нац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акад. 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справ, 2015. – 200 с.</a:t>
          </a:r>
          <a:endParaRPr lang="en-US" sz="24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38995"/>
        <a:ext cx="10515600" cy="1127679"/>
      </dsp:txXfrm>
    </dsp:sp>
    <dsp:sp modelId="{5DD03E27-479A-4CDE-B53F-321F60DF72E8}">
      <dsp:nvSpPr>
        <dsp:cNvPr id="0" name=""/>
        <dsp:cNvSpPr/>
      </dsp:nvSpPr>
      <dsp:spPr>
        <a:xfrm>
          <a:off x="0" y="3666675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33B7B-7D10-419C-A046-0826A8CF72E0}">
      <dsp:nvSpPr>
        <dsp:cNvPr id="0" name=""/>
        <dsp:cNvSpPr/>
      </dsp:nvSpPr>
      <dsp:spPr>
        <a:xfrm>
          <a:off x="0" y="3666675"/>
          <a:ext cx="10515600" cy="112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4. 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Удовика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Л. Г. Трансформація правової системи в умовах глобалізації: антропологічний вимір : </a:t>
          </a:r>
          <a:r>
            <a:rPr lang="ru-RU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монографія</a:t>
          </a:r>
          <a:r>
            <a:rPr lang="ru-RU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]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/ Л. Г. </a:t>
          </a:r>
          <a:r>
            <a:rPr lang="uk-UA" sz="2400" kern="1200" dirty="0" err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Удовика</a:t>
          </a:r>
          <a:r>
            <a:rPr lang="uk-UA" sz="24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– Х. : Право, 2011. – 552 с.</a:t>
          </a:r>
          <a:endParaRPr lang="en-US" sz="24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66675"/>
        <a:ext cx="10515600" cy="1127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6459-4998-4CA7-AE48-36B5BC61A28B}">
      <dsp:nvSpPr>
        <dsp:cNvPr id="0" name=""/>
        <dsp:cNvSpPr/>
      </dsp:nvSpPr>
      <dsp:spPr>
        <a:xfrm>
          <a:off x="6937" y="99762"/>
          <a:ext cx="3475578" cy="19162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глобалізація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7" y="99762"/>
        <a:ext cx="3475578" cy="1916221"/>
      </dsp:txXfrm>
    </dsp:sp>
    <dsp:sp modelId="{499F9328-A73A-4F81-8929-5746CFABB123}">
      <dsp:nvSpPr>
        <dsp:cNvPr id="0" name=""/>
        <dsp:cNvSpPr/>
      </dsp:nvSpPr>
      <dsp:spPr>
        <a:xfrm>
          <a:off x="3801886" y="99762"/>
          <a:ext cx="3193702" cy="1916221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правова інтеграція</a:t>
          </a:r>
        </a:p>
      </dsp:txBody>
      <dsp:txXfrm>
        <a:off x="3801886" y="99762"/>
        <a:ext cx="3193702" cy="1916221"/>
      </dsp:txXfrm>
    </dsp:sp>
    <dsp:sp modelId="{9D009065-987E-4935-8F26-A19A02C4455A}">
      <dsp:nvSpPr>
        <dsp:cNvPr id="0" name=""/>
        <dsp:cNvSpPr/>
      </dsp:nvSpPr>
      <dsp:spPr>
        <a:xfrm>
          <a:off x="7314959" y="99762"/>
          <a:ext cx="3193702" cy="1916221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гармонізація права</a:t>
          </a:r>
        </a:p>
      </dsp:txBody>
      <dsp:txXfrm>
        <a:off x="7314959" y="99762"/>
        <a:ext cx="3193702" cy="1916221"/>
      </dsp:txXfrm>
    </dsp:sp>
    <dsp:sp modelId="{EBFF7E72-75A4-4EC2-BBCF-46684FA7B6F9}">
      <dsp:nvSpPr>
        <dsp:cNvPr id="0" name=""/>
        <dsp:cNvSpPr/>
      </dsp:nvSpPr>
      <dsp:spPr>
        <a:xfrm>
          <a:off x="147875" y="2335354"/>
          <a:ext cx="3193702" cy="1916221"/>
        </a:xfrm>
        <a:prstGeom prst="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уніфікація права</a:t>
          </a:r>
        </a:p>
      </dsp:txBody>
      <dsp:txXfrm>
        <a:off x="147875" y="2335354"/>
        <a:ext cx="3193702" cy="1916221"/>
      </dsp:txXfrm>
    </dsp:sp>
    <dsp:sp modelId="{DEA5982F-F8A1-419F-979E-F21CFEFD315B}">
      <dsp:nvSpPr>
        <dsp:cNvPr id="0" name=""/>
        <dsp:cNvSpPr/>
      </dsp:nvSpPr>
      <dsp:spPr>
        <a:xfrm>
          <a:off x="3660948" y="2335354"/>
          <a:ext cx="3193702" cy="1916221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правова система Ради Європи</a:t>
          </a:r>
        </a:p>
      </dsp:txBody>
      <dsp:txXfrm>
        <a:off x="3660948" y="2335354"/>
        <a:ext cx="3193702" cy="1916221"/>
      </dsp:txXfrm>
    </dsp:sp>
    <dsp:sp modelId="{8DCEBA90-976D-4C0B-9699-ECEE3957348D}">
      <dsp:nvSpPr>
        <dsp:cNvPr id="0" name=""/>
        <dsp:cNvSpPr/>
      </dsp:nvSpPr>
      <dsp:spPr>
        <a:xfrm>
          <a:off x="7174021" y="2335354"/>
          <a:ext cx="3193702" cy="1916221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правова система Європейського Союзу</a:t>
          </a:r>
        </a:p>
      </dsp:txBody>
      <dsp:txXfrm>
        <a:off x="7174021" y="2335354"/>
        <a:ext cx="3193702" cy="1916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EE54E-4EC3-4710-9FFE-42C073ADFA37}">
      <dsp:nvSpPr>
        <dsp:cNvPr id="0" name=""/>
        <dsp:cNvSpPr/>
      </dsp:nvSpPr>
      <dsp:spPr>
        <a:xfrm>
          <a:off x="0" y="0"/>
          <a:ext cx="10515600" cy="427961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Глобалізація</a:t>
          </a: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це загальносвітовий соціальний процес, що включає потоки ідей, капіталів, товарів, науково-технічних досягнень, політичних норм і стандартів, законодавства, котрі зумовлюють розвиток світу як цілісної економічної, міжнародно-правової, політичної, соціокультурної </a:t>
          </a:r>
          <a:r>
            <a:rPr lang="uk-UA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суперсистеми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515600" cy="4279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974E1-7EFA-422F-8B6B-805EACB7163D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5F294-B377-4142-BA0D-7D4B9FF4D2CD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2E6EA-4A06-4C39-9C28-72949D396663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DBED8-DCE6-4D1E-AD55-D2569106D9ED}">
      <dsp:nvSpPr>
        <dsp:cNvPr id="0" name=""/>
        <dsp:cNvSpPr/>
      </dsp:nvSpPr>
      <dsp:spPr>
        <a:xfrm>
          <a:off x="3500378" y="315702"/>
          <a:ext cx="3514843" cy="15371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701F9-615C-4B01-83F4-9E36205AE33A}">
      <dsp:nvSpPr>
        <dsp:cNvPr id="0" name=""/>
        <dsp:cNvSpPr/>
      </dsp:nvSpPr>
      <dsp:spPr>
        <a:xfrm>
          <a:off x="3500378" y="315702"/>
          <a:ext cx="3514843" cy="15371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408BF-D898-486A-923B-F52A1BB196DA}">
      <dsp:nvSpPr>
        <dsp:cNvPr id="0" name=""/>
        <dsp:cNvSpPr/>
      </dsp:nvSpPr>
      <dsp:spPr>
        <a:xfrm>
          <a:off x="1742956" y="592392"/>
          <a:ext cx="7029687" cy="98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Основні риси глобалізації</a:t>
          </a:r>
        </a:p>
      </dsp:txBody>
      <dsp:txXfrm>
        <a:off x="1742956" y="592392"/>
        <a:ext cx="7029687" cy="983783"/>
      </dsp:txXfrm>
    </dsp:sp>
    <dsp:sp modelId="{8B8FA763-9253-45C3-B9AC-EEF8DC75988E}">
      <dsp:nvSpPr>
        <dsp:cNvPr id="0" name=""/>
        <dsp:cNvSpPr/>
      </dsp:nvSpPr>
      <dsp:spPr>
        <a:xfrm>
          <a:off x="769286" y="2498473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2B4BF-5577-4531-A3D0-BEE9631C738F}">
      <dsp:nvSpPr>
        <dsp:cNvPr id="0" name=""/>
        <dsp:cNvSpPr/>
      </dsp:nvSpPr>
      <dsp:spPr>
        <a:xfrm>
          <a:off x="769286" y="2498473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3685C-B7FD-4896-9D31-9F773A485450}">
      <dsp:nvSpPr>
        <dsp:cNvPr id="0" name=""/>
        <dsp:cNvSpPr/>
      </dsp:nvSpPr>
      <dsp:spPr>
        <a:xfrm>
          <a:off x="706" y="2775162"/>
          <a:ext cx="3074323" cy="98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системність</a:t>
          </a:r>
        </a:p>
      </dsp:txBody>
      <dsp:txXfrm>
        <a:off x="706" y="2775162"/>
        <a:ext cx="3074323" cy="983783"/>
      </dsp:txXfrm>
    </dsp:sp>
    <dsp:sp modelId="{202902EC-7371-4BE1-8EC5-C9E43DCD43F1}">
      <dsp:nvSpPr>
        <dsp:cNvPr id="0" name=""/>
        <dsp:cNvSpPr/>
      </dsp:nvSpPr>
      <dsp:spPr>
        <a:xfrm>
          <a:off x="4489219" y="2498473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9E3DF-6742-42C1-95EF-CCFC59925AA3}">
      <dsp:nvSpPr>
        <dsp:cNvPr id="0" name=""/>
        <dsp:cNvSpPr/>
      </dsp:nvSpPr>
      <dsp:spPr>
        <a:xfrm>
          <a:off x="4489219" y="2498473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EEE2E-C06D-4B5F-9BF1-63F99CBAB0A0}">
      <dsp:nvSpPr>
        <dsp:cNvPr id="0" name=""/>
        <dsp:cNvSpPr/>
      </dsp:nvSpPr>
      <dsp:spPr>
        <a:xfrm>
          <a:off x="3720638" y="2775162"/>
          <a:ext cx="3074323" cy="98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динамізм</a:t>
          </a:r>
        </a:p>
      </dsp:txBody>
      <dsp:txXfrm>
        <a:off x="3720638" y="2775162"/>
        <a:ext cx="3074323" cy="983783"/>
      </dsp:txXfrm>
    </dsp:sp>
    <dsp:sp modelId="{D9D6F658-46A1-454D-B4CF-B57A48D12DC2}">
      <dsp:nvSpPr>
        <dsp:cNvPr id="0" name=""/>
        <dsp:cNvSpPr/>
      </dsp:nvSpPr>
      <dsp:spPr>
        <a:xfrm>
          <a:off x="8209151" y="2498473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78719-5E29-4820-965B-ADFF49792EE2}">
      <dsp:nvSpPr>
        <dsp:cNvPr id="0" name=""/>
        <dsp:cNvSpPr/>
      </dsp:nvSpPr>
      <dsp:spPr>
        <a:xfrm>
          <a:off x="8209151" y="2498473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F2A58-E7F3-468C-9A65-D7E07AC4137B}">
      <dsp:nvSpPr>
        <dsp:cNvPr id="0" name=""/>
        <dsp:cNvSpPr/>
      </dsp:nvSpPr>
      <dsp:spPr>
        <a:xfrm>
          <a:off x="7440570" y="2775162"/>
          <a:ext cx="3074323" cy="98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збірність</a:t>
          </a:r>
        </a:p>
      </dsp:txBody>
      <dsp:txXfrm>
        <a:off x="7440570" y="2775162"/>
        <a:ext cx="3074323" cy="9837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909C8-2073-4275-B82A-9AAD7B0C06FB}">
      <dsp:nvSpPr>
        <dsp:cNvPr id="0" name=""/>
        <dsp:cNvSpPr/>
      </dsp:nvSpPr>
      <dsp:spPr>
        <a:xfrm>
          <a:off x="4091884" y="1008"/>
          <a:ext cx="2254076" cy="11270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</a:p>
      </dsp:txBody>
      <dsp:txXfrm>
        <a:off x="4124894" y="34018"/>
        <a:ext cx="2188056" cy="1061018"/>
      </dsp:txXfrm>
    </dsp:sp>
    <dsp:sp modelId="{59CC0718-1CBA-41A5-A1E2-5A704530733E}">
      <dsp:nvSpPr>
        <dsp:cNvPr id="0" name=""/>
        <dsp:cNvSpPr/>
      </dsp:nvSpPr>
      <dsp:spPr>
        <a:xfrm rot="3437254">
          <a:off x="5709267" y="1978448"/>
          <a:ext cx="1088982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>
        <a:off x="5827606" y="2057341"/>
        <a:ext cx="852304" cy="236677"/>
      </dsp:txXfrm>
    </dsp:sp>
    <dsp:sp modelId="{8D26C830-4ACD-4400-A3D1-F45C4A5DA7AE}">
      <dsp:nvSpPr>
        <dsp:cNvPr id="0" name=""/>
        <dsp:cNvSpPr/>
      </dsp:nvSpPr>
      <dsp:spPr>
        <a:xfrm>
          <a:off x="5849647" y="3223314"/>
          <a:ext cx="2877892" cy="1127038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фрагментація</a:t>
          </a:r>
        </a:p>
      </dsp:txBody>
      <dsp:txXfrm>
        <a:off x="5882657" y="3256324"/>
        <a:ext cx="2811872" cy="1061018"/>
      </dsp:txXfrm>
    </dsp:sp>
    <dsp:sp modelId="{739BDA0A-B60A-4388-8C2F-6411A2E1C97B}">
      <dsp:nvSpPr>
        <dsp:cNvPr id="0" name=""/>
        <dsp:cNvSpPr/>
      </dsp:nvSpPr>
      <dsp:spPr>
        <a:xfrm rot="10800000">
          <a:off x="4624542" y="3589602"/>
          <a:ext cx="1088982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 rot="10800000">
        <a:off x="4742881" y="3668495"/>
        <a:ext cx="852304" cy="236677"/>
      </dsp:txXfrm>
    </dsp:sp>
    <dsp:sp modelId="{3D19861B-34FD-405F-8F5B-98BB0E945010}">
      <dsp:nvSpPr>
        <dsp:cNvPr id="0" name=""/>
        <dsp:cNvSpPr/>
      </dsp:nvSpPr>
      <dsp:spPr>
        <a:xfrm>
          <a:off x="1766036" y="3223314"/>
          <a:ext cx="2722383" cy="1127038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регіоналізація</a:t>
          </a:r>
        </a:p>
      </dsp:txBody>
      <dsp:txXfrm>
        <a:off x="1799046" y="3256324"/>
        <a:ext cx="2656363" cy="1061018"/>
      </dsp:txXfrm>
    </dsp:sp>
    <dsp:sp modelId="{AFCA9B28-C8F7-4189-B611-02DC43F8F72A}">
      <dsp:nvSpPr>
        <dsp:cNvPr id="0" name=""/>
        <dsp:cNvSpPr/>
      </dsp:nvSpPr>
      <dsp:spPr>
        <a:xfrm rot="18179328">
          <a:off x="3628584" y="1978448"/>
          <a:ext cx="1088982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>
        <a:off x="3746923" y="2057341"/>
        <a:ext cx="852304" cy="2366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22431-A01C-4B0A-A3E2-414187A5776D}">
      <dsp:nvSpPr>
        <dsp:cNvPr id="0" name=""/>
        <dsp:cNvSpPr/>
      </dsp:nvSpPr>
      <dsp:spPr>
        <a:xfrm>
          <a:off x="3239" y="120242"/>
          <a:ext cx="3158376" cy="12633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</a:p>
      </dsp:txBody>
      <dsp:txXfrm>
        <a:off x="3239" y="120242"/>
        <a:ext cx="3158376" cy="1263350"/>
      </dsp:txXfrm>
    </dsp:sp>
    <dsp:sp modelId="{03F3B9BA-0B89-40B2-9B21-71975D4CEE9F}">
      <dsp:nvSpPr>
        <dsp:cNvPr id="0" name=""/>
        <dsp:cNvSpPr/>
      </dsp:nvSpPr>
      <dsp:spPr>
        <a:xfrm>
          <a:off x="3239" y="1383593"/>
          <a:ext cx="3158376" cy="411126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зближення політичної, економічної, правової, духовно-культурної систем декількох держав і регіонів у процесі традиційного міждержавного співробітництва</a:t>
          </a:r>
        </a:p>
      </dsp:txBody>
      <dsp:txXfrm>
        <a:off x="3239" y="1383593"/>
        <a:ext cx="3158376" cy="4111267"/>
      </dsp:txXfrm>
    </dsp:sp>
    <dsp:sp modelId="{32688DC2-19C7-4B86-85E5-2E5D4CEFC853}">
      <dsp:nvSpPr>
        <dsp:cNvPr id="0" name=""/>
        <dsp:cNvSpPr/>
      </dsp:nvSpPr>
      <dsp:spPr>
        <a:xfrm>
          <a:off x="3603788" y="120242"/>
          <a:ext cx="3158376" cy="126335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Фрагментація</a:t>
          </a:r>
        </a:p>
      </dsp:txBody>
      <dsp:txXfrm>
        <a:off x="3603788" y="120242"/>
        <a:ext cx="3158376" cy="1263350"/>
      </dsp:txXfrm>
    </dsp:sp>
    <dsp:sp modelId="{2BC56665-1F05-451E-B566-B708A847AD60}">
      <dsp:nvSpPr>
        <dsp:cNvPr id="0" name=""/>
        <dsp:cNvSpPr/>
      </dsp:nvSpPr>
      <dsp:spPr>
        <a:xfrm>
          <a:off x="3603788" y="1383593"/>
          <a:ext cx="3158376" cy="4111267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делегування державою реалізації своїх національних інтересів у геоекономічному просторі транснаціональним компаніям</a:t>
          </a:r>
        </a:p>
      </dsp:txBody>
      <dsp:txXfrm>
        <a:off x="3603788" y="1383593"/>
        <a:ext cx="3158376" cy="4111267"/>
      </dsp:txXfrm>
    </dsp:sp>
    <dsp:sp modelId="{57B053C8-DA33-4503-840E-C9B1B760279E}">
      <dsp:nvSpPr>
        <dsp:cNvPr id="0" name=""/>
        <dsp:cNvSpPr/>
      </dsp:nvSpPr>
      <dsp:spPr>
        <a:xfrm>
          <a:off x="7204338" y="120242"/>
          <a:ext cx="3158376" cy="126335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Регіоналізація</a:t>
          </a:r>
        </a:p>
      </dsp:txBody>
      <dsp:txXfrm>
        <a:off x="7204338" y="120242"/>
        <a:ext cx="3158376" cy="1263350"/>
      </dsp:txXfrm>
    </dsp:sp>
    <dsp:sp modelId="{1D7CA17A-47C7-4A8E-BF87-13676F29CB81}">
      <dsp:nvSpPr>
        <dsp:cNvPr id="0" name=""/>
        <dsp:cNvSpPr/>
      </dsp:nvSpPr>
      <dsp:spPr>
        <a:xfrm>
          <a:off x="7204338" y="1383593"/>
          <a:ext cx="3158376" cy="4111267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надає потужного кумулятивного ефекту формуванню світових полюсів економічного і технологічного розвитку, на основі яких у подальшому відбувається інтеграція на більш високих рівнях</a:t>
          </a:r>
        </a:p>
      </dsp:txBody>
      <dsp:txXfrm>
        <a:off x="7204338" y="1383593"/>
        <a:ext cx="3158376" cy="41112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7BCE7-891E-4B30-8482-581BE525C9D8}">
      <dsp:nvSpPr>
        <dsp:cNvPr id="0" name=""/>
        <dsp:cNvSpPr/>
      </dsp:nvSpPr>
      <dsp:spPr>
        <a:xfrm>
          <a:off x="0" y="1270235"/>
          <a:ext cx="10564258" cy="459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904" tIns="562356" rIns="81990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Сучасні правові тенденції, що охоплюють стійкі закономірності в масштабі світового співтовариства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Однорідні процеси і тенденції в межах основних правових сімей з їх загальними світоглядними та юридичними джерелами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Тенденції погодженого правового розвитку в рамках міждержавних об’єднань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Регіональні тенденції правового співробітництва держав і зближення їх національних законодавств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Локальні тенденції різноманітного правового розвитку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70235"/>
        <a:ext cx="10564258" cy="4592700"/>
      </dsp:txXfrm>
    </dsp:sp>
    <dsp:sp modelId="{5EE4C808-0C6A-4AE3-A444-30FFBCCF03BE}">
      <dsp:nvSpPr>
        <dsp:cNvPr id="0" name=""/>
        <dsp:cNvSpPr/>
      </dsp:nvSpPr>
      <dsp:spPr>
        <a:xfrm>
          <a:off x="528212" y="9054"/>
          <a:ext cx="8094102" cy="165970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513" tIns="0" rIns="279513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Тенденції сучасного правового розвитку</a:t>
          </a:r>
        </a:p>
      </dsp:txBody>
      <dsp:txXfrm>
        <a:off x="609232" y="90074"/>
        <a:ext cx="7932062" cy="14976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19F36-E85E-4440-B63B-F1C9B586C0CF}">
      <dsp:nvSpPr>
        <dsp:cNvPr id="0" name=""/>
        <dsp:cNvSpPr/>
      </dsp:nvSpPr>
      <dsp:spPr>
        <a:xfrm>
          <a:off x="5302827" y="2145818"/>
          <a:ext cx="2338014" cy="811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771"/>
              </a:lnTo>
              <a:lnTo>
                <a:pt x="2338014" y="405771"/>
              </a:lnTo>
              <a:lnTo>
                <a:pt x="2338014" y="81154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D0912-EC9B-4AE1-8A92-F70B3A6D9B10}">
      <dsp:nvSpPr>
        <dsp:cNvPr id="0" name=""/>
        <dsp:cNvSpPr/>
      </dsp:nvSpPr>
      <dsp:spPr>
        <a:xfrm>
          <a:off x="2964812" y="2145818"/>
          <a:ext cx="2338014" cy="811542"/>
        </a:xfrm>
        <a:custGeom>
          <a:avLst/>
          <a:gdLst/>
          <a:ahLst/>
          <a:cxnLst/>
          <a:rect l="0" t="0" r="0" b="0"/>
          <a:pathLst>
            <a:path>
              <a:moveTo>
                <a:pt x="2338014" y="0"/>
              </a:moveTo>
              <a:lnTo>
                <a:pt x="2338014" y="405771"/>
              </a:lnTo>
              <a:lnTo>
                <a:pt x="0" y="405771"/>
              </a:lnTo>
              <a:lnTo>
                <a:pt x="0" y="81154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5AF72-5D84-4C99-9C51-8AE356D93087}">
      <dsp:nvSpPr>
        <dsp:cNvPr id="0" name=""/>
        <dsp:cNvSpPr/>
      </dsp:nvSpPr>
      <dsp:spPr>
        <a:xfrm>
          <a:off x="692" y="213574"/>
          <a:ext cx="10604269" cy="1932243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Глобалізаційні процеси</a:t>
          </a:r>
          <a:r>
            <a:rPr lang="uk-UA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світі сприяють формуванню міждержавних і наднаціональних правових систем, до яких відносяться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" y="213574"/>
        <a:ext cx="10604269" cy="1932243"/>
      </dsp:txXfrm>
    </dsp:sp>
    <dsp:sp modelId="{87DAB048-61E3-4A0A-97A1-919BA88EB4CF}">
      <dsp:nvSpPr>
        <dsp:cNvPr id="0" name=""/>
        <dsp:cNvSpPr/>
      </dsp:nvSpPr>
      <dsp:spPr>
        <a:xfrm>
          <a:off x="1032569" y="2957360"/>
          <a:ext cx="3864487" cy="151599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правова система  Ради Європи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2569" y="2957360"/>
        <a:ext cx="3864487" cy="1515999"/>
      </dsp:txXfrm>
    </dsp:sp>
    <dsp:sp modelId="{4C1B8040-A4ED-4904-9338-D83904E8EFC1}">
      <dsp:nvSpPr>
        <dsp:cNvPr id="0" name=""/>
        <dsp:cNvSpPr/>
      </dsp:nvSpPr>
      <dsp:spPr>
        <a:xfrm>
          <a:off x="5708598" y="2957360"/>
          <a:ext cx="3864487" cy="151599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правова система  Європейського Союзу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8598" y="2957360"/>
        <a:ext cx="3864487" cy="151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4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6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6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2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0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9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2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9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1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4">
                <a:alpha val="81000"/>
                <a:lumMod val="89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DA6C-FC20-48A2-8724-ADB0D56549F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465" y="357709"/>
            <a:ext cx="10289540" cy="1058184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академія внутрішніх справ</a:t>
            </a:r>
            <a:br>
              <a:rPr 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теорії держави та права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04720"/>
            <a:ext cx="9144000" cy="4257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482062"/>
            <a:ext cx="7908711" cy="500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92" descr="http://www.naiau.kiev.ua/images/template/95_rok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22" y="1680379"/>
            <a:ext cx="929887" cy="10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gerb_14-01-2013_e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413" y="2031563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4414" y="4664873"/>
            <a:ext cx="2348786" cy="1667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Завальний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А.М.,</a:t>
            </a:r>
          </a:p>
          <a:p>
            <a:pPr>
              <a:spcBef>
                <a:spcPts val="60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 О.Д.,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Кривицький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Ю.В.,</a:t>
            </a:r>
          </a:p>
          <a:p>
            <a:pPr>
              <a:spcBef>
                <a:spcPts val="600"/>
              </a:spcBef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Підвисоцький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83293" y="6120252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2018</a:t>
            </a:r>
          </a:p>
        </p:txBody>
      </p:sp>
    </p:spTree>
    <p:extLst>
      <p:ext uri="{BB962C8B-B14F-4D97-AF65-F5344CB8AC3E}">
        <p14:creationId xmlns:p14="http://schemas.microsoft.com/office/powerpoint/2010/main" val="193227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 Міждержавні та наднаціональні правові системи: специфічні ознаки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860029"/>
              </p:ext>
            </p:extLst>
          </p:nvPr>
        </p:nvGraphicFramePr>
        <p:xfrm>
          <a:off x="579915" y="1815367"/>
          <a:ext cx="10605655" cy="468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80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0735"/>
              </p:ext>
            </p:extLst>
          </p:nvPr>
        </p:nvGraphicFramePr>
        <p:xfrm>
          <a:off x="838200" y="550843"/>
          <a:ext cx="10443072" cy="562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280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324103"/>
              </p:ext>
            </p:extLst>
          </p:nvPr>
        </p:nvGraphicFramePr>
        <p:xfrm>
          <a:off x="838200" y="137393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71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176629"/>
              </p:ext>
            </p:extLst>
          </p:nvPr>
        </p:nvGraphicFramePr>
        <p:xfrm>
          <a:off x="838199" y="727113"/>
          <a:ext cx="10591801" cy="544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2000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129695"/>
              </p:ext>
            </p:extLst>
          </p:nvPr>
        </p:nvGraphicFramePr>
        <p:xfrm>
          <a:off x="982092" y="1182028"/>
          <a:ext cx="10515600" cy="4523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49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джерел права ЄС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3020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510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ознаки правової системи ЄС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3927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4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ознаки правової системи ЄС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047282"/>
              </p:ext>
            </p:extLst>
          </p:nvPr>
        </p:nvGraphicFramePr>
        <p:xfrm>
          <a:off x="838200" y="1494263"/>
          <a:ext cx="10515600" cy="468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6505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 Загальна характеристика проблем співвідношення міжнародного і внутрішнього права країн світу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451055"/>
              </p:ext>
            </p:extLst>
          </p:nvPr>
        </p:nvGraphicFramePr>
        <p:xfrm>
          <a:off x="579915" y="1815367"/>
          <a:ext cx="10605655" cy="4686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114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072444"/>
              </p:ext>
            </p:extLst>
          </p:nvPr>
        </p:nvGraphicFramePr>
        <p:xfrm>
          <a:off x="838199" y="561860"/>
          <a:ext cx="10608325" cy="561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73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6067"/>
            <a:ext cx="10515600" cy="1325563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5. ВЗАЄМОДІЯ СУЧАСНИХ ПРАВОВИХ СИСТЕМ. СПІВВІДНОШЕННЯ МІЖНАРОДНОГО ПРАВА І ВНУТРІШНЬОГО ПРАВА КРАЇН СВІТУ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619693"/>
              </p:ext>
            </p:extLst>
          </p:nvPr>
        </p:nvGraphicFramePr>
        <p:xfrm>
          <a:off x="838200" y="210341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00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441100"/>
              </p:ext>
            </p:extLst>
          </p:nvPr>
        </p:nvGraphicFramePr>
        <p:xfrm>
          <a:off x="860234" y="113156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0917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743451"/>
              </p:ext>
            </p:extLst>
          </p:nvPr>
        </p:nvGraphicFramePr>
        <p:xfrm>
          <a:off x="838200" y="959005"/>
          <a:ext cx="10515600" cy="521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809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 міжнародного права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267521"/>
              </p:ext>
            </p:extLst>
          </p:nvPr>
        </p:nvGraphicFramePr>
        <p:xfrm>
          <a:off x="838200" y="1561171"/>
          <a:ext cx="10515600" cy="4615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484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475540"/>
              </p:ext>
            </p:extLst>
          </p:nvPr>
        </p:nvGraphicFramePr>
        <p:xfrm>
          <a:off x="838200" y="1315844"/>
          <a:ext cx="10515600" cy="4861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4839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1899"/>
              </p:ext>
            </p:extLst>
          </p:nvPr>
        </p:nvGraphicFramePr>
        <p:xfrm>
          <a:off x="960863" y="13684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1863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420402"/>
              </p:ext>
            </p:extLst>
          </p:nvPr>
        </p:nvGraphicFramePr>
        <p:xfrm>
          <a:off x="838200" y="724829"/>
          <a:ext cx="10515600" cy="545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967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746575"/>
              </p:ext>
            </p:extLst>
          </p:nvPr>
        </p:nvGraphicFramePr>
        <p:xfrm>
          <a:off x="838200" y="992459"/>
          <a:ext cx="10515600" cy="5184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32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573173"/>
              </p:ext>
            </p:extLst>
          </p:nvPr>
        </p:nvGraphicFramePr>
        <p:xfrm>
          <a:off x="838200" y="825190"/>
          <a:ext cx="10515600" cy="535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404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474687"/>
              </p:ext>
            </p:extLst>
          </p:nvPr>
        </p:nvGraphicFramePr>
        <p:xfrm>
          <a:off x="838200" y="1595120"/>
          <a:ext cx="10515600" cy="479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68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9997"/>
            <a:ext cx="10515600" cy="1325563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Навчальні питання теми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239910"/>
              </p:ext>
            </p:extLst>
          </p:nvPr>
        </p:nvGraphicFramePr>
        <p:xfrm>
          <a:off x="838200" y="2309091"/>
          <a:ext cx="10515600" cy="3639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58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терміни теми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6330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41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 Взаємодія сучасних правових систем: напрями, форми і тенденції розвитку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991808"/>
              </p:ext>
            </p:extLst>
          </p:nvPr>
        </p:nvGraphicFramePr>
        <p:xfrm>
          <a:off x="838200" y="1825625"/>
          <a:ext cx="10515600" cy="4279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01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153728"/>
              </p:ext>
            </p:extLst>
          </p:nvPr>
        </p:nvGraphicFramePr>
        <p:xfrm>
          <a:off x="838200" y="137393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78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Глобалізація супроводжується такими процесами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3820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24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097555"/>
              </p:ext>
            </p:extLst>
          </p:nvPr>
        </p:nvGraphicFramePr>
        <p:xfrm>
          <a:off x="838200" y="561860"/>
          <a:ext cx="10365954" cy="561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70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846916"/>
              </p:ext>
            </p:extLst>
          </p:nvPr>
        </p:nvGraphicFramePr>
        <p:xfrm>
          <a:off x="849217" y="517794"/>
          <a:ext cx="10564258" cy="587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489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952</Words>
  <Application>Microsoft Office PowerPoint</Application>
  <PresentationFormat>Широкоэкранный</PresentationFormat>
  <Paragraphs>127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Національна академія внутрішніх справ Кафедра теорії держави та права</vt:lpstr>
      <vt:lpstr>ТЕМА 5. ВЗАЄМОДІЯ СУЧАСНИХ ПРАВОВИХ СИСТЕМ. СПІВВІДНОШЕННЯ МІЖНАРОДНОГО ПРАВА І ВНУТРІШНЬОГО ПРАВА КРАЇН СВІТУ</vt:lpstr>
      <vt:lpstr>Навчальні питання теми</vt:lpstr>
      <vt:lpstr>Основні терміни теми</vt:lpstr>
      <vt:lpstr>5.1 Взаємодія сучасних правових систем: напрями, форми і тенденції розвитку</vt:lpstr>
      <vt:lpstr>Презентация PowerPoint</vt:lpstr>
      <vt:lpstr>Глобалізація супроводжується такими процесами</vt:lpstr>
      <vt:lpstr>Презентация PowerPoint</vt:lpstr>
      <vt:lpstr>Презентация PowerPoint</vt:lpstr>
      <vt:lpstr>5.2 Міждержавні та наднаціональні правові системи: специфічні ознаки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джерел права ЄС</vt:lpstr>
      <vt:lpstr>Основні ознаки правової системи ЄС</vt:lpstr>
      <vt:lpstr>Основні ознаки правової системи ЄС</vt:lpstr>
      <vt:lpstr>5.3 Загальна характеристика проблем співвідношення міжнародного і внутрішнього права країн світу</vt:lpstr>
      <vt:lpstr>Презентация PowerPoint</vt:lpstr>
      <vt:lpstr>Презентация PowerPoint</vt:lpstr>
      <vt:lpstr>Презентация PowerPoint</vt:lpstr>
      <vt:lpstr>Рівні міжнародного права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Кафедра теорії держави та права</dc:title>
  <dc:creator>Юрій Кривицький</dc:creator>
  <cp:lastModifiedBy>Пользователь</cp:lastModifiedBy>
  <cp:revision>71</cp:revision>
  <dcterms:created xsi:type="dcterms:W3CDTF">2017-05-03T11:47:46Z</dcterms:created>
  <dcterms:modified xsi:type="dcterms:W3CDTF">2018-10-11T06:34:56Z</dcterms:modified>
</cp:coreProperties>
</file>