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59" r:id="rId4"/>
    <p:sldId id="258" r:id="rId5"/>
    <p:sldId id="281" r:id="rId6"/>
    <p:sldId id="296" r:id="rId7"/>
    <p:sldId id="297" r:id="rId8"/>
    <p:sldId id="283" r:id="rId9"/>
    <p:sldId id="298" r:id="rId10"/>
    <p:sldId id="299" r:id="rId11"/>
    <p:sldId id="260" r:id="rId12"/>
    <p:sldId id="300" r:id="rId13"/>
    <p:sldId id="301" r:id="rId14"/>
    <p:sldId id="287" r:id="rId15"/>
    <p:sldId id="302" r:id="rId16"/>
    <p:sldId id="303" r:id="rId17"/>
    <p:sldId id="304" r:id="rId18"/>
    <p:sldId id="305" r:id="rId19"/>
    <p:sldId id="290" r:id="rId20"/>
    <p:sldId id="268" r:id="rId21"/>
    <p:sldId id="306" r:id="rId22"/>
    <p:sldId id="307" r:id="rId23"/>
    <p:sldId id="274" r:id="rId24"/>
    <p:sldId id="308" r:id="rId25"/>
    <p:sldId id="292" r:id="rId26"/>
    <p:sldId id="295" r:id="rId27"/>
    <p:sldId id="309" r:id="rId28"/>
    <p:sldId id="310" r:id="rId29"/>
    <p:sldId id="311" r:id="rId30"/>
    <p:sldId id="312" r:id="rId31"/>
    <p:sldId id="313" r:id="rId32"/>
    <p:sldId id="314" r:id="rId33"/>
    <p:sldId id="275" r:id="rId3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>
      <p:cViewPr varScale="1">
        <p:scale>
          <a:sx n="82" d="100"/>
          <a:sy n="82" d="100"/>
        </p:scale>
        <p:origin x="46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D2A413-A081-4619-9144-621BA4ED357B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BF53D8-B393-4FC6-9E32-469670FD6B63}">
      <dgm:prSet phldrT="[Текст]" custT="1"/>
      <dgm:spPr/>
      <dgm:t>
        <a:bodyPr/>
        <a:lstStyle/>
        <a:p>
          <a:r>
            <a:rPr lang="uk-UA" sz="40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Однією з суттєвих ознак кожної правової системи є показник сприйняття права як соціального інструмента впорядкування суспільних відносин. За цим показником </a:t>
          </a:r>
          <a:r>
            <a:rPr lang="uk-UA" sz="4000" b="1" i="1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релігійна правова сім’я</a:t>
          </a:r>
          <a:r>
            <a:rPr lang="uk-UA" sz="40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а також </a:t>
          </a:r>
          <a:r>
            <a:rPr lang="uk-UA" sz="4000" b="1" i="1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традиційне та звичаєве право</a:t>
          </a:r>
          <a:r>
            <a:rPr lang="uk-UA" sz="40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мають яскраво виражену специфіку</a:t>
          </a:r>
          <a:endParaRPr lang="ru-RU" sz="4000" b="0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B2C6B3-A38C-4193-9556-BB64AB8666C9}" type="parTrans" cxnId="{0552DBAE-5AA6-4943-8B07-7E6889097FCB}">
      <dgm:prSet/>
      <dgm:spPr/>
      <dgm:t>
        <a:bodyPr/>
        <a:lstStyle/>
        <a:p>
          <a:endParaRPr lang="ru-RU"/>
        </a:p>
      </dgm:t>
    </dgm:pt>
    <dgm:pt modelId="{6C211A3B-C5E8-4AEA-8774-AB7EC8F51A3B}" type="sibTrans" cxnId="{0552DBAE-5AA6-4943-8B07-7E6889097FCB}">
      <dgm:prSet/>
      <dgm:spPr/>
      <dgm:t>
        <a:bodyPr/>
        <a:lstStyle/>
        <a:p>
          <a:endParaRPr lang="ru-RU"/>
        </a:p>
      </dgm:t>
    </dgm:pt>
    <dgm:pt modelId="{47C38E43-4E22-4134-8932-F5F10EF5B802}" type="pres">
      <dgm:prSet presAssocID="{43D2A413-A081-4619-9144-621BA4ED357B}" presName="Name0" presStyleCnt="0">
        <dgm:presLayoutVars>
          <dgm:dir/>
        </dgm:presLayoutVars>
      </dgm:prSet>
      <dgm:spPr/>
    </dgm:pt>
    <dgm:pt modelId="{BD4D1CFC-11C8-4C2F-AEB9-18F0DF48D0A0}" type="pres">
      <dgm:prSet presAssocID="{85BF53D8-B393-4FC6-9E32-469670FD6B63}" presName="noChildren" presStyleCnt="0"/>
      <dgm:spPr/>
    </dgm:pt>
    <dgm:pt modelId="{1061ABCC-8198-4ACE-A3BF-292FF63101AE}" type="pres">
      <dgm:prSet presAssocID="{85BF53D8-B393-4FC6-9E32-469670FD6B63}" presName="gap" presStyleCnt="0"/>
      <dgm:spPr/>
    </dgm:pt>
    <dgm:pt modelId="{55754F55-9C59-4783-834A-80D4B4487FD1}" type="pres">
      <dgm:prSet presAssocID="{85BF53D8-B393-4FC6-9E32-469670FD6B63}" presName="medCircle2" presStyleLbl="vennNode1" presStyleIdx="0" presStyleCnt="1"/>
      <dgm:spPr>
        <a:solidFill>
          <a:schemeClr val="accent6">
            <a:alpha val="50000"/>
          </a:schemeClr>
        </a:solidFill>
      </dgm:spPr>
    </dgm:pt>
    <dgm:pt modelId="{2935562D-C292-40E2-AAC7-E1C8E55D265B}" type="pres">
      <dgm:prSet presAssocID="{85BF53D8-B393-4FC6-9E32-469670FD6B63}" presName="txLvlOnly1" presStyleLbl="revTx" presStyleIdx="0" presStyleCnt="1" custScaleY="250769"/>
      <dgm:spPr/>
    </dgm:pt>
  </dgm:ptLst>
  <dgm:cxnLst>
    <dgm:cxn modelId="{A2B5AC74-8735-414D-BE00-366B2B1F0FD4}" type="presOf" srcId="{85BF53D8-B393-4FC6-9E32-469670FD6B63}" destId="{2935562D-C292-40E2-AAC7-E1C8E55D265B}" srcOrd="0" destOrd="0" presId="urn:microsoft.com/office/officeart/2008/layout/VerticalCircleList"/>
    <dgm:cxn modelId="{9B344492-D15E-47F3-8074-DEB4455AEEC3}" type="presOf" srcId="{43D2A413-A081-4619-9144-621BA4ED357B}" destId="{47C38E43-4E22-4134-8932-F5F10EF5B802}" srcOrd="0" destOrd="0" presId="urn:microsoft.com/office/officeart/2008/layout/VerticalCircleList"/>
    <dgm:cxn modelId="{0552DBAE-5AA6-4943-8B07-7E6889097FCB}" srcId="{43D2A413-A081-4619-9144-621BA4ED357B}" destId="{85BF53D8-B393-4FC6-9E32-469670FD6B63}" srcOrd="0" destOrd="0" parTransId="{60B2C6B3-A38C-4193-9556-BB64AB8666C9}" sibTransId="{6C211A3B-C5E8-4AEA-8774-AB7EC8F51A3B}"/>
    <dgm:cxn modelId="{516198FA-A051-427A-80DD-0E0C15BD591A}" type="presParOf" srcId="{47C38E43-4E22-4134-8932-F5F10EF5B802}" destId="{BD4D1CFC-11C8-4C2F-AEB9-18F0DF48D0A0}" srcOrd="0" destOrd="0" presId="urn:microsoft.com/office/officeart/2008/layout/VerticalCircleList"/>
    <dgm:cxn modelId="{D0A80B8E-4068-47F9-9C43-6A6F58D164AD}" type="presParOf" srcId="{BD4D1CFC-11C8-4C2F-AEB9-18F0DF48D0A0}" destId="{1061ABCC-8198-4ACE-A3BF-292FF63101AE}" srcOrd="0" destOrd="0" presId="urn:microsoft.com/office/officeart/2008/layout/VerticalCircleList"/>
    <dgm:cxn modelId="{CA6831A5-22DA-454E-82EE-ADDDE2C5E1BE}" type="presParOf" srcId="{BD4D1CFC-11C8-4C2F-AEB9-18F0DF48D0A0}" destId="{55754F55-9C59-4783-834A-80D4B4487FD1}" srcOrd="1" destOrd="0" presId="urn:microsoft.com/office/officeart/2008/layout/VerticalCircleList"/>
    <dgm:cxn modelId="{8B0D1401-9D68-4EFF-AD62-5A0DD3DEB9C7}" type="presParOf" srcId="{BD4D1CFC-11C8-4C2F-AEB9-18F0DF48D0A0}" destId="{2935562D-C292-40E2-AAC7-E1C8E55D265B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E1B74F6-36BE-4BC3-BB04-5556E8ADC880}" type="doc">
      <dgm:prSet loTypeId="urn:microsoft.com/office/officeart/2005/8/layout/list1" loCatId="list" qsTypeId="urn:microsoft.com/office/officeart/2005/8/quickstyle/simple1" qsCatId="simple" csTypeId="urn:microsoft.com/office/officeart/2005/8/colors/accent6_4" csCatId="accent6" phldr="1"/>
      <dgm:spPr/>
    </dgm:pt>
    <dgm:pt modelId="{EDAC4F54-0F32-4652-99D1-FCD24DAB9408}">
      <dgm:prSet custT="1"/>
      <dgm:spPr/>
      <dgm:t>
        <a:bodyPr/>
        <a:lstStyle/>
        <a:p>
          <a:r>
            <a:rPr lang="uk-UA" sz="3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Нормативні положення Корану поділяються на</a:t>
          </a:r>
        </a:p>
      </dgm:t>
    </dgm:pt>
    <dgm:pt modelId="{F3B1442B-2350-488E-872C-8FF0C893FDF6}" type="parTrans" cxnId="{D9346969-7488-480D-9937-E59E26130145}">
      <dgm:prSet/>
      <dgm:spPr/>
      <dgm:t>
        <a:bodyPr/>
        <a:lstStyle/>
        <a:p>
          <a:endParaRPr lang="ru-RU"/>
        </a:p>
      </dgm:t>
    </dgm:pt>
    <dgm:pt modelId="{CA55410B-2B6C-42DD-B547-417BECE9FC8B}" type="sibTrans" cxnId="{D9346969-7488-480D-9937-E59E26130145}">
      <dgm:prSet/>
      <dgm:spPr/>
      <dgm:t>
        <a:bodyPr/>
        <a:lstStyle/>
        <a:p>
          <a:endParaRPr lang="ru-RU"/>
        </a:p>
      </dgm:t>
    </dgm:pt>
    <dgm:pt modelId="{E7B858AF-52E7-4544-B268-7C68434A7D87}">
      <dgm:prSet custT="1"/>
      <dgm:spPr/>
      <dgm:t>
        <a:bodyPr/>
        <a:lstStyle/>
        <a:p>
          <a:r>
            <a:rPr lang="uk-UA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настанови, що регулюють відносини між Аллахом і людиною (носять характер релігійних ритуалів)</a:t>
          </a:r>
        </a:p>
      </dgm:t>
    </dgm:pt>
    <dgm:pt modelId="{90B54968-1DAA-47CC-BD04-4C7160EC55D7}" type="parTrans" cxnId="{C6E549B4-C813-4ED2-88C4-24F50C54D064}">
      <dgm:prSet/>
      <dgm:spPr/>
      <dgm:t>
        <a:bodyPr/>
        <a:lstStyle/>
        <a:p>
          <a:endParaRPr lang="uk-UA"/>
        </a:p>
      </dgm:t>
    </dgm:pt>
    <dgm:pt modelId="{E4883F11-0891-49D4-ACCF-BB2AD35E51B1}" type="sibTrans" cxnId="{C6E549B4-C813-4ED2-88C4-24F50C54D064}">
      <dgm:prSet/>
      <dgm:spPr/>
      <dgm:t>
        <a:bodyPr/>
        <a:lstStyle/>
        <a:p>
          <a:endParaRPr lang="uk-UA"/>
        </a:p>
      </dgm:t>
    </dgm:pt>
    <dgm:pt modelId="{C04E3D3F-B9B6-4A35-A861-DBAB1D56461D}">
      <dgm:prSet custT="1"/>
      <dgm:spPr/>
      <dgm:t>
        <a:bodyPr/>
        <a:lstStyle/>
        <a:p>
          <a:r>
            <a:rPr lang="uk-UA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настанови, що регулюють відносини між людьми, які у свою чергу мають розподіл на:</a:t>
          </a:r>
        </a:p>
      </dgm:t>
    </dgm:pt>
    <dgm:pt modelId="{8214ADA6-42EA-46B7-8A12-1773582E6490}" type="parTrans" cxnId="{F5246482-F110-4713-8B37-342A64C52503}">
      <dgm:prSet/>
      <dgm:spPr/>
      <dgm:t>
        <a:bodyPr/>
        <a:lstStyle/>
        <a:p>
          <a:endParaRPr lang="uk-UA"/>
        </a:p>
      </dgm:t>
    </dgm:pt>
    <dgm:pt modelId="{5085350A-4022-41EA-8231-25213A40E1CA}" type="sibTrans" cxnId="{F5246482-F110-4713-8B37-342A64C52503}">
      <dgm:prSet/>
      <dgm:spPr/>
      <dgm:t>
        <a:bodyPr/>
        <a:lstStyle/>
        <a:p>
          <a:endParaRPr lang="uk-UA"/>
        </a:p>
      </dgm:t>
    </dgm:pt>
    <dgm:pt modelId="{F855D448-A623-40FE-89BE-DA5C2A9FD8D0}">
      <dgm:prSet custT="1"/>
      <dgm:spPr/>
      <dgm:t>
        <a:bodyPr/>
        <a:lstStyle/>
        <a:p>
          <a:r>
            <a:rPr lang="uk-UA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норми, що забезпечують поширення ісламу</a:t>
          </a:r>
        </a:p>
      </dgm:t>
    </dgm:pt>
    <dgm:pt modelId="{0D3E18A0-41D5-477E-9FA3-C2973A8BE59E}" type="parTrans" cxnId="{9C63479F-29D3-448F-AD7A-34FA77A88DD1}">
      <dgm:prSet/>
      <dgm:spPr/>
      <dgm:t>
        <a:bodyPr/>
        <a:lstStyle/>
        <a:p>
          <a:endParaRPr lang="uk-UA"/>
        </a:p>
      </dgm:t>
    </dgm:pt>
    <dgm:pt modelId="{2FA14FC3-DE90-4227-A3BE-CEF8B7833230}" type="sibTrans" cxnId="{9C63479F-29D3-448F-AD7A-34FA77A88DD1}">
      <dgm:prSet/>
      <dgm:spPr/>
      <dgm:t>
        <a:bodyPr/>
        <a:lstStyle/>
        <a:p>
          <a:endParaRPr lang="uk-UA"/>
        </a:p>
      </dgm:t>
    </dgm:pt>
    <dgm:pt modelId="{6E89609C-400D-46BE-9F03-921AB38A4AE6}">
      <dgm:prSet custT="1"/>
      <dgm:spPr/>
      <dgm:t>
        <a:bodyPr/>
        <a:lstStyle/>
        <a:p>
          <a:r>
            <a:rPr lang="uk-UA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норми, що регулюють </a:t>
          </a:r>
          <a:r>
            <a:rPr lang="uk-UA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шлюбно</a:t>
          </a:r>
          <a:r>
            <a:rPr lang="uk-UA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-сімейні відносини</a:t>
          </a:r>
        </a:p>
      </dgm:t>
    </dgm:pt>
    <dgm:pt modelId="{3734A2AA-FE4A-4882-9ABF-E37CDAA14040}" type="parTrans" cxnId="{84C7A394-F4B4-4A1F-9B33-5E201467515C}">
      <dgm:prSet/>
      <dgm:spPr/>
      <dgm:t>
        <a:bodyPr/>
        <a:lstStyle/>
        <a:p>
          <a:endParaRPr lang="uk-UA"/>
        </a:p>
      </dgm:t>
    </dgm:pt>
    <dgm:pt modelId="{B3519F5C-277A-411F-ACEE-44CA3541E340}" type="sibTrans" cxnId="{84C7A394-F4B4-4A1F-9B33-5E201467515C}">
      <dgm:prSet/>
      <dgm:spPr/>
      <dgm:t>
        <a:bodyPr/>
        <a:lstStyle/>
        <a:p>
          <a:endParaRPr lang="uk-UA"/>
        </a:p>
      </dgm:t>
    </dgm:pt>
    <dgm:pt modelId="{75E6BB9E-5583-4310-A812-2BF8AF1D6FEE}">
      <dgm:prSet custT="1"/>
      <dgm:spPr/>
      <dgm:t>
        <a:bodyPr/>
        <a:lstStyle/>
        <a:p>
          <a:r>
            <a:rPr lang="uk-UA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норми, що регулюють торговельні відносини</a:t>
          </a:r>
        </a:p>
      </dgm:t>
    </dgm:pt>
    <dgm:pt modelId="{7793A673-982B-42EC-8125-F2A3C046798D}" type="parTrans" cxnId="{57ADFBAD-67FD-44D9-ADED-21156EC70F68}">
      <dgm:prSet/>
      <dgm:spPr/>
      <dgm:t>
        <a:bodyPr/>
        <a:lstStyle/>
        <a:p>
          <a:endParaRPr lang="uk-UA"/>
        </a:p>
      </dgm:t>
    </dgm:pt>
    <dgm:pt modelId="{4063D829-B06A-4E4A-A44D-96EE2245A5D8}" type="sibTrans" cxnId="{57ADFBAD-67FD-44D9-ADED-21156EC70F68}">
      <dgm:prSet/>
      <dgm:spPr/>
      <dgm:t>
        <a:bodyPr/>
        <a:lstStyle/>
        <a:p>
          <a:endParaRPr lang="uk-UA"/>
        </a:p>
      </dgm:t>
    </dgm:pt>
    <dgm:pt modelId="{A7A7217E-F7B2-4FF3-8A46-5A5A329EA751}">
      <dgm:prSet custT="1"/>
      <dgm:spPr/>
      <dgm:t>
        <a:bodyPr/>
        <a:lstStyle/>
        <a:p>
          <a:r>
            <a:rPr lang="uk-UA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кримінальні норми</a:t>
          </a:r>
        </a:p>
      </dgm:t>
    </dgm:pt>
    <dgm:pt modelId="{C2282990-EECD-4332-864D-1189230B4DCE}" type="parTrans" cxnId="{49723126-D200-4FD8-8BA2-7E84302C3A9A}">
      <dgm:prSet/>
      <dgm:spPr/>
      <dgm:t>
        <a:bodyPr/>
        <a:lstStyle/>
        <a:p>
          <a:endParaRPr lang="uk-UA"/>
        </a:p>
      </dgm:t>
    </dgm:pt>
    <dgm:pt modelId="{F80ED48B-FDC2-475A-96D7-818761DF60E3}" type="sibTrans" cxnId="{49723126-D200-4FD8-8BA2-7E84302C3A9A}">
      <dgm:prSet/>
      <dgm:spPr/>
      <dgm:t>
        <a:bodyPr/>
        <a:lstStyle/>
        <a:p>
          <a:endParaRPr lang="uk-UA"/>
        </a:p>
      </dgm:t>
    </dgm:pt>
    <dgm:pt modelId="{5D81BA17-A0AC-4E1C-ADFF-153AA1A0939E}" type="pres">
      <dgm:prSet presAssocID="{6E1B74F6-36BE-4BC3-BB04-5556E8ADC880}" presName="linear" presStyleCnt="0">
        <dgm:presLayoutVars>
          <dgm:dir/>
          <dgm:animLvl val="lvl"/>
          <dgm:resizeHandles val="exact"/>
        </dgm:presLayoutVars>
      </dgm:prSet>
      <dgm:spPr/>
    </dgm:pt>
    <dgm:pt modelId="{47DDE645-64FE-4EEB-A0E3-76FA3E8DC694}" type="pres">
      <dgm:prSet presAssocID="{EDAC4F54-0F32-4652-99D1-FCD24DAB9408}" presName="parentLin" presStyleCnt="0"/>
      <dgm:spPr/>
    </dgm:pt>
    <dgm:pt modelId="{A4BB679F-E6AE-4F03-92C9-D822AB400FB6}" type="pres">
      <dgm:prSet presAssocID="{EDAC4F54-0F32-4652-99D1-FCD24DAB9408}" presName="parentLeftMargin" presStyleLbl="node1" presStyleIdx="0" presStyleCnt="1"/>
      <dgm:spPr/>
    </dgm:pt>
    <dgm:pt modelId="{5EE4C808-0C6A-4AE3-A444-30FFBCCF03BE}" type="pres">
      <dgm:prSet presAssocID="{EDAC4F54-0F32-4652-99D1-FCD24DAB9408}" presName="parentText" presStyleLbl="node1" presStyleIdx="0" presStyleCnt="1" custScaleX="109454" custScaleY="208233">
        <dgm:presLayoutVars>
          <dgm:chMax val="0"/>
          <dgm:bulletEnabled val="1"/>
        </dgm:presLayoutVars>
      </dgm:prSet>
      <dgm:spPr/>
    </dgm:pt>
    <dgm:pt modelId="{46A396DB-E283-4720-BDFE-C0A91D697C61}" type="pres">
      <dgm:prSet presAssocID="{EDAC4F54-0F32-4652-99D1-FCD24DAB9408}" presName="negativeSpace" presStyleCnt="0"/>
      <dgm:spPr/>
    </dgm:pt>
    <dgm:pt modelId="{3D17BCE7-891E-4B30-8482-581BE525C9D8}" type="pres">
      <dgm:prSet presAssocID="{EDAC4F54-0F32-4652-99D1-FCD24DAB940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9723126-D200-4FD8-8BA2-7E84302C3A9A}" srcId="{EDAC4F54-0F32-4652-99D1-FCD24DAB9408}" destId="{A7A7217E-F7B2-4FF3-8A46-5A5A329EA751}" srcOrd="5" destOrd="0" parTransId="{C2282990-EECD-4332-864D-1189230B4DCE}" sibTransId="{F80ED48B-FDC2-475A-96D7-818761DF60E3}"/>
    <dgm:cxn modelId="{B892FB36-911B-437D-AFAB-44CFC8149F99}" type="presOf" srcId="{75E6BB9E-5583-4310-A812-2BF8AF1D6FEE}" destId="{3D17BCE7-891E-4B30-8482-581BE525C9D8}" srcOrd="0" destOrd="4" presId="urn:microsoft.com/office/officeart/2005/8/layout/list1"/>
    <dgm:cxn modelId="{8F99BA37-403E-420C-AAF8-75B689146F7A}" type="presOf" srcId="{6E1B74F6-36BE-4BC3-BB04-5556E8ADC880}" destId="{5D81BA17-A0AC-4E1C-ADFF-153AA1A0939E}" srcOrd="0" destOrd="0" presId="urn:microsoft.com/office/officeart/2005/8/layout/list1"/>
    <dgm:cxn modelId="{4D91D13E-F041-4346-AE96-0B3C16AD99C5}" type="presOf" srcId="{EDAC4F54-0F32-4652-99D1-FCD24DAB9408}" destId="{5EE4C808-0C6A-4AE3-A444-30FFBCCF03BE}" srcOrd="1" destOrd="0" presId="urn:microsoft.com/office/officeart/2005/8/layout/list1"/>
    <dgm:cxn modelId="{A76B9546-E5FB-4002-8514-05618BD38918}" type="presOf" srcId="{A7A7217E-F7B2-4FF3-8A46-5A5A329EA751}" destId="{3D17BCE7-891E-4B30-8482-581BE525C9D8}" srcOrd="0" destOrd="5" presId="urn:microsoft.com/office/officeart/2005/8/layout/list1"/>
    <dgm:cxn modelId="{D9346969-7488-480D-9937-E59E26130145}" srcId="{6E1B74F6-36BE-4BC3-BB04-5556E8ADC880}" destId="{EDAC4F54-0F32-4652-99D1-FCD24DAB9408}" srcOrd="0" destOrd="0" parTransId="{F3B1442B-2350-488E-872C-8FF0C893FDF6}" sibTransId="{CA55410B-2B6C-42DD-B547-417BECE9FC8B}"/>
    <dgm:cxn modelId="{6EA7874F-FEE9-47EE-A496-1EF0510C9D74}" type="presOf" srcId="{C04E3D3F-B9B6-4A35-A861-DBAB1D56461D}" destId="{3D17BCE7-891E-4B30-8482-581BE525C9D8}" srcOrd="0" destOrd="1" presId="urn:microsoft.com/office/officeart/2005/8/layout/list1"/>
    <dgm:cxn modelId="{F5246482-F110-4713-8B37-342A64C52503}" srcId="{EDAC4F54-0F32-4652-99D1-FCD24DAB9408}" destId="{C04E3D3F-B9B6-4A35-A861-DBAB1D56461D}" srcOrd="1" destOrd="0" parTransId="{8214ADA6-42EA-46B7-8A12-1773582E6490}" sibTransId="{5085350A-4022-41EA-8231-25213A40E1CA}"/>
    <dgm:cxn modelId="{A161F791-973F-476C-BB66-B9CA4A7E5461}" type="presOf" srcId="{E7B858AF-52E7-4544-B268-7C68434A7D87}" destId="{3D17BCE7-891E-4B30-8482-581BE525C9D8}" srcOrd="0" destOrd="0" presId="urn:microsoft.com/office/officeart/2005/8/layout/list1"/>
    <dgm:cxn modelId="{84C7A394-F4B4-4A1F-9B33-5E201467515C}" srcId="{EDAC4F54-0F32-4652-99D1-FCD24DAB9408}" destId="{6E89609C-400D-46BE-9F03-921AB38A4AE6}" srcOrd="3" destOrd="0" parTransId="{3734A2AA-FE4A-4882-9ABF-E37CDAA14040}" sibTransId="{B3519F5C-277A-411F-ACEE-44CA3541E340}"/>
    <dgm:cxn modelId="{05C88C9E-49B3-4E1E-A6FF-5610A2CAD1BA}" type="presOf" srcId="{EDAC4F54-0F32-4652-99D1-FCD24DAB9408}" destId="{A4BB679F-E6AE-4F03-92C9-D822AB400FB6}" srcOrd="0" destOrd="0" presId="urn:microsoft.com/office/officeart/2005/8/layout/list1"/>
    <dgm:cxn modelId="{9C63479F-29D3-448F-AD7A-34FA77A88DD1}" srcId="{EDAC4F54-0F32-4652-99D1-FCD24DAB9408}" destId="{F855D448-A623-40FE-89BE-DA5C2A9FD8D0}" srcOrd="2" destOrd="0" parTransId="{0D3E18A0-41D5-477E-9FA3-C2973A8BE59E}" sibTransId="{2FA14FC3-DE90-4227-A3BE-CEF8B7833230}"/>
    <dgm:cxn modelId="{57ADFBAD-67FD-44D9-ADED-21156EC70F68}" srcId="{EDAC4F54-0F32-4652-99D1-FCD24DAB9408}" destId="{75E6BB9E-5583-4310-A812-2BF8AF1D6FEE}" srcOrd="4" destOrd="0" parTransId="{7793A673-982B-42EC-8125-F2A3C046798D}" sibTransId="{4063D829-B06A-4E4A-A44D-96EE2245A5D8}"/>
    <dgm:cxn modelId="{C6E549B4-C813-4ED2-88C4-24F50C54D064}" srcId="{EDAC4F54-0F32-4652-99D1-FCD24DAB9408}" destId="{E7B858AF-52E7-4544-B268-7C68434A7D87}" srcOrd="0" destOrd="0" parTransId="{90B54968-1DAA-47CC-BD04-4C7160EC55D7}" sibTransId="{E4883F11-0891-49D4-ACCF-BB2AD35E51B1}"/>
    <dgm:cxn modelId="{AEE564E6-8DA8-42D8-ABAD-C9E627CD2D7D}" type="presOf" srcId="{F855D448-A623-40FE-89BE-DA5C2A9FD8D0}" destId="{3D17BCE7-891E-4B30-8482-581BE525C9D8}" srcOrd="0" destOrd="2" presId="urn:microsoft.com/office/officeart/2005/8/layout/list1"/>
    <dgm:cxn modelId="{51C676F6-A16C-4FB2-804D-947966625357}" type="presOf" srcId="{6E89609C-400D-46BE-9F03-921AB38A4AE6}" destId="{3D17BCE7-891E-4B30-8482-581BE525C9D8}" srcOrd="0" destOrd="3" presId="urn:microsoft.com/office/officeart/2005/8/layout/list1"/>
    <dgm:cxn modelId="{2DC0D879-C75D-42AC-9565-B0170D41494B}" type="presParOf" srcId="{5D81BA17-A0AC-4E1C-ADFF-153AA1A0939E}" destId="{47DDE645-64FE-4EEB-A0E3-76FA3E8DC694}" srcOrd="0" destOrd="0" presId="urn:microsoft.com/office/officeart/2005/8/layout/list1"/>
    <dgm:cxn modelId="{CA4D43AE-B286-442F-98B0-D54DEFC650E6}" type="presParOf" srcId="{47DDE645-64FE-4EEB-A0E3-76FA3E8DC694}" destId="{A4BB679F-E6AE-4F03-92C9-D822AB400FB6}" srcOrd="0" destOrd="0" presId="urn:microsoft.com/office/officeart/2005/8/layout/list1"/>
    <dgm:cxn modelId="{79FE38E6-7E62-4A85-92E7-CBF28B63DF50}" type="presParOf" srcId="{47DDE645-64FE-4EEB-A0E3-76FA3E8DC694}" destId="{5EE4C808-0C6A-4AE3-A444-30FFBCCF03BE}" srcOrd="1" destOrd="0" presId="urn:microsoft.com/office/officeart/2005/8/layout/list1"/>
    <dgm:cxn modelId="{CE4E7B89-7B2A-4F25-9C77-30F623BFD10E}" type="presParOf" srcId="{5D81BA17-A0AC-4E1C-ADFF-153AA1A0939E}" destId="{46A396DB-E283-4720-BDFE-C0A91D697C61}" srcOrd="1" destOrd="0" presId="urn:microsoft.com/office/officeart/2005/8/layout/list1"/>
    <dgm:cxn modelId="{CA624480-DBF5-4E96-BADB-58B1C97D2D6A}" type="presParOf" srcId="{5D81BA17-A0AC-4E1C-ADFF-153AA1A0939E}" destId="{3D17BCE7-891E-4B30-8482-581BE525C9D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C2CBD09-F639-489A-8CAE-E20A2DDE1308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F02DA215-74B2-4CD4-A464-8F79BAF20243}">
      <dgm:prSet phldrT="[Текст]" custT="1"/>
      <dgm:spPr/>
      <dgm:t>
        <a:bodyPr/>
        <a:lstStyle/>
        <a:p>
          <a:r>
            <a:rPr lang="uk-UA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Сунна</a:t>
          </a:r>
          <a:r>
            <a:rPr lang="uk-UA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– це висловлювання та дії Магомета, тобто опис його життєвого шляху з того часу як він став пророком</a:t>
          </a:r>
        </a:p>
      </dgm:t>
    </dgm:pt>
    <dgm:pt modelId="{39D6E66E-DB35-48DC-A1CF-6D0A076F8C2E}" type="parTrans" cxnId="{5EA9AEF2-4E49-4619-AA30-07271739B5E2}">
      <dgm:prSet/>
      <dgm:spPr/>
      <dgm:t>
        <a:bodyPr/>
        <a:lstStyle/>
        <a:p>
          <a:endParaRPr lang="uk-UA"/>
        </a:p>
      </dgm:t>
    </dgm:pt>
    <dgm:pt modelId="{BACA76EA-708E-4258-B807-5EA49F141E83}" type="sibTrans" cxnId="{5EA9AEF2-4E49-4619-AA30-07271739B5E2}">
      <dgm:prSet/>
      <dgm:spPr/>
      <dgm:t>
        <a:bodyPr/>
        <a:lstStyle/>
        <a:p>
          <a:endParaRPr lang="uk-UA"/>
        </a:p>
      </dgm:t>
    </dgm:pt>
    <dgm:pt modelId="{D35B8CB4-2260-423C-9016-7D76BDB5A09B}">
      <dgm:prSet custT="1"/>
      <dgm:spPr/>
      <dgm:t>
        <a:bodyPr/>
        <a:lstStyle/>
        <a:p>
          <a:r>
            <a:rPr lang="uk-UA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Сунна</a:t>
          </a:r>
          <a:r>
            <a:rPr lang="uk-UA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укладалася протягом декількох століть і мала на меті відтворити приклади життя Магомета для керівництва мусульманами своїх дій</a:t>
          </a:r>
        </a:p>
      </dgm:t>
    </dgm:pt>
    <dgm:pt modelId="{5F4E645B-4C07-45B4-BC0E-E6CBE97CE0EE}" type="parTrans" cxnId="{82F91197-B0A4-4141-94B8-0655CA894BB6}">
      <dgm:prSet/>
      <dgm:spPr/>
      <dgm:t>
        <a:bodyPr/>
        <a:lstStyle/>
        <a:p>
          <a:endParaRPr lang="uk-UA"/>
        </a:p>
      </dgm:t>
    </dgm:pt>
    <dgm:pt modelId="{CB75C702-7610-4F47-9079-4DB833AEEA05}" type="sibTrans" cxnId="{82F91197-B0A4-4141-94B8-0655CA894BB6}">
      <dgm:prSet/>
      <dgm:spPr/>
      <dgm:t>
        <a:bodyPr/>
        <a:lstStyle/>
        <a:p>
          <a:endParaRPr lang="uk-UA"/>
        </a:p>
      </dgm:t>
    </dgm:pt>
    <dgm:pt modelId="{E623E588-C595-4637-8D46-48A761E7BF8C}" type="pres">
      <dgm:prSet presAssocID="{4C2CBD09-F639-489A-8CAE-E20A2DDE1308}" presName="outerComposite" presStyleCnt="0">
        <dgm:presLayoutVars>
          <dgm:chMax val="5"/>
          <dgm:dir/>
          <dgm:resizeHandles val="exact"/>
        </dgm:presLayoutVars>
      </dgm:prSet>
      <dgm:spPr/>
    </dgm:pt>
    <dgm:pt modelId="{EB6A9E38-EE06-4F69-9133-3C939EA3F620}" type="pres">
      <dgm:prSet presAssocID="{4C2CBD09-F639-489A-8CAE-E20A2DDE1308}" presName="dummyMaxCanvas" presStyleCnt="0">
        <dgm:presLayoutVars/>
      </dgm:prSet>
      <dgm:spPr/>
    </dgm:pt>
    <dgm:pt modelId="{D77075B4-7914-4C03-8FE0-4C7D5766E828}" type="pres">
      <dgm:prSet presAssocID="{4C2CBD09-F639-489A-8CAE-E20A2DDE1308}" presName="TwoNodes_1" presStyleLbl="node1" presStyleIdx="0" presStyleCnt="2">
        <dgm:presLayoutVars>
          <dgm:bulletEnabled val="1"/>
        </dgm:presLayoutVars>
      </dgm:prSet>
      <dgm:spPr/>
    </dgm:pt>
    <dgm:pt modelId="{EC1C0E16-56AA-41EC-853B-886EF6F58E36}" type="pres">
      <dgm:prSet presAssocID="{4C2CBD09-F639-489A-8CAE-E20A2DDE1308}" presName="TwoNodes_2" presStyleLbl="node1" presStyleIdx="1" presStyleCnt="2" custScaleX="105962">
        <dgm:presLayoutVars>
          <dgm:bulletEnabled val="1"/>
        </dgm:presLayoutVars>
      </dgm:prSet>
      <dgm:spPr/>
    </dgm:pt>
    <dgm:pt modelId="{93BA8CD1-988D-40E4-9630-2CA34BDE6FA0}" type="pres">
      <dgm:prSet presAssocID="{4C2CBD09-F639-489A-8CAE-E20A2DDE1308}" presName="TwoConn_1-2" presStyleLbl="fgAccFollowNode1" presStyleIdx="0" presStyleCnt="1">
        <dgm:presLayoutVars>
          <dgm:bulletEnabled val="1"/>
        </dgm:presLayoutVars>
      </dgm:prSet>
      <dgm:spPr/>
    </dgm:pt>
    <dgm:pt modelId="{14C9FDBE-E772-418E-892A-816328E5F958}" type="pres">
      <dgm:prSet presAssocID="{4C2CBD09-F639-489A-8CAE-E20A2DDE1308}" presName="TwoNodes_1_text" presStyleLbl="node1" presStyleIdx="1" presStyleCnt="2">
        <dgm:presLayoutVars>
          <dgm:bulletEnabled val="1"/>
        </dgm:presLayoutVars>
      </dgm:prSet>
      <dgm:spPr/>
    </dgm:pt>
    <dgm:pt modelId="{FF038E49-7C93-4AD5-8315-78FD7475940D}" type="pres">
      <dgm:prSet presAssocID="{4C2CBD09-F639-489A-8CAE-E20A2DDE1308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5920E994-027A-4AA4-AE92-F5596A383249}" type="presOf" srcId="{D35B8CB4-2260-423C-9016-7D76BDB5A09B}" destId="{EC1C0E16-56AA-41EC-853B-886EF6F58E36}" srcOrd="0" destOrd="0" presId="urn:microsoft.com/office/officeart/2005/8/layout/vProcess5"/>
    <dgm:cxn modelId="{82F91197-B0A4-4141-94B8-0655CA894BB6}" srcId="{4C2CBD09-F639-489A-8CAE-E20A2DDE1308}" destId="{D35B8CB4-2260-423C-9016-7D76BDB5A09B}" srcOrd="1" destOrd="0" parTransId="{5F4E645B-4C07-45B4-BC0E-E6CBE97CE0EE}" sibTransId="{CB75C702-7610-4F47-9079-4DB833AEEA05}"/>
    <dgm:cxn modelId="{004290D2-88A5-478D-87CF-2ADE2ACC2977}" type="presOf" srcId="{4C2CBD09-F639-489A-8CAE-E20A2DDE1308}" destId="{E623E588-C595-4637-8D46-48A761E7BF8C}" srcOrd="0" destOrd="0" presId="urn:microsoft.com/office/officeart/2005/8/layout/vProcess5"/>
    <dgm:cxn modelId="{4CF2C3E3-89B6-4A4F-AE34-26D88C808707}" type="presOf" srcId="{BACA76EA-708E-4258-B807-5EA49F141E83}" destId="{93BA8CD1-988D-40E4-9630-2CA34BDE6FA0}" srcOrd="0" destOrd="0" presId="urn:microsoft.com/office/officeart/2005/8/layout/vProcess5"/>
    <dgm:cxn modelId="{0758A3E4-85FA-455E-99EF-2089982D4D1A}" type="presOf" srcId="{D35B8CB4-2260-423C-9016-7D76BDB5A09B}" destId="{FF038E49-7C93-4AD5-8315-78FD7475940D}" srcOrd="1" destOrd="0" presId="urn:microsoft.com/office/officeart/2005/8/layout/vProcess5"/>
    <dgm:cxn modelId="{4A0B76EB-4EDF-4C23-AA33-47DD1CA86AAA}" type="presOf" srcId="{F02DA215-74B2-4CD4-A464-8F79BAF20243}" destId="{D77075B4-7914-4C03-8FE0-4C7D5766E828}" srcOrd="0" destOrd="0" presId="urn:microsoft.com/office/officeart/2005/8/layout/vProcess5"/>
    <dgm:cxn modelId="{5EA9AEF2-4E49-4619-AA30-07271739B5E2}" srcId="{4C2CBD09-F639-489A-8CAE-E20A2DDE1308}" destId="{F02DA215-74B2-4CD4-A464-8F79BAF20243}" srcOrd="0" destOrd="0" parTransId="{39D6E66E-DB35-48DC-A1CF-6D0A076F8C2E}" sibTransId="{BACA76EA-708E-4258-B807-5EA49F141E83}"/>
    <dgm:cxn modelId="{098C5CF8-C5F6-439F-842F-CC75439A6809}" type="presOf" srcId="{F02DA215-74B2-4CD4-A464-8F79BAF20243}" destId="{14C9FDBE-E772-418E-892A-816328E5F958}" srcOrd="1" destOrd="0" presId="urn:microsoft.com/office/officeart/2005/8/layout/vProcess5"/>
    <dgm:cxn modelId="{5C559BEC-EDF8-4536-98B4-FAEC62A017FF}" type="presParOf" srcId="{E623E588-C595-4637-8D46-48A761E7BF8C}" destId="{EB6A9E38-EE06-4F69-9133-3C939EA3F620}" srcOrd="0" destOrd="0" presId="urn:microsoft.com/office/officeart/2005/8/layout/vProcess5"/>
    <dgm:cxn modelId="{1CE6E4DC-B801-4659-BE37-C5356A5FC51F}" type="presParOf" srcId="{E623E588-C595-4637-8D46-48A761E7BF8C}" destId="{D77075B4-7914-4C03-8FE0-4C7D5766E828}" srcOrd="1" destOrd="0" presId="urn:microsoft.com/office/officeart/2005/8/layout/vProcess5"/>
    <dgm:cxn modelId="{D2B69270-3CC0-4DA2-9FBA-17D0BF40374F}" type="presParOf" srcId="{E623E588-C595-4637-8D46-48A761E7BF8C}" destId="{EC1C0E16-56AA-41EC-853B-886EF6F58E36}" srcOrd="2" destOrd="0" presId="urn:microsoft.com/office/officeart/2005/8/layout/vProcess5"/>
    <dgm:cxn modelId="{FB4B17C5-68E4-421B-BB8E-B2764D8F6E7E}" type="presParOf" srcId="{E623E588-C595-4637-8D46-48A761E7BF8C}" destId="{93BA8CD1-988D-40E4-9630-2CA34BDE6FA0}" srcOrd="3" destOrd="0" presId="urn:microsoft.com/office/officeart/2005/8/layout/vProcess5"/>
    <dgm:cxn modelId="{C4B37833-86A1-4FB3-BE0A-D0B15FEAA237}" type="presParOf" srcId="{E623E588-C595-4637-8D46-48A761E7BF8C}" destId="{14C9FDBE-E772-418E-892A-816328E5F958}" srcOrd="4" destOrd="0" presId="urn:microsoft.com/office/officeart/2005/8/layout/vProcess5"/>
    <dgm:cxn modelId="{E61BB0FF-0673-4774-BBD0-CA7BABA3DED2}" type="presParOf" srcId="{E623E588-C595-4637-8D46-48A761E7BF8C}" destId="{FF038E49-7C93-4AD5-8315-78FD7475940D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9FDE573-2367-4536-96CE-111C5688019B}" type="doc">
      <dgm:prSet loTypeId="urn:microsoft.com/office/officeart/2005/8/layout/hierarchy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87B9A0CB-148B-4608-9EB1-2217ABD02B53}">
      <dgm:prSet phldrT="[Текст]"/>
      <dgm:spPr/>
      <dgm:t>
        <a:bodyPr/>
        <a:lstStyle/>
        <a:p>
          <a:r>
            <a:rPr lang="uk-UA" b="1" dirty="0">
              <a:latin typeface="Times New Roman" panose="02020603050405020304" pitchFamily="18" charset="0"/>
              <a:cs typeface="Times New Roman" panose="02020603050405020304" pitchFamily="18" charset="0"/>
            </a:rPr>
            <a:t>Сунна складається з двох частин</a:t>
          </a:r>
        </a:p>
      </dgm:t>
    </dgm:pt>
    <dgm:pt modelId="{FC31FCE9-CDEC-417D-A19B-C1D740807A58}" type="parTrans" cxnId="{C30C8044-F614-48B4-8A18-1CFC890DF091}">
      <dgm:prSet/>
      <dgm:spPr/>
      <dgm:t>
        <a:bodyPr/>
        <a:lstStyle/>
        <a:p>
          <a:endParaRPr lang="uk-UA"/>
        </a:p>
      </dgm:t>
    </dgm:pt>
    <dgm:pt modelId="{513DE1A0-680E-40E4-A312-A408645E0856}" type="sibTrans" cxnId="{C30C8044-F614-48B4-8A18-1CFC890DF091}">
      <dgm:prSet/>
      <dgm:spPr/>
      <dgm:t>
        <a:bodyPr/>
        <a:lstStyle/>
        <a:p>
          <a:endParaRPr lang="uk-UA"/>
        </a:p>
      </dgm:t>
    </dgm:pt>
    <dgm:pt modelId="{CFDCB584-DD0A-4104-BFB0-D55AB86B5C5C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правила, які слід виконувати постійно</a:t>
          </a:r>
        </a:p>
      </dgm:t>
    </dgm:pt>
    <dgm:pt modelId="{ED3774C6-2D36-45BD-86C4-9C675F332EAF}" type="parTrans" cxnId="{5DF64528-4125-457B-8CB2-1B8F0C076B0A}">
      <dgm:prSet/>
      <dgm:spPr/>
      <dgm:t>
        <a:bodyPr/>
        <a:lstStyle/>
        <a:p>
          <a:endParaRPr lang="uk-UA"/>
        </a:p>
      </dgm:t>
    </dgm:pt>
    <dgm:pt modelId="{35CEC8D3-D499-41AC-B843-72800938B485}" type="sibTrans" cxnId="{5DF64528-4125-457B-8CB2-1B8F0C076B0A}">
      <dgm:prSet/>
      <dgm:spPr/>
      <dgm:t>
        <a:bodyPr/>
        <a:lstStyle/>
        <a:p>
          <a:endParaRPr lang="uk-UA"/>
        </a:p>
      </dgm:t>
    </dgm:pt>
    <dgm:pt modelId="{10820CFB-06E1-4AEE-9083-F792F0BF056E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правила, що виконуються не постійно</a:t>
          </a:r>
        </a:p>
      </dgm:t>
    </dgm:pt>
    <dgm:pt modelId="{E1FFCFC0-B90A-4947-A0E9-0277CDE98DAA}" type="parTrans" cxnId="{B551DA6C-8B21-46C9-842A-F00B9CF1AF21}">
      <dgm:prSet/>
      <dgm:spPr/>
      <dgm:t>
        <a:bodyPr/>
        <a:lstStyle/>
        <a:p>
          <a:endParaRPr lang="uk-UA"/>
        </a:p>
      </dgm:t>
    </dgm:pt>
    <dgm:pt modelId="{D915DD0C-C547-4C6F-89DD-4C1DBEC24158}" type="sibTrans" cxnId="{B551DA6C-8B21-46C9-842A-F00B9CF1AF21}">
      <dgm:prSet/>
      <dgm:spPr/>
      <dgm:t>
        <a:bodyPr/>
        <a:lstStyle/>
        <a:p>
          <a:endParaRPr lang="uk-UA"/>
        </a:p>
      </dgm:t>
    </dgm:pt>
    <dgm:pt modelId="{D0C98D29-08D2-4F0A-B455-9B7BB9AB7B1E}" type="pres">
      <dgm:prSet presAssocID="{A9FDE573-2367-4536-96CE-111C5688019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468098E-BAA9-4DBD-9994-59A1B1D1766B}" type="pres">
      <dgm:prSet presAssocID="{87B9A0CB-148B-4608-9EB1-2217ABD02B53}" presName="vertOne" presStyleCnt="0"/>
      <dgm:spPr/>
    </dgm:pt>
    <dgm:pt modelId="{8049A782-A8A6-4C35-B120-9E6086ED95A3}" type="pres">
      <dgm:prSet presAssocID="{87B9A0CB-148B-4608-9EB1-2217ABD02B53}" presName="txOne" presStyleLbl="node0" presStyleIdx="0" presStyleCnt="1" custLinFactY="-11879" custLinFactNeighborX="-629" custLinFactNeighborY="-100000">
        <dgm:presLayoutVars>
          <dgm:chPref val="3"/>
        </dgm:presLayoutVars>
      </dgm:prSet>
      <dgm:spPr/>
    </dgm:pt>
    <dgm:pt modelId="{49B3A7C2-9CC6-49C9-9A3C-54BB18886DA6}" type="pres">
      <dgm:prSet presAssocID="{87B9A0CB-148B-4608-9EB1-2217ABD02B53}" presName="parTransOne" presStyleCnt="0"/>
      <dgm:spPr/>
    </dgm:pt>
    <dgm:pt modelId="{4615B2C4-239C-4475-8E20-90893BFB9CE0}" type="pres">
      <dgm:prSet presAssocID="{87B9A0CB-148B-4608-9EB1-2217ABD02B53}" presName="horzOne" presStyleCnt="0"/>
      <dgm:spPr/>
    </dgm:pt>
    <dgm:pt modelId="{C618D3AA-21D5-4729-B9B5-E109C324F70D}" type="pres">
      <dgm:prSet presAssocID="{CFDCB584-DD0A-4104-BFB0-D55AB86B5C5C}" presName="vertTwo" presStyleCnt="0"/>
      <dgm:spPr/>
    </dgm:pt>
    <dgm:pt modelId="{4CFB3F19-0E62-44C3-BE17-A9BF25A6BB3C}" type="pres">
      <dgm:prSet presAssocID="{CFDCB584-DD0A-4104-BFB0-D55AB86B5C5C}" presName="txTwo" presStyleLbl="node2" presStyleIdx="0" presStyleCnt="2">
        <dgm:presLayoutVars>
          <dgm:chPref val="3"/>
        </dgm:presLayoutVars>
      </dgm:prSet>
      <dgm:spPr/>
    </dgm:pt>
    <dgm:pt modelId="{98EBB329-CC81-45A9-B4C7-EB3C7E73CFBB}" type="pres">
      <dgm:prSet presAssocID="{CFDCB584-DD0A-4104-BFB0-D55AB86B5C5C}" presName="horzTwo" presStyleCnt="0"/>
      <dgm:spPr/>
    </dgm:pt>
    <dgm:pt modelId="{4552A30C-ED96-4A97-8592-92E3211A29AB}" type="pres">
      <dgm:prSet presAssocID="{35CEC8D3-D499-41AC-B843-72800938B485}" presName="sibSpaceTwo" presStyleCnt="0"/>
      <dgm:spPr/>
    </dgm:pt>
    <dgm:pt modelId="{9D38C499-FF95-418C-8BD1-62CE82887F39}" type="pres">
      <dgm:prSet presAssocID="{10820CFB-06E1-4AEE-9083-F792F0BF056E}" presName="vertTwo" presStyleCnt="0"/>
      <dgm:spPr/>
    </dgm:pt>
    <dgm:pt modelId="{EE44E98D-460C-4904-B4C1-C755C5D26A0D}" type="pres">
      <dgm:prSet presAssocID="{10820CFB-06E1-4AEE-9083-F792F0BF056E}" presName="txTwo" presStyleLbl="node2" presStyleIdx="1" presStyleCnt="2">
        <dgm:presLayoutVars>
          <dgm:chPref val="3"/>
        </dgm:presLayoutVars>
      </dgm:prSet>
      <dgm:spPr/>
    </dgm:pt>
    <dgm:pt modelId="{075965BC-F1CB-48C4-A7B4-0ADA72F8D7EB}" type="pres">
      <dgm:prSet presAssocID="{10820CFB-06E1-4AEE-9083-F792F0BF056E}" presName="horzTwo" presStyleCnt="0"/>
      <dgm:spPr/>
    </dgm:pt>
  </dgm:ptLst>
  <dgm:cxnLst>
    <dgm:cxn modelId="{69B6F303-F793-41CC-A017-0665D44933C4}" type="presOf" srcId="{CFDCB584-DD0A-4104-BFB0-D55AB86B5C5C}" destId="{4CFB3F19-0E62-44C3-BE17-A9BF25A6BB3C}" srcOrd="0" destOrd="0" presId="urn:microsoft.com/office/officeart/2005/8/layout/hierarchy4"/>
    <dgm:cxn modelId="{61E37804-8102-4E8E-B0AE-3B8BC2A4CBE4}" type="presOf" srcId="{A9FDE573-2367-4536-96CE-111C5688019B}" destId="{D0C98D29-08D2-4F0A-B455-9B7BB9AB7B1E}" srcOrd="0" destOrd="0" presId="urn:microsoft.com/office/officeart/2005/8/layout/hierarchy4"/>
    <dgm:cxn modelId="{5DF64528-4125-457B-8CB2-1B8F0C076B0A}" srcId="{87B9A0CB-148B-4608-9EB1-2217ABD02B53}" destId="{CFDCB584-DD0A-4104-BFB0-D55AB86B5C5C}" srcOrd="0" destOrd="0" parTransId="{ED3774C6-2D36-45BD-86C4-9C675F332EAF}" sibTransId="{35CEC8D3-D499-41AC-B843-72800938B485}"/>
    <dgm:cxn modelId="{C30C8044-F614-48B4-8A18-1CFC890DF091}" srcId="{A9FDE573-2367-4536-96CE-111C5688019B}" destId="{87B9A0CB-148B-4608-9EB1-2217ABD02B53}" srcOrd="0" destOrd="0" parTransId="{FC31FCE9-CDEC-417D-A19B-C1D740807A58}" sibTransId="{513DE1A0-680E-40E4-A312-A408645E0856}"/>
    <dgm:cxn modelId="{D8CBAC66-35E0-4350-A3A3-5637A299EF01}" type="presOf" srcId="{87B9A0CB-148B-4608-9EB1-2217ABD02B53}" destId="{8049A782-A8A6-4C35-B120-9E6086ED95A3}" srcOrd="0" destOrd="0" presId="urn:microsoft.com/office/officeart/2005/8/layout/hierarchy4"/>
    <dgm:cxn modelId="{B551DA6C-8B21-46C9-842A-F00B9CF1AF21}" srcId="{87B9A0CB-148B-4608-9EB1-2217ABD02B53}" destId="{10820CFB-06E1-4AEE-9083-F792F0BF056E}" srcOrd="1" destOrd="0" parTransId="{E1FFCFC0-B90A-4947-A0E9-0277CDE98DAA}" sibTransId="{D915DD0C-C547-4C6F-89DD-4C1DBEC24158}"/>
    <dgm:cxn modelId="{DF4497C9-C5C2-4CA4-B881-24017BE7E9DB}" type="presOf" srcId="{10820CFB-06E1-4AEE-9083-F792F0BF056E}" destId="{EE44E98D-460C-4904-B4C1-C755C5D26A0D}" srcOrd="0" destOrd="0" presId="urn:microsoft.com/office/officeart/2005/8/layout/hierarchy4"/>
    <dgm:cxn modelId="{A44F1D6A-D56B-48E4-A166-D9E7A51BB81C}" type="presParOf" srcId="{D0C98D29-08D2-4F0A-B455-9B7BB9AB7B1E}" destId="{8468098E-BAA9-4DBD-9994-59A1B1D1766B}" srcOrd="0" destOrd="0" presId="urn:microsoft.com/office/officeart/2005/8/layout/hierarchy4"/>
    <dgm:cxn modelId="{B5D9C577-FEDA-43CD-AE84-3DC044360923}" type="presParOf" srcId="{8468098E-BAA9-4DBD-9994-59A1B1D1766B}" destId="{8049A782-A8A6-4C35-B120-9E6086ED95A3}" srcOrd="0" destOrd="0" presId="urn:microsoft.com/office/officeart/2005/8/layout/hierarchy4"/>
    <dgm:cxn modelId="{1AD9242F-710C-4598-AC50-C4A1BB4C212B}" type="presParOf" srcId="{8468098E-BAA9-4DBD-9994-59A1B1D1766B}" destId="{49B3A7C2-9CC6-49C9-9A3C-54BB18886DA6}" srcOrd="1" destOrd="0" presId="urn:microsoft.com/office/officeart/2005/8/layout/hierarchy4"/>
    <dgm:cxn modelId="{ABC7FE28-A106-487D-8B76-F99AC9661D19}" type="presParOf" srcId="{8468098E-BAA9-4DBD-9994-59A1B1D1766B}" destId="{4615B2C4-239C-4475-8E20-90893BFB9CE0}" srcOrd="2" destOrd="0" presId="urn:microsoft.com/office/officeart/2005/8/layout/hierarchy4"/>
    <dgm:cxn modelId="{32F5529A-52B1-4320-B2CD-2B5A06664C43}" type="presParOf" srcId="{4615B2C4-239C-4475-8E20-90893BFB9CE0}" destId="{C618D3AA-21D5-4729-B9B5-E109C324F70D}" srcOrd="0" destOrd="0" presId="urn:microsoft.com/office/officeart/2005/8/layout/hierarchy4"/>
    <dgm:cxn modelId="{E23DB2D7-2A5F-419B-96B3-617D39E6172E}" type="presParOf" srcId="{C618D3AA-21D5-4729-B9B5-E109C324F70D}" destId="{4CFB3F19-0E62-44C3-BE17-A9BF25A6BB3C}" srcOrd="0" destOrd="0" presId="urn:microsoft.com/office/officeart/2005/8/layout/hierarchy4"/>
    <dgm:cxn modelId="{BB109AE1-D3CB-4A5C-A769-38E36BEE512F}" type="presParOf" srcId="{C618D3AA-21D5-4729-B9B5-E109C324F70D}" destId="{98EBB329-CC81-45A9-B4C7-EB3C7E73CFBB}" srcOrd="1" destOrd="0" presId="urn:microsoft.com/office/officeart/2005/8/layout/hierarchy4"/>
    <dgm:cxn modelId="{D9821A46-FE86-4446-BBA4-A7C4DC712CD5}" type="presParOf" srcId="{4615B2C4-239C-4475-8E20-90893BFB9CE0}" destId="{4552A30C-ED96-4A97-8592-92E3211A29AB}" srcOrd="1" destOrd="0" presId="urn:microsoft.com/office/officeart/2005/8/layout/hierarchy4"/>
    <dgm:cxn modelId="{B2631753-F319-4602-8600-5E146B52E0B6}" type="presParOf" srcId="{4615B2C4-239C-4475-8E20-90893BFB9CE0}" destId="{9D38C499-FF95-418C-8BD1-62CE82887F39}" srcOrd="2" destOrd="0" presId="urn:microsoft.com/office/officeart/2005/8/layout/hierarchy4"/>
    <dgm:cxn modelId="{D420404C-1AD5-48E0-8C6D-679CC76D569C}" type="presParOf" srcId="{9D38C499-FF95-418C-8BD1-62CE82887F39}" destId="{EE44E98D-460C-4904-B4C1-C755C5D26A0D}" srcOrd="0" destOrd="0" presId="urn:microsoft.com/office/officeart/2005/8/layout/hierarchy4"/>
    <dgm:cxn modelId="{D77DBBE3-8AD7-4F4F-B351-2EC7F25D13B3}" type="presParOf" srcId="{9D38C499-FF95-418C-8BD1-62CE82887F39}" destId="{075965BC-F1CB-48C4-A7B4-0ADA72F8D7E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6BF9D3A-92B3-4B61-900E-02833D56BE95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2A2176E-0815-43A5-82CF-CDCF15BD5464}">
      <dgm:prSet custT="1"/>
      <dgm:spPr/>
      <dgm:t>
        <a:bodyPr/>
        <a:lstStyle/>
        <a:p>
          <a:r>
            <a:rPr lang="uk-UA" sz="3600" b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Іджма</a:t>
          </a:r>
          <a:endParaRPr lang="uk-UA" sz="3600" b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2EED52-8044-4110-A7C2-E76988A0811D}" type="parTrans" cxnId="{13E94170-6EDE-4749-81E3-C582F70FB741}">
      <dgm:prSet/>
      <dgm:spPr/>
      <dgm:t>
        <a:bodyPr/>
        <a:lstStyle/>
        <a:p>
          <a:endParaRPr lang="ru-RU"/>
        </a:p>
      </dgm:t>
    </dgm:pt>
    <dgm:pt modelId="{5A12D34E-D6A2-47B5-84DE-17C8DF8A8BBC}" type="sibTrans" cxnId="{13E94170-6EDE-4749-81E3-C582F70FB741}">
      <dgm:prSet/>
      <dgm:spPr/>
      <dgm:t>
        <a:bodyPr/>
        <a:lstStyle/>
        <a:p>
          <a:endParaRPr lang="ru-RU"/>
        </a:p>
      </dgm:t>
    </dgm:pt>
    <dgm:pt modelId="{9EF6EF7E-42C6-4199-BF2C-5197332EBC3E}">
      <dgm:prSet custT="1"/>
      <dgm:spPr/>
      <dgm:t>
        <a:bodyPr/>
        <a:lstStyle/>
        <a:p>
          <a:r>
            <a:rPr lang="uk-UA" sz="3600" b="1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Кийяс</a:t>
          </a:r>
          <a:endParaRPr lang="uk-UA" sz="36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5F6542-74C4-4F86-AB45-21EA2C15B85E}" type="parTrans" cxnId="{62D6E940-6EA4-413A-B626-94FB90A3C140}">
      <dgm:prSet/>
      <dgm:spPr/>
      <dgm:t>
        <a:bodyPr/>
        <a:lstStyle/>
        <a:p>
          <a:endParaRPr lang="uk-UA"/>
        </a:p>
      </dgm:t>
    </dgm:pt>
    <dgm:pt modelId="{C6364906-3C9D-4D49-885B-E3397B0FEF54}" type="sibTrans" cxnId="{62D6E940-6EA4-413A-B626-94FB90A3C140}">
      <dgm:prSet/>
      <dgm:spPr/>
      <dgm:t>
        <a:bodyPr/>
        <a:lstStyle/>
        <a:p>
          <a:endParaRPr lang="uk-UA"/>
        </a:p>
      </dgm:t>
    </dgm:pt>
    <dgm:pt modelId="{625A460D-5254-406E-831A-350CFBDC1134}">
      <dgm:prSet custT="1"/>
      <dgm:spPr/>
      <dgm:t>
        <a:bodyPr/>
        <a:lstStyle/>
        <a:p>
          <a:r>
            <a:rPr lang="uk-UA" sz="3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 узгоджена думка ісламських правознавців і богословів стосовно релігійних і правових питань, що потребують практичного застосування положень Корана та </a:t>
          </a:r>
          <a:r>
            <a:rPr lang="uk-UA" sz="38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Сунни</a:t>
          </a:r>
          <a:endParaRPr lang="uk-UA" sz="3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BB7D3F-D1C4-4A5A-A691-F4A1281EDF7A}" type="parTrans" cxnId="{01E3640D-BB03-4E0F-A92E-5ADED353E07D}">
      <dgm:prSet/>
      <dgm:spPr/>
      <dgm:t>
        <a:bodyPr/>
        <a:lstStyle/>
        <a:p>
          <a:endParaRPr lang="uk-UA"/>
        </a:p>
      </dgm:t>
    </dgm:pt>
    <dgm:pt modelId="{A34C49D0-7C98-4BF2-B629-B71180F092DF}" type="sibTrans" cxnId="{01E3640D-BB03-4E0F-A92E-5ADED353E07D}">
      <dgm:prSet/>
      <dgm:spPr/>
      <dgm:t>
        <a:bodyPr/>
        <a:lstStyle/>
        <a:p>
          <a:endParaRPr lang="uk-UA"/>
        </a:p>
      </dgm:t>
    </dgm:pt>
    <dgm:pt modelId="{98EA0DB8-B38F-45D6-A966-47ECF94A3E45}">
      <dgm:prSet custT="1"/>
      <dgm:spPr/>
      <dgm:t>
        <a:bodyPr/>
        <a:lstStyle/>
        <a:p>
          <a:r>
            <a:rPr lang="uk-UA" sz="3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 судження за аналогією, засноване на детальному вивченні Корану та </a:t>
          </a:r>
          <a:r>
            <a:rPr lang="uk-UA" sz="38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Сунни</a:t>
          </a:r>
          <a:r>
            <a:rPr lang="uk-UA" sz="3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що охоплює широкий спектр проблем правового регулювання життя мусульман</a:t>
          </a:r>
        </a:p>
      </dgm:t>
    </dgm:pt>
    <dgm:pt modelId="{88C9270E-2BD2-499E-9EFE-3F7909683D81}" type="parTrans" cxnId="{BA8CDBE5-2478-4ECE-AF64-E1E97A19BF06}">
      <dgm:prSet/>
      <dgm:spPr/>
      <dgm:t>
        <a:bodyPr/>
        <a:lstStyle/>
        <a:p>
          <a:endParaRPr lang="uk-UA"/>
        </a:p>
      </dgm:t>
    </dgm:pt>
    <dgm:pt modelId="{6078794D-7AF1-47FA-994A-ED66671EA893}" type="sibTrans" cxnId="{BA8CDBE5-2478-4ECE-AF64-E1E97A19BF06}">
      <dgm:prSet/>
      <dgm:spPr/>
      <dgm:t>
        <a:bodyPr/>
        <a:lstStyle/>
        <a:p>
          <a:endParaRPr lang="uk-UA"/>
        </a:p>
      </dgm:t>
    </dgm:pt>
    <dgm:pt modelId="{82E7AC81-60DE-4DB5-89D1-5DAA19E742E0}" type="pres">
      <dgm:prSet presAssocID="{76BF9D3A-92B3-4B61-900E-02833D56BE95}" presName="vert0" presStyleCnt="0">
        <dgm:presLayoutVars>
          <dgm:dir/>
          <dgm:animOne val="branch"/>
          <dgm:animLvl val="lvl"/>
        </dgm:presLayoutVars>
      </dgm:prSet>
      <dgm:spPr/>
    </dgm:pt>
    <dgm:pt modelId="{00D001B0-868E-4524-B151-20A7F002E878}" type="pres">
      <dgm:prSet presAssocID="{22A2176E-0815-43A5-82CF-CDCF15BD5464}" presName="thickLine" presStyleLbl="alignNode1" presStyleIdx="0" presStyleCnt="2"/>
      <dgm:spPr/>
    </dgm:pt>
    <dgm:pt modelId="{660F7C24-D061-4534-9205-2D81F14A83F7}" type="pres">
      <dgm:prSet presAssocID="{22A2176E-0815-43A5-82CF-CDCF15BD5464}" presName="horz1" presStyleCnt="0"/>
      <dgm:spPr/>
    </dgm:pt>
    <dgm:pt modelId="{2B8D0861-3C6C-4F1E-A849-5A1D934E7BA4}" type="pres">
      <dgm:prSet presAssocID="{22A2176E-0815-43A5-82CF-CDCF15BD5464}" presName="tx1" presStyleLbl="revTx" presStyleIdx="0" presStyleCnt="4"/>
      <dgm:spPr/>
    </dgm:pt>
    <dgm:pt modelId="{F6456406-A181-49F8-9718-ED0EE1409AC4}" type="pres">
      <dgm:prSet presAssocID="{22A2176E-0815-43A5-82CF-CDCF15BD5464}" presName="vert1" presStyleCnt="0"/>
      <dgm:spPr/>
    </dgm:pt>
    <dgm:pt modelId="{AC0A3A06-88AA-4873-BFDB-85AD21CA907A}" type="pres">
      <dgm:prSet presAssocID="{625A460D-5254-406E-831A-350CFBDC1134}" presName="vertSpace2a" presStyleCnt="0"/>
      <dgm:spPr/>
    </dgm:pt>
    <dgm:pt modelId="{B1D13D1B-4C1D-4E67-AC91-D0B5FE152FB5}" type="pres">
      <dgm:prSet presAssocID="{625A460D-5254-406E-831A-350CFBDC1134}" presName="horz2" presStyleCnt="0"/>
      <dgm:spPr/>
    </dgm:pt>
    <dgm:pt modelId="{0243163A-5C7A-4AC1-A7A4-74593ECEEBE2}" type="pres">
      <dgm:prSet presAssocID="{625A460D-5254-406E-831A-350CFBDC1134}" presName="horzSpace2" presStyleCnt="0"/>
      <dgm:spPr/>
    </dgm:pt>
    <dgm:pt modelId="{78D0495C-8E65-44FE-A9EE-F6E1EEA59DB5}" type="pres">
      <dgm:prSet presAssocID="{625A460D-5254-406E-831A-350CFBDC1134}" presName="tx2" presStyleLbl="revTx" presStyleIdx="1" presStyleCnt="4"/>
      <dgm:spPr/>
    </dgm:pt>
    <dgm:pt modelId="{F8921F77-7E78-41DE-B761-515F214BFFB7}" type="pres">
      <dgm:prSet presAssocID="{625A460D-5254-406E-831A-350CFBDC1134}" presName="vert2" presStyleCnt="0"/>
      <dgm:spPr/>
    </dgm:pt>
    <dgm:pt modelId="{B9C9E7F0-07A2-4025-8BC2-9E46775BE1D4}" type="pres">
      <dgm:prSet presAssocID="{625A460D-5254-406E-831A-350CFBDC1134}" presName="thinLine2b" presStyleLbl="callout" presStyleIdx="0" presStyleCnt="2"/>
      <dgm:spPr/>
    </dgm:pt>
    <dgm:pt modelId="{84B7A739-3D95-445F-B1DD-576D2282323A}" type="pres">
      <dgm:prSet presAssocID="{625A460D-5254-406E-831A-350CFBDC1134}" presName="vertSpace2b" presStyleCnt="0"/>
      <dgm:spPr/>
    </dgm:pt>
    <dgm:pt modelId="{04009798-848E-4146-9811-F707E4983895}" type="pres">
      <dgm:prSet presAssocID="{9EF6EF7E-42C6-4199-BF2C-5197332EBC3E}" presName="thickLine" presStyleLbl="alignNode1" presStyleIdx="1" presStyleCnt="2"/>
      <dgm:spPr/>
    </dgm:pt>
    <dgm:pt modelId="{D877D03F-F3E0-4CE7-93F4-627CA544E11D}" type="pres">
      <dgm:prSet presAssocID="{9EF6EF7E-42C6-4199-BF2C-5197332EBC3E}" presName="horz1" presStyleCnt="0"/>
      <dgm:spPr/>
    </dgm:pt>
    <dgm:pt modelId="{079021DA-2CCC-4A07-AA29-556C991F3DC5}" type="pres">
      <dgm:prSet presAssocID="{9EF6EF7E-42C6-4199-BF2C-5197332EBC3E}" presName="tx1" presStyleLbl="revTx" presStyleIdx="2" presStyleCnt="4"/>
      <dgm:spPr/>
    </dgm:pt>
    <dgm:pt modelId="{53D4A3C9-B2C5-4686-8AD2-DBD0D1A1A23B}" type="pres">
      <dgm:prSet presAssocID="{9EF6EF7E-42C6-4199-BF2C-5197332EBC3E}" presName="vert1" presStyleCnt="0"/>
      <dgm:spPr/>
    </dgm:pt>
    <dgm:pt modelId="{E85DAA24-6F66-4C4B-9172-3682C02D05AA}" type="pres">
      <dgm:prSet presAssocID="{98EA0DB8-B38F-45D6-A966-47ECF94A3E45}" presName="vertSpace2a" presStyleCnt="0"/>
      <dgm:spPr/>
    </dgm:pt>
    <dgm:pt modelId="{EDCBF258-BD3D-4D71-A37E-FDFFD7D1BC2E}" type="pres">
      <dgm:prSet presAssocID="{98EA0DB8-B38F-45D6-A966-47ECF94A3E45}" presName="horz2" presStyleCnt="0"/>
      <dgm:spPr/>
    </dgm:pt>
    <dgm:pt modelId="{4DA036EC-CB49-4774-BCC2-55F68B7DC669}" type="pres">
      <dgm:prSet presAssocID="{98EA0DB8-B38F-45D6-A966-47ECF94A3E45}" presName="horzSpace2" presStyleCnt="0"/>
      <dgm:spPr/>
    </dgm:pt>
    <dgm:pt modelId="{8EEE7CEA-E643-4D01-8F0E-C757D3F3B3AF}" type="pres">
      <dgm:prSet presAssocID="{98EA0DB8-B38F-45D6-A966-47ECF94A3E45}" presName="tx2" presStyleLbl="revTx" presStyleIdx="3" presStyleCnt="4"/>
      <dgm:spPr/>
    </dgm:pt>
    <dgm:pt modelId="{53D42DF4-1061-4377-BC62-0651C02A6882}" type="pres">
      <dgm:prSet presAssocID="{98EA0DB8-B38F-45D6-A966-47ECF94A3E45}" presName="vert2" presStyleCnt="0"/>
      <dgm:spPr/>
    </dgm:pt>
    <dgm:pt modelId="{B3A44815-89C3-43A2-A3D5-794110F573AE}" type="pres">
      <dgm:prSet presAssocID="{98EA0DB8-B38F-45D6-A966-47ECF94A3E45}" presName="thinLine2b" presStyleLbl="callout" presStyleIdx="1" presStyleCnt="2"/>
      <dgm:spPr/>
    </dgm:pt>
    <dgm:pt modelId="{D82B1B32-BE1D-463C-B4E4-F02363BCAF4F}" type="pres">
      <dgm:prSet presAssocID="{98EA0DB8-B38F-45D6-A966-47ECF94A3E45}" presName="vertSpace2b" presStyleCnt="0"/>
      <dgm:spPr/>
    </dgm:pt>
  </dgm:ptLst>
  <dgm:cxnLst>
    <dgm:cxn modelId="{0275BF06-85B7-440A-90CC-7B67492AA207}" type="presOf" srcId="{76BF9D3A-92B3-4B61-900E-02833D56BE95}" destId="{82E7AC81-60DE-4DB5-89D1-5DAA19E742E0}" srcOrd="0" destOrd="0" presId="urn:microsoft.com/office/officeart/2008/layout/LinedList"/>
    <dgm:cxn modelId="{929F270A-B2A2-4678-8706-2D2B64FE1A7B}" type="presOf" srcId="{9EF6EF7E-42C6-4199-BF2C-5197332EBC3E}" destId="{079021DA-2CCC-4A07-AA29-556C991F3DC5}" srcOrd="0" destOrd="0" presId="urn:microsoft.com/office/officeart/2008/layout/LinedList"/>
    <dgm:cxn modelId="{01E3640D-BB03-4E0F-A92E-5ADED353E07D}" srcId="{22A2176E-0815-43A5-82CF-CDCF15BD5464}" destId="{625A460D-5254-406E-831A-350CFBDC1134}" srcOrd="0" destOrd="0" parTransId="{9BBB7D3F-D1C4-4A5A-A691-F4A1281EDF7A}" sibTransId="{A34C49D0-7C98-4BF2-B629-B71180F092DF}"/>
    <dgm:cxn modelId="{3ACCB033-AB15-4119-85D6-0B8E12C12E51}" type="presOf" srcId="{98EA0DB8-B38F-45D6-A966-47ECF94A3E45}" destId="{8EEE7CEA-E643-4D01-8F0E-C757D3F3B3AF}" srcOrd="0" destOrd="0" presId="urn:microsoft.com/office/officeart/2008/layout/LinedList"/>
    <dgm:cxn modelId="{62D6E940-6EA4-413A-B626-94FB90A3C140}" srcId="{76BF9D3A-92B3-4B61-900E-02833D56BE95}" destId="{9EF6EF7E-42C6-4199-BF2C-5197332EBC3E}" srcOrd="1" destOrd="0" parTransId="{A75F6542-74C4-4F86-AB45-21EA2C15B85E}" sibTransId="{C6364906-3C9D-4D49-885B-E3397B0FEF54}"/>
    <dgm:cxn modelId="{13E94170-6EDE-4749-81E3-C582F70FB741}" srcId="{76BF9D3A-92B3-4B61-900E-02833D56BE95}" destId="{22A2176E-0815-43A5-82CF-CDCF15BD5464}" srcOrd="0" destOrd="0" parTransId="{012EED52-8044-4110-A7C2-E76988A0811D}" sibTransId="{5A12D34E-D6A2-47B5-84DE-17C8DF8A8BBC}"/>
    <dgm:cxn modelId="{111B0AAD-D2AE-4AA8-94A7-D266FC1B28A1}" type="presOf" srcId="{22A2176E-0815-43A5-82CF-CDCF15BD5464}" destId="{2B8D0861-3C6C-4F1E-A849-5A1D934E7BA4}" srcOrd="0" destOrd="0" presId="urn:microsoft.com/office/officeart/2008/layout/LinedList"/>
    <dgm:cxn modelId="{FD07DBC9-D08B-4C68-90A7-C4FEEE552D2A}" type="presOf" srcId="{625A460D-5254-406E-831A-350CFBDC1134}" destId="{78D0495C-8E65-44FE-A9EE-F6E1EEA59DB5}" srcOrd="0" destOrd="0" presId="urn:microsoft.com/office/officeart/2008/layout/LinedList"/>
    <dgm:cxn modelId="{BA8CDBE5-2478-4ECE-AF64-E1E97A19BF06}" srcId="{9EF6EF7E-42C6-4199-BF2C-5197332EBC3E}" destId="{98EA0DB8-B38F-45D6-A966-47ECF94A3E45}" srcOrd="0" destOrd="0" parTransId="{88C9270E-2BD2-499E-9EFE-3F7909683D81}" sibTransId="{6078794D-7AF1-47FA-994A-ED66671EA893}"/>
    <dgm:cxn modelId="{39E9B1B5-70BF-44F0-8034-AB557C8391C4}" type="presParOf" srcId="{82E7AC81-60DE-4DB5-89D1-5DAA19E742E0}" destId="{00D001B0-868E-4524-B151-20A7F002E878}" srcOrd="0" destOrd="0" presId="urn:microsoft.com/office/officeart/2008/layout/LinedList"/>
    <dgm:cxn modelId="{2514021F-B6F0-4C6B-9F19-FE49A2BB9185}" type="presParOf" srcId="{82E7AC81-60DE-4DB5-89D1-5DAA19E742E0}" destId="{660F7C24-D061-4534-9205-2D81F14A83F7}" srcOrd="1" destOrd="0" presId="urn:microsoft.com/office/officeart/2008/layout/LinedList"/>
    <dgm:cxn modelId="{3DD5845F-EC2D-4AB4-AD0B-09DB7FD9000F}" type="presParOf" srcId="{660F7C24-D061-4534-9205-2D81F14A83F7}" destId="{2B8D0861-3C6C-4F1E-A849-5A1D934E7BA4}" srcOrd="0" destOrd="0" presId="urn:microsoft.com/office/officeart/2008/layout/LinedList"/>
    <dgm:cxn modelId="{BE7AE258-1004-4DC1-B3B3-CEFFC149805F}" type="presParOf" srcId="{660F7C24-D061-4534-9205-2D81F14A83F7}" destId="{F6456406-A181-49F8-9718-ED0EE1409AC4}" srcOrd="1" destOrd="0" presId="urn:microsoft.com/office/officeart/2008/layout/LinedList"/>
    <dgm:cxn modelId="{D777F672-E424-44AA-8CA8-63E439670BDE}" type="presParOf" srcId="{F6456406-A181-49F8-9718-ED0EE1409AC4}" destId="{AC0A3A06-88AA-4873-BFDB-85AD21CA907A}" srcOrd="0" destOrd="0" presId="urn:microsoft.com/office/officeart/2008/layout/LinedList"/>
    <dgm:cxn modelId="{E2FBD6CB-BE09-4005-842C-FF9ED2B08D24}" type="presParOf" srcId="{F6456406-A181-49F8-9718-ED0EE1409AC4}" destId="{B1D13D1B-4C1D-4E67-AC91-D0B5FE152FB5}" srcOrd="1" destOrd="0" presId="urn:microsoft.com/office/officeart/2008/layout/LinedList"/>
    <dgm:cxn modelId="{5ECEF982-33C8-4DFA-820B-8BA59B1A3490}" type="presParOf" srcId="{B1D13D1B-4C1D-4E67-AC91-D0B5FE152FB5}" destId="{0243163A-5C7A-4AC1-A7A4-74593ECEEBE2}" srcOrd="0" destOrd="0" presId="urn:microsoft.com/office/officeart/2008/layout/LinedList"/>
    <dgm:cxn modelId="{1CC143F3-A782-4504-A204-8B13764AD54E}" type="presParOf" srcId="{B1D13D1B-4C1D-4E67-AC91-D0B5FE152FB5}" destId="{78D0495C-8E65-44FE-A9EE-F6E1EEA59DB5}" srcOrd="1" destOrd="0" presId="urn:microsoft.com/office/officeart/2008/layout/LinedList"/>
    <dgm:cxn modelId="{96486832-C643-4DBC-BB5A-0CF9D8EBB60A}" type="presParOf" srcId="{B1D13D1B-4C1D-4E67-AC91-D0B5FE152FB5}" destId="{F8921F77-7E78-41DE-B761-515F214BFFB7}" srcOrd="2" destOrd="0" presId="urn:microsoft.com/office/officeart/2008/layout/LinedList"/>
    <dgm:cxn modelId="{937A3F27-FC52-4B79-AEBE-4A4FC024DA63}" type="presParOf" srcId="{F6456406-A181-49F8-9718-ED0EE1409AC4}" destId="{B9C9E7F0-07A2-4025-8BC2-9E46775BE1D4}" srcOrd="2" destOrd="0" presId="urn:microsoft.com/office/officeart/2008/layout/LinedList"/>
    <dgm:cxn modelId="{9759CA10-17D0-4D92-ACD9-86BB9A95A225}" type="presParOf" srcId="{F6456406-A181-49F8-9718-ED0EE1409AC4}" destId="{84B7A739-3D95-445F-B1DD-576D2282323A}" srcOrd="3" destOrd="0" presId="urn:microsoft.com/office/officeart/2008/layout/LinedList"/>
    <dgm:cxn modelId="{A14705F7-8112-4911-8B01-6DE8B14CA47D}" type="presParOf" srcId="{82E7AC81-60DE-4DB5-89D1-5DAA19E742E0}" destId="{04009798-848E-4146-9811-F707E4983895}" srcOrd="2" destOrd="0" presId="urn:microsoft.com/office/officeart/2008/layout/LinedList"/>
    <dgm:cxn modelId="{E97AD1F1-3C40-452A-9B7B-24253CDF5282}" type="presParOf" srcId="{82E7AC81-60DE-4DB5-89D1-5DAA19E742E0}" destId="{D877D03F-F3E0-4CE7-93F4-627CA544E11D}" srcOrd="3" destOrd="0" presId="urn:microsoft.com/office/officeart/2008/layout/LinedList"/>
    <dgm:cxn modelId="{C3BD0B64-8A40-46E5-B8A3-BDAD6ACD2A05}" type="presParOf" srcId="{D877D03F-F3E0-4CE7-93F4-627CA544E11D}" destId="{079021DA-2CCC-4A07-AA29-556C991F3DC5}" srcOrd="0" destOrd="0" presId="urn:microsoft.com/office/officeart/2008/layout/LinedList"/>
    <dgm:cxn modelId="{9260D118-B135-4316-9856-52F10DC08FEB}" type="presParOf" srcId="{D877D03F-F3E0-4CE7-93F4-627CA544E11D}" destId="{53D4A3C9-B2C5-4686-8AD2-DBD0D1A1A23B}" srcOrd="1" destOrd="0" presId="urn:microsoft.com/office/officeart/2008/layout/LinedList"/>
    <dgm:cxn modelId="{4530E24C-5CF9-47A2-8C68-D1DA0FD3B1EC}" type="presParOf" srcId="{53D4A3C9-B2C5-4686-8AD2-DBD0D1A1A23B}" destId="{E85DAA24-6F66-4C4B-9172-3682C02D05AA}" srcOrd="0" destOrd="0" presId="urn:microsoft.com/office/officeart/2008/layout/LinedList"/>
    <dgm:cxn modelId="{970FDF0E-8CED-4F7B-A5E0-D8650DEBA7CA}" type="presParOf" srcId="{53D4A3C9-B2C5-4686-8AD2-DBD0D1A1A23B}" destId="{EDCBF258-BD3D-4D71-A37E-FDFFD7D1BC2E}" srcOrd="1" destOrd="0" presId="urn:microsoft.com/office/officeart/2008/layout/LinedList"/>
    <dgm:cxn modelId="{04B3CB66-07D9-4D25-8E57-860EE688A646}" type="presParOf" srcId="{EDCBF258-BD3D-4D71-A37E-FDFFD7D1BC2E}" destId="{4DA036EC-CB49-4774-BCC2-55F68B7DC669}" srcOrd="0" destOrd="0" presId="urn:microsoft.com/office/officeart/2008/layout/LinedList"/>
    <dgm:cxn modelId="{BED3C90E-3C0F-453F-86F6-76031003C2FA}" type="presParOf" srcId="{EDCBF258-BD3D-4D71-A37E-FDFFD7D1BC2E}" destId="{8EEE7CEA-E643-4D01-8F0E-C757D3F3B3AF}" srcOrd="1" destOrd="0" presId="urn:microsoft.com/office/officeart/2008/layout/LinedList"/>
    <dgm:cxn modelId="{75D4A093-C9D9-4117-9113-66B5023B2995}" type="presParOf" srcId="{EDCBF258-BD3D-4D71-A37E-FDFFD7D1BC2E}" destId="{53D42DF4-1061-4377-BC62-0651C02A6882}" srcOrd="2" destOrd="0" presId="urn:microsoft.com/office/officeart/2008/layout/LinedList"/>
    <dgm:cxn modelId="{85F9347F-29E4-407F-A4C3-F16D063B2BF6}" type="presParOf" srcId="{53D4A3C9-B2C5-4686-8AD2-DBD0D1A1A23B}" destId="{B3A44815-89C3-43A2-A3D5-794110F573AE}" srcOrd="2" destOrd="0" presId="urn:microsoft.com/office/officeart/2008/layout/LinedList"/>
    <dgm:cxn modelId="{357A06D1-AC61-4BEC-B781-5FFF0FED5B0A}" type="presParOf" srcId="{53D4A3C9-B2C5-4686-8AD2-DBD0D1A1A23B}" destId="{D82B1B32-BE1D-463C-B4E4-F02363BCAF4F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25AB460-73C4-419E-BCF5-DC214C178371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F14750A-2C29-4B8F-9A2C-76C5D71E8707}">
      <dgm:prSet phldrT="[Текст]" custT="1"/>
      <dgm:spPr/>
      <dgm:t>
        <a:bodyPr/>
        <a:lstStyle/>
        <a:p>
          <a:r>
            <a:rPr lang="uk-UA" sz="4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Додаткові джерела ісламського права</a:t>
          </a:r>
        </a:p>
      </dgm:t>
    </dgm:pt>
    <dgm:pt modelId="{EC89B7A1-CDD6-4919-82A9-05AB1D0241C7}" type="parTrans" cxnId="{ACFFDB7D-5302-40E2-870C-8184066669A7}">
      <dgm:prSet/>
      <dgm:spPr/>
      <dgm:t>
        <a:bodyPr/>
        <a:lstStyle/>
        <a:p>
          <a:endParaRPr lang="uk-UA"/>
        </a:p>
      </dgm:t>
    </dgm:pt>
    <dgm:pt modelId="{8EB3D6C5-FB71-415A-BA76-830582E2C6D2}" type="sibTrans" cxnId="{ACFFDB7D-5302-40E2-870C-8184066669A7}">
      <dgm:prSet/>
      <dgm:spPr/>
      <dgm:t>
        <a:bodyPr/>
        <a:lstStyle/>
        <a:p>
          <a:endParaRPr lang="uk-UA"/>
        </a:p>
      </dgm:t>
    </dgm:pt>
    <dgm:pt modelId="{6DB3F44A-50D3-41F9-9FC4-9178216A4B3F}">
      <dgm:prSet custT="1"/>
      <dgm:spPr/>
      <dgm:t>
        <a:bodyPr/>
        <a:lstStyle/>
        <a:p>
          <a:r>
            <a:rPr lang="uk-UA" sz="5400" dirty="0" err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фетва</a:t>
          </a:r>
          <a:endParaRPr lang="uk-UA" sz="54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B0BABB-B5C0-48D1-AEB2-7EFEA3EC65F9}" type="parTrans" cxnId="{EC43F490-2638-4081-80BB-E15D505E5598}">
      <dgm:prSet/>
      <dgm:spPr/>
      <dgm:t>
        <a:bodyPr/>
        <a:lstStyle/>
        <a:p>
          <a:endParaRPr lang="uk-UA"/>
        </a:p>
      </dgm:t>
    </dgm:pt>
    <dgm:pt modelId="{EF592148-8A1A-4558-BF05-F557D27ADC03}" type="sibTrans" cxnId="{EC43F490-2638-4081-80BB-E15D505E5598}">
      <dgm:prSet/>
      <dgm:spPr/>
      <dgm:t>
        <a:bodyPr/>
        <a:lstStyle/>
        <a:p>
          <a:endParaRPr lang="uk-UA"/>
        </a:p>
      </dgm:t>
    </dgm:pt>
    <dgm:pt modelId="{8328E44C-F103-4865-AA9C-F6D858990D10}">
      <dgm:prSet custT="1"/>
      <dgm:spPr/>
      <dgm:t>
        <a:bodyPr/>
        <a:lstStyle/>
        <a:p>
          <a:r>
            <a:rPr lang="uk-UA" sz="5400" dirty="0" err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урф</a:t>
          </a:r>
          <a:r>
            <a:rPr lang="uk-UA" sz="5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адат</a:t>
          </a:r>
        </a:p>
      </dgm:t>
    </dgm:pt>
    <dgm:pt modelId="{93506BC5-2192-40EF-8AD6-67B7D3B1CCE3}" type="parTrans" cxnId="{42194B2B-D758-4A26-BC7A-492353912EA3}">
      <dgm:prSet/>
      <dgm:spPr/>
      <dgm:t>
        <a:bodyPr/>
        <a:lstStyle/>
        <a:p>
          <a:endParaRPr lang="uk-UA"/>
        </a:p>
      </dgm:t>
    </dgm:pt>
    <dgm:pt modelId="{21788EA8-3447-43FD-93D7-BDAF10D02E01}" type="sibTrans" cxnId="{42194B2B-D758-4A26-BC7A-492353912EA3}">
      <dgm:prSet/>
      <dgm:spPr/>
      <dgm:t>
        <a:bodyPr/>
        <a:lstStyle/>
        <a:p>
          <a:endParaRPr lang="uk-UA"/>
        </a:p>
      </dgm:t>
    </dgm:pt>
    <dgm:pt modelId="{C8C35D5B-F797-4802-AE29-B751182067BD}">
      <dgm:prSet custT="1"/>
      <dgm:spPr/>
      <dgm:t>
        <a:bodyPr/>
        <a:lstStyle/>
        <a:p>
          <a:r>
            <a:rPr lang="uk-UA" sz="5400" dirty="0" err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фермани</a:t>
          </a:r>
          <a:endParaRPr lang="uk-UA" sz="54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62DA94-1E3E-47D9-AC6E-AE2A2EF46894}" type="parTrans" cxnId="{5FB5ED78-4296-4800-A321-FFABFD306367}">
      <dgm:prSet/>
      <dgm:spPr/>
      <dgm:t>
        <a:bodyPr/>
        <a:lstStyle/>
        <a:p>
          <a:endParaRPr lang="uk-UA"/>
        </a:p>
      </dgm:t>
    </dgm:pt>
    <dgm:pt modelId="{9D269356-1CD9-4347-AE27-E863CA1B2488}" type="sibTrans" cxnId="{5FB5ED78-4296-4800-A321-FFABFD306367}">
      <dgm:prSet/>
      <dgm:spPr/>
      <dgm:t>
        <a:bodyPr/>
        <a:lstStyle/>
        <a:p>
          <a:endParaRPr lang="uk-UA"/>
        </a:p>
      </dgm:t>
    </dgm:pt>
    <dgm:pt modelId="{A6DDD686-991E-466D-91AA-A84DCAB17823}" type="pres">
      <dgm:prSet presAssocID="{925AB460-73C4-419E-BCF5-DC214C17837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B0E7001-2369-4309-8A44-E802D138B967}" type="pres">
      <dgm:prSet presAssocID="{AF14750A-2C29-4B8F-9A2C-76C5D71E8707}" presName="hierRoot1" presStyleCnt="0">
        <dgm:presLayoutVars>
          <dgm:hierBranch val="init"/>
        </dgm:presLayoutVars>
      </dgm:prSet>
      <dgm:spPr/>
    </dgm:pt>
    <dgm:pt modelId="{77FB85E1-25EA-453A-AE6E-F2F2E1F25CC9}" type="pres">
      <dgm:prSet presAssocID="{AF14750A-2C29-4B8F-9A2C-76C5D71E8707}" presName="rootComposite1" presStyleCnt="0"/>
      <dgm:spPr/>
    </dgm:pt>
    <dgm:pt modelId="{1030F286-D2D5-4154-9289-82CD219057BD}" type="pres">
      <dgm:prSet presAssocID="{AF14750A-2C29-4B8F-9A2C-76C5D71E8707}" presName="rootText1" presStyleLbl="alignAcc1" presStyleIdx="0" presStyleCnt="0" custScaleX="203305" custLinFactNeighborX="358">
        <dgm:presLayoutVars>
          <dgm:chPref val="3"/>
        </dgm:presLayoutVars>
      </dgm:prSet>
      <dgm:spPr/>
    </dgm:pt>
    <dgm:pt modelId="{58AF449F-A958-4829-8B72-DB1D0C2935AF}" type="pres">
      <dgm:prSet presAssocID="{AF14750A-2C29-4B8F-9A2C-76C5D71E8707}" presName="topArc1" presStyleLbl="parChTrans1D1" presStyleIdx="0" presStyleCnt="8"/>
      <dgm:spPr/>
    </dgm:pt>
    <dgm:pt modelId="{3A81D544-3F53-46B6-B6A2-C34604FDD8A8}" type="pres">
      <dgm:prSet presAssocID="{AF14750A-2C29-4B8F-9A2C-76C5D71E8707}" presName="bottomArc1" presStyleLbl="parChTrans1D1" presStyleIdx="1" presStyleCnt="8"/>
      <dgm:spPr/>
    </dgm:pt>
    <dgm:pt modelId="{3F70D390-D6EB-47D9-BC9E-E3AAA6378EC4}" type="pres">
      <dgm:prSet presAssocID="{AF14750A-2C29-4B8F-9A2C-76C5D71E8707}" presName="topConnNode1" presStyleLbl="node1" presStyleIdx="0" presStyleCnt="0"/>
      <dgm:spPr/>
    </dgm:pt>
    <dgm:pt modelId="{CAA55561-953C-436F-A954-2656E99EBF49}" type="pres">
      <dgm:prSet presAssocID="{AF14750A-2C29-4B8F-9A2C-76C5D71E8707}" presName="hierChild2" presStyleCnt="0"/>
      <dgm:spPr/>
    </dgm:pt>
    <dgm:pt modelId="{8318D836-9F1E-4ECE-9DFF-E07CCF798ECA}" type="pres">
      <dgm:prSet presAssocID="{A4B0BABB-B5C0-48D1-AEB2-7EFEA3EC65F9}" presName="Name28" presStyleLbl="parChTrans1D2" presStyleIdx="0" presStyleCnt="3"/>
      <dgm:spPr/>
    </dgm:pt>
    <dgm:pt modelId="{601E29F7-E769-4CB6-9A94-1A585D977A40}" type="pres">
      <dgm:prSet presAssocID="{6DB3F44A-50D3-41F9-9FC4-9178216A4B3F}" presName="hierRoot2" presStyleCnt="0">
        <dgm:presLayoutVars>
          <dgm:hierBranch val="init"/>
        </dgm:presLayoutVars>
      </dgm:prSet>
      <dgm:spPr/>
    </dgm:pt>
    <dgm:pt modelId="{0AAA85ED-4FC1-4852-A110-D85458F23491}" type="pres">
      <dgm:prSet presAssocID="{6DB3F44A-50D3-41F9-9FC4-9178216A4B3F}" presName="rootComposite2" presStyleCnt="0"/>
      <dgm:spPr/>
    </dgm:pt>
    <dgm:pt modelId="{2EB4DAFE-AF1D-4A49-AD14-46CB64B525AC}" type="pres">
      <dgm:prSet presAssocID="{6DB3F44A-50D3-41F9-9FC4-9178216A4B3F}" presName="rootText2" presStyleLbl="alignAcc1" presStyleIdx="0" presStyleCnt="0">
        <dgm:presLayoutVars>
          <dgm:chPref val="3"/>
        </dgm:presLayoutVars>
      </dgm:prSet>
      <dgm:spPr/>
    </dgm:pt>
    <dgm:pt modelId="{904834F8-ACFA-45FD-93F2-4C66448324E0}" type="pres">
      <dgm:prSet presAssocID="{6DB3F44A-50D3-41F9-9FC4-9178216A4B3F}" presName="topArc2" presStyleLbl="parChTrans1D1" presStyleIdx="2" presStyleCnt="8"/>
      <dgm:spPr/>
    </dgm:pt>
    <dgm:pt modelId="{038D8C57-3616-4DA3-B5F7-F945CC8972B5}" type="pres">
      <dgm:prSet presAssocID="{6DB3F44A-50D3-41F9-9FC4-9178216A4B3F}" presName="bottomArc2" presStyleLbl="parChTrans1D1" presStyleIdx="3" presStyleCnt="8"/>
      <dgm:spPr/>
    </dgm:pt>
    <dgm:pt modelId="{182D528D-BA75-4E81-8729-F0F46C54022F}" type="pres">
      <dgm:prSet presAssocID="{6DB3F44A-50D3-41F9-9FC4-9178216A4B3F}" presName="topConnNode2" presStyleLbl="node2" presStyleIdx="0" presStyleCnt="0"/>
      <dgm:spPr/>
    </dgm:pt>
    <dgm:pt modelId="{E7153964-2529-4144-8D37-C85722B48D16}" type="pres">
      <dgm:prSet presAssocID="{6DB3F44A-50D3-41F9-9FC4-9178216A4B3F}" presName="hierChild4" presStyleCnt="0"/>
      <dgm:spPr/>
    </dgm:pt>
    <dgm:pt modelId="{C36F2613-8C9D-4977-B682-371C61134DD5}" type="pres">
      <dgm:prSet presAssocID="{6DB3F44A-50D3-41F9-9FC4-9178216A4B3F}" presName="hierChild5" presStyleCnt="0"/>
      <dgm:spPr/>
    </dgm:pt>
    <dgm:pt modelId="{AEFB5AF8-2FA4-492D-B095-CD1116CAC917}" type="pres">
      <dgm:prSet presAssocID="{93506BC5-2192-40EF-8AD6-67B7D3B1CCE3}" presName="Name28" presStyleLbl="parChTrans1D2" presStyleIdx="1" presStyleCnt="3"/>
      <dgm:spPr/>
    </dgm:pt>
    <dgm:pt modelId="{DFF969B1-9B9A-4113-AD08-AB0852722858}" type="pres">
      <dgm:prSet presAssocID="{8328E44C-F103-4865-AA9C-F6D858990D10}" presName="hierRoot2" presStyleCnt="0">
        <dgm:presLayoutVars>
          <dgm:hierBranch val="init"/>
        </dgm:presLayoutVars>
      </dgm:prSet>
      <dgm:spPr/>
    </dgm:pt>
    <dgm:pt modelId="{6E1F4264-FA95-4002-A13A-F26BD00771E7}" type="pres">
      <dgm:prSet presAssocID="{8328E44C-F103-4865-AA9C-F6D858990D10}" presName="rootComposite2" presStyleCnt="0"/>
      <dgm:spPr/>
    </dgm:pt>
    <dgm:pt modelId="{07AC5383-A806-421E-95B6-9C31A1F4E70D}" type="pres">
      <dgm:prSet presAssocID="{8328E44C-F103-4865-AA9C-F6D858990D10}" presName="rootText2" presStyleLbl="alignAcc1" presStyleIdx="0" presStyleCnt="0">
        <dgm:presLayoutVars>
          <dgm:chPref val="3"/>
        </dgm:presLayoutVars>
      </dgm:prSet>
      <dgm:spPr/>
    </dgm:pt>
    <dgm:pt modelId="{1F92C47C-4484-4EDF-98EC-37CE437D0DBD}" type="pres">
      <dgm:prSet presAssocID="{8328E44C-F103-4865-AA9C-F6D858990D10}" presName="topArc2" presStyleLbl="parChTrans1D1" presStyleIdx="4" presStyleCnt="8"/>
      <dgm:spPr/>
    </dgm:pt>
    <dgm:pt modelId="{B838D1E6-9EEA-488D-B885-66612B60AAB6}" type="pres">
      <dgm:prSet presAssocID="{8328E44C-F103-4865-AA9C-F6D858990D10}" presName="bottomArc2" presStyleLbl="parChTrans1D1" presStyleIdx="5" presStyleCnt="8"/>
      <dgm:spPr/>
    </dgm:pt>
    <dgm:pt modelId="{BBBB0D4C-5A89-4019-A236-C75BEB9DC3AC}" type="pres">
      <dgm:prSet presAssocID="{8328E44C-F103-4865-AA9C-F6D858990D10}" presName="topConnNode2" presStyleLbl="node2" presStyleIdx="0" presStyleCnt="0"/>
      <dgm:spPr/>
    </dgm:pt>
    <dgm:pt modelId="{9DFE4D48-E080-449E-828A-39834F596F88}" type="pres">
      <dgm:prSet presAssocID="{8328E44C-F103-4865-AA9C-F6D858990D10}" presName="hierChild4" presStyleCnt="0"/>
      <dgm:spPr/>
    </dgm:pt>
    <dgm:pt modelId="{68F3B8E8-C215-43AF-9482-0A6BC0FF56B2}" type="pres">
      <dgm:prSet presAssocID="{8328E44C-F103-4865-AA9C-F6D858990D10}" presName="hierChild5" presStyleCnt="0"/>
      <dgm:spPr/>
    </dgm:pt>
    <dgm:pt modelId="{166798E6-54D2-434A-8349-B0826568A63A}" type="pres">
      <dgm:prSet presAssocID="{8062DA94-1E3E-47D9-AC6E-AE2A2EF46894}" presName="Name28" presStyleLbl="parChTrans1D2" presStyleIdx="2" presStyleCnt="3"/>
      <dgm:spPr/>
    </dgm:pt>
    <dgm:pt modelId="{A708D513-6D04-4D9E-8EB9-BFF5DD712367}" type="pres">
      <dgm:prSet presAssocID="{C8C35D5B-F797-4802-AE29-B751182067BD}" presName="hierRoot2" presStyleCnt="0">
        <dgm:presLayoutVars>
          <dgm:hierBranch val="init"/>
        </dgm:presLayoutVars>
      </dgm:prSet>
      <dgm:spPr/>
    </dgm:pt>
    <dgm:pt modelId="{27A79091-F7E1-41FA-9BCD-21378BF40D5B}" type="pres">
      <dgm:prSet presAssocID="{C8C35D5B-F797-4802-AE29-B751182067BD}" presName="rootComposite2" presStyleCnt="0"/>
      <dgm:spPr/>
    </dgm:pt>
    <dgm:pt modelId="{51E69707-99F1-43BA-82F8-9D4C9FAF2518}" type="pres">
      <dgm:prSet presAssocID="{C8C35D5B-F797-4802-AE29-B751182067BD}" presName="rootText2" presStyleLbl="alignAcc1" presStyleIdx="0" presStyleCnt="0">
        <dgm:presLayoutVars>
          <dgm:chPref val="3"/>
        </dgm:presLayoutVars>
      </dgm:prSet>
      <dgm:spPr/>
    </dgm:pt>
    <dgm:pt modelId="{0E636D3E-BA11-4E45-8F53-340E40FCEC7D}" type="pres">
      <dgm:prSet presAssocID="{C8C35D5B-F797-4802-AE29-B751182067BD}" presName="topArc2" presStyleLbl="parChTrans1D1" presStyleIdx="6" presStyleCnt="8"/>
      <dgm:spPr/>
    </dgm:pt>
    <dgm:pt modelId="{D81FFDAE-8B97-4785-80AB-159CC3E8220E}" type="pres">
      <dgm:prSet presAssocID="{C8C35D5B-F797-4802-AE29-B751182067BD}" presName="bottomArc2" presStyleLbl="parChTrans1D1" presStyleIdx="7" presStyleCnt="8"/>
      <dgm:spPr/>
    </dgm:pt>
    <dgm:pt modelId="{862DAB6A-F04F-4B82-9637-19017D56C746}" type="pres">
      <dgm:prSet presAssocID="{C8C35D5B-F797-4802-AE29-B751182067BD}" presName="topConnNode2" presStyleLbl="node2" presStyleIdx="0" presStyleCnt="0"/>
      <dgm:spPr/>
    </dgm:pt>
    <dgm:pt modelId="{8E0B2937-DF78-4FD0-9A3F-BB90A8120684}" type="pres">
      <dgm:prSet presAssocID="{C8C35D5B-F797-4802-AE29-B751182067BD}" presName="hierChild4" presStyleCnt="0"/>
      <dgm:spPr/>
    </dgm:pt>
    <dgm:pt modelId="{1983ADB7-7F84-4EFE-8B39-6D5BB4AE972E}" type="pres">
      <dgm:prSet presAssocID="{C8C35D5B-F797-4802-AE29-B751182067BD}" presName="hierChild5" presStyleCnt="0"/>
      <dgm:spPr/>
    </dgm:pt>
    <dgm:pt modelId="{15684C94-7299-46A2-9C80-BA88FEFC315D}" type="pres">
      <dgm:prSet presAssocID="{AF14750A-2C29-4B8F-9A2C-76C5D71E8707}" presName="hierChild3" presStyleCnt="0"/>
      <dgm:spPr/>
    </dgm:pt>
  </dgm:ptLst>
  <dgm:cxnLst>
    <dgm:cxn modelId="{2D29420B-1AFD-4982-8A32-AC2D58E9B863}" type="presOf" srcId="{AF14750A-2C29-4B8F-9A2C-76C5D71E8707}" destId="{1030F286-D2D5-4154-9289-82CD219057BD}" srcOrd="0" destOrd="0" presId="urn:microsoft.com/office/officeart/2008/layout/HalfCircleOrganizationChart"/>
    <dgm:cxn modelId="{42194B2B-D758-4A26-BC7A-492353912EA3}" srcId="{AF14750A-2C29-4B8F-9A2C-76C5D71E8707}" destId="{8328E44C-F103-4865-AA9C-F6D858990D10}" srcOrd="1" destOrd="0" parTransId="{93506BC5-2192-40EF-8AD6-67B7D3B1CCE3}" sibTransId="{21788EA8-3447-43FD-93D7-BDAF10D02E01}"/>
    <dgm:cxn modelId="{B34A675F-F3E4-4CF8-891E-02FEFE1F65FE}" type="presOf" srcId="{8328E44C-F103-4865-AA9C-F6D858990D10}" destId="{BBBB0D4C-5A89-4019-A236-C75BEB9DC3AC}" srcOrd="1" destOrd="0" presId="urn:microsoft.com/office/officeart/2008/layout/HalfCircleOrganizationChart"/>
    <dgm:cxn modelId="{5FB5ED78-4296-4800-A321-FFABFD306367}" srcId="{AF14750A-2C29-4B8F-9A2C-76C5D71E8707}" destId="{C8C35D5B-F797-4802-AE29-B751182067BD}" srcOrd="2" destOrd="0" parTransId="{8062DA94-1E3E-47D9-AC6E-AE2A2EF46894}" sibTransId="{9D269356-1CD9-4347-AE27-E863CA1B2488}"/>
    <dgm:cxn modelId="{EC95437B-636C-4706-B5E7-E85F41FBF10D}" type="presOf" srcId="{6DB3F44A-50D3-41F9-9FC4-9178216A4B3F}" destId="{2EB4DAFE-AF1D-4A49-AD14-46CB64B525AC}" srcOrd="0" destOrd="0" presId="urn:microsoft.com/office/officeart/2008/layout/HalfCircleOrganizationChart"/>
    <dgm:cxn modelId="{ACFFDB7D-5302-40E2-870C-8184066669A7}" srcId="{925AB460-73C4-419E-BCF5-DC214C178371}" destId="{AF14750A-2C29-4B8F-9A2C-76C5D71E8707}" srcOrd="0" destOrd="0" parTransId="{EC89B7A1-CDD6-4919-82A9-05AB1D0241C7}" sibTransId="{8EB3D6C5-FB71-415A-BA76-830582E2C6D2}"/>
    <dgm:cxn modelId="{5014578A-D5B4-412E-99D8-C140C6417355}" type="presOf" srcId="{8328E44C-F103-4865-AA9C-F6D858990D10}" destId="{07AC5383-A806-421E-95B6-9C31A1F4E70D}" srcOrd="0" destOrd="0" presId="urn:microsoft.com/office/officeart/2008/layout/HalfCircleOrganizationChart"/>
    <dgm:cxn modelId="{2F001D90-C0FE-4F5E-9E39-E1068EFE1EE1}" type="presOf" srcId="{925AB460-73C4-419E-BCF5-DC214C178371}" destId="{A6DDD686-991E-466D-91AA-A84DCAB17823}" srcOrd="0" destOrd="0" presId="urn:microsoft.com/office/officeart/2008/layout/HalfCircleOrganizationChart"/>
    <dgm:cxn modelId="{EC43F490-2638-4081-80BB-E15D505E5598}" srcId="{AF14750A-2C29-4B8F-9A2C-76C5D71E8707}" destId="{6DB3F44A-50D3-41F9-9FC4-9178216A4B3F}" srcOrd="0" destOrd="0" parTransId="{A4B0BABB-B5C0-48D1-AEB2-7EFEA3EC65F9}" sibTransId="{EF592148-8A1A-4558-BF05-F557D27ADC03}"/>
    <dgm:cxn modelId="{74F2BE95-EDAD-402F-8E34-146F60A77D2A}" type="presOf" srcId="{C8C35D5B-F797-4802-AE29-B751182067BD}" destId="{51E69707-99F1-43BA-82F8-9D4C9FAF2518}" srcOrd="0" destOrd="0" presId="urn:microsoft.com/office/officeart/2008/layout/HalfCircleOrganizationChart"/>
    <dgm:cxn modelId="{A36D95B1-B54E-44FB-9AB4-2FDA374E2098}" type="presOf" srcId="{6DB3F44A-50D3-41F9-9FC4-9178216A4B3F}" destId="{182D528D-BA75-4E81-8729-F0F46C54022F}" srcOrd="1" destOrd="0" presId="urn:microsoft.com/office/officeart/2008/layout/HalfCircleOrganizationChart"/>
    <dgm:cxn modelId="{8F16F5B2-618F-4811-BC06-4EA4E5783143}" type="presOf" srcId="{8062DA94-1E3E-47D9-AC6E-AE2A2EF46894}" destId="{166798E6-54D2-434A-8349-B0826568A63A}" srcOrd="0" destOrd="0" presId="urn:microsoft.com/office/officeart/2008/layout/HalfCircleOrganizationChart"/>
    <dgm:cxn modelId="{8A7804BB-45DE-4C34-9BFE-5EA196DDF6D3}" type="presOf" srcId="{AF14750A-2C29-4B8F-9A2C-76C5D71E8707}" destId="{3F70D390-D6EB-47D9-BC9E-E3AAA6378EC4}" srcOrd="1" destOrd="0" presId="urn:microsoft.com/office/officeart/2008/layout/HalfCircleOrganizationChart"/>
    <dgm:cxn modelId="{C06C7AD6-94A1-44EA-8244-174596B9B35C}" type="presOf" srcId="{A4B0BABB-B5C0-48D1-AEB2-7EFEA3EC65F9}" destId="{8318D836-9F1E-4ECE-9DFF-E07CCF798ECA}" srcOrd="0" destOrd="0" presId="urn:microsoft.com/office/officeart/2008/layout/HalfCircleOrganizationChart"/>
    <dgm:cxn modelId="{4ECE8FE4-B124-46DC-AE89-15EDC5E14254}" type="presOf" srcId="{C8C35D5B-F797-4802-AE29-B751182067BD}" destId="{862DAB6A-F04F-4B82-9637-19017D56C746}" srcOrd="1" destOrd="0" presId="urn:microsoft.com/office/officeart/2008/layout/HalfCircleOrganizationChart"/>
    <dgm:cxn modelId="{B954E6F3-FECB-4D64-B8C0-9FBF21B64F20}" type="presOf" srcId="{93506BC5-2192-40EF-8AD6-67B7D3B1CCE3}" destId="{AEFB5AF8-2FA4-492D-B095-CD1116CAC917}" srcOrd="0" destOrd="0" presId="urn:microsoft.com/office/officeart/2008/layout/HalfCircleOrganizationChart"/>
    <dgm:cxn modelId="{5490FF8C-6DC1-4B5F-BC41-591620966113}" type="presParOf" srcId="{A6DDD686-991E-466D-91AA-A84DCAB17823}" destId="{5B0E7001-2369-4309-8A44-E802D138B967}" srcOrd="0" destOrd="0" presId="urn:microsoft.com/office/officeart/2008/layout/HalfCircleOrganizationChart"/>
    <dgm:cxn modelId="{148E1DB1-C29F-4090-8F74-7BD968ABD8B5}" type="presParOf" srcId="{5B0E7001-2369-4309-8A44-E802D138B967}" destId="{77FB85E1-25EA-453A-AE6E-F2F2E1F25CC9}" srcOrd="0" destOrd="0" presId="urn:microsoft.com/office/officeart/2008/layout/HalfCircleOrganizationChart"/>
    <dgm:cxn modelId="{CEDCDB82-33A2-419B-8CFE-91900AAC77C1}" type="presParOf" srcId="{77FB85E1-25EA-453A-AE6E-F2F2E1F25CC9}" destId="{1030F286-D2D5-4154-9289-82CD219057BD}" srcOrd="0" destOrd="0" presId="urn:microsoft.com/office/officeart/2008/layout/HalfCircleOrganizationChart"/>
    <dgm:cxn modelId="{259A2A01-F0B1-4B0B-9E47-2F6EACD69B67}" type="presParOf" srcId="{77FB85E1-25EA-453A-AE6E-F2F2E1F25CC9}" destId="{58AF449F-A958-4829-8B72-DB1D0C2935AF}" srcOrd="1" destOrd="0" presId="urn:microsoft.com/office/officeart/2008/layout/HalfCircleOrganizationChart"/>
    <dgm:cxn modelId="{B66C2B3C-9D60-49EB-9D56-2B6309CC3C90}" type="presParOf" srcId="{77FB85E1-25EA-453A-AE6E-F2F2E1F25CC9}" destId="{3A81D544-3F53-46B6-B6A2-C34604FDD8A8}" srcOrd="2" destOrd="0" presId="urn:microsoft.com/office/officeart/2008/layout/HalfCircleOrganizationChart"/>
    <dgm:cxn modelId="{52FEC330-5084-40AB-B87C-486474E8244B}" type="presParOf" srcId="{77FB85E1-25EA-453A-AE6E-F2F2E1F25CC9}" destId="{3F70D390-D6EB-47D9-BC9E-E3AAA6378EC4}" srcOrd="3" destOrd="0" presId="urn:microsoft.com/office/officeart/2008/layout/HalfCircleOrganizationChart"/>
    <dgm:cxn modelId="{ED5726F5-E0DA-4633-9540-4E6AAE11393A}" type="presParOf" srcId="{5B0E7001-2369-4309-8A44-E802D138B967}" destId="{CAA55561-953C-436F-A954-2656E99EBF49}" srcOrd="1" destOrd="0" presId="urn:microsoft.com/office/officeart/2008/layout/HalfCircleOrganizationChart"/>
    <dgm:cxn modelId="{24131E20-F3D2-4007-84EF-70D299E8FD0D}" type="presParOf" srcId="{CAA55561-953C-436F-A954-2656E99EBF49}" destId="{8318D836-9F1E-4ECE-9DFF-E07CCF798ECA}" srcOrd="0" destOrd="0" presId="urn:microsoft.com/office/officeart/2008/layout/HalfCircleOrganizationChart"/>
    <dgm:cxn modelId="{1182FE01-FFD6-4A50-9C82-C813FEEB94DE}" type="presParOf" srcId="{CAA55561-953C-436F-A954-2656E99EBF49}" destId="{601E29F7-E769-4CB6-9A94-1A585D977A40}" srcOrd="1" destOrd="0" presId="urn:microsoft.com/office/officeart/2008/layout/HalfCircleOrganizationChart"/>
    <dgm:cxn modelId="{7D80C5F0-4479-420B-8E64-B836470E1ED7}" type="presParOf" srcId="{601E29F7-E769-4CB6-9A94-1A585D977A40}" destId="{0AAA85ED-4FC1-4852-A110-D85458F23491}" srcOrd="0" destOrd="0" presId="urn:microsoft.com/office/officeart/2008/layout/HalfCircleOrganizationChart"/>
    <dgm:cxn modelId="{7C049A73-30EE-4210-8E22-0BBDA70077CF}" type="presParOf" srcId="{0AAA85ED-4FC1-4852-A110-D85458F23491}" destId="{2EB4DAFE-AF1D-4A49-AD14-46CB64B525AC}" srcOrd="0" destOrd="0" presId="urn:microsoft.com/office/officeart/2008/layout/HalfCircleOrganizationChart"/>
    <dgm:cxn modelId="{ED6AB52F-684D-4C54-891C-ADE4F3B6188A}" type="presParOf" srcId="{0AAA85ED-4FC1-4852-A110-D85458F23491}" destId="{904834F8-ACFA-45FD-93F2-4C66448324E0}" srcOrd="1" destOrd="0" presId="urn:microsoft.com/office/officeart/2008/layout/HalfCircleOrganizationChart"/>
    <dgm:cxn modelId="{1B0F4AD8-169D-47B8-A3FB-FF5D331D7A23}" type="presParOf" srcId="{0AAA85ED-4FC1-4852-A110-D85458F23491}" destId="{038D8C57-3616-4DA3-B5F7-F945CC8972B5}" srcOrd="2" destOrd="0" presId="urn:microsoft.com/office/officeart/2008/layout/HalfCircleOrganizationChart"/>
    <dgm:cxn modelId="{292AE965-152F-49B8-9BB3-7679812169A5}" type="presParOf" srcId="{0AAA85ED-4FC1-4852-A110-D85458F23491}" destId="{182D528D-BA75-4E81-8729-F0F46C54022F}" srcOrd="3" destOrd="0" presId="urn:microsoft.com/office/officeart/2008/layout/HalfCircleOrganizationChart"/>
    <dgm:cxn modelId="{AA303BA0-D442-4D77-AE7C-DAC82A32F985}" type="presParOf" srcId="{601E29F7-E769-4CB6-9A94-1A585D977A40}" destId="{E7153964-2529-4144-8D37-C85722B48D16}" srcOrd="1" destOrd="0" presId="urn:microsoft.com/office/officeart/2008/layout/HalfCircleOrganizationChart"/>
    <dgm:cxn modelId="{6CA9A5AC-98D4-4732-B4F9-5CA0443106E1}" type="presParOf" srcId="{601E29F7-E769-4CB6-9A94-1A585D977A40}" destId="{C36F2613-8C9D-4977-B682-371C61134DD5}" srcOrd="2" destOrd="0" presId="urn:microsoft.com/office/officeart/2008/layout/HalfCircleOrganizationChart"/>
    <dgm:cxn modelId="{8C1A1327-1A2D-4BCB-AFD4-4565732E5182}" type="presParOf" srcId="{CAA55561-953C-436F-A954-2656E99EBF49}" destId="{AEFB5AF8-2FA4-492D-B095-CD1116CAC917}" srcOrd="2" destOrd="0" presId="urn:microsoft.com/office/officeart/2008/layout/HalfCircleOrganizationChart"/>
    <dgm:cxn modelId="{0A3DA754-728E-4E7E-8A55-7F530E413EBC}" type="presParOf" srcId="{CAA55561-953C-436F-A954-2656E99EBF49}" destId="{DFF969B1-9B9A-4113-AD08-AB0852722858}" srcOrd="3" destOrd="0" presId="urn:microsoft.com/office/officeart/2008/layout/HalfCircleOrganizationChart"/>
    <dgm:cxn modelId="{442F3473-0BC4-4A20-995E-AC14FC5B6719}" type="presParOf" srcId="{DFF969B1-9B9A-4113-AD08-AB0852722858}" destId="{6E1F4264-FA95-4002-A13A-F26BD00771E7}" srcOrd="0" destOrd="0" presId="urn:microsoft.com/office/officeart/2008/layout/HalfCircleOrganizationChart"/>
    <dgm:cxn modelId="{11658AC6-887B-477D-AAB5-C653B5F0534E}" type="presParOf" srcId="{6E1F4264-FA95-4002-A13A-F26BD00771E7}" destId="{07AC5383-A806-421E-95B6-9C31A1F4E70D}" srcOrd="0" destOrd="0" presId="urn:microsoft.com/office/officeart/2008/layout/HalfCircleOrganizationChart"/>
    <dgm:cxn modelId="{E57F13B8-37DD-46BD-B478-391E71C9EAFA}" type="presParOf" srcId="{6E1F4264-FA95-4002-A13A-F26BD00771E7}" destId="{1F92C47C-4484-4EDF-98EC-37CE437D0DBD}" srcOrd="1" destOrd="0" presId="urn:microsoft.com/office/officeart/2008/layout/HalfCircleOrganizationChart"/>
    <dgm:cxn modelId="{7D9CB549-EE29-4B43-B822-179C7556D0A3}" type="presParOf" srcId="{6E1F4264-FA95-4002-A13A-F26BD00771E7}" destId="{B838D1E6-9EEA-488D-B885-66612B60AAB6}" srcOrd="2" destOrd="0" presId="urn:microsoft.com/office/officeart/2008/layout/HalfCircleOrganizationChart"/>
    <dgm:cxn modelId="{0D679738-BB43-49D9-89F9-C997E79AB13B}" type="presParOf" srcId="{6E1F4264-FA95-4002-A13A-F26BD00771E7}" destId="{BBBB0D4C-5A89-4019-A236-C75BEB9DC3AC}" srcOrd="3" destOrd="0" presId="urn:microsoft.com/office/officeart/2008/layout/HalfCircleOrganizationChart"/>
    <dgm:cxn modelId="{12B9695D-F7AB-4FF8-A77E-6C20A2AE1AE3}" type="presParOf" srcId="{DFF969B1-9B9A-4113-AD08-AB0852722858}" destId="{9DFE4D48-E080-449E-828A-39834F596F88}" srcOrd="1" destOrd="0" presId="urn:microsoft.com/office/officeart/2008/layout/HalfCircleOrganizationChart"/>
    <dgm:cxn modelId="{1AB86221-F2AD-4B54-BF5A-54F32D8CB77C}" type="presParOf" srcId="{DFF969B1-9B9A-4113-AD08-AB0852722858}" destId="{68F3B8E8-C215-43AF-9482-0A6BC0FF56B2}" srcOrd="2" destOrd="0" presId="urn:microsoft.com/office/officeart/2008/layout/HalfCircleOrganizationChart"/>
    <dgm:cxn modelId="{BCDC8125-4492-492E-B22B-A803B2CB4D62}" type="presParOf" srcId="{CAA55561-953C-436F-A954-2656E99EBF49}" destId="{166798E6-54D2-434A-8349-B0826568A63A}" srcOrd="4" destOrd="0" presId="urn:microsoft.com/office/officeart/2008/layout/HalfCircleOrganizationChart"/>
    <dgm:cxn modelId="{770E9A24-F740-47EF-B319-78C1B3981818}" type="presParOf" srcId="{CAA55561-953C-436F-A954-2656E99EBF49}" destId="{A708D513-6D04-4D9E-8EB9-BFF5DD712367}" srcOrd="5" destOrd="0" presId="urn:microsoft.com/office/officeart/2008/layout/HalfCircleOrganizationChart"/>
    <dgm:cxn modelId="{0DCE9301-CD35-4A34-8451-3877C93F6FC0}" type="presParOf" srcId="{A708D513-6D04-4D9E-8EB9-BFF5DD712367}" destId="{27A79091-F7E1-41FA-9BCD-21378BF40D5B}" srcOrd="0" destOrd="0" presId="urn:microsoft.com/office/officeart/2008/layout/HalfCircleOrganizationChart"/>
    <dgm:cxn modelId="{0AE300E5-EC2E-4BD1-9C9C-7BE0445F1C98}" type="presParOf" srcId="{27A79091-F7E1-41FA-9BCD-21378BF40D5B}" destId="{51E69707-99F1-43BA-82F8-9D4C9FAF2518}" srcOrd="0" destOrd="0" presId="urn:microsoft.com/office/officeart/2008/layout/HalfCircleOrganizationChart"/>
    <dgm:cxn modelId="{91F9A3A6-3569-406F-ACFE-5807A5232E71}" type="presParOf" srcId="{27A79091-F7E1-41FA-9BCD-21378BF40D5B}" destId="{0E636D3E-BA11-4E45-8F53-340E40FCEC7D}" srcOrd="1" destOrd="0" presId="urn:microsoft.com/office/officeart/2008/layout/HalfCircleOrganizationChart"/>
    <dgm:cxn modelId="{2A3AD977-DBF8-4021-B6F6-B64C6AFD83AC}" type="presParOf" srcId="{27A79091-F7E1-41FA-9BCD-21378BF40D5B}" destId="{D81FFDAE-8B97-4785-80AB-159CC3E8220E}" srcOrd="2" destOrd="0" presId="urn:microsoft.com/office/officeart/2008/layout/HalfCircleOrganizationChart"/>
    <dgm:cxn modelId="{B98F48F3-2608-435B-B27D-A0231266AFEF}" type="presParOf" srcId="{27A79091-F7E1-41FA-9BCD-21378BF40D5B}" destId="{862DAB6A-F04F-4B82-9637-19017D56C746}" srcOrd="3" destOrd="0" presId="urn:microsoft.com/office/officeart/2008/layout/HalfCircleOrganizationChart"/>
    <dgm:cxn modelId="{F877F285-C7B3-460E-96E8-057DDC1FA6F1}" type="presParOf" srcId="{A708D513-6D04-4D9E-8EB9-BFF5DD712367}" destId="{8E0B2937-DF78-4FD0-9A3F-BB90A8120684}" srcOrd="1" destOrd="0" presId="urn:microsoft.com/office/officeart/2008/layout/HalfCircleOrganizationChart"/>
    <dgm:cxn modelId="{CA20B144-0D46-432B-A95F-832BFD8CB807}" type="presParOf" srcId="{A708D513-6D04-4D9E-8EB9-BFF5DD712367}" destId="{1983ADB7-7F84-4EFE-8B39-6D5BB4AE972E}" srcOrd="2" destOrd="0" presId="urn:microsoft.com/office/officeart/2008/layout/HalfCircleOrganizationChart"/>
    <dgm:cxn modelId="{52BE4D24-CC53-4275-9A3A-86D62BD74CE0}" type="presParOf" srcId="{5B0E7001-2369-4309-8A44-E802D138B967}" destId="{15684C94-7299-46A2-9C80-BA88FEFC315D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16BFBE2-EE61-45A8-8D8C-5EECC83EA390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4BD91EC3-5834-4E2B-AFD5-573FEB199BC2}">
      <dgm:prSet phldrT="[Текст]" custT="1"/>
      <dgm:spPr/>
      <dgm:t>
        <a:bodyPr/>
        <a:lstStyle/>
        <a:p>
          <a:r>
            <a:rPr lang="uk-UA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Фікх</a:t>
          </a:r>
          <a:r>
            <a:rPr lang="uk-UA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(араб. – знання) – це комплекс уявлень про юридичні норми, а також правила поведінки мусульман; правова доктрина</a:t>
          </a:r>
        </a:p>
      </dgm:t>
    </dgm:pt>
    <dgm:pt modelId="{8FC10318-B08C-454F-8E5A-C8FF50206CE5}" type="parTrans" cxnId="{F57B2DD2-78A9-4AB1-90D4-00EF340B9BAC}">
      <dgm:prSet/>
      <dgm:spPr/>
      <dgm:t>
        <a:bodyPr/>
        <a:lstStyle/>
        <a:p>
          <a:endParaRPr lang="uk-UA"/>
        </a:p>
      </dgm:t>
    </dgm:pt>
    <dgm:pt modelId="{A3634B59-AF88-42FB-88AD-5D0CBEF25AC2}" type="sibTrans" cxnId="{F57B2DD2-78A9-4AB1-90D4-00EF340B9BAC}">
      <dgm:prSet/>
      <dgm:spPr/>
      <dgm:t>
        <a:bodyPr/>
        <a:lstStyle/>
        <a:p>
          <a:endParaRPr lang="uk-UA"/>
        </a:p>
      </dgm:t>
    </dgm:pt>
    <dgm:pt modelId="{FFA9188A-1993-4614-9BDC-AFDA20017804}">
      <dgm:prSet custT="1"/>
      <dgm:spPr/>
      <dgm:t>
        <a:bodyPr/>
        <a:lstStyle/>
        <a:p>
          <a:r>
            <a:rPr lang="uk-UA" sz="3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Шаріат</a:t>
          </a:r>
          <a:r>
            <a:rPr lang="uk-UA" sz="3400" dirty="0">
              <a:latin typeface="Times New Roman" panose="02020603050405020304" pitchFamily="18" charset="0"/>
              <a:cs typeface="Times New Roman" panose="02020603050405020304" pitchFamily="18" charset="0"/>
            </a:rPr>
            <a:t> – це невід’ємна частина ісламу, означає «шлях праведного життя» і являє собою сукупність норм мусульманського права, релігійних та обрядових настанов і правил, що покликані регламентувати не лише поведінку мусульман у всіх сферах суспільного та особистого життя, а й їх думки і почуття</a:t>
          </a:r>
        </a:p>
      </dgm:t>
    </dgm:pt>
    <dgm:pt modelId="{91E34C88-5F83-417A-8CEE-29A735081889}" type="parTrans" cxnId="{F16209B5-3704-4545-9371-5EC11FD28406}">
      <dgm:prSet/>
      <dgm:spPr/>
      <dgm:t>
        <a:bodyPr/>
        <a:lstStyle/>
        <a:p>
          <a:endParaRPr lang="uk-UA"/>
        </a:p>
      </dgm:t>
    </dgm:pt>
    <dgm:pt modelId="{D752E005-880A-4819-BABB-6819FF784DCF}" type="sibTrans" cxnId="{F16209B5-3704-4545-9371-5EC11FD28406}">
      <dgm:prSet/>
      <dgm:spPr/>
      <dgm:t>
        <a:bodyPr/>
        <a:lstStyle/>
        <a:p>
          <a:endParaRPr lang="uk-UA"/>
        </a:p>
      </dgm:t>
    </dgm:pt>
    <dgm:pt modelId="{105C1556-BA6F-41EB-97C8-AE6C0C98AE80}" type="pres">
      <dgm:prSet presAssocID="{B16BFBE2-EE61-45A8-8D8C-5EECC83EA390}" presName="Name0" presStyleCnt="0">
        <dgm:presLayoutVars>
          <dgm:dir/>
        </dgm:presLayoutVars>
      </dgm:prSet>
      <dgm:spPr/>
    </dgm:pt>
    <dgm:pt modelId="{1AC701CE-E83C-48A5-85AE-2A6DE56AE016}" type="pres">
      <dgm:prSet presAssocID="{4BD91EC3-5834-4E2B-AFD5-573FEB199BC2}" presName="noChildren" presStyleCnt="0"/>
      <dgm:spPr/>
    </dgm:pt>
    <dgm:pt modelId="{BF034815-9627-4108-94CB-5C5124869A50}" type="pres">
      <dgm:prSet presAssocID="{4BD91EC3-5834-4E2B-AFD5-573FEB199BC2}" presName="gap" presStyleCnt="0"/>
      <dgm:spPr/>
    </dgm:pt>
    <dgm:pt modelId="{A7009BC1-2525-4B3B-99D3-BD14F1AD7658}" type="pres">
      <dgm:prSet presAssocID="{4BD91EC3-5834-4E2B-AFD5-573FEB199BC2}" presName="medCircle2" presStyleLbl="vennNode1" presStyleIdx="0" presStyleCnt="2" custLinFactNeighborY="-41408"/>
      <dgm:spPr>
        <a:solidFill>
          <a:schemeClr val="accent1">
            <a:lumMod val="40000"/>
            <a:lumOff val="60000"/>
            <a:alpha val="50000"/>
          </a:schemeClr>
        </a:solidFill>
      </dgm:spPr>
    </dgm:pt>
    <dgm:pt modelId="{58CD18EE-AE26-4811-A7C1-49E35FE7FD87}" type="pres">
      <dgm:prSet presAssocID="{4BD91EC3-5834-4E2B-AFD5-573FEB199BC2}" presName="txLvlOnly1" presStyleLbl="revTx" presStyleIdx="0" presStyleCnt="2" custLinFactNeighborY="-41408"/>
      <dgm:spPr/>
    </dgm:pt>
    <dgm:pt modelId="{45DCCBEF-7BA5-4729-82FA-FBC5FF2EA749}" type="pres">
      <dgm:prSet presAssocID="{FFA9188A-1993-4614-9BDC-AFDA20017804}" presName="noChildren" presStyleCnt="0"/>
      <dgm:spPr/>
    </dgm:pt>
    <dgm:pt modelId="{C5E5F7AD-A9AA-4533-92AF-16DA5671D6AE}" type="pres">
      <dgm:prSet presAssocID="{FFA9188A-1993-4614-9BDC-AFDA20017804}" presName="gap" presStyleCnt="0"/>
      <dgm:spPr/>
    </dgm:pt>
    <dgm:pt modelId="{A4F4DF1B-915B-44CA-BC04-BEBBD5137B91}" type="pres">
      <dgm:prSet presAssocID="{FFA9188A-1993-4614-9BDC-AFDA20017804}" presName="medCircle2" presStyleLbl="vennNode1" presStyleIdx="1" presStyleCnt="2" custLinFactNeighborY="10352"/>
      <dgm:spPr>
        <a:solidFill>
          <a:schemeClr val="accent6">
            <a:lumMod val="60000"/>
            <a:lumOff val="40000"/>
            <a:alpha val="50000"/>
          </a:schemeClr>
        </a:solidFill>
      </dgm:spPr>
    </dgm:pt>
    <dgm:pt modelId="{6ED9D809-FED5-4F57-9859-CA8C73BFBCFC}" type="pres">
      <dgm:prSet presAssocID="{FFA9188A-1993-4614-9BDC-AFDA20017804}" presName="txLvlOnly1" presStyleLbl="revTx" presStyleIdx="1" presStyleCnt="2" custLinFactNeighborY="10352"/>
      <dgm:spPr/>
    </dgm:pt>
  </dgm:ptLst>
  <dgm:cxnLst>
    <dgm:cxn modelId="{22FAA114-7F72-400F-A052-CD89452F87D1}" type="presOf" srcId="{B16BFBE2-EE61-45A8-8D8C-5EECC83EA390}" destId="{105C1556-BA6F-41EB-97C8-AE6C0C98AE80}" srcOrd="0" destOrd="0" presId="urn:microsoft.com/office/officeart/2008/layout/VerticalCircleList"/>
    <dgm:cxn modelId="{1AD0109F-26F1-4A11-8741-6CD145B9C5D1}" type="presOf" srcId="{FFA9188A-1993-4614-9BDC-AFDA20017804}" destId="{6ED9D809-FED5-4F57-9859-CA8C73BFBCFC}" srcOrd="0" destOrd="0" presId="urn:microsoft.com/office/officeart/2008/layout/VerticalCircleList"/>
    <dgm:cxn modelId="{F16209B5-3704-4545-9371-5EC11FD28406}" srcId="{B16BFBE2-EE61-45A8-8D8C-5EECC83EA390}" destId="{FFA9188A-1993-4614-9BDC-AFDA20017804}" srcOrd="1" destOrd="0" parTransId="{91E34C88-5F83-417A-8CEE-29A735081889}" sibTransId="{D752E005-880A-4819-BABB-6819FF784DCF}"/>
    <dgm:cxn modelId="{F57B2DD2-78A9-4AB1-90D4-00EF340B9BAC}" srcId="{B16BFBE2-EE61-45A8-8D8C-5EECC83EA390}" destId="{4BD91EC3-5834-4E2B-AFD5-573FEB199BC2}" srcOrd="0" destOrd="0" parTransId="{8FC10318-B08C-454F-8E5A-C8FF50206CE5}" sibTransId="{A3634B59-AF88-42FB-88AD-5D0CBEF25AC2}"/>
    <dgm:cxn modelId="{CB1F6CFB-1F7A-4154-8D82-4A7A35D9646B}" type="presOf" srcId="{4BD91EC3-5834-4E2B-AFD5-573FEB199BC2}" destId="{58CD18EE-AE26-4811-A7C1-49E35FE7FD87}" srcOrd="0" destOrd="0" presId="urn:microsoft.com/office/officeart/2008/layout/VerticalCircleList"/>
    <dgm:cxn modelId="{299F64F6-40F4-40C9-8D01-B989A62246AA}" type="presParOf" srcId="{105C1556-BA6F-41EB-97C8-AE6C0C98AE80}" destId="{1AC701CE-E83C-48A5-85AE-2A6DE56AE016}" srcOrd="0" destOrd="0" presId="urn:microsoft.com/office/officeart/2008/layout/VerticalCircleList"/>
    <dgm:cxn modelId="{14E9DA54-D965-4E72-ACAA-E64181B23919}" type="presParOf" srcId="{1AC701CE-E83C-48A5-85AE-2A6DE56AE016}" destId="{BF034815-9627-4108-94CB-5C5124869A50}" srcOrd="0" destOrd="0" presId="urn:microsoft.com/office/officeart/2008/layout/VerticalCircleList"/>
    <dgm:cxn modelId="{B20F0E8B-BD8B-4395-9903-C70E84FF98A8}" type="presParOf" srcId="{1AC701CE-E83C-48A5-85AE-2A6DE56AE016}" destId="{A7009BC1-2525-4B3B-99D3-BD14F1AD7658}" srcOrd="1" destOrd="0" presId="urn:microsoft.com/office/officeart/2008/layout/VerticalCircleList"/>
    <dgm:cxn modelId="{89422891-2949-4B87-8D49-6D4BD4784B78}" type="presParOf" srcId="{1AC701CE-E83C-48A5-85AE-2A6DE56AE016}" destId="{58CD18EE-AE26-4811-A7C1-49E35FE7FD87}" srcOrd="2" destOrd="0" presId="urn:microsoft.com/office/officeart/2008/layout/VerticalCircleList"/>
    <dgm:cxn modelId="{1F8251EC-0A24-46AC-B660-7A016F95F846}" type="presParOf" srcId="{105C1556-BA6F-41EB-97C8-AE6C0C98AE80}" destId="{45DCCBEF-7BA5-4729-82FA-FBC5FF2EA749}" srcOrd="1" destOrd="0" presId="urn:microsoft.com/office/officeart/2008/layout/VerticalCircleList"/>
    <dgm:cxn modelId="{70D908A4-A2B1-4308-A046-2A6150CB7573}" type="presParOf" srcId="{45DCCBEF-7BA5-4729-82FA-FBC5FF2EA749}" destId="{C5E5F7AD-A9AA-4533-92AF-16DA5671D6AE}" srcOrd="0" destOrd="0" presId="urn:microsoft.com/office/officeart/2008/layout/VerticalCircleList"/>
    <dgm:cxn modelId="{65A88CDE-1D09-414D-87D0-49D5232D45CA}" type="presParOf" srcId="{45DCCBEF-7BA5-4729-82FA-FBC5FF2EA749}" destId="{A4F4DF1B-915B-44CA-BC04-BEBBD5137B91}" srcOrd="1" destOrd="0" presId="urn:microsoft.com/office/officeart/2008/layout/VerticalCircleList"/>
    <dgm:cxn modelId="{7FD817C6-0058-414B-9310-F0BFCE0AA6F6}" type="presParOf" srcId="{45DCCBEF-7BA5-4729-82FA-FBC5FF2EA749}" destId="{6ED9D809-FED5-4F57-9859-CA8C73BFBCFC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392A5FA-908A-4BA0-8C15-7E1627940D54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7A51882A-7543-42A4-ACD6-7A3D026C3717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Шаріат як універсальна нормативно-догматична система включає</a:t>
          </a:r>
        </a:p>
      </dgm:t>
    </dgm:pt>
    <dgm:pt modelId="{6BAB2E3E-32E9-4522-A8F5-632F2D852CE9}" type="parTrans" cxnId="{2433499D-98F3-444A-BADF-C085EDEB4C83}">
      <dgm:prSet/>
      <dgm:spPr/>
      <dgm:t>
        <a:bodyPr/>
        <a:lstStyle/>
        <a:p>
          <a:endParaRPr lang="uk-UA"/>
        </a:p>
      </dgm:t>
    </dgm:pt>
    <dgm:pt modelId="{812EF3C2-B1BE-44BF-BB94-01FF1BE93BB9}" type="sibTrans" cxnId="{2433499D-98F3-444A-BADF-C085EDEB4C83}">
      <dgm:prSet/>
      <dgm:spPr/>
      <dgm:t>
        <a:bodyPr/>
        <a:lstStyle/>
        <a:p>
          <a:endParaRPr lang="uk-UA"/>
        </a:p>
      </dgm:t>
    </dgm:pt>
    <dgm:pt modelId="{E169E235-CF96-4D3A-A48A-C668EF863478}">
      <dgm:prSet/>
      <dgm:spPr>
        <a:solidFill>
          <a:srgbClr val="92D050"/>
        </a:solidFill>
      </dgm:spPr>
      <dgm:t>
        <a:bodyPr/>
        <a:lstStyle/>
        <a:p>
          <a:r>
            <a:rPr lang="uk-UA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фікх</a:t>
          </a:r>
          <a:r>
            <a: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(«</a:t>
          </a:r>
          <a:r>
            <a:rPr lang="uk-UA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ібадат</a:t>
          </a:r>
          <a:r>
            <a: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і «</a:t>
          </a:r>
          <a:r>
            <a:rPr lang="uk-UA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муамалат</a:t>
          </a:r>
          <a:r>
            <a: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»)</a:t>
          </a:r>
        </a:p>
      </dgm:t>
    </dgm:pt>
    <dgm:pt modelId="{668077F0-633B-45D5-8950-5D476DF3F714}" type="parTrans" cxnId="{9F77E707-1C47-4FCF-AC15-41D1461762F4}">
      <dgm:prSet/>
      <dgm:spPr/>
      <dgm:t>
        <a:bodyPr/>
        <a:lstStyle/>
        <a:p>
          <a:endParaRPr lang="uk-UA"/>
        </a:p>
      </dgm:t>
    </dgm:pt>
    <dgm:pt modelId="{A4A43324-B353-4A3C-A413-FE8D2666772F}" type="sibTrans" cxnId="{9F77E707-1C47-4FCF-AC15-41D1461762F4}">
      <dgm:prSet/>
      <dgm:spPr/>
      <dgm:t>
        <a:bodyPr/>
        <a:lstStyle/>
        <a:p>
          <a:endParaRPr lang="uk-UA"/>
        </a:p>
      </dgm:t>
    </dgm:pt>
    <dgm:pt modelId="{21E9298D-3FD8-44F3-B8BA-8BE87B0D952F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релігійну догматику ісламу («калам»)</a:t>
          </a:r>
        </a:p>
      </dgm:t>
    </dgm:pt>
    <dgm:pt modelId="{09A2C712-001D-4E7B-907F-D7DCB43B076B}" type="parTrans" cxnId="{B132CBFD-DE2B-4A13-8296-84DEFFEA1D6F}">
      <dgm:prSet/>
      <dgm:spPr/>
      <dgm:t>
        <a:bodyPr/>
        <a:lstStyle/>
        <a:p>
          <a:endParaRPr lang="uk-UA"/>
        </a:p>
      </dgm:t>
    </dgm:pt>
    <dgm:pt modelId="{EF749DE0-94F7-49D4-9A54-4D0488C9C2A8}" type="sibTrans" cxnId="{B132CBFD-DE2B-4A13-8296-84DEFFEA1D6F}">
      <dgm:prSet/>
      <dgm:spPr/>
      <dgm:t>
        <a:bodyPr/>
        <a:lstStyle/>
        <a:p>
          <a:endParaRPr lang="uk-UA"/>
        </a:p>
      </dgm:t>
    </dgm:pt>
    <dgm:pt modelId="{218A01FD-6EBA-4B88-B2A7-16B43042E4A0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мусульманську мораль та етику («</a:t>
          </a:r>
          <a:r>
            <a:rPr lang="uk-UA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тасаввуф</a:t>
          </a:r>
          <a:r>
            <a: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»)</a:t>
          </a:r>
        </a:p>
      </dgm:t>
    </dgm:pt>
    <dgm:pt modelId="{9EC2A2DF-AD25-4D4C-B2C0-975461C539D1}" type="parTrans" cxnId="{C229C0B2-3CF2-46A5-81B2-B5EE32CF6A7F}">
      <dgm:prSet/>
      <dgm:spPr/>
      <dgm:t>
        <a:bodyPr/>
        <a:lstStyle/>
        <a:p>
          <a:endParaRPr lang="uk-UA"/>
        </a:p>
      </dgm:t>
    </dgm:pt>
    <dgm:pt modelId="{CF45B8D1-9B69-414D-B1F5-51532D2A4589}" type="sibTrans" cxnId="{C229C0B2-3CF2-46A5-81B2-B5EE32CF6A7F}">
      <dgm:prSet/>
      <dgm:spPr/>
      <dgm:t>
        <a:bodyPr/>
        <a:lstStyle/>
        <a:p>
          <a:endParaRPr lang="uk-UA"/>
        </a:p>
      </dgm:t>
    </dgm:pt>
    <dgm:pt modelId="{D5A68CA4-742E-4259-BFB2-FE1DFECCE253}" type="pres">
      <dgm:prSet presAssocID="{4392A5FA-908A-4BA0-8C15-7E1627940D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4F42D72-B770-4731-81DE-90096F0CA1C3}" type="pres">
      <dgm:prSet presAssocID="{7A51882A-7543-42A4-ACD6-7A3D026C3717}" presName="hierRoot1" presStyleCnt="0">
        <dgm:presLayoutVars>
          <dgm:hierBranch val="init"/>
        </dgm:presLayoutVars>
      </dgm:prSet>
      <dgm:spPr/>
    </dgm:pt>
    <dgm:pt modelId="{14F6CE0D-CF9C-4229-92C2-3554F9EC136B}" type="pres">
      <dgm:prSet presAssocID="{7A51882A-7543-42A4-ACD6-7A3D026C3717}" presName="rootComposite1" presStyleCnt="0"/>
      <dgm:spPr/>
    </dgm:pt>
    <dgm:pt modelId="{AE4CCBF8-8B46-4CEE-93D5-C447B1CF8FC7}" type="pres">
      <dgm:prSet presAssocID="{7A51882A-7543-42A4-ACD6-7A3D026C3717}" presName="rootText1" presStyleLbl="node0" presStyleIdx="0" presStyleCnt="1" custScaleX="180222" custScaleY="136461">
        <dgm:presLayoutVars>
          <dgm:chPref val="3"/>
        </dgm:presLayoutVars>
      </dgm:prSet>
      <dgm:spPr/>
    </dgm:pt>
    <dgm:pt modelId="{0879B172-AB77-48B4-BD00-6B3BCCC2BD02}" type="pres">
      <dgm:prSet presAssocID="{7A51882A-7543-42A4-ACD6-7A3D026C3717}" presName="rootConnector1" presStyleLbl="node1" presStyleIdx="0" presStyleCnt="0"/>
      <dgm:spPr/>
    </dgm:pt>
    <dgm:pt modelId="{9955D4CF-648E-4E1E-AEFB-E1B0F2808816}" type="pres">
      <dgm:prSet presAssocID="{7A51882A-7543-42A4-ACD6-7A3D026C3717}" presName="hierChild2" presStyleCnt="0"/>
      <dgm:spPr/>
    </dgm:pt>
    <dgm:pt modelId="{E2B5C032-591D-4F16-819C-7DC04CDC13C6}" type="pres">
      <dgm:prSet presAssocID="{668077F0-633B-45D5-8950-5D476DF3F714}" presName="Name37" presStyleLbl="parChTrans1D2" presStyleIdx="0" presStyleCnt="3"/>
      <dgm:spPr/>
    </dgm:pt>
    <dgm:pt modelId="{080090DA-BBD0-4B93-BC99-332F02FD513D}" type="pres">
      <dgm:prSet presAssocID="{E169E235-CF96-4D3A-A48A-C668EF863478}" presName="hierRoot2" presStyleCnt="0">
        <dgm:presLayoutVars>
          <dgm:hierBranch val="init"/>
        </dgm:presLayoutVars>
      </dgm:prSet>
      <dgm:spPr/>
    </dgm:pt>
    <dgm:pt modelId="{437F7A00-6EA3-4052-9085-D567756A413F}" type="pres">
      <dgm:prSet presAssocID="{E169E235-CF96-4D3A-A48A-C668EF863478}" presName="rootComposite" presStyleCnt="0"/>
      <dgm:spPr/>
    </dgm:pt>
    <dgm:pt modelId="{1ECB137D-65C5-4E97-9F65-150438D3FE80}" type="pres">
      <dgm:prSet presAssocID="{E169E235-CF96-4D3A-A48A-C668EF863478}" presName="rootText" presStyleLbl="node2" presStyleIdx="0" presStyleCnt="3">
        <dgm:presLayoutVars>
          <dgm:chPref val="3"/>
        </dgm:presLayoutVars>
      </dgm:prSet>
      <dgm:spPr/>
    </dgm:pt>
    <dgm:pt modelId="{7A8B1D94-45F9-416A-AECC-94B5F62E96A6}" type="pres">
      <dgm:prSet presAssocID="{E169E235-CF96-4D3A-A48A-C668EF863478}" presName="rootConnector" presStyleLbl="node2" presStyleIdx="0" presStyleCnt="3"/>
      <dgm:spPr/>
    </dgm:pt>
    <dgm:pt modelId="{72EBC1D1-CEA1-4F1B-84C0-0B49AF5F530E}" type="pres">
      <dgm:prSet presAssocID="{E169E235-CF96-4D3A-A48A-C668EF863478}" presName="hierChild4" presStyleCnt="0"/>
      <dgm:spPr/>
    </dgm:pt>
    <dgm:pt modelId="{60CCEF69-E7C9-4653-93EE-B8C17283DCC8}" type="pres">
      <dgm:prSet presAssocID="{E169E235-CF96-4D3A-A48A-C668EF863478}" presName="hierChild5" presStyleCnt="0"/>
      <dgm:spPr/>
    </dgm:pt>
    <dgm:pt modelId="{A9793AFE-B1BC-4D23-8350-83F00BECC50D}" type="pres">
      <dgm:prSet presAssocID="{09A2C712-001D-4E7B-907F-D7DCB43B076B}" presName="Name37" presStyleLbl="parChTrans1D2" presStyleIdx="1" presStyleCnt="3"/>
      <dgm:spPr/>
    </dgm:pt>
    <dgm:pt modelId="{B718781E-FE4F-46C2-A91A-1BF48B189BAF}" type="pres">
      <dgm:prSet presAssocID="{21E9298D-3FD8-44F3-B8BA-8BE87B0D952F}" presName="hierRoot2" presStyleCnt="0">
        <dgm:presLayoutVars>
          <dgm:hierBranch val="init"/>
        </dgm:presLayoutVars>
      </dgm:prSet>
      <dgm:spPr/>
    </dgm:pt>
    <dgm:pt modelId="{4DC76913-B67E-45A6-BDE3-57646655BD3B}" type="pres">
      <dgm:prSet presAssocID="{21E9298D-3FD8-44F3-B8BA-8BE87B0D952F}" presName="rootComposite" presStyleCnt="0"/>
      <dgm:spPr/>
    </dgm:pt>
    <dgm:pt modelId="{E1365C41-3180-4E10-9C06-E77A0FF2F39E}" type="pres">
      <dgm:prSet presAssocID="{21E9298D-3FD8-44F3-B8BA-8BE87B0D952F}" presName="rootText" presStyleLbl="node2" presStyleIdx="1" presStyleCnt="3" custScaleX="111299">
        <dgm:presLayoutVars>
          <dgm:chPref val="3"/>
        </dgm:presLayoutVars>
      </dgm:prSet>
      <dgm:spPr/>
    </dgm:pt>
    <dgm:pt modelId="{49F74E2C-DDA7-4A50-A0BD-8AF9235798AD}" type="pres">
      <dgm:prSet presAssocID="{21E9298D-3FD8-44F3-B8BA-8BE87B0D952F}" presName="rootConnector" presStyleLbl="node2" presStyleIdx="1" presStyleCnt="3"/>
      <dgm:spPr/>
    </dgm:pt>
    <dgm:pt modelId="{B2CFB060-42B1-4ED9-8B6D-53522032C52C}" type="pres">
      <dgm:prSet presAssocID="{21E9298D-3FD8-44F3-B8BA-8BE87B0D952F}" presName="hierChild4" presStyleCnt="0"/>
      <dgm:spPr/>
    </dgm:pt>
    <dgm:pt modelId="{D2A14D17-2EC8-4D5B-9420-3CF01BD3023A}" type="pres">
      <dgm:prSet presAssocID="{21E9298D-3FD8-44F3-B8BA-8BE87B0D952F}" presName="hierChild5" presStyleCnt="0"/>
      <dgm:spPr/>
    </dgm:pt>
    <dgm:pt modelId="{09AB3985-AEAD-4602-981E-15514B73BB3F}" type="pres">
      <dgm:prSet presAssocID="{9EC2A2DF-AD25-4D4C-B2C0-975461C539D1}" presName="Name37" presStyleLbl="parChTrans1D2" presStyleIdx="2" presStyleCnt="3"/>
      <dgm:spPr/>
    </dgm:pt>
    <dgm:pt modelId="{4DE56380-29AA-4FA5-A174-EAF173B40A5D}" type="pres">
      <dgm:prSet presAssocID="{218A01FD-6EBA-4B88-B2A7-16B43042E4A0}" presName="hierRoot2" presStyleCnt="0">
        <dgm:presLayoutVars>
          <dgm:hierBranch val="init"/>
        </dgm:presLayoutVars>
      </dgm:prSet>
      <dgm:spPr/>
    </dgm:pt>
    <dgm:pt modelId="{7C968EF2-DFBF-4D44-B424-1A76D3B4B568}" type="pres">
      <dgm:prSet presAssocID="{218A01FD-6EBA-4B88-B2A7-16B43042E4A0}" presName="rootComposite" presStyleCnt="0"/>
      <dgm:spPr/>
    </dgm:pt>
    <dgm:pt modelId="{A3FCDDEE-A541-42FF-91D0-87BACE80A432}" type="pres">
      <dgm:prSet presAssocID="{218A01FD-6EBA-4B88-B2A7-16B43042E4A0}" presName="rootText" presStyleLbl="node2" presStyleIdx="2" presStyleCnt="3">
        <dgm:presLayoutVars>
          <dgm:chPref val="3"/>
        </dgm:presLayoutVars>
      </dgm:prSet>
      <dgm:spPr/>
    </dgm:pt>
    <dgm:pt modelId="{E4DE274E-50DC-4040-9F28-7F2BA303E92C}" type="pres">
      <dgm:prSet presAssocID="{218A01FD-6EBA-4B88-B2A7-16B43042E4A0}" presName="rootConnector" presStyleLbl="node2" presStyleIdx="2" presStyleCnt="3"/>
      <dgm:spPr/>
    </dgm:pt>
    <dgm:pt modelId="{13BCED58-9C69-4B76-8F60-C1597F0D2DB5}" type="pres">
      <dgm:prSet presAssocID="{218A01FD-6EBA-4B88-B2A7-16B43042E4A0}" presName="hierChild4" presStyleCnt="0"/>
      <dgm:spPr/>
    </dgm:pt>
    <dgm:pt modelId="{4F40F883-ECB3-4256-9533-32D42793A30B}" type="pres">
      <dgm:prSet presAssocID="{218A01FD-6EBA-4B88-B2A7-16B43042E4A0}" presName="hierChild5" presStyleCnt="0"/>
      <dgm:spPr/>
    </dgm:pt>
    <dgm:pt modelId="{CFDD63BF-5601-49EC-91EB-0166C0E4601D}" type="pres">
      <dgm:prSet presAssocID="{7A51882A-7543-42A4-ACD6-7A3D026C3717}" presName="hierChild3" presStyleCnt="0"/>
      <dgm:spPr/>
    </dgm:pt>
  </dgm:ptLst>
  <dgm:cxnLst>
    <dgm:cxn modelId="{9F77E707-1C47-4FCF-AC15-41D1461762F4}" srcId="{7A51882A-7543-42A4-ACD6-7A3D026C3717}" destId="{E169E235-CF96-4D3A-A48A-C668EF863478}" srcOrd="0" destOrd="0" parTransId="{668077F0-633B-45D5-8950-5D476DF3F714}" sibTransId="{A4A43324-B353-4A3C-A413-FE8D2666772F}"/>
    <dgm:cxn modelId="{D6FE4A0D-B87C-40F3-964F-E5052F618439}" type="presOf" srcId="{9EC2A2DF-AD25-4D4C-B2C0-975461C539D1}" destId="{09AB3985-AEAD-4602-981E-15514B73BB3F}" srcOrd="0" destOrd="0" presId="urn:microsoft.com/office/officeart/2005/8/layout/orgChart1"/>
    <dgm:cxn modelId="{A6159216-42FF-45A4-ADEB-275D08B681C8}" type="presOf" srcId="{218A01FD-6EBA-4B88-B2A7-16B43042E4A0}" destId="{A3FCDDEE-A541-42FF-91D0-87BACE80A432}" srcOrd="0" destOrd="0" presId="urn:microsoft.com/office/officeart/2005/8/layout/orgChart1"/>
    <dgm:cxn modelId="{8C2AEB5B-2635-4297-AFF0-61569EF739D8}" type="presOf" srcId="{21E9298D-3FD8-44F3-B8BA-8BE87B0D952F}" destId="{49F74E2C-DDA7-4A50-A0BD-8AF9235798AD}" srcOrd="1" destOrd="0" presId="urn:microsoft.com/office/officeart/2005/8/layout/orgChart1"/>
    <dgm:cxn modelId="{BF0B594C-9919-4105-92C6-DCB45F3BB318}" type="presOf" srcId="{21E9298D-3FD8-44F3-B8BA-8BE87B0D952F}" destId="{E1365C41-3180-4E10-9C06-E77A0FF2F39E}" srcOrd="0" destOrd="0" presId="urn:microsoft.com/office/officeart/2005/8/layout/orgChart1"/>
    <dgm:cxn modelId="{6DD46E59-398C-48E4-B353-05A195C8AFAE}" type="presOf" srcId="{09A2C712-001D-4E7B-907F-D7DCB43B076B}" destId="{A9793AFE-B1BC-4D23-8350-83F00BECC50D}" srcOrd="0" destOrd="0" presId="urn:microsoft.com/office/officeart/2005/8/layout/orgChart1"/>
    <dgm:cxn modelId="{2EC25E97-98E0-4B6E-B7E4-4D9A189ED88D}" type="presOf" srcId="{7A51882A-7543-42A4-ACD6-7A3D026C3717}" destId="{AE4CCBF8-8B46-4CEE-93D5-C447B1CF8FC7}" srcOrd="0" destOrd="0" presId="urn:microsoft.com/office/officeart/2005/8/layout/orgChart1"/>
    <dgm:cxn modelId="{CE59B698-C601-4A34-A313-701F72721BF3}" type="presOf" srcId="{7A51882A-7543-42A4-ACD6-7A3D026C3717}" destId="{0879B172-AB77-48B4-BD00-6B3BCCC2BD02}" srcOrd="1" destOrd="0" presId="urn:microsoft.com/office/officeart/2005/8/layout/orgChart1"/>
    <dgm:cxn modelId="{2433499D-98F3-444A-BADF-C085EDEB4C83}" srcId="{4392A5FA-908A-4BA0-8C15-7E1627940D54}" destId="{7A51882A-7543-42A4-ACD6-7A3D026C3717}" srcOrd="0" destOrd="0" parTransId="{6BAB2E3E-32E9-4522-A8F5-632F2D852CE9}" sibTransId="{812EF3C2-B1BE-44BF-BB94-01FF1BE93BB9}"/>
    <dgm:cxn modelId="{8A007E9E-D53A-44D7-A99E-057F2B15A84C}" type="presOf" srcId="{668077F0-633B-45D5-8950-5D476DF3F714}" destId="{E2B5C032-591D-4F16-819C-7DC04CDC13C6}" srcOrd="0" destOrd="0" presId="urn:microsoft.com/office/officeart/2005/8/layout/orgChart1"/>
    <dgm:cxn modelId="{C229C0B2-3CF2-46A5-81B2-B5EE32CF6A7F}" srcId="{7A51882A-7543-42A4-ACD6-7A3D026C3717}" destId="{218A01FD-6EBA-4B88-B2A7-16B43042E4A0}" srcOrd="2" destOrd="0" parTransId="{9EC2A2DF-AD25-4D4C-B2C0-975461C539D1}" sibTransId="{CF45B8D1-9B69-414D-B1F5-51532D2A4589}"/>
    <dgm:cxn modelId="{6B700AB4-8FEC-41AE-80C5-47DD05E38EBB}" type="presOf" srcId="{E169E235-CF96-4D3A-A48A-C668EF863478}" destId="{7A8B1D94-45F9-416A-AECC-94B5F62E96A6}" srcOrd="1" destOrd="0" presId="urn:microsoft.com/office/officeart/2005/8/layout/orgChart1"/>
    <dgm:cxn modelId="{8A251DB8-CC35-4511-8DAA-4F3CA55C2457}" type="presOf" srcId="{4392A5FA-908A-4BA0-8C15-7E1627940D54}" destId="{D5A68CA4-742E-4259-BFB2-FE1DFECCE253}" srcOrd="0" destOrd="0" presId="urn:microsoft.com/office/officeart/2005/8/layout/orgChart1"/>
    <dgm:cxn modelId="{808146C3-C090-43A0-9110-99B0010FD1BD}" type="presOf" srcId="{E169E235-CF96-4D3A-A48A-C668EF863478}" destId="{1ECB137D-65C5-4E97-9F65-150438D3FE80}" srcOrd="0" destOrd="0" presId="urn:microsoft.com/office/officeart/2005/8/layout/orgChart1"/>
    <dgm:cxn modelId="{B132CBFD-DE2B-4A13-8296-84DEFFEA1D6F}" srcId="{7A51882A-7543-42A4-ACD6-7A3D026C3717}" destId="{21E9298D-3FD8-44F3-B8BA-8BE87B0D952F}" srcOrd="1" destOrd="0" parTransId="{09A2C712-001D-4E7B-907F-D7DCB43B076B}" sibTransId="{EF749DE0-94F7-49D4-9A54-4D0488C9C2A8}"/>
    <dgm:cxn modelId="{054FFFFF-6168-4829-A9BC-6A4FB1B5BA11}" type="presOf" srcId="{218A01FD-6EBA-4B88-B2A7-16B43042E4A0}" destId="{E4DE274E-50DC-4040-9F28-7F2BA303E92C}" srcOrd="1" destOrd="0" presId="urn:microsoft.com/office/officeart/2005/8/layout/orgChart1"/>
    <dgm:cxn modelId="{CCDF23AB-3956-42AB-970D-8D65A15D6D7E}" type="presParOf" srcId="{D5A68CA4-742E-4259-BFB2-FE1DFECCE253}" destId="{24F42D72-B770-4731-81DE-90096F0CA1C3}" srcOrd="0" destOrd="0" presId="urn:microsoft.com/office/officeart/2005/8/layout/orgChart1"/>
    <dgm:cxn modelId="{137ACF78-70DE-483B-8DCA-3689447FCB46}" type="presParOf" srcId="{24F42D72-B770-4731-81DE-90096F0CA1C3}" destId="{14F6CE0D-CF9C-4229-92C2-3554F9EC136B}" srcOrd="0" destOrd="0" presId="urn:microsoft.com/office/officeart/2005/8/layout/orgChart1"/>
    <dgm:cxn modelId="{C3A2A1D4-AC04-4D5F-B6F1-01564F152DE2}" type="presParOf" srcId="{14F6CE0D-CF9C-4229-92C2-3554F9EC136B}" destId="{AE4CCBF8-8B46-4CEE-93D5-C447B1CF8FC7}" srcOrd="0" destOrd="0" presId="urn:microsoft.com/office/officeart/2005/8/layout/orgChart1"/>
    <dgm:cxn modelId="{B6C553E2-14D9-4220-A17D-2887500A421F}" type="presParOf" srcId="{14F6CE0D-CF9C-4229-92C2-3554F9EC136B}" destId="{0879B172-AB77-48B4-BD00-6B3BCCC2BD02}" srcOrd="1" destOrd="0" presId="urn:microsoft.com/office/officeart/2005/8/layout/orgChart1"/>
    <dgm:cxn modelId="{BAA71BF2-56F4-4FEE-B285-849F745F9ACA}" type="presParOf" srcId="{24F42D72-B770-4731-81DE-90096F0CA1C3}" destId="{9955D4CF-648E-4E1E-AEFB-E1B0F2808816}" srcOrd="1" destOrd="0" presId="urn:microsoft.com/office/officeart/2005/8/layout/orgChart1"/>
    <dgm:cxn modelId="{E5F9D49A-93A8-4224-9D4F-4DC5FAB1ED73}" type="presParOf" srcId="{9955D4CF-648E-4E1E-AEFB-E1B0F2808816}" destId="{E2B5C032-591D-4F16-819C-7DC04CDC13C6}" srcOrd="0" destOrd="0" presId="urn:microsoft.com/office/officeart/2005/8/layout/orgChart1"/>
    <dgm:cxn modelId="{669FF110-4B45-4544-859C-1A377D8BB502}" type="presParOf" srcId="{9955D4CF-648E-4E1E-AEFB-E1B0F2808816}" destId="{080090DA-BBD0-4B93-BC99-332F02FD513D}" srcOrd="1" destOrd="0" presId="urn:microsoft.com/office/officeart/2005/8/layout/orgChart1"/>
    <dgm:cxn modelId="{C02C7536-F4ED-41F8-9554-A3489C4B41EB}" type="presParOf" srcId="{080090DA-BBD0-4B93-BC99-332F02FD513D}" destId="{437F7A00-6EA3-4052-9085-D567756A413F}" srcOrd="0" destOrd="0" presId="urn:microsoft.com/office/officeart/2005/8/layout/orgChart1"/>
    <dgm:cxn modelId="{C0BB25B2-C102-475F-8336-AD5934D8A2F1}" type="presParOf" srcId="{437F7A00-6EA3-4052-9085-D567756A413F}" destId="{1ECB137D-65C5-4E97-9F65-150438D3FE80}" srcOrd="0" destOrd="0" presId="urn:microsoft.com/office/officeart/2005/8/layout/orgChart1"/>
    <dgm:cxn modelId="{AFD12D4E-9947-4A85-9DD7-34BF12DFB633}" type="presParOf" srcId="{437F7A00-6EA3-4052-9085-D567756A413F}" destId="{7A8B1D94-45F9-416A-AECC-94B5F62E96A6}" srcOrd="1" destOrd="0" presId="urn:microsoft.com/office/officeart/2005/8/layout/orgChart1"/>
    <dgm:cxn modelId="{738C288A-9F22-4E7C-8FEE-F83A9608F647}" type="presParOf" srcId="{080090DA-BBD0-4B93-BC99-332F02FD513D}" destId="{72EBC1D1-CEA1-4F1B-84C0-0B49AF5F530E}" srcOrd="1" destOrd="0" presId="urn:microsoft.com/office/officeart/2005/8/layout/orgChart1"/>
    <dgm:cxn modelId="{F28BB5B9-660A-4E63-A5D0-A6214597BE3E}" type="presParOf" srcId="{080090DA-BBD0-4B93-BC99-332F02FD513D}" destId="{60CCEF69-E7C9-4653-93EE-B8C17283DCC8}" srcOrd="2" destOrd="0" presId="urn:microsoft.com/office/officeart/2005/8/layout/orgChart1"/>
    <dgm:cxn modelId="{A0D0A28D-0909-4C25-AEBF-CC922A4E9117}" type="presParOf" srcId="{9955D4CF-648E-4E1E-AEFB-E1B0F2808816}" destId="{A9793AFE-B1BC-4D23-8350-83F00BECC50D}" srcOrd="2" destOrd="0" presId="urn:microsoft.com/office/officeart/2005/8/layout/orgChart1"/>
    <dgm:cxn modelId="{0AF2C927-2E98-44C3-AA5F-8036FDB5B0E8}" type="presParOf" srcId="{9955D4CF-648E-4E1E-AEFB-E1B0F2808816}" destId="{B718781E-FE4F-46C2-A91A-1BF48B189BAF}" srcOrd="3" destOrd="0" presId="urn:microsoft.com/office/officeart/2005/8/layout/orgChart1"/>
    <dgm:cxn modelId="{AC48C1DB-97D4-4BE7-9CDE-DE5BDA5DCD6B}" type="presParOf" srcId="{B718781E-FE4F-46C2-A91A-1BF48B189BAF}" destId="{4DC76913-B67E-45A6-BDE3-57646655BD3B}" srcOrd="0" destOrd="0" presId="urn:microsoft.com/office/officeart/2005/8/layout/orgChart1"/>
    <dgm:cxn modelId="{D8BDB62C-3C17-4B2E-B205-FBCDA766B85E}" type="presParOf" srcId="{4DC76913-B67E-45A6-BDE3-57646655BD3B}" destId="{E1365C41-3180-4E10-9C06-E77A0FF2F39E}" srcOrd="0" destOrd="0" presId="urn:microsoft.com/office/officeart/2005/8/layout/orgChart1"/>
    <dgm:cxn modelId="{3467C4A4-69D0-42A2-945E-4E0F9F67EAEF}" type="presParOf" srcId="{4DC76913-B67E-45A6-BDE3-57646655BD3B}" destId="{49F74E2C-DDA7-4A50-A0BD-8AF9235798AD}" srcOrd="1" destOrd="0" presId="urn:microsoft.com/office/officeart/2005/8/layout/orgChart1"/>
    <dgm:cxn modelId="{E608A894-271B-4678-A0E5-E852858EA16A}" type="presParOf" srcId="{B718781E-FE4F-46C2-A91A-1BF48B189BAF}" destId="{B2CFB060-42B1-4ED9-8B6D-53522032C52C}" srcOrd="1" destOrd="0" presId="urn:microsoft.com/office/officeart/2005/8/layout/orgChart1"/>
    <dgm:cxn modelId="{7DE8AAEB-DDA0-410E-8872-92471776D1AB}" type="presParOf" srcId="{B718781E-FE4F-46C2-A91A-1BF48B189BAF}" destId="{D2A14D17-2EC8-4D5B-9420-3CF01BD3023A}" srcOrd="2" destOrd="0" presId="urn:microsoft.com/office/officeart/2005/8/layout/orgChart1"/>
    <dgm:cxn modelId="{4A02A2A7-A589-4708-A269-3811B4945AAC}" type="presParOf" srcId="{9955D4CF-648E-4E1E-AEFB-E1B0F2808816}" destId="{09AB3985-AEAD-4602-981E-15514B73BB3F}" srcOrd="4" destOrd="0" presId="urn:microsoft.com/office/officeart/2005/8/layout/orgChart1"/>
    <dgm:cxn modelId="{B8BAAF91-3FA2-4C60-BBEC-94FCBCD05CF1}" type="presParOf" srcId="{9955D4CF-648E-4E1E-AEFB-E1B0F2808816}" destId="{4DE56380-29AA-4FA5-A174-EAF173B40A5D}" srcOrd="5" destOrd="0" presId="urn:microsoft.com/office/officeart/2005/8/layout/orgChart1"/>
    <dgm:cxn modelId="{37B084D6-4A9B-4A08-9724-DFA99301E413}" type="presParOf" srcId="{4DE56380-29AA-4FA5-A174-EAF173B40A5D}" destId="{7C968EF2-DFBF-4D44-B424-1A76D3B4B568}" srcOrd="0" destOrd="0" presId="urn:microsoft.com/office/officeart/2005/8/layout/orgChart1"/>
    <dgm:cxn modelId="{382BB4EE-4844-4E96-8A24-2C16E8EA6C87}" type="presParOf" srcId="{7C968EF2-DFBF-4D44-B424-1A76D3B4B568}" destId="{A3FCDDEE-A541-42FF-91D0-87BACE80A432}" srcOrd="0" destOrd="0" presId="urn:microsoft.com/office/officeart/2005/8/layout/orgChart1"/>
    <dgm:cxn modelId="{E474F9AB-AE5A-4853-9A07-1FD939FD47C7}" type="presParOf" srcId="{7C968EF2-DFBF-4D44-B424-1A76D3B4B568}" destId="{E4DE274E-50DC-4040-9F28-7F2BA303E92C}" srcOrd="1" destOrd="0" presId="urn:microsoft.com/office/officeart/2005/8/layout/orgChart1"/>
    <dgm:cxn modelId="{57CDD20F-B3CC-4940-B76B-86C73B9B9C51}" type="presParOf" srcId="{4DE56380-29AA-4FA5-A174-EAF173B40A5D}" destId="{13BCED58-9C69-4B76-8F60-C1597F0D2DB5}" srcOrd="1" destOrd="0" presId="urn:microsoft.com/office/officeart/2005/8/layout/orgChart1"/>
    <dgm:cxn modelId="{50AB47C9-0D10-4352-B36C-06F6FEA6272F}" type="presParOf" srcId="{4DE56380-29AA-4FA5-A174-EAF173B40A5D}" destId="{4F40F883-ECB3-4256-9533-32D42793A30B}" srcOrd="2" destOrd="0" presId="urn:microsoft.com/office/officeart/2005/8/layout/orgChart1"/>
    <dgm:cxn modelId="{5A5143D0-B030-4A11-8189-207DAFF1DEFA}" type="presParOf" srcId="{24F42D72-B770-4731-81DE-90096F0CA1C3}" destId="{CFDD63BF-5601-49EC-91EB-0166C0E460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4D11802-8EE4-4546-8F29-BFF8BC44F38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3BD6ECE-3208-4F9C-B70A-66A0D9739FC8}">
      <dgm:prSet phldrT="[Текст]" custT="1"/>
      <dgm:spPr/>
      <dgm:t>
        <a:bodyPr/>
        <a:lstStyle/>
        <a:p>
          <a:r>
            <a:rPr lang="uk-UA" sz="3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Норма мусульманського права </a:t>
          </a:r>
          <a:r>
            <a:rPr lang="uk-UA" sz="3400" dirty="0">
              <a:latin typeface="Times New Roman" panose="02020603050405020304" pitchFamily="18" charset="0"/>
              <a:cs typeface="Times New Roman" panose="02020603050405020304" pitchFamily="18" charset="0"/>
            </a:rPr>
            <a:t>– це загальнообов’язкове правило поведінки, встановлене верховним законодавцем – Аллахом з будь-якого питання для віруючих прямо, через одкровення або опосередковано – у формі висновку, зробленого найвидатнішими знавцями шаріату на підставі тлумачення волі Аллаха</a:t>
          </a:r>
        </a:p>
      </dgm:t>
    </dgm:pt>
    <dgm:pt modelId="{F4752CA6-1C2A-4CA7-B3E5-BC592FCA112F}" type="parTrans" cxnId="{6F2301B1-F85D-449C-8705-6058D6544BB2}">
      <dgm:prSet/>
      <dgm:spPr/>
      <dgm:t>
        <a:bodyPr/>
        <a:lstStyle/>
        <a:p>
          <a:endParaRPr lang="uk-UA"/>
        </a:p>
      </dgm:t>
    </dgm:pt>
    <dgm:pt modelId="{835C213B-DE5B-485B-AC13-3D377F78F164}" type="sibTrans" cxnId="{6F2301B1-F85D-449C-8705-6058D6544BB2}">
      <dgm:prSet/>
      <dgm:spPr/>
      <dgm:t>
        <a:bodyPr/>
        <a:lstStyle/>
        <a:p>
          <a:endParaRPr lang="uk-UA"/>
        </a:p>
      </dgm:t>
    </dgm:pt>
    <dgm:pt modelId="{9ACC61D4-68AA-4993-BBF3-B11018953DBE}">
      <dgm:prSet custT="1"/>
      <dgm:spPr/>
      <dgm:t>
        <a:bodyPr/>
        <a:lstStyle/>
        <a:p>
          <a:r>
            <a:rPr lang="uk-UA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Переважна більшість норм мусульманського права виходять з </a:t>
          </a:r>
          <a:r>
            <a:rPr lang="uk-UA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ідеї обов’язків людини перед Аллахом</a:t>
          </a:r>
          <a:r>
            <a:rPr lang="uk-UA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, а не з ідеї її прав і свобод</a:t>
          </a:r>
        </a:p>
      </dgm:t>
    </dgm:pt>
    <dgm:pt modelId="{6723B179-B3C9-4C4C-A82F-4607DB478D5C}" type="parTrans" cxnId="{B9CD2467-DBB1-41A8-A9B2-8C744E80FCE7}">
      <dgm:prSet/>
      <dgm:spPr/>
      <dgm:t>
        <a:bodyPr/>
        <a:lstStyle/>
        <a:p>
          <a:endParaRPr lang="uk-UA"/>
        </a:p>
      </dgm:t>
    </dgm:pt>
    <dgm:pt modelId="{1589CC50-6C55-470A-986C-7AF2208AECBA}" type="sibTrans" cxnId="{B9CD2467-DBB1-41A8-A9B2-8C744E80FCE7}">
      <dgm:prSet/>
      <dgm:spPr/>
      <dgm:t>
        <a:bodyPr/>
        <a:lstStyle/>
        <a:p>
          <a:endParaRPr lang="uk-UA"/>
        </a:p>
      </dgm:t>
    </dgm:pt>
    <dgm:pt modelId="{B197D9CF-93F0-4F96-B5E0-6A36761FEA94}" type="pres">
      <dgm:prSet presAssocID="{D4D11802-8EE4-4546-8F29-BFF8BC44F382}" presName="vert0" presStyleCnt="0">
        <dgm:presLayoutVars>
          <dgm:dir/>
          <dgm:animOne val="branch"/>
          <dgm:animLvl val="lvl"/>
        </dgm:presLayoutVars>
      </dgm:prSet>
      <dgm:spPr/>
    </dgm:pt>
    <dgm:pt modelId="{3188E5C4-6163-47A4-BBE6-0B665BF3FCCA}" type="pres">
      <dgm:prSet presAssocID="{13BD6ECE-3208-4F9C-B70A-66A0D9739FC8}" presName="thickLine" presStyleLbl="alignNode1" presStyleIdx="0" presStyleCnt="2"/>
      <dgm:spPr/>
    </dgm:pt>
    <dgm:pt modelId="{E1ED35E4-BB64-47B7-A6CA-F00243F48D9B}" type="pres">
      <dgm:prSet presAssocID="{13BD6ECE-3208-4F9C-B70A-66A0D9739FC8}" presName="horz1" presStyleCnt="0"/>
      <dgm:spPr/>
    </dgm:pt>
    <dgm:pt modelId="{C8A83E41-D7C6-4798-B1E3-9A1AA34D8B4C}" type="pres">
      <dgm:prSet presAssocID="{13BD6ECE-3208-4F9C-B70A-66A0D9739FC8}" presName="tx1" presStyleLbl="revTx" presStyleIdx="0" presStyleCnt="2"/>
      <dgm:spPr/>
    </dgm:pt>
    <dgm:pt modelId="{06EFBC96-8D36-4B9E-977C-E0C918626BCB}" type="pres">
      <dgm:prSet presAssocID="{13BD6ECE-3208-4F9C-B70A-66A0D9739FC8}" presName="vert1" presStyleCnt="0"/>
      <dgm:spPr/>
    </dgm:pt>
    <dgm:pt modelId="{A457D30C-9629-42BD-8579-555A9B3FBD2E}" type="pres">
      <dgm:prSet presAssocID="{9ACC61D4-68AA-4993-BBF3-B11018953DBE}" presName="thickLine" presStyleLbl="alignNode1" presStyleIdx="1" presStyleCnt="2"/>
      <dgm:spPr/>
    </dgm:pt>
    <dgm:pt modelId="{044589EF-18ED-4FD3-A382-0D6CEC0ADEF7}" type="pres">
      <dgm:prSet presAssocID="{9ACC61D4-68AA-4993-BBF3-B11018953DBE}" presName="horz1" presStyleCnt="0"/>
      <dgm:spPr/>
    </dgm:pt>
    <dgm:pt modelId="{8D47A79D-F736-4977-BE2D-4BB66D325286}" type="pres">
      <dgm:prSet presAssocID="{9ACC61D4-68AA-4993-BBF3-B11018953DBE}" presName="tx1" presStyleLbl="revTx" presStyleIdx="1" presStyleCnt="2" custScaleY="67577"/>
      <dgm:spPr/>
    </dgm:pt>
    <dgm:pt modelId="{73BE7830-ABFC-4DDC-9F6E-D6CD1D099743}" type="pres">
      <dgm:prSet presAssocID="{9ACC61D4-68AA-4993-BBF3-B11018953DBE}" presName="vert1" presStyleCnt="0"/>
      <dgm:spPr/>
    </dgm:pt>
  </dgm:ptLst>
  <dgm:cxnLst>
    <dgm:cxn modelId="{A71CA532-BBCC-4C5A-8693-0D8316F072B6}" type="presOf" srcId="{13BD6ECE-3208-4F9C-B70A-66A0D9739FC8}" destId="{C8A83E41-D7C6-4798-B1E3-9A1AA34D8B4C}" srcOrd="0" destOrd="0" presId="urn:microsoft.com/office/officeart/2008/layout/LinedList"/>
    <dgm:cxn modelId="{B9CD2467-DBB1-41A8-A9B2-8C744E80FCE7}" srcId="{D4D11802-8EE4-4546-8F29-BFF8BC44F382}" destId="{9ACC61D4-68AA-4993-BBF3-B11018953DBE}" srcOrd="1" destOrd="0" parTransId="{6723B179-B3C9-4C4C-A82F-4607DB478D5C}" sibTransId="{1589CC50-6C55-470A-986C-7AF2208AECBA}"/>
    <dgm:cxn modelId="{86CAC772-7DD9-4678-9C28-3A4876D9824A}" type="presOf" srcId="{D4D11802-8EE4-4546-8F29-BFF8BC44F382}" destId="{B197D9CF-93F0-4F96-B5E0-6A36761FEA94}" srcOrd="0" destOrd="0" presId="urn:microsoft.com/office/officeart/2008/layout/LinedList"/>
    <dgm:cxn modelId="{5FC20C58-8C21-4282-B3D2-660A46101224}" type="presOf" srcId="{9ACC61D4-68AA-4993-BBF3-B11018953DBE}" destId="{8D47A79D-F736-4977-BE2D-4BB66D325286}" srcOrd="0" destOrd="0" presId="urn:microsoft.com/office/officeart/2008/layout/LinedList"/>
    <dgm:cxn modelId="{6F2301B1-F85D-449C-8705-6058D6544BB2}" srcId="{D4D11802-8EE4-4546-8F29-BFF8BC44F382}" destId="{13BD6ECE-3208-4F9C-B70A-66A0D9739FC8}" srcOrd="0" destOrd="0" parTransId="{F4752CA6-1C2A-4CA7-B3E5-BC592FCA112F}" sibTransId="{835C213B-DE5B-485B-AC13-3D377F78F164}"/>
    <dgm:cxn modelId="{992C26EE-73F9-4301-B2D9-DFDC5559D11E}" type="presParOf" srcId="{B197D9CF-93F0-4F96-B5E0-6A36761FEA94}" destId="{3188E5C4-6163-47A4-BBE6-0B665BF3FCCA}" srcOrd="0" destOrd="0" presId="urn:microsoft.com/office/officeart/2008/layout/LinedList"/>
    <dgm:cxn modelId="{A6A81764-9826-43EB-B85D-B5A8FB91332D}" type="presParOf" srcId="{B197D9CF-93F0-4F96-B5E0-6A36761FEA94}" destId="{E1ED35E4-BB64-47B7-A6CA-F00243F48D9B}" srcOrd="1" destOrd="0" presId="urn:microsoft.com/office/officeart/2008/layout/LinedList"/>
    <dgm:cxn modelId="{8C78E76D-D7AC-441D-8DAD-AF6CC568ED16}" type="presParOf" srcId="{E1ED35E4-BB64-47B7-A6CA-F00243F48D9B}" destId="{C8A83E41-D7C6-4798-B1E3-9A1AA34D8B4C}" srcOrd="0" destOrd="0" presId="urn:microsoft.com/office/officeart/2008/layout/LinedList"/>
    <dgm:cxn modelId="{519C2380-D4FF-41A7-8B61-24C417659554}" type="presParOf" srcId="{E1ED35E4-BB64-47B7-A6CA-F00243F48D9B}" destId="{06EFBC96-8D36-4B9E-977C-E0C918626BCB}" srcOrd="1" destOrd="0" presId="urn:microsoft.com/office/officeart/2008/layout/LinedList"/>
    <dgm:cxn modelId="{6885EE1B-E34F-4958-9883-664F4952FB85}" type="presParOf" srcId="{B197D9CF-93F0-4F96-B5E0-6A36761FEA94}" destId="{A457D30C-9629-42BD-8579-555A9B3FBD2E}" srcOrd="2" destOrd="0" presId="urn:microsoft.com/office/officeart/2008/layout/LinedList"/>
    <dgm:cxn modelId="{AC313DFD-2801-449D-AA2E-0FB1646EB080}" type="presParOf" srcId="{B197D9CF-93F0-4F96-B5E0-6A36761FEA94}" destId="{044589EF-18ED-4FD3-A382-0D6CEC0ADEF7}" srcOrd="3" destOrd="0" presId="urn:microsoft.com/office/officeart/2008/layout/LinedList"/>
    <dgm:cxn modelId="{F9774ED6-6424-4FA3-9FBF-08F533706556}" type="presParOf" srcId="{044589EF-18ED-4FD3-A382-0D6CEC0ADEF7}" destId="{8D47A79D-F736-4977-BE2D-4BB66D325286}" srcOrd="0" destOrd="0" presId="urn:microsoft.com/office/officeart/2008/layout/LinedList"/>
    <dgm:cxn modelId="{0CDC82CE-4ED9-46AB-B5A2-AF4A3B66D244}" type="presParOf" srcId="{044589EF-18ED-4FD3-A382-0D6CEC0ADEF7}" destId="{73BE7830-ABFC-4DDC-9F6E-D6CD1D09974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260AB24-1FCC-45B4-8BD9-E7EDE18C46C8}" type="doc">
      <dgm:prSet loTypeId="urn:microsoft.com/office/officeart/2005/8/layout/hierarchy4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D2E1807-AEF9-4BBC-9CDA-85F28F2581B3}">
      <dgm:prSet custT="1"/>
      <dgm:spPr/>
      <dgm:t>
        <a:bodyPr/>
        <a:lstStyle/>
        <a:p>
          <a:r>
            <a:rPr lang="uk-UA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ступенем збереження мусульманського права національні правові системи ісламських держав поділяються</a:t>
          </a:r>
        </a:p>
      </dgm:t>
    </dgm:pt>
    <dgm:pt modelId="{D6E051BA-0A80-4773-8BF2-19988724ABB4}" type="parTrans" cxnId="{9D5DF127-2741-4C9D-8A8D-28E79469BFC6}">
      <dgm:prSet/>
      <dgm:spPr/>
      <dgm:t>
        <a:bodyPr/>
        <a:lstStyle/>
        <a:p>
          <a:endParaRPr lang="ru-RU"/>
        </a:p>
      </dgm:t>
    </dgm:pt>
    <dgm:pt modelId="{721F4C19-29A4-4FD6-B56F-C8F103D2E3BB}" type="sibTrans" cxnId="{9D5DF127-2741-4C9D-8A8D-28E79469BFC6}">
      <dgm:prSet/>
      <dgm:spPr/>
      <dgm:t>
        <a:bodyPr/>
        <a:lstStyle/>
        <a:p>
          <a:endParaRPr lang="ru-RU"/>
        </a:p>
      </dgm:t>
    </dgm:pt>
    <dgm:pt modelId="{C431E52F-8137-4C54-9D8D-999EDB2DFEDC}">
      <dgm:prSet custT="1"/>
      <dgm:spPr/>
      <dgm:t>
        <a:bodyPr/>
        <a:lstStyle/>
        <a:p>
          <a:r>
            <a: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національні правові системи, в яких широко застосовують мусульманське право</a:t>
          </a:r>
        </a:p>
      </dgm:t>
    </dgm:pt>
    <dgm:pt modelId="{572F2B16-64DD-49F1-AA47-22CAAD49C792}" type="parTrans" cxnId="{FC7EB648-B61A-41FF-82AA-9939607FB207}">
      <dgm:prSet/>
      <dgm:spPr/>
      <dgm:t>
        <a:bodyPr/>
        <a:lstStyle/>
        <a:p>
          <a:endParaRPr lang="uk-UA"/>
        </a:p>
      </dgm:t>
    </dgm:pt>
    <dgm:pt modelId="{92B0E5C2-34B0-40D8-9E27-35D2F192C809}" type="sibTrans" cxnId="{FC7EB648-B61A-41FF-82AA-9939607FB207}">
      <dgm:prSet/>
      <dgm:spPr/>
      <dgm:t>
        <a:bodyPr/>
        <a:lstStyle/>
        <a:p>
          <a:endParaRPr lang="uk-UA"/>
        </a:p>
      </dgm:t>
    </dgm:pt>
    <dgm:pt modelId="{2BE5C6C9-9F6C-4B6F-A1B2-B12E430F07BD}">
      <dgm:prSet custT="1"/>
      <dgm:spPr/>
      <dgm:t>
        <a:bodyPr/>
        <a:lstStyle/>
        <a:p>
          <a:r>
            <a: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національні правові системи, в яких звужена сфера дії мусульманського права зі збереженням його основоположних канонів</a:t>
          </a:r>
        </a:p>
      </dgm:t>
    </dgm:pt>
    <dgm:pt modelId="{19352071-C8F1-4B09-BF53-51C43BF7A4DE}" type="parTrans" cxnId="{194693FE-EE71-4756-979F-D3A0CC7C4793}">
      <dgm:prSet/>
      <dgm:spPr/>
      <dgm:t>
        <a:bodyPr/>
        <a:lstStyle/>
        <a:p>
          <a:endParaRPr lang="uk-UA"/>
        </a:p>
      </dgm:t>
    </dgm:pt>
    <dgm:pt modelId="{5C45D128-D82B-405E-A1AE-11BE2609B556}" type="sibTrans" cxnId="{194693FE-EE71-4756-979F-D3A0CC7C4793}">
      <dgm:prSet/>
      <dgm:spPr/>
      <dgm:t>
        <a:bodyPr/>
        <a:lstStyle/>
        <a:p>
          <a:endParaRPr lang="uk-UA"/>
        </a:p>
      </dgm:t>
    </dgm:pt>
    <dgm:pt modelId="{0E17621D-4B0E-43A1-A144-4D4546CCB471}">
      <dgm:prSet custT="1"/>
      <dgm:spPr/>
      <dgm:t>
        <a:bodyPr/>
        <a:lstStyle/>
        <a:p>
          <a:r>
            <a: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національні правові системи, в яких мусульманське право регулює окремі сторони суспільного життя, перш за все </a:t>
          </a:r>
          <a:r>
            <a:rPr lang="uk-UA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шлюбно</a:t>
          </a:r>
          <a:r>
            <a: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-сімейні відносини</a:t>
          </a:r>
        </a:p>
      </dgm:t>
    </dgm:pt>
    <dgm:pt modelId="{59844DE8-6EB7-4CFE-B52A-709596ECEA76}" type="parTrans" cxnId="{29020178-7CA4-4334-A962-86674AE553E3}">
      <dgm:prSet/>
      <dgm:spPr/>
      <dgm:t>
        <a:bodyPr/>
        <a:lstStyle/>
        <a:p>
          <a:endParaRPr lang="uk-UA"/>
        </a:p>
      </dgm:t>
    </dgm:pt>
    <dgm:pt modelId="{F54082F5-8F41-4DF4-9742-3762E6793070}" type="sibTrans" cxnId="{29020178-7CA4-4334-A962-86674AE553E3}">
      <dgm:prSet/>
      <dgm:spPr/>
      <dgm:t>
        <a:bodyPr/>
        <a:lstStyle/>
        <a:p>
          <a:endParaRPr lang="uk-UA"/>
        </a:p>
      </dgm:t>
    </dgm:pt>
    <dgm:pt modelId="{2FEE967A-FBAE-4802-BF0E-C188E3DFB092}">
      <dgm:prSet custT="1"/>
      <dgm:spPr/>
      <dgm:t>
        <a:bodyPr/>
        <a:lstStyle/>
        <a:p>
          <a:r>
            <a: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національні правові системи, в яких мусульманське право визнається не на державному, а на суспільному рівні</a:t>
          </a:r>
        </a:p>
      </dgm:t>
    </dgm:pt>
    <dgm:pt modelId="{C93E8995-C26E-4B90-9815-53525CD0EE66}" type="parTrans" cxnId="{EFB848C7-3843-4035-8C3A-084FBC4999F6}">
      <dgm:prSet/>
      <dgm:spPr/>
      <dgm:t>
        <a:bodyPr/>
        <a:lstStyle/>
        <a:p>
          <a:endParaRPr lang="uk-UA"/>
        </a:p>
      </dgm:t>
    </dgm:pt>
    <dgm:pt modelId="{48B3C6B0-33F7-4FA5-85D5-10A4711E82B0}" type="sibTrans" cxnId="{EFB848C7-3843-4035-8C3A-084FBC4999F6}">
      <dgm:prSet/>
      <dgm:spPr/>
      <dgm:t>
        <a:bodyPr/>
        <a:lstStyle/>
        <a:p>
          <a:endParaRPr lang="uk-UA"/>
        </a:p>
      </dgm:t>
    </dgm:pt>
    <dgm:pt modelId="{32FB95C2-2EE1-4039-A1B2-4B9087304157}">
      <dgm:prSet custT="1"/>
      <dgm:spPr/>
      <dgm:t>
        <a:bodyPr/>
        <a:lstStyle/>
        <a:p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Саудівська Аравія, Іран, Пакистан</a:t>
          </a:r>
        </a:p>
      </dgm:t>
    </dgm:pt>
    <dgm:pt modelId="{F4951B70-6220-4BA1-AC3D-D2514BFEEAED}" type="parTrans" cxnId="{42F42EF9-BE62-440F-87B4-A4B309DFF720}">
      <dgm:prSet/>
      <dgm:spPr/>
      <dgm:t>
        <a:bodyPr/>
        <a:lstStyle/>
        <a:p>
          <a:endParaRPr lang="uk-UA"/>
        </a:p>
      </dgm:t>
    </dgm:pt>
    <dgm:pt modelId="{A32CFDB5-8B00-422D-9BF0-7D17651B82BF}" type="sibTrans" cxnId="{42F42EF9-BE62-440F-87B4-A4B309DFF720}">
      <dgm:prSet/>
      <dgm:spPr/>
      <dgm:t>
        <a:bodyPr/>
        <a:lstStyle/>
        <a:p>
          <a:endParaRPr lang="uk-UA"/>
        </a:p>
      </dgm:t>
    </dgm:pt>
    <dgm:pt modelId="{74153921-1D92-450D-84A7-005E83C1D9F2}">
      <dgm:prSet custT="1"/>
      <dgm:spPr/>
      <dgm:t>
        <a:bodyPr/>
        <a:lstStyle/>
        <a:p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Йєменська Арабська Республіка, Лівія, Судан, Бахрейн, Кувейт, Об’єднані Арабські Емірати</a:t>
          </a:r>
        </a:p>
      </dgm:t>
    </dgm:pt>
    <dgm:pt modelId="{422496C8-D7BD-429C-9420-200E83F31ACF}" type="parTrans" cxnId="{9ADD2A3D-05C0-4FEC-A362-F1D4204D841E}">
      <dgm:prSet/>
      <dgm:spPr/>
      <dgm:t>
        <a:bodyPr/>
        <a:lstStyle/>
        <a:p>
          <a:endParaRPr lang="uk-UA"/>
        </a:p>
      </dgm:t>
    </dgm:pt>
    <dgm:pt modelId="{05FA42B4-9B82-4D7B-917A-F814562ED154}" type="sibTrans" cxnId="{9ADD2A3D-05C0-4FEC-A362-F1D4204D841E}">
      <dgm:prSet/>
      <dgm:spPr/>
      <dgm:t>
        <a:bodyPr/>
        <a:lstStyle/>
        <a:p>
          <a:endParaRPr lang="uk-UA"/>
        </a:p>
      </dgm:t>
    </dgm:pt>
    <dgm:pt modelId="{1211623B-FC0A-4BB6-A075-F4A20F787220}">
      <dgm:prSet custT="1"/>
      <dgm:spPr/>
      <dgm:t>
        <a:bodyPr/>
        <a:lstStyle/>
        <a:p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Єгипет, Ірак, Ліван, Марокко, Алжир, Туніс, Ємен</a:t>
          </a:r>
        </a:p>
      </dgm:t>
    </dgm:pt>
    <dgm:pt modelId="{65448EFF-F2E1-4582-9DCA-894D4B143201}" type="parTrans" cxnId="{07359696-152F-4AE4-82F8-B8263DC585DD}">
      <dgm:prSet/>
      <dgm:spPr/>
      <dgm:t>
        <a:bodyPr/>
        <a:lstStyle/>
        <a:p>
          <a:endParaRPr lang="uk-UA"/>
        </a:p>
      </dgm:t>
    </dgm:pt>
    <dgm:pt modelId="{337C16B8-6C61-4B22-85CE-0ED47195FCB0}" type="sibTrans" cxnId="{07359696-152F-4AE4-82F8-B8263DC585DD}">
      <dgm:prSet/>
      <dgm:spPr/>
      <dgm:t>
        <a:bodyPr/>
        <a:lstStyle/>
        <a:p>
          <a:endParaRPr lang="uk-UA"/>
        </a:p>
      </dgm:t>
    </dgm:pt>
    <dgm:pt modelId="{9DCBAE95-A8B0-4139-A068-B56FB90E277E}">
      <dgm:prSet custT="1"/>
      <dgm:spPr/>
      <dgm:t>
        <a:bodyPr/>
        <a:lstStyle/>
        <a:p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Туреччина</a:t>
          </a:r>
        </a:p>
      </dgm:t>
    </dgm:pt>
    <dgm:pt modelId="{2FE3170F-5507-425E-BA7D-D7869C26887C}" type="parTrans" cxnId="{44E4D5BF-62E9-49AA-904A-9313FEBB7276}">
      <dgm:prSet/>
      <dgm:spPr/>
      <dgm:t>
        <a:bodyPr/>
        <a:lstStyle/>
        <a:p>
          <a:endParaRPr lang="uk-UA"/>
        </a:p>
      </dgm:t>
    </dgm:pt>
    <dgm:pt modelId="{B8948A53-4C14-44C9-A457-1810FDE6EC6E}" type="sibTrans" cxnId="{44E4D5BF-62E9-49AA-904A-9313FEBB7276}">
      <dgm:prSet/>
      <dgm:spPr/>
      <dgm:t>
        <a:bodyPr/>
        <a:lstStyle/>
        <a:p>
          <a:endParaRPr lang="uk-UA"/>
        </a:p>
      </dgm:t>
    </dgm:pt>
    <dgm:pt modelId="{21F9572A-BBA2-4D42-8BA3-D6A7031C7884}" type="pres">
      <dgm:prSet presAssocID="{D260AB24-1FCC-45B4-8BD9-E7EDE18C46C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A309876-B203-45A7-9765-80E17B2CC503}" type="pres">
      <dgm:prSet presAssocID="{4D2E1807-AEF9-4BBC-9CDA-85F28F2581B3}" presName="vertOne" presStyleCnt="0"/>
      <dgm:spPr/>
    </dgm:pt>
    <dgm:pt modelId="{DCA4084B-CF35-4A7A-9EF7-6F33DA0BEAD6}" type="pres">
      <dgm:prSet presAssocID="{4D2E1807-AEF9-4BBC-9CDA-85F28F2581B3}" presName="txOne" presStyleLbl="node0" presStyleIdx="0" presStyleCnt="1" custScaleY="56418">
        <dgm:presLayoutVars>
          <dgm:chPref val="3"/>
        </dgm:presLayoutVars>
      </dgm:prSet>
      <dgm:spPr/>
    </dgm:pt>
    <dgm:pt modelId="{741A56EC-7FA3-4ACC-B09B-C1D94B0364ED}" type="pres">
      <dgm:prSet presAssocID="{4D2E1807-AEF9-4BBC-9CDA-85F28F2581B3}" presName="parTransOne" presStyleCnt="0"/>
      <dgm:spPr/>
    </dgm:pt>
    <dgm:pt modelId="{455F30CF-E08E-404C-BD7C-D3291B11DB18}" type="pres">
      <dgm:prSet presAssocID="{4D2E1807-AEF9-4BBC-9CDA-85F28F2581B3}" presName="horzOne" presStyleCnt="0"/>
      <dgm:spPr/>
    </dgm:pt>
    <dgm:pt modelId="{1CFE1EA8-679E-4284-9DA4-2732FC511AD2}" type="pres">
      <dgm:prSet presAssocID="{C431E52F-8137-4C54-9D8D-999EDB2DFEDC}" presName="vertTwo" presStyleCnt="0"/>
      <dgm:spPr/>
    </dgm:pt>
    <dgm:pt modelId="{BB7A5D48-E7C4-4300-BA51-453227DE780B}" type="pres">
      <dgm:prSet presAssocID="{C431E52F-8137-4C54-9D8D-999EDB2DFEDC}" presName="txTwo" presStyleLbl="node2" presStyleIdx="0" presStyleCnt="4">
        <dgm:presLayoutVars>
          <dgm:chPref val="3"/>
        </dgm:presLayoutVars>
      </dgm:prSet>
      <dgm:spPr/>
    </dgm:pt>
    <dgm:pt modelId="{3FA989EB-4FF3-49C5-A367-33DD0FADD95B}" type="pres">
      <dgm:prSet presAssocID="{C431E52F-8137-4C54-9D8D-999EDB2DFEDC}" presName="parTransTwo" presStyleCnt="0"/>
      <dgm:spPr/>
    </dgm:pt>
    <dgm:pt modelId="{2393B785-80C0-4ACF-8050-9FDD93B233F3}" type="pres">
      <dgm:prSet presAssocID="{C431E52F-8137-4C54-9D8D-999EDB2DFEDC}" presName="horzTwo" presStyleCnt="0"/>
      <dgm:spPr/>
    </dgm:pt>
    <dgm:pt modelId="{BF3D71C0-6EBE-4784-933F-43AD0D0858B6}" type="pres">
      <dgm:prSet presAssocID="{32FB95C2-2EE1-4039-A1B2-4B9087304157}" presName="vertThree" presStyleCnt="0"/>
      <dgm:spPr/>
    </dgm:pt>
    <dgm:pt modelId="{1A375024-4190-47F8-AC4D-599F9BD980BE}" type="pres">
      <dgm:prSet presAssocID="{32FB95C2-2EE1-4039-A1B2-4B9087304157}" presName="txThree" presStyleLbl="node3" presStyleIdx="0" presStyleCnt="4">
        <dgm:presLayoutVars>
          <dgm:chPref val="3"/>
        </dgm:presLayoutVars>
      </dgm:prSet>
      <dgm:spPr/>
    </dgm:pt>
    <dgm:pt modelId="{D3B11125-6D5F-4F47-B25F-C196F47FA07A}" type="pres">
      <dgm:prSet presAssocID="{32FB95C2-2EE1-4039-A1B2-4B9087304157}" presName="horzThree" presStyleCnt="0"/>
      <dgm:spPr/>
    </dgm:pt>
    <dgm:pt modelId="{F968A45F-3646-4580-84F5-0D04F5F68F9B}" type="pres">
      <dgm:prSet presAssocID="{92B0E5C2-34B0-40D8-9E27-35D2F192C809}" presName="sibSpaceTwo" presStyleCnt="0"/>
      <dgm:spPr/>
    </dgm:pt>
    <dgm:pt modelId="{11684572-DE99-484D-8F19-8007E690A110}" type="pres">
      <dgm:prSet presAssocID="{2BE5C6C9-9F6C-4B6F-A1B2-B12E430F07BD}" presName="vertTwo" presStyleCnt="0"/>
      <dgm:spPr/>
    </dgm:pt>
    <dgm:pt modelId="{82FE44F8-CD00-412A-81D9-3E132C956B0B}" type="pres">
      <dgm:prSet presAssocID="{2BE5C6C9-9F6C-4B6F-A1B2-B12E430F07BD}" presName="txTwo" presStyleLbl="node2" presStyleIdx="1" presStyleCnt="4" custScaleY="113544">
        <dgm:presLayoutVars>
          <dgm:chPref val="3"/>
        </dgm:presLayoutVars>
      </dgm:prSet>
      <dgm:spPr/>
    </dgm:pt>
    <dgm:pt modelId="{8708AE0B-E40C-4A05-9F4F-928935ECA547}" type="pres">
      <dgm:prSet presAssocID="{2BE5C6C9-9F6C-4B6F-A1B2-B12E430F07BD}" presName="parTransTwo" presStyleCnt="0"/>
      <dgm:spPr/>
    </dgm:pt>
    <dgm:pt modelId="{40A5486D-886A-42DC-A7AD-E1E6DC30F0F8}" type="pres">
      <dgm:prSet presAssocID="{2BE5C6C9-9F6C-4B6F-A1B2-B12E430F07BD}" presName="horzTwo" presStyleCnt="0"/>
      <dgm:spPr/>
    </dgm:pt>
    <dgm:pt modelId="{2CB221CE-3EF6-4B62-B033-AD2B1E59645D}" type="pres">
      <dgm:prSet presAssocID="{74153921-1D92-450D-84A7-005E83C1D9F2}" presName="vertThree" presStyleCnt="0"/>
      <dgm:spPr/>
    </dgm:pt>
    <dgm:pt modelId="{A3FEB678-4346-4CB7-A72A-F20432CA22CC}" type="pres">
      <dgm:prSet presAssocID="{74153921-1D92-450D-84A7-005E83C1D9F2}" presName="txThree" presStyleLbl="node3" presStyleIdx="1" presStyleCnt="4">
        <dgm:presLayoutVars>
          <dgm:chPref val="3"/>
        </dgm:presLayoutVars>
      </dgm:prSet>
      <dgm:spPr/>
    </dgm:pt>
    <dgm:pt modelId="{DC6143D3-CE76-4B7A-A106-055D1301B6A7}" type="pres">
      <dgm:prSet presAssocID="{74153921-1D92-450D-84A7-005E83C1D9F2}" presName="horzThree" presStyleCnt="0"/>
      <dgm:spPr/>
    </dgm:pt>
    <dgm:pt modelId="{F9CE7E4D-BF7B-4C19-ADED-E75ABC5676BE}" type="pres">
      <dgm:prSet presAssocID="{5C45D128-D82B-405E-A1AE-11BE2609B556}" presName="sibSpaceTwo" presStyleCnt="0"/>
      <dgm:spPr/>
    </dgm:pt>
    <dgm:pt modelId="{23FC4910-5D57-48FC-B25F-6A903A0B0D54}" type="pres">
      <dgm:prSet presAssocID="{0E17621D-4B0E-43A1-A144-4D4546CCB471}" presName="vertTwo" presStyleCnt="0"/>
      <dgm:spPr/>
    </dgm:pt>
    <dgm:pt modelId="{1844E3D8-5313-4DD9-AFD0-19B576550FDB}" type="pres">
      <dgm:prSet presAssocID="{0E17621D-4B0E-43A1-A144-4D4546CCB471}" presName="txTwo" presStyleLbl="node2" presStyleIdx="2" presStyleCnt="4" custScaleY="127649">
        <dgm:presLayoutVars>
          <dgm:chPref val="3"/>
        </dgm:presLayoutVars>
      </dgm:prSet>
      <dgm:spPr/>
    </dgm:pt>
    <dgm:pt modelId="{EBC633EE-21A9-4B39-A1A0-30EF7D1BA649}" type="pres">
      <dgm:prSet presAssocID="{0E17621D-4B0E-43A1-A144-4D4546CCB471}" presName="parTransTwo" presStyleCnt="0"/>
      <dgm:spPr/>
    </dgm:pt>
    <dgm:pt modelId="{DB4CE64F-CB9B-468E-B230-16E5BE0A62F0}" type="pres">
      <dgm:prSet presAssocID="{0E17621D-4B0E-43A1-A144-4D4546CCB471}" presName="horzTwo" presStyleCnt="0"/>
      <dgm:spPr/>
    </dgm:pt>
    <dgm:pt modelId="{1A41CC20-1A3E-42F1-89DB-74951D0B96C3}" type="pres">
      <dgm:prSet presAssocID="{1211623B-FC0A-4BB6-A075-F4A20F787220}" presName="vertThree" presStyleCnt="0"/>
      <dgm:spPr/>
    </dgm:pt>
    <dgm:pt modelId="{83F71525-6D6E-4525-90AA-80E98DE028B7}" type="pres">
      <dgm:prSet presAssocID="{1211623B-FC0A-4BB6-A075-F4A20F787220}" presName="txThree" presStyleLbl="node3" presStyleIdx="2" presStyleCnt="4" custScaleY="91146">
        <dgm:presLayoutVars>
          <dgm:chPref val="3"/>
        </dgm:presLayoutVars>
      </dgm:prSet>
      <dgm:spPr/>
    </dgm:pt>
    <dgm:pt modelId="{57833FFE-E433-4A2A-BDDF-4CEF922F15B3}" type="pres">
      <dgm:prSet presAssocID="{1211623B-FC0A-4BB6-A075-F4A20F787220}" presName="horzThree" presStyleCnt="0"/>
      <dgm:spPr/>
    </dgm:pt>
    <dgm:pt modelId="{0248D9E4-582C-4992-AE12-E66C084B3E8A}" type="pres">
      <dgm:prSet presAssocID="{F54082F5-8F41-4DF4-9742-3762E6793070}" presName="sibSpaceTwo" presStyleCnt="0"/>
      <dgm:spPr/>
    </dgm:pt>
    <dgm:pt modelId="{F3F3BF26-59D5-49B3-A359-14429928EB4A}" type="pres">
      <dgm:prSet presAssocID="{2FEE967A-FBAE-4802-BF0E-C188E3DFB092}" presName="vertTwo" presStyleCnt="0"/>
      <dgm:spPr/>
    </dgm:pt>
    <dgm:pt modelId="{0DCCECA4-314D-4D40-BA54-203297CDA39C}" type="pres">
      <dgm:prSet presAssocID="{2FEE967A-FBAE-4802-BF0E-C188E3DFB092}" presName="txTwo" presStyleLbl="node2" presStyleIdx="3" presStyleCnt="4">
        <dgm:presLayoutVars>
          <dgm:chPref val="3"/>
        </dgm:presLayoutVars>
      </dgm:prSet>
      <dgm:spPr/>
    </dgm:pt>
    <dgm:pt modelId="{8A512CE0-C7F1-4FF9-94B5-7D832200A22D}" type="pres">
      <dgm:prSet presAssocID="{2FEE967A-FBAE-4802-BF0E-C188E3DFB092}" presName="parTransTwo" presStyleCnt="0"/>
      <dgm:spPr/>
    </dgm:pt>
    <dgm:pt modelId="{5F158EE4-9112-4C7D-9027-6642F9839075}" type="pres">
      <dgm:prSet presAssocID="{2FEE967A-FBAE-4802-BF0E-C188E3DFB092}" presName="horzTwo" presStyleCnt="0"/>
      <dgm:spPr/>
    </dgm:pt>
    <dgm:pt modelId="{69551EF9-78F5-482A-9ED4-387A8F34E940}" type="pres">
      <dgm:prSet presAssocID="{9DCBAE95-A8B0-4139-A068-B56FB90E277E}" presName="vertThree" presStyleCnt="0"/>
      <dgm:spPr/>
    </dgm:pt>
    <dgm:pt modelId="{85E5B19F-D623-4082-87DF-C70D294A7F59}" type="pres">
      <dgm:prSet presAssocID="{9DCBAE95-A8B0-4139-A068-B56FB90E277E}" presName="txThree" presStyleLbl="node3" presStyleIdx="3" presStyleCnt="4">
        <dgm:presLayoutVars>
          <dgm:chPref val="3"/>
        </dgm:presLayoutVars>
      </dgm:prSet>
      <dgm:spPr/>
    </dgm:pt>
    <dgm:pt modelId="{5EEB7EA3-E640-4755-96EF-F545F1BE8EF4}" type="pres">
      <dgm:prSet presAssocID="{9DCBAE95-A8B0-4139-A068-B56FB90E277E}" presName="horzThree" presStyleCnt="0"/>
      <dgm:spPr/>
    </dgm:pt>
  </dgm:ptLst>
  <dgm:cxnLst>
    <dgm:cxn modelId="{CF699B07-9C32-47D9-BBBC-6A036B507239}" type="presOf" srcId="{0E17621D-4B0E-43A1-A144-4D4546CCB471}" destId="{1844E3D8-5313-4DD9-AFD0-19B576550FDB}" srcOrd="0" destOrd="0" presId="urn:microsoft.com/office/officeart/2005/8/layout/hierarchy4"/>
    <dgm:cxn modelId="{81387C24-69BD-46F6-AB58-8EC56EFCC601}" type="presOf" srcId="{74153921-1D92-450D-84A7-005E83C1D9F2}" destId="{A3FEB678-4346-4CB7-A72A-F20432CA22CC}" srcOrd="0" destOrd="0" presId="urn:microsoft.com/office/officeart/2005/8/layout/hierarchy4"/>
    <dgm:cxn modelId="{44C0EE25-D8E5-4D59-9080-669BDB1576B5}" type="presOf" srcId="{C431E52F-8137-4C54-9D8D-999EDB2DFEDC}" destId="{BB7A5D48-E7C4-4300-BA51-453227DE780B}" srcOrd="0" destOrd="0" presId="urn:microsoft.com/office/officeart/2005/8/layout/hierarchy4"/>
    <dgm:cxn modelId="{9D5DF127-2741-4C9D-8A8D-28E79469BFC6}" srcId="{D260AB24-1FCC-45B4-8BD9-E7EDE18C46C8}" destId="{4D2E1807-AEF9-4BBC-9CDA-85F28F2581B3}" srcOrd="0" destOrd="0" parTransId="{D6E051BA-0A80-4773-8BF2-19988724ABB4}" sibTransId="{721F4C19-29A4-4FD6-B56F-C8F103D2E3BB}"/>
    <dgm:cxn modelId="{A28D9A2A-8034-46F7-A7EE-00C949F70956}" type="presOf" srcId="{32FB95C2-2EE1-4039-A1B2-4B9087304157}" destId="{1A375024-4190-47F8-AC4D-599F9BD980BE}" srcOrd="0" destOrd="0" presId="urn:microsoft.com/office/officeart/2005/8/layout/hierarchy4"/>
    <dgm:cxn modelId="{A2AC262F-C758-4E58-83A0-1B40772EF5A0}" type="presOf" srcId="{4D2E1807-AEF9-4BBC-9CDA-85F28F2581B3}" destId="{DCA4084B-CF35-4A7A-9EF7-6F33DA0BEAD6}" srcOrd="0" destOrd="0" presId="urn:microsoft.com/office/officeart/2005/8/layout/hierarchy4"/>
    <dgm:cxn modelId="{9ADD2A3D-05C0-4FEC-A362-F1D4204D841E}" srcId="{2BE5C6C9-9F6C-4B6F-A1B2-B12E430F07BD}" destId="{74153921-1D92-450D-84A7-005E83C1D9F2}" srcOrd="0" destOrd="0" parTransId="{422496C8-D7BD-429C-9420-200E83F31ACF}" sibTransId="{05FA42B4-9B82-4D7B-917A-F814562ED154}"/>
    <dgm:cxn modelId="{C6166566-FB90-4010-9927-3D829578D1CF}" type="presOf" srcId="{2BE5C6C9-9F6C-4B6F-A1B2-B12E430F07BD}" destId="{82FE44F8-CD00-412A-81D9-3E132C956B0B}" srcOrd="0" destOrd="0" presId="urn:microsoft.com/office/officeart/2005/8/layout/hierarchy4"/>
    <dgm:cxn modelId="{FC7EB648-B61A-41FF-82AA-9939607FB207}" srcId="{4D2E1807-AEF9-4BBC-9CDA-85F28F2581B3}" destId="{C431E52F-8137-4C54-9D8D-999EDB2DFEDC}" srcOrd="0" destOrd="0" parTransId="{572F2B16-64DD-49F1-AA47-22CAAD49C792}" sibTransId="{92B0E5C2-34B0-40D8-9E27-35D2F192C809}"/>
    <dgm:cxn modelId="{BA34556D-1B44-49A8-BBCD-336F74921124}" type="presOf" srcId="{D260AB24-1FCC-45B4-8BD9-E7EDE18C46C8}" destId="{21F9572A-BBA2-4D42-8BA3-D6A7031C7884}" srcOrd="0" destOrd="0" presId="urn:microsoft.com/office/officeart/2005/8/layout/hierarchy4"/>
    <dgm:cxn modelId="{29020178-7CA4-4334-A962-86674AE553E3}" srcId="{4D2E1807-AEF9-4BBC-9CDA-85F28F2581B3}" destId="{0E17621D-4B0E-43A1-A144-4D4546CCB471}" srcOrd="2" destOrd="0" parTransId="{59844DE8-6EB7-4CFE-B52A-709596ECEA76}" sibTransId="{F54082F5-8F41-4DF4-9742-3762E6793070}"/>
    <dgm:cxn modelId="{07359696-152F-4AE4-82F8-B8263DC585DD}" srcId="{0E17621D-4B0E-43A1-A144-4D4546CCB471}" destId="{1211623B-FC0A-4BB6-A075-F4A20F787220}" srcOrd="0" destOrd="0" parTransId="{65448EFF-F2E1-4582-9DCA-894D4B143201}" sibTransId="{337C16B8-6C61-4B22-85CE-0ED47195FCB0}"/>
    <dgm:cxn modelId="{44E4D5BF-62E9-49AA-904A-9313FEBB7276}" srcId="{2FEE967A-FBAE-4802-BF0E-C188E3DFB092}" destId="{9DCBAE95-A8B0-4139-A068-B56FB90E277E}" srcOrd="0" destOrd="0" parTransId="{2FE3170F-5507-425E-BA7D-D7869C26887C}" sibTransId="{B8948A53-4C14-44C9-A457-1810FDE6EC6E}"/>
    <dgm:cxn modelId="{EFB848C7-3843-4035-8C3A-084FBC4999F6}" srcId="{4D2E1807-AEF9-4BBC-9CDA-85F28F2581B3}" destId="{2FEE967A-FBAE-4802-BF0E-C188E3DFB092}" srcOrd="3" destOrd="0" parTransId="{C93E8995-C26E-4B90-9815-53525CD0EE66}" sibTransId="{48B3C6B0-33F7-4FA5-85D5-10A4711E82B0}"/>
    <dgm:cxn modelId="{104916E4-406F-405C-9F57-5DBE96298D36}" type="presOf" srcId="{1211623B-FC0A-4BB6-A075-F4A20F787220}" destId="{83F71525-6D6E-4525-90AA-80E98DE028B7}" srcOrd="0" destOrd="0" presId="urn:microsoft.com/office/officeart/2005/8/layout/hierarchy4"/>
    <dgm:cxn modelId="{D9AB77E7-76A7-4E47-8545-0EC82D968B99}" type="presOf" srcId="{2FEE967A-FBAE-4802-BF0E-C188E3DFB092}" destId="{0DCCECA4-314D-4D40-BA54-203297CDA39C}" srcOrd="0" destOrd="0" presId="urn:microsoft.com/office/officeart/2005/8/layout/hierarchy4"/>
    <dgm:cxn modelId="{814193EA-E4A3-48FF-ADAF-7AA647A6FBB1}" type="presOf" srcId="{9DCBAE95-A8B0-4139-A068-B56FB90E277E}" destId="{85E5B19F-D623-4082-87DF-C70D294A7F59}" srcOrd="0" destOrd="0" presId="urn:microsoft.com/office/officeart/2005/8/layout/hierarchy4"/>
    <dgm:cxn modelId="{42F42EF9-BE62-440F-87B4-A4B309DFF720}" srcId="{C431E52F-8137-4C54-9D8D-999EDB2DFEDC}" destId="{32FB95C2-2EE1-4039-A1B2-4B9087304157}" srcOrd="0" destOrd="0" parTransId="{F4951B70-6220-4BA1-AC3D-D2514BFEEAED}" sibTransId="{A32CFDB5-8B00-422D-9BF0-7D17651B82BF}"/>
    <dgm:cxn modelId="{194693FE-EE71-4756-979F-D3A0CC7C4793}" srcId="{4D2E1807-AEF9-4BBC-9CDA-85F28F2581B3}" destId="{2BE5C6C9-9F6C-4B6F-A1B2-B12E430F07BD}" srcOrd="1" destOrd="0" parTransId="{19352071-C8F1-4B09-BF53-51C43BF7A4DE}" sibTransId="{5C45D128-D82B-405E-A1AE-11BE2609B556}"/>
    <dgm:cxn modelId="{39D54601-2A22-46C4-B8AB-77A294158186}" type="presParOf" srcId="{21F9572A-BBA2-4D42-8BA3-D6A7031C7884}" destId="{9A309876-B203-45A7-9765-80E17B2CC503}" srcOrd="0" destOrd="0" presId="urn:microsoft.com/office/officeart/2005/8/layout/hierarchy4"/>
    <dgm:cxn modelId="{AE6BCDAF-AF76-46FF-BA23-8600266369FC}" type="presParOf" srcId="{9A309876-B203-45A7-9765-80E17B2CC503}" destId="{DCA4084B-CF35-4A7A-9EF7-6F33DA0BEAD6}" srcOrd="0" destOrd="0" presId="urn:microsoft.com/office/officeart/2005/8/layout/hierarchy4"/>
    <dgm:cxn modelId="{E707DB93-D2B2-4CFE-97D8-C153863FB667}" type="presParOf" srcId="{9A309876-B203-45A7-9765-80E17B2CC503}" destId="{741A56EC-7FA3-4ACC-B09B-C1D94B0364ED}" srcOrd="1" destOrd="0" presId="urn:microsoft.com/office/officeart/2005/8/layout/hierarchy4"/>
    <dgm:cxn modelId="{20F4FEF9-6033-4716-9DC5-A713B935C948}" type="presParOf" srcId="{9A309876-B203-45A7-9765-80E17B2CC503}" destId="{455F30CF-E08E-404C-BD7C-D3291B11DB18}" srcOrd="2" destOrd="0" presId="urn:microsoft.com/office/officeart/2005/8/layout/hierarchy4"/>
    <dgm:cxn modelId="{7B11EF59-E84A-4C11-85DE-C95C5A344221}" type="presParOf" srcId="{455F30CF-E08E-404C-BD7C-D3291B11DB18}" destId="{1CFE1EA8-679E-4284-9DA4-2732FC511AD2}" srcOrd="0" destOrd="0" presId="urn:microsoft.com/office/officeart/2005/8/layout/hierarchy4"/>
    <dgm:cxn modelId="{8443B843-AAFA-4C92-85D0-8EEF1BC432D3}" type="presParOf" srcId="{1CFE1EA8-679E-4284-9DA4-2732FC511AD2}" destId="{BB7A5D48-E7C4-4300-BA51-453227DE780B}" srcOrd="0" destOrd="0" presId="urn:microsoft.com/office/officeart/2005/8/layout/hierarchy4"/>
    <dgm:cxn modelId="{409FED0A-ECB1-43B2-AC4E-D86DF4809A5D}" type="presParOf" srcId="{1CFE1EA8-679E-4284-9DA4-2732FC511AD2}" destId="{3FA989EB-4FF3-49C5-A367-33DD0FADD95B}" srcOrd="1" destOrd="0" presId="urn:microsoft.com/office/officeart/2005/8/layout/hierarchy4"/>
    <dgm:cxn modelId="{E705D1CD-CA69-41E7-A058-3DA13D0513BC}" type="presParOf" srcId="{1CFE1EA8-679E-4284-9DA4-2732FC511AD2}" destId="{2393B785-80C0-4ACF-8050-9FDD93B233F3}" srcOrd="2" destOrd="0" presId="urn:microsoft.com/office/officeart/2005/8/layout/hierarchy4"/>
    <dgm:cxn modelId="{BC6ACE3D-7F49-4A3D-9851-3B17E30D1DB3}" type="presParOf" srcId="{2393B785-80C0-4ACF-8050-9FDD93B233F3}" destId="{BF3D71C0-6EBE-4784-933F-43AD0D0858B6}" srcOrd="0" destOrd="0" presId="urn:microsoft.com/office/officeart/2005/8/layout/hierarchy4"/>
    <dgm:cxn modelId="{D0CAC70F-AAE3-4DF1-8F6E-D545F5DF332C}" type="presParOf" srcId="{BF3D71C0-6EBE-4784-933F-43AD0D0858B6}" destId="{1A375024-4190-47F8-AC4D-599F9BD980BE}" srcOrd="0" destOrd="0" presId="urn:microsoft.com/office/officeart/2005/8/layout/hierarchy4"/>
    <dgm:cxn modelId="{E7BFA5CA-29DC-4E22-8688-71D39B9224D2}" type="presParOf" srcId="{BF3D71C0-6EBE-4784-933F-43AD0D0858B6}" destId="{D3B11125-6D5F-4F47-B25F-C196F47FA07A}" srcOrd="1" destOrd="0" presId="urn:microsoft.com/office/officeart/2005/8/layout/hierarchy4"/>
    <dgm:cxn modelId="{32F55ED7-4124-4F62-8D36-FCF869523D1F}" type="presParOf" srcId="{455F30CF-E08E-404C-BD7C-D3291B11DB18}" destId="{F968A45F-3646-4580-84F5-0D04F5F68F9B}" srcOrd="1" destOrd="0" presId="urn:microsoft.com/office/officeart/2005/8/layout/hierarchy4"/>
    <dgm:cxn modelId="{C0409353-FDA3-4232-A5F6-BBB62205506C}" type="presParOf" srcId="{455F30CF-E08E-404C-BD7C-D3291B11DB18}" destId="{11684572-DE99-484D-8F19-8007E690A110}" srcOrd="2" destOrd="0" presId="urn:microsoft.com/office/officeart/2005/8/layout/hierarchy4"/>
    <dgm:cxn modelId="{2BBBB02F-7864-4FD2-9EF1-C806E7AD0F5A}" type="presParOf" srcId="{11684572-DE99-484D-8F19-8007E690A110}" destId="{82FE44F8-CD00-412A-81D9-3E132C956B0B}" srcOrd="0" destOrd="0" presId="urn:microsoft.com/office/officeart/2005/8/layout/hierarchy4"/>
    <dgm:cxn modelId="{98CC7631-E866-4E2A-9AE8-CB8709AB9C61}" type="presParOf" srcId="{11684572-DE99-484D-8F19-8007E690A110}" destId="{8708AE0B-E40C-4A05-9F4F-928935ECA547}" srcOrd="1" destOrd="0" presId="urn:microsoft.com/office/officeart/2005/8/layout/hierarchy4"/>
    <dgm:cxn modelId="{684697DA-0772-4E67-A498-78D6A3D210EB}" type="presParOf" srcId="{11684572-DE99-484D-8F19-8007E690A110}" destId="{40A5486D-886A-42DC-A7AD-E1E6DC30F0F8}" srcOrd="2" destOrd="0" presId="urn:microsoft.com/office/officeart/2005/8/layout/hierarchy4"/>
    <dgm:cxn modelId="{E87C756D-36CF-4D55-85C7-C6393F3C5496}" type="presParOf" srcId="{40A5486D-886A-42DC-A7AD-E1E6DC30F0F8}" destId="{2CB221CE-3EF6-4B62-B033-AD2B1E59645D}" srcOrd="0" destOrd="0" presId="urn:microsoft.com/office/officeart/2005/8/layout/hierarchy4"/>
    <dgm:cxn modelId="{617F5563-3A3C-4D6A-9A7D-4068689BCD81}" type="presParOf" srcId="{2CB221CE-3EF6-4B62-B033-AD2B1E59645D}" destId="{A3FEB678-4346-4CB7-A72A-F20432CA22CC}" srcOrd="0" destOrd="0" presId="urn:microsoft.com/office/officeart/2005/8/layout/hierarchy4"/>
    <dgm:cxn modelId="{5935981A-E03B-4054-A6DE-222C5F30D86C}" type="presParOf" srcId="{2CB221CE-3EF6-4B62-B033-AD2B1E59645D}" destId="{DC6143D3-CE76-4B7A-A106-055D1301B6A7}" srcOrd="1" destOrd="0" presId="urn:microsoft.com/office/officeart/2005/8/layout/hierarchy4"/>
    <dgm:cxn modelId="{CEFE20D9-CE40-4BB3-8622-B3C9EDFBE10A}" type="presParOf" srcId="{455F30CF-E08E-404C-BD7C-D3291B11DB18}" destId="{F9CE7E4D-BF7B-4C19-ADED-E75ABC5676BE}" srcOrd="3" destOrd="0" presId="urn:microsoft.com/office/officeart/2005/8/layout/hierarchy4"/>
    <dgm:cxn modelId="{2234B2A0-50B1-498F-A81E-26DFE0E3F8C7}" type="presParOf" srcId="{455F30CF-E08E-404C-BD7C-D3291B11DB18}" destId="{23FC4910-5D57-48FC-B25F-6A903A0B0D54}" srcOrd="4" destOrd="0" presId="urn:microsoft.com/office/officeart/2005/8/layout/hierarchy4"/>
    <dgm:cxn modelId="{AC3E61A1-EB4E-48EA-9940-CE41A102DB5C}" type="presParOf" srcId="{23FC4910-5D57-48FC-B25F-6A903A0B0D54}" destId="{1844E3D8-5313-4DD9-AFD0-19B576550FDB}" srcOrd="0" destOrd="0" presId="urn:microsoft.com/office/officeart/2005/8/layout/hierarchy4"/>
    <dgm:cxn modelId="{D06DED0D-5A35-4A7A-A5C6-421E213F7BD7}" type="presParOf" srcId="{23FC4910-5D57-48FC-B25F-6A903A0B0D54}" destId="{EBC633EE-21A9-4B39-A1A0-30EF7D1BA649}" srcOrd="1" destOrd="0" presId="urn:microsoft.com/office/officeart/2005/8/layout/hierarchy4"/>
    <dgm:cxn modelId="{E001C0E7-0665-4BD9-9600-EEA519851167}" type="presParOf" srcId="{23FC4910-5D57-48FC-B25F-6A903A0B0D54}" destId="{DB4CE64F-CB9B-468E-B230-16E5BE0A62F0}" srcOrd="2" destOrd="0" presId="urn:microsoft.com/office/officeart/2005/8/layout/hierarchy4"/>
    <dgm:cxn modelId="{EA75B47D-B5D1-414C-809B-353D96BD6AC3}" type="presParOf" srcId="{DB4CE64F-CB9B-468E-B230-16E5BE0A62F0}" destId="{1A41CC20-1A3E-42F1-89DB-74951D0B96C3}" srcOrd="0" destOrd="0" presId="urn:microsoft.com/office/officeart/2005/8/layout/hierarchy4"/>
    <dgm:cxn modelId="{7C7C60F2-D5F2-4526-ACC8-9BE8CF71BFB9}" type="presParOf" srcId="{1A41CC20-1A3E-42F1-89DB-74951D0B96C3}" destId="{83F71525-6D6E-4525-90AA-80E98DE028B7}" srcOrd="0" destOrd="0" presId="urn:microsoft.com/office/officeart/2005/8/layout/hierarchy4"/>
    <dgm:cxn modelId="{56067119-7BB4-4883-AD0E-8749A91E5769}" type="presParOf" srcId="{1A41CC20-1A3E-42F1-89DB-74951D0B96C3}" destId="{57833FFE-E433-4A2A-BDDF-4CEF922F15B3}" srcOrd="1" destOrd="0" presId="urn:microsoft.com/office/officeart/2005/8/layout/hierarchy4"/>
    <dgm:cxn modelId="{D23F755C-43C6-4CB4-AE60-EA74B854352B}" type="presParOf" srcId="{455F30CF-E08E-404C-BD7C-D3291B11DB18}" destId="{0248D9E4-582C-4992-AE12-E66C084B3E8A}" srcOrd="5" destOrd="0" presId="urn:microsoft.com/office/officeart/2005/8/layout/hierarchy4"/>
    <dgm:cxn modelId="{0D13DD04-1698-4006-86F1-F6322D018663}" type="presParOf" srcId="{455F30CF-E08E-404C-BD7C-D3291B11DB18}" destId="{F3F3BF26-59D5-49B3-A359-14429928EB4A}" srcOrd="6" destOrd="0" presId="urn:microsoft.com/office/officeart/2005/8/layout/hierarchy4"/>
    <dgm:cxn modelId="{5A96DB8C-F095-4D0B-A6A0-AC78202CA2F8}" type="presParOf" srcId="{F3F3BF26-59D5-49B3-A359-14429928EB4A}" destId="{0DCCECA4-314D-4D40-BA54-203297CDA39C}" srcOrd="0" destOrd="0" presId="urn:microsoft.com/office/officeart/2005/8/layout/hierarchy4"/>
    <dgm:cxn modelId="{E1BE9911-7F06-4005-9EA4-A5D5A9CE43DD}" type="presParOf" srcId="{F3F3BF26-59D5-49B3-A359-14429928EB4A}" destId="{8A512CE0-C7F1-4FF9-94B5-7D832200A22D}" srcOrd="1" destOrd="0" presId="urn:microsoft.com/office/officeart/2005/8/layout/hierarchy4"/>
    <dgm:cxn modelId="{4475F59B-E4E8-47D7-83D9-CEA49D5F5274}" type="presParOf" srcId="{F3F3BF26-59D5-49B3-A359-14429928EB4A}" destId="{5F158EE4-9112-4C7D-9027-6642F9839075}" srcOrd="2" destOrd="0" presId="urn:microsoft.com/office/officeart/2005/8/layout/hierarchy4"/>
    <dgm:cxn modelId="{726625B3-A28D-41AA-BE42-17761F0B1CA5}" type="presParOf" srcId="{5F158EE4-9112-4C7D-9027-6642F9839075}" destId="{69551EF9-78F5-482A-9ED4-387A8F34E940}" srcOrd="0" destOrd="0" presId="urn:microsoft.com/office/officeart/2005/8/layout/hierarchy4"/>
    <dgm:cxn modelId="{192B967C-7395-4751-9487-508C5945317B}" type="presParOf" srcId="{69551EF9-78F5-482A-9ED4-387A8F34E940}" destId="{85E5B19F-D623-4082-87DF-C70D294A7F59}" srcOrd="0" destOrd="0" presId="urn:microsoft.com/office/officeart/2005/8/layout/hierarchy4"/>
    <dgm:cxn modelId="{708257CD-4969-43FC-B7F0-5732223C185A}" type="presParOf" srcId="{69551EF9-78F5-482A-9ED4-387A8F34E940}" destId="{5EEB7EA3-E640-4755-96EF-F545F1BE8EF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2E96815-7ACD-42C2-B7A2-189F343ECA41}" type="doc">
      <dgm:prSet loTypeId="urn:microsoft.com/office/officeart/2005/8/layout/orgChart1" loCatId="hierarchy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AB1F3B7A-8B83-46CE-9D34-90B85F055F58}">
      <dgm:prSet phldrT="[Текст]" custT="1"/>
      <dgm:spPr/>
      <dgm:t>
        <a:bodyPr/>
        <a:lstStyle/>
        <a:p>
          <a:r>
            <a:rPr lang="uk-UA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Традиційне право панує у країнах Далекого Сходу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D271E2-1D9C-4DD3-B915-D33D43F14A6C}" type="parTrans" cxnId="{23494556-4155-455D-A698-8B893921C3E4}">
      <dgm:prSet/>
      <dgm:spPr/>
      <dgm:t>
        <a:bodyPr/>
        <a:lstStyle/>
        <a:p>
          <a:endParaRPr lang="ru-RU"/>
        </a:p>
      </dgm:t>
    </dgm:pt>
    <dgm:pt modelId="{8AD50D84-7738-4505-9DAC-965431A14DFE}" type="sibTrans" cxnId="{23494556-4155-455D-A698-8B893921C3E4}">
      <dgm:prSet/>
      <dgm:spPr/>
      <dgm:t>
        <a:bodyPr/>
        <a:lstStyle/>
        <a:p>
          <a:endParaRPr lang="ru-RU"/>
        </a:p>
      </dgm:t>
    </dgm:pt>
    <dgm:pt modelId="{44C8D2BB-C8C4-4BA7-9836-95A0B652A357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uk-UA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Китай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1B563A-F60E-421D-83DF-32BB777CFDD0}" type="parTrans" cxnId="{8DE0E3A9-A2F4-40E9-93C3-326590A15F1E}">
      <dgm:prSet/>
      <dgm:spPr/>
      <dgm:t>
        <a:bodyPr/>
        <a:lstStyle/>
        <a:p>
          <a:endParaRPr lang="uk-UA"/>
        </a:p>
      </dgm:t>
    </dgm:pt>
    <dgm:pt modelId="{DE8495C1-9201-4742-9C2F-6F68D37470D4}" type="sibTrans" cxnId="{8DE0E3A9-A2F4-40E9-93C3-326590A15F1E}">
      <dgm:prSet/>
      <dgm:spPr/>
      <dgm:t>
        <a:bodyPr/>
        <a:lstStyle/>
        <a:p>
          <a:endParaRPr lang="uk-UA"/>
        </a:p>
      </dgm:t>
    </dgm:pt>
    <dgm:pt modelId="{47674294-F06B-478E-B8FD-C53ADD29B53D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3600">
              <a:latin typeface="Times New Roman" panose="02020603050405020304" pitchFamily="18" charset="0"/>
              <a:cs typeface="Times New Roman" panose="02020603050405020304" pitchFamily="18" charset="0"/>
            </a:rPr>
            <a:t>Японія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AFB888-703F-4E85-8C69-385C9A23201D}" type="parTrans" cxnId="{87402796-B9B2-41B5-BD55-F20EC2CA1348}">
      <dgm:prSet/>
      <dgm:spPr/>
      <dgm:t>
        <a:bodyPr/>
        <a:lstStyle/>
        <a:p>
          <a:endParaRPr lang="uk-UA"/>
        </a:p>
      </dgm:t>
    </dgm:pt>
    <dgm:pt modelId="{720828DC-B6B3-43B5-BD82-D0CAD4478EE6}" type="sibTrans" cxnId="{87402796-B9B2-41B5-BD55-F20EC2CA1348}">
      <dgm:prSet/>
      <dgm:spPr/>
      <dgm:t>
        <a:bodyPr/>
        <a:lstStyle/>
        <a:p>
          <a:endParaRPr lang="uk-UA"/>
        </a:p>
      </dgm:t>
    </dgm:pt>
    <dgm:pt modelId="{6F7D9208-FE23-4F88-8E85-8AEF744C14E7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3600">
              <a:latin typeface="Times New Roman" panose="02020603050405020304" pitchFamily="18" charset="0"/>
              <a:cs typeface="Times New Roman" panose="02020603050405020304" pitchFamily="18" charset="0"/>
            </a:rPr>
            <a:t>М’янма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B2CB04-6D69-4292-A197-1C92F3F7172C}" type="parTrans" cxnId="{F261880F-E0DB-416F-ABA4-CFDE77C0447B}">
      <dgm:prSet/>
      <dgm:spPr/>
      <dgm:t>
        <a:bodyPr/>
        <a:lstStyle/>
        <a:p>
          <a:endParaRPr lang="uk-UA"/>
        </a:p>
      </dgm:t>
    </dgm:pt>
    <dgm:pt modelId="{48CE13F3-7E74-4626-8C19-D2626997235F}" type="sibTrans" cxnId="{F261880F-E0DB-416F-ABA4-CFDE77C0447B}">
      <dgm:prSet/>
      <dgm:spPr/>
      <dgm:t>
        <a:bodyPr/>
        <a:lstStyle/>
        <a:p>
          <a:endParaRPr lang="uk-UA"/>
        </a:p>
      </dgm:t>
    </dgm:pt>
    <dgm:pt modelId="{6245C1FB-D764-451D-89AB-0B7052A7556E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uk-UA" sz="3600">
              <a:latin typeface="Times New Roman" panose="02020603050405020304" pitchFamily="18" charset="0"/>
              <a:cs typeface="Times New Roman" panose="02020603050405020304" pitchFamily="18" charset="0"/>
            </a:rPr>
            <a:t>Республіка Корея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DE3BA7-08E3-4A15-883F-DB3B16789883}" type="parTrans" cxnId="{DFB97277-4357-40F7-BB38-9E3968903ABA}">
      <dgm:prSet/>
      <dgm:spPr/>
      <dgm:t>
        <a:bodyPr/>
        <a:lstStyle/>
        <a:p>
          <a:endParaRPr lang="uk-UA"/>
        </a:p>
      </dgm:t>
    </dgm:pt>
    <dgm:pt modelId="{330296B5-E933-4A3F-A385-C8EFE8A5F6C9}" type="sibTrans" cxnId="{DFB97277-4357-40F7-BB38-9E3968903ABA}">
      <dgm:prSet/>
      <dgm:spPr/>
      <dgm:t>
        <a:bodyPr/>
        <a:lstStyle/>
        <a:p>
          <a:endParaRPr lang="uk-UA"/>
        </a:p>
      </dgm:t>
    </dgm:pt>
    <dgm:pt modelId="{5E2DEA6B-E576-4F86-9343-265AE4EC9495}" type="pres">
      <dgm:prSet presAssocID="{D2E96815-7ACD-42C2-B7A2-189F343ECA4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C801387-C6DF-41B6-BB1E-8CC9D4107462}" type="pres">
      <dgm:prSet presAssocID="{AB1F3B7A-8B83-46CE-9D34-90B85F055F58}" presName="hierRoot1" presStyleCnt="0">
        <dgm:presLayoutVars>
          <dgm:hierBranch val="init"/>
        </dgm:presLayoutVars>
      </dgm:prSet>
      <dgm:spPr/>
    </dgm:pt>
    <dgm:pt modelId="{F9D0DA0E-7341-437F-84D1-23E86D884653}" type="pres">
      <dgm:prSet presAssocID="{AB1F3B7A-8B83-46CE-9D34-90B85F055F58}" presName="rootComposite1" presStyleCnt="0"/>
      <dgm:spPr/>
    </dgm:pt>
    <dgm:pt modelId="{E045AF72-5D84-4C99-9C51-8AE356D93087}" type="pres">
      <dgm:prSet presAssocID="{AB1F3B7A-8B83-46CE-9D34-90B85F055F58}" presName="rootText1" presStyleLbl="node0" presStyleIdx="0" presStyleCnt="1" custScaleX="274403" custScaleY="137734">
        <dgm:presLayoutVars>
          <dgm:chPref val="3"/>
        </dgm:presLayoutVars>
      </dgm:prSet>
      <dgm:spPr/>
    </dgm:pt>
    <dgm:pt modelId="{02453B22-0E55-4407-BF8D-8CF748E3C321}" type="pres">
      <dgm:prSet presAssocID="{AB1F3B7A-8B83-46CE-9D34-90B85F055F58}" presName="rootConnector1" presStyleLbl="node1" presStyleIdx="0" presStyleCnt="0"/>
      <dgm:spPr/>
    </dgm:pt>
    <dgm:pt modelId="{12C9085F-CC09-4D32-8C0D-4A8EBF4704CE}" type="pres">
      <dgm:prSet presAssocID="{AB1F3B7A-8B83-46CE-9D34-90B85F055F58}" presName="hierChild2" presStyleCnt="0"/>
      <dgm:spPr/>
    </dgm:pt>
    <dgm:pt modelId="{D9014533-991D-45A4-A87E-9305A5E6BD76}" type="pres">
      <dgm:prSet presAssocID="{901B563A-F60E-421D-83DF-32BB777CFDD0}" presName="Name37" presStyleLbl="parChTrans1D2" presStyleIdx="0" presStyleCnt="4"/>
      <dgm:spPr/>
    </dgm:pt>
    <dgm:pt modelId="{3ACD2C84-FFC3-4D3C-9761-1F90DD3416A8}" type="pres">
      <dgm:prSet presAssocID="{44C8D2BB-C8C4-4BA7-9836-95A0B652A357}" presName="hierRoot2" presStyleCnt="0">
        <dgm:presLayoutVars>
          <dgm:hierBranch val="init"/>
        </dgm:presLayoutVars>
      </dgm:prSet>
      <dgm:spPr/>
    </dgm:pt>
    <dgm:pt modelId="{A813BC3B-1E2F-4E3C-9EFE-3EBF478DBA78}" type="pres">
      <dgm:prSet presAssocID="{44C8D2BB-C8C4-4BA7-9836-95A0B652A357}" presName="rootComposite" presStyleCnt="0"/>
      <dgm:spPr/>
    </dgm:pt>
    <dgm:pt modelId="{F29AEE16-7451-4BE6-9A3A-6001FC797218}" type="pres">
      <dgm:prSet presAssocID="{44C8D2BB-C8C4-4BA7-9836-95A0B652A357}" presName="rootText" presStyleLbl="node2" presStyleIdx="0" presStyleCnt="4">
        <dgm:presLayoutVars>
          <dgm:chPref val="3"/>
        </dgm:presLayoutVars>
      </dgm:prSet>
      <dgm:spPr/>
    </dgm:pt>
    <dgm:pt modelId="{C26A8935-0267-4288-B11B-FED8F4D46E5A}" type="pres">
      <dgm:prSet presAssocID="{44C8D2BB-C8C4-4BA7-9836-95A0B652A357}" presName="rootConnector" presStyleLbl="node2" presStyleIdx="0" presStyleCnt="4"/>
      <dgm:spPr/>
    </dgm:pt>
    <dgm:pt modelId="{F9C4F5AB-1F49-4386-AFA5-4FBEF4ED4037}" type="pres">
      <dgm:prSet presAssocID="{44C8D2BB-C8C4-4BA7-9836-95A0B652A357}" presName="hierChild4" presStyleCnt="0"/>
      <dgm:spPr/>
    </dgm:pt>
    <dgm:pt modelId="{55EA32A5-EA55-4E19-951D-FBDE8C76B0C9}" type="pres">
      <dgm:prSet presAssocID="{44C8D2BB-C8C4-4BA7-9836-95A0B652A357}" presName="hierChild5" presStyleCnt="0"/>
      <dgm:spPr/>
    </dgm:pt>
    <dgm:pt modelId="{3874A672-A9CE-4DA0-A056-AA9763127CEA}" type="pres">
      <dgm:prSet presAssocID="{E3AFB888-703F-4E85-8C69-385C9A23201D}" presName="Name37" presStyleLbl="parChTrans1D2" presStyleIdx="1" presStyleCnt="4"/>
      <dgm:spPr/>
    </dgm:pt>
    <dgm:pt modelId="{8ED17EEE-D7CD-49CC-BF00-5E52CEFE1709}" type="pres">
      <dgm:prSet presAssocID="{47674294-F06B-478E-B8FD-C53ADD29B53D}" presName="hierRoot2" presStyleCnt="0">
        <dgm:presLayoutVars>
          <dgm:hierBranch val="init"/>
        </dgm:presLayoutVars>
      </dgm:prSet>
      <dgm:spPr/>
    </dgm:pt>
    <dgm:pt modelId="{0F7521A1-808D-40D0-BC01-3A4EBE1EFD3F}" type="pres">
      <dgm:prSet presAssocID="{47674294-F06B-478E-B8FD-C53ADD29B53D}" presName="rootComposite" presStyleCnt="0"/>
      <dgm:spPr/>
    </dgm:pt>
    <dgm:pt modelId="{C6AC1187-6FBE-4EB1-8531-15955D4FCD2B}" type="pres">
      <dgm:prSet presAssocID="{47674294-F06B-478E-B8FD-C53ADD29B53D}" presName="rootText" presStyleLbl="node2" presStyleIdx="1" presStyleCnt="4">
        <dgm:presLayoutVars>
          <dgm:chPref val="3"/>
        </dgm:presLayoutVars>
      </dgm:prSet>
      <dgm:spPr/>
    </dgm:pt>
    <dgm:pt modelId="{151C75EF-3BC0-4420-BF6E-DD0CF1C6EABD}" type="pres">
      <dgm:prSet presAssocID="{47674294-F06B-478E-B8FD-C53ADD29B53D}" presName="rootConnector" presStyleLbl="node2" presStyleIdx="1" presStyleCnt="4"/>
      <dgm:spPr/>
    </dgm:pt>
    <dgm:pt modelId="{63695D92-0F69-4C5F-A6A5-57A20C99BDC6}" type="pres">
      <dgm:prSet presAssocID="{47674294-F06B-478E-B8FD-C53ADD29B53D}" presName="hierChild4" presStyleCnt="0"/>
      <dgm:spPr/>
    </dgm:pt>
    <dgm:pt modelId="{FFBA3545-2533-490C-833B-628763A42DF6}" type="pres">
      <dgm:prSet presAssocID="{47674294-F06B-478E-B8FD-C53ADD29B53D}" presName="hierChild5" presStyleCnt="0"/>
      <dgm:spPr/>
    </dgm:pt>
    <dgm:pt modelId="{FE15F43B-963E-425F-A7AB-F5D56A99BE92}" type="pres">
      <dgm:prSet presAssocID="{4EB2CB04-6D69-4292-A197-1C92F3F7172C}" presName="Name37" presStyleLbl="parChTrans1D2" presStyleIdx="2" presStyleCnt="4"/>
      <dgm:spPr/>
    </dgm:pt>
    <dgm:pt modelId="{51186B6A-9083-4748-A09E-9CB9B7383FE9}" type="pres">
      <dgm:prSet presAssocID="{6F7D9208-FE23-4F88-8E85-8AEF744C14E7}" presName="hierRoot2" presStyleCnt="0">
        <dgm:presLayoutVars>
          <dgm:hierBranch val="init"/>
        </dgm:presLayoutVars>
      </dgm:prSet>
      <dgm:spPr/>
    </dgm:pt>
    <dgm:pt modelId="{F6DD97B0-2C4D-4AD3-ADA2-BE9738FC2AC9}" type="pres">
      <dgm:prSet presAssocID="{6F7D9208-FE23-4F88-8E85-8AEF744C14E7}" presName="rootComposite" presStyleCnt="0"/>
      <dgm:spPr/>
    </dgm:pt>
    <dgm:pt modelId="{89840C9C-771A-42C5-8B5C-D6399E877AA0}" type="pres">
      <dgm:prSet presAssocID="{6F7D9208-FE23-4F88-8E85-8AEF744C14E7}" presName="rootText" presStyleLbl="node2" presStyleIdx="2" presStyleCnt="4">
        <dgm:presLayoutVars>
          <dgm:chPref val="3"/>
        </dgm:presLayoutVars>
      </dgm:prSet>
      <dgm:spPr/>
    </dgm:pt>
    <dgm:pt modelId="{B35368EB-C61F-425C-9081-B0E542CE658D}" type="pres">
      <dgm:prSet presAssocID="{6F7D9208-FE23-4F88-8E85-8AEF744C14E7}" presName="rootConnector" presStyleLbl="node2" presStyleIdx="2" presStyleCnt="4"/>
      <dgm:spPr/>
    </dgm:pt>
    <dgm:pt modelId="{E8CA92BD-4464-45AA-AD1B-B1BD45350667}" type="pres">
      <dgm:prSet presAssocID="{6F7D9208-FE23-4F88-8E85-8AEF744C14E7}" presName="hierChild4" presStyleCnt="0"/>
      <dgm:spPr/>
    </dgm:pt>
    <dgm:pt modelId="{145A02B7-B4F5-4BE0-A53E-A08EB8478229}" type="pres">
      <dgm:prSet presAssocID="{6F7D9208-FE23-4F88-8E85-8AEF744C14E7}" presName="hierChild5" presStyleCnt="0"/>
      <dgm:spPr/>
    </dgm:pt>
    <dgm:pt modelId="{C6674C15-7848-4FCE-93D9-40AB9FE3A61B}" type="pres">
      <dgm:prSet presAssocID="{B3DE3BA7-08E3-4A15-883F-DB3B16789883}" presName="Name37" presStyleLbl="parChTrans1D2" presStyleIdx="3" presStyleCnt="4"/>
      <dgm:spPr/>
    </dgm:pt>
    <dgm:pt modelId="{8ED8161F-5655-48EA-8BD3-8E4D8FBFB2FA}" type="pres">
      <dgm:prSet presAssocID="{6245C1FB-D764-451D-89AB-0B7052A7556E}" presName="hierRoot2" presStyleCnt="0">
        <dgm:presLayoutVars>
          <dgm:hierBranch val="init"/>
        </dgm:presLayoutVars>
      </dgm:prSet>
      <dgm:spPr/>
    </dgm:pt>
    <dgm:pt modelId="{F312F7A5-789C-43B1-AAD3-27B352555E2A}" type="pres">
      <dgm:prSet presAssocID="{6245C1FB-D764-451D-89AB-0B7052A7556E}" presName="rootComposite" presStyleCnt="0"/>
      <dgm:spPr/>
    </dgm:pt>
    <dgm:pt modelId="{94CEF4A7-3586-4EEB-A9AB-FC747959183F}" type="pres">
      <dgm:prSet presAssocID="{6245C1FB-D764-451D-89AB-0B7052A7556E}" presName="rootText" presStyleLbl="node2" presStyleIdx="3" presStyleCnt="4">
        <dgm:presLayoutVars>
          <dgm:chPref val="3"/>
        </dgm:presLayoutVars>
      </dgm:prSet>
      <dgm:spPr/>
    </dgm:pt>
    <dgm:pt modelId="{05332241-865D-43E2-972B-9FC64C9542F8}" type="pres">
      <dgm:prSet presAssocID="{6245C1FB-D764-451D-89AB-0B7052A7556E}" presName="rootConnector" presStyleLbl="node2" presStyleIdx="3" presStyleCnt="4"/>
      <dgm:spPr/>
    </dgm:pt>
    <dgm:pt modelId="{D0F8BF39-2446-47EA-BB59-C333C8CDC598}" type="pres">
      <dgm:prSet presAssocID="{6245C1FB-D764-451D-89AB-0B7052A7556E}" presName="hierChild4" presStyleCnt="0"/>
      <dgm:spPr/>
    </dgm:pt>
    <dgm:pt modelId="{9A4E2225-42DD-4FFF-B175-DBA18EFA348D}" type="pres">
      <dgm:prSet presAssocID="{6245C1FB-D764-451D-89AB-0B7052A7556E}" presName="hierChild5" presStyleCnt="0"/>
      <dgm:spPr/>
    </dgm:pt>
    <dgm:pt modelId="{481AF89B-6E6B-4CD0-9D34-9B485400FFD0}" type="pres">
      <dgm:prSet presAssocID="{AB1F3B7A-8B83-46CE-9D34-90B85F055F58}" presName="hierChild3" presStyleCnt="0"/>
      <dgm:spPr/>
    </dgm:pt>
  </dgm:ptLst>
  <dgm:cxnLst>
    <dgm:cxn modelId="{F261880F-E0DB-416F-ABA4-CFDE77C0447B}" srcId="{AB1F3B7A-8B83-46CE-9D34-90B85F055F58}" destId="{6F7D9208-FE23-4F88-8E85-8AEF744C14E7}" srcOrd="2" destOrd="0" parTransId="{4EB2CB04-6D69-4292-A197-1C92F3F7172C}" sibTransId="{48CE13F3-7E74-4626-8C19-D2626997235F}"/>
    <dgm:cxn modelId="{37875515-C789-46A2-BB25-A398AED4583A}" type="presOf" srcId="{47674294-F06B-478E-B8FD-C53ADD29B53D}" destId="{151C75EF-3BC0-4420-BF6E-DD0CF1C6EABD}" srcOrd="1" destOrd="0" presId="urn:microsoft.com/office/officeart/2005/8/layout/orgChart1"/>
    <dgm:cxn modelId="{47B77A39-8444-4F38-9106-363B5FCEF232}" type="presOf" srcId="{6F7D9208-FE23-4F88-8E85-8AEF744C14E7}" destId="{B35368EB-C61F-425C-9081-B0E542CE658D}" srcOrd="1" destOrd="0" presId="urn:microsoft.com/office/officeart/2005/8/layout/orgChart1"/>
    <dgm:cxn modelId="{D0C66D41-E100-4D53-89B9-98434D1DFB4C}" type="presOf" srcId="{6245C1FB-D764-451D-89AB-0B7052A7556E}" destId="{94CEF4A7-3586-4EEB-A9AB-FC747959183F}" srcOrd="0" destOrd="0" presId="urn:microsoft.com/office/officeart/2005/8/layout/orgChart1"/>
    <dgm:cxn modelId="{E903E963-BA76-43C0-BF5B-DC34B86B1C6B}" type="presOf" srcId="{6F7D9208-FE23-4F88-8E85-8AEF744C14E7}" destId="{89840C9C-771A-42C5-8B5C-D6399E877AA0}" srcOrd="0" destOrd="0" presId="urn:microsoft.com/office/officeart/2005/8/layout/orgChart1"/>
    <dgm:cxn modelId="{DCDC9365-F454-4B89-9CBC-9940E7C048D0}" type="presOf" srcId="{D2E96815-7ACD-42C2-B7A2-189F343ECA41}" destId="{5E2DEA6B-E576-4F86-9343-265AE4EC9495}" srcOrd="0" destOrd="0" presId="urn:microsoft.com/office/officeart/2005/8/layout/orgChart1"/>
    <dgm:cxn modelId="{ED50B071-5FED-48C1-B6C6-A6E998882687}" type="presOf" srcId="{AB1F3B7A-8B83-46CE-9D34-90B85F055F58}" destId="{02453B22-0E55-4407-BF8D-8CF748E3C321}" srcOrd="1" destOrd="0" presId="urn:microsoft.com/office/officeart/2005/8/layout/orgChart1"/>
    <dgm:cxn modelId="{23494556-4155-455D-A698-8B893921C3E4}" srcId="{D2E96815-7ACD-42C2-B7A2-189F343ECA41}" destId="{AB1F3B7A-8B83-46CE-9D34-90B85F055F58}" srcOrd="0" destOrd="0" parTransId="{B9D271E2-1D9C-4DD3-B915-D33D43F14A6C}" sibTransId="{8AD50D84-7738-4505-9DAC-965431A14DFE}"/>
    <dgm:cxn modelId="{DFB97277-4357-40F7-BB38-9E3968903ABA}" srcId="{AB1F3B7A-8B83-46CE-9D34-90B85F055F58}" destId="{6245C1FB-D764-451D-89AB-0B7052A7556E}" srcOrd="3" destOrd="0" parTransId="{B3DE3BA7-08E3-4A15-883F-DB3B16789883}" sibTransId="{330296B5-E933-4A3F-A385-C8EFE8A5F6C9}"/>
    <dgm:cxn modelId="{A7C96678-5F0B-43BF-8187-93A80854C200}" type="presOf" srcId="{44C8D2BB-C8C4-4BA7-9836-95A0B652A357}" destId="{F29AEE16-7451-4BE6-9A3A-6001FC797218}" srcOrd="0" destOrd="0" presId="urn:microsoft.com/office/officeart/2005/8/layout/orgChart1"/>
    <dgm:cxn modelId="{B887CD7D-B9C7-480B-86C4-AE3CEBD9893E}" type="presOf" srcId="{6245C1FB-D764-451D-89AB-0B7052A7556E}" destId="{05332241-865D-43E2-972B-9FC64C9542F8}" srcOrd="1" destOrd="0" presId="urn:microsoft.com/office/officeart/2005/8/layout/orgChart1"/>
    <dgm:cxn modelId="{2A2EBA7E-B1A8-45A7-8CA6-75D7EBB40B11}" type="presOf" srcId="{44C8D2BB-C8C4-4BA7-9836-95A0B652A357}" destId="{C26A8935-0267-4288-B11B-FED8F4D46E5A}" srcOrd="1" destOrd="0" presId="urn:microsoft.com/office/officeart/2005/8/layout/orgChart1"/>
    <dgm:cxn modelId="{EE265C7F-8A5F-41D9-A67F-111CBCB3A26E}" type="presOf" srcId="{E3AFB888-703F-4E85-8C69-385C9A23201D}" destId="{3874A672-A9CE-4DA0-A056-AA9763127CEA}" srcOrd="0" destOrd="0" presId="urn:microsoft.com/office/officeart/2005/8/layout/orgChart1"/>
    <dgm:cxn modelId="{87402796-B9B2-41B5-BD55-F20EC2CA1348}" srcId="{AB1F3B7A-8B83-46CE-9D34-90B85F055F58}" destId="{47674294-F06B-478E-B8FD-C53ADD29B53D}" srcOrd="1" destOrd="0" parTransId="{E3AFB888-703F-4E85-8C69-385C9A23201D}" sibTransId="{720828DC-B6B3-43B5-BD82-D0CAD4478EE6}"/>
    <dgm:cxn modelId="{B58C5EA0-1609-4C73-9AC2-CB47D8AB9361}" type="presOf" srcId="{47674294-F06B-478E-B8FD-C53ADD29B53D}" destId="{C6AC1187-6FBE-4EB1-8531-15955D4FCD2B}" srcOrd="0" destOrd="0" presId="urn:microsoft.com/office/officeart/2005/8/layout/orgChart1"/>
    <dgm:cxn modelId="{8DE0E3A9-A2F4-40E9-93C3-326590A15F1E}" srcId="{AB1F3B7A-8B83-46CE-9D34-90B85F055F58}" destId="{44C8D2BB-C8C4-4BA7-9836-95A0B652A357}" srcOrd="0" destOrd="0" parTransId="{901B563A-F60E-421D-83DF-32BB777CFDD0}" sibTransId="{DE8495C1-9201-4742-9C2F-6F68D37470D4}"/>
    <dgm:cxn modelId="{192D6DCA-9D56-4E01-9024-D98A5A9B82FA}" type="presOf" srcId="{4EB2CB04-6D69-4292-A197-1C92F3F7172C}" destId="{FE15F43B-963E-425F-A7AB-F5D56A99BE92}" srcOrd="0" destOrd="0" presId="urn:microsoft.com/office/officeart/2005/8/layout/orgChart1"/>
    <dgm:cxn modelId="{07975DD1-8E21-43B4-A402-A5F2807E1A5F}" type="presOf" srcId="{B3DE3BA7-08E3-4A15-883F-DB3B16789883}" destId="{C6674C15-7848-4FCE-93D9-40AB9FE3A61B}" srcOrd="0" destOrd="0" presId="urn:microsoft.com/office/officeart/2005/8/layout/orgChart1"/>
    <dgm:cxn modelId="{DAF8CBE9-2534-4239-9B35-9F982D6F4727}" type="presOf" srcId="{901B563A-F60E-421D-83DF-32BB777CFDD0}" destId="{D9014533-991D-45A4-A87E-9305A5E6BD76}" srcOrd="0" destOrd="0" presId="urn:microsoft.com/office/officeart/2005/8/layout/orgChart1"/>
    <dgm:cxn modelId="{8B37DFF5-4F9A-432C-92D5-F0F84627F971}" type="presOf" srcId="{AB1F3B7A-8B83-46CE-9D34-90B85F055F58}" destId="{E045AF72-5D84-4C99-9C51-8AE356D93087}" srcOrd="0" destOrd="0" presId="urn:microsoft.com/office/officeart/2005/8/layout/orgChart1"/>
    <dgm:cxn modelId="{BD681331-404D-4707-85F0-85FB236E2743}" type="presParOf" srcId="{5E2DEA6B-E576-4F86-9343-265AE4EC9495}" destId="{6C801387-C6DF-41B6-BB1E-8CC9D4107462}" srcOrd="0" destOrd="0" presId="urn:microsoft.com/office/officeart/2005/8/layout/orgChart1"/>
    <dgm:cxn modelId="{A68022B3-4C2E-48EA-84A6-45AA3EDA5157}" type="presParOf" srcId="{6C801387-C6DF-41B6-BB1E-8CC9D4107462}" destId="{F9D0DA0E-7341-437F-84D1-23E86D884653}" srcOrd="0" destOrd="0" presId="urn:microsoft.com/office/officeart/2005/8/layout/orgChart1"/>
    <dgm:cxn modelId="{DCFCD137-E51C-462B-9537-AB9318FABCC9}" type="presParOf" srcId="{F9D0DA0E-7341-437F-84D1-23E86D884653}" destId="{E045AF72-5D84-4C99-9C51-8AE356D93087}" srcOrd="0" destOrd="0" presId="urn:microsoft.com/office/officeart/2005/8/layout/orgChart1"/>
    <dgm:cxn modelId="{7FD54DAA-0E2A-4A0A-94F5-AD72D23D3454}" type="presParOf" srcId="{F9D0DA0E-7341-437F-84D1-23E86D884653}" destId="{02453B22-0E55-4407-BF8D-8CF748E3C321}" srcOrd="1" destOrd="0" presId="urn:microsoft.com/office/officeart/2005/8/layout/orgChart1"/>
    <dgm:cxn modelId="{59392EC8-ADB8-4A70-96C5-703EDF740020}" type="presParOf" srcId="{6C801387-C6DF-41B6-BB1E-8CC9D4107462}" destId="{12C9085F-CC09-4D32-8C0D-4A8EBF4704CE}" srcOrd="1" destOrd="0" presId="urn:microsoft.com/office/officeart/2005/8/layout/orgChart1"/>
    <dgm:cxn modelId="{5AACF2D1-7600-4F65-A27F-876E14EEB695}" type="presParOf" srcId="{12C9085F-CC09-4D32-8C0D-4A8EBF4704CE}" destId="{D9014533-991D-45A4-A87E-9305A5E6BD76}" srcOrd="0" destOrd="0" presId="urn:microsoft.com/office/officeart/2005/8/layout/orgChart1"/>
    <dgm:cxn modelId="{1466A8C0-9BF6-409F-831F-F8ED52FE88FB}" type="presParOf" srcId="{12C9085F-CC09-4D32-8C0D-4A8EBF4704CE}" destId="{3ACD2C84-FFC3-4D3C-9761-1F90DD3416A8}" srcOrd="1" destOrd="0" presId="urn:microsoft.com/office/officeart/2005/8/layout/orgChart1"/>
    <dgm:cxn modelId="{DFF9326A-C71B-4AC9-AD48-E52D21EE958B}" type="presParOf" srcId="{3ACD2C84-FFC3-4D3C-9761-1F90DD3416A8}" destId="{A813BC3B-1E2F-4E3C-9EFE-3EBF478DBA78}" srcOrd="0" destOrd="0" presId="urn:microsoft.com/office/officeart/2005/8/layout/orgChart1"/>
    <dgm:cxn modelId="{ED484BFE-8D88-4BB8-8B27-E94209F3EAFC}" type="presParOf" srcId="{A813BC3B-1E2F-4E3C-9EFE-3EBF478DBA78}" destId="{F29AEE16-7451-4BE6-9A3A-6001FC797218}" srcOrd="0" destOrd="0" presId="urn:microsoft.com/office/officeart/2005/8/layout/orgChart1"/>
    <dgm:cxn modelId="{85398D0B-6E27-4DDA-8990-0177B7A49CB7}" type="presParOf" srcId="{A813BC3B-1E2F-4E3C-9EFE-3EBF478DBA78}" destId="{C26A8935-0267-4288-B11B-FED8F4D46E5A}" srcOrd="1" destOrd="0" presId="urn:microsoft.com/office/officeart/2005/8/layout/orgChart1"/>
    <dgm:cxn modelId="{327B563D-DE9E-4692-9BC7-AAC22C84BB24}" type="presParOf" srcId="{3ACD2C84-FFC3-4D3C-9761-1F90DD3416A8}" destId="{F9C4F5AB-1F49-4386-AFA5-4FBEF4ED4037}" srcOrd="1" destOrd="0" presId="urn:microsoft.com/office/officeart/2005/8/layout/orgChart1"/>
    <dgm:cxn modelId="{54ECF6BE-D738-438A-9077-821AFF347712}" type="presParOf" srcId="{3ACD2C84-FFC3-4D3C-9761-1F90DD3416A8}" destId="{55EA32A5-EA55-4E19-951D-FBDE8C76B0C9}" srcOrd="2" destOrd="0" presId="urn:microsoft.com/office/officeart/2005/8/layout/orgChart1"/>
    <dgm:cxn modelId="{309D36F0-78E3-4950-87D5-8F88DED41605}" type="presParOf" srcId="{12C9085F-CC09-4D32-8C0D-4A8EBF4704CE}" destId="{3874A672-A9CE-4DA0-A056-AA9763127CEA}" srcOrd="2" destOrd="0" presId="urn:microsoft.com/office/officeart/2005/8/layout/orgChart1"/>
    <dgm:cxn modelId="{93E5C202-09B5-451E-95BC-809898122105}" type="presParOf" srcId="{12C9085F-CC09-4D32-8C0D-4A8EBF4704CE}" destId="{8ED17EEE-D7CD-49CC-BF00-5E52CEFE1709}" srcOrd="3" destOrd="0" presId="urn:microsoft.com/office/officeart/2005/8/layout/orgChart1"/>
    <dgm:cxn modelId="{80FF5767-D3DF-4A62-99F8-B329C5B4A22A}" type="presParOf" srcId="{8ED17EEE-D7CD-49CC-BF00-5E52CEFE1709}" destId="{0F7521A1-808D-40D0-BC01-3A4EBE1EFD3F}" srcOrd="0" destOrd="0" presId="urn:microsoft.com/office/officeart/2005/8/layout/orgChart1"/>
    <dgm:cxn modelId="{ED217E12-E361-4D0D-826D-547FECE1D2CB}" type="presParOf" srcId="{0F7521A1-808D-40D0-BC01-3A4EBE1EFD3F}" destId="{C6AC1187-6FBE-4EB1-8531-15955D4FCD2B}" srcOrd="0" destOrd="0" presId="urn:microsoft.com/office/officeart/2005/8/layout/orgChart1"/>
    <dgm:cxn modelId="{DA8E6DB8-7C65-48D8-866A-792CE9B3C0CD}" type="presParOf" srcId="{0F7521A1-808D-40D0-BC01-3A4EBE1EFD3F}" destId="{151C75EF-3BC0-4420-BF6E-DD0CF1C6EABD}" srcOrd="1" destOrd="0" presId="urn:microsoft.com/office/officeart/2005/8/layout/orgChart1"/>
    <dgm:cxn modelId="{8CA92257-A8DC-485D-9E94-9DAF44C337C6}" type="presParOf" srcId="{8ED17EEE-D7CD-49CC-BF00-5E52CEFE1709}" destId="{63695D92-0F69-4C5F-A6A5-57A20C99BDC6}" srcOrd="1" destOrd="0" presId="urn:microsoft.com/office/officeart/2005/8/layout/orgChart1"/>
    <dgm:cxn modelId="{00ECD95B-FD44-41F5-B311-CF6B41EAB9C9}" type="presParOf" srcId="{8ED17EEE-D7CD-49CC-BF00-5E52CEFE1709}" destId="{FFBA3545-2533-490C-833B-628763A42DF6}" srcOrd="2" destOrd="0" presId="urn:microsoft.com/office/officeart/2005/8/layout/orgChart1"/>
    <dgm:cxn modelId="{27400C0E-78C5-479D-8FD0-FD47D67CBE23}" type="presParOf" srcId="{12C9085F-CC09-4D32-8C0D-4A8EBF4704CE}" destId="{FE15F43B-963E-425F-A7AB-F5D56A99BE92}" srcOrd="4" destOrd="0" presId="urn:microsoft.com/office/officeart/2005/8/layout/orgChart1"/>
    <dgm:cxn modelId="{E2F04060-067A-41BD-90D1-73B555335B61}" type="presParOf" srcId="{12C9085F-CC09-4D32-8C0D-4A8EBF4704CE}" destId="{51186B6A-9083-4748-A09E-9CB9B7383FE9}" srcOrd="5" destOrd="0" presId="urn:microsoft.com/office/officeart/2005/8/layout/orgChart1"/>
    <dgm:cxn modelId="{78659E13-C1AC-49C2-AA49-40E3DDA7AC9A}" type="presParOf" srcId="{51186B6A-9083-4748-A09E-9CB9B7383FE9}" destId="{F6DD97B0-2C4D-4AD3-ADA2-BE9738FC2AC9}" srcOrd="0" destOrd="0" presId="urn:microsoft.com/office/officeart/2005/8/layout/orgChart1"/>
    <dgm:cxn modelId="{5B46440F-96BB-4EFE-9069-2A9FC92A1794}" type="presParOf" srcId="{F6DD97B0-2C4D-4AD3-ADA2-BE9738FC2AC9}" destId="{89840C9C-771A-42C5-8B5C-D6399E877AA0}" srcOrd="0" destOrd="0" presId="urn:microsoft.com/office/officeart/2005/8/layout/orgChart1"/>
    <dgm:cxn modelId="{2246BA1C-D8CB-41A7-9B00-6E7B3A51FBD3}" type="presParOf" srcId="{F6DD97B0-2C4D-4AD3-ADA2-BE9738FC2AC9}" destId="{B35368EB-C61F-425C-9081-B0E542CE658D}" srcOrd="1" destOrd="0" presId="urn:microsoft.com/office/officeart/2005/8/layout/orgChart1"/>
    <dgm:cxn modelId="{E69DFF61-E754-4408-962C-A7C6697184D5}" type="presParOf" srcId="{51186B6A-9083-4748-A09E-9CB9B7383FE9}" destId="{E8CA92BD-4464-45AA-AD1B-B1BD45350667}" srcOrd="1" destOrd="0" presId="urn:microsoft.com/office/officeart/2005/8/layout/orgChart1"/>
    <dgm:cxn modelId="{CF8A6962-5891-4EE2-9CFC-3A4835A2657A}" type="presParOf" srcId="{51186B6A-9083-4748-A09E-9CB9B7383FE9}" destId="{145A02B7-B4F5-4BE0-A53E-A08EB8478229}" srcOrd="2" destOrd="0" presId="urn:microsoft.com/office/officeart/2005/8/layout/orgChart1"/>
    <dgm:cxn modelId="{D48F1D06-ED33-4CDA-9CF4-FE9DFA7B6BF1}" type="presParOf" srcId="{12C9085F-CC09-4D32-8C0D-4A8EBF4704CE}" destId="{C6674C15-7848-4FCE-93D9-40AB9FE3A61B}" srcOrd="6" destOrd="0" presId="urn:microsoft.com/office/officeart/2005/8/layout/orgChart1"/>
    <dgm:cxn modelId="{971946EC-0A33-496D-9EF6-B5FDD0B75C7C}" type="presParOf" srcId="{12C9085F-CC09-4D32-8C0D-4A8EBF4704CE}" destId="{8ED8161F-5655-48EA-8BD3-8E4D8FBFB2FA}" srcOrd="7" destOrd="0" presId="urn:microsoft.com/office/officeart/2005/8/layout/orgChart1"/>
    <dgm:cxn modelId="{571AE8BC-221E-4D58-9AAE-BC7DCAFF761A}" type="presParOf" srcId="{8ED8161F-5655-48EA-8BD3-8E4D8FBFB2FA}" destId="{F312F7A5-789C-43B1-AAD3-27B352555E2A}" srcOrd="0" destOrd="0" presId="urn:microsoft.com/office/officeart/2005/8/layout/orgChart1"/>
    <dgm:cxn modelId="{7B5E5203-4C0B-42B5-B1D0-039AA5FA65C8}" type="presParOf" srcId="{F312F7A5-789C-43B1-AAD3-27B352555E2A}" destId="{94CEF4A7-3586-4EEB-A9AB-FC747959183F}" srcOrd="0" destOrd="0" presId="urn:microsoft.com/office/officeart/2005/8/layout/orgChart1"/>
    <dgm:cxn modelId="{DC6DBE16-D273-4466-BCC5-E628F6FBE213}" type="presParOf" srcId="{F312F7A5-789C-43B1-AAD3-27B352555E2A}" destId="{05332241-865D-43E2-972B-9FC64C9542F8}" srcOrd="1" destOrd="0" presId="urn:microsoft.com/office/officeart/2005/8/layout/orgChart1"/>
    <dgm:cxn modelId="{011B5608-D823-4A1E-8AF7-F62A7F6A9D4E}" type="presParOf" srcId="{8ED8161F-5655-48EA-8BD3-8E4D8FBFB2FA}" destId="{D0F8BF39-2446-47EA-BB59-C333C8CDC598}" srcOrd="1" destOrd="0" presId="urn:microsoft.com/office/officeart/2005/8/layout/orgChart1"/>
    <dgm:cxn modelId="{53B6A267-6550-41F0-971E-87C8C6CDC68C}" type="presParOf" srcId="{8ED8161F-5655-48EA-8BD3-8E4D8FBFB2FA}" destId="{9A4E2225-42DD-4FFF-B175-DBA18EFA348D}" srcOrd="2" destOrd="0" presId="urn:microsoft.com/office/officeart/2005/8/layout/orgChart1"/>
    <dgm:cxn modelId="{93C30833-A704-4475-B25F-BDBFBF8454B0}" type="presParOf" srcId="{6C801387-C6DF-41B6-BB1E-8CC9D4107462}" destId="{481AF89B-6E6B-4CD0-9D34-9B485400FF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6DDB45-B654-44C3-BC4E-AA01EF7FD51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D1449F5-8AE3-4F61-ADA4-9F6B68F0C1AA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uk-UA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4.1 Мусульманське право: генезис, структура та основні форми (джерела)</a:t>
          </a:r>
          <a:endParaRPr lang="ru-RU" sz="3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DCFF42-D789-4197-87BD-A79B501C25C0}" type="parTrans" cxnId="{9E7513F2-AC57-4C41-965B-F2BE8A3BDC50}">
      <dgm:prSet/>
      <dgm:spPr/>
      <dgm:t>
        <a:bodyPr/>
        <a:lstStyle/>
        <a:p>
          <a:endParaRPr lang="ru-RU"/>
        </a:p>
      </dgm:t>
    </dgm:pt>
    <dgm:pt modelId="{3AAF1284-5795-4256-B66A-6A14B6412F83}" type="sibTrans" cxnId="{9E7513F2-AC57-4C41-965B-F2BE8A3BDC50}">
      <dgm:prSet/>
      <dgm:spPr/>
      <dgm:t>
        <a:bodyPr/>
        <a:lstStyle/>
        <a:p>
          <a:endParaRPr lang="ru-RU"/>
        </a:p>
      </dgm:t>
    </dgm:pt>
    <dgm:pt modelId="{DA199246-42E8-4930-A936-98117573EF4B}">
      <dgm:prSet custT="1"/>
      <dgm:spPr/>
      <dgm:t>
        <a:bodyPr/>
        <a:lstStyle/>
        <a:p>
          <a:r>
            <a:rPr lang="uk-UA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4.2 Особливості далекосхідного права</a:t>
          </a:r>
        </a:p>
      </dgm:t>
    </dgm:pt>
    <dgm:pt modelId="{1F4180A5-6DC6-46A9-B40F-ABC294E8F789}" type="parTrans" cxnId="{6300EA2B-A9EF-43D4-AB23-624297263FC8}">
      <dgm:prSet/>
      <dgm:spPr/>
      <dgm:t>
        <a:bodyPr/>
        <a:lstStyle/>
        <a:p>
          <a:endParaRPr lang="uk-UA"/>
        </a:p>
      </dgm:t>
    </dgm:pt>
    <dgm:pt modelId="{33F90817-CEA6-43E4-A850-FE275973C3C7}" type="sibTrans" cxnId="{6300EA2B-A9EF-43D4-AB23-624297263FC8}">
      <dgm:prSet/>
      <dgm:spPr/>
      <dgm:t>
        <a:bodyPr/>
        <a:lstStyle/>
        <a:p>
          <a:endParaRPr lang="uk-UA"/>
        </a:p>
      </dgm:t>
    </dgm:pt>
    <dgm:pt modelId="{2F05E585-C73D-4F8D-A942-A561B14DC677}">
      <dgm:prSet custT="1"/>
      <dgm:spPr/>
      <dgm:t>
        <a:bodyPr/>
        <a:lstStyle/>
        <a:p>
          <a:r>
            <a:rPr lang="uk-UA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4.3 Основні риси звичаєвого права Африки</a:t>
          </a:r>
        </a:p>
      </dgm:t>
    </dgm:pt>
    <dgm:pt modelId="{6B378D8F-D00D-4F6E-B672-733ED3F5AAAD}" type="parTrans" cxnId="{BE767A49-FC22-4335-B7B7-F4779E925CB1}">
      <dgm:prSet/>
      <dgm:spPr/>
      <dgm:t>
        <a:bodyPr/>
        <a:lstStyle/>
        <a:p>
          <a:endParaRPr lang="uk-UA"/>
        </a:p>
      </dgm:t>
    </dgm:pt>
    <dgm:pt modelId="{C98EDF64-783F-41FC-8AD8-FE5DFF4CBDC6}" type="sibTrans" cxnId="{BE767A49-FC22-4335-B7B7-F4779E925CB1}">
      <dgm:prSet/>
      <dgm:spPr/>
      <dgm:t>
        <a:bodyPr/>
        <a:lstStyle/>
        <a:p>
          <a:endParaRPr lang="uk-UA"/>
        </a:p>
      </dgm:t>
    </dgm:pt>
    <dgm:pt modelId="{50724F37-7996-4BDC-9EB2-C2189B1BE7BB}" type="pres">
      <dgm:prSet presAssocID="{B66DDB45-B654-44C3-BC4E-AA01EF7FD513}" presName="linear" presStyleCnt="0">
        <dgm:presLayoutVars>
          <dgm:animLvl val="lvl"/>
          <dgm:resizeHandles val="exact"/>
        </dgm:presLayoutVars>
      </dgm:prSet>
      <dgm:spPr/>
    </dgm:pt>
    <dgm:pt modelId="{37951665-EBFA-4A64-8FD6-DE4B887BAB15}" type="pres">
      <dgm:prSet presAssocID="{4D1449F5-8AE3-4F61-ADA4-9F6B68F0C1A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4DC4CE4-6E70-43AB-9D3A-55E9532CEB8E}" type="pres">
      <dgm:prSet presAssocID="{3AAF1284-5795-4256-B66A-6A14B6412F83}" presName="spacer" presStyleCnt="0"/>
      <dgm:spPr/>
    </dgm:pt>
    <dgm:pt modelId="{A0E8C849-2F91-4E4B-B657-27D6AADFEBE2}" type="pres">
      <dgm:prSet presAssocID="{DA199246-42E8-4930-A936-98117573EF4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814E6A6-C126-4A0B-AA22-E5249610D308}" type="pres">
      <dgm:prSet presAssocID="{33F90817-CEA6-43E4-A850-FE275973C3C7}" presName="spacer" presStyleCnt="0"/>
      <dgm:spPr/>
    </dgm:pt>
    <dgm:pt modelId="{B08F672B-B9B9-4204-A741-C617341477CF}" type="pres">
      <dgm:prSet presAssocID="{2F05E585-C73D-4F8D-A942-A561B14DC67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9273D16-E537-4168-B3A9-C90C6F1D7B63}" type="presOf" srcId="{DA199246-42E8-4930-A936-98117573EF4B}" destId="{A0E8C849-2F91-4E4B-B657-27D6AADFEBE2}" srcOrd="0" destOrd="0" presId="urn:microsoft.com/office/officeart/2005/8/layout/vList2"/>
    <dgm:cxn modelId="{6300EA2B-A9EF-43D4-AB23-624297263FC8}" srcId="{B66DDB45-B654-44C3-BC4E-AA01EF7FD513}" destId="{DA199246-42E8-4930-A936-98117573EF4B}" srcOrd="1" destOrd="0" parTransId="{1F4180A5-6DC6-46A9-B40F-ABC294E8F789}" sibTransId="{33F90817-CEA6-43E4-A850-FE275973C3C7}"/>
    <dgm:cxn modelId="{26434B3A-9364-4244-A275-8446A478BB36}" type="presOf" srcId="{B66DDB45-B654-44C3-BC4E-AA01EF7FD513}" destId="{50724F37-7996-4BDC-9EB2-C2189B1BE7BB}" srcOrd="0" destOrd="0" presId="urn:microsoft.com/office/officeart/2005/8/layout/vList2"/>
    <dgm:cxn modelId="{BE767A49-FC22-4335-B7B7-F4779E925CB1}" srcId="{B66DDB45-B654-44C3-BC4E-AA01EF7FD513}" destId="{2F05E585-C73D-4F8D-A942-A561B14DC677}" srcOrd="2" destOrd="0" parTransId="{6B378D8F-D00D-4F6E-B672-733ED3F5AAAD}" sibTransId="{C98EDF64-783F-41FC-8AD8-FE5DFF4CBDC6}"/>
    <dgm:cxn modelId="{B5EC6770-C7C0-4BA1-9DD5-F8CE3FDDA59E}" type="presOf" srcId="{4D1449F5-8AE3-4F61-ADA4-9F6B68F0C1AA}" destId="{37951665-EBFA-4A64-8FD6-DE4B887BAB15}" srcOrd="0" destOrd="0" presId="urn:microsoft.com/office/officeart/2005/8/layout/vList2"/>
    <dgm:cxn modelId="{4F2FAEB1-2981-4796-810C-82FA0ADF5463}" type="presOf" srcId="{2F05E585-C73D-4F8D-A942-A561B14DC677}" destId="{B08F672B-B9B9-4204-A741-C617341477CF}" srcOrd="0" destOrd="0" presId="urn:microsoft.com/office/officeart/2005/8/layout/vList2"/>
    <dgm:cxn modelId="{9E7513F2-AC57-4C41-965B-F2BE8A3BDC50}" srcId="{B66DDB45-B654-44C3-BC4E-AA01EF7FD513}" destId="{4D1449F5-8AE3-4F61-ADA4-9F6B68F0C1AA}" srcOrd="0" destOrd="0" parTransId="{B0DCFF42-D789-4197-87BD-A79B501C25C0}" sibTransId="{3AAF1284-5795-4256-B66A-6A14B6412F83}"/>
    <dgm:cxn modelId="{70969391-5D04-4A39-8012-A707A3FB221F}" type="presParOf" srcId="{50724F37-7996-4BDC-9EB2-C2189B1BE7BB}" destId="{37951665-EBFA-4A64-8FD6-DE4B887BAB15}" srcOrd="0" destOrd="0" presId="urn:microsoft.com/office/officeart/2005/8/layout/vList2"/>
    <dgm:cxn modelId="{D034D95A-799C-4525-8BF9-EF5CE179E3C2}" type="presParOf" srcId="{50724F37-7996-4BDC-9EB2-C2189B1BE7BB}" destId="{84DC4CE4-6E70-43AB-9D3A-55E9532CEB8E}" srcOrd="1" destOrd="0" presId="urn:microsoft.com/office/officeart/2005/8/layout/vList2"/>
    <dgm:cxn modelId="{4CC9CC59-1CC7-4B51-8C31-27C1F77695D0}" type="presParOf" srcId="{50724F37-7996-4BDC-9EB2-C2189B1BE7BB}" destId="{A0E8C849-2F91-4E4B-B657-27D6AADFEBE2}" srcOrd="2" destOrd="0" presId="urn:microsoft.com/office/officeart/2005/8/layout/vList2"/>
    <dgm:cxn modelId="{2CBBCEA8-64F3-4C0D-89B0-CE2B93521C45}" type="presParOf" srcId="{50724F37-7996-4BDC-9EB2-C2189B1BE7BB}" destId="{D814E6A6-C126-4A0B-AA22-E5249610D308}" srcOrd="3" destOrd="0" presId="urn:microsoft.com/office/officeart/2005/8/layout/vList2"/>
    <dgm:cxn modelId="{DC14F172-6B1D-4AFD-AC37-6A47E7068850}" type="presParOf" srcId="{50724F37-7996-4BDC-9EB2-C2189B1BE7BB}" destId="{B08F672B-B9B9-4204-A741-C617341477C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9C50424-1B48-4CEF-B6BF-C156039F56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DAAE652-FE8D-4C75-A060-A8398E5FA4A8}">
      <dgm:prSet phldrT="[Текст]"/>
      <dgm:spPr/>
      <dgm:t>
        <a:bodyPr/>
        <a:lstStyle/>
        <a:p>
          <a:r>
            <a:rPr lang="uk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Ознаки далекосхідного права</a:t>
          </a:r>
        </a:p>
      </dgm:t>
    </dgm:pt>
    <dgm:pt modelId="{DE53581F-F63A-44E8-9492-3A135CA46E81}" type="parTrans" cxnId="{7196DBEE-E811-4AC1-8624-0A29BA06801B}">
      <dgm:prSet/>
      <dgm:spPr/>
      <dgm:t>
        <a:bodyPr/>
        <a:lstStyle/>
        <a:p>
          <a:endParaRPr lang="uk-UA"/>
        </a:p>
      </dgm:t>
    </dgm:pt>
    <dgm:pt modelId="{9460E4E3-B803-4C7B-BAEE-12117A2C3B7F}" type="sibTrans" cxnId="{7196DBEE-E811-4AC1-8624-0A29BA06801B}">
      <dgm:prSet/>
      <dgm:spPr/>
      <dgm:t>
        <a:bodyPr/>
        <a:lstStyle/>
        <a:p>
          <a:endParaRPr lang="uk-UA"/>
        </a:p>
      </dgm:t>
    </dgm:pt>
    <dgm:pt modelId="{9D4FA967-6CC2-45BE-96D4-970BDF4478B0}">
      <dgm:prSet/>
      <dgm:spPr/>
      <dgm:t>
        <a:bodyPr/>
        <a:lstStyle/>
        <a:p>
          <a:r>
            <a:rPr lang="uk-UA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провідною формою (джерелом) права виступає правовий звичай і традиція</a:t>
          </a:r>
        </a:p>
      </dgm:t>
    </dgm:pt>
    <dgm:pt modelId="{3E028DED-1731-41CD-A17C-FA0C3B009F3C}" type="parTrans" cxnId="{6D5C3503-3359-452C-991C-49D55AA282D2}">
      <dgm:prSet/>
      <dgm:spPr/>
      <dgm:t>
        <a:bodyPr/>
        <a:lstStyle/>
        <a:p>
          <a:endParaRPr lang="uk-UA"/>
        </a:p>
      </dgm:t>
    </dgm:pt>
    <dgm:pt modelId="{92F2A4E1-6C04-4846-9B71-DE871520F198}" type="sibTrans" cxnId="{6D5C3503-3359-452C-991C-49D55AA282D2}">
      <dgm:prSet/>
      <dgm:spPr/>
      <dgm:t>
        <a:bodyPr/>
        <a:lstStyle/>
        <a:p>
          <a:endParaRPr lang="uk-UA"/>
        </a:p>
      </dgm:t>
    </dgm:pt>
    <dgm:pt modelId="{4A42E318-1CB0-442F-BF10-BBAEC6DAC651}">
      <dgm:prSet/>
      <dgm:spPr/>
      <dgm:t>
        <a:bodyPr/>
        <a:lstStyle/>
        <a:p>
          <a:r>
            <a:rPr lang="uk-UA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негативне ставлення до законодавства</a:t>
          </a:r>
        </a:p>
      </dgm:t>
    </dgm:pt>
    <dgm:pt modelId="{EBFFD792-C049-40CF-BDC0-3D3921BB0396}" type="parTrans" cxnId="{57A05B2A-0CC5-467B-AF19-F7696FFE2390}">
      <dgm:prSet/>
      <dgm:spPr/>
      <dgm:t>
        <a:bodyPr/>
        <a:lstStyle/>
        <a:p>
          <a:endParaRPr lang="uk-UA"/>
        </a:p>
      </dgm:t>
    </dgm:pt>
    <dgm:pt modelId="{25A4427E-A386-47DE-A566-B9AE05237253}" type="sibTrans" cxnId="{57A05B2A-0CC5-467B-AF19-F7696FFE2390}">
      <dgm:prSet/>
      <dgm:spPr/>
      <dgm:t>
        <a:bodyPr/>
        <a:lstStyle/>
        <a:p>
          <a:endParaRPr lang="uk-UA"/>
        </a:p>
      </dgm:t>
    </dgm:pt>
    <dgm:pt modelId="{C4892867-2623-4211-85A7-90457A4453E5}">
      <dgm:prSet/>
      <dgm:spPr/>
      <dgm:t>
        <a:bodyPr/>
        <a:lstStyle/>
        <a:p>
          <a:r>
            <a:rPr lang="uk-UA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ігнорування державних структур у процесі реалізації норм права</a:t>
          </a:r>
        </a:p>
      </dgm:t>
    </dgm:pt>
    <dgm:pt modelId="{B2AD53E2-A143-4AC0-A466-92D88F836EC7}" type="parTrans" cxnId="{800E4C28-2FCD-4163-8F22-37E6842C61AE}">
      <dgm:prSet/>
      <dgm:spPr/>
      <dgm:t>
        <a:bodyPr/>
        <a:lstStyle/>
        <a:p>
          <a:endParaRPr lang="uk-UA"/>
        </a:p>
      </dgm:t>
    </dgm:pt>
    <dgm:pt modelId="{9A40F91E-4009-44A9-8A5F-27276FBB17A6}" type="sibTrans" cxnId="{800E4C28-2FCD-4163-8F22-37E6842C61AE}">
      <dgm:prSet/>
      <dgm:spPr/>
      <dgm:t>
        <a:bodyPr/>
        <a:lstStyle/>
        <a:p>
          <a:endParaRPr lang="uk-UA"/>
        </a:p>
      </dgm:t>
    </dgm:pt>
    <dgm:pt modelId="{1DB75526-2364-4665-BAEF-CA98F751B6B9}">
      <dgm:prSet/>
      <dgm:spPr/>
      <dgm:t>
        <a:bodyPr/>
        <a:lstStyle/>
        <a:p>
          <a:r>
            <a:rPr lang="uk-UA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слабкий розвиток юридичної інфраструктури</a:t>
          </a:r>
        </a:p>
      </dgm:t>
    </dgm:pt>
    <dgm:pt modelId="{ECE72CCB-CBAA-4D4D-92EC-6FC7E5421CE6}" type="parTrans" cxnId="{4896E21C-D8A5-4CB1-8ADE-4A6E351CEF0C}">
      <dgm:prSet/>
      <dgm:spPr/>
      <dgm:t>
        <a:bodyPr/>
        <a:lstStyle/>
        <a:p>
          <a:endParaRPr lang="uk-UA"/>
        </a:p>
      </dgm:t>
    </dgm:pt>
    <dgm:pt modelId="{7AC63019-847A-4ECC-99CE-EFC8544DE7B8}" type="sibTrans" cxnId="{4896E21C-D8A5-4CB1-8ADE-4A6E351CEF0C}">
      <dgm:prSet/>
      <dgm:spPr/>
      <dgm:t>
        <a:bodyPr/>
        <a:lstStyle/>
        <a:p>
          <a:endParaRPr lang="uk-UA"/>
        </a:p>
      </dgm:t>
    </dgm:pt>
    <dgm:pt modelId="{CE0F9684-B9D1-4D45-AB79-5CD06557A622}" type="pres">
      <dgm:prSet presAssocID="{29C50424-1B48-4CEF-B6BF-C156039F5692}" presName="linear" presStyleCnt="0">
        <dgm:presLayoutVars>
          <dgm:animLvl val="lvl"/>
          <dgm:resizeHandles val="exact"/>
        </dgm:presLayoutVars>
      </dgm:prSet>
      <dgm:spPr/>
    </dgm:pt>
    <dgm:pt modelId="{DAC34A6A-6768-485D-8EC5-E28DFD545A3D}" type="pres">
      <dgm:prSet presAssocID="{7DAAE652-FE8D-4C75-A060-A8398E5FA4A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46FB360-47FD-44C2-B675-B1D9387FE3D9}" type="pres">
      <dgm:prSet presAssocID="{7DAAE652-FE8D-4C75-A060-A8398E5FA4A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D5C3503-3359-452C-991C-49D55AA282D2}" srcId="{7DAAE652-FE8D-4C75-A060-A8398E5FA4A8}" destId="{9D4FA967-6CC2-45BE-96D4-970BDF4478B0}" srcOrd="0" destOrd="0" parTransId="{3E028DED-1731-41CD-A17C-FA0C3B009F3C}" sibTransId="{92F2A4E1-6C04-4846-9B71-DE871520F198}"/>
    <dgm:cxn modelId="{4896E21C-D8A5-4CB1-8ADE-4A6E351CEF0C}" srcId="{7DAAE652-FE8D-4C75-A060-A8398E5FA4A8}" destId="{1DB75526-2364-4665-BAEF-CA98F751B6B9}" srcOrd="3" destOrd="0" parTransId="{ECE72CCB-CBAA-4D4D-92EC-6FC7E5421CE6}" sibTransId="{7AC63019-847A-4ECC-99CE-EFC8544DE7B8}"/>
    <dgm:cxn modelId="{800E4C28-2FCD-4163-8F22-37E6842C61AE}" srcId="{7DAAE652-FE8D-4C75-A060-A8398E5FA4A8}" destId="{C4892867-2623-4211-85A7-90457A4453E5}" srcOrd="2" destOrd="0" parTransId="{B2AD53E2-A143-4AC0-A466-92D88F836EC7}" sibTransId="{9A40F91E-4009-44A9-8A5F-27276FBB17A6}"/>
    <dgm:cxn modelId="{57A05B2A-0CC5-467B-AF19-F7696FFE2390}" srcId="{7DAAE652-FE8D-4C75-A060-A8398E5FA4A8}" destId="{4A42E318-1CB0-442F-BF10-BBAEC6DAC651}" srcOrd="1" destOrd="0" parTransId="{EBFFD792-C049-40CF-BDC0-3D3921BB0396}" sibTransId="{25A4427E-A386-47DE-A566-B9AE05237253}"/>
    <dgm:cxn modelId="{5AADCE67-A0D9-43B4-9F44-8FEBD864CD54}" type="presOf" srcId="{29C50424-1B48-4CEF-B6BF-C156039F5692}" destId="{CE0F9684-B9D1-4D45-AB79-5CD06557A622}" srcOrd="0" destOrd="0" presId="urn:microsoft.com/office/officeart/2005/8/layout/vList2"/>
    <dgm:cxn modelId="{D545E452-C467-4269-8C55-23CCB9325130}" type="presOf" srcId="{4A42E318-1CB0-442F-BF10-BBAEC6DAC651}" destId="{E46FB360-47FD-44C2-B675-B1D9387FE3D9}" srcOrd="0" destOrd="1" presId="urn:microsoft.com/office/officeart/2005/8/layout/vList2"/>
    <dgm:cxn modelId="{297172A4-31B6-4FC1-A715-5C95940DDE0A}" type="presOf" srcId="{7DAAE652-FE8D-4C75-A060-A8398E5FA4A8}" destId="{DAC34A6A-6768-485D-8EC5-E28DFD545A3D}" srcOrd="0" destOrd="0" presId="urn:microsoft.com/office/officeart/2005/8/layout/vList2"/>
    <dgm:cxn modelId="{3F7AEEB7-FCA2-4CA3-9279-13164AE7E9D7}" type="presOf" srcId="{1DB75526-2364-4665-BAEF-CA98F751B6B9}" destId="{E46FB360-47FD-44C2-B675-B1D9387FE3D9}" srcOrd="0" destOrd="3" presId="urn:microsoft.com/office/officeart/2005/8/layout/vList2"/>
    <dgm:cxn modelId="{3F9686C1-6137-402D-9500-B4F943E2A0FE}" type="presOf" srcId="{C4892867-2623-4211-85A7-90457A4453E5}" destId="{E46FB360-47FD-44C2-B675-B1D9387FE3D9}" srcOrd="0" destOrd="2" presId="urn:microsoft.com/office/officeart/2005/8/layout/vList2"/>
    <dgm:cxn modelId="{9967B9E7-4F75-471D-A60D-3CC7ECE0E9D5}" type="presOf" srcId="{9D4FA967-6CC2-45BE-96D4-970BDF4478B0}" destId="{E46FB360-47FD-44C2-B675-B1D9387FE3D9}" srcOrd="0" destOrd="0" presId="urn:microsoft.com/office/officeart/2005/8/layout/vList2"/>
    <dgm:cxn modelId="{7196DBEE-E811-4AC1-8624-0A29BA06801B}" srcId="{29C50424-1B48-4CEF-B6BF-C156039F5692}" destId="{7DAAE652-FE8D-4C75-A060-A8398E5FA4A8}" srcOrd="0" destOrd="0" parTransId="{DE53581F-F63A-44E8-9492-3A135CA46E81}" sibTransId="{9460E4E3-B803-4C7B-BAEE-12117A2C3B7F}"/>
    <dgm:cxn modelId="{A0E1DD0A-24B2-4CF2-AAFF-8E19EEA7B384}" type="presParOf" srcId="{CE0F9684-B9D1-4D45-AB79-5CD06557A622}" destId="{DAC34A6A-6768-485D-8EC5-E28DFD545A3D}" srcOrd="0" destOrd="0" presId="urn:microsoft.com/office/officeart/2005/8/layout/vList2"/>
    <dgm:cxn modelId="{639437F2-05DA-47D5-97F2-1C8A2EEEC956}" type="presParOf" srcId="{CE0F9684-B9D1-4D45-AB79-5CD06557A622}" destId="{E46FB360-47FD-44C2-B675-B1D9387FE3D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CB670A3-3CF2-4CF4-BE91-AB1EEE2040EC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4125E360-1DD7-40BD-A907-EE35E3E80536}">
      <dgm:prSet phldrT="[Текст]" custT="1"/>
      <dgm:spPr/>
      <dgm:t>
        <a:bodyPr/>
        <a:lstStyle/>
        <a:p>
          <a:r>
            <a:rPr lang="uk-UA" sz="3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Право в Китаї протягом значного періоду розвивалися під сильним впливом філософських учень </a:t>
          </a:r>
          <a:r>
            <a:rPr lang="uk-UA" sz="3200" b="1" i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даосизму, конфуціанства та </a:t>
          </a:r>
          <a:r>
            <a:rPr lang="uk-UA" sz="3200" b="1" i="1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легізму</a:t>
          </a:r>
          <a:endParaRPr lang="uk-UA" sz="3200" b="1" i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43B08E-D40E-46A7-AB42-05D2CD1E629E}" type="parTrans" cxnId="{2C772B36-8D9D-459F-ADEF-C81786468499}">
      <dgm:prSet/>
      <dgm:spPr/>
      <dgm:t>
        <a:bodyPr/>
        <a:lstStyle/>
        <a:p>
          <a:endParaRPr lang="uk-UA"/>
        </a:p>
      </dgm:t>
    </dgm:pt>
    <dgm:pt modelId="{E1849D53-1364-47AE-AF9F-22CF020F70EA}" type="sibTrans" cxnId="{2C772B36-8D9D-459F-ADEF-C81786468499}">
      <dgm:prSet/>
      <dgm:spPr/>
      <dgm:t>
        <a:bodyPr/>
        <a:lstStyle/>
        <a:p>
          <a:endParaRPr lang="uk-UA"/>
        </a:p>
      </dgm:t>
    </dgm:pt>
    <dgm:pt modelId="{1CA9F9DC-8618-4ACF-B07A-8A6685151306}">
      <dgm:prSet custT="1"/>
      <dgm:spPr/>
      <dgm:t>
        <a:bodyPr/>
        <a:lstStyle/>
        <a:p>
          <a:r>
            <a:rPr lang="uk-UA" sz="3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Далекосхідне право віддає перевагу </a:t>
          </a:r>
          <a:r>
            <a:rPr lang="uk-UA" sz="3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загальносоціальним</a:t>
          </a:r>
          <a:r>
            <a:rPr lang="uk-UA" sz="3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нормам як зразкам поведінки – </a:t>
          </a:r>
          <a:r>
            <a:rPr lang="uk-UA" sz="3200" b="1" i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нормам-моралі, нормам-звичаям і нормам-традиціям</a:t>
          </a:r>
        </a:p>
      </dgm:t>
    </dgm:pt>
    <dgm:pt modelId="{97CF020A-E7DD-4553-A3FF-954B6587B805}" type="parTrans" cxnId="{4ACA0707-7528-46FB-BE31-48C5F03F6B00}">
      <dgm:prSet/>
      <dgm:spPr/>
      <dgm:t>
        <a:bodyPr/>
        <a:lstStyle/>
        <a:p>
          <a:endParaRPr lang="uk-UA"/>
        </a:p>
      </dgm:t>
    </dgm:pt>
    <dgm:pt modelId="{2F3974BB-A1E2-4FA3-BF17-911E262BB03B}" type="sibTrans" cxnId="{4ACA0707-7528-46FB-BE31-48C5F03F6B00}">
      <dgm:prSet/>
      <dgm:spPr/>
      <dgm:t>
        <a:bodyPr/>
        <a:lstStyle/>
        <a:p>
          <a:endParaRPr lang="uk-UA"/>
        </a:p>
      </dgm:t>
    </dgm:pt>
    <dgm:pt modelId="{D9D45B9E-A3EF-440D-8B4C-0C062BCED8ED}" type="pres">
      <dgm:prSet presAssocID="{5CB670A3-3CF2-4CF4-BE91-AB1EEE2040EC}" presName="Name0" presStyleCnt="0">
        <dgm:presLayoutVars>
          <dgm:dir/>
          <dgm:resizeHandles val="exact"/>
        </dgm:presLayoutVars>
      </dgm:prSet>
      <dgm:spPr/>
    </dgm:pt>
    <dgm:pt modelId="{C7CDB372-F0EE-4B2D-80E4-C2CEB8667A3D}" type="pres">
      <dgm:prSet presAssocID="{4125E360-1DD7-40BD-A907-EE35E3E80536}" presName="node" presStyleLbl="node1" presStyleIdx="0" presStyleCnt="2">
        <dgm:presLayoutVars>
          <dgm:bulletEnabled val="1"/>
        </dgm:presLayoutVars>
      </dgm:prSet>
      <dgm:spPr/>
    </dgm:pt>
    <dgm:pt modelId="{2445E1BE-8A2E-4349-87DF-BBD8A8FE988F}" type="pres">
      <dgm:prSet presAssocID="{E1849D53-1364-47AE-AF9F-22CF020F70EA}" presName="sibTrans" presStyleCnt="0"/>
      <dgm:spPr/>
    </dgm:pt>
    <dgm:pt modelId="{33E07B94-5E6E-4491-B675-FC8AC8E88B22}" type="pres">
      <dgm:prSet presAssocID="{1CA9F9DC-8618-4ACF-B07A-8A6685151306}" presName="node" presStyleLbl="node1" presStyleIdx="1" presStyleCnt="2">
        <dgm:presLayoutVars>
          <dgm:bulletEnabled val="1"/>
        </dgm:presLayoutVars>
      </dgm:prSet>
      <dgm:spPr/>
    </dgm:pt>
  </dgm:ptLst>
  <dgm:cxnLst>
    <dgm:cxn modelId="{4ACA0707-7528-46FB-BE31-48C5F03F6B00}" srcId="{5CB670A3-3CF2-4CF4-BE91-AB1EEE2040EC}" destId="{1CA9F9DC-8618-4ACF-B07A-8A6685151306}" srcOrd="1" destOrd="0" parTransId="{97CF020A-E7DD-4553-A3FF-954B6587B805}" sibTransId="{2F3974BB-A1E2-4FA3-BF17-911E262BB03B}"/>
    <dgm:cxn modelId="{2C772B36-8D9D-459F-ADEF-C81786468499}" srcId="{5CB670A3-3CF2-4CF4-BE91-AB1EEE2040EC}" destId="{4125E360-1DD7-40BD-A907-EE35E3E80536}" srcOrd="0" destOrd="0" parTransId="{E243B08E-D40E-46A7-AB42-05D2CD1E629E}" sibTransId="{E1849D53-1364-47AE-AF9F-22CF020F70EA}"/>
    <dgm:cxn modelId="{F603C33F-01C4-498E-A287-0870C4FCE90C}" type="presOf" srcId="{1CA9F9DC-8618-4ACF-B07A-8A6685151306}" destId="{33E07B94-5E6E-4491-B675-FC8AC8E88B22}" srcOrd="0" destOrd="0" presId="urn:microsoft.com/office/officeart/2005/8/layout/hList6"/>
    <dgm:cxn modelId="{A0BE888A-6D1D-402F-BCCC-CE30AD79D7FD}" type="presOf" srcId="{5CB670A3-3CF2-4CF4-BE91-AB1EEE2040EC}" destId="{D9D45B9E-A3EF-440D-8B4C-0C062BCED8ED}" srcOrd="0" destOrd="0" presId="urn:microsoft.com/office/officeart/2005/8/layout/hList6"/>
    <dgm:cxn modelId="{3829EEAB-9CBB-4C20-8E41-83E07B251B1C}" type="presOf" srcId="{4125E360-1DD7-40BD-A907-EE35E3E80536}" destId="{C7CDB372-F0EE-4B2D-80E4-C2CEB8667A3D}" srcOrd="0" destOrd="0" presId="urn:microsoft.com/office/officeart/2005/8/layout/hList6"/>
    <dgm:cxn modelId="{F0AC9DF8-7028-4373-AE06-E97944A3EDAB}" type="presParOf" srcId="{D9D45B9E-A3EF-440D-8B4C-0C062BCED8ED}" destId="{C7CDB372-F0EE-4B2D-80E4-C2CEB8667A3D}" srcOrd="0" destOrd="0" presId="urn:microsoft.com/office/officeart/2005/8/layout/hList6"/>
    <dgm:cxn modelId="{64006B32-E53D-4C68-84AF-9782A3168F2C}" type="presParOf" srcId="{D9D45B9E-A3EF-440D-8B4C-0C062BCED8ED}" destId="{2445E1BE-8A2E-4349-87DF-BBD8A8FE988F}" srcOrd="1" destOrd="0" presId="urn:microsoft.com/office/officeart/2005/8/layout/hList6"/>
    <dgm:cxn modelId="{714F8040-E2ED-463F-ADF3-F543B53A5C95}" type="presParOf" srcId="{D9D45B9E-A3EF-440D-8B4C-0C062BCED8ED}" destId="{33E07B94-5E6E-4491-B675-FC8AC8E88B22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2F7743D-E762-4598-BA7F-95DDD95101A2}" type="doc">
      <dgm:prSet loTypeId="urn:microsoft.com/office/officeart/2005/8/layout/target3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4A7C485D-94F3-4B88-A2E7-64E675CA2091}">
      <dgm:prSet phldrT="[Текст]" custT="1"/>
      <dgm:spPr/>
      <dgm:t>
        <a:bodyPr/>
        <a:lstStyle/>
        <a:p>
          <a:pPr algn="ctr"/>
          <a:r>
            <a:rPr lang="uk-UA" sz="4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Китайське право </a:t>
          </a:r>
          <a:r>
            <a:rPr lang="uk-UA" sz="4000" b="0" dirty="0"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uk-UA" sz="4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це сукупність підтримуваних державою моральних, етичних, релігійних і правових норм, що склалися на основі </a:t>
          </a:r>
          <a:r>
            <a:rPr lang="uk-UA" sz="4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філософсько</a:t>
          </a:r>
          <a:r>
            <a:rPr lang="uk-UA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-моральних концепцій даосизму, конфуціанства та </a:t>
          </a:r>
          <a:r>
            <a:rPr lang="uk-UA" sz="4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легізму</a:t>
          </a:r>
          <a:endParaRPr lang="ru-RU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9C3456-7023-4C1E-A339-D46FF83494B3}" type="parTrans" cxnId="{BA28193C-9BE9-4B5D-97C7-8917DCCD587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0ACF62B-76BF-45E3-B45C-08AC4355D396}" type="sibTrans" cxnId="{BA28193C-9BE9-4B5D-97C7-8917DCCD587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576BA29-DF8E-4D21-8B2D-C87DF33380DA}" type="pres">
      <dgm:prSet presAssocID="{52F7743D-E762-4598-BA7F-95DDD95101A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F649233-E816-466E-86BB-30F3E89B5890}" type="pres">
      <dgm:prSet presAssocID="{4A7C485D-94F3-4B88-A2E7-64E675CA2091}" presName="circle1" presStyleLbl="node1" presStyleIdx="0" presStyleCnt="1"/>
      <dgm:spPr/>
    </dgm:pt>
    <dgm:pt modelId="{3F39DEEB-7201-49FA-A33D-7792FFD48B6E}" type="pres">
      <dgm:prSet presAssocID="{4A7C485D-94F3-4B88-A2E7-64E675CA2091}" presName="space" presStyleCnt="0"/>
      <dgm:spPr/>
    </dgm:pt>
    <dgm:pt modelId="{26264554-08BE-4E49-8E95-DC32659EB01E}" type="pres">
      <dgm:prSet presAssocID="{4A7C485D-94F3-4B88-A2E7-64E675CA2091}" presName="rect1" presStyleLbl="alignAcc1" presStyleIdx="0" presStyleCnt="1"/>
      <dgm:spPr/>
    </dgm:pt>
    <dgm:pt modelId="{02272801-786D-4975-BBF4-A6E29DFA36B0}" type="pres">
      <dgm:prSet presAssocID="{4A7C485D-94F3-4B88-A2E7-64E675CA2091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BA28193C-9BE9-4B5D-97C7-8917DCCD587B}" srcId="{52F7743D-E762-4598-BA7F-95DDD95101A2}" destId="{4A7C485D-94F3-4B88-A2E7-64E675CA2091}" srcOrd="0" destOrd="0" parTransId="{6A9C3456-7023-4C1E-A339-D46FF83494B3}" sibTransId="{C0ACF62B-76BF-45E3-B45C-08AC4355D396}"/>
    <dgm:cxn modelId="{5E29E962-5E24-4677-9CC7-80605C334F3F}" type="presOf" srcId="{4A7C485D-94F3-4B88-A2E7-64E675CA2091}" destId="{02272801-786D-4975-BBF4-A6E29DFA36B0}" srcOrd="1" destOrd="0" presId="urn:microsoft.com/office/officeart/2005/8/layout/target3"/>
    <dgm:cxn modelId="{1F1A90CB-486B-450B-97BB-5C0108162062}" type="presOf" srcId="{52F7743D-E762-4598-BA7F-95DDD95101A2}" destId="{F576BA29-DF8E-4D21-8B2D-C87DF33380DA}" srcOrd="0" destOrd="0" presId="urn:microsoft.com/office/officeart/2005/8/layout/target3"/>
    <dgm:cxn modelId="{71F916E0-984D-4EBF-A31D-C7D040E655E8}" type="presOf" srcId="{4A7C485D-94F3-4B88-A2E7-64E675CA2091}" destId="{26264554-08BE-4E49-8E95-DC32659EB01E}" srcOrd="0" destOrd="0" presId="urn:microsoft.com/office/officeart/2005/8/layout/target3"/>
    <dgm:cxn modelId="{65D7A82E-BD8D-425A-8BD1-F526A5539ECB}" type="presParOf" srcId="{F576BA29-DF8E-4D21-8B2D-C87DF33380DA}" destId="{6F649233-E816-466E-86BB-30F3E89B5890}" srcOrd="0" destOrd="0" presId="urn:microsoft.com/office/officeart/2005/8/layout/target3"/>
    <dgm:cxn modelId="{D7E854AF-BE4C-418B-98D6-05B6E550FED3}" type="presParOf" srcId="{F576BA29-DF8E-4D21-8B2D-C87DF33380DA}" destId="{3F39DEEB-7201-49FA-A33D-7792FFD48B6E}" srcOrd="1" destOrd="0" presId="urn:microsoft.com/office/officeart/2005/8/layout/target3"/>
    <dgm:cxn modelId="{1D72F1E9-308E-4A67-8DFF-C1C681A29F9A}" type="presParOf" srcId="{F576BA29-DF8E-4D21-8B2D-C87DF33380DA}" destId="{26264554-08BE-4E49-8E95-DC32659EB01E}" srcOrd="2" destOrd="0" presId="urn:microsoft.com/office/officeart/2005/8/layout/target3"/>
    <dgm:cxn modelId="{6A9C2EB3-F186-4476-9599-258A6BE9ED11}" type="presParOf" srcId="{F576BA29-DF8E-4D21-8B2D-C87DF33380DA}" destId="{02272801-786D-4975-BBF4-A6E29DFA36B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1361BD7-0221-4B1B-8185-1140578CF140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EA5E571-01DC-4A30-A993-103B3B498CE3}">
      <dgm:prSet phldrT="[Текст]" custT="1"/>
      <dgm:spPr/>
      <dgm:t>
        <a:bodyPr/>
        <a:lstStyle/>
        <a:p>
          <a:r>
            <a:rPr lang="uk-UA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етап становлення (1949 – 1956 рр.)</a:t>
          </a:r>
        </a:p>
      </dgm:t>
    </dgm:pt>
    <dgm:pt modelId="{7E1CAD11-C39C-4D31-9D52-49B949FCB2C7}" type="parTrans" cxnId="{A7EF93B8-58B7-4B99-998A-8864DE1B880E}">
      <dgm:prSet/>
      <dgm:spPr/>
      <dgm:t>
        <a:bodyPr/>
        <a:lstStyle/>
        <a:p>
          <a:endParaRPr lang="uk-UA"/>
        </a:p>
      </dgm:t>
    </dgm:pt>
    <dgm:pt modelId="{52C8F5FE-59BD-4471-8713-005CA138C862}" type="sibTrans" cxnId="{A7EF93B8-58B7-4B99-998A-8864DE1B880E}">
      <dgm:prSet/>
      <dgm:spPr/>
      <dgm:t>
        <a:bodyPr/>
        <a:lstStyle/>
        <a:p>
          <a:endParaRPr lang="uk-UA"/>
        </a:p>
      </dgm:t>
    </dgm:pt>
    <dgm:pt modelId="{5BDE7BDA-8B25-47CD-AFFC-E2CEDA4F11F7}">
      <dgm:prSet custT="1"/>
      <dgm:spPr/>
      <dgm:t>
        <a:bodyPr/>
        <a:lstStyle/>
        <a:p>
          <a:r>
            <a:rPr lang="uk-UA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етап «культурної революції» (1957 – 1976 рр.)</a:t>
          </a:r>
        </a:p>
      </dgm:t>
    </dgm:pt>
    <dgm:pt modelId="{6A4505F9-4FD5-4952-A78D-397A8DFBD0B2}" type="parTrans" cxnId="{AE70E491-83C8-42D2-8C28-0A38E34EF50A}">
      <dgm:prSet/>
      <dgm:spPr/>
      <dgm:t>
        <a:bodyPr/>
        <a:lstStyle/>
        <a:p>
          <a:endParaRPr lang="uk-UA"/>
        </a:p>
      </dgm:t>
    </dgm:pt>
    <dgm:pt modelId="{76E5D347-F9CF-4CC1-A9A2-698446E2547D}" type="sibTrans" cxnId="{AE70E491-83C8-42D2-8C28-0A38E34EF50A}">
      <dgm:prSet/>
      <dgm:spPr/>
      <dgm:t>
        <a:bodyPr/>
        <a:lstStyle/>
        <a:p>
          <a:endParaRPr lang="uk-UA"/>
        </a:p>
      </dgm:t>
    </dgm:pt>
    <dgm:pt modelId="{CDF3C691-F410-4860-8C79-E153D47FFCB7}">
      <dgm:prSet custT="1"/>
      <dgm:spPr/>
      <dgm:t>
        <a:bodyPr/>
        <a:lstStyle/>
        <a:p>
          <a:r>
            <a:rPr lang="uk-UA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етап корінних змін політичного курсу держави (з кінця 1970-х років)</a:t>
          </a:r>
        </a:p>
      </dgm:t>
    </dgm:pt>
    <dgm:pt modelId="{58820EDA-1B4B-4DD7-BD99-49D01375DBF0}" type="parTrans" cxnId="{B85B86A5-A3FF-4A8D-B9D9-1BAC66A4C83A}">
      <dgm:prSet/>
      <dgm:spPr/>
      <dgm:t>
        <a:bodyPr/>
        <a:lstStyle/>
        <a:p>
          <a:endParaRPr lang="uk-UA"/>
        </a:p>
      </dgm:t>
    </dgm:pt>
    <dgm:pt modelId="{E5861F81-1A6E-4933-8818-09739BBC5171}" type="sibTrans" cxnId="{B85B86A5-A3FF-4A8D-B9D9-1BAC66A4C83A}">
      <dgm:prSet/>
      <dgm:spPr/>
      <dgm:t>
        <a:bodyPr/>
        <a:lstStyle/>
        <a:p>
          <a:endParaRPr lang="uk-UA"/>
        </a:p>
      </dgm:t>
    </dgm:pt>
    <dgm:pt modelId="{F0E00192-90EE-48DA-B060-C535AC07D8CE}" type="pres">
      <dgm:prSet presAssocID="{61361BD7-0221-4B1B-8185-1140578CF140}" presName="rootnode" presStyleCnt="0">
        <dgm:presLayoutVars>
          <dgm:chMax/>
          <dgm:chPref/>
          <dgm:dir/>
          <dgm:animLvl val="lvl"/>
        </dgm:presLayoutVars>
      </dgm:prSet>
      <dgm:spPr/>
    </dgm:pt>
    <dgm:pt modelId="{07A4D73B-3206-48DA-8C50-3B93332F2B68}" type="pres">
      <dgm:prSet presAssocID="{CEA5E571-01DC-4A30-A993-103B3B498CE3}" presName="composite" presStyleCnt="0"/>
      <dgm:spPr/>
    </dgm:pt>
    <dgm:pt modelId="{4A1F0BB2-CFA4-4538-A2D2-C32F792F3439}" type="pres">
      <dgm:prSet presAssocID="{CEA5E571-01DC-4A30-A993-103B3B498CE3}" presName="LShape" presStyleLbl="alignNode1" presStyleIdx="0" presStyleCnt="5"/>
      <dgm:spPr/>
    </dgm:pt>
    <dgm:pt modelId="{73398B88-C6B6-4A84-AD92-5213CAC65C37}" type="pres">
      <dgm:prSet presAssocID="{CEA5E571-01DC-4A30-A993-103B3B498CE3}" presName="ParentText" presStyleLbl="revTx" presStyleIdx="0" presStyleCnt="3" custScaleX="110881" custLinFactNeighborX="4036" custLinFactNeighborY="1381">
        <dgm:presLayoutVars>
          <dgm:chMax val="0"/>
          <dgm:chPref val="0"/>
          <dgm:bulletEnabled val="1"/>
        </dgm:presLayoutVars>
      </dgm:prSet>
      <dgm:spPr/>
    </dgm:pt>
    <dgm:pt modelId="{F1351A03-FAF8-40A7-8AFC-26CA936CE556}" type="pres">
      <dgm:prSet presAssocID="{CEA5E571-01DC-4A30-A993-103B3B498CE3}" presName="Triangle" presStyleLbl="alignNode1" presStyleIdx="1" presStyleCnt="5"/>
      <dgm:spPr/>
    </dgm:pt>
    <dgm:pt modelId="{2C853537-7A3B-44AA-8BE5-A09B281AE729}" type="pres">
      <dgm:prSet presAssocID="{52C8F5FE-59BD-4471-8713-005CA138C862}" presName="sibTrans" presStyleCnt="0"/>
      <dgm:spPr/>
    </dgm:pt>
    <dgm:pt modelId="{B4AAB0F2-0F04-4B7A-9350-EB296FC720D0}" type="pres">
      <dgm:prSet presAssocID="{52C8F5FE-59BD-4471-8713-005CA138C862}" presName="space" presStyleCnt="0"/>
      <dgm:spPr/>
    </dgm:pt>
    <dgm:pt modelId="{1A0505F3-B158-4AE7-AC53-281D3486EE87}" type="pres">
      <dgm:prSet presAssocID="{5BDE7BDA-8B25-47CD-AFFC-E2CEDA4F11F7}" presName="composite" presStyleCnt="0"/>
      <dgm:spPr/>
    </dgm:pt>
    <dgm:pt modelId="{39F54A6A-D363-4AC4-84B0-3FF5BBD9A861}" type="pres">
      <dgm:prSet presAssocID="{5BDE7BDA-8B25-47CD-AFFC-E2CEDA4F11F7}" presName="LShape" presStyleLbl="alignNode1" presStyleIdx="2" presStyleCnt="5"/>
      <dgm:spPr/>
    </dgm:pt>
    <dgm:pt modelId="{66BE6013-1BD5-4EFA-BF5F-29CAEDC7C3A5}" type="pres">
      <dgm:prSet presAssocID="{5BDE7BDA-8B25-47CD-AFFC-E2CEDA4F11F7}" presName="ParentText" presStyleLbl="revTx" presStyleIdx="1" presStyleCnt="3" custScaleX="114674" custLinFactNeighborX="7669" custLinFactNeighborY="1381">
        <dgm:presLayoutVars>
          <dgm:chMax val="0"/>
          <dgm:chPref val="0"/>
          <dgm:bulletEnabled val="1"/>
        </dgm:presLayoutVars>
      </dgm:prSet>
      <dgm:spPr/>
    </dgm:pt>
    <dgm:pt modelId="{B99C2341-E26B-495D-AEE4-792512EBB366}" type="pres">
      <dgm:prSet presAssocID="{5BDE7BDA-8B25-47CD-AFFC-E2CEDA4F11F7}" presName="Triangle" presStyleLbl="alignNode1" presStyleIdx="3" presStyleCnt="5"/>
      <dgm:spPr/>
    </dgm:pt>
    <dgm:pt modelId="{E3EC51C8-45BE-4402-93E1-EB18A37BA86E}" type="pres">
      <dgm:prSet presAssocID="{76E5D347-F9CF-4CC1-A9A2-698446E2547D}" presName="sibTrans" presStyleCnt="0"/>
      <dgm:spPr/>
    </dgm:pt>
    <dgm:pt modelId="{938FD4BC-6406-4685-B17A-C6698F34336B}" type="pres">
      <dgm:prSet presAssocID="{76E5D347-F9CF-4CC1-A9A2-698446E2547D}" presName="space" presStyleCnt="0"/>
      <dgm:spPr/>
    </dgm:pt>
    <dgm:pt modelId="{9EE29D66-5789-4E91-935A-D51173F7DE34}" type="pres">
      <dgm:prSet presAssocID="{CDF3C691-F410-4860-8C79-E153D47FFCB7}" presName="composite" presStyleCnt="0"/>
      <dgm:spPr/>
    </dgm:pt>
    <dgm:pt modelId="{8D104235-E2F7-40CA-8162-D0AF301427F0}" type="pres">
      <dgm:prSet presAssocID="{CDF3C691-F410-4860-8C79-E153D47FFCB7}" presName="LShape" presStyleLbl="alignNode1" presStyleIdx="4" presStyleCnt="5"/>
      <dgm:spPr/>
    </dgm:pt>
    <dgm:pt modelId="{F934AA26-D924-4918-B0C2-E87ABDCC51C1}" type="pres">
      <dgm:prSet presAssocID="{CDF3C691-F410-4860-8C79-E153D47FFCB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779CF01-9B91-4C3F-9D40-CE72FE2D12E4}" type="presOf" srcId="{5BDE7BDA-8B25-47CD-AFFC-E2CEDA4F11F7}" destId="{66BE6013-1BD5-4EFA-BF5F-29CAEDC7C3A5}" srcOrd="0" destOrd="0" presId="urn:microsoft.com/office/officeart/2009/3/layout/StepUpProcess"/>
    <dgm:cxn modelId="{2084EF76-7134-4037-AA27-DA3F06541D5F}" type="presOf" srcId="{61361BD7-0221-4B1B-8185-1140578CF140}" destId="{F0E00192-90EE-48DA-B060-C535AC07D8CE}" srcOrd="0" destOrd="0" presId="urn:microsoft.com/office/officeart/2009/3/layout/StepUpProcess"/>
    <dgm:cxn modelId="{0BDED177-D016-47C7-822A-695CBEFE50EA}" type="presOf" srcId="{CDF3C691-F410-4860-8C79-E153D47FFCB7}" destId="{F934AA26-D924-4918-B0C2-E87ABDCC51C1}" srcOrd="0" destOrd="0" presId="urn:microsoft.com/office/officeart/2009/3/layout/StepUpProcess"/>
    <dgm:cxn modelId="{AE70E491-83C8-42D2-8C28-0A38E34EF50A}" srcId="{61361BD7-0221-4B1B-8185-1140578CF140}" destId="{5BDE7BDA-8B25-47CD-AFFC-E2CEDA4F11F7}" srcOrd="1" destOrd="0" parTransId="{6A4505F9-4FD5-4952-A78D-397A8DFBD0B2}" sibTransId="{76E5D347-F9CF-4CC1-A9A2-698446E2547D}"/>
    <dgm:cxn modelId="{B85B86A5-A3FF-4A8D-B9D9-1BAC66A4C83A}" srcId="{61361BD7-0221-4B1B-8185-1140578CF140}" destId="{CDF3C691-F410-4860-8C79-E153D47FFCB7}" srcOrd="2" destOrd="0" parTransId="{58820EDA-1B4B-4DD7-BD99-49D01375DBF0}" sibTransId="{E5861F81-1A6E-4933-8818-09739BBC5171}"/>
    <dgm:cxn modelId="{54D2C4A7-CB15-4AD9-9371-ECD6A3A54EA1}" type="presOf" srcId="{CEA5E571-01DC-4A30-A993-103B3B498CE3}" destId="{73398B88-C6B6-4A84-AD92-5213CAC65C37}" srcOrd="0" destOrd="0" presId="urn:microsoft.com/office/officeart/2009/3/layout/StepUpProcess"/>
    <dgm:cxn modelId="{A7EF93B8-58B7-4B99-998A-8864DE1B880E}" srcId="{61361BD7-0221-4B1B-8185-1140578CF140}" destId="{CEA5E571-01DC-4A30-A993-103B3B498CE3}" srcOrd="0" destOrd="0" parTransId="{7E1CAD11-C39C-4D31-9D52-49B949FCB2C7}" sibTransId="{52C8F5FE-59BD-4471-8713-005CA138C862}"/>
    <dgm:cxn modelId="{539D911C-4086-440C-BBDB-C024EC731E89}" type="presParOf" srcId="{F0E00192-90EE-48DA-B060-C535AC07D8CE}" destId="{07A4D73B-3206-48DA-8C50-3B93332F2B68}" srcOrd="0" destOrd="0" presId="urn:microsoft.com/office/officeart/2009/3/layout/StepUpProcess"/>
    <dgm:cxn modelId="{E825AEAC-9DD2-426C-9EF7-6219E6FCC9D3}" type="presParOf" srcId="{07A4D73B-3206-48DA-8C50-3B93332F2B68}" destId="{4A1F0BB2-CFA4-4538-A2D2-C32F792F3439}" srcOrd="0" destOrd="0" presId="urn:microsoft.com/office/officeart/2009/3/layout/StepUpProcess"/>
    <dgm:cxn modelId="{83E12ECB-FC92-48A7-94DA-1A801B4A91FE}" type="presParOf" srcId="{07A4D73B-3206-48DA-8C50-3B93332F2B68}" destId="{73398B88-C6B6-4A84-AD92-5213CAC65C37}" srcOrd="1" destOrd="0" presId="urn:microsoft.com/office/officeart/2009/3/layout/StepUpProcess"/>
    <dgm:cxn modelId="{D68A95A4-9EB5-470E-8A49-4B82C7D3E578}" type="presParOf" srcId="{07A4D73B-3206-48DA-8C50-3B93332F2B68}" destId="{F1351A03-FAF8-40A7-8AFC-26CA936CE556}" srcOrd="2" destOrd="0" presId="urn:microsoft.com/office/officeart/2009/3/layout/StepUpProcess"/>
    <dgm:cxn modelId="{441F68B2-7C6E-4C47-B344-9884DF060C94}" type="presParOf" srcId="{F0E00192-90EE-48DA-B060-C535AC07D8CE}" destId="{2C853537-7A3B-44AA-8BE5-A09B281AE729}" srcOrd="1" destOrd="0" presId="urn:microsoft.com/office/officeart/2009/3/layout/StepUpProcess"/>
    <dgm:cxn modelId="{3080FE21-B0A6-4456-89A4-971712F33C66}" type="presParOf" srcId="{2C853537-7A3B-44AA-8BE5-A09B281AE729}" destId="{B4AAB0F2-0F04-4B7A-9350-EB296FC720D0}" srcOrd="0" destOrd="0" presId="urn:microsoft.com/office/officeart/2009/3/layout/StepUpProcess"/>
    <dgm:cxn modelId="{E0E407BF-D0F2-47A6-AEA7-6D1681438A84}" type="presParOf" srcId="{F0E00192-90EE-48DA-B060-C535AC07D8CE}" destId="{1A0505F3-B158-4AE7-AC53-281D3486EE87}" srcOrd="2" destOrd="0" presId="urn:microsoft.com/office/officeart/2009/3/layout/StepUpProcess"/>
    <dgm:cxn modelId="{B505BE3E-4BD7-4D29-9752-20253CD9935A}" type="presParOf" srcId="{1A0505F3-B158-4AE7-AC53-281D3486EE87}" destId="{39F54A6A-D363-4AC4-84B0-3FF5BBD9A861}" srcOrd="0" destOrd="0" presId="urn:microsoft.com/office/officeart/2009/3/layout/StepUpProcess"/>
    <dgm:cxn modelId="{3DD1202F-FB95-4A2E-8233-9B09D9720021}" type="presParOf" srcId="{1A0505F3-B158-4AE7-AC53-281D3486EE87}" destId="{66BE6013-1BD5-4EFA-BF5F-29CAEDC7C3A5}" srcOrd="1" destOrd="0" presId="urn:microsoft.com/office/officeart/2009/3/layout/StepUpProcess"/>
    <dgm:cxn modelId="{C18E7E5C-AA55-42BA-8885-0F83492F4B39}" type="presParOf" srcId="{1A0505F3-B158-4AE7-AC53-281D3486EE87}" destId="{B99C2341-E26B-495D-AEE4-792512EBB366}" srcOrd="2" destOrd="0" presId="urn:microsoft.com/office/officeart/2009/3/layout/StepUpProcess"/>
    <dgm:cxn modelId="{C0C32EDC-053F-45A8-AD33-7781951D1E4D}" type="presParOf" srcId="{F0E00192-90EE-48DA-B060-C535AC07D8CE}" destId="{E3EC51C8-45BE-4402-93E1-EB18A37BA86E}" srcOrd="3" destOrd="0" presId="urn:microsoft.com/office/officeart/2009/3/layout/StepUpProcess"/>
    <dgm:cxn modelId="{5E70B36E-AB8F-468D-B1BD-6A6CCC67F4F3}" type="presParOf" srcId="{E3EC51C8-45BE-4402-93E1-EB18A37BA86E}" destId="{938FD4BC-6406-4685-B17A-C6698F34336B}" srcOrd="0" destOrd="0" presId="urn:microsoft.com/office/officeart/2009/3/layout/StepUpProcess"/>
    <dgm:cxn modelId="{79B3A025-90ED-4D24-8D07-5B220469347C}" type="presParOf" srcId="{F0E00192-90EE-48DA-B060-C535AC07D8CE}" destId="{9EE29D66-5789-4E91-935A-D51173F7DE34}" srcOrd="4" destOrd="0" presId="urn:microsoft.com/office/officeart/2009/3/layout/StepUpProcess"/>
    <dgm:cxn modelId="{636936B7-7CD4-4DCC-8F90-306181971CAC}" type="presParOf" srcId="{9EE29D66-5789-4E91-935A-D51173F7DE34}" destId="{8D104235-E2F7-40CA-8162-D0AF301427F0}" srcOrd="0" destOrd="0" presId="urn:microsoft.com/office/officeart/2009/3/layout/StepUpProcess"/>
    <dgm:cxn modelId="{9CD6D8C0-7420-48B1-BD47-CE1AF7F762C9}" type="presParOf" srcId="{9EE29D66-5789-4E91-935A-D51173F7DE34}" destId="{F934AA26-D924-4918-B0C2-E87ABDCC51C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2E96815-7ACD-42C2-B7A2-189F343ECA41}" type="doc">
      <dgm:prSet loTypeId="urn:microsoft.com/office/officeart/2008/layout/VerticalCircle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AB1F3B7A-8B83-46CE-9D34-90B85F055F58}">
      <dgm:prSet phldrT="[Текст]" custT="1"/>
      <dgm:spPr/>
      <dgm:t>
        <a:bodyPr/>
        <a:lstStyle/>
        <a:p>
          <a:r>
            <a:rPr lang="uk-UA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сучасному етапі </a:t>
          </a:r>
          <a:r>
            <a:rPr lang="uk-UA" sz="40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правова система Китайської Народної Республіки</a:t>
          </a:r>
          <a:r>
            <a:rPr lang="uk-UA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носить змішаний характер, поєднуючи давні правові традиції та новітнє законодавство, засноване на ідеях «соціалізму з китайською специфікою», а також окремі принципи романо-германського права</a:t>
          </a:r>
          <a:endParaRPr lang="ru-RU" sz="40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D271E2-1D9C-4DD3-B915-D33D43F14A6C}" type="parTrans" cxnId="{23494556-4155-455D-A698-8B893921C3E4}">
      <dgm:prSet/>
      <dgm:spPr/>
      <dgm:t>
        <a:bodyPr/>
        <a:lstStyle/>
        <a:p>
          <a:endParaRPr lang="ru-RU"/>
        </a:p>
      </dgm:t>
    </dgm:pt>
    <dgm:pt modelId="{8AD50D84-7738-4505-9DAC-965431A14DFE}" type="sibTrans" cxnId="{23494556-4155-455D-A698-8B893921C3E4}">
      <dgm:prSet/>
      <dgm:spPr/>
      <dgm:t>
        <a:bodyPr/>
        <a:lstStyle/>
        <a:p>
          <a:endParaRPr lang="ru-RU"/>
        </a:p>
      </dgm:t>
    </dgm:pt>
    <dgm:pt modelId="{025E2CBD-74EA-4878-9CBE-FCB00454D068}" type="pres">
      <dgm:prSet presAssocID="{D2E96815-7ACD-42C2-B7A2-189F343ECA41}" presName="Name0" presStyleCnt="0">
        <dgm:presLayoutVars>
          <dgm:dir/>
        </dgm:presLayoutVars>
      </dgm:prSet>
      <dgm:spPr/>
    </dgm:pt>
    <dgm:pt modelId="{28124B75-7A94-49A5-B36B-ED48A5951FCF}" type="pres">
      <dgm:prSet presAssocID="{AB1F3B7A-8B83-46CE-9D34-90B85F055F58}" presName="noChildren" presStyleCnt="0"/>
      <dgm:spPr/>
    </dgm:pt>
    <dgm:pt modelId="{598DE931-621B-4650-AFB7-87AD3171EA19}" type="pres">
      <dgm:prSet presAssocID="{AB1F3B7A-8B83-46CE-9D34-90B85F055F58}" presName="gap" presStyleCnt="0"/>
      <dgm:spPr/>
    </dgm:pt>
    <dgm:pt modelId="{24A7DE38-68C7-48BF-8B1E-219E1A2BAD5B}" type="pres">
      <dgm:prSet presAssocID="{AB1F3B7A-8B83-46CE-9D34-90B85F055F58}" presName="medCircle2" presStyleLbl="vennNode1" presStyleIdx="0" presStyleCnt="1"/>
      <dgm:spPr/>
    </dgm:pt>
    <dgm:pt modelId="{08E62D3F-A084-41E4-A697-C52752E6C765}" type="pres">
      <dgm:prSet presAssocID="{AB1F3B7A-8B83-46CE-9D34-90B85F055F58}" presName="txLvlOnly1" presStyleLbl="revTx" presStyleIdx="0" presStyleCnt="1" custScaleY="232273"/>
      <dgm:spPr/>
    </dgm:pt>
  </dgm:ptLst>
  <dgm:cxnLst>
    <dgm:cxn modelId="{D9A2952D-3F69-4817-8DA4-157958C52888}" type="presOf" srcId="{AB1F3B7A-8B83-46CE-9D34-90B85F055F58}" destId="{08E62D3F-A084-41E4-A697-C52752E6C765}" srcOrd="0" destOrd="0" presId="urn:microsoft.com/office/officeart/2008/layout/VerticalCircleList"/>
    <dgm:cxn modelId="{23494556-4155-455D-A698-8B893921C3E4}" srcId="{D2E96815-7ACD-42C2-B7A2-189F343ECA41}" destId="{AB1F3B7A-8B83-46CE-9D34-90B85F055F58}" srcOrd="0" destOrd="0" parTransId="{B9D271E2-1D9C-4DD3-B915-D33D43F14A6C}" sibTransId="{8AD50D84-7738-4505-9DAC-965431A14DFE}"/>
    <dgm:cxn modelId="{4D778EB1-69ED-4648-971C-46E41F08118A}" type="presOf" srcId="{D2E96815-7ACD-42C2-B7A2-189F343ECA41}" destId="{025E2CBD-74EA-4878-9CBE-FCB00454D068}" srcOrd="0" destOrd="0" presId="urn:microsoft.com/office/officeart/2008/layout/VerticalCircleList"/>
    <dgm:cxn modelId="{4BEC478B-3EE7-4AB0-A91D-54FC394D5D45}" type="presParOf" srcId="{025E2CBD-74EA-4878-9CBE-FCB00454D068}" destId="{28124B75-7A94-49A5-B36B-ED48A5951FCF}" srcOrd="0" destOrd="0" presId="urn:microsoft.com/office/officeart/2008/layout/VerticalCircleList"/>
    <dgm:cxn modelId="{77A8D763-4415-47F7-80E9-E6ABBB217EAD}" type="presParOf" srcId="{28124B75-7A94-49A5-B36B-ED48A5951FCF}" destId="{598DE931-621B-4650-AFB7-87AD3171EA19}" srcOrd="0" destOrd="0" presId="urn:microsoft.com/office/officeart/2008/layout/VerticalCircleList"/>
    <dgm:cxn modelId="{029B0D6D-6B89-42CE-8E37-91CDFE7E59CA}" type="presParOf" srcId="{28124B75-7A94-49A5-B36B-ED48A5951FCF}" destId="{24A7DE38-68C7-48BF-8B1E-219E1A2BAD5B}" srcOrd="1" destOrd="0" presId="urn:microsoft.com/office/officeart/2008/layout/VerticalCircleList"/>
    <dgm:cxn modelId="{3F034604-FFF8-47CD-B639-163FBD7AE252}" type="presParOf" srcId="{28124B75-7A94-49A5-B36B-ED48A5951FCF}" destId="{08E62D3F-A084-41E4-A697-C52752E6C765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4580E52-24C1-465C-BC2C-2556B77A83BD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5C12AC7-AD69-4557-90DC-C8EACE876EBE}">
      <dgm:prSet custT="1"/>
      <dgm:spPr/>
      <dgm:t>
        <a:bodyPr/>
        <a:lstStyle/>
        <a:p>
          <a:r>
            <a:rPr lang="uk-UA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визнанні нормативно-правового </a:t>
          </a:r>
          <a:r>
            <a:rPr lang="uk-UA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акта</a:t>
          </a:r>
          <a:r>
            <a:rPr lang="uk-UA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основною формою (джерелом) права</a:t>
          </a:r>
        </a:p>
      </dgm:t>
    </dgm:pt>
    <dgm:pt modelId="{083877FB-3108-4D22-9252-F526BE710595}" type="parTrans" cxnId="{35A6FF18-129D-417F-BB94-50A3FCDFBC24}">
      <dgm:prSet/>
      <dgm:spPr/>
      <dgm:t>
        <a:bodyPr/>
        <a:lstStyle/>
        <a:p>
          <a:endParaRPr lang="uk-UA"/>
        </a:p>
      </dgm:t>
    </dgm:pt>
    <dgm:pt modelId="{43AEE6AA-7A08-4258-8EAE-08739A9D7C1C}" type="sibTrans" cxnId="{35A6FF18-129D-417F-BB94-50A3FCDFBC24}">
      <dgm:prSet/>
      <dgm:spPr/>
      <dgm:t>
        <a:bodyPr/>
        <a:lstStyle/>
        <a:p>
          <a:endParaRPr lang="uk-UA"/>
        </a:p>
      </dgm:t>
    </dgm:pt>
    <dgm:pt modelId="{7AB6BB22-81C0-439A-9992-757D1258F4EC}">
      <dgm:prSet custT="1"/>
      <dgm:spPr>
        <a:solidFill>
          <a:srgbClr val="0070C0"/>
        </a:solidFill>
      </dgm:spPr>
      <dgm:t>
        <a:bodyPr/>
        <a:lstStyle/>
        <a:p>
          <a:r>
            <a:rPr lang="uk-UA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значному поширенні нормативно-правового договору</a:t>
          </a:r>
        </a:p>
      </dgm:t>
    </dgm:pt>
    <dgm:pt modelId="{AC3E33DB-1F7B-4ABD-B661-1AB3A6DC05EE}" type="parTrans" cxnId="{6A166B3B-49C4-4C65-B7EB-39ACAB2F0A13}">
      <dgm:prSet/>
      <dgm:spPr/>
      <dgm:t>
        <a:bodyPr/>
        <a:lstStyle/>
        <a:p>
          <a:endParaRPr lang="uk-UA"/>
        </a:p>
      </dgm:t>
    </dgm:pt>
    <dgm:pt modelId="{A6C6F6C7-57CD-4404-8E54-8973150F25E0}" type="sibTrans" cxnId="{6A166B3B-49C4-4C65-B7EB-39ACAB2F0A13}">
      <dgm:prSet/>
      <dgm:spPr/>
      <dgm:t>
        <a:bodyPr/>
        <a:lstStyle/>
        <a:p>
          <a:endParaRPr lang="uk-UA"/>
        </a:p>
      </dgm:t>
    </dgm:pt>
    <dgm:pt modelId="{4FA2C3AD-0DC1-4739-8C50-EDEADF1ADF4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поступовому звуженні сфери застосування норм-звичаїв і норм-</a:t>
          </a:r>
          <a:r>
            <a:rPr lang="uk-UA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гірі</a:t>
          </a:r>
          <a:endParaRPr lang="uk-UA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C60F4E-F07A-4236-8498-7521B4D53F89}" type="parTrans" cxnId="{A2CBA709-57CA-4480-A1AB-BBA6DEB9C2F1}">
      <dgm:prSet/>
      <dgm:spPr/>
      <dgm:t>
        <a:bodyPr/>
        <a:lstStyle/>
        <a:p>
          <a:endParaRPr lang="uk-UA"/>
        </a:p>
      </dgm:t>
    </dgm:pt>
    <dgm:pt modelId="{91FD7A2B-4AAC-4CF5-9548-F9464A1679EB}" type="sibTrans" cxnId="{A2CBA709-57CA-4480-A1AB-BBA6DEB9C2F1}">
      <dgm:prSet/>
      <dgm:spPr/>
      <dgm:t>
        <a:bodyPr/>
        <a:lstStyle/>
        <a:p>
          <a:endParaRPr lang="uk-UA"/>
        </a:p>
      </dgm:t>
    </dgm:pt>
    <dgm:pt modelId="{914B4CF2-F03E-4D5D-AFC7-E87D096975DD}">
      <dgm:prSet custT="1"/>
      <dgm:spPr/>
      <dgm:t>
        <a:bodyPr/>
        <a:lstStyle/>
        <a:p>
          <a:r>
            <a:rPr lang="uk-UA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частковому визнанні судового прецеденту</a:t>
          </a:r>
        </a:p>
      </dgm:t>
    </dgm:pt>
    <dgm:pt modelId="{53BC1DDF-63BA-474B-81F9-8894D02C0892}" type="parTrans" cxnId="{65588227-8D5E-4E4C-BFA4-5491E332B77D}">
      <dgm:prSet/>
      <dgm:spPr/>
      <dgm:t>
        <a:bodyPr/>
        <a:lstStyle/>
        <a:p>
          <a:endParaRPr lang="uk-UA"/>
        </a:p>
      </dgm:t>
    </dgm:pt>
    <dgm:pt modelId="{953B0DD5-76EE-4156-BC91-980FCAEB038D}" type="sibTrans" cxnId="{65588227-8D5E-4E4C-BFA4-5491E332B77D}">
      <dgm:prSet/>
      <dgm:spPr/>
      <dgm:t>
        <a:bodyPr/>
        <a:lstStyle/>
        <a:p>
          <a:endParaRPr lang="uk-UA"/>
        </a:p>
      </dgm:t>
    </dgm:pt>
    <dgm:pt modelId="{38DE0435-D382-4B70-BBAC-B8E2AC39A87F}" type="pres">
      <dgm:prSet presAssocID="{84580E52-24C1-465C-BC2C-2556B77A83BD}" presName="diagram" presStyleCnt="0">
        <dgm:presLayoutVars>
          <dgm:dir/>
          <dgm:resizeHandles val="exact"/>
        </dgm:presLayoutVars>
      </dgm:prSet>
      <dgm:spPr/>
    </dgm:pt>
    <dgm:pt modelId="{53F92926-2360-4622-B633-2BE03957E590}" type="pres">
      <dgm:prSet presAssocID="{45C12AC7-AD69-4557-90DC-C8EACE876EBE}" presName="node" presStyleLbl="node1" presStyleIdx="0" presStyleCnt="4" custScaleX="134150">
        <dgm:presLayoutVars>
          <dgm:bulletEnabled val="1"/>
        </dgm:presLayoutVars>
      </dgm:prSet>
      <dgm:spPr/>
    </dgm:pt>
    <dgm:pt modelId="{A3038312-2864-44A4-B46F-047EDE16CF12}" type="pres">
      <dgm:prSet presAssocID="{43AEE6AA-7A08-4258-8EAE-08739A9D7C1C}" presName="sibTrans" presStyleCnt="0"/>
      <dgm:spPr/>
    </dgm:pt>
    <dgm:pt modelId="{7155F337-8225-466A-9271-0C561048D9BE}" type="pres">
      <dgm:prSet presAssocID="{7AB6BB22-81C0-439A-9992-757D1258F4EC}" presName="node" presStyleLbl="node1" presStyleIdx="1" presStyleCnt="4" custScaleX="134150">
        <dgm:presLayoutVars>
          <dgm:bulletEnabled val="1"/>
        </dgm:presLayoutVars>
      </dgm:prSet>
      <dgm:spPr/>
    </dgm:pt>
    <dgm:pt modelId="{3974C18B-FF44-45AD-9BB1-9130BD7EE19B}" type="pres">
      <dgm:prSet presAssocID="{A6C6F6C7-57CD-4404-8E54-8973150F25E0}" presName="sibTrans" presStyleCnt="0"/>
      <dgm:spPr/>
    </dgm:pt>
    <dgm:pt modelId="{9A31A62B-027A-41A6-9C12-B530B1ADEB41}" type="pres">
      <dgm:prSet presAssocID="{4FA2C3AD-0DC1-4739-8C50-EDEADF1ADF48}" presName="node" presStyleLbl="node1" presStyleIdx="2" presStyleCnt="4" custScaleX="134150">
        <dgm:presLayoutVars>
          <dgm:bulletEnabled val="1"/>
        </dgm:presLayoutVars>
      </dgm:prSet>
      <dgm:spPr/>
    </dgm:pt>
    <dgm:pt modelId="{B8F645C4-3C5C-43E2-B4B9-AB1262979506}" type="pres">
      <dgm:prSet presAssocID="{91FD7A2B-4AAC-4CF5-9548-F9464A1679EB}" presName="sibTrans" presStyleCnt="0"/>
      <dgm:spPr/>
    </dgm:pt>
    <dgm:pt modelId="{940552C4-DD06-4757-B659-1D423FCCE256}" type="pres">
      <dgm:prSet presAssocID="{914B4CF2-F03E-4D5D-AFC7-E87D096975DD}" presName="node" presStyleLbl="node1" presStyleIdx="3" presStyleCnt="4" custScaleX="134150">
        <dgm:presLayoutVars>
          <dgm:bulletEnabled val="1"/>
        </dgm:presLayoutVars>
      </dgm:prSet>
      <dgm:spPr/>
    </dgm:pt>
  </dgm:ptLst>
  <dgm:cxnLst>
    <dgm:cxn modelId="{A2CBA709-57CA-4480-A1AB-BBA6DEB9C2F1}" srcId="{84580E52-24C1-465C-BC2C-2556B77A83BD}" destId="{4FA2C3AD-0DC1-4739-8C50-EDEADF1ADF48}" srcOrd="2" destOrd="0" parTransId="{5EC60F4E-F07A-4236-8498-7521B4D53F89}" sibTransId="{91FD7A2B-4AAC-4CF5-9548-F9464A1679EB}"/>
    <dgm:cxn modelId="{35A6FF18-129D-417F-BB94-50A3FCDFBC24}" srcId="{84580E52-24C1-465C-BC2C-2556B77A83BD}" destId="{45C12AC7-AD69-4557-90DC-C8EACE876EBE}" srcOrd="0" destOrd="0" parTransId="{083877FB-3108-4D22-9252-F526BE710595}" sibTransId="{43AEE6AA-7A08-4258-8EAE-08739A9D7C1C}"/>
    <dgm:cxn modelId="{65588227-8D5E-4E4C-BFA4-5491E332B77D}" srcId="{84580E52-24C1-465C-BC2C-2556B77A83BD}" destId="{914B4CF2-F03E-4D5D-AFC7-E87D096975DD}" srcOrd="3" destOrd="0" parTransId="{53BC1DDF-63BA-474B-81F9-8894D02C0892}" sibTransId="{953B0DD5-76EE-4156-BC91-980FCAEB038D}"/>
    <dgm:cxn modelId="{6A166B3B-49C4-4C65-B7EB-39ACAB2F0A13}" srcId="{84580E52-24C1-465C-BC2C-2556B77A83BD}" destId="{7AB6BB22-81C0-439A-9992-757D1258F4EC}" srcOrd="1" destOrd="0" parTransId="{AC3E33DB-1F7B-4ABD-B661-1AB3A6DC05EE}" sibTransId="{A6C6F6C7-57CD-4404-8E54-8973150F25E0}"/>
    <dgm:cxn modelId="{A89F543B-A646-45B2-83B9-C7C661CEF46F}" type="presOf" srcId="{45C12AC7-AD69-4557-90DC-C8EACE876EBE}" destId="{53F92926-2360-4622-B633-2BE03957E590}" srcOrd="0" destOrd="0" presId="urn:microsoft.com/office/officeart/2005/8/layout/default"/>
    <dgm:cxn modelId="{C298BA60-2419-4E66-9718-E588BEB98E16}" type="presOf" srcId="{84580E52-24C1-465C-BC2C-2556B77A83BD}" destId="{38DE0435-D382-4B70-BBAC-B8E2AC39A87F}" srcOrd="0" destOrd="0" presId="urn:microsoft.com/office/officeart/2005/8/layout/default"/>
    <dgm:cxn modelId="{D2C92270-BA35-45B7-A12B-022F1D9BA63F}" type="presOf" srcId="{914B4CF2-F03E-4D5D-AFC7-E87D096975DD}" destId="{940552C4-DD06-4757-B659-1D423FCCE256}" srcOrd="0" destOrd="0" presId="urn:microsoft.com/office/officeart/2005/8/layout/default"/>
    <dgm:cxn modelId="{8BD726C9-2632-4745-BFA1-B44CCA5BE97A}" type="presOf" srcId="{4FA2C3AD-0DC1-4739-8C50-EDEADF1ADF48}" destId="{9A31A62B-027A-41A6-9C12-B530B1ADEB41}" srcOrd="0" destOrd="0" presId="urn:microsoft.com/office/officeart/2005/8/layout/default"/>
    <dgm:cxn modelId="{C922C4CE-2B97-468B-BEC8-EA435939B6B4}" type="presOf" srcId="{7AB6BB22-81C0-439A-9992-757D1258F4EC}" destId="{7155F337-8225-466A-9271-0C561048D9BE}" srcOrd="0" destOrd="0" presId="urn:microsoft.com/office/officeart/2005/8/layout/default"/>
    <dgm:cxn modelId="{E41896A8-5835-4388-8049-DC6297C3E444}" type="presParOf" srcId="{38DE0435-D382-4B70-BBAC-B8E2AC39A87F}" destId="{53F92926-2360-4622-B633-2BE03957E590}" srcOrd="0" destOrd="0" presId="urn:microsoft.com/office/officeart/2005/8/layout/default"/>
    <dgm:cxn modelId="{AE9B43BD-091F-4B7C-A2E8-A7B6E3D3436B}" type="presParOf" srcId="{38DE0435-D382-4B70-BBAC-B8E2AC39A87F}" destId="{A3038312-2864-44A4-B46F-047EDE16CF12}" srcOrd="1" destOrd="0" presId="urn:microsoft.com/office/officeart/2005/8/layout/default"/>
    <dgm:cxn modelId="{2252FFBB-786D-499B-AE35-577EA7D8D2A6}" type="presParOf" srcId="{38DE0435-D382-4B70-BBAC-B8E2AC39A87F}" destId="{7155F337-8225-466A-9271-0C561048D9BE}" srcOrd="2" destOrd="0" presId="urn:microsoft.com/office/officeart/2005/8/layout/default"/>
    <dgm:cxn modelId="{FAB7A286-25B4-4320-8976-99EA92BD3665}" type="presParOf" srcId="{38DE0435-D382-4B70-BBAC-B8E2AC39A87F}" destId="{3974C18B-FF44-45AD-9BB1-9130BD7EE19B}" srcOrd="3" destOrd="0" presId="urn:microsoft.com/office/officeart/2005/8/layout/default"/>
    <dgm:cxn modelId="{31C44A6D-3370-4F2A-A610-0F38F3B85D37}" type="presParOf" srcId="{38DE0435-D382-4B70-BBAC-B8E2AC39A87F}" destId="{9A31A62B-027A-41A6-9C12-B530B1ADEB41}" srcOrd="4" destOrd="0" presId="urn:microsoft.com/office/officeart/2005/8/layout/default"/>
    <dgm:cxn modelId="{D12221BB-0CD5-4EB6-B6F1-BBE052901836}" type="presParOf" srcId="{38DE0435-D382-4B70-BBAC-B8E2AC39A87F}" destId="{B8F645C4-3C5C-43E2-B4B9-AB1262979506}" srcOrd="5" destOrd="0" presId="urn:microsoft.com/office/officeart/2005/8/layout/default"/>
    <dgm:cxn modelId="{F2150863-1EA6-4221-96A9-4D63CE14F67D}" type="presParOf" srcId="{38DE0435-D382-4B70-BBAC-B8E2AC39A87F}" destId="{940552C4-DD06-4757-B659-1D423FCCE25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2E96815-7ACD-42C2-B7A2-189F343ECA41}" type="doc">
      <dgm:prSet loTypeId="urn:microsoft.com/office/officeart/2005/8/layout/pyramid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B1F3B7A-8B83-46CE-9D34-90B85F055F58}">
      <dgm:prSet phldrT="[Текст]" custT="1"/>
      <dgm:spPr/>
      <dgm:t>
        <a:bodyPr/>
        <a:lstStyle/>
        <a:p>
          <a:r>
            <a:rPr lang="uk-UA" sz="36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Африканська правова система</a:t>
          </a:r>
          <a:r>
            <a:rPr lang="uk-UA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була сформована на основі племінних традицій і звичаїв, права європейських метрополій та сучасних правових новел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D271E2-1D9C-4DD3-B915-D33D43F14A6C}" type="parTrans" cxnId="{23494556-4155-455D-A698-8B893921C3E4}">
      <dgm:prSet/>
      <dgm:spPr/>
      <dgm:t>
        <a:bodyPr/>
        <a:lstStyle/>
        <a:p>
          <a:endParaRPr lang="ru-RU"/>
        </a:p>
      </dgm:t>
    </dgm:pt>
    <dgm:pt modelId="{8AD50D84-7738-4505-9DAC-965431A14DFE}" type="sibTrans" cxnId="{23494556-4155-455D-A698-8B893921C3E4}">
      <dgm:prSet/>
      <dgm:spPr/>
      <dgm:t>
        <a:bodyPr/>
        <a:lstStyle/>
        <a:p>
          <a:endParaRPr lang="ru-RU"/>
        </a:p>
      </dgm:t>
    </dgm:pt>
    <dgm:pt modelId="{C993843C-C583-4A0E-9316-E958B30CF0CB}" type="pres">
      <dgm:prSet presAssocID="{D2E96815-7ACD-42C2-B7A2-189F343ECA41}" presName="compositeShape" presStyleCnt="0">
        <dgm:presLayoutVars>
          <dgm:dir/>
          <dgm:resizeHandles/>
        </dgm:presLayoutVars>
      </dgm:prSet>
      <dgm:spPr/>
    </dgm:pt>
    <dgm:pt modelId="{52DA652D-DDD6-4329-A584-E17CF086D42A}" type="pres">
      <dgm:prSet presAssocID="{D2E96815-7ACD-42C2-B7A2-189F343ECA41}" presName="pyramid" presStyleLbl="node1" presStyleIdx="0" presStyleCnt="1"/>
      <dgm:spPr/>
    </dgm:pt>
    <dgm:pt modelId="{1E01E6B3-0E78-4427-83B7-525527ED54C2}" type="pres">
      <dgm:prSet presAssocID="{D2E96815-7ACD-42C2-B7A2-189F343ECA41}" presName="theList" presStyleCnt="0"/>
      <dgm:spPr/>
    </dgm:pt>
    <dgm:pt modelId="{960FBB93-D0F6-4C24-9CB8-C91AEA7498F0}" type="pres">
      <dgm:prSet presAssocID="{AB1F3B7A-8B83-46CE-9D34-90B85F055F58}" presName="aNode" presStyleLbl="fgAcc1" presStyleIdx="0" presStyleCnt="1" custScaleX="237851">
        <dgm:presLayoutVars>
          <dgm:bulletEnabled val="1"/>
        </dgm:presLayoutVars>
      </dgm:prSet>
      <dgm:spPr/>
    </dgm:pt>
    <dgm:pt modelId="{6EB9E35A-CA95-4080-8849-014C467651AD}" type="pres">
      <dgm:prSet presAssocID="{AB1F3B7A-8B83-46CE-9D34-90B85F055F58}" presName="aSpace" presStyleCnt="0"/>
      <dgm:spPr/>
    </dgm:pt>
  </dgm:ptLst>
  <dgm:cxnLst>
    <dgm:cxn modelId="{C78BB518-E4D9-40B1-90FD-015B285D5261}" type="presOf" srcId="{AB1F3B7A-8B83-46CE-9D34-90B85F055F58}" destId="{960FBB93-D0F6-4C24-9CB8-C91AEA7498F0}" srcOrd="0" destOrd="0" presId="urn:microsoft.com/office/officeart/2005/8/layout/pyramid2"/>
    <dgm:cxn modelId="{23494556-4155-455D-A698-8B893921C3E4}" srcId="{D2E96815-7ACD-42C2-B7A2-189F343ECA41}" destId="{AB1F3B7A-8B83-46CE-9D34-90B85F055F58}" srcOrd="0" destOrd="0" parTransId="{B9D271E2-1D9C-4DD3-B915-D33D43F14A6C}" sibTransId="{8AD50D84-7738-4505-9DAC-965431A14DFE}"/>
    <dgm:cxn modelId="{EA3D7089-A972-48C1-BDEE-8EC4224CD617}" type="presOf" srcId="{D2E96815-7ACD-42C2-B7A2-189F343ECA41}" destId="{C993843C-C583-4A0E-9316-E958B30CF0CB}" srcOrd="0" destOrd="0" presId="urn:microsoft.com/office/officeart/2005/8/layout/pyramid2"/>
    <dgm:cxn modelId="{49AAA675-8430-4645-BFF4-ACC6E701CCCF}" type="presParOf" srcId="{C993843C-C583-4A0E-9316-E958B30CF0CB}" destId="{52DA652D-DDD6-4329-A584-E17CF086D42A}" srcOrd="0" destOrd="0" presId="urn:microsoft.com/office/officeart/2005/8/layout/pyramid2"/>
    <dgm:cxn modelId="{F4AA7B03-1B49-4A54-AD68-139602AC4810}" type="presParOf" srcId="{C993843C-C583-4A0E-9316-E958B30CF0CB}" destId="{1E01E6B3-0E78-4427-83B7-525527ED54C2}" srcOrd="1" destOrd="0" presId="urn:microsoft.com/office/officeart/2005/8/layout/pyramid2"/>
    <dgm:cxn modelId="{88F2CCC1-BB4D-4CB7-A0D2-A60E0E5179F9}" type="presParOf" srcId="{1E01E6B3-0E78-4427-83B7-525527ED54C2}" destId="{960FBB93-D0F6-4C24-9CB8-C91AEA7498F0}" srcOrd="0" destOrd="0" presId="urn:microsoft.com/office/officeart/2005/8/layout/pyramid2"/>
    <dgm:cxn modelId="{95ADAE02-ED8B-484C-81EC-8225C0F0B285}" type="presParOf" srcId="{1E01E6B3-0E78-4427-83B7-525527ED54C2}" destId="{6EB9E35A-CA95-4080-8849-014C467651AD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C3C08CC-4D0E-48FE-9EE1-C976B4F5BB98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698E6376-D9B6-466E-9EE9-2EEFA054A9BC}">
      <dgm:prSet phldrT="[Текст]" custT="1"/>
      <dgm:spPr/>
      <dgm:t>
        <a:bodyPr/>
        <a:lstStyle/>
        <a:p>
          <a:r>
            <a:rPr lang="uk-UA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І етап – </a:t>
          </a:r>
          <a:r>
            <a:rPr lang="uk-UA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розвиток традиційного африканського права</a:t>
          </a:r>
        </a:p>
      </dgm:t>
    </dgm:pt>
    <dgm:pt modelId="{AEA35D07-E76F-4A6E-88C9-34C6FCBCD7D1}" type="parTrans" cxnId="{2F8AD696-35E3-4C30-AF64-677042371CDD}">
      <dgm:prSet/>
      <dgm:spPr/>
      <dgm:t>
        <a:bodyPr/>
        <a:lstStyle/>
        <a:p>
          <a:endParaRPr lang="uk-UA"/>
        </a:p>
      </dgm:t>
    </dgm:pt>
    <dgm:pt modelId="{E02819F1-4B9B-440D-9868-E420CE7E6604}" type="sibTrans" cxnId="{2F8AD696-35E3-4C30-AF64-677042371CDD}">
      <dgm:prSet/>
      <dgm:spPr/>
      <dgm:t>
        <a:bodyPr/>
        <a:lstStyle/>
        <a:p>
          <a:endParaRPr lang="uk-UA"/>
        </a:p>
      </dgm:t>
    </dgm:pt>
    <dgm:pt modelId="{A41805F3-7984-47E8-B2D9-7E9EC9535AE1}">
      <dgm:prSet custT="1"/>
      <dgm:spPr/>
      <dgm:t>
        <a:bodyPr/>
        <a:lstStyle/>
        <a:p>
          <a:r>
            <a:rPr lang="uk-UA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ІІ етап – </a:t>
          </a:r>
          <a:r>
            <a:rPr lang="uk-UA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колоніальний розвиток звичаєвого права та вплив на нього основних правових сімей</a:t>
          </a:r>
        </a:p>
      </dgm:t>
    </dgm:pt>
    <dgm:pt modelId="{382A70A0-8F92-40C9-BF53-818CEBA541BF}" type="parTrans" cxnId="{5B10BB3A-BDB2-4A2B-B555-1A99BDE5117A}">
      <dgm:prSet/>
      <dgm:spPr/>
      <dgm:t>
        <a:bodyPr/>
        <a:lstStyle/>
        <a:p>
          <a:endParaRPr lang="uk-UA"/>
        </a:p>
      </dgm:t>
    </dgm:pt>
    <dgm:pt modelId="{2FC9584F-827E-4522-9839-09766FA78B69}" type="sibTrans" cxnId="{5B10BB3A-BDB2-4A2B-B555-1A99BDE5117A}">
      <dgm:prSet/>
      <dgm:spPr/>
      <dgm:t>
        <a:bodyPr/>
        <a:lstStyle/>
        <a:p>
          <a:endParaRPr lang="uk-UA"/>
        </a:p>
      </dgm:t>
    </dgm:pt>
    <dgm:pt modelId="{07A074F9-9DE7-4791-ADC5-8D344F5BDBC9}">
      <dgm:prSet custT="1"/>
      <dgm:spPr/>
      <dgm:t>
        <a:bodyPr/>
        <a:lstStyle/>
        <a:p>
          <a:r>
            <a:rPr lang="uk-UA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ІІІ етап – </a:t>
          </a:r>
          <a:r>
            <a:rPr lang="uk-UA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незалежний розвиток, тобто етап формування сучасних правових систем африканських країн</a:t>
          </a:r>
        </a:p>
      </dgm:t>
    </dgm:pt>
    <dgm:pt modelId="{CED95100-367D-4BFE-BF92-46D3B346D850}" type="parTrans" cxnId="{24D3C314-DE2F-4CE4-B956-A2832C43CDAC}">
      <dgm:prSet/>
      <dgm:spPr/>
      <dgm:t>
        <a:bodyPr/>
        <a:lstStyle/>
        <a:p>
          <a:endParaRPr lang="uk-UA"/>
        </a:p>
      </dgm:t>
    </dgm:pt>
    <dgm:pt modelId="{80617A0E-9C3E-41B4-96F2-1F1003FEEB04}" type="sibTrans" cxnId="{24D3C314-DE2F-4CE4-B956-A2832C43CDAC}">
      <dgm:prSet/>
      <dgm:spPr/>
      <dgm:t>
        <a:bodyPr/>
        <a:lstStyle/>
        <a:p>
          <a:endParaRPr lang="uk-UA"/>
        </a:p>
      </dgm:t>
    </dgm:pt>
    <dgm:pt modelId="{D1616EA0-247C-42FD-A93E-0EECF91C8924}" type="pres">
      <dgm:prSet presAssocID="{AC3C08CC-4D0E-48FE-9EE1-C976B4F5BB98}" presName="Name0" presStyleCnt="0">
        <dgm:presLayoutVars>
          <dgm:dir/>
          <dgm:resizeHandles val="exact"/>
        </dgm:presLayoutVars>
      </dgm:prSet>
      <dgm:spPr/>
    </dgm:pt>
    <dgm:pt modelId="{B90784F5-04AE-4750-A9DE-4410629FFB56}" type="pres">
      <dgm:prSet presAssocID="{698E6376-D9B6-466E-9EE9-2EEFA054A9BC}" presName="node" presStyleLbl="node1" presStyleIdx="0" presStyleCnt="3">
        <dgm:presLayoutVars>
          <dgm:bulletEnabled val="1"/>
        </dgm:presLayoutVars>
      </dgm:prSet>
      <dgm:spPr/>
    </dgm:pt>
    <dgm:pt modelId="{DEEA8E3D-3233-408F-9E86-6439C73020A6}" type="pres">
      <dgm:prSet presAssocID="{E02819F1-4B9B-440D-9868-E420CE7E6604}" presName="sibTrans" presStyleLbl="sibTrans2D1" presStyleIdx="0" presStyleCnt="2"/>
      <dgm:spPr/>
    </dgm:pt>
    <dgm:pt modelId="{F31829AB-DF70-4EA6-AC2F-CD2D30D46A9C}" type="pres">
      <dgm:prSet presAssocID="{E02819F1-4B9B-440D-9868-E420CE7E6604}" presName="connectorText" presStyleLbl="sibTrans2D1" presStyleIdx="0" presStyleCnt="2"/>
      <dgm:spPr/>
    </dgm:pt>
    <dgm:pt modelId="{ACC60820-CEC3-470B-8CC8-C2C15A153447}" type="pres">
      <dgm:prSet presAssocID="{A41805F3-7984-47E8-B2D9-7E9EC9535AE1}" presName="node" presStyleLbl="node1" presStyleIdx="1" presStyleCnt="3">
        <dgm:presLayoutVars>
          <dgm:bulletEnabled val="1"/>
        </dgm:presLayoutVars>
      </dgm:prSet>
      <dgm:spPr/>
    </dgm:pt>
    <dgm:pt modelId="{DE2645B7-1C34-466A-ABB9-CB69E28EFC81}" type="pres">
      <dgm:prSet presAssocID="{2FC9584F-827E-4522-9839-09766FA78B69}" presName="sibTrans" presStyleLbl="sibTrans2D1" presStyleIdx="1" presStyleCnt="2"/>
      <dgm:spPr/>
    </dgm:pt>
    <dgm:pt modelId="{C0694EFE-F5F3-42B1-BF70-AC6F0CB1898D}" type="pres">
      <dgm:prSet presAssocID="{2FC9584F-827E-4522-9839-09766FA78B69}" presName="connectorText" presStyleLbl="sibTrans2D1" presStyleIdx="1" presStyleCnt="2"/>
      <dgm:spPr/>
    </dgm:pt>
    <dgm:pt modelId="{7EBD72B1-33A9-416D-8718-924FE09D21E8}" type="pres">
      <dgm:prSet presAssocID="{07A074F9-9DE7-4791-ADC5-8D344F5BDBC9}" presName="node" presStyleLbl="node1" presStyleIdx="2" presStyleCnt="3">
        <dgm:presLayoutVars>
          <dgm:bulletEnabled val="1"/>
        </dgm:presLayoutVars>
      </dgm:prSet>
      <dgm:spPr/>
    </dgm:pt>
  </dgm:ptLst>
  <dgm:cxnLst>
    <dgm:cxn modelId="{8826DA0A-D228-44C1-AF8F-E7ED3A1E4178}" type="presOf" srcId="{AC3C08CC-4D0E-48FE-9EE1-C976B4F5BB98}" destId="{D1616EA0-247C-42FD-A93E-0EECF91C8924}" srcOrd="0" destOrd="0" presId="urn:microsoft.com/office/officeart/2005/8/layout/process1"/>
    <dgm:cxn modelId="{24D3C314-DE2F-4CE4-B956-A2832C43CDAC}" srcId="{AC3C08CC-4D0E-48FE-9EE1-C976B4F5BB98}" destId="{07A074F9-9DE7-4791-ADC5-8D344F5BDBC9}" srcOrd="2" destOrd="0" parTransId="{CED95100-367D-4BFE-BF92-46D3B346D850}" sibTransId="{80617A0E-9C3E-41B4-96F2-1F1003FEEB04}"/>
    <dgm:cxn modelId="{EC1ABF25-1283-45E7-ACE6-2E32ADC51393}" type="presOf" srcId="{07A074F9-9DE7-4791-ADC5-8D344F5BDBC9}" destId="{7EBD72B1-33A9-416D-8718-924FE09D21E8}" srcOrd="0" destOrd="0" presId="urn:microsoft.com/office/officeart/2005/8/layout/process1"/>
    <dgm:cxn modelId="{5B10BB3A-BDB2-4A2B-B555-1A99BDE5117A}" srcId="{AC3C08CC-4D0E-48FE-9EE1-C976B4F5BB98}" destId="{A41805F3-7984-47E8-B2D9-7E9EC9535AE1}" srcOrd="1" destOrd="0" parTransId="{382A70A0-8F92-40C9-BF53-818CEBA541BF}" sibTransId="{2FC9584F-827E-4522-9839-09766FA78B69}"/>
    <dgm:cxn modelId="{4DED904E-AE9A-4020-9A84-EE15598DCA30}" type="presOf" srcId="{698E6376-D9B6-466E-9EE9-2EEFA054A9BC}" destId="{B90784F5-04AE-4750-A9DE-4410629FFB56}" srcOrd="0" destOrd="0" presId="urn:microsoft.com/office/officeart/2005/8/layout/process1"/>
    <dgm:cxn modelId="{BF4C8289-0BBA-41DF-B7AC-5E52B0EEE682}" type="presOf" srcId="{A41805F3-7984-47E8-B2D9-7E9EC9535AE1}" destId="{ACC60820-CEC3-470B-8CC8-C2C15A153447}" srcOrd="0" destOrd="0" presId="urn:microsoft.com/office/officeart/2005/8/layout/process1"/>
    <dgm:cxn modelId="{2F8AD696-35E3-4C30-AF64-677042371CDD}" srcId="{AC3C08CC-4D0E-48FE-9EE1-C976B4F5BB98}" destId="{698E6376-D9B6-466E-9EE9-2EEFA054A9BC}" srcOrd="0" destOrd="0" parTransId="{AEA35D07-E76F-4A6E-88C9-34C6FCBCD7D1}" sibTransId="{E02819F1-4B9B-440D-9868-E420CE7E6604}"/>
    <dgm:cxn modelId="{3E85AAB6-98C9-40CE-9627-526E628E66F7}" type="presOf" srcId="{E02819F1-4B9B-440D-9868-E420CE7E6604}" destId="{DEEA8E3D-3233-408F-9E86-6439C73020A6}" srcOrd="0" destOrd="0" presId="urn:microsoft.com/office/officeart/2005/8/layout/process1"/>
    <dgm:cxn modelId="{6F354CBF-2474-4888-AD3E-BCFE6116EBE6}" type="presOf" srcId="{E02819F1-4B9B-440D-9868-E420CE7E6604}" destId="{F31829AB-DF70-4EA6-AC2F-CD2D30D46A9C}" srcOrd="1" destOrd="0" presId="urn:microsoft.com/office/officeart/2005/8/layout/process1"/>
    <dgm:cxn modelId="{E5FD5CC6-30EC-4B97-A8FD-C9AB80977065}" type="presOf" srcId="{2FC9584F-827E-4522-9839-09766FA78B69}" destId="{DE2645B7-1C34-466A-ABB9-CB69E28EFC81}" srcOrd="0" destOrd="0" presId="urn:microsoft.com/office/officeart/2005/8/layout/process1"/>
    <dgm:cxn modelId="{E8B904F2-3D5F-4AE4-83B2-570D714ECBC6}" type="presOf" srcId="{2FC9584F-827E-4522-9839-09766FA78B69}" destId="{C0694EFE-F5F3-42B1-BF70-AC6F0CB1898D}" srcOrd="1" destOrd="0" presId="urn:microsoft.com/office/officeart/2005/8/layout/process1"/>
    <dgm:cxn modelId="{CD0812F0-A484-483A-B832-FB002C57849A}" type="presParOf" srcId="{D1616EA0-247C-42FD-A93E-0EECF91C8924}" destId="{B90784F5-04AE-4750-A9DE-4410629FFB56}" srcOrd="0" destOrd="0" presId="urn:microsoft.com/office/officeart/2005/8/layout/process1"/>
    <dgm:cxn modelId="{5F5DF5BF-E942-47C5-809D-6774376DC2BE}" type="presParOf" srcId="{D1616EA0-247C-42FD-A93E-0EECF91C8924}" destId="{DEEA8E3D-3233-408F-9E86-6439C73020A6}" srcOrd="1" destOrd="0" presId="urn:microsoft.com/office/officeart/2005/8/layout/process1"/>
    <dgm:cxn modelId="{491287F1-7340-4CBF-82E2-942394B101FD}" type="presParOf" srcId="{DEEA8E3D-3233-408F-9E86-6439C73020A6}" destId="{F31829AB-DF70-4EA6-AC2F-CD2D30D46A9C}" srcOrd="0" destOrd="0" presId="urn:microsoft.com/office/officeart/2005/8/layout/process1"/>
    <dgm:cxn modelId="{FB8ACF1E-7E84-418B-BF6A-05E5FF574128}" type="presParOf" srcId="{D1616EA0-247C-42FD-A93E-0EECF91C8924}" destId="{ACC60820-CEC3-470B-8CC8-C2C15A153447}" srcOrd="2" destOrd="0" presId="urn:microsoft.com/office/officeart/2005/8/layout/process1"/>
    <dgm:cxn modelId="{F75F2251-8779-467D-9BFD-6C617413AE31}" type="presParOf" srcId="{D1616EA0-247C-42FD-A93E-0EECF91C8924}" destId="{DE2645B7-1C34-466A-ABB9-CB69E28EFC81}" srcOrd="3" destOrd="0" presId="urn:microsoft.com/office/officeart/2005/8/layout/process1"/>
    <dgm:cxn modelId="{38A6E8D5-D3CA-41AF-A976-FC84F1D7C097}" type="presParOf" srcId="{DE2645B7-1C34-466A-ABB9-CB69E28EFC81}" destId="{C0694EFE-F5F3-42B1-BF70-AC6F0CB1898D}" srcOrd="0" destOrd="0" presId="urn:microsoft.com/office/officeart/2005/8/layout/process1"/>
    <dgm:cxn modelId="{B358C7A3-C8D0-430B-94EC-E243484C6809}" type="presParOf" srcId="{D1616EA0-247C-42FD-A93E-0EECF91C8924}" destId="{7EBD72B1-33A9-416D-8718-924FE09D21E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69ABFCB-97EC-4C3E-B46F-FE5F902CCA6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B4D173F-A39B-4B89-B001-5F8A493ACB3E}">
      <dgm:prSet phldrT="[Текст]"/>
      <dgm:spPr/>
      <dgm:t>
        <a:bodyPr/>
        <a:lstStyle/>
        <a:p>
          <a:r>
            <a:rPr lang="uk-UA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народів Африки право розуміється і тлумачиться досить широко як</a:t>
          </a:r>
        </a:p>
      </dgm:t>
    </dgm:pt>
    <dgm:pt modelId="{240B017D-240A-48F8-A95D-44C2D91C79EE}" type="parTrans" cxnId="{A08CC49A-B50C-41B5-BFC2-E1099BE19159}">
      <dgm:prSet/>
      <dgm:spPr/>
      <dgm:t>
        <a:bodyPr/>
        <a:lstStyle/>
        <a:p>
          <a:endParaRPr lang="uk-UA"/>
        </a:p>
      </dgm:t>
    </dgm:pt>
    <dgm:pt modelId="{B55B43FE-3E00-44CF-A69D-D63A1FF613FB}" type="sibTrans" cxnId="{A08CC49A-B50C-41B5-BFC2-E1099BE19159}">
      <dgm:prSet/>
      <dgm:spPr/>
      <dgm:t>
        <a:bodyPr/>
        <a:lstStyle/>
        <a:p>
          <a:endParaRPr lang="uk-UA"/>
        </a:p>
      </dgm:t>
    </dgm:pt>
    <dgm:pt modelId="{1B7AC77A-3AD5-49AF-8F0D-67B406994C40}">
      <dgm:prSet custT="1"/>
      <dgm:spPr/>
      <dgm:t>
        <a:bodyPr/>
        <a:lstStyle/>
        <a:p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звичай, традиційне звернення, манера, звичка</a:t>
          </a:r>
        </a:p>
      </dgm:t>
    </dgm:pt>
    <dgm:pt modelId="{C66A27D1-30FA-4696-B403-82D966CE1077}" type="parTrans" cxnId="{6082AA9E-5B56-42A1-AF81-840F03BE1BB5}">
      <dgm:prSet/>
      <dgm:spPr/>
      <dgm:t>
        <a:bodyPr/>
        <a:lstStyle/>
        <a:p>
          <a:endParaRPr lang="uk-UA"/>
        </a:p>
      </dgm:t>
    </dgm:pt>
    <dgm:pt modelId="{8DD83D42-C5A8-4304-9D92-D413663EF666}" type="sibTrans" cxnId="{6082AA9E-5B56-42A1-AF81-840F03BE1BB5}">
      <dgm:prSet/>
      <dgm:spPr/>
      <dgm:t>
        <a:bodyPr/>
        <a:lstStyle/>
        <a:p>
          <a:endParaRPr lang="uk-UA"/>
        </a:p>
      </dgm:t>
    </dgm:pt>
    <dgm:pt modelId="{05FB5D81-A6F5-416A-9538-6CE7BDF7072E}">
      <dgm:prSet custT="1"/>
      <dgm:spPr/>
      <dgm:t>
        <a:bodyPr/>
        <a:lstStyle/>
        <a:p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спеціально встановлені правила та вказівки племінних або родових рад, а також їх рішення з розв’язання приватних спорів</a:t>
          </a:r>
        </a:p>
      </dgm:t>
    </dgm:pt>
    <dgm:pt modelId="{3A1C9167-FAC2-45A7-91E8-A7866E95FCD8}" type="parTrans" cxnId="{843CCC41-9A5D-4047-BC35-8A9827EAC643}">
      <dgm:prSet/>
      <dgm:spPr/>
      <dgm:t>
        <a:bodyPr/>
        <a:lstStyle/>
        <a:p>
          <a:endParaRPr lang="uk-UA"/>
        </a:p>
      </dgm:t>
    </dgm:pt>
    <dgm:pt modelId="{5E915C78-3613-4F34-980F-CE53438D54BF}" type="sibTrans" cxnId="{843CCC41-9A5D-4047-BC35-8A9827EAC643}">
      <dgm:prSet/>
      <dgm:spPr/>
      <dgm:t>
        <a:bodyPr/>
        <a:lstStyle/>
        <a:p>
          <a:endParaRPr lang="uk-UA"/>
        </a:p>
      </dgm:t>
    </dgm:pt>
    <dgm:pt modelId="{D024C63E-8AFB-4A74-B2F1-51AB9B0DB21C}">
      <dgm:prSet custT="1"/>
      <dgm:spPr/>
      <dgm:t>
        <a:bodyPr/>
        <a:lstStyle/>
        <a:p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традиційні норми та інститути, визнані багатьма племенами</a:t>
          </a:r>
        </a:p>
      </dgm:t>
    </dgm:pt>
    <dgm:pt modelId="{B57B2E04-BBE6-4E0D-B535-0C2849902EDC}" type="parTrans" cxnId="{3DFE6B82-4AE9-4F79-8245-127276CA7058}">
      <dgm:prSet/>
      <dgm:spPr/>
      <dgm:t>
        <a:bodyPr/>
        <a:lstStyle/>
        <a:p>
          <a:endParaRPr lang="uk-UA"/>
        </a:p>
      </dgm:t>
    </dgm:pt>
    <dgm:pt modelId="{0E988A2A-B30E-401A-B1C4-6309353BEA62}" type="sibTrans" cxnId="{3DFE6B82-4AE9-4F79-8245-127276CA7058}">
      <dgm:prSet/>
      <dgm:spPr/>
      <dgm:t>
        <a:bodyPr/>
        <a:lstStyle/>
        <a:p>
          <a:endParaRPr lang="uk-UA"/>
        </a:p>
      </dgm:t>
    </dgm:pt>
    <dgm:pt modelId="{47D8F011-0E92-4A11-A891-C6636E4C3A5C}">
      <dgm:prSet custT="1"/>
      <dgm:spPr/>
      <dgm:t>
        <a:bodyPr/>
        <a:lstStyle/>
        <a:p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загальні ідеї справедливості, правди та істинності</a:t>
          </a:r>
        </a:p>
      </dgm:t>
    </dgm:pt>
    <dgm:pt modelId="{8B8F2F2C-E0C7-4E8D-B614-3D48460ED0B4}" type="parTrans" cxnId="{20503DFF-8154-4E68-BF30-2D5E2D8A329B}">
      <dgm:prSet/>
      <dgm:spPr/>
      <dgm:t>
        <a:bodyPr/>
        <a:lstStyle/>
        <a:p>
          <a:endParaRPr lang="uk-UA"/>
        </a:p>
      </dgm:t>
    </dgm:pt>
    <dgm:pt modelId="{8E34DC3F-6875-4A99-B476-D2AD5DB60AE3}" type="sibTrans" cxnId="{20503DFF-8154-4E68-BF30-2D5E2D8A329B}">
      <dgm:prSet/>
      <dgm:spPr/>
      <dgm:t>
        <a:bodyPr/>
        <a:lstStyle/>
        <a:p>
          <a:endParaRPr lang="uk-UA"/>
        </a:p>
      </dgm:t>
    </dgm:pt>
    <dgm:pt modelId="{D0815282-98DC-4A80-B214-E61B1BD5C403}">
      <dgm:prSet custT="1"/>
      <dgm:spPr/>
      <dgm:t>
        <a:bodyPr/>
        <a:lstStyle/>
        <a:p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певні моральні засади в суспільних відносинах</a:t>
          </a:r>
        </a:p>
      </dgm:t>
    </dgm:pt>
    <dgm:pt modelId="{0107F3EA-44C3-4505-A750-35BB27BD93D7}" type="parTrans" cxnId="{8E6C7F3B-5029-43DF-80DA-94EBA0BFED9A}">
      <dgm:prSet/>
      <dgm:spPr/>
      <dgm:t>
        <a:bodyPr/>
        <a:lstStyle/>
        <a:p>
          <a:endParaRPr lang="uk-UA"/>
        </a:p>
      </dgm:t>
    </dgm:pt>
    <dgm:pt modelId="{F4A5749C-046D-4B59-99CC-555C9A194AF6}" type="sibTrans" cxnId="{8E6C7F3B-5029-43DF-80DA-94EBA0BFED9A}">
      <dgm:prSet/>
      <dgm:spPr/>
      <dgm:t>
        <a:bodyPr/>
        <a:lstStyle/>
        <a:p>
          <a:endParaRPr lang="uk-UA"/>
        </a:p>
      </dgm:t>
    </dgm:pt>
    <dgm:pt modelId="{E48E1004-8CEC-4657-989F-53D1F277D632}">
      <dgm:prSet custT="1"/>
      <dgm:spPr/>
      <dgm:t>
        <a:bodyPr/>
        <a:lstStyle/>
        <a:p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закони людської природи, що визнаються «законами Бога»</a:t>
          </a:r>
        </a:p>
      </dgm:t>
    </dgm:pt>
    <dgm:pt modelId="{74EF20F1-7FEE-437D-B49C-49E0236A10E3}" type="parTrans" cxnId="{9B3343A2-D959-461D-9D3F-75B578C6EA4D}">
      <dgm:prSet/>
      <dgm:spPr/>
      <dgm:t>
        <a:bodyPr/>
        <a:lstStyle/>
        <a:p>
          <a:endParaRPr lang="uk-UA"/>
        </a:p>
      </dgm:t>
    </dgm:pt>
    <dgm:pt modelId="{154E3D8B-CE14-48DA-A45B-724F1961844E}" type="sibTrans" cxnId="{9B3343A2-D959-461D-9D3F-75B578C6EA4D}">
      <dgm:prSet/>
      <dgm:spPr/>
      <dgm:t>
        <a:bodyPr/>
        <a:lstStyle/>
        <a:p>
          <a:endParaRPr lang="uk-UA"/>
        </a:p>
      </dgm:t>
    </dgm:pt>
    <dgm:pt modelId="{9541F156-2842-4B59-96B7-9E2C346FF454}" type="pres">
      <dgm:prSet presAssocID="{769ABFCB-97EC-4C3E-B46F-FE5F902CCA6D}" presName="vert0" presStyleCnt="0">
        <dgm:presLayoutVars>
          <dgm:dir/>
          <dgm:animOne val="branch"/>
          <dgm:animLvl val="lvl"/>
        </dgm:presLayoutVars>
      </dgm:prSet>
      <dgm:spPr/>
    </dgm:pt>
    <dgm:pt modelId="{84CD7E8B-57E2-4C8C-A685-27E3EF8A083B}" type="pres">
      <dgm:prSet presAssocID="{8B4D173F-A39B-4B89-B001-5F8A493ACB3E}" presName="thickLine" presStyleLbl="alignNode1" presStyleIdx="0" presStyleCnt="1"/>
      <dgm:spPr/>
    </dgm:pt>
    <dgm:pt modelId="{5231DE6B-EED2-46CF-BA5C-D633204D46D4}" type="pres">
      <dgm:prSet presAssocID="{8B4D173F-A39B-4B89-B001-5F8A493ACB3E}" presName="horz1" presStyleCnt="0"/>
      <dgm:spPr/>
    </dgm:pt>
    <dgm:pt modelId="{DEE7017A-9CF5-499D-B48C-3988812683A8}" type="pres">
      <dgm:prSet presAssocID="{8B4D173F-A39B-4B89-B001-5F8A493ACB3E}" presName="tx1" presStyleLbl="revTx" presStyleIdx="0" presStyleCnt="7"/>
      <dgm:spPr/>
    </dgm:pt>
    <dgm:pt modelId="{35F4BE7A-4C4C-488C-B858-22B899F84605}" type="pres">
      <dgm:prSet presAssocID="{8B4D173F-A39B-4B89-B001-5F8A493ACB3E}" presName="vert1" presStyleCnt="0"/>
      <dgm:spPr/>
    </dgm:pt>
    <dgm:pt modelId="{E28C8CDE-6E2D-48E4-A7DC-285A00FB0207}" type="pres">
      <dgm:prSet presAssocID="{1B7AC77A-3AD5-49AF-8F0D-67B406994C40}" presName="vertSpace2a" presStyleCnt="0"/>
      <dgm:spPr/>
    </dgm:pt>
    <dgm:pt modelId="{04FCF791-F4EA-4A39-8D69-04F5B9B0F2BC}" type="pres">
      <dgm:prSet presAssocID="{1B7AC77A-3AD5-49AF-8F0D-67B406994C40}" presName="horz2" presStyleCnt="0"/>
      <dgm:spPr/>
    </dgm:pt>
    <dgm:pt modelId="{4C5D9606-D63C-4DCA-8993-71EB9165B0C1}" type="pres">
      <dgm:prSet presAssocID="{1B7AC77A-3AD5-49AF-8F0D-67B406994C40}" presName="horzSpace2" presStyleCnt="0"/>
      <dgm:spPr/>
    </dgm:pt>
    <dgm:pt modelId="{BAFB1814-67E5-499D-9399-76278E4E24FB}" type="pres">
      <dgm:prSet presAssocID="{1B7AC77A-3AD5-49AF-8F0D-67B406994C40}" presName="tx2" presStyleLbl="revTx" presStyleIdx="1" presStyleCnt="7"/>
      <dgm:spPr/>
    </dgm:pt>
    <dgm:pt modelId="{EA571DF2-849A-4CB6-844F-5812DDF57828}" type="pres">
      <dgm:prSet presAssocID="{1B7AC77A-3AD5-49AF-8F0D-67B406994C40}" presName="vert2" presStyleCnt="0"/>
      <dgm:spPr/>
    </dgm:pt>
    <dgm:pt modelId="{93BEC769-A699-46D9-8206-EC9D3F28C07F}" type="pres">
      <dgm:prSet presAssocID="{1B7AC77A-3AD5-49AF-8F0D-67B406994C40}" presName="thinLine2b" presStyleLbl="callout" presStyleIdx="0" presStyleCnt="6"/>
      <dgm:spPr/>
    </dgm:pt>
    <dgm:pt modelId="{0C492E70-0BE6-4AAB-8AD9-436C27914840}" type="pres">
      <dgm:prSet presAssocID="{1B7AC77A-3AD5-49AF-8F0D-67B406994C40}" presName="vertSpace2b" presStyleCnt="0"/>
      <dgm:spPr/>
    </dgm:pt>
    <dgm:pt modelId="{F06D2C18-DCE0-48D1-AEF4-57DEC20A4FF4}" type="pres">
      <dgm:prSet presAssocID="{05FB5D81-A6F5-416A-9538-6CE7BDF7072E}" presName="horz2" presStyleCnt="0"/>
      <dgm:spPr/>
    </dgm:pt>
    <dgm:pt modelId="{85926E3E-426F-4476-9EAD-58C8BD9BE693}" type="pres">
      <dgm:prSet presAssocID="{05FB5D81-A6F5-416A-9538-6CE7BDF7072E}" presName="horzSpace2" presStyleCnt="0"/>
      <dgm:spPr/>
    </dgm:pt>
    <dgm:pt modelId="{CAF1338D-400A-492C-A578-CC8034C6F2F0}" type="pres">
      <dgm:prSet presAssocID="{05FB5D81-A6F5-416A-9538-6CE7BDF7072E}" presName="tx2" presStyleLbl="revTx" presStyleIdx="2" presStyleCnt="7" custScaleY="127770"/>
      <dgm:spPr/>
    </dgm:pt>
    <dgm:pt modelId="{D2250B1E-F5C7-420A-A7BF-D885F5BDF45E}" type="pres">
      <dgm:prSet presAssocID="{05FB5D81-A6F5-416A-9538-6CE7BDF7072E}" presName="vert2" presStyleCnt="0"/>
      <dgm:spPr/>
    </dgm:pt>
    <dgm:pt modelId="{8F655A45-321E-4221-A5FC-36A7F7B2647B}" type="pres">
      <dgm:prSet presAssocID="{05FB5D81-A6F5-416A-9538-6CE7BDF7072E}" presName="thinLine2b" presStyleLbl="callout" presStyleIdx="1" presStyleCnt="6"/>
      <dgm:spPr/>
    </dgm:pt>
    <dgm:pt modelId="{CE4FCDB7-E610-478C-9D56-FE907238A044}" type="pres">
      <dgm:prSet presAssocID="{05FB5D81-A6F5-416A-9538-6CE7BDF7072E}" presName="vertSpace2b" presStyleCnt="0"/>
      <dgm:spPr/>
    </dgm:pt>
    <dgm:pt modelId="{94B0ED76-F316-43AD-8FDF-3B5CEEB212CC}" type="pres">
      <dgm:prSet presAssocID="{D024C63E-8AFB-4A74-B2F1-51AB9B0DB21C}" presName="horz2" presStyleCnt="0"/>
      <dgm:spPr/>
    </dgm:pt>
    <dgm:pt modelId="{ADA0A68B-136F-4D82-8BD0-2325B63D96DF}" type="pres">
      <dgm:prSet presAssocID="{D024C63E-8AFB-4A74-B2F1-51AB9B0DB21C}" presName="horzSpace2" presStyleCnt="0"/>
      <dgm:spPr/>
    </dgm:pt>
    <dgm:pt modelId="{960FE321-073F-428E-93CA-52370626AAB5}" type="pres">
      <dgm:prSet presAssocID="{D024C63E-8AFB-4A74-B2F1-51AB9B0DB21C}" presName="tx2" presStyleLbl="revTx" presStyleIdx="3" presStyleCnt="7"/>
      <dgm:spPr/>
    </dgm:pt>
    <dgm:pt modelId="{49FC4682-D497-4BFC-9189-AA516974CC5E}" type="pres">
      <dgm:prSet presAssocID="{D024C63E-8AFB-4A74-B2F1-51AB9B0DB21C}" presName="vert2" presStyleCnt="0"/>
      <dgm:spPr/>
    </dgm:pt>
    <dgm:pt modelId="{3E280A35-6EB7-4168-9505-4FD366384496}" type="pres">
      <dgm:prSet presAssocID="{D024C63E-8AFB-4A74-B2F1-51AB9B0DB21C}" presName="thinLine2b" presStyleLbl="callout" presStyleIdx="2" presStyleCnt="6"/>
      <dgm:spPr/>
    </dgm:pt>
    <dgm:pt modelId="{A4541CFF-5E25-43C1-BAA2-EA12BC895878}" type="pres">
      <dgm:prSet presAssocID="{D024C63E-8AFB-4A74-B2F1-51AB9B0DB21C}" presName="vertSpace2b" presStyleCnt="0"/>
      <dgm:spPr/>
    </dgm:pt>
    <dgm:pt modelId="{397B3587-37B7-4D39-B5B5-AD7A96BFBAC9}" type="pres">
      <dgm:prSet presAssocID="{47D8F011-0E92-4A11-A891-C6636E4C3A5C}" presName="horz2" presStyleCnt="0"/>
      <dgm:spPr/>
    </dgm:pt>
    <dgm:pt modelId="{45500494-6C98-40D4-A982-F98C3DDA8652}" type="pres">
      <dgm:prSet presAssocID="{47D8F011-0E92-4A11-A891-C6636E4C3A5C}" presName="horzSpace2" presStyleCnt="0"/>
      <dgm:spPr/>
    </dgm:pt>
    <dgm:pt modelId="{D32E8DCC-39AD-4C7E-80A5-092082DF11C5}" type="pres">
      <dgm:prSet presAssocID="{47D8F011-0E92-4A11-A891-C6636E4C3A5C}" presName="tx2" presStyleLbl="revTx" presStyleIdx="4" presStyleCnt="7"/>
      <dgm:spPr/>
    </dgm:pt>
    <dgm:pt modelId="{D35E72B4-2FF3-4A99-9E8A-4AF0A7F66723}" type="pres">
      <dgm:prSet presAssocID="{47D8F011-0E92-4A11-A891-C6636E4C3A5C}" presName="vert2" presStyleCnt="0"/>
      <dgm:spPr/>
    </dgm:pt>
    <dgm:pt modelId="{05CC1B3B-8A89-4E88-A0EC-1E3424F6BF49}" type="pres">
      <dgm:prSet presAssocID="{47D8F011-0E92-4A11-A891-C6636E4C3A5C}" presName="thinLine2b" presStyleLbl="callout" presStyleIdx="3" presStyleCnt="6"/>
      <dgm:spPr/>
    </dgm:pt>
    <dgm:pt modelId="{9D607EEF-0A1D-49FE-AC2C-83F029FD5CB1}" type="pres">
      <dgm:prSet presAssocID="{47D8F011-0E92-4A11-A891-C6636E4C3A5C}" presName="vertSpace2b" presStyleCnt="0"/>
      <dgm:spPr/>
    </dgm:pt>
    <dgm:pt modelId="{4C3F653D-A39D-4834-9218-2480AFDA90D0}" type="pres">
      <dgm:prSet presAssocID="{D0815282-98DC-4A80-B214-E61B1BD5C403}" presName="horz2" presStyleCnt="0"/>
      <dgm:spPr/>
    </dgm:pt>
    <dgm:pt modelId="{347A183B-7557-44B7-A436-934E2EBB6176}" type="pres">
      <dgm:prSet presAssocID="{D0815282-98DC-4A80-B214-E61B1BD5C403}" presName="horzSpace2" presStyleCnt="0"/>
      <dgm:spPr/>
    </dgm:pt>
    <dgm:pt modelId="{4F5F5969-CF1B-4FBC-B14A-89D05E28E5EC}" type="pres">
      <dgm:prSet presAssocID="{D0815282-98DC-4A80-B214-E61B1BD5C403}" presName="tx2" presStyleLbl="revTx" presStyleIdx="5" presStyleCnt="7"/>
      <dgm:spPr/>
    </dgm:pt>
    <dgm:pt modelId="{1821D5B9-2614-44C9-8714-CF325F87452A}" type="pres">
      <dgm:prSet presAssocID="{D0815282-98DC-4A80-B214-E61B1BD5C403}" presName="vert2" presStyleCnt="0"/>
      <dgm:spPr/>
    </dgm:pt>
    <dgm:pt modelId="{E00CE7E2-E023-4CBC-8F31-7A69A9D47EA2}" type="pres">
      <dgm:prSet presAssocID="{D0815282-98DC-4A80-B214-E61B1BD5C403}" presName="thinLine2b" presStyleLbl="callout" presStyleIdx="4" presStyleCnt="6"/>
      <dgm:spPr/>
    </dgm:pt>
    <dgm:pt modelId="{D3E9818C-1D2F-4FAA-8D51-063C37EC026B}" type="pres">
      <dgm:prSet presAssocID="{D0815282-98DC-4A80-B214-E61B1BD5C403}" presName="vertSpace2b" presStyleCnt="0"/>
      <dgm:spPr/>
    </dgm:pt>
    <dgm:pt modelId="{C47DCECE-3D04-4013-A629-A8D804FD8FB4}" type="pres">
      <dgm:prSet presAssocID="{E48E1004-8CEC-4657-989F-53D1F277D632}" presName="horz2" presStyleCnt="0"/>
      <dgm:spPr/>
    </dgm:pt>
    <dgm:pt modelId="{965835BF-E7ED-4D5E-A633-41F6E3B85DBC}" type="pres">
      <dgm:prSet presAssocID="{E48E1004-8CEC-4657-989F-53D1F277D632}" presName="horzSpace2" presStyleCnt="0"/>
      <dgm:spPr/>
    </dgm:pt>
    <dgm:pt modelId="{528A9C02-802D-4198-AE8A-78BED927EC8B}" type="pres">
      <dgm:prSet presAssocID="{E48E1004-8CEC-4657-989F-53D1F277D632}" presName="tx2" presStyleLbl="revTx" presStyleIdx="6" presStyleCnt="7"/>
      <dgm:spPr/>
    </dgm:pt>
    <dgm:pt modelId="{DDA40B2A-DB3E-4AE1-8D25-C6E2CD37875B}" type="pres">
      <dgm:prSet presAssocID="{E48E1004-8CEC-4657-989F-53D1F277D632}" presName="vert2" presStyleCnt="0"/>
      <dgm:spPr/>
    </dgm:pt>
    <dgm:pt modelId="{C770F4BD-0309-45FE-893A-F200E827F09F}" type="pres">
      <dgm:prSet presAssocID="{E48E1004-8CEC-4657-989F-53D1F277D632}" presName="thinLine2b" presStyleLbl="callout" presStyleIdx="5" presStyleCnt="6"/>
      <dgm:spPr/>
    </dgm:pt>
    <dgm:pt modelId="{B847D424-B029-4E94-9476-36D516CBC8AA}" type="pres">
      <dgm:prSet presAssocID="{E48E1004-8CEC-4657-989F-53D1F277D632}" presName="vertSpace2b" presStyleCnt="0"/>
      <dgm:spPr/>
    </dgm:pt>
  </dgm:ptLst>
  <dgm:cxnLst>
    <dgm:cxn modelId="{43EA7300-EF26-4F3B-B35F-772150C5DD22}" type="presOf" srcId="{05FB5D81-A6F5-416A-9538-6CE7BDF7072E}" destId="{CAF1338D-400A-492C-A578-CC8034C6F2F0}" srcOrd="0" destOrd="0" presId="urn:microsoft.com/office/officeart/2008/layout/LinedList"/>
    <dgm:cxn modelId="{BD39070E-E89D-42A0-8627-955193D2099C}" type="presOf" srcId="{8B4D173F-A39B-4B89-B001-5F8A493ACB3E}" destId="{DEE7017A-9CF5-499D-B48C-3988812683A8}" srcOrd="0" destOrd="0" presId="urn:microsoft.com/office/officeart/2008/layout/LinedList"/>
    <dgm:cxn modelId="{04DEF529-AB98-457C-A70A-600E3D6B7A13}" type="presOf" srcId="{D0815282-98DC-4A80-B214-E61B1BD5C403}" destId="{4F5F5969-CF1B-4FBC-B14A-89D05E28E5EC}" srcOrd="0" destOrd="0" presId="urn:microsoft.com/office/officeart/2008/layout/LinedList"/>
    <dgm:cxn modelId="{8E6C7F3B-5029-43DF-80DA-94EBA0BFED9A}" srcId="{8B4D173F-A39B-4B89-B001-5F8A493ACB3E}" destId="{D0815282-98DC-4A80-B214-E61B1BD5C403}" srcOrd="4" destOrd="0" parTransId="{0107F3EA-44C3-4505-A750-35BB27BD93D7}" sibTransId="{F4A5749C-046D-4B59-99CC-555C9A194AF6}"/>
    <dgm:cxn modelId="{66EF223E-B095-442D-A6B4-0F8A098C1C20}" type="presOf" srcId="{47D8F011-0E92-4A11-A891-C6636E4C3A5C}" destId="{D32E8DCC-39AD-4C7E-80A5-092082DF11C5}" srcOrd="0" destOrd="0" presId="urn:microsoft.com/office/officeart/2008/layout/LinedList"/>
    <dgm:cxn modelId="{843CCC41-9A5D-4047-BC35-8A9827EAC643}" srcId="{8B4D173F-A39B-4B89-B001-5F8A493ACB3E}" destId="{05FB5D81-A6F5-416A-9538-6CE7BDF7072E}" srcOrd="1" destOrd="0" parTransId="{3A1C9167-FAC2-45A7-91E8-A7866E95FCD8}" sibTransId="{5E915C78-3613-4F34-980F-CE53438D54BF}"/>
    <dgm:cxn modelId="{0CB70547-53E7-4D39-BBAF-707FEEF702C9}" type="presOf" srcId="{D024C63E-8AFB-4A74-B2F1-51AB9B0DB21C}" destId="{960FE321-073F-428E-93CA-52370626AAB5}" srcOrd="0" destOrd="0" presId="urn:microsoft.com/office/officeart/2008/layout/LinedList"/>
    <dgm:cxn modelId="{3DFE6B82-4AE9-4F79-8245-127276CA7058}" srcId="{8B4D173F-A39B-4B89-B001-5F8A493ACB3E}" destId="{D024C63E-8AFB-4A74-B2F1-51AB9B0DB21C}" srcOrd="2" destOrd="0" parTransId="{B57B2E04-BBE6-4E0D-B535-0C2849902EDC}" sibTransId="{0E988A2A-B30E-401A-B1C4-6309353BEA62}"/>
    <dgm:cxn modelId="{A08CC49A-B50C-41B5-BFC2-E1099BE19159}" srcId="{769ABFCB-97EC-4C3E-B46F-FE5F902CCA6D}" destId="{8B4D173F-A39B-4B89-B001-5F8A493ACB3E}" srcOrd="0" destOrd="0" parTransId="{240B017D-240A-48F8-A95D-44C2D91C79EE}" sibTransId="{B55B43FE-3E00-44CF-A69D-D63A1FF613FB}"/>
    <dgm:cxn modelId="{6082AA9E-5B56-42A1-AF81-840F03BE1BB5}" srcId="{8B4D173F-A39B-4B89-B001-5F8A493ACB3E}" destId="{1B7AC77A-3AD5-49AF-8F0D-67B406994C40}" srcOrd="0" destOrd="0" parTransId="{C66A27D1-30FA-4696-B403-82D966CE1077}" sibTransId="{8DD83D42-C5A8-4304-9D92-D413663EF666}"/>
    <dgm:cxn modelId="{9B3343A2-D959-461D-9D3F-75B578C6EA4D}" srcId="{8B4D173F-A39B-4B89-B001-5F8A493ACB3E}" destId="{E48E1004-8CEC-4657-989F-53D1F277D632}" srcOrd="5" destOrd="0" parTransId="{74EF20F1-7FEE-437D-B49C-49E0236A10E3}" sibTransId="{154E3D8B-CE14-48DA-A45B-724F1961844E}"/>
    <dgm:cxn modelId="{67B009A4-0730-4B12-8119-6F39B4DF9889}" type="presOf" srcId="{1B7AC77A-3AD5-49AF-8F0D-67B406994C40}" destId="{BAFB1814-67E5-499D-9399-76278E4E24FB}" srcOrd="0" destOrd="0" presId="urn:microsoft.com/office/officeart/2008/layout/LinedList"/>
    <dgm:cxn modelId="{F18DAEA9-F8A7-4100-8A3B-75C3974489BD}" type="presOf" srcId="{E48E1004-8CEC-4657-989F-53D1F277D632}" destId="{528A9C02-802D-4198-AE8A-78BED927EC8B}" srcOrd="0" destOrd="0" presId="urn:microsoft.com/office/officeart/2008/layout/LinedList"/>
    <dgm:cxn modelId="{B272E0AE-8C84-4C55-A06D-E4A441E16FD8}" type="presOf" srcId="{769ABFCB-97EC-4C3E-B46F-FE5F902CCA6D}" destId="{9541F156-2842-4B59-96B7-9E2C346FF454}" srcOrd="0" destOrd="0" presId="urn:microsoft.com/office/officeart/2008/layout/LinedList"/>
    <dgm:cxn modelId="{20503DFF-8154-4E68-BF30-2D5E2D8A329B}" srcId="{8B4D173F-A39B-4B89-B001-5F8A493ACB3E}" destId="{47D8F011-0E92-4A11-A891-C6636E4C3A5C}" srcOrd="3" destOrd="0" parTransId="{8B8F2F2C-E0C7-4E8D-B614-3D48460ED0B4}" sibTransId="{8E34DC3F-6875-4A99-B476-D2AD5DB60AE3}"/>
    <dgm:cxn modelId="{667067C8-F6F8-4092-91C5-3B2218FEDD4F}" type="presParOf" srcId="{9541F156-2842-4B59-96B7-9E2C346FF454}" destId="{84CD7E8B-57E2-4C8C-A685-27E3EF8A083B}" srcOrd="0" destOrd="0" presId="urn:microsoft.com/office/officeart/2008/layout/LinedList"/>
    <dgm:cxn modelId="{D44B6A4C-5195-4F1C-81C1-0D3BF0D536D8}" type="presParOf" srcId="{9541F156-2842-4B59-96B7-9E2C346FF454}" destId="{5231DE6B-EED2-46CF-BA5C-D633204D46D4}" srcOrd="1" destOrd="0" presId="urn:microsoft.com/office/officeart/2008/layout/LinedList"/>
    <dgm:cxn modelId="{B372A553-8577-48A9-9A2B-216DE35C7C57}" type="presParOf" srcId="{5231DE6B-EED2-46CF-BA5C-D633204D46D4}" destId="{DEE7017A-9CF5-499D-B48C-3988812683A8}" srcOrd="0" destOrd="0" presId="urn:microsoft.com/office/officeart/2008/layout/LinedList"/>
    <dgm:cxn modelId="{06CB1A6B-1E9F-4F84-8326-039474B1868C}" type="presParOf" srcId="{5231DE6B-EED2-46CF-BA5C-D633204D46D4}" destId="{35F4BE7A-4C4C-488C-B858-22B899F84605}" srcOrd="1" destOrd="0" presId="urn:microsoft.com/office/officeart/2008/layout/LinedList"/>
    <dgm:cxn modelId="{5E629020-9708-43FA-9227-2967BE276FF3}" type="presParOf" srcId="{35F4BE7A-4C4C-488C-B858-22B899F84605}" destId="{E28C8CDE-6E2D-48E4-A7DC-285A00FB0207}" srcOrd="0" destOrd="0" presId="urn:microsoft.com/office/officeart/2008/layout/LinedList"/>
    <dgm:cxn modelId="{0FA108CE-83C4-4048-9144-913235071A98}" type="presParOf" srcId="{35F4BE7A-4C4C-488C-B858-22B899F84605}" destId="{04FCF791-F4EA-4A39-8D69-04F5B9B0F2BC}" srcOrd="1" destOrd="0" presId="urn:microsoft.com/office/officeart/2008/layout/LinedList"/>
    <dgm:cxn modelId="{35A6731C-B49C-4C52-A66B-608D67D343BC}" type="presParOf" srcId="{04FCF791-F4EA-4A39-8D69-04F5B9B0F2BC}" destId="{4C5D9606-D63C-4DCA-8993-71EB9165B0C1}" srcOrd="0" destOrd="0" presId="urn:microsoft.com/office/officeart/2008/layout/LinedList"/>
    <dgm:cxn modelId="{77A10306-3DA8-4E0F-A6EE-BF90810677AC}" type="presParOf" srcId="{04FCF791-F4EA-4A39-8D69-04F5B9B0F2BC}" destId="{BAFB1814-67E5-499D-9399-76278E4E24FB}" srcOrd="1" destOrd="0" presId="urn:microsoft.com/office/officeart/2008/layout/LinedList"/>
    <dgm:cxn modelId="{65957C55-0C83-4C2F-8241-67DC6D51FB36}" type="presParOf" srcId="{04FCF791-F4EA-4A39-8D69-04F5B9B0F2BC}" destId="{EA571DF2-849A-4CB6-844F-5812DDF57828}" srcOrd="2" destOrd="0" presId="urn:microsoft.com/office/officeart/2008/layout/LinedList"/>
    <dgm:cxn modelId="{D05D86CC-7C8C-4F25-B92A-EE3CEDBB5193}" type="presParOf" srcId="{35F4BE7A-4C4C-488C-B858-22B899F84605}" destId="{93BEC769-A699-46D9-8206-EC9D3F28C07F}" srcOrd="2" destOrd="0" presId="urn:microsoft.com/office/officeart/2008/layout/LinedList"/>
    <dgm:cxn modelId="{73F19E5A-E11B-4D08-A80B-1C8FE1058C8F}" type="presParOf" srcId="{35F4BE7A-4C4C-488C-B858-22B899F84605}" destId="{0C492E70-0BE6-4AAB-8AD9-436C27914840}" srcOrd="3" destOrd="0" presId="urn:microsoft.com/office/officeart/2008/layout/LinedList"/>
    <dgm:cxn modelId="{B204CD5D-48E9-418A-9478-D20D1C9412E3}" type="presParOf" srcId="{35F4BE7A-4C4C-488C-B858-22B899F84605}" destId="{F06D2C18-DCE0-48D1-AEF4-57DEC20A4FF4}" srcOrd="4" destOrd="0" presId="urn:microsoft.com/office/officeart/2008/layout/LinedList"/>
    <dgm:cxn modelId="{22D507A3-6F07-4818-B535-19E6B480D6E9}" type="presParOf" srcId="{F06D2C18-DCE0-48D1-AEF4-57DEC20A4FF4}" destId="{85926E3E-426F-4476-9EAD-58C8BD9BE693}" srcOrd="0" destOrd="0" presId="urn:microsoft.com/office/officeart/2008/layout/LinedList"/>
    <dgm:cxn modelId="{1FFD6F0B-85B8-4BE2-9016-2451B2B2F788}" type="presParOf" srcId="{F06D2C18-DCE0-48D1-AEF4-57DEC20A4FF4}" destId="{CAF1338D-400A-492C-A578-CC8034C6F2F0}" srcOrd="1" destOrd="0" presId="urn:microsoft.com/office/officeart/2008/layout/LinedList"/>
    <dgm:cxn modelId="{E2D16222-E7AE-43DC-A3A9-8919D859289F}" type="presParOf" srcId="{F06D2C18-DCE0-48D1-AEF4-57DEC20A4FF4}" destId="{D2250B1E-F5C7-420A-A7BF-D885F5BDF45E}" srcOrd="2" destOrd="0" presId="urn:microsoft.com/office/officeart/2008/layout/LinedList"/>
    <dgm:cxn modelId="{575921CB-A746-41A4-9371-C4F0BF4DEA1A}" type="presParOf" srcId="{35F4BE7A-4C4C-488C-B858-22B899F84605}" destId="{8F655A45-321E-4221-A5FC-36A7F7B2647B}" srcOrd="5" destOrd="0" presId="urn:microsoft.com/office/officeart/2008/layout/LinedList"/>
    <dgm:cxn modelId="{A1693CC0-6199-4FF6-9AC4-F74908CAA222}" type="presParOf" srcId="{35F4BE7A-4C4C-488C-B858-22B899F84605}" destId="{CE4FCDB7-E610-478C-9D56-FE907238A044}" srcOrd="6" destOrd="0" presId="urn:microsoft.com/office/officeart/2008/layout/LinedList"/>
    <dgm:cxn modelId="{E3093281-29CC-4019-91C3-EFB6CCBEFD04}" type="presParOf" srcId="{35F4BE7A-4C4C-488C-B858-22B899F84605}" destId="{94B0ED76-F316-43AD-8FDF-3B5CEEB212CC}" srcOrd="7" destOrd="0" presId="urn:microsoft.com/office/officeart/2008/layout/LinedList"/>
    <dgm:cxn modelId="{D859E1F6-EEA8-4FAF-9AA7-E256E60C7E79}" type="presParOf" srcId="{94B0ED76-F316-43AD-8FDF-3B5CEEB212CC}" destId="{ADA0A68B-136F-4D82-8BD0-2325B63D96DF}" srcOrd="0" destOrd="0" presId="urn:microsoft.com/office/officeart/2008/layout/LinedList"/>
    <dgm:cxn modelId="{75A6FF2B-7FF1-4BBF-9E79-98519019AF3C}" type="presParOf" srcId="{94B0ED76-F316-43AD-8FDF-3B5CEEB212CC}" destId="{960FE321-073F-428E-93CA-52370626AAB5}" srcOrd="1" destOrd="0" presId="urn:microsoft.com/office/officeart/2008/layout/LinedList"/>
    <dgm:cxn modelId="{778A130C-190C-408E-B263-282DE447A37F}" type="presParOf" srcId="{94B0ED76-F316-43AD-8FDF-3B5CEEB212CC}" destId="{49FC4682-D497-4BFC-9189-AA516974CC5E}" srcOrd="2" destOrd="0" presId="urn:microsoft.com/office/officeart/2008/layout/LinedList"/>
    <dgm:cxn modelId="{DD574C1C-2E09-4AAC-B2B7-3D0DFEE30EC3}" type="presParOf" srcId="{35F4BE7A-4C4C-488C-B858-22B899F84605}" destId="{3E280A35-6EB7-4168-9505-4FD366384496}" srcOrd="8" destOrd="0" presId="urn:microsoft.com/office/officeart/2008/layout/LinedList"/>
    <dgm:cxn modelId="{E1C8A326-D930-4A8D-8C88-10CCA125C268}" type="presParOf" srcId="{35F4BE7A-4C4C-488C-B858-22B899F84605}" destId="{A4541CFF-5E25-43C1-BAA2-EA12BC895878}" srcOrd="9" destOrd="0" presId="urn:microsoft.com/office/officeart/2008/layout/LinedList"/>
    <dgm:cxn modelId="{97CEC95F-B550-4A2C-BCF3-ABFFBEE828C4}" type="presParOf" srcId="{35F4BE7A-4C4C-488C-B858-22B899F84605}" destId="{397B3587-37B7-4D39-B5B5-AD7A96BFBAC9}" srcOrd="10" destOrd="0" presId="urn:microsoft.com/office/officeart/2008/layout/LinedList"/>
    <dgm:cxn modelId="{2943C614-BF23-4503-9E8F-B9EE7C132DDB}" type="presParOf" srcId="{397B3587-37B7-4D39-B5B5-AD7A96BFBAC9}" destId="{45500494-6C98-40D4-A982-F98C3DDA8652}" srcOrd="0" destOrd="0" presId="urn:microsoft.com/office/officeart/2008/layout/LinedList"/>
    <dgm:cxn modelId="{3D4F3B00-CC88-4E92-8BCF-1FE5DD5AD2BE}" type="presParOf" srcId="{397B3587-37B7-4D39-B5B5-AD7A96BFBAC9}" destId="{D32E8DCC-39AD-4C7E-80A5-092082DF11C5}" srcOrd="1" destOrd="0" presId="urn:microsoft.com/office/officeart/2008/layout/LinedList"/>
    <dgm:cxn modelId="{71F29410-2B75-4742-89C5-B1EA74ACFA1F}" type="presParOf" srcId="{397B3587-37B7-4D39-B5B5-AD7A96BFBAC9}" destId="{D35E72B4-2FF3-4A99-9E8A-4AF0A7F66723}" srcOrd="2" destOrd="0" presId="urn:microsoft.com/office/officeart/2008/layout/LinedList"/>
    <dgm:cxn modelId="{D0AE5D19-70C8-4573-8DDA-795EE490BB8E}" type="presParOf" srcId="{35F4BE7A-4C4C-488C-B858-22B899F84605}" destId="{05CC1B3B-8A89-4E88-A0EC-1E3424F6BF49}" srcOrd="11" destOrd="0" presId="urn:microsoft.com/office/officeart/2008/layout/LinedList"/>
    <dgm:cxn modelId="{323CCBF3-89F3-45F3-BC81-894A2EBAE63E}" type="presParOf" srcId="{35F4BE7A-4C4C-488C-B858-22B899F84605}" destId="{9D607EEF-0A1D-49FE-AC2C-83F029FD5CB1}" srcOrd="12" destOrd="0" presId="urn:microsoft.com/office/officeart/2008/layout/LinedList"/>
    <dgm:cxn modelId="{29AC734C-04C2-49E2-B8E0-9A05C48AB6AF}" type="presParOf" srcId="{35F4BE7A-4C4C-488C-B858-22B899F84605}" destId="{4C3F653D-A39D-4834-9218-2480AFDA90D0}" srcOrd="13" destOrd="0" presId="urn:microsoft.com/office/officeart/2008/layout/LinedList"/>
    <dgm:cxn modelId="{A52FA24E-52D2-4F81-80B1-6333E628D07F}" type="presParOf" srcId="{4C3F653D-A39D-4834-9218-2480AFDA90D0}" destId="{347A183B-7557-44B7-A436-934E2EBB6176}" srcOrd="0" destOrd="0" presId="urn:microsoft.com/office/officeart/2008/layout/LinedList"/>
    <dgm:cxn modelId="{402C5AC1-EB25-477F-8072-74CA765D1E65}" type="presParOf" srcId="{4C3F653D-A39D-4834-9218-2480AFDA90D0}" destId="{4F5F5969-CF1B-4FBC-B14A-89D05E28E5EC}" srcOrd="1" destOrd="0" presId="urn:microsoft.com/office/officeart/2008/layout/LinedList"/>
    <dgm:cxn modelId="{ED067699-E5B2-4BCC-A6CC-34BFC7F7978B}" type="presParOf" srcId="{4C3F653D-A39D-4834-9218-2480AFDA90D0}" destId="{1821D5B9-2614-44C9-8714-CF325F87452A}" srcOrd="2" destOrd="0" presId="urn:microsoft.com/office/officeart/2008/layout/LinedList"/>
    <dgm:cxn modelId="{E1F1593F-FA14-4AB4-8F3B-0C8DD2F6F20E}" type="presParOf" srcId="{35F4BE7A-4C4C-488C-B858-22B899F84605}" destId="{E00CE7E2-E023-4CBC-8F31-7A69A9D47EA2}" srcOrd="14" destOrd="0" presId="urn:microsoft.com/office/officeart/2008/layout/LinedList"/>
    <dgm:cxn modelId="{400BF40C-62C3-4E4D-97AE-4A61DB6BFE89}" type="presParOf" srcId="{35F4BE7A-4C4C-488C-B858-22B899F84605}" destId="{D3E9818C-1D2F-4FAA-8D51-063C37EC026B}" srcOrd="15" destOrd="0" presId="urn:microsoft.com/office/officeart/2008/layout/LinedList"/>
    <dgm:cxn modelId="{2B7B1321-CF23-48DB-AC9F-7B99CF863A8C}" type="presParOf" srcId="{35F4BE7A-4C4C-488C-B858-22B899F84605}" destId="{C47DCECE-3D04-4013-A629-A8D804FD8FB4}" srcOrd="16" destOrd="0" presId="urn:microsoft.com/office/officeart/2008/layout/LinedList"/>
    <dgm:cxn modelId="{96FF0917-6398-49B7-BF3A-8198B1E42CE4}" type="presParOf" srcId="{C47DCECE-3D04-4013-A629-A8D804FD8FB4}" destId="{965835BF-E7ED-4D5E-A633-41F6E3B85DBC}" srcOrd="0" destOrd="0" presId="urn:microsoft.com/office/officeart/2008/layout/LinedList"/>
    <dgm:cxn modelId="{19833A0D-7982-41B6-812B-B1CC36C250AB}" type="presParOf" srcId="{C47DCECE-3D04-4013-A629-A8D804FD8FB4}" destId="{528A9C02-802D-4198-AE8A-78BED927EC8B}" srcOrd="1" destOrd="0" presId="urn:microsoft.com/office/officeart/2008/layout/LinedList"/>
    <dgm:cxn modelId="{34740B44-51B5-4AA2-B6D3-E4B3A0C6EEB2}" type="presParOf" srcId="{C47DCECE-3D04-4013-A629-A8D804FD8FB4}" destId="{DDA40B2A-DB3E-4AE1-8D25-C6E2CD37875B}" srcOrd="2" destOrd="0" presId="urn:microsoft.com/office/officeart/2008/layout/LinedList"/>
    <dgm:cxn modelId="{067589D1-2A89-4E4B-9F22-44C619FB19CD}" type="presParOf" srcId="{35F4BE7A-4C4C-488C-B858-22B899F84605}" destId="{C770F4BD-0309-45FE-893A-F200E827F09F}" srcOrd="17" destOrd="0" presId="urn:microsoft.com/office/officeart/2008/layout/LinedList"/>
    <dgm:cxn modelId="{29E120A1-BBE2-4BE0-9F32-64427488C281}" type="presParOf" srcId="{35F4BE7A-4C4C-488C-B858-22B899F84605}" destId="{B847D424-B029-4E94-9476-36D516CBC8AA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50C0E036-A710-48B0-8977-A6C1C5710989}" type="doc">
      <dgm:prSet loTypeId="urn:microsoft.com/office/officeart/2005/8/layout/hierarchy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70DBA8D0-A0C7-4C38-BE4E-DD0B364A479E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uk-UA" sz="4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Генезис права африканських країн</a:t>
          </a:r>
        </a:p>
      </dgm:t>
    </dgm:pt>
    <dgm:pt modelId="{167949BE-DE15-45FC-A67C-0D9CAEC4BDB8}" type="parTrans" cxnId="{D3E87219-946E-4191-803D-DA539BA9ABFE}">
      <dgm:prSet/>
      <dgm:spPr/>
      <dgm:t>
        <a:bodyPr/>
        <a:lstStyle/>
        <a:p>
          <a:endParaRPr lang="uk-UA"/>
        </a:p>
      </dgm:t>
    </dgm:pt>
    <dgm:pt modelId="{2613C10E-E909-451A-BB39-58F105904F5D}" type="sibTrans" cxnId="{D3E87219-946E-4191-803D-DA539BA9ABFE}">
      <dgm:prSet/>
      <dgm:spPr/>
      <dgm:t>
        <a:bodyPr/>
        <a:lstStyle/>
        <a:p>
          <a:endParaRPr lang="uk-UA"/>
        </a:p>
      </dgm:t>
    </dgm:pt>
    <dgm:pt modelId="{C92B7A1E-C0F1-431F-9125-D6074986DA93}">
      <dgm:prSet custT="1"/>
      <dgm:spPr/>
      <dgm:t>
        <a:bodyPr/>
        <a:lstStyle/>
        <a:p>
          <a:r>
            <a:rPr lang="uk-UA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1. Етап звичаєвого африканського права</a:t>
          </a:r>
        </a:p>
      </dgm:t>
    </dgm:pt>
    <dgm:pt modelId="{C34C5CB0-BFF2-4559-AABD-BD54326F9D55}" type="parTrans" cxnId="{4B03B9EF-FAC7-4AC1-B42B-B629F8240D40}">
      <dgm:prSet/>
      <dgm:spPr/>
      <dgm:t>
        <a:bodyPr/>
        <a:lstStyle/>
        <a:p>
          <a:endParaRPr lang="uk-UA"/>
        </a:p>
      </dgm:t>
    </dgm:pt>
    <dgm:pt modelId="{668E6732-7586-440F-A502-1FFABDF072C9}" type="sibTrans" cxnId="{4B03B9EF-FAC7-4AC1-B42B-B629F8240D40}">
      <dgm:prSet/>
      <dgm:spPr/>
      <dgm:t>
        <a:bodyPr/>
        <a:lstStyle/>
        <a:p>
          <a:endParaRPr lang="uk-UA"/>
        </a:p>
      </dgm:t>
    </dgm:pt>
    <dgm:pt modelId="{E34E1626-BF64-48BB-86D2-2B1A1CCFE3C2}">
      <dgm:prSet custT="1"/>
      <dgm:spPr>
        <a:solidFill>
          <a:srgbClr val="00B050"/>
        </a:solidFill>
      </dgm:spPr>
      <dgm:t>
        <a:bodyPr/>
        <a:lstStyle/>
        <a:p>
          <a:r>
            <a:rPr lang="uk-UA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2. Етап колоніального розвитку звичаєвого права і впливу на нього основних правових сімей</a:t>
          </a:r>
        </a:p>
      </dgm:t>
    </dgm:pt>
    <dgm:pt modelId="{B6F79C35-DE65-4DC6-8882-4E825A3957DC}" type="parTrans" cxnId="{7DA581AC-43B4-4F8F-B356-79175EA6BC0C}">
      <dgm:prSet/>
      <dgm:spPr/>
      <dgm:t>
        <a:bodyPr/>
        <a:lstStyle/>
        <a:p>
          <a:endParaRPr lang="uk-UA"/>
        </a:p>
      </dgm:t>
    </dgm:pt>
    <dgm:pt modelId="{814DF802-1EE1-4E26-A856-DE33183354C8}" type="sibTrans" cxnId="{7DA581AC-43B4-4F8F-B356-79175EA6BC0C}">
      <dgm:prSet/>
      <dgm:spPr/>
      <dgm:t>
        <a:bodyPr/>
        <a:lstStyle/>
        <a:p>
          <a:endParaRPr lang="uk-UA"/>
        </a:p>
      </dgm:t>
    </dgm:pt>
    <dgm:pt modelId="{9990A45B-320C-4ED1-AB3B-C70CD4CEDC19}">
      <dgm:prSet custT="1"/>
      <dgm:spPr>
        <a:solidFill>
          <a:srgbClr val="0070C0"/>
        </a:solidFill>
      </dgm:spPr>
      <dgm:t>
        <a:bodyPr/>
        <a:lstStyle/>
        <a:p>
          <a:r>
            <a:rPr lang="uk-UA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3. Етап незалежного розвитку</a:t>
          </a:r>
        </a:p>
      </dgm:t>
    </dgm:pt>
    <dgm:pt modelId="{381A9C93-BEE5-4BB3-9212-8F032DA46E5E}" type="parTrans" cxnId="{CA584E9A-FE3A-4018-8C13-48AA218CD0B6}">
      <dgm:prSet/>
      <dgm:spPr/>
      <dgm:t>
        <a:bodyPr/>
        <a:lstStyle/>
        <a:p>
          <a:endParaRPr lang="uk-UA"/>
        </a:p>
      </dgm:t>
    </dgm:pt>
    <dgm:pt modelId="{4DE5F461-CFBB-4948-9DED-8BC095857931}" type="sibTrans" cxnId="{CA584E9A-FE3A-4018-8C13-48AA218CD0B6}">
      <dgm:prSet/>
      <dgm:spPr/>
      <dgm:t>
        <a:bodyPr/>
        <a:lstStyle/>
        <a:p>
          <a:endParaRPr lang="uk-UA"/>
        </a:p>
      </dgm:t>
    </dgm:pt>
    <dgm:pt modelId="{1984E78A-9E81-4FB9-9719-D612673BC2D1}" type="pres">
      <dgm:prSet presAssocID="{50C0E036-A710-48B0-8977-A6C1C571098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F5A3F95-5F24-454C-B15F-EED03F491477}" type="pres">
      <dgm:prSet presAssocID="{70DBA8D0-A0C7-4C38-BE4E-DD0B364A479E}" presName="vertOne" presStyleCnt="0"/>
      <dgm:spPr/>
    </dgm:pt>
    <dgm:pt modelId="{742FCF4E-8310-4F76-B477-ACA720207B4C}" type="pres">
      <dgm:prSet presAssocID="{70DBA8D0-A0C7-4C38-BE4E-DD0B364A479E}" presName="txOne" presStyleLbl="node0" presStyleIdx="0" presStyleCnt="1" custScaleY="66042">
        <dgm:presLayoutVars>
          <dgm:chPref val="3"/>
        </dgm:presLayoutVars>
      </dgm:prSet>
      <dgm:spPr/>
    </dgm:pt>
    <dgm:pt modelId="{97D8FADD-9E4A-4D35-B6B6-492FA8FF9DA5}" type="pres">
      <dgm:prSet presAssocID="{70DBA8D0-A0C7-4C38-BE4E-DD0B364A479E}" presName="parTransOne" presStyleCnt="0"/>
      <dgm:spPr/>
    </dgm:pt>
    <dgm:pt modelId="{8EB3DB0B-B26C-4949-847D-95746673C2FF}" type="pres">
      <dgm:prSet presAssocID="{70DBA8D0-A0C7-4C38-BE4E-DD0B364A479E}" presName="horzOne" presStyleCnt="0"/>
      <dgm:spPr/>
    </dgm:pt>
    <dgm:pt modelId="{ACA8F731-220B-4CD3-8DDA-F5AA3617FC0F}" type="pres">
      <dgm:prSet presAssocID="{C92B7A1E-C0F1-431F-9125-D6074986DA93}" presName="vertTwo" presStyleCnt="0"/>
      <dgm:spPr/>
    </dgm:pt>
    <dgm:pt modelId="{3489D190-5B45-4898-8C53-1F6DD8EFE95F}" type="pres">
      <dgm:prSet presAssocID="{C92B7A1E-C0F1-431F-9125-D6074986DA93}" presName="txTwo" presStyleLbl="node2" presStyleIdx="0" presStyleCnt="3">
        <dgm:presLayoutVars>
          <dgm:chPref val="3"/>
        </dgm:presLayoutVars>
      </dgm:prSet>
      <dgm:spPr/>
    </dgm:pt>
    <dgm:pt modelId="{B21AF032-AF94-426A-B94E-2A40F23CFE00}" type="pres">
      <dgm:prSet presAssocID="{C92B7A1E-C0F1-431F-9125-D6074986DA93}" presName="horzTwo" presStyleCnt="0"/>
      <dgm:spPr/>
    </dgm:pt>
    <dgm:pt modelId="{65C2C9D7-3333-4E8A-A221-BF91851DF330}" type="pres">
      <dgm:prSet presAssocID="{668E6732-7586-440F-A502-1FFABDF072C9}" presName="sibSpaceTwo" presStyleCnt="0"/>
      <dgm:spPr/>
    </dgm:pt>
    <dgm:pt modelId="{B44B3C69-71BD-46EF-9FA7-BB20AC46D130}" type="pres">
      <dgm:prSet presAssocID="{E34E1626-BF64-48BB-86D2-2B1A1CCFE3C2}" presName="vertTwo" presStyleCnt="0"/>
      <dgm:spPr/>
    </dgm:pt>
    <dgm:pt modelId="{B1652760-007D-4C6D-AEF5-097F9BE613B2}" type="pres">
      <dgm:prSet presAssocID="{E34E1626-BF64-48BB-86D2-2B1A1CCFE3C2}" presName="txTwo" presStyleLbl="node2" presStyleIdx="1" presStyleCnt="3" custScaleX="108720" custScaleY="136245">
        <dgm:presLayoutVars>
          <dgm:chPref val="3"/>
        </dgm:presLayoutVars>
      </dgm:prSet>
      <dgm:spPr/>
    </dgm:pt>
    <dgm:pt modelId="{AD46827B-FEFA-46EB-AC67-670F0D08281A}" type="pres">
      <dgm:prSet presAssocID="{E34E1626-BF64-48BB-86D2-2B1A1CCFE3C2}" presName="horzTwo" presStyleCnt="0"/>
      <dgm:spPr/>
    </dgm:pt>
    <dgm:pt modelId="{AF439B8B-FA72-4D5B-AC87-16C53794B16C}" type="pres">
      <dgm:prSet presAssocID="{814DF802-1EE1-4E26-A856-DE33183354C8}" presName="sibSpaceTwo" presStyleCnt="0"/>
      <dgm:spPr/>
    </dgm:pt>
    <dgm:pt modelId="{91790F20-353D-4301-9C64-B7070BFD2596}" type="pres">
      <dgm:prSet presAssocID="{9990A45B-320C-4ED1-AB3B-C70CD4CEDC19}" presName="vertTwo" presStyleCnt="0"/>
      <dgm:spPr/>
    </dgm:pt>
    <dgm:pt modelId="{D00F4EE3-52C2-4D8B-A943-2E670A1998D3}" type="pres">
      <dgm:prSet presAssocID="{9990A45B-320C-4ED1-AB3B-C70CD4CEDC19}" presName="txTwo" presStyleLbl="node2" presStyleIdx="2" presStyleCnt="3">
        <dgm:presLayoutVars>
          <dgm:chPref val="3"/>
        </dgm:presLayoutVars>
      </dgm:prSet>
      <dgm:spPr/>
    </dgm:pt>
    <dgm:pt modelId="{C6D2414E-12B0-4BA9-AF3B-70ACB77936CF}" type="pres">
      <dgm:prSet presAssocID="{9990A45B-320C-4ED1-AB3B-C70CD4CEDC19}" presName="horzTwo" presStyleCnt="0"/>
      <dgm:spPr/>
    </dgm:pt>
  </dgm:ptLst>
  <dgm:cxnLst>
    <dgm:cxn modelId="{D3E87219-946E-4191-803D-DA539BA9ABFE}" srcId="{50C0E036-A710-48B0-8977-A6C1C5710989}" destId="{70DBA8D0-A0C7-4C38-BE4E-DD0B364A479E}" srcOrd="0" destOrd="0" parTransId="{167949BE-DE15-45FC-A67C-0D9CAEC4BDB8}" sibTransId="{2613C10E-E909-451A-BB39-58F105904F5D}"/>
    <dgm:cxn modelId="{FE68724F-2DD7-4B92-B102-6679A9AEB5C1}" type="presOf" srcId="{C92B7A1E-C0F1-431F-9125-D6074986DA93}" destId="{3489D190-5B45-4898-8C53-1F6DD8EFE95F}" srcOrd="0" destOrd="0" presId="urn:microsoft.com/office/officeart/2005/8/layout/hierarchy4"/>
    <dgm:cxn modelId="{CA584E9A-FE3A-4018-8C13-48AA218CD0B6}" srcId="{70DBA8D0-A0C7-4C38-BE4E-DD0B364A479E}" destId="{9990A45B-320C-4ED1-AB3B-C70CD4CEDC19}" srcOrd="2" destOrd="0" parTransId="{381A9C93-BEE5-4BB3-9212-8F032DA46E5E}" sibTransId="{4DE5F461-CFBB-4948-9DED-8BC095857931}"/>
    <dgm:cxn modelId="{652B719D-C3D7-4884-97D7-A7415CFC7F5F}" type="presOf" srcId="{50C0E036-A710-48B0-8977-A6C1C5710989}" destId="{1984E78A-9E81-4FB9-9719-D612673BC2D1}" srcOrd="0" destOrd="0" presId="urn:microsoft.com/office/officeart/2005/8/layout/hierarchy4"/>
    <dgm:cxn modelId="{A2A596A2-A5AE-4C1E-A438-DF02126788B1}" type="presOf" srcId="{E34E1626-BF64-48BB-86D2-2B1A1CCFE3C2}" destId="{B1652760-007D-4C6D-AEF5-097F9BE613B2}" srcOrd="0" destOrd="0" presId="urn:microsoft.com/office/officeart/2005/8/layout/hierarchy4"/>
    <dgm:cxn modelId="{7DA581AC-43B4-4F8F-B356-79175EA6BC0C}" srcId="{70DBA8D0-A0C7-4C38-BE4E-DD0B364A479E}" destId="{E34E1626-BF64-48BB-86D2-2B1A1CCFE3C2}" srcOrd="1" destOrd="0" parTransId="{B6F79C35-DE65-4DC6-8882-4E825A3957DC}" sibTransId="{814DF802-1EE1-4E26-A856-DE33183354C8}"/>
    <dgm:cxn modelId="{59EEB9B7-9786-44F7-A330-122F3C0097FD}" type="presOf" srcId="{9990A45B-320C-4ED1-AB3B-C70CD4CEDC19}" destId="{D00F4EE3-52C2-4D8B-A943-2E670A1998D3}" srcOrd="0" destOrd="0" presId="urn:microsoft.com/office/officeart/2005/8/layout/hierarchy4"/>
    <dgm:cxn modelId="{4B03B9EF-FAC7-4AC1-B42B-B629F8240D40}" srcId="{70DBA8D0-A0C7-4C38-BE4E-DD0B364A479E}" destId="{C92B7A1E-C0F1-431F-9125-D6074986DA93}" srcOrd="0" destOrd="0" parTransId="{C34C5CB0-BFF2-4559-AABD-BD54326F9D55}" sibTransId="{668E6732-7586-440F-A502-1FFABDF072C9}"/>
    <dgm:cxn modelId="{CCAEB5FF-F4F2-4C21-BF61-91A641103195}" type="presOf" srcId="{70DBA8D0-A0C7-4C38-BE4E-DD0B364A479E}" destId="{742FCF4E-8310-4F76-B477-ACA720207B4C}" srcOrd="0" destOrd="0" presId="urn:microsoft.com/office/officeart/2005/8/layout/hierarchy4"/>
    <dgm:cxn modelId="{A623E5BD-B87D-44CD-B405-28832C3D83E5}" type="presParOf" srcId="{1984E78A-9E81-4FB9-9719-D612673BC2D1}" destId="{5F5A3F95-5F24-454C-B15F-EED03F491477}" srcOrd="0" destOrd="0" presId="urn:microsoft.com/office/officeart/2005/8/layout/hierarchy4"/>
    <dgm:cxn modelId="{53B41128-EAFA-4179-AACD-DBA66EBABD3E}" type="presParOf" srcId="{5F5A3F95-5F24-454C-B15F-EED03F491477}" destId="{742FCF4E-8310-4F76-B477-ACA720207B4C}" srcOrd="0" destOrd="0" presId="urn:microsoft.com/office/officeart/2005/8/layout/hierarchy4"/>
    <dgm:cxn modelId="{C48214D2-2E9F-481D-B59A-CD144A5090A0}" type="presParOf" srcId="{5F5A3F95-5F24-454C-B15F-EED03F491477}" destId="{97D8FADD-9E4A-4D35-B6B6-492FA8FF9DA5}" srcOrd="1" destOrd="0" presId="urn:microsoft.com/office/officeart/2005/8/layout/hierarchy4"/>
    <dgm:cxn modelId="{0889B60B-2F54-4F58-9161-28C45C61FEC6}" type="presParOf" srcId="{5F5A3F95-5F24-454C-B15F-EED03F491477}" destId="{8EB3DB0B-B26C-4949-847D-95746673C2FF}" srcOrd="2" destOrd="0" presId="urn:microsoft.com/office/officeart/2005/8/layout/hierarchy4"/>
    <dgm:cxn modelId="{7A1DAE6F-7ACC-43D1-9C56-D9811ABD6206}" type="presParOf" srcId="{8EB3DB0B-B26C-4949-847D-95746673C2FF}" destId="{ACA8F731-220B-4CD3-8DDA-F5AA3617FC0F}" srcOrd="0" destOrd="0" presId="urn:microsoft.com/office/officeart/2005/8/layout/hierarchy4"/>
    <dgm:cxn modelId="{715FD8CD-63D0-4713-A87C-380DDB3B97E4}" type="presParOf" srcId="{ACA8F731-220B-4CD3-8DDA-F5AA3617FC0F}" destId="{3489D190-5B45-4898-8C53-1F6DD8EFE95F}" srcOrd="0" destOrd="0" presId="urn:microsoft.com/office/officeart/2005/8/layout/hierarchy4"/>
    <dgm:cxn modelId="{61208418-B729-4E30-8897-71BDDBFA3313}" type="presParOf" srcId="{ACA8F731-220B-4CD3-8DDA-F5AA3617FC0F}" destId="{B21AF032-AF94-426A-B94E-2A40F23CFE00}" srcOrd="1" destOrd="0" presId="urn:microsoft.com/office/officeart/2005/8/layout/hierarchy4"/>
    <dgm:cxn modelId="{FA667328-2A1A-49A3-B88C-3D0DB94B5B16}" type="presParOf" srcId="{8EB3DB0B-B26C-4949-847D-95746673C2FF}" destId="{65C2C9D7-3333-4E8A-A221-BF91851DF330}" srcOrd="1" destOrd="0" presId="urn:microsoft.com/office/officeart/2005/8/layout/hierarchy4"/>
    <dgm:cxn modelId="{971871D1-D43F-4E18-BF97-1047A9143934}" type="presParOf" srcId="{8EB3DB0B-B26C-4949-847D-95746673C2FF}" destId="{B44B3C69-71BD-46EF-9FA7-BB20AC46D130}" srcOrd="2" destOrd="0" presId="urn:microsoft.com/office/officeart/2005/8/layout/hierarchy4"/>
    <dgm:cxn modelId="{06775911-983D-4630-B248-78E3D933A40C}" type="presParOf" srcId="{B44B3C69-71BD-46EF-9FA7-BB20AC46D130}" destId="{B1652760-007D-4C6D-AEF5-097F9BE613B2}" srcOrd="0" destOrd="0" presId="urn:microsoft.com/office/officeart/2005/8/layout/hierarchy4"/>
    <dgm:cxn modelId="{08BAA9BF-EE0D-475D-BC64-6C15981221F6}" type="presParOf" srcId="{B44B3C69-71BD-46EF-9FA7-BB20AC46D130}" destId="{AD46827B-FEFA-46EB-AC67-670F0D08281A}" srcOrd="1" destOrd="0" presId="urn:microsoft.com/office/officeart/2005/8/layout/hierarchy4"/>
    <dgm:cxn modelId="{FA81A7EB-5C44-460F-8A56-C31578B859A4}" type="presParOf" srcId="{8EB3DB0B-B26C-4949-847D-95746673C2FF}" destId="{AF439B8B-FA72-4D5B-AC87-16C53794B16C}" srcOrd="3" destOrd="0" presId="urn:microsoft.com/office/officeart/2005/8/layout/hierarchy4"/>
    <dgm:cxn modelId="{825E0BCB-7F95-47B4-B4B8-9CC05EFC5985}" type="presParOf" srcId="{8EB3DB0B-B26C-4949-847D-95746673C2FF}" destId="{91790F20-353D-4301-9C64-B7070BFD2596}" srcOrd="4" destOrd="0" presId="urn:microsoft.com/office/officeart/2005/8/layout/hierarchy4"/>
    <dgm:cxn modelId="{42AD3667-F3E4-407F-96D2-2E8D49C4EC40}" type="presParOf" srcId="{91790F20-353D-4301-9C64-B7070BFD2596}" destId="{D00F4EE3-52C2-4D8B-A943-2E670A1998D3}" srcOrd="0" destOrd="0" presId="urn:microsoft.com/office/officeart/2005/8/layout/hierarchy4"/>
    <dgm:cxn modelId="{50B1D901-53D4-4BD3-A42F-0199BA889622}" type="presParOf" srcId="{91790F20-353D-4301-9C64-B7070BFD2596}" destId="{C6D2414E-12B0-4BA9-AF3B-70ACB77936C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C66388-94AC-4E46-B9C9-A4DFEC5981D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0887968-1DEA-4255-A720-DFC495AC544A}">
      <dgm:prSet custT="1"/>
      <dgm:spPr/>
      <dgm:t>
        <a:bodyPr/>
        <a:lstStyle/>
        <a:p>
          <a:r>
            <a:rPr lang="uk-UA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мусульманське право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155509-C70E-4516-9802-FEB52E4F7927}" type="parTrans" cxnId="{2DAE1D56-1434-449A-96EC-D64B4BC0E9B1}">
      <dgm:prSet/>
      <dgm:spPr/>
      <dgm:t>
        <a:bodyPr/>
        <a:lstStyle/>
        <a:p>
          <a:endParaRPr lang="ru-RU"/>
        </a:p>
      </dgm:t>
    </dgm:pt>
    <dgm:pt modelId="{394EB8F5-E9B1-46E1-828B-41A7F0F4BB15}" type="sibTrans" cxnId="{2DAE1D56-1434-449A-96EC-D64B4BC0E9B1}">
      <dgm:prSet/>
      <dgm:spPr/>
      <dgm:t>
        <a:bodyPr/>
        <a:lstStyle/>
        <a:p>
          <a:endParaRPr lang="ru-RU"/>
        </a:p>
      </dgm:t>
    </dgm:pt>
    <dgm:pt modelId="{1DA2CFEF-AC3C-4C13-BD2B-15B6C1991FD6}">
      <dgm:prSet custT="1"/>
      <dgm:spPr/>
      <dgm:t>
        <a:bodyPr/>
        <a:lstStyle/>
        <a:p>
          <a:r>
            <a:rPr lang="uk-UA" sz="3600">
              <a:latin typeface="Times New Roman" panose="02020603050405020304" pitchFamily="18" charset="0"/>
              <a:cs typeface="Times New Roman" panose="02020603050405020304" pitchFamily="18" charset="0"/>
            </a:rPr>
            <a:t>Коран</a:t>
          </a:r>
        </a:p>
      </dgm:t>
    </dgm:pt>
    <dgm:pt modelId="{D557AA5C-7136-4A81-AE0E-AF003F000EA6}" type="parTrans" cxnId="{6C7EA472-57E0-47BA-A7B9-3E5C35931141}">
      <dgm:prSet/>
      <dgm:spPr/>
      <dgm:t>
        <a:bodyPr/>
        <a:lstStyle/>
        <a:p>
          <a:endParaRPr lang="uk-UA"/>
        </a:p>
      </dgm:t>
    </dgm:pt>
    <dgm:pt modelId="{EC6C2152-5EE6-4AEF-BCF1-EB6F43D239AB}" type="sibTrans" cxnId="{6C7EA472-57E0-47BA-A7B9-3E5C35931141}">
      <dgm:prSet/>
      <dgm:spPr/>
      <dgm:t>
        <a:bodyPr/>
        <a:lstStyle/>
        <a:p>
          <a:endParaRPr lang="uk-UA"/>
        </a:p>
      </dgm:t>
    </dgm:pt>
    <dgm:pt modelId="{187B5635-6D07-45ED-B0A5-593575B662F1}">
      <dgm:prSet custT="1"/>
      <dgm:spPr/>
      <dgm:t>
        <a:bodyPr/>
        <a:lstStyle/>
        <a:p>
          <a:r>
            <a:rPr lang="uk-UA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Сунна</a:t>
          </a:r>
          <a:endParaRPr lang="uk-UA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B14C08-233D-4B15-9837-F62ED6ED1ACF}" type="parTrans" cxnId="{EAAA8F00-D4C6-485C-AEF4-DE54BE8FE15C}">
      <dgm:prSet/>
      <dgm:spPr/>
      <dgm:t>
        <a:bodyPr/>
        <a:lstStyle/>
        <a:p>
          <a:endParaRPr lang="uk-UA"/>
        </a:p>
      </dgm:t>
    </dgm:pt>
    <dgm:pt modelId="{5915016C-8C68-49F8-B12E-7816263F3929}" type="sibTrans" cxnId="{EAAA8F00-D4C6-485C-AEF4-DE54BE8FE15C}">
      <dgm:prSet/>
      <dgm:spPr/>
      <dgm:t>
        <a:bodyPr/>
        <a:lstStyle/>
        <a:p>
          <a:endParaRPr lang="uk-UA"/>
        </a:p>
      </dgm:t>
    </dgm:pt>
    <dgm:pt modelId="{504E4DA3-CE38-449D-B0D5-10D648C25D95}">
      <dgm:prSet custT="1"/>
      <dgm:spPr/>
      <dgm:t>
        <a:bodyPr/>
        <a:lstStyle/>
        <a:p>
          <a:r>
            <a:rPr lang="uk-UA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Іджма</a:t>
          </a:r>
          <a:endParaRPr lang="uk-UA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D4068E-CCF0-40D6-91C2-5290D58F98B2}" type="parTrans" cxnId="{30FF87FF-0C41-4D32-A06D-8C5A60FB182B}">
      <dgm:prSet/>
      <dgm:spPr/>
      <dgm:t>
        <a:bodyPr/>
        <a:lstStyle/>
        <a:p>
          <a:endParaRPr lang="uk-UA"/>
        </a:p>
      </dgm:t>
    </dgm:pt>
    <dgm:pt modelId="{1A86256F-24D0-4B87-8B6C-C068B7E42C00}" type="sibTrans" cxnId="{30FF87FF-0C41-4D32-A06D-8C5A60FB182B}">
      <dgm:prSet/>
      <dgm:spPr/>
      <dgm:t>
        <a:bodyPr/>
        <a:lstStyle/>
        <a:p>
          <a:endParaRPr lang="uk-UA"/>
        </a:p>
      </dgm:t>
    </dgm:pt>
    <dgm:pt modelId="{F728FA65-1829-41FF-B1F2-3D9B0086A5EC}">
      <dgm:prSet custT="1"/>
      <dgm:spPr/>
      <dgm:t>
        <a:bodyPr/>
        <a:lstStyle/>
        <a:p>
          <a:r>
            <a:rPr lang="uk-UA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Кияс</a:t>
          </a:r>
          <a:endParaRPr lang="uk-UA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DF1CB0-E00D-413D-8DAD-BBE4DD6D55D7}" type="parTrans" cxnId="{2A891C81-FFEB-4F72-9C6C-58CF0B3053E2}">
      <dgm:prSet/>
      <dgm:spPr/>
      <dgm:t>
        <a:bodyPr/>
        <a:lstStyle/>
        <a:p>
          <a:endParaRPr lang="uk-UA"/>
        </a:p>
      </dgm:t>
    </dgm:pt>
    <dgm:pt modelId="{6A280FF3-795E-43EE-8966-D8A877131FE3}" type="sibTrans" cxnId="{2A891C81-FFEB-4F72-9C6C-58CF0B3053E2}">
      <dgm:prSet/>
      <dgm:spPr/>
      <dgm:t>
        <a:bodyPr/>
        <a:lstStyle/>
        <a:p>
          <a:endParaRPr lang="uk-UA"/>
        </a:p>
      </dgm:t>
    </dgm:pt>
    <dgm:pt modelId="{0B071AC8-67B5-4A35-8CA2-11BC9C446136}">
      <dgm:prSet custT="1"/>
      <dgm:spPr/>
      <dgm:t>
        <a:bodyPr/>
        <a:lstStyle/>
        <a:p>
          <a:r>
            <a:rPr lang="uk-UA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далекосхідне право</a:t>
          </a:r>
        </a:p>
      </dgm:t>
    </dgm:pt>
    <dgm:pt modelId="{E0A9BDB0-F9C2-4BB6-8EB2-AA2D547990BB}" type="parTrans" cxnId="{A78D9A69-57B3-4A4D-B325-EF823F71E4FA}">
      <dgm:prSet/>
      <dgm:spPr/>
      <dgm:t>
        <a:bodyPr/>
        <a:lstStyle/>
        <a:p>
          <a:endParaRPr lang="uk-UA"/>
        </a:p>
      </dgm:t>
    </dgm:pt>
    <dgm:pt modelId="{35170DFB-E370-41D9-9E90-60EE9F41904A}" type="sibTrans" cxnId="{A78D9A69-57B3-4A4D-B325-EF823F71E4FA}">
      <dgm:prSet/>
      <dgm:spPr/>
      <dgm:t>
        <a:bodyPr/>
        <a:lstStyle/>
        <a:p>
          <a:endParaRPr lang="uk-UA"/>
        </a:p>
      </dgm:t>
    </dgm:pt>
    <dgm:pt modelId="{707E08B5-1F2D-4438-B193-C2F3870D43F7}">
      <dgm:prSet custT="1"/>
      <dgm:spPr/>
      <dgm:t>
        <a:bodyPr/>
        <a:lstStyle/>
        <a:p>
          <a:r>
            <a:rPr lang="uk-UA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африканське звичаєве право</a:t>
          </a:r>
        </a:p>
      </dgm:t>
    </dgm:pt>
    <dgm:pt modelId="{804C4A0D-1ABF-46EC-8B16-0B089239BE8C}" type="parTrans" cxnId="{34921B74-61D7-48B9-9750-37C86B5C732C}">
      <dgm:prSet/>
      <dgm:spPr/>
      <dgm:t>
        <a:bodyPr/>
        <a:lstStyle/>
        <a:p>
          <a:endParaRPr lang="uk-UA"/>
        </a:p>
      </dgm:t>
    </dgm:pt>
    <dgm:pt modelId="{6C37A5DF-194E-40C9-8E38-1EBD89F02912}" type="sibTrans" cxnId="{34921B74-61D7-48B9-9750-37C86B5C732C}">
      <dgm:prSet/>
      <dgm:spPr/>
      <dgm:t>
        <a:bodyPr/>
        <a:lstStyle/>
        <a:p>
          <a:endParaRPr lang="uk-UA"/>
        </a:p>
      </dgm:t>
    </dgm:pt>
    <dgm:pt modelId="{368D098D-5AD8-4004-9E0D-A2E996FD73C7}" type="pres">
      <dgm:prSet presAssocID="{E7C66388-94AC-4E46-B9C9-A4DFEC5981D8}" presName="diagram" presStyleCnt="0">
        <dgm:presLayoutVars>
          <dgm:dir/>
          <dgm:resizeHandles val="exact"/>
        </dgm:presLayoutVars>
      </dgm:prSet>
      <dgm:spPr/>
    </dgm:pt>
    <dgm:pt modelId="{FCD46459-4998-4CA7-AE48-36B5BC61A28B}" type="pres">
      <dgm:prSet presAssocID="{C0887968-1DEA-4255-A720-DFC495AC544A}" presName="node" presStyleLbl="node1" presStyleIdx="0" presStyleCnt="7" custScaleX="123507">
        <dgm:presLayoutVars>
          <dgm:bulletEnabled val="1"/>
        </dgm:presLayoutVars>
      </dgm:prSet>
      <dgm:spPr/>
    </dgm:pt>
    <dgm:pt modelId="{E20B2D9F-C542-4FBC-9585-371D761BEAE6}" type="pres">
      <dgm:prSet presAssocID="{394EB8F5-E9B1-46E1-828B-41A7F0F4BB15}" presName="sibTrans" presStyleCnt="0"/>
      <dgm:spPr/>
    </dgm:pt>
    <dgm:pt modelId="{1971F095-7937-4460-9E28-6065443BD7BA}" type="pres">
      <dgm:prSet presAssocID="{1DA2CFEF-AC3C-4C13-BD2B-15B6C1991FD6}" presName="node" presStyleLbl="node1" presStyleIdx="1" presStyleCnt="7">
        <dgm:presLayoutVars>
          <dgm:bulletEnabled val="1"/>
        </dgm:presLayoutVars>
      </dgm:prSet>
      <dgm:spPr/>
    </dgm:pt>
    <dgm:pt modelId="{8608CE9C-F369-4486-B3BC-11A5B8D018BF}" type="pres">
      <dgm:prSet presAssocID="{EC6C2152-5EE6-4AEF-BCF1-EB6F43D239AB}" presName="sibTrans" presStyleCnt="0"/>
      <dgm:spPr/>
    </dgm:pt>
    <dgm:pt modelId="{55CDBFEC-B038-4C6A-972B-88497A644DCA}" type="pres">
      <dgm:prSet presAssocID="{187B5635-6D07-45ED-B0A5-593575B662F1}" presName="node" presStyleLbl="node1" presStyleIdx="2" presStyleCnt="7">
        <dgm:presLayoutVars>
          <dgm:bulletEnabled val="1"/>
        </dgm:presLayoutVars>
      </dgm:prSet>
      <dgm:spPr/>
    </dgm:pt>
    <dgm:pt modelId="{014C7317-8D1B-4053-AAFA-D29A9D17AA2C}" type="pres">
      <dgm:prSet presAssocID="{5915016C-8C68-49F8-B12E-7816263F3929}" presName="sibTrans" presStyleCnt="0"/>
      <dgm:spPr/>
    </dgm:pt>
    <dgm:pt modelId="{6361F571-6CBE-4CFB-9A97-4CCA02755A56}" type="pres">
      <dgm:prSet presAssocID="{504E4DA3-CE38-449D-B0D5-10D648C25D95}" presName="node" presStyleLbl="node1" presStyleIdx="3" presStyleCnt="7" custScaleX="75761">
        <dgm:presLayoutVars>
          <dgm:bulletEnabled val="1"/>
        </dgm:presLayoutVars>
      </dgm:prSet>
      <dgm:spPr/>
    </dgm:pt>
    <dgm:pt modelId="{FB45054A-6960-40D4-8BEF-063D25946347}" type="pres">
      <dgm:prSet presAssocID="{1A86256F-24D0-4B87-8B6C-C068B7E42C00}" presName="sibTrans" presStyleCnt="0"/>
      <dgm:spPr/>
    </dgm:pt>
    <dgm:pt modelId="{61EBE562-6AFF-49BF-8345-1F9F64B7C039}" type="pres">
      <dgm:prSet presAssocID="{F728FA65-1829-41FF-B1F2-3D9B0086A5EC}" presName="node" presStyleLbl="node1" presStyleIdx="4" presStyleCnt="7" custScaleX="70877">
        <dgm:presLayoutVars>
          <dgm:bulletEnabled val="1"/>
        </dgm:presLayoutVars>
      </dgm:prSet>
      <dgm:spPr/>
    </dgm:pt>
    <dgm:pt modelId="{6010271C-2216-4374-AADF-D02CF642AB2B}" type="pres">
      <dgm:prSet presAssocID="{6A280FF3-795E-43EE-8966-D8A877131FE3}" presName="sibTrans" presStyleCnt="0"/>
      <dgm:spPr/>
    </dgm:pt>
    <dgm:pt modelId="{5E579F03-0D2A-4C40-9CB5-C51E8A08B534}" type="pres">
      <dgm:prSet presAssocID="{0B071AC8-67B5-4A35-8CA2-11BC9C446136}" presName="node" presStyleLbl="node1" presStyleIdx="5" presStyleCnt="7" custScaleX="110340">
        <dgm:presLayoutVars>
          <dgm:bulletEnabled val="1"/>
        </dgm:presLayoutVars>
      </dgm:prSet>
      <dgm:spPr/>
    </dgm:pt>
    <dgm:pt modelId="{B238D7EC-89F2-4783-BECC-C2F50787EA9A}" type="pres">
      <dgm:prSet presAssocID="{35170DFB-E370-41D9-9E90-60EE9F41904A}" presName="sibTrans" presStyleCnt="0"/>
      <dgm:spPr/>
    </dgm:pt>
    <dgm:pt modelId="{E65E6B8A-4298-49E1-B684-669276FCADA2}" type="pres">
      <dgm:prSet presAssocID="{707E08B5-1F2D-4438-B193-C2F3870D43F7}" presName="node" presStyleLbl="node1" presStyleIdx="6" presStyleCnt="7" custScaleX="113164">
        <dgm:presLayoutVars>
          <dgm:bulletEnabled val="1"/>
        </dgm:presLayoutVars>
      </dgm:prSet>
      <dgm:spPr/>
    </dgm:pt>
  </dgm:ptLst>
  <dgm:cxnLst>
    <dgm:cxn modelId="{EAAA8F00-D4C6-485C-AEF4-DE54BE8FE15C}" srcId="{E7C66388-94AC-4E46-B9C9-A4DFEC5981D8}" destId="{187B5635-6D07-45ED-B0A5-593575B662F1}" srcOrd="2" destOrd="0" parTransId="{FAB14C08-233D-4B15-9837-F62ED6ED1ACF}" sibTransId="{5915016C-8C68-49F8-B12E-7816263F3929}"/>
    <dgm:cxn modelId="{93D45314-325A-41CB-89DC-946906946237}" type="presOf" srcId="{187B5635-6D07-45ED-B0A5-593575B662F1}" destId="{55CDBFEC-B038-4C6A-972B-88497A644DCA}" srcOrd="0" destOrd="0" presId="urn:microsoft.com/office/officeart/2005/8/layout/default"/>
    <dgm:cxn modelId="{581DB114-88D5-4E0C-B805-CD47769A1115}" type="presOf" srcId="{1DA2CFEF-AC3C-4C13-BD2B-15B6C1991FD6}" destId="{1971F095-7937-4460-9E28-6065443BD7BA}" srcOrd="0" destOrd="0" presId="urn:microsoft.com/office/officeart/2005/8/layout/default"/>
    <dgm:cxn modelId="{59CDF163-1272-4302-819F-37832B730F91}" type="presOf" srcId="{0B071AC8-67B5-4A35-8CA2-11BC9C446136}" destId="{5E579F03-0D2A-4C40-9CB5-C51E8A08B534}" srcOrd="0" destOrd="0" presId="urn:microsoft.com/office/officeart/2005/8/layout/default"/>
    <dgm:cxn modelId="{A78D9A69-57B3-4A4D-B325-EF823F71E4FA}" srcId="{E7C66388-94AC-4E46-B9C9-A4DFEC5981D8}" destId="{0B071AC8-67B5-4A35-8CA2-11BC9C446136}" srcOrd="5" destOrd="0" parTransId="{E0A9BDB0-F9C2-4BB6-8EB2-AA2D547990BB}" sibTransId="{35170DFB-E370-41D9-9E90-60EE9F41904A}"/>
    <dgm:cxn modelId="{0C95336C-C8E7-4396-A7B9-3CA5D1BEC3D6}" type="presOf" srcId="{504E4DA3-CE38-449D-B0D5-10D648C25D95}" destId="{6361F571-6CBE-4CFB-9A97-4CCA02755A56}" srcOrd="0" destOrd="0" presId="urn:microsoft.com/office/officeart/2005/8/layout/default"/>
    <dgm:cxn modelId="{6C7EA472-57E0-47BA-A7B9-3E5C35931141}" srcId="{E7C66388-94AC-4E46-B9C9-A4DFEC5981D8}" destId="{1DA2CFEF-AC3C-4C13-BD2B-15B6C1991FD6}" srcOrd="1" destOrd="0" parTransId="{D557AA5C-7136-4A81-AE0E-AF003F000EA6}" sibTransId="{EC6C2152-5EE6-4AEF-BCF1-EB6F43D239AB}"/>
    <dgm:cxn modelId="{34921B74-61D7-48B9-9750-37C86B5C732C}" srcId="{E7C66388-94AC-4E46-B9C9-A4DFEC5981D8}" destId="{707E08B5-1F2D-4438-B193-C2F3870D43F7}" srcOrd="6" destOrd="0" parTransId="{804C4A0D-1ABF-46EC-8B16-0B089239BE8C}" sibTransId="{6C37A5DF-194E-40C9-8E38-1EBD89F02912}"/>
    <dgm:cxn modelId="{2DAE1D56-1434-449A-96EC-D64B4BC0E9B1}" srcId="{E7C66388-94AC-4E46-B9C9-A4DFEC5981D8}" destId="{C0887968-1DEA-4255-A720-DFC495AC544A}" srcOrd="0" destOrd="0" parTransId="{B8155509-C70E-4516-9802-FEB52E4F7927}" sibTransId="{394EB8F5-E9B1-46E1-828B-41A7F0F4BB15}"/>
    <dgm:cxn modelId="{2A891C81-FFEB-4F72-9C6C-58CF0B3053E2}" srcId="{E7C66388-94AC-4E46-B9C9-A4DFEC5981D8}" destId="{F728FA65-1829-41FF-B1F2-3D9B0086A5EC}" srcOrd="4" destOrd="0" parTransId="{E0DF1CB0-E00D-413D-8DAD-BBE4DD6D55D7}" sibTransId="{6A280FF3-795E-43EE-8966-D8A877131FE3}"/>
    <dgm:cxn modelId="{D43D0A88-7516-4FEF-AF6E-CB99D0EB2C1E}" type="presOf" srcId="{E7C66388-94AC-4E46-B9C9-A4DFEC5981D8}" destId="{368D098D-5AD8-4004-9E0D-A2E996FD73C7}" srcOrd="0" destOrd="0" presId="urn:microsoft.com/office/officeart/2005/8/layout/default"/>
    <dgm:cxn modelId="{5D5261EA-62AE-4186-8115-034FA681CC0B}" type="presOf" srcId="{707E08B5-1F2D-4438-B193-C2F3870D43F7}" destId="{E65E6B8A-4298-49E1-B684-669276FCADA2}" srcOrd="0" destOrd="0" presId="urn:microsoft.com/office/officeart/2005/8/layout/default"/>
    <dgm:cxn modelId="{46755FF0-4985-4E80-BC4B-9304DCEE75C5}" type="presOf" srcId="{F728FA65-1829-41FF-B1F2-3D9B0086A5EC}" destId="{61EBE562-6AFF-49BF-8345-1F9F64B7C039}" srcOrd="0" destOrd="0" presId="urn:microsoft.com/office/officeart/2005/8/layout/default"/>
    <dgm:cxn modelId="{5BBA43FF-400F-49F6-A4DC-4863B06C2054}" type="presOf" srcId="{C0887968-1DEA-4255-A720-DFC495AC544A}" destId="{FCD46459-4998-4CA7-AE48-36B5BC61A28B}" srcOrd="0" destOrd="0" presId="urn:microsoft.com/office/officeart/2005/8/layout/default"/>
    <dgm:cxn modelId="{30FF87FF-0C41-4D32-A06D-8C5A60FB182B}" srcId="{E7C66388-94AC-4E46-B9C9-A4DFEC5981D8}" destId="{504E4DA3-CE38-449D-B0D5-10D648C25D95}" srcOrd="3" destOrd="0" parTransId="{AED4068E-CCF0-40D6-91C2-5290D58F98B2}" sibTransId="{1A86256F-24D0-4B87-8B6C-C068B7E42C00}"/>
    <dgm:cxn modelId="{8B3D22C0-70D7-47E9-A3E7-18564F210FCB}" type="presParOf" srcId="{368D098D-5AD8-4004-9E0D-A2E996FD73C7}" destId="{FCD46459-4998-4CA7-AE48-36B5BC61A28B}" srcOrd="0" destOrd="0" presId="urn:microsoft.com/office/officeart/2005/8/layout/default"/>
    <dgm:cxn modelId="{CABAB1B9-E8D7-4B3D-AEF5-A9F7D3BE8BF6}" type="presParOf" srcId="{368D098D-5AD8-4004-9E0D-A2E996FD73C7}" destId="{E20B2D9F-C542-4FBC-9585-371D761BEAE6}" srcOrd="1" destOrd="0" presId="urn:microsoft.com/office/officeart/2005/8/layout/default"/>
    <dgm:cxn modelId="{2CD3727E-375A-4296-9782-00FDD537DA70}" type="presParOf" srcId="{368D098D-5AD8-4004-9E0D-A2E996FD73C7}" destId="{1971F095-7937-4460-9E28-6065443BD7BA}" srcOrd="2" destOrd="0" presId="urn:microsoft.com/office/officeart/2005/8/layout/default"/>
    <dgm:cxn modelId="{158CEE64-EA93-4021-93ED-5043AD6DB110}" type="presParOf" srcId="{368D098D-5AD8-4004-9E0D-A2E996FD73C7}" destId="{8608CE9C-F369-4486-B3BC-11A5B8D018BF}" srcOrd="3" destOrd="0" presId="urn:microsoft.com/office/officeart/2005/8/layout/default"/>
    <dgm:cxn modelId="{8CB66C61-D99E-477D-BEE2-84CF1D79336D}" type="presParOf" srcId="{368D098D-5AD8-4004-9E0D-A2E996FD73C7}" destId="{55CDBFEC-B038-4C6A-972B-88497A644DCA}" srcOrd="4" destOrd="0" presId="urn:microsoft.com/office/officeart/2005/8/layout/default"/>
    <dgm:cxn modelId="{CB96DFAA-D0AA-4378-85AC-293DBE871835}" type="presParOf" srcId="{368D098D-5AD8-4004-9E0D-A2E996FD73C7}" destId="{014C7317-8D1B-4053-AAFA-D29A9D17AA2C}" srcOrd="5" destOrd="0" presId="urn:microsoft.com/office/officeart/2005/8/layout/default"/>
    <dgm:cxn modelId="{7EEB3998-B1D4-4D0A-BBDA-2DE81A4BED45}" type="presParOf" srcId="{368D098D-5AD8-4004-9E0D-A2E996FD73C7}" destId="{6361F571-6CBE-4CFB-9A97-4CCA02755A56}" srcOrd="6" destOrd="0" presId="urn:microsoft.com/office/officeart/2005/8/layout/default"/>
    <dgm:cxn modelId="{419ED1E3-B7C0-4510-8A51-092D6FC9466F}" type="presParOf" srcId="{368D098D-5AD8-4004-9E0D-A2E996FD73C7}" destId="{FB45054A-6960-40D4-8BEF-063D25946347}" srcOrd="7" destOrd="0" presId="urn:microsoft.com/office/officeart/2005/8/layout/default"/>
    <dgm:cxn modelId="{B19B8E11-4D00-4BF8-9D4F-905C969F0A98}" type="presParOf" srcId="{368D098D-5AD8-4004-9E0D-A2E996FD73C7}" destId="{61EBE562-6AFF-49BF-8345-1F9F64B7C039}" srcOrd="8" destOrd="0" presId="urn:microsoft.com/office/officeart/2005/8/layout/default"/>
    <dgm:cxn modelId="{A8C6B573-289B-44C1-87A5-EF0917BB1E70}" type="presParOf" srcId="{368D098D-5AD8-4004-9E0D-A2E996FD73C7}" destId="{6010271C-2216-4374-AADF-D02CF642AB2B}" srcOrd="9" destOrd="0" presId="urn:microsoft.com/office/officeart/2005/8/layout/default"/>
    <dgm:cxn modelId="{992D2A95-6A29-4324-82E2-E0672CA5351F}" type="presParOf" srcId="{368D098D-5AD8-4004-9E0D-A2E996FD73C7}" destId="{5E579F03-0D2A-4C40-9CB5-C51E8A08B534}" srcOrd="10" destOrd="0" presId="urn:microsoft.com/office/officeart/2005/8/layout/default"/>
    <dgm:cxn modelId="{2420C990-9CC5-499E-B547-4640D0B9F6BC}" type="presParOf" srcId="{368D098D-5AD8-4004-9E0D-A2E996FD73C7}" destId="{B238D7EC-89F2-4783-BECC-C2F50787EA9A}" srcOrd="11" destOrd="0" presId="urn:microsoft.com/office/officeart/2005/8/layout/default"/>
    <dgm:cxn modelId="{02CD6905-8B55-438B-9C07-26A72C721539}" type="presParOf" srcId="{368D098D-5AD8-4004-9E0D-A2E996FD73C7}" destId="{E65E6B8A-4298-49E1-B684-669276FCADA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82CD5CB-C04F-44C5-8496-5ABFB6455CA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5B2A793-D3E9-42EA-877B-1D0FB1C392BE}">
      <dgm:prSet phldrT="[Текст]" custT="1"/>
      <dgm:spPr/>
      <dgm:t>
        <a:bodyPr/>
        <a:lstStyle/>
        <a:p>
          <a:r>
            <a:rPr lang="uk-UA" sz="2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Сучасні тенденції розвитку права </a:t>
          </a:r>
          <a:r>
            <a:rPr lang="uk-UA" sz="2600" b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африканських країн</a:t>
          </a:r>
          <a:endParaRPr lang="uk-UA" sz="2600" b="1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83DC1A-140D-4C0C-B55E-01621A96BE22}" type="parTrans" cxnId="{5D8B6322-2BE6-4D17-A907-8B459D36F82A}">
      <dgm:prSet/>
      <dgm:spPr/>
      <dgm:t>
        <a:bodyPr/>
        <a:lstStyle/>
        <a:p>
          <a:endParaRPr lang="uk-UA"/>
        </a:p>
      </dgm:t>
    </dgm:pt>
    <dgm:pt modelId="{CDDB0EE0-9999-4172-B716-9CB9356E86C3}" type="sibTrans" cxnId="{5D8B6322-2BE6-4D17-A907-8B459D36F82A}">
      <dgm:prSet/>
      <dgm:spPr/>
      <dgm:t>
        <a:bodyPr/>
        <a:lstStyle/>
        <a:p>
          <a:endParaRPr lang="uk-UA"/>
        </a:p>
      </dgm:t>
    </dgm:pt>
    <dgm:pt modelId="{DFB66FAC-E4E2-4F81-BACE-5A7CBB38CE39}">
      <dgm:prSet custT="1"/>
      <dgm:spPr/>
      <dgm:t>
        <a:bodyPr/>
        <a:lstStyle/>
        <a:p>
          <a:r>
            <a:rPr lang="uk-UA" sz="2000" b="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уніфікації звичаєвого права та відмова від роздробленості права</a:t>
          </a:r>
        </a:p>
      </dgm:t>
    </dgm:pt>
    <dgm:pt modelId="{C8BE38DD-C7D7-4C55-8E0E-AEF5B6DD3627}" type="parTrans" cxnId="{78B43219-B56A-434C-8721-09DC0C7130EE}">
      <dgm:prSet/>
      <dgm:spPr/>
      <dgm:t>
        <a:bodyPr/>
        <a:lstStyle/>
        <a:p>
          <a:endParaRPr lang="uk-UA"/>
        </a:p>
      </dgm:t>
    </dgm:pt>
    <dgm:pt modelId="{1D0D6212-522C-4760-986E-D06089ED6119}" type="sibTrans" cxnId="{78B43219-B56A-434C-8721-09DC0C7130EE}">
      <dgm:prSet/>
      <dgm:spPr/>
      <dgm:t>
        <a:bodyPr/>
        <a:lstStyle/>
        <a:p>
          <a:endParaRPr lang="uk-UA"/>
        </a:p>
      </dgm:t>
    </dgm:pt>
    <dgm:pt modelId="{B077D7F2-5EA3-4377-8B85-DC2660091696}">
      <dgm:prSet custT="1"/>
      <dgm:spPr/>
      <dgm:t>
        <a:bodyPr/>
        <a:lstStyle/>
        <a:p>
          <a:r>
            <a:rPr lang="uk-UA" sz="2000" b="0" dirty="0">
              <a:latin typeface="Times New Roman" panose="02020603050405020304" pitchFamily="18" charset="0"/>
              <a:cs typeface="Times New Roman" panose="02020603050405020304" pitchFamily="18" charset="0"/>
            </a:rPr>
            <a:t>включення чинних звичаїв до галузевих кодексів та інших нормативних актів</a:t>
          </a:r>
        </a:p>
      </dgm:t>
    </dgm:pt>
    <dgm:pt modelId="{3F98CD10-99B8-4C7E-8A73-CEB7BDA63860}" type="parTrans" cxnId="{F4146B1D-ECCE-4332-A9D0-E5BB7ED93E51}">
      <dgm:prSet/>
      <dgm:spPr/>
      <dgm:t>
        <a:bodyPr/>
        <a:lstStyle/>
        <a:p>
          <a:endParaRPr lang="uk-UA"/>
        </a:p>
      </dgm:t>
    </dgm:pt>
    <dgm:pt modelId="{DEEBB624-F060-4C7C-BC25-702B6916F5B5}" type="sibTrans" cxnId="{F4146B1D-ECCE-4332-A9D0-E5BB7ED93E51}">
      <dgm:prSet/>
      <dgm:spPr/>
      <dgm:t>
        <a:bodyPr/>
        <a:lstStyle/>
        <a:p>
          <a:endParaRPr lang="uk-UA"/>
        </a:p>
      </dgm:t>
    </dgm:pt>
    <dgm:pt modelId="{EC849818-F847-47E5-875E-5D24759A8CA5}">
      <dgm:prSet custT="1"/>
      <dgm:spPr/>
      <dgm:t>
        <a:bodyPr/>
        <a:lstStyle/>
        <a:p>
          <a:r>
            <a:rPr lang="uk-UA" sz="2000" b="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законодавчої діяльності</a:t>
          </a:r>
        </a:p>
      </dgm:t>
    </dgm:pt>
    <dgm:pt modelId="{B10DDDB5-D19D-4F62-9778-3C7906643F95}" type="parTrans" cxnId="{35B6D09A-F984-4145-B3B9-D73538856A41}">
      <dgm:prSet/>
      <dgm:spPr/>
      <dgm:t>
        <a:bodyPr/>
        <a:lstStyle/>
        <a:p>
          <a:endParaRPr lang="uk-UA"/>
        </a:p>
      </dgm:t>
    </dgm:pt>
    <dgm:pt modelId="{5B546137-4AD9-4CCA-A006-A47874828505}" type="sibTrans" cxnId="{35B6D09A-F984-4145-B3B9-D73538856A41}">
      <dgm:prSet/>
      <dgm:spPr/>
      <dgm:t>
        <a:bodyPr/>
        <a:lstStyle/>
        <a:p>
          <a:endParaRPr lang="uk-UA"/>
        </a:p>
      </dgm:t>
    </dgm:pt>
    <dgm:pt modelId="{285610D3-80BD-4F84-9A7F-48B3A1DF8D84}">
      <dgm:prSet custT="1"/>
      <dgm:spPr/>
      <dgm:t>
        <a:bodyPr/>
        <a:lstStyle/>
        <a:p>
          <a:r>
            <a:rPr lang="uk-UA" sz="2000" b="0" dirty="0">
              <a:latin typeface="Times New Roman" panose="02020603050405020304" pitchFamily="18" charset="0"/>
              <a:cs typeface="Times New Roman" panose="02020603050405020304" pitchFamily="18" charset="0"/>
            </a:rPr>
            <a:t>запозичення норм зобов’язального, торгового, адміністративного, кримінального та інших галузей права від колишніх метрополій при розробці національних кодексів</a:t>
          </a:r>
        </a:p>
      </dgm:t>
    </dgm:pt>
    <dgm:pt modelId="{930BCB49-2036-4E9C-82A5-6BFCE5BD47E5}" type="parTrans" cxnId="{94062A9B-A9C1-4EB7-BB9A-56FB6314FDB0}">
      <dgm:prSet/>
      <dgm:spPr/>
      <dgm:t>
        <a:bodyPr/>
        <a:lstStyle/>
        <a:p>
          <a:endParaRPr lang="uk-UA"/>
        </a:p>
      </dgm:t>
    </dgm:pt>
    <dgm:pt modelId="{EF0ADD47-CFA4-4006-9F85-3DB6A6A62DDB}" type="sibTrans" cxnId="{94062A9B-A9C1-4EB7-BB9A-56FB6314FDB0}">
      <dgm:prSet/>
      <dgm:spPr/>
      <dgm:t>
        <a:bodyPr/>
        <a:lstStyle/>
        <a:p>
          <a:endParaRPr lang="uk-UA"/>
        </a:p>
      </dgm:t>
    </dgm:pt>
    <dgm:pt modelId="{20E79A84-84ED-4EAE-BB67-E174A3330841}">
      <dgm:prSet custT="1"/>
      <dgm:spPr/>
      <dgm:t>
        <a:bodyPr/>
        <a:lstStyle/>
        <a:p>
          <a:r>
            <a:rPr lang="uk-UA" sz="2000" b="0" dirty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</a:t>
          </a:r>
          <a:r>
            <a:rPr lang="uk-UA" sz="20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загальнотериторіального</a:t>
          </a:r>
          <a:r>
            <a:rPr lang="uk-UA" sz="2000" b="0" dirty="0">
              <a:latin typeface="Times New Roman" panose="02020603050405020304" pitchFamily="18" charset="0"/>
              <a:cs typeface="Times New Roman" panose="02020603050405020304" pitchFamily="18" charset="0"/>
            </a:rPr>
            <a:t> права, створення єдиної національної правової системи в межах своєї території стало можливим і необхідним в умовах деколонізації країн Африки та Мадагаскару</a:t>
          </a:r>
        </a:p>
      </dgm:t>
    </dgm:pt>
    <dgm:pt modelId="{A045F9C6-CCE0-4F08-BB54-F72E7330568F}" type="parTrans" cxnId="{7899B106-5CE8-4EB6-AE81-104BE3CCFFED}">
      <dgm:prSet/>
      <dgm:spPr/>
      <dgm:t>
        <a:bodyPr/>
        <a:lstStyle/>
        <a:p>
          <a:endParaRPr lang="uk-UA"/>
        </a:p>
      </dgm:t>
    </dgm:pt>
    <dgm:pt modelId="{952C1BE0-6E55-4A0B-9A1C-2DF96B41F1F2}" type="sibTrans" cxnId="{7899B106-5CE8-4EB6-AE81-104BE3CCFFED}">
      <dgm:prSet/>
      <dgm:spPr/>
      <dgm:t>
        <a:bodyPr/>
        <a:lstStyle/>
        <a:p>
          <a:endParaRPr lang="uk-UA"/>
        </a:p>
      </dgm:t>
    </dgm:pt>
    <dgm:pt modelId="{0F80C9DF-DD28-48CC-9EB8-9A050C15002F}">
      <dgm:prSet custT="1"/>
      <dgm:spPr/>
      <dgm:t>
        <a:bodyPr/>
        <a:lstStyle/>
        <a:p>
          <a:r>
            <a:rPr lang="uk-UA" sz="2000" b="0" dirty="0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 відмінностей між правовими системами країн, що пережили колоніальну залежність різних метрополій (країн романо-германського права та Англії)</a:t>
          </a:r>
        </a:p>
      </dgm:t>
    </dgm:pt>
    <dgm:pt modelId="{3E21814A-4FC3-4881-877A-9233421BD938}" type="parTrans" cxnId="{C658D983-EF01-4BE4-91A8-FC338EC3BDD1}">
      <dgm:prSet/>
      <dgm:spPr/>
      <dgm:t>
        <a:bodyPr/>
        <a:lstStyle/>
        <a:p>
          <a:endParaRPr lang="uk-UA"/>
        </a:p>
      </dgm:t>
    </dgm:pt>
    <dgm:pt modelId="{70A8C92E-36B1-4127-88E8-B8C9EA627D8D}" type="sibTrans" cxnId="{C658D983-EF01-4BE4-91A8-FC338EC3BDD1}">
      <dgm:prSet/>
      <dgm:spPr/>
      <dgm:t>
        <a:bodyPr/>
        <a:lstStyle/>
        <a:p>
          <a:endParaRPr lang="uk-UA"/>
        </a:p>
      </dgm:t>
    </dgm:pt>
    <dgm:pt modelId="{B9AABD1C-86EB-40A5-9729-EF90151ED4F9}" type="pres">
      <dgm:prSet presAssocID="{782CD5CB-C04F-44C5-8496-5ABFB6455CAC}" presName="vert0" presStyleCnt="0">
        <dgm:presLayoutVars>
          <dgm:dir/>
          <dgm:animOne val="branch"/>
          <dgm:animLvl val="lvl"/>
        </dgm:presLayoutVars>
      </dgm:prSet>
      <dgm:spPr/>
    </dgm:pt>
    <dgm:pt modelId="{C25161E8-CA44-46C0-9E78-DE284BB7F638}" type="pres">
      <dgm:prSet presAssocID="{45B2A793-D3E9-42EA-877B-1D0FB1C392BE}" presName="thickLine" presStyleLbl="alignNode1" presStyleIdx="0" presStyleCnt="1"/>
      <dgm:spPr/>
    </dgm:pt>
    <dgm:pt modelId="{EEDB27AE-DBDD-4078-BA89-CB4F38643A88}" type="pres">
      <dgm:prSet presAssocID="{45B2A793-D3E9-42EA-877B-1D0FB1C392BE}" presName="horz1" presStyleCnt="0"/>
      <dgm:spPr/>
    </dgm:pt>
    <dgm:pt modelId="{7D3AB968-92DB-44C5-9631-C73FDDB50DAC}" type="pres">
      <dgm:prSet presAssocID="{45B2A793-D3E9-42EA-877B-1D0FB1C392BE}" presName="tx1" presStyleLbl="revTx" presStyleIdx="0" presStyleCnt="7" custScaleX="119690"/>
      <dgm:spPr/>
    </dgm:pt>
    <dgm:pt modelId="{A4CF16A3-959E-4AEF-8EF5-C3CD3F10C692}" type="pres">
      <dgm:prSet presAssocID="{45B2A793-D3E9-42EA-877B-1D0FB1C392BE}" presName="vert1" presStyleCnt="0"/>
      <dgm:spPr/>
    </dgm:pt>
    <dgm:pt modelId="{66DE14C1-A186-4737-9FBF-12FC188A4973}" type="pres">
      <dgm:prSet presAssocID="{DFB66FAC-E4E2-4F81-BACE-5A7CBB38CE39}" presName="vertSpace2a" presStyleCnt="0"/>
      <dgm:spPr/>
    </dgm:pt>
    <dgm:pt modelId="{E40CB7FE-F8C6-4655-A231-038456E74F3E}" type="pres">
      <dgm:prSet presAssocID="{DFB66FAC-E4E2-4F81-BACE-5A7CBB38CE39}" presName="horz2" presStyleCnt="0"/>
      <dgm:spPr/>
    </dgm:pt>
    <dgm:pt modelId="{6A698945-9100-48FE-9398-DBC60BCEBFF4}" type="pres">
      <dgm:prSet presAssocID="{DFB66FAC-E4E2-4F81-BACE-5A7CBB38CE39}" presName="horzSpace2" presStyleCnt="0"/>
      <dgm:spPr/>
    </dgm:pt>
    <dgm:pt modelId="{0EF2D84B-EE0C-46AB-A8C5-819F0FD6635E}" type="pres">
      <dgm:prSet presAssocID="{DFB66FAC-E4E2-4F81-BACE-5A7CBB38CE39}" presName="tx2" presStyleLbl="revTx" presStyleIdx="1" presStyleCnt="7"/>
      <dgm:spPr/>
    </dgm:pt>
    <dgm:pt modelId="{C3AC883E-1585-4E8F-859F-1B1E8D213290}" type="pres">
      <dgm:prSet presAssocID="{DFB66FAC-E4E2-4F81-BACE-5A7CBB38CE39}" presName="vert2" presStyleCnt="0"/>
      <dgm:spPr/>
    </dgm:pt>
    <dgm:pt modelId="{0599CF18-1EF4-49B7-B5F5-C1BA16669639}" type="pres">
      <dgm:prSet presAssocID="{DFB66FAC-E4E2-4F81-BACE-5A7CBB38CE39}" presName="thinLine2b" presStyleLbl="callout" presStyleIdx="0" presStyleCnt="6"/>
      <dgm:spPr/>
    </dgm:pt>
    <dgm:pt modelId="{3E8D63A0-E4A6-4689-B0E7-8DC0C5AD7DCC}" type="pres">
      <dgm:prSet presAssocID="{DFB66FAC-E4E2-4F81-BACE-5A7CBB38CE39}" presName="vertSpace2b" presStyleCnt="0"/>
      <dgm:spPr/>
    </dgm:pt>
    <dgm:pt modelId="{0159F94F-E92E-4833-8B6E-2C3C50D4199E}" type="pres">
      <dgm:prSet presAssocID="{B077D7F2-5EA3-4377-8B85-DC2660091696}" presName="horz2" presStyleCnt="0"/>
      <dgm:spPr/>
    </dgm:pt>
    <dgm:pt modelId="{0BB3A388-E35C-4B4E-8A20-98F97BF4C4DD}" type="pres">
      <dgm:prSet presAssocID="{B077D7F2-5EA3-4377-8B85-DC2660091696}" presName="horzSpace2" presStyleCnt="0"/>
      <dgm:spPr/>
    </dgm:pt>
    <dgm:pt modelId="{B1EE3471-5178-40F7-B9DC-E61A2D82B0D2}" type="pres">
      <dgm:prSet presAssocID="{B077D7F2-5EA3-4377-8B85-DC2660091696}" presName="tx2" presStyleLbl="revTx" presStyleIdx="2" presStyleCnt="7"/>
      <dgm:spPr/>
    </dgm:pt>
    <dgm:pt modelId="{13E01A46-5139-4C94-8D10-B569CD1320AB}" type="pres">
      <dgm:prSet presAssocID="{B077D7F2-5EA3-4377-8B85-DC2660091696}" presName="vert2" presStyleCnt="0"/>
      <dgm:spPr/>
    </dgm:pt>
    <dgm:pt modelId="{CC351B1B-6966-4B65-A051-63391E569162}" type="pres">
      <dgm:prSet presAssocID="{B077D7F2-5EA3-4377-8B85-DC2660091696}" presName="thinLine2b" presStyleLbl="callout" presStyleIdx="1" presStyleCnt="6"/>
      <dgm:spPr/>
    </dgm:pt>
    <dgm:pt modelId="{D21C8A7C-997C-4176-A7FA-1187DBCC7597}" type="pres">
      <dgm:prSet presAssocID="{B077D7F2-5EA3-4377-8B85-DC2660091696}" presName="vertSpace2b" presStyleCnt="0"/>
      <dgm:spPr/>
    </dgm:pt>
    <dgm:pt modelId="{35BF4849-A9AF-4152-92DD-CCF575FD8D5C}" type="pres">
      <dgm:prSet presAssocID="{EC849818-F847-47E5-875E-5D24759A8CA5}" presName="horz2" presStyleCnt="0"/>
      <dgm:spPr/>
    </dgm:pt>
    <dgm:pt modelId="{E3ED69D5-D9BB-4C53-8F44-FA5B6159FE9C}" type="pres">
      <dgm:prSet presAssocID="{EC849818-F847-47E5-875E-5D24759A8CA5}" presName="horzSpace2" presStyleCnt="0"/>
      <dgm:spPr/>
    </dgm:pt>
    <dgm:pt modelId="{FD3C3E2B-61B7-442A-A8D7-82C0692D157B}" type="pres">
      <dgm:prSet presAssocID="{EC849818-F847-47E5-875E-5D24759A8CA5}" presName="tx2" presStyleLbl="revTx" presStyleIdx="3" presStyleCnt="7"/>
      <dgm:spPr/>
    </dgm:pt>
    <dgm:pt modelId="{FB1847B4-3740-451A-9370-82A59E0DD7DB}" type="pres">
      <dgm:prSet presAssocID="{EC849818-F847-47E5-875E-5D24759A8CA5}" presName="vert2" presStyleCnt="0"/>
      <dgm:spPr/>
    </dgm:pt>
    <dgm:pt modelId="{79A13802-D052-4A56-AE89-B6D9AAF58886}" type="pres">
      <dgm:prSet presAssocID="{EC849818-F847-47E5-875E-5D24759A8CA5}" presName="thinLine2b" presStyleLbl="callout" presStyleIdx="2" presStyleCnt="6"/>
      <dgm:spPr/>
    </dgm:pt>
    <dgm:pt modelId="{39340584-991E-4FE0-9659-70F11CBD6D47}" type="pres">
      <dgm:prSet presAssocID="{EC849818-F847-47E5-875E-5D24759A8CA5}" presName="vertSpace2b" presStyleCnt="0"/>
      <dgm:spPr/>
    </dgm:pt>
    <dgm:pt modelId="{85D41FE3-F00D-4FE1-814B-E85B7A62B8ED}" type="pres">
      <dgm:prSet presAssocID="{285610D3-80BD-4F84-9A7F-48B3A1DF8D84}" presName="horz2" presStyleCnt="0"/>
      <dgm:spPr/>
    </dgm:pt>
    <dgm:pt modelId="{86776A56-B000-41A5-BB84-ECAA496A0675}" type="pres">
      <dgm:prSet presAssocID="{285610D3-80BD-4F84-9A7F-48B3A1DF8D84}" presName="horzSpace2" presStyleCnt="0"/>
      <dgm:spPr/>
    </dgm:pt>
    <dgm:pt modelId="{14E64F52-B051-447C-86AC-C5D11FB769ED}" type="pres">
      <dgm:prSet presAssocID="{285610D3-80BD-4F84-9A7F-48B3A1DF8D84}" presName="tx2" presStyleLbl="revTx" presStyleIdx="4" presStyleCnt="7" custScaleY="136991"/>
      <dgm:spPr/>
    </dgm:pt>
    <dgm:pt modelId="{E55B31AB-44DC-47E9-AA79-BBE91530E263}" type="pres">
      <dgm:prSet presAssocID="{285610D3-80BD-4F84-9A7F-48B3A1DF8D84}" presName="vert2" presStyleCnt="0"/>
      <dgm:spPr/>
    </dgm:pt>
    <dgm:pt modelId="{184811FD-7174-4059-A3A0-78F67344E69C}" type="pres">
      <dgm:prSet presAssocID="{285610D3-80BD-4F84-9A7F-48B3A1DF8D84}" presName="thinLine2b" presStyleLbl="callout" presStyleIdx="3" presStyleCnt="6"/>
      <dgm:spPr/>
    </dgm:pt>
    <dgm:pt modelId="{A0291379-3A7E-4F56-AF97-416A3A678795}" type="pres">
      <dgm:prSet presAssocID="{285610D3-80BD-4F84-9A7F-48B3A1DF8D84}" presName="vertSpace2b" presStyleCnt="0"/>
      <dgm:spPr/>
    </dgm:pt>
    <dgm:pt modelId="{1395EAAB-4499-466A-944F-883FE524A5D0}" type="pres">
      <dgm:prSet presAssocID="{20E79A84-84ED-4EAE-BB67-E174A3330841}" presName="horz2" presStyleCnt="0"/>
      <dgm:spPr/>
    </dgm:pt>
    <dgm:pt modelId="{0CBC7C04-F84D-4292-8E29-7489E55307F5}" type="pres">
      <dgm:prSet presAssocID="{20E79A84-84ED-4EAE-BB67-E174A3330841}" presName="horzSpace2" presStyleCnt="0"/>
      <dgm:spPr/>
    </dgm:pt>
    <dgm:pt modelId="{73785410-D77C-436D-932D-5E298F39CE41}" type="pres">
      <dgm:prSet presAssocID="{20E79A84-84ED-4EAE-BB67-E174A3330841}" presName="tx2" presStyleLbl="revTx" presStyleIdx="5" presStyleCnt="7" custScaleY="129074"/>
      <dgm:spPr/>
    </dgm:pt>
    <dgm:pt modelId="{26692CF9-C93C-496F-883F-64408DAFBFFE}" type="pres">
      <dgm:prSet presAssocID="{20E79A84-84ED-4EAE-BB67-E174A3330841}" presName="vert2" presStyleCnt="0"/>
      <dgm:spPr/>
    </dgm:pt>
    <dgm:pt modelId="{47E4510E-BD73-4348-AA1F-1AF223CD55D7}" type="pres">
      <dgm:prSet presAssocID="{20E79A84-84ED-4EAE-BB67-E174A3330841}" presName="thinLine2b" presStyleLbl="callout" presStyleIdx="4" presStyleCnt="6"/>
      <dgm:spPr/>
    </dgm:pt>
    <dgm:pt modelId="{A846C54F-289E-4D62-AF20-D7FBFB61B284}" type="pres">
      <dgm:prSet presAssocID="{20E79A84-84ED-4EAE-BB67-E174A3330841}" presName="vertSpace2b" presStyleCnt="0"/>
      <dgm:spPr/>
    </dgm:pt>
    <dgm:pt modelId="{1AD29F90-A9F7-4144-9B93-34C6EC39A462}" type="pres">
      <dgm:prSet presAssocID="{0F80C9DF-DD28-48CC-9EB8-9A050C15002F}" presName="horz2" presStyleCnt="0"/>
      <dgm:spPr/>
    </dgm:pt>
    <dgm:pt modelId="{4A4CAE34-808C-46D9-8EB4-BAE40E16A2DF}" type="pres">
      <dgm:prSet presAssocID="{0F80C9DF-DD28-48CC-9EB8-9A050C15002F}" presName="horzSpace2" presStyleCnt="0"/>
      <dgm:spPr/>
    </dgm:pt>
    <dgm:pt modelId="{7FDEFA73-E513-41ED-A193-1CED2A04B447}" type="pres">
      <dgm:prSet presAssocID="{0F80C9DF-DD28-48CC-9EB8-9A050C15002F}" presName="tx2" presStyleLbl="revTx" presStyleIdx="6" presStyleCnt="7" custScaleY="146788"/>
      <dgm:spPr/>
    </dgm:pt>
    <dgm:pt modelId="{2077CDAD-4202-4FA2-AB15-B25C4BFEE635}" type="pres">
      <dgm:prSet presAssocID="{0F80C9DF-DD28-48CC-9EB8-9A050C15002F}" presName="vert2" presStyleCnt="0"/>
      <dgm:spPr/>
    </dgm:pt>
    <dgm:pt modelId="{2A8A5698-ACF4-4553-B4AC-1932A66562DB}" type="pres">
      <dgm:prSet presAssocID="{0F80C9DF-DD28-48CC-9EB8-9A050C15002F}" presName="thinLine2b" presStyleLbl="callout" presStyleIdx="5" presStyleCnt="6"/>
      <dgm:spPr/>
    </dgm:pt>
    <dgm:pt modelId="{EA0F9A24-9E13-4104-A6F5-67B976237558}" type="pres">
      <dgm:prSet presAssocID="{0F80C9DF-DD28-48CC-9EB8-9A050C15002F}" presName="vertSpace2b" presStyleCnt="0"/>
      <dgm:spPr/>
    </dgm:pt>
  </dgm:ptLst>
  <dgm:cxnLst>
    <dgm:cxn modelId="{7899B106-5CE8-4EB6-AE81-104BE3CCFFED}" srcId="{45B2A793-D3E9-42EA-877B-1D0FB1C392BE}" destId="{20E79A84-84ED-4EAE-BB67-E174A3330841}" srcOrd="4" destOrd="0" parTransId="{A045F9C6-CCE0-4F08-BB54-F72E7330568F}" sibTransId="{952C1BE0-6E55-4A0B-9A1C-2DF96B41F1F2}"/>
    <dgm:cxn modelId="{78B43219-B56A-434C-8721-09DC0C7130EE}" srcId="{45B2A793-D3E9-42EA-877B-1D0FB1C392BE}" destId="{DFB66FAC-E4E2-4F81-BACE-5A7CBB38CE39}" srcOrd="0" destOrd="0" parTransId="{C8BE38DD-C7D7-4C55-8E0E-AEF5B6DD3627}" sibTransId="{1D0D6212-522C-4760-986E-D06089ED6119}"/>
    <dgm:cxn modelId="{F4146B1D-ECCE-4332-A9D0-E5BB7ED93E51}" srcId="{45B2A793-D3E9-42EA-877B-1D0FB1C392BE}" destId="{B077D7F2-5EA3-4377-8B85-DC2660091696}" srcOrd="1" destOrd="0" parTransId="{3F98CD10-99B8-4C7E-8A73-CEB7BDA63860}" sibTransId="{DEEBB624-F060-4C7C-BC25-702B6916F5B5}"/>
    <dgm:cxn modelId="{5D8B6322-2BE6-4D17-A907-8B459D36F82A}" srcId="{782CD5CB-C04F-44C5-8496-5ABFB6455CAC}" destId="{45B2A793-D3E9-42EA-877B-1D0FB1C392BE}" srcOrd="0" destOrd="0" parTransId="{6683DC1A-140D-4C0C-B55E-01621A96BE22}" sibTransId="{CDDB0EE0-9999-4172-B716-9CB9356E86C3}"/>
    <dgm:cxn modelId="{464B1F27-A350-4E55-A0B4-97FE71120D34}" type="presOf" srcId="{DFB66FAC-E4E2-4F81-BACE-5A7CBB38CE39}" destId="{0EF2D84B-EE0C-46AB-A8C5-819F0FD6635E}" srcOrd="0" destOrd="0" presId="urn:microsoft.com/office/officeart/2008/layout/LinedList"/>
    <dgm:cxn modelId="{87921A47-368F-48BF-B7F8-CA4F0487DED6}" type="presOf" srcId="{EC849818-F847-47E5-875E-5D24759A8CA5}" destId="{FD3C3E2B-61B7-442A-A8D7-82C0692D157B}" srcOrd="0" destOrd="0" presId="urn:microsoft.com/office/officeart/2008/layout/LinedList"/>
    <dgm:cxn modelId="{C658D983-EF01-4BE4-91A8-FC338EC3BDD1}" srcId="{45B2A793-D3E9-42EA-877B-1D0FB1C392BE}" destId="{0F80C9DF-DD28-48CC-9EB8-9A050C15002F}" srcOrd="5" destOrd="0" parTransId="{3E21814A-4FC3-4881-877A-9233421BD938}" sibTransId="{70A8C92E-36B1-4127-88E8-B8C9EA627D8D}"/>
    <dgm:cxn modelId="{35B6D09A-F984-4145-B3B9-D73538856A41}" srcId="{45B2A793-D3E9-42EA-877B-1D0FB1C392BE}" destId="{EC849818-F847-47E5-875E-5D24759A8CA5}" srcOrd="2" destOrd="0" parTransId="{B10DDDB5-D19D-4F62-9778-3C7906643F95}" sibTransId="{5B546137-4AD9-4CCA-A006-A47874828505}"/>
    <dgm:cxn modelId="{94062A9B-A9C1-4EB7-BB9A-56FB6314FDB0}" srcId="{45B2A793-D3E9-42EA-877B-1D0FB1C392BE}" destId="{285610D3-80BD-4F84-9A7F-48B3A1DF8D84}" srcOrd="3" destOrd="0" parTransId="{930BCB49-2036-4E9C-82A5-6BFCE5BD47E5}" sibTransId="{EF0ADD47-CFA4-4006-9F85-3DB6A6A62DDB}"/>
    <dgm:cxn modelId="{5B881B9E-C1A0-43C5-A96C-67E4420A15ED}" type="presOf" srcId="{20E79A84-84ED-4EAE-BB67-E174A3330841}" destId="{73785410-D77C-436D-932D-5E298F39CE41}" srcOrd="0" destOrd="0" presId="urn:microsoft.com/office/officeart/2008/layout/LinedList"/>
    <dgm:cxn modelId="{D2F603A7-8990-4D22-A832-7E6D2AD669DF}" type="presOf" srcId="{285610D3-80BD-4F84-9A7F-48B3A1DF8D84}" destId="{14E64F52-B051-447C-86AC-C5D11FB769ED}" srcOrd="0" destOrd="0" presId="urn:microsoft.com/office/officeart/2008/layout/LinedList"/>
    <dgm:cxn modelId="{927202AD-8847-48EC-80AA-1B14020A2BF7}" type="presOf" srcId="{B077D7F2-5EA3-4377-8B85-DC2660091696}" destId="{B1EE3471-5178-40F7-B9DC-E61A2D82B0D2}" srcOrd="0" destOrd="0" presId="urn:microsoft.com/office/officeart/2008/layout/LinedList"/>
    <dgm:cxn modelId="{9B1FCCBC-36E3-4BBE-BA2D-C664B48B08C1}" type="presOf" srcId="{0F80C9DF-DD28-48CC-9EB8-9A050C15002F}" destId="{7FDEFA73-E513-41ED-A193-1CED2A04B447}" srcOrd="0" destOrd="0" presId="urn:microsoft.com/office/officeart/2008/layout/LinedList"/>
    <dgm:cxn modelId="{334F81D7-69BA-4AEE-9B10-B58BB43A4588}" type="presOf" srcId="{45B2A793-D3E9-42EA-877B-1D0FB1C392BE}" destId="{7D3AB968-92DB-44C5-9631-C73FDDB50DAC}" srcOrd="0" destOrd="0" presId="urn:microsoft.com/office/officeart/2008/layout/LinedList"/>
    <dgm:cxn modelId="{2E83DFDD-ECCA-4CCF-A20E-91981676F30E}" type="presOf" srcId="{782CD5CB-C04F-44C5-8496-5ABFB6455CAC}" destId="{B9AABD1C-86EB-40A5-9729-EF90151ED4F9}" srcOrd="0" destOrd="0" presId="urn:microsoft.com/office/officeart/2008/layout/LinedList"/>
    <dgm:cxn modelId="{8DE73CFC-EB03-4D70-85F5-D88559995833}" type="presParOf" srcId="{B9AABD1C-86EB-40A5-9729-EF90151ED4F9}" destId="{C25161E8-CA44-46C0-9E78-DE284BB7F638}" srcOrd="0" destOrd="0" presId="urn:microsoft.com/office/officeart/2008/layout/LinedList"/>
    <dgm:cxn modelId="{FA22A3BB-E576-4552-8902-7C3DAAE63614}" type="presParOf" srcId="{B9AABD1C-86EB-40A5-9729-EF90151ED4F9}" destId="{EEDB27AE-DBDD-4078-BA89-CB4F38643A88}" srcOrd="1" destOrd="0" presId="urn:microsoft.com/office/officeart/2008/layout/LinedList"/>
    <dgm:cxn modelId="{021E1F2F-5762-4E37-8D9C-1C814CBCC8FA}" type="presParOf" srcId="{EEDB27AE-DBDD-4078-BA89-CB4F38643A88}" destId="{7D3AB968-92DB-44C5-9631-C73FDDB50DAC}" srcOrd="0" destOrd="0" presId="urn:microsoft.com/office/officeart/2008/layout/LinedList"/>
    <dgm:cxn modelId="{29FF3966-3B7C-41CE-A308-2CACEF28D9AF}" type="presParOf" srcId="{EEDB27AE-DBDD-4078-BA89-CB4F38643A88}" destId="{A4CF16A3-959E-4AEF-8EF5-C3CD3F10C692}" srcOrd="1" destOrd="0" presId="urn:microsoft.com/office/officeart/2008/layout/LinedList"/>
    <dgm:cxn modelId="{AEE8C7F3-F734-476A-8BAE-FE0C5747DD9E}" type="presParOf" srcId="{A4CF16A3-959E-4AEF-8EF5-C3CD3F10C692}" destId="{66DE14C1-A186-4737-9FBF-12FC188A4973}" srcOrd="0" destOrd="0" presId="urn:microsoft.com/office/officeart/2008/layout/LinedList"/>
    <dgm:cxn modelId="{A064CD44-6822-4C27-8EFC-AF83C532A372}" type="presParOf" srcId="{A4CF16A3-959E-4AEF-8EF5-C3CD3F10C692}" destId="{E40CB7FE-F8C6-4655-A231-038456E74F3E}" srcOrd="1" destOrd="0" presId="urn:microsoft.com/office/officeart/2008/layout/LinedList"/>
    <dgm:cxn modelId="{6180F7F9-992B-44F7-B82F-F973D9116A6A}" type="presParOf" srcId="{E40CB7FE-F8C6-4655-A231-038456E74F3E}" destId="{6A698945-9100-48FE-9398-DBC60BCEBFF4}" srcOrd="0" destOrd="0" presId="urn:microsoft.com/office/officeart/2008/layout/LinedList"/>
    <dgm:cxn modelId="{A7215A93-9709-465C-A3E0-8587A556C436}" type="presParOf" srcId="{E40CB7FE-F8C6-4655-A231-038456E74F3E}" destId="{0EF2D84B-EE0C-46AB-A8C5-819F0FD6635E}" srcOrd="1" destOrd="0" presId="urn:microsoft.com/office/officeart/2008/layout/LinedList"/>
    <dgm:cxn modelId="{9EEDD3CC-1156-4DF2-8B90-DE54C3A3E51C}" type="presParOf" srcId="{E40CB7FE-F8C6-4655-A231-038456E74F3E}" destId="{C3AC883E-1585-4E8F-859F-1B1E8D213290}" srcOrd="2" destOrd="0" presId="urn:microsoft.com/office/officeart/2008/layout/LinedList"/>
    <dgm:cxn modelId="{834F6756-5595-4644-BEAB-95DDB8919325}" type="presParOf" srcId="{A4CF16A3-959E-4AEF-8EF5-C3CD3F10C692}" destId="{0599CF18-1EF4-49B7-B5F5-C1BA16669639}" srcOrd="2" destOrd="0" presId="urn:microsoft.com/office/officeart/2008/layout/LinedList"/>
    <dgm:cxn modelId="{91082D4B-8940-404C-8DB4-229E8BAC1CEE}" type="presParOf" srcId="{A4CF16A3-959E-4AEF-8EF5-C3CD3F10C692}" destId="{3E8D63A0-E4A6-4689-B0E7-8DC0C5AD7DCC}" srcOrd="3" destOrd="0" presId="urn:microsoft.com/office/officeart/2008/layout/LinedList"/>
    <dgm:cxn modelId="{8E7F0287-AB3A-4CF1-BF7E-6326773C5F03}" type="presParOf" srcId="{A4CF16A3-959E-4AEF-8EF5-C3CD3F10C692}" destId="{0159F94F-E92E-4833-8B6E-2C3C50D4199E}" srcOrd="4" destOrd="0" presId="urn:microsoft.com/office/officeart/2008/layout/LinedList"/>
    <dgm:cxn modelId="{E52C816E-CD24-4C36-820B-016D7743F1A6}" type="presParOf" srcId="{0159F94F-E92E-4833-8B6E-2C3C50D4199E}" destId="{0BB3A388-E35C-4B4E-8A20-98F97BF4C4DD}" srcOrd="0" destOrd="0" presId="urn:microsoft.com/office/officeart/2008/layout/LinedList"/>
    <dgm:cxn modelId="{F1C294AE-6895-42B3-A305-BE6542AC1EF9}" type="presParOf" srcId="{0159F94F-E92E-4833-8B6E-2C3C50D4199E}" destId="{B1EE3471-5178-40F7-B9DC-E61A2D82B0D2}" srcOrd="1" destOrd="0" presId="urn:microsoft.com/office/officeart/2008/layout/LinedList"/>
    <dgm:cxn modelId="{243CB89C-309A-4805-A937-3A778B134593}" type="presParOf" srcId="{0159F94F-E92E-4833-8B6E-2C3C50D4199E}" destId="{13E01A46-5139-4C94-8D10-B569CD1320AB}" srcOrd="2" destOrd="0" presId="urn:microsoft.com/office/officeart/2008/layout/LinedList"/>
    <dgm:cxn modelId="{4C61E130-53BD-4C87-956A-494940D86AF1}" type="presParOf" srcId="{A4CF16A3-959E-4AEF-8EF5-C3CD3F10C692}" destId="{CC351B1B-6966-4B65-A051-63391E569162}" srcOrd="5" destOrd="0" presId="urn:microsoft.com/office/officeart/2008/layout/LinedList"/>
    <dgm:cxn modelId="{517C224F-EDE2-4128-B76A-C566FD8DE8C3}" type="presParOf" srcId="{A4CF16A3-959E-4AEF-8EF5-C3CD3F10C692}" destId="{D21C8A7C-997C-4176-A7FA-1187DBCC7597}" srcOrd="6" destOrd="0" presId="urn:microsoft.com/office/officeart/2008/layout/LinedList"/>
    <dgm:cxn modelId="{4D50CEB7-048C-4A1D-BFD0-CAA7BA5235C0}" type="presParOf" srcId="{A4CF16A3-959E-4AEF-8EF5-C3CD3F10C692}" destId="{35BF4849-A9AF-4152-92DD-CCF575FD8D5C}" srcOrd="7" destOrd="0" presId="urn:microsoft.com/office/officeart/2008/layout/LinedList"/>
    <dgm:cxn modelId="{E24694E8-4A2E-4813-AAC5-98BAE0CC84A3}" type="presParOf" srcId="{35BF4849-A9AF-4152-92DD-CCF575FD8D5C}" destId="{E3ED69D5-D9BB-4C53-8F44-FA5B6159FE9C}" srcOrd="0" destOrd="0" presId="urn:microsoft.com/office/officeart/2008/layout/LinedList"/>
    <dgm:cxn modelId="{B24E2882-503D-40C4-A72C-1D0CA17AC643}" type="presParOf" srcId="{35BF4849-A9AF-4152-92DD-CCF575FD8D5C}" destId="{FD3C3E2B-61B7-442A-A8D7-82C0692D157B}" srcOrd="1" destOrd="0" presId="urn:microsoft.com/office/officeart/2008/layout/LinedList"/>
    <dgm:cxn modelId="{7989DF5C-3376-4005-AF02-1DF09ABC46A1}" type="presParOf" srcId="{35BF4849-A9AF-4152-92DD-CCF575FD8D5C}" destId="{FB1847B4-3740-451A-9370-82A59E0DD7DB}" srcOrd="2" destOrd="0" presId="urn:microsoft.com/office/officeart/2008/layout/LinedList"/>
    <dgm:cxn modelId="{E2461727-C2CA-49D0-9BB1-3359CBC4AFB0}" type="presParOf" srcId="{A4CF16A3-959E-4AEF-8EF5-C3CD3F10C692}" destId="{79A13802-D052-4A56-AE89-B6D9AAF58886}" srcOrd="8" destOrd="0" presId="urn:microsoft.com/office/officeart/2008/layout/LinedList"/>
    <dgm:cxn modelId="{B16E20D4-6B9D-4117-836B-88F6296A3DC4}" type="presParOf" srcId="{A4CF16A3-959E-4AEF-8EF5-C3CD3F10C692}" destId="{39340584-991E-4FE0-9659-70F11CBD6D47}" srcOrd="9" destOrd="0" presId="urn:microsoft.com/office/officeart/2008/layout/LinedList"/>
    <dgm:cxn modelId="{22E09B52-9779-49FE-92FB-2B94E80ED68E}" type="presParOf" srcId="{A4CF16A3-959E-4AEF-8EF5-C3CD3F10C692}" destId="{85D41FE3-F00D-4FE1-814B-E85B7A62B8ED}" srcOrd="10" destOrd="0" presId="urn:microsoft.com/office/officeart/2008/layout/LinedList"/>
    <dgm:cxn modelId="{2185754E-D62F-4E83-9EAA-01FC748510CA}" type="presParOf" srcId="{85D41FE3-F00D-4FE1-814B-E85B7A62B8ED}" destId="{86776A56-B000-41A5-BB84-ECAA496A0675}" srcOrd="0" destOrd="0" presId="urn:microsoft.com/office/officeart/2008/layout/LinedList"/>
    <dgm:cxn modelId="{D6D3D2A6-7E72-4408-BBF3-3F60F15F3EDA}" type="presParOf" srcId="{85D41FE3-F00D-4FE1-814B-E85B7A62B8ED}" destId="{14E64F52-B051-447C-86AC-C5D11FB769ED}" srcOrd="1" destOrd="0" presId="urn:microsoft.com/office/officeart/2008/layout/LinedList"/>
    <dgm:cxn modelId="{C5A63921-B1F5-4BE4-B977-F8DD1E8C1C26}" type="presParOf" srcId="{85D41FE3-F00D-4FE1-814B-E85B7A62B8ED}" destId="{E55B31AB-44DC-47E9-AA79-BBE91530E263}" srcOrd="2" destOrd="0" presId="urn:microsoft.com/office/officeart/2008/layout/LinedList"/>
    <dgm:cxn modelId="{CB2A3778-FDC7-46B6-A41D-EE86DCEFBEF7}" type="presParOf" srcId="{A4CF16A3-959E-4AEF-8EF5-C3CD3F10C692}" destId="{184811FD-7174-4059-A3A0-78F67344E69C}" srcOrd="11" destOrd="0" presId="urn:microsoft.com/office/officeart/2008/layout/LinedList"/>
    <dgm:cxn modelId="{158FD5C5-739B-445F-BA38-B93912527AA2}" type="presParOf" srcId="{A4CF16A3-959E-4AEF-8EF5-C3CD3F10C692}" destId="{A0291379-3A7E-4F56-AF97-416A3A678795}" srcOrd="12" destOrd="0" presId="urn:microsoft.com/office/officeart/2008/layout/LinedList"/>
    <dgm:cxn modelId="{41FC1AD8-AA4F-41BF-AC78-A019EE40F9A9}" type="presParOf" srcId="{A4CF16A3-959E-4AEF-8EF5-C3CD3F10C692}" destId="{1395EAAB-4499-466A-944F-883FE524A5D0}" srcOrd="13" destOrd="0" presId="urn:microsoft.com/office/officeart/2008/layout/LinedList"/>
    <dgm:cxn modelId="{65AD3552-6D21-4572-99EB-937FE993E22F}" type="presParOf" srcId="{1395EAAB-4499-466A-944F-883FE524A5D0}" destId="{0CBC7C04-F84D-4292-8E29-7489E55307F5}" srcOrd="0" destOrd="0" presId="urn:microsoft.com/office/officeart/2008/layout/LinedList"/>
    <dgm:cxn modelId="{47A76803-5126-415D-9204-F75FC17C44DB}" type="presParOf" srcId="{1395EAAB-4499-466A-944F-883FE524A5D0}" destId="{73785410-D77C-436D-932D-5E298F39CE41}" srcOrd="1" destOrd="0" presId="urn:microsoft.com/office/officeart/2008/layout/LinedList"/>
    <dgm:cxn modelId="{62F22E3A-1F3D-4B74-BC22-FA09CB952B43}" type="presParOf" srcId="{1395EAAB-4499-466A-944F-883FE524A5D0}" destId="{26692CF9-C93C-496F-883F-64408DAFBFFE}" srcOrd="2" destOrd="0" presId="urn:microsoft.com/office/officeart/2008/layout/LinedList"/>
    <dgm:cxn modelId="{351E17EF-88C1-41DB-AAB7-EF52F47C1D2D}" type="presParOf" srcId="{A4CF16A3-959E-4AEF-8EF5-C3CD3F10C692}" destId="{47E4510E-BD73-4348-AA1F-1AF223CD55D7}" srcOrd="14" destOrd="0" presId="urn:microsoft.com/office/officeart/2008/layout/LinedList"/>
    <dgm:cxn modelId="{188B0564-2306-4613-9CC1-5CDF57044004}" type="presParOf" srcId="{A4CF16A3-959E-4AEF-8EF5-C3CD3F10C692}" destId="{A846C54F-289E-4D62-AF20-D7FBFB61B284}" srcOrd="15" destOrd="0" presId="urn:microsoft.com/office/officeart/2008/layout/LinedList"/>
    <dgm:cxn modelId="{0D71F86C-FE8E-4E34-A439-8F9ED1C92491}" type="presParOf" srcId="{A4CF16A3-959E-4AEF-8EF5-C3CD3F10C692}" destId="{1AD29F90-A9F7-4144-9B93-34C6EC39A462}" srcOrd="16" destOrd="0" presId="urn:microsoft.com/office/officeart/2008/layout/LinedList"/>
    <dgm:cxn modelId="{60F54BDF-1BB2-4219-A4E9-34E279B8E470}" type="presParOf" srcId="{1AD29F90-A9F7-4144-9B93-34C6EC39A462}" destId="{4A4CAE34-808C-46D9-8EB4-BAE40E16A2DF}" srcOrd="0" destOrd="0" presId="urn:microsoft.com/office/officeart/2008/layout/LinedList"/>
    <dgm:cxn modelId="{64CFF402-3F0F-414D-9710-5E57316585C7}" type="presParOf" srcId="{1AD29F90-A9F7-4144-9B93-34C6EC39A462}" destId="{7FDEFA73-E513-41ED-A193-1CED2A04B447}" srcOrd="1" destOrd="0" presId="urn:microsoft.com/office/officeart/2008/layout/LinedList"/>
    <dgm:cxn modelId="{E3659BED-12DC-4703-8F83-82324956C816}" type="presParOf" srcId="{1AD29F90-A9F7-4144-9B93-34C6EC39A462}" destId="{2077CDAD-4202-4FA2-AB15-B25C4BFEE635}" srcOrd="2" destOrd="0" presId="urn:microsoft.com/office/officeart/2008/layout/LinedList"/>
    <dgm:cxn modelId="{5BA35EF8-2340-4576-81B9-55FCBC30E8C2}" type="presParOf" srcId="{A4CF16A3-959E-4AEF-8EF5-C3CD3F10C692}" destId="{2A8A5698-ACF4-4553-B4AC-1932A66562DB}" srcOrd="17" destOrd="0" presId="urn:microsoft.com/office/officeart/2008/layout/LinedList"/>
    <dgm:cxn modelId="{805F97EE-5971-4710-A432-27C10B2AA5BE}" type="presParOf" srcId="{A4CF16A3-959E-4AEF-8EF5-C3CD3F10C692}" destId="{EA0F9A24-9E13-4104-A6F5-67B976237558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15BA7CC0-7EF3-4F45-89DC-2D0E34F857DA}" type="doc">
      <dgm:prSet loTypeId="urn:microsoft.com/office/officeart/2005/8/layout/targe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0525234A-E5A1-4168-9FD3-1FFFF2C724D3}">
      <dgm:prSet phldrT="[Текст]"/>
      <dgm:spPr/>
      <dgm:t>
        <a:bodyPr/>
        <a:lstStyle/>
        <a:p>
          <a:r>
            <a:rPr lang="uk-UA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Сучасний стан правового розвитку Африки можна охарактеризувати як </a:t>
          </a:r>
          <a:r>
            <a:rPr lang="uk-UA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складний перехідний період визначення шляху і засобів взаємодії двох правових традицій</a:t>
          </a:r>
          <a:r>
            <a:rPr lang="uk-UA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європейської законодавчо-прецедентної та африканської </a:t>
          </a:r>
          <a:r>
            <a:rPr lang="uk-UA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звичаєво</a:t>
          </a:r>
          <a:r>
            <a:rPr lang="uk-UA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-правової</a:t>
          </a:r>
        </a:p>
      </dgm:t>
    </dgm:pt>
    <dgm:pt modelId="{5C414BF6-17FB-415A-AA58-12DCC064FE4D}" type="parTrans" cxnId="{DBAB517C-9EE8-4927-A2D9-98052548CF80}">
      <dgm:prSet/>
      <dgm:spPr/>
      <dgm:t>
        <a:bodyPr/>
        <a:lstStyle/>
        <a:p>
          <a:endParaRPr lang="uk-UA"/>
        </a:p>
      </dgm:t>
    </dgm:pt>
    <dgm:pt modelId="{416F2A6E-5D41-4648-9160-F3BE3D99E2A8}" type="sibTrans" cxnId="{DBAB517C-9EE8-4927-A2D9-98052548CF80}">
      <dgm:prSet/>
      <dgm:spPr/>
      <dgm:t>
        <a:bodyPr/>
        <a:lstStyle/>
        <a:p>
          <a:endParaRPr lang="uk-UA"/>
        </a:p>
      </dgm:t>
    </dgm:pt>
    <dgm:pt modelId="{8FB73C1F-6AF5-446D-AF83-749966E39C34}" type="pres">
      <dgm:prSet presAssocID="{15BA7CC0-7EF3-4F45-89DC-2D0E34F857D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FAE66C2-27AD-434C-B265-E0F3311909DB}" type="pres">
      <dgm:prSet presAssocID="{0525234A-E5A1-4168-9FD3-1FFFF2C724D3}" presName="circle1" presStyleLbl="node1" presStyleIdx="0" presStyleCnt="1"/>
      <dgm:spPr/>
    </dgm:pt>
    <dgm:pt modelId="{B7750B13-77E8-42C4-86F0-930560B1EDB6}" type="pres">
      <dgm:prSet presAssocID="{0525234A-E5A1-4168-9FD3-1FFFF2C724D3}" presName="space" presStyleCnt="0"/>
      <dgm:spPr/>
    </dgm:pt>
    <dgm:pt modelId="{FDE52435-56E7-449C-885B-7415BB2BE458}" type="pres">
      <dgm:prSet presAssocID="{0525234A-E5A1-4168-9FD3-1FFFF2C724D3}" presName="rect1" presStyleLbl="alignAcc1" presStyleIdx="0" presStyleCnt="1"/>
      <dgm:spPr/>
    </dgm:pt>
    <dgm:pt modelId="{F19169FA-0293-4381-A6B1-603F19937449}" type="pres">
      <dgm:prSet presAssocID="{0525234A-E5A1-4168-9FD3-1FFFF2C724D3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2C8D9363-3E8D-4DDD-A244-1D9C4A028219}" type="presOf" srcId="{15BA7CC0-7EF3-4F45-89DC-2D0E34F857DA}" destId="{8FB73C1F-6AF5-446D-AF83-749966E39C34}" srcOrd="0" destOrd="0" presId="urn:microsoft.com/office/officeart/2005/8/layout/target3"/>
    <dgm:cxn modelId="{DBAB517C-9EE8-4927-A2D9-98052548CF80}" srcId="{15BA7CC0-7EF3-4F45-89DC-2D0E34F857DA}" destId="{0525234A-E5A1-4168-9FD3-1FFFF2C724D3}" srcOrd="0" destOrd="0" parTransId="{5C414BF6-17FB-415A-AA58-12DCC064FE4D}" sibTransId="{416F2A6E-5D41-4648-9160-F3BE3D99E2A8}"/>
    <dgm:cxn modelId="{2E2C1ACF-07B1-41BC-AD42-400B16470770}" type="presOf" srcId="{0525234A-E5A1-4168-9FD3-1FFFF2C724D3}" destId="{FDE52435-56E7-449C-885B-7415BB2BE458}" srcOrd="0" destOrd="0" presId="urn:microsoft.com/office/officeart/2005/8/layout/target3"/>
    <dgm:cxn modelId="{C989A1D4-15B2-4E00-81C7-3CC55648B5A9}" type="presOf" srcId="{0525234A-E5A1-4168-9FD3-1FFFF2C724D3}" destId="{F19169FA-0293-4381-A6B1-603F19937449}" srcOrd="1" destOrd="0" presId="urn:microsoft.com/office/officeart/2005/8/layout/target3"/>
    <dgm:cxn modelId="{6F585FD8-12D1-4035-AC39-AE9CC29894A3}" type="presParOf" srcId="{8FB73C1F-6AF5-446D-AF83-749966E39C34}" destId="{2FAE66C2-27AD-434C-B265-E0F3311909DB}" srcOrd="0" destOrd="0" presId="urn:microsoft.com/office/officeart/2005/8/layout/target3"/>
    <dgm:cxn modelId="{FBE04DAF-1285-4A16-A418-8B60585D0AF5}" type="presParOf" srcId="{8FB73C1F-6AF5-446D-AF83-749966E39C34}" destId="{B7750B13-77E8-42C4-86F0-930560B1EDB6}" srcOrd="1" destOrd="0" presId="urn:microsoft.com/office/officeart/2005/8/layout/target3"/>
    <dgm:cxn modelId="{D8274BF6-89E0-4B5F-A224-57A91A3F9995}" type="presParOf" srcId="{8FB73C1F-6AF5-446D-AF83-749966E39C34}" destId="{FDE52435-56E7-449C-885B-7415BB2BE458}" srcOrd="2" destOrd="0" presId="urn:microsoft.com/office/officeart/2005/8/layout/target3"/>
    <dgm:cxn modelId="{39505236-987E-4B5A-A299-9DF46F420BBE}" type="presParOf" srcId="{8FB73C1F-6AF5-446D-AF83-749966E39C34}" destId="{F19169FA-0293-4381-A6B1-603F1993744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F5F4D7ED-BE03-4B29-BEF7-CB713D2208DC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231F5FD-EBCB-4485-85B5-BE2B4110C967}">
      <dgm:prSet custT="1"/>
      <dgm:spPr/>
      <dgm:t>
        <a:bodyPr/>
        <a:lstStyle/>
        <a:p>
          <a:pPr algn="just"/>
          <a:r>
            <a:rPr lang="uk-UA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1. </a:t>
          </a:r>
          <a:r>
            <a:rPr lang="ru-RU" sz="2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Бехруз</a:t>
          </a:r>
          <a:r>
            <a:rPr lang="ru-RU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 Х. Введение в сравнительное правоведение : учеб. </a:t>
          </a:r>
          <a:r>
            <a:rPr lang="ru-RU" sz="2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пособ</a:t>
          </a:r>
          <a:r>
            <a:rPr lang="ru-RU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. / </a:t>
          </a:r>
          <a:r>
            <a:rPr lang="uk-UA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Х. </a:t>
          </a:r>
          <a:r>
            <a:rPr lang="ru-RU" sz="2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Бехруз</a:t>
          </a:r>
          <a:r>
            <a:rPr lang="ru-RU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. – Одесса</a:t>
          </a:r>
          <a:r>
            <a:rPr lang="uk-UA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2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Юрид</a:t>
          </a:r>
          <a:r>
            <a:rPr lang="ru-RU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. лит., 2002. – 328 с.</a:t>
          </a:r>
          <a:endParaRPr lang="uk-UA" sz="25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DD1FC3-794D-45B9-BE9A-6678B5D0B6CD}" type="parTrans" cxnId="{EFD6B869-0065-4065-B1B1-26EE7371BF95}">
      <dgm:prSet/>
      <dgm:spPr/>
      <dgm:t>
        <a:bodyPr/>
        <a:lstStyle/>
        <a:p>
          <a:endParaRPr lang="ru-RU"/>
        </a:p>
      </dgm:t>
    </dgm:pt>
    <dgm:pt modelId="{172D0726-7384-4BC9-988B-32075343A264}" type="sibTrans" cxnId="{EFD6B869-0065-4065-B1B1-26EE7371BF95}">
      <dgm:prSet/>
      <dgm:spPr/>
      <dgm:t>
        <a:bodyPr/>
        <a:lstStyle/>
        <a:p>
          <a:endParaRPr lang="ru-RU"/>
        </a:p>
      </dgm:t>
    </dgm:pt>
    <dgm:pt modelId="{E2D8BCFC-FD29-4C15-96F9-F102BD0FD449}">
      <dgm:prSet custT="1"/>
      <dgm:spPr/>
      <dgm:t>
        <a:bodyPr/>
        <a:lstStyle/>
        <a:p>
          <a:pPr algn="just"/>
          <a:r>
            <a:rPr lang="uk-UA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2. Національні тенденції та міжнародний досвід сучасного </a:t>
          </a:r>
          <a:r>
            <a:rPr lang="uk-UA" sz="2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праворозуміння</a:t>
          </a:r>
          <a:r>
            <a:rPr lang="uk-UA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 : [монографія] / [Ю. С. </a:t>
          </a:r>
          <a:r>
            <a:rPr lang="uk-UA" sz="2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Шемшученко</a:t>
          </a:r>
          <a:r>
            <a:rPr lang="uk-UA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, Н. М. </a:t>
          </a:r>
          <a:r>
            <a:rPr lang="uk-UA" sz="2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Оніщенко</a:t>
          </a:r>
          <a:r>
            <a:rPr lang="uk-UA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, О. В. Зайчук та ін.] ; за </a:t>
          </a:r>
          <a:r>
            <a:rPr lang="uk-UA" sz="2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заг</a:t>
          </a:r>
          <a:r>
            <a:rPr lang="uk-UA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. ред. Н. М. </a:t>
          </a:r>
          <a:r>
            <a:rPr lang="uk-UA" sz="2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Оніщенко</a:t>
          </a:r>
          <a:r>
            <a:rPr lang="uk-UA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. – К. : Юридична думка, 2013. – 480 с.</a:t>
          </a:r>
        </a:p>
      </dgm:t>
    </dgm:pt>
    <dgm:pt modelId="{037D32D5-4188-48C3-AF06-92662418D860}" type="parTrans" cxnId="{E409E86A-9080-4FD6-BF30-9C4F6CB7EF9E}">
      <dgm:prSet/>
      <dgm:spPr/>
      <dgm:t>
        <a:bodyPr/>
        <a:lstStyle/>
        <a:p>
          <a:endParaRPr lang="uk-UA"/>
        </a:p>
      </dgm:t>
    </dgm:pt>
    <dgm:pt modelId="{47EBF193-44D5-4E5F-AB3F-02677112B6E7}" type="sibTrans" cxnId="{E409E86A-9080-4FD6-BF30-9C4F6CB7EF9E}">
      <dgm:prSet/>
      <dgm:spPr/>
      <dgm:t>
        <a:bodyPr/>
        <a:lstStyle/>
        <a:p>
          <a:endParaRPr lang="uk-UA"/>
        </a:p>
      </dgm:t>
    </dgm:pt>
    <dgm:pt modelId="{21800E38-E4D8-416F-B7ED-90568A2C8674}">
      <dgm:prSet custT="1"/>
      <dgm:spPr/>
      <dgm:t>
        <a:bodyPr/>
        <a:lstStyle/>
        <a:p>
          <a:r>
            <a:rPr lang="uk-UA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3. </a:t>
          </a:r>
          <a:r>
            <a:rPr lang="uk-UA" sz="2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Мусульманское</a:t>
          </a:r>
          <a:r>
            <a:rPr lang="uk-UA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 право (структура и </a:t>
          </a:r>
          <a:r>
            <a:rPr lang="uk-UA" sz="2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основные</a:t>
          </a:r>
          <a:r>
            <a:rPr lang="uk-UA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институты</a:t>
          </a:r>
          <a:r>
            <a:rPr lang="uk-UA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) / </a:t>
          </a:r>
          <a:r>
            <a:rPr lang="ru-RU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[</a:t>
          </a:r>
          <a:r>
            <a:rPr lang="uk-UA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В. Е. </a:t>
          </a:r>
          <a:r>
            <a:rPr lang="ru-RU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Чиркин, </a:t>
          </a:r>
          <a:r>
            <a:rPr lang="uk-UA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Л. Р. </a:t>
          </a:r>
          <a:r>
            <a:rPr lang="uk-UA" sz="2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Сюкияйнен</a:t>
          </a:r>
          <a:r>
            <a:rPr lang="uk-UA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М.</a:t>
          </a:r>
          <a:r>
            <a:rPr lang="uk-UA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С.</a:t>
          </a:r>
          <a:r>
            <a:rPr lang="uk-UA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Хайдарова</a:t>
          </a:r>
          <a:r>
            <a:rPr lang="uk-UA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 и </a:t>
          </a:r>
          <a:r>
            <a:rPr lang="uk-UA" sz="2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др</a:t>
          </a:r>
          <a:r>
            <a:rPr lang="uk-UA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]</a:t>
          </a:r>
          <a:r>
            <a:rPr lang="uk-UA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 ; </a:t>
          </a:r>
          <a:r>
            <a:rPr lang="uk-UA" sz="2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отв</a:t>
          </a:r>
          <a:r>
            <a:rPr lang="uk-UA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. ред. Л. Р. </a:t>
          </a:r>
          <a:r>
            <a:rPr lang="uk-UA" sz="2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Сюкияйнен</a:t>
          </a:r>
          <a:r>
            <a:rPr lang="uk-UA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. – М. : </a:t>
          </a:r>
          <a:r>
            <a:rPr lang="uk-UA" sz="2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Ин</a:t>
          </a:r>
          <a:r>
            <a:rPr lang="uk-UA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-т г-ва и права АН СССР, 1984. – 120 с.</a:t>
          </a:r>
        </a:p>
      </dgm:t>
    </dgm:pt>
    <dgm:pt modelId="{732A6DC1-E362-42B9-911C-BE964B27BFCD}" type="parTrans" cxnId="{DF1D15DE-17B1-400A-8033-9F62184F16B2}">
      <dgm:prSet/>
      <dgm:spPr/>
      <dgm:t>
        <a:bodyPr/>
        <a:lstStyle/>
        <a:p>
          <a:endParaRPr lang="uk-UA"/>
        </a:p>
      </dgm:t>
    </dgm:pt>
    <dgm:pt modelId="{06B39DEF-3ED5-419C-BAFE-19E971A094B1}" type="sibTrans" cxnId="{DF1D15DE-17B1-400A-8033-9F62184F16B2}">
      <dgm:prSet/>
      <dgm:spPr/>
      <dgm:t>
        <a:bodyPr/>
        <a:lstStyle/>
        <a:p>
          <a:endParaRPr lang="uk-UA"/>
        </a:p>
      </dgm:t>
    </dgm:pt>
    <dgm:pt modelId="{BFB9CFC9-B879-43F2-BFB9-4A7C956BCBA7}">
      <dgm:prSet custT="1"/>
      <dgm:spPr/>
      <dgm:t>
        <a:bodyPr/>
        <a:lstStyle/>
        <a:p>
          <a:pPr algn="just"/>
          <a:r>
            <a:rPr lang="uk-UA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4. </a:t>
          </a:r>
          <a:r>
            <a:rPr lang="ru-RU" sz="2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Инако</a:t>
          </a:r>
          <a:r>
            <a:rPr lang="ru-RU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 П. Современное право Японии / </a:t>
          </a:r>
          <a:r>
            <a:rPr lang="uk-UA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П. </a:t>
          </a:r>
          <a:r>
            <a:rPr lang="ru-RU" sz="2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Инако</a:t>
          </a:r>
          <a:r>
            <a:rPr lang="ru-RU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 ; пер. с яп. В.</a:t>
          </a:r>
          <a:r>
            <a:rPr lang="uk-UA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В.</a:t>
          </a:r>
          <a:r>
            <a:rPr lang="uk-UA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Батуренко</a:t>
          </a:r>
          <a:r>
            <a:rPr lang="uk-UA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; под. ред. и вступ. статьей В.</a:t>
          </a:r>
          <a:r>
            <a:rPr lang="uk-UA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Н. Еремина. – М.</a:t>
          </a:r>
          <a:r>
            <a:rPr lang="uk-UA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: Прогресс, 1981. – 269 с.</a:t>
          </a:r>
          <a:endParaRPr lang="uk-UA" sz="2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F0B501-4161-4132-8074-DE97CF84CF71}" type="parTrans" cxnId="{3132728E-2405-42EE-9C05-F0500B26FD08}">
      <dgm:prSet/>
      <dgm:spPr/>
      <dgm:t>
        <a:bodyPr/>
        <a:lstStyle/>
        <a:p>
          <a:endParaRPr lang="uk-UA"/>
        </a:p>
      </dgm:t>
    </dgm:pt>
    <dgm:pt modelId="{AAC1B963-EE7B-4015-A69A-291A70FE4EF0}" type="sibTrans" cxnId="{3132728E-2405-42EE-9C05-F0500B26FD08}">
      <dgm:prSet/>
      <dgm:spPr/>
      <dgm:t>
        <a:bodyPr/>
        <a:lstStyle/>
        <a:p>
          <a:endParaRPr lang="uk-UA"/>
        </a:p>
      </dgm:t>
    </dgm:pt>
    <dgm:pt modelId="{D2F6A674-D13B-40A2-91EE-417F42065728}" type="pres">
      <dgm:prSet presAssocID="{F5F4D7ED-BE03-4B29-BEF7-CB713D2208DC}" presName="vert0" presStyleCnt="0">
        <dgm:presLayoutVars>
          <dgm:dir/>
          <dgm:animOne val="branch"/>
          <dgm:animLvl val="lvl"/>
        </dgm:presLayoutVars>
      </dgm:prSet>
      <dgm:spPr/>
    </dgm:pt>
    <dgm:pt modelId="{3A229F78-7D8E-4269-8DC2-37871125D0EA}" type="pres">
      <dgm:prSet presAssocID="{A231F5FD-EBCB-4485-85B5-BE2B4110C967}" presName="thickLine" presStyleLbl="alignNode1" presStyleIdx="0" presStyleCnt="4"/>
      <dgm:spPr/>
    </dgm:pt>
    <dgm:pt modelId="{0EBE1E28-FA04-4D24-9380-1DD9BC603423}" type="pres">
      <dgm:prSet presAssocID="{A231F5FD-EBCB-4485-85B5-BE2B4110C967}" presName="horz1" presStyleCnt="0"/>
      <dgm:spPr/>
    </dgm:pt>
    <dgm:pt modelId="{780C1BFF-5180-4732-84AA-062C5641A49C}" type="pres">
      <dgm:prSet presAssocID="{A231F5FD-EBCB-4485-85B5-BE2B4110C967}" presName="tx1" presStyleLbl="revTx" presStyleIdx="0" presStyleCnt="4" custScaleY="64913"/>
      <dgm:spPr/>
    </dgm:pt>
    <dgm:pt modelId="{87E2017B-D8EA-48C6-A780-04A0413D122D}" type="pres">
      <dgm:prSet presAssocID="{A231F5FD-EBCB-4485-85B5-BE2B4110C967}" presName="vert1" presStyleCnt="0"/>
      <dgm:spPr/>
    </dgm:pt>
    <dgm:pt modelId="{7085BA2A-3CAE-4BD2-AD0F-22D0FD870F72}" type="pres">
      <dgm:prSet presAssocID="{E2D8BCFC-FD29-4C15-96F9-F102BD0FD449}" presName="thickLine" presStyleLbl="alignNode1" presStyleIdx="1" presStyleCnt="4"/>
      <dgm:spPr/>
    </dgm:pt>
    <dgm:pt modelId="{5883DAFE-AB4B-40B4-85BF-E0EA0563AFB3}" type="pres">
      <dgm:prSet presAssocID="{E2D8BCFC-FD29-4C15-96F9-F102BD0FD449}" presName="horz1" presStyleCnt="0"/>
      <dgm:spPr/>
    </dgm:pt>
    <dgm:pt modelId="{9FC2AD11-9A80-42E8-9231-25837C3CBC19}" type="pres">
      <dgm:prSet presAssocID="{E2D8BCFC-FD29-4C15-96F9-F102BD0FD449}" presName="tx1" presStyleLbl="revTx" presStyleIdx="1" presStyleCnt="4" custScaleY="115843"/>
      <dgm:spPr/>
    </dgm:pt>
    <dgm:pt modelId="{AF9DBE1E-8F5C-4ED2-A122-C449DD43DECA}" type="pres">
      <dgm:prSet presAssocID="{E2D8BCFC-FD29-4C15-96F9-F102BD0FD449}" presName="vert1" presStyleCnt="0"/>
      <dgm:spPr/>
    </dgm:pt>
    <dgm:pt modelId="{B60D2811-19D6-4B21-8A8C-AEF1820448F1}" type="pres">
      <dgm:prSet presAssocID="{21800E38-E4D8-416F-B7ED-90568A2C8674}" presName="thickLine" presStyleLbl="alignNode1" presStyleIdx="2" presStyleCnt="4"/>
      <dgm:spPr/>
    </dgm:pt>
    <dgm:pt modelId="{FB01410E-586F-4112-AC3D-8CB05F225AE3}" type="pres">
      <dgm:prSet presAssocID="{21800E38-E4D8-416F-B7ED-90568A2C8674}" presName="horz1" presStyleCnt="0"/>
      <dgm:spPr/>
    </dgm:pt>
    <dgm:pt modelId="{CDB5D37C-9C13-4F07-BDE3-0C550ABD33E0}" type="pres">
      <dgm:prSet presAssocID="{21800E38-E4D8-416F-B7ED-90568A2C8674}" presName="tx1" presStyleLbl="revTx" presStyleIdx="2" presStyleCnt="4"/>
      <dgm:spPr/>
    </dgm:pt>
    <dgm:pt modelId="{22E46E8E-A68A-46D6-B389-F890A13E159C}" type="pres">
      <dgm:prSet presAssocID="{21800E38-E4D8-416F-B7ED-90568A2C8674}" presName="vert1" presStyleCnt="0"/>
      <dgm:spPr/>
    </dgm:pt>
    <dgm:pt modelId="{D84C485F-8A6B-40B4-A4CE-134D01E3D260}" type="pres">
      <dgm:prSet presAssocID="{BFB9CFC9-B879-43F2-BFB9-4A7C956BCBA7}" presName="thickLine" presStyleLbl="alignNode1" presStyleIdx="3" presStyleCnt="4"/>
      <dgm:spPr/>
    </dgm:pt>
    <dgm:pt modelId="{4243FF72-30CC-438B-8EE8-9E1F40F1CF83}" type="pres">
      <dgm:prSet presAssocID="{BFB9CFC9-B879-43F2-BFB9-4A7C956BCBA7}" presName="horz1" presStyleCnt="0"/>
      <dgm:spPr/>
    </dgm:pt>
    <dgm:pt modelId="{980CEA39-FC84-4D2D-9098-FB9B6AA917C8}" type="pres">
      <dgm:prSet presAssocID="{BFB9CFC9-B879-43F2-BFB9-4A7C956BCBA7}" presName="tx1" presStyleLbl="revTx" presStyleIdx="3" presStyleCnt="4"/>
      <dgm:spPr/>
    </dgm:pt>
    <dgm:pt modelId="{573D8B25-A8F4-4A5E-8AA8-86418415F7B8}" type="pres">
      <dgm:prSet presAssocID="{BFB9CFC9-B879-43F2-BFB9-4A7C956BCBA7}" presName="vert1" presStyleCnt="0"/>
      <dgm:spPr/>
    </dgm:pt>
  </dgm:ptLst>
  <dgm:cxnLst>
    <dgm:cxn modelId="{FD318A0B-D5A3-4464-9E95-1364CBC639F0}" type="presOf" srcId="{A231F5FD-EBCB-4485-85B5-BE2B4110C967}" destId="{780C1BFF-5180-4732-84AA-062C5641A49C}" srcOrd="0" destOrd="0" presId="urn:microsoft.com/office/officeart/2008/layout/LinedList"/>
    <dgm:cxn modelId="{9811371B-03C5-4464-9B7C-9399E6941943}" type="presOf" srcId="{F5F4D7ED-BE03-4B29-BEF7-CB713D2208DC}" destId="{D2F6A674-D13B-40A2-91EE-417F42065728}" srcOrd="0" destOrd="0" presId="urn:microsoft.com/office/officeart/2008/layout/LinedList"/>
    <dgm:cxn modelId="{D8DC5460-7021-4F19-AECE-422290EF4148}" type="presOf" srcId="{21800E38-E4D8-416F-B7ED-90568A2C8674}" destId="{CDB5D37C-9C13-4F07-BDE3-0C550ABD33E0}" srcOrd="0" destOrd="0" presId="urn:microsoft.com/office/officeart/2008/layout/LinedList"/>
    <dgm:cxn modelId="{EFD6B869-0065-4065-B1B1-26EE7371BF95}" srcId="{F5F4D7ED-BE03-4B29-BEF7-CB713D2208DC}" destId="{A231F5FD-EBCB-4485-85B5-BE2B4110C967}" srcOrd="0" destOrd="0" parTransId="{56DD1FC3-794D-45B9-BE9A-6678B5D0B6CD}" sibTransId="{172D0726-7384-4BC9-988B-32075343A264}"/>
    <dgm:cxn modelId="{E409E86A-9080-4FD6-BF30-9C4F6CB7EF9E}" srcId="{F5F4D7ED-BE03-4B29-BEF7-CB713D2208DC}" destId="{E2D8BCFC-FD29-4C15-96F9-F102BD0FD449}" srcOrd="1" destOrd="0" parTransId="{037D32D5-4188-48C3-AF06-92662418D860}" sibTransId="{47EBF193-44D5-4E5F-AB3F-02677112B6E7}"/>
    <dgm:cxn modelId="{3132728E-2405-42EE-9C05-F0500B26FD08}" srcId="{F5F4D7ED-BE03-4B29-BEF7-CB713D2208DC}" destId="{BFB9CFC9-B879-43F2-BFB9-4A7C956BCBA7}" srcOrd="3" destOrd="0" parTransId="{7AF0B501-4161-4132-8074-DE97CF84CF71}" sibTransId="{AAC1B963-EE7B-4015-A69A-291A70FE4EF0}"/>
    <dgm:cxn modelId="{48D7CFC1-6533-42C6-93A1-709AADDE1EE6}" type="presOf" srcId="{E2D8BCFC-FD29-4C15-96F9-F102BD0FD449}" destId="{9FC2AD11-9A80-42E8-9231-25837C3CBC19}" srcOrd="0" destOrd="0" presId="urn:microsoft.com/office/officeart/2008/layout/LinedList"/>
    <dgm:cxn modelId="{DF1D15DE-17B1-400A-8033-9F62184F16B2}" srcId="{F5F4D7ED-BE03-4B29-BEF7-CB713D2208DC}" destId="{21800E38-E4D8-416F-B7ED-90568A2C8674}" srcOrd="2" destOrd="0" parTransId="{732A6DC1-E362-42B9-911C-BE964B27BFCD}" sibTransId="{06B39DEF-3ED5-419C-BAFE-19E971A094B1}"/>
    <dgm:cxn modelId="{4BC75CEB-985E-4495-9FDF-92F2ECFA7FB4}" type="presOf" srcId="{BFB9CFC9-B879-43F2-BFB9-4A7C956BCBA7}" destId="{980CEA39-FC84-4D2D-9098-FB9B6AA917C8}" srcOrd="0" destOrd="0" presId="urn:microsoft.com/office/officeart/2008/layout/LinedList"/>
    <dgm:cxn modelId="{49811C8C-737B-4C4A-B0A6-16AEC6EA9ECE}" type="presParOf" srcId="{D2F6A674-D13B-40A2-91EE-417F42065728}" destId="{3A229F78-7D8E-4269-8DC2-37871125D0EA}" srcOrd="0" destOrd="0" presId="urn:microsoft.com/office/officeart/2008/layout/LinedList"/>
    <dgm:cxn modelId="{CD442B8D-E126-44AA-B649-0E14A6585F9E}" type="presParOf" srcId="{D2F6A674-D13B-40A2-91EE-417F42065728}" destId="{0EBE1E28-FA04-4D24-9380-1DD9BC603423}" srcOrd="1" destOrd="0" presId="urn:microsoft.com/office/officeart/2008/layout/LinedList"/>
    <dgm:cxn modelId="{5EF74805-723B-46F7-A94B-E46CB1975067}" type="presParOf" srcId="{0EBE1E28-FA04-4D24-9380-1DD9BC603423}" destId="{780C1BFF-5180-4732-84AA-062C5641A49C}" srcOrd="0" destOrd="0" presId="urn:microsoft.com/office/officeart/2008/layout/LinedList"/>
    <dgm:cxn modelId="{B7A80B82-A57E-4CBD-9A14-200B306AB17D}" type="presParOf" srcId="{0EBE1E28-FA04-4D24-9380-1DD9BC603423}" destId="{87E2017B-D8EA-48C6-A780-04A0413D122D}" srcOrd="1" destOrd="0" presId="urn:microsoft.com/office/officeart/2008/layout/LinedList"/>
    <dgm:cxn modelId="{A83AE4ED-4073-4E61-8D96-15B1A6F3A353}" type="presParOf" srcId="{D2F6A674-D13B-40A2-91EE-417F42065728}" destId="{7085BA2A-3CAE-4BD2-AD0F-22D0FD870F72}" srcOrd="2" destOrd="0" presId="urn:microsoft.com/office/officeart/2008/layout/LinedList"/>
    <dgm:cxn modelId="{E3D12C33-F33F-4A51-B7EC-8516EB1F58B2}" type="presParOf" srcId="{D2F6A674-D13B-40A2-91EE-417F42065728}" destId="{5883DAFE-AB4B-40B4-85BF-E0EA0563AFB3}" srcOrd="3" destOrd="0" presId="urn:microsoft.com/office/officeart/2008/layout/LinedList"/>
    <dgm:cxn modelId="{2947F225-50C1-49F6-9920-57673B4540E5}" type="presParOf" srcId="{5883DAFE-AB4B-40B4-85BF-E0EA0563AFB3}" destId="{9FC2AD11-9A80-42E8-9231-25837C3CBC19}" srcOrd="0" destOrd="0" presId="urn:microsoft.com/office/officeart/2008/layout/LinedList"/>
    <dgm:cxn modelId="{34B2564E-025C-4E1A-9469-7F1A7F7BBEA5}" type="presParOf" srcId="{5883DAFE-AB4B-40B4-85BF-E0EA0563AFB3}" destId="{AF9DBE1E-8F5C-4ED2-A122-C449DD43DECA}" srcOrd="1" destOrd="0" presId="urn:microsoft.com/office/officeart/2008/layout/LinedList"/>
    <dgm:cxn modelId="{C5BAE4DC-7C2A-49B7-A833-D68FDEF71BA7}" type="presParOf" srcId="{D2F6A674-D13B-40A2-91EE-417F42065728}" destId="{B60D2811-19D6-4B21-8A8C-AEF1820448F1}" srcOrd="4" destOrd="0" presId="urn:microsoft.com/office/officeart/2008/layout/LinedList"/>
    <dgm:cxn modelId="{CF533648-A112-4A42-928A-74D8B0322E24}" type="presParOf" srcId="{D2F6A674-D13B-40A2-91EE-417F42065728}" destId="{FB01410E-586F-4112-AC3D-8CB05F225AE3}" srcOrd="5" destOrd="0" presId="urn:microsoft.com/office/officeart/2008/layout/LinedList"/>
    <dgm:cxn modelId="{CD83E6AD-93C4-4AFF-9BF9-6265385236F6}" type="presParOf" srcId="{FB01410E-586F-4112-AC3D-8CB05F225AE3}" destId="{CDB5D37C-9C13-4F07-BDE3-0C550ABD33E0}" srcOrd="0" destOrd="0" presId="urn:microsoft.com/office/officeart/2008/layout/LinedList"/>
    <dgm:cxn modelId="{A6E72AB6-35DC-4232-980F-64566223B961}" type="presParOf" srcId="{FB01410E-586F-4112-AC3D-8CB05F225AE3}" destId="{22E46E8E-A68A-46D6-B389-F890A13E159C}" srcOrd="1" destOrd="0" presId="urn:microsoft.com/office/officeart/2008/layout/LinedList"/>
    <dgm:cxn modelId="{A8B5D25E-BC85-4790-BF46-C810B67DC1A3}" type="presParOf" srcId="{D2F6A674-D13B-40A2-91EE-417F42065728}" destId="{D84C485F-8A6B-40B4-A4CE-134D01E3D260}" srcOrd="6" destOrd="0" presId="urn:microsoft.com/office/officeart/2008/layout/LinedList"/>
    <dgm:cxn modelId="{9E49C7B2-1801-4DA1-944B-D13BE8A15140}" type="presParOf" srcId="{D2F6A674-D13B-40A2-91EE-417F42065728}" destId="{4243FF72-30CC-438B-8EE8-9E1F40F1CF83}" srcOrd="7" destOrd="0" presId="urn:microsoft.com/office/officeart/2008/layout/LinedList"/>
    <dgm:cxn modelId="{7AC9157F-6DA6-46EB-A18E-08804DD44BE3}" type="presParOf" srcId="{4243FF72-30CC-438B-8EE8-9E1F40F1CF83}" destId="{980CEA39-FC84-4D2D-9098-FB9B6AA917C8}" srcOrd="0" destOrd="0" presId="urn:microsoft.com/office/officeart/2008/layout/LinedList"/>
    <dgm:cxn modelId="{D9388E05-9226-43CE-96BE-266CD9AFCFEA}" type="presParOf" srcId="{4243FF72-30CC-438B-8EE8-9E1F40F1CF83}" destId="{573D8B25-A8F4-4A5E-8AA8-86418415F7B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AEE64E-7052-4CBE-AD2C-5F4DE812A475}" type="doc">
      <dgm:prSet loTypeId="urn:microsoft.com/office/officeart/2005/8/layout/process4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926D8BBA-FFD3-4C77-99CC-58AC0F9504D1}">
      <dgm:prSet phldrT="[Текст]" custT="1"/>
      <dgm:spPr/>
      <dgm:t>
        <a:bodyPr/>
        <a:lstStyle/>
        <a:p>
          <a:r>
            <a:rPr lang="uk-UA" sz="4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Мусульманське право </a:t>
          </a:r>
          <a:r>
            <a:rPr lang="uk-UA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– це одна з правових систем сучасності, що представляє собою комплекс соціальних норм, фундаментом і головною складовою якого є релігійні традиції і правила ісламу, а також органічно пов’язані з ними моральні та юридичні норми, що регулюють суспільні відносини всередині громади, яка сповідує іслам</a:t>
          </a:r>
          <a:endParaRPr lang="ru-RU" sz="4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92F0D9-F437-495C-988B-661A58FA091F}" type="parTrans" cxnId="{67E2954A-478F-4A1D-9B51-30C8B1597A6F}">
      <dgm:prSet/>
      <dgm:spPr/>
      <dgm:t>
        <a:bodyPr/>
        <a:lstStyle/>
        <a:p>
          <a:endParaRPr lang="ru-RU"/>
        </a:p>
      </dgm:t>
    </dgm:pt>
    <dgm:pt modelId="{1A24FE62-FA86-49AC-B6AC-AB1B3F4C3867}" type="sibTrans" cxnId="{67E2954A-478F-4A1D-9B51-30C8B1597A6F}">
      <dgm:prSet/>
      <dgm:spPr/>
      <dgm:t>
        <a:bodyPr/>
        <a:lstStyle/>
        <a:p>
          <a:endParaRPr lang="ru-RU"/>
        </a:p>
      </dgm:t>
    </dgm:pt>
    <dgm:pt modelId="{B01C8135-4B9E-49B2-BF8E-76C0EC0CE52C}" type="pres">
      <dgm:prSet presAssocID="{89AEE64E-7052-4CBE-AD2C-5F4DE812A475}" presName="Name0" presStyleCnt="0">
        <dgm:presLayoutVars>
          <dgm:dir/>
          <dgm:animLvl val="lvl"/>
          <dgm:resizeHandles val="exact"/>
        </dgm:presLayoutVars>
      </dgm:prSet>
      <dgm:spPr/>
    </dgm:pt>
    <dgm:pt modelId="{8B748AF4-148E-4C99-B417-A0E4F81AC037}" type="pres">
      <dgm:prSet presAssocID="{926D8BBA-FFD3-4C77-99CC-58AC0F9504D1}" presName="boxAndChildren" presStyleCnt="0"/>
      <dgm:spPr/>
    </dgm:pt>
    <dgm:pt modelId="{1D8EE54E-4EC3-4710-9FFE-42C073ADFA37}" type="pres">
      <dgm:prSet presAssocID="{926D8BBA-FFD3-4C77-99CC-58AC0F9504D1}" presName="parentTextBox" presStyleLbl="node1" presStyleIdx="0" presStyleCnt="1"/>
      <dgm:spPr/>
    </dgm:pt>
  </dgm:ptLst>
  <dgm:cxnLst>
    <dgm:cxn modelId="{67E2954A-478F-4A1D-9B51-30C8B1597A6F}" srcId="{89AEE64E-7052-4CBE-AD2C-5F4DE812A475}" destId="{926D8BBA-FFD3-4C77-99CC-58AC0F9504D1}" srcOrd="0" destOrd="0" parTransId="{EA92F0D9-F437-495C-988B-661A58FA091F}" sibTransId="{1A24FE62-FA86-49AC-B6AC-AB1B3F4C3867}"/>
    <dgm:cxn modelId="{5C892350-C7FE-4BDA-B3A2-79F841101651}" type="presOf" srcId="{89AEE64E-7052-4CBE-AD2C-5F4DE812A475}" destId="{B01C8135-4B9E-49B2-BF8E-76C0EC0CE52C}" srcOrd="0" destOrd="0" presId="urn:microsoft.com/office/officeart/2005/8/layout/process4"/>
    <dgm:cxn modelId="{8B5ACEC4-FFD1-4DF5-8B1E-532D36CD1C8D}" type="presOf" srcId="{926D8BBA-FFD3-4C77-99CC-58AC0F9504D1}" destId="{1D8EE54E-4EC3-4710-9FFE-42C073ADFA37}" srcOrd="0" destOrd="0" presId="urn:microsoft.com/office/officeart/2005/8/layout/process4"/>
    <dgm:cxn modelId="{EBBCC3FD-53DC-4B6D-BFCE-88185CA4BBE6}" type="presParOf" srcId="{B01C8135-4B9E-49B2-BF8E-76C0EC0CE52C}" destId="{8B748AF4-148E-4C99-B417-A0E4F81AC037}" srcOrd="0" destOrd="0" presId="urn:microsoft.com/office/officeart/2005/8/layout/process4"/>
    <dgm:cxn modelId="{B169D2CE-C0C0-4851-BE97-9F1664D3A694}" type="presParOf" srcId="{8B748AF4-148E-4C99-B417-A0E4F81AC037}" destId="{1D8EE54E-4EC3-4710-9FFE-42C073ADFA3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C83009-9C88-4EFE-8F47-5E8EC132BB1B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3056A42-B24D-4F91-86F0-C997236223DF}">
      <dgm:prSet phldrT="[Текст]" custT="1"/>
      <dgm:spPr/>
      <dgm:t>
        <a:bodyPr/>
        <a:lstStyle/>
        <a:p>
          <a:r>
            <a:rPr lang="uk-UA" sz="4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Терміном </a:t>
          </a:r>
          <a:r>
            <a:rPr lang="uk-UA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«мусульманське право» </a:t>
          </a:r>
          <a:r>
            <a:rPr lang="uk-UA" sz="4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позначається єдина ісламська система соціально-нормативного регулювання, яка охоплює як юридичні норми, так й неправові регулятори (релігійні, моральні та звичаєві) суспільних відносин</a:t>
          </a:r>
        </a:p>
      </dgm:t>
    </dgm:pt>
    <dgm:pt modelId="{5205F6A1-8436-4CBB-85CD-E3112C8F71DA}" type="parTrans" cxnId="{FD20A26B-AEA3-49AE-8E47-6231B9F5AF65}">
      <dgm:prSet/>
      <dgm:spPr/>
      <dgm:t>
        <a:bodyPr/>
        <a:lstStyle/>
        <a:p>
          <a:endParaRPr lang="uk-UA"/>
        </a:p>
      </dgm:t>
    </dgm:pt>
    <dgm:pt modelId="{EA5E03EF-6312-4158-A0D6-CC090B733946}" type="sibTrans" cxnId="{FD20A26B-AEA3-49AE-8E47-6231B9F5AF65}">
      <dgm:prSet/>
      <dgm:spPr/>
      <dgm:t>
        <a:bodyPr/>
        <a:lstStyle/>
        <a:p>
          <a:endParaRPr lang="uk-UA"/>
        </a:p>
      </dgm:t>
    </dgm:pt>
    <dgm:pt modelId="{D509F169-0FAD-4010-84A0-CCDEA2C02D5E}" type="pres">
      <dgm:prSet presAssocID="{BBC83009-9C88-4EFE-8F47-5E8EC132BB1B}" presName="Name0" presStyleCnt="0">
        <dgm:presLayoutVars>
          <dgm:dir/>
        </dgm:presLayoutVars>
      </dgm:prSet>
      <dgm:spPr/>
    </dgm:pt>
    <dgm:pt modelId="{7856C6B5-7336-45FC-ACEC-52A15390A874}" type="pres">
      <dgm:prSet presAssocID="{F3056A42-B24D-4F91-86F0-C997236223DF}" presName="noChildren" presStyleCnt="0"/>
      <dgm:spPr/>
    </dgm:pt>
    <dgm:pt modelId="{D4C050A7-81AB-4656-AC44-9517AF91590B}" type="pres">
      <dgm:prSet presAssocID="{F3056A42-B24D-4F91-86F0-C997236223DF}" presName="gap" presStyleCnt="0"/>
      <dgm:spPr/>
    </dgm:pt>
    <dgm:pt modelId="{0C2B62E2-D25D-4F57-AAAA-8D86818A68DE}" type="pres">
      <dgm:prSet presAssocID="{F3056A42-B24D-4F91-86F0-C997236223DF}" presName="medCircle2" presStyleLbl="vennNode1" presStyleIdx="0" presStyleCnt="1"/>
      <dgm:spPr/>
    </dgm:pt>
    <dgm:pt modelId="{DCF541BB-FF9A-4971-8A6C-004F8C4ABFD1}" type="pres">
      <dgm:prSet presAssocID="{F3056A42-B24D-4F91-86F0-C997236223DF}" presName="txLvlOnly1" presStyleLbl="revTx" presStyleIdx="0" presStyleCnt="1"/>
      <dgm:spPr/>
    </dgm:pt>
  </dgm:ptLst>
  <dgm:cxnLst>
    <dgm:cxn modelId="{B1924235-FF1C-43EB-B68E-61E5525A9DE4}" type="presOf" srcId="{F3056A42-B24D-4F91-86F0-C997236223DF}" destId="{DCF541BB-FF9A-4971-8A6C-004F8C4ABFD1}" srcOrd="0" destOrd="0" presId="urn:microsoft.com/office/officeart/2008/layout/VerticalCircleList"/>
    <dgm:cxn modelId="{FD20A26B-AEA3-49AE-8E47-6231B9F5AF65}" srcId="{BBC83009-9C88-4EFE-8F47-5E8EC132BB1B}" destId="{F3056A42-B24D-4F91-86F0-C997236223DF}" srcOrd="0" destOrd="0" parTransId="{5205F6A1-8436-4CBB-85CD-E3112C8F71DA}" sibTransId="{EA5E03EF-6312-4158-A0D6-CC090B733946}"/>
    <dgm:cxn modelId="{A6A016AB-7988-4426-97A0-DBC34D1F1445}" type="presOf" srcId="{BBC83009-9C88-4EFE-8F47-5E8EC132BB1B}" destId="{D509F169-0FAD-4010-84A0-CCDEA2C02D5E}" srcOrd="0" destOrd="0" presId="urn:microsoft.com/office/officeart/2008/layout/VerticalCircleList"/>
    <dgm:cxn modelId="{57F1D4C0-8C15-4FE2-BA52-61A82624CDBC}" type="presParOf" srcId="{D509F169-0FAD-4010-84A0-CCDEA2C02D5E}" destId="{7856C6B5-7336-45FC-ACEC-52A15390A874}" srcOrd="0" destOrd="0" presId="urn:microsoft.com/office/officeart/2008/layout/VerticalCircleList"/>
    <dgm:cxn modelId="{F65800B0-543D-4644-A524-D87AC902044D}" type="presParOf" srcId="{7856C6B5-7336-45FC-ACEC-52A15390A874}" destId="{D4C050A7-81AB-4656-AC44-9517AF91590B}" srcOrd="0" destOrd="0" presId="urn:microsoft.com/office/officeart/2008/layout/VerticalCircleList"/>
    <dgm:cxn modelId="{9B90C3C6-759F-497C-BBDE-3E638CEEB7F7}" type="presParOf" srcId="{7856C6B5-7336-45FC-ACEC-52A15390A874}" destId="{0C2B62E2-D25D-4F57-AAAA-8D86818A68DE}" srcOrd="1" destOrd="0" presId="urn:microsoft.com/office/officeart/2008/layout/VerticalCircleList"/>
    <dgm:cxn modelId="{57607B54-E73D-44BB-9351-3E76CFE6EF31}" type="presParOf" srcId="{7856C6B5-7336-45FC-ACEC-52A15390A874}" destId="{DCF541BB-FF9A-4971-8A6C-004F8C4ABFD1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295A37-E50A-4269-9D1C-C9399712AF84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B35A3C0-76DE-411B-AA26-4E6484283F29}">
      <dgm:prSet custT="1"/>
      <dgm:spPr/>
      <dgm:t>
        <a:bodyPr/>
        <a:lstStyle/>
        <a:p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VII ст. – зародження та початковий етап розвитку ісламського права </a:t>
          </a:r>
        </a:p>
      </dgm:t>
    </dgm:pt>
    <dgm:pt modelId="{6E218753-0187-4448-955C-CFBDC7D7528E}" type="parTrans" cxnId="{5983FD1F-5686-4611-900C-34A51CD47139}">
      <dgm:prSet/>
      <dgm:spPr/>
      <dgm:t>
        <a:bodyPr/>
        <a:lstStyle/>
        <a:p>
          <a:endParaRPr lang="uk-UA"/>
        </a:p>
      </dgm:t>
    </dgm:pt>
    <dgm:pt modelId="{6C3107AB-3D6F-4C5D-8758-EB890BACF9D1}" type="sibTrans" cxnId="{5983FD1F-5686-4611-900C-34A51CD47139}">
      <dgm:prSet/>
      <dgm:spPr/>
      <dgm:t>
        <a:bodyPr/>
        <a:lstStyle/>
        <a:p>
          <a:endParaRPr lang="uk-UA"/>
        </a:p>
      </dgm:t>
    </dgm:pt>
    <dgm:pt modelId="{52015009-20B6-4679-B80F-4A906CB575F7}">
      <dgm:prSet custT="1"/>
      <dgm:spPr/>
      <dgm:t>
        <a:bodyPr/>
        <a:lstStyle/>
        <a:p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VII – XIII ст. – етап доктринальної розробки ісламського права в період становлення Арабського Халіфату та поява перших </a:t>
          </a:r>
          <a:r>
            <a:rPr lang="uk-UA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ісламсько</a:t>
          </a:r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-правових</a:t>
          </a:r>
        </a:p>
      </dgm:t>
    </dgm:pt>
    <dgm:pt modelId="{FE94407D-5317-4323-B760-B0436A81D911}" type="parTrans" cxnId="{4A4329B5-67B2-4FEA-914D-BB5713EE90BA}">
      <dgm:prSet/>
      <dgm:spPr/>
      <dgm:t>
        <a:bodyPr/>
        <a:lstStyle/>
        <a:p>
          <a:endParaRPr lang="uk-UA"/>
        </a:p>
      </dgm:t>
    </dgm:pt>
    <dgm:pt modelId="{0483EEBD-2875-4AF3-AC4D-F32E4C7139E0}" type="sibTrans" cxnId="{4A4329B5-67B2-4FEA-914D-BB5713EE90BA}">
      <dgm:prSet/>
      <dgm:spPr/>
      <dgm:t>
        <a:bodyPr/>
        <a:lstStyle/>
        <a:p>
          <a:endParaRPr lang="uk-UA"/>
        </a:p>
      </dgm:t>
    </dgm:pt>
    <dgm:pt modelId="{06164C8D-DA32-4A96-94CA-03CC1029C801}">
      <dgm:prSet custT="1"/>
      <dgm:spPr/>
      <dgm:t>
        <a:bodyPr/>
        <a:lstStyle/>
        <a:p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Кінець ХІІІ – перша половина ХХ ст. – розвиток ісламського права в епоху Османської імперії та період «ісламської реформації»</a:t>
          </a:r>
        </a:p>
      </dgm:t>
    </dgm:pt>
    <dgm:pt modelId="{09527BF4-B86B-42EF-BDA9-D3584F8FA0F3}" type="parTrans" cxnId="{DFCBE83B-3CD7-498D-BEE8-C3FC5B565796}">
      <dgm:prSet/>
      <dgm:spPr/>
      <dgm:t>
        <a:bodyPr/>
        <a:lstStyle/>
        <a:p>
          <a:endParaRPr lang="uk-UA"/>
        </a:p>
      </dgm:t>
    </dgm:pt>
    <dgm:pt modelId="{17B0CA29-0740-4816-83B5-F66AA6B5B286}" type="sibTrans" cxnId="{DFCBE83B-3CD7-498D-BEE8-C3FC5B565796}">
      <dgm:prSet/>
      <dgm:spPr/>
      <dgm:t>
        <a:bodyPr/>
        <a:lstStyle/>
        <a:p>
          <a:endParaRPr lang="uk-UA"/>
        </a:p>
      </dgm:t>
    </dgm:pt>
    <dgm:pt modelId="{2AB0CDC7-6074-4829-89E0-A7A7FDA6A978}">
      <dgm:prSet custT="1"/>
      <dgm:spPr/>
      <dgm:t>
        <a:bodyPr/>
        <a:lstStyle/>
        <a:p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Друга половина ХХ ст. – до теперішнього часу – сучасний етап</a:t>
          </a:r>
        </a:p>
      </dgm:t>
    </dgm:pt>
    <dgm:pt modelId="{DD6DC216-60BC-441C-9447-CC9F8A676118}" type="parTrans" cxnId="{F7539693-41A0-4E6B-83A6-AFC1EBD2F35A}">
      <dgm:prSet/>
      <dgm:spPr/>
      <dgm:t>
        <a:bodyPr/>
        <a:lstStyle/>
        <a:p>
          <a:endParaRPr lang="uk-UA"/>
        </a:p>
      </dgm:t>
    </dgm:pt>
    <dgm:pt modelId="{599CEE65-B1D3-448B-B957-1AE26BE6DD4A}" type="sibTrans" cxnId="{F7539693-41A0-4E6B-83A6-AFC1EBD2F35A}">
      <dgm:prSet/>
      <dgm:spPr/>
      <dgm:t>
        <a:bodyPr/>
        <a:lstStyle/>
        <a:p>
          <a:endParaRPr lang="uk-UA"/>
        </a:p>
      </dgm:t>
    </dgm:pt>
    <dgm:pt modelId="{C1E97F8D-D044-4946-A30D-0B94F9E478AE}" type="pres">
      <dgm:prSet presAssocID="{56295A37-E50A-4269-9D1C-C9399712AF84}" presName="rootnode" presStyleCnt="0">
        <dgm:presLayoutVars>
          <dgm:chMax/>
          <dgm:chPref/>
          <dgm:dir/>
          <dgm:animLvl val="lvl"/>
        </dgm:presLayoutVars>
      </dgm:prSet>
      <dgm:spPr/>
    </dgm:pt>
    <dgm:pt modelId="{2C5EFF4F-A4C1-4987-ACA8-C49D1FD265D5}" type="pres">
      <dgm:prSet presAssocID="{DB35A3C0-76DE-411B-AA26-4E6484283F29}" presName="composite" presStyleCnt="0"/>
      <dgm:spPr/>
    </dgm:pt>
    <dgm:pt modelId="{D4783A05-93E1-4C19-9135-45C2CA1BFDC5}" type="pres">
      <dgm:prSet presAssocID="{DB35A3C0-76DE-411B-AA26-4E6484283F29}" presName="LShape" presStyleLbl="alignNode1" presStyleIdx="0" presStyleCnt="7"/>
      <dgm:spPr/>
    </dgm:pt>
    <dgm:pt modelId="{D141F4F8-035D-4CED-AC7F-1E0BC3982DB9}" type="pres">
      <dgm:prSet presAssocID="{DB35A3C0-76DE-411B-AA26-4E6484283F29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6316F953-B83C-4AD5-BAC9-3F7E4A0AEFD8}" type="pres">
      <dgm:prSet presAssocID="{DB35A3C0-76DE-411B-AA26-4E6484283F29}" presName="Triangle" presStyleLbl="alignNode1" presStyleIdx="1" presStyleCnt="7"/>
      <dgm:spPr/>
    </dgm:pt>
    <dgm:pt modelId="{19008A98-7633-4D76-B78D-9C1F8794751E}" type="pres">
      <dgm:prSet presAssocID="{6C3107AB-3D6F-4C5D-8758-EB890BACF9D1}" presName="sibTrans" presStyleCnt="0"/>
      <dgm:spPr/>
    </dgm:pt>
    <dgm:pt modelId="{32730C99-83BE-429A-8159-77AE9BCD34B2}" type="pres">
      <dgm:prSet presAssocID="{6C3107AB-3D6F-4C5D-8758-EB890BACF9D1}" presName="space" presStyleCnt="0"/>
      <dgm:spPr/>
    </dgm:pt>
    <dgm:pt modelId="{3D7B2F54-6615-41A8-9F9F-1142A59DF5B4}" type="pres">
      <dgm:prSet presAssocID="{52015009-20B6-4679-B80F-4A906CB575F7}" presName="composite" presStyleCnt="0"/>
      <dgm:spPr/>
    </dgm:pt>
    <dgm:pt modelId="{42932BFD-3AFA-4028-B4C0-0481CFC334D7}" type="pres">
      <dgm:prSet presAssocID="{52015009-20B6-4679-B80F-4A906CB575F7}" presName="LShape" presStyleLbl="alignNode1" presStyleIdx="2" presStyleCnt="7"/>
      <dgm:spPr/>
    </dgm:pt>
    <dgm:pt modelId="{10886DCE-A069-4B83-B878-485E114B48A1}" type="pres">
      <dgm:prSet presAssocID="{52015009-20B6-4679-B80F-4A906CB575F7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4A2ABD7C-FEBD-46AA-8451-59B154AEEB8F}" type="pres">
      <dgm:prSet presAssocID="{52015009-20B6-4679-B80F-4A906CB575F7}" presName="Triangle" presStyleLbl="alignNode1" presStyleIdx="3" presStyleCnt="7"/>
      <dgm:spPr/>
    </dgm:pt>
    <dgm:pt modelId="{BBFFA26C-CD08-4531-9142-AAFA3D6EAA80}" type="pres">
      <dgm:prSet presAssocID="{0483EEBD-2875-4AF3-AC4D-F32E4C7139E0}" presName="sibTrans" presStyleCnt="0"/>
      <dgm:spPr/>
    </dgm:pt>
    <dgm:pt modelId="{CB90D3CF-1737-44FF-8C63-C83480FA98E1}" type="pres">
      <dgm:prSet presAssocID="{0483EEBD-2875-4AF3-AC4D-F32E4C7139E0}" presName="space" presStyleCnt="0"/>
      <dgm:spPr/>
    </dgm:pt>
    <dgm:pt modelId="{FE473795-7D5D-41D1-8DC8-6D393226698C}" type="pres">
      <dgm:prSet presAssocID="{06164C8D-DA32-4A96-94CA-03CC1029C801}" presName="composite" presStyleCnt="0"/>
      <dgm:spPr/>
    </dgm:pt>
    <dgm:pt modelId="{11ECD51D-B0BC-4E12-9866-5703B8FC5697}" type="pres">
      <dgm:prSet presAssocID="{06164C8D-DA32-4A96-94CA-03CC1029C801}" presName="LShape" presStyleLbl="alignNode1" presStyleIdx="4" presStyleCnt="7"/>
      <dgm:spPr/>
    </dgm:pt>
    <dgm:pt modelId="{E27B1A4E-79B4-4608-A5CF-D0A2C8E9453F}" type="pres">
      <dgm:prSet presAssocID="{06164C8D-DA32-4A96-94CA-03CC1029C801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D1F8E9A-A242-4425-8FAE-64C0B741C653}" type="pres">
      <dgm:prSet presAssocID="{06164C8D-DA32-4A96-94CA-03CC1029C801}" presName="Triangle" presStyleLbl="alignNode1" presStyleIdx="5" presStyleCnt="7"/>
      <dgm:spPr/>
    </dgm:pt>
    <dgm:pt modelId="{99A699B2-5638-4991-AC78-9DCC654B5048}" type="pres">
      <dgm:prSet presAssocID="{17B0CA29-0740-4816-83B5-F66AA6B5B286}" presName="sibTrans" presStyleCnt="0"/>
      <dgm:spPr/>
    </dgm:pt>
    <dgm:pt modelId="{C8F054F8-993B-475C-A97B-13BD220A7945}" type="pres">
      <dgm:prSet presAssocID="{17B0CA29-0740-4816-83B5-F66AA6B5B286}" presName="space" presStyleCnt="0"/>
      <dgm:spPr/>
    </dgm:pt>
    <dgm:pt modelId="{08B48F65-848F-4657-81FB-26BA8DB1DBEE}" type="pres">
      <dgm:prSet presAssocID="{2AB0CDC7-6074-4829-89E0-A7A7FDA6A978}" presName="composite" presStyleCnt="0"/>
      <dgm:spPr/>
    </dgm:pt>
    <dgm:pt modelId="{1789F232-A64D-4D8A-8D88-C511D1CD9826}" type="pres">
      <dgm:prSet presAssocID="{2AB0CDC7-6074-4829-89E0-A7A7FDA6A978}" presName="LShape" presStyleLbl="alignNode1" presStyleIdx="6" presStyleCnt="7"/>
      <dgm:spPr/>
    </dgm:pt>
    <dgm:pt modelId="{EC285989-B956-471F-8AAB-06233672874D}" type="pres">
      <dgm:prSet presAssocID="{2AB0CDC7-6074-4829-89E0-A7A7FDA6A978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983FD1F-5686-4611-900C-34A51CD47139}" srcId="{56295A37-E50A-4269-9D1C-C9399712AF84}" destId="{DB35A3C0-76DE-411B-AA26-4E6484283F29}" srcOrd="0" destOrd="0" parTransId="{6E218753-0187-4448-955C-CFBDC7D7528E}" sibTransId="{6C3107AB-3D6F-4C5D-8758-EB890BACF9D1}"/>
    <dgm:cxn modelId="{793DC225-2AD9-4F18-BD9E-4866739847DC}" type="presOf" srcId="{52015009-20B6-4679-B80F-4A906CB575F7}" destId="{10886DCE-A069-4B83-B878-485E114B48A1}" srcOrd="0" destOrd="0" presId="urn:microsoft.com/office/officeart/2009/3/layout/StepUpProcess"/>
    <dgm:cxn modelId="{DFCBE83B-3CD7-498D-BEE8-C3FC5B565796}" srcId="{56295A37-E50A-4269-9D1C-C9399712AF84}" destId="{06164C8D-DA32-4A96-94CA-03CC1029C801}" srcOrd="2" destOrd="0" parTransId="{09527BF4-B86B-42EF-BDA9-D3584F8FA0F3}" sibTransId="{17B0CA29-0740-4816-83B5-F66AA6B5B286}"/>
    <dgm:cxn modelId="{F7539693-41A0-4E6B-83A6-AFC1EBD2F35A}" srcId="{56295A37-E50A-4269-9D1C-C9399712AF84}" destId="{2AB0CDC7-6074-4829-89E0-A7A7FDA6A978}" srcOrd="3" destOrd="0" parTransId="{DD6DC216-60BC-441C-9447-CC9F8A676118}" sibTransId="{599CEE65-B1D3-448B-B957-1AE26BE6DD4A}"/>
    <dgm:cxn modelId="{5E8BB996-1E70-4BD9-BABA-7F89D1D6D00E}" type="presOf" srcId="{56295A37-E50A-4269-9D1C-C9399712AF84}" destId="{C1E97F8D-D044-4946-A30D-0B94F9E478AE}" srcOrd="0" destOrd="0" presId="urn:microsoft.com/office/officeart/2009/3/layout/StepUpProcess"/>
    <dgm:cxn modelId="{61980FA0-5B94-4982-8A50-8209532151D3}" type="presOf" srcId="{DB35A3C0-76DE-411B-AA26-4E6484283F29}" destId="{D141F4F8-035D-4CED-AC7F-1E0BC3982DB9}" srcOrd="0" destOrd="0" presId="urn:microsoft.com/office/officeart/2009/3/layout/StepUpProcess"/>
    <dgm:cxn modelId="{4A4329B5-67B2-4FEA-914D-BB5713EE90BA}" srcId="{56295A37-E50A-4269-9D1C-C9399712AF84}" destId="{52015009-20B6-4679-B80F-4A906CB575F7}" srcOrd="1" destOrd="0" parTransId="{FE94407D-5317-4323-B760-B0436A81D911}" sibTransId="{0483EEBD-2875-4AF3-AC4D-F32E4C7139E0}"/>
    <dgm:cxn modelId="{03A1F2C5-C0B2-448F-861E-95D7C2A002DC}" type="presOf" srcId="{06164C8D-DA32-4A96-94CA-03CC1029C801}" destId="{E27B1A4E-79B4-4608-A5CF-D0A2C8E9453F}" srcOrd="0" destOrd="0" presId="urn:microsoft.com/office/officeart/2009/3/layout/StepUpProcess"/>
    <dgm:cxn modelId="{D777A1CC-C7D6-44D0-B385-B3EEF4621D4B}" type="presOf" srcId="{2AB0CDC7-6074-4829-89E0-A7A7FDA6A978}" destId="{EC285989-B956-471F-8AAB-06233672874D}" srcOrd="0" destOrd="0" presId="urn:microsoft.com/office/officeart/2009/3/layout/StepUpProcess"/>
    <dgm:cxn modelId="{A9C90CF7-CA0D-40E7-AC95-FCD5C09D9158}" type="presParOf" srcId="{C1E97F8D-D044-4946-A30D-0B94F9E478AE}" destId="{2C5EFF4F-A4C1-4987-ACA8-C49D1FD265D5}" srcOrd="0" destOrd="0" presId="urn:microsoft.com/office/officeart/2009/3/layout/StepUpProcess"/>
    <dgm:cxn modelId="{33B4C538-C92C-49D0-9AF8-03229580088F}" type="presParOf" srcId="{2C5EFF4F-A4C1-4987-ACA8-C49D1FD265D5}" destId="{D4783A05-93E1-4C19-9135-45C2CA1BFDC5}" srcOrd="0" destOrd="0" presId="urn:microsoft.com/office/officeart/2009/3/layout/StepUpProcess"/>
    <dgm:cxn modelId="{994DE2ED-B175-449B-80B8-B005BE9E4879}" type="presParOf" srcId="{2C5EFF4F-A4C1-4987-ACA8-C49D1FD265D5}" destId="{D141F4F8-035D-4CED-AC7F-1E0BC3982DB9}" srcOrd="1" destOrd="0" presId="urn:microsoft.com/office/officeart/2009/3/layout/StepUpProcess"/>
    <dgm:cxn modelId="{97301B1C-061B-4C51-AEBC-F9CF6B20ABA3}" type="presParOf" srcId="{2C5EFF4F-A4C1-4987-ACA8-C49D1FD265D5}" destId="{6316F953-B83C-4AD5-BAC9-3F7E4A0AEFD8}" srcOrd="2" destOrd="0" presId="urn:microsoft.com/office/officeart/2009/3/layout/StepUpProcess"/>
    <dgm:cxn modelId="{DA37AF99-77D7-4B92-8BF3-9326991EED6F}" type="presParOf" srcId="{C1E97F8D-D044-4946-A30D-0B94F9E478AE}" destId="{19008A98-7633-4D76-B78D-9C1F8794751E}" srcOrd="1" destOrd="0" presId="urn:microsoft.com/office/officeart/2009/3/layout/StepUpProcess"/>
    <dgm:cxn modelId="{AC2FC49C-28BD-4D65-9DCA-52A9E45CB3C6}" type="presParOf" srcId="{19008A98-7633-4D76-B78D-9C1F8794751E}" destId="{32730C99-83BE-429A-8159-77AE9BCD34B2}" srcOrd="0" destOrd="0" presId="urn:microsoft.com/office/officeart/2009/3/layout/StepUpProcess"/>
    <dgm:cxn modelId="{AB91982A-7C2B-4AE3-BE20-1D673A078E6F}" type="presParOf" srcId="{C1E97F8D-D044-4946-A30D-0B94F9E478AE}" destId="{3D7B2F54-6615-41A8-9F9F-1142A59DF5B4}" srcOrd="2" destOrd="0" presId="urn:microsoft.com/office/officeart/2009/3/layout/StepUpProcess"/>
    <dgm:cxn modelId="{FAB7BC22-8230-4D7A-BF58-78A91A6756AA}" type="presParOf" srcId="{3D7B2F54-6615-41A8-9F9F-1142A59DF5B4}" destId="{42932BFD-3AFA-4028-B4C0-0481CFC334D7}" srcOrd="0" destOrd="0" presId="urn:microsoft.com/office/officeart/2009/3/layout/StepUpProcess"/>
    <dgm:cxn modelId="{E9BB0603-11BE-4891-89CE-158B58D0D1B6}" type="presParOf" srcId="{3D7B2F54-6615-41A8-9F9F-1142A59DF5B4}" destId="{10886DCE-A069-4B83-B878-485E114B48A1}" srcOrd="1" destOrd="0" presId="urn:microsoft.com/office/officeart/2009/3/layout/StepUpProcess"/>
    <dgm:cxn modelId="{5FBFCC8E-FE17-4C00-BD13-11954B2C9761}" type="presParOf" srcId="{3D7B2F54-6615-41A8-9F9F-1142A59DF5B4}" destId="{4A2ABD7C-FEBD-46AA-8451-59B154AEEB8F}" srcOrd="2" destOrd="0" presId="urn:microsoft.com/office/officeart/2009/3/layout/StepUpProcess"/>
    <dgm:cxn modelId="{830D5548-BE42-4F5A-A6BC-DA87C42ECC6F}" type="presParOf" srcId="{C1E97F8D-D044-4946-A30D-0B94F9E478AE}" destId="{BBFFA26C-CD08-4531-9142-AAFA3D6EAA80}" srcOrd="3" destOrd="0" presId="urn:microsoft.com/office/officeart/2009/3/layout/StepUpProcess"/>
    <dgm:cxn modelId="{D7A11231-DF5D-4AD2-889F-02D3F394CC09}" type="presParOf" srcId="{BBFFA26C-CD08-4531-9142-AAFA3D6EAA80}" destId="{CB90D3CF-1737-44FF-8C63-C83480FA98E1}" srcOrd="0" destOrd="0" presId="urn:microsoft.com/office/officeart/2009/3/layout/StepUpProcess"/>
    <dgm:cxn modelId="{EF2AD4EB-C5BF-4985-B780-F50CD3B1FDA8}" type="presParOf" srcId="{C1E97F8D-D044-4946-A30D-0B94F9E478AE}" destId="{FE473795-7D5D-41D1-8DC8-6D393226698C}" srcOrd="4" destOrd="0" presId="urn:microsoft.com/office/officeart/2009/3/layout/StepUpProcess"/>
    <dgm:cxn modelId="{2FB3048C-E8AE-4A3F-BAEB-8C403EC6F573}" type="presParOf" srcId="{FE473795-7D5D-41D1-8DC8-6D393226698C}" destId="{11ECD51D-B0BC-4E12-9866-5703B8FC5697}" srcOrd="0" destOrd="0" presId="urn:microsoft.com/office/officeart/2009/3/layout/StepUpProcess"/>
    <dgm:cxn modelId="{926B3C7E-32B2-44C9-8C2E-62C64A768C0C}" type="presParOf" srcId="{FE473795-7D5D-41D1-8DC8-6D393226698C}" destId="{E27B1A4E-79B4-4608-A5CF-D0A2C8E9453F}" srcOrd="1" destOrd="0" presId="urn:microsoft.com/office/officeart/2009/3/layout/StepUpProcess"/>
    <dgm:cxn modelId="{DBB4E2F5-991E-444F-B4C9-FB31CFF38B8C}" type="presParOf" srcId="{FE473795-7D5D-41D1-8DC8-6D393226698C}" destId="{DD1F8E9A-A242-4425-8FAE-64C0B741C653}" srcOrd="2" destOrd="0" presId="urn:microsoft.com/office/officeart/2009/3/layout/StepUpProcess"/>
    <dgm:cxn modelId="{BB29D7CD-38DD-45EC-A814-39532860E837}" type="presParOf" srcId="{C1E97F8D-D044-4946-A30D-0B94F9E478AE}" destId="{99A699B2-5638-4991-AC78-9DCC654B5048}" srcOrd="5" destOrd="0" presId="urn:microsoft.com/office/officeart/2009/3/layout/StepUpProcess"/>
    <dgm:cxn modelId="{73AA7EEC-4AC9-4B65-9BEB-4575D6450F14}" type="presParOf" srcId="{99A699B2-5638-4991-AC78-9DCC654B5048}" destId="{C8F054F8-993B-475C-A97B-13BD220A7945}" srcOrd="0" destOrd="0" presId="urn:microsoft.com/office/officeart/2009/3/layout/StepUpProcess"/>
    <dgm:cxn modelId="{78090751-CA07-4AB4-B119-8178A7BE0BE9}" type="presParOf" srcId="{C1E97F8D-D044-4946-A30D-0B94F9E478AE}" destId="{08B48F65-848F-4657-81FB-26BA8DB1DBEE}" srcOrd="6" destOrd="0" presId="urn:microsoft.com/office/officeart/2009/3/layout/StepUpProcess"/>
    <dgm:cxn modelId="{57240C32-7881-4836-9348-84EEB8B6BDFB}" type="presParOf" srcId="{08B48F65-848F-4657-81FB-26BA8DB1DBEE}" destId="{1789F232-A64D-4D8A-8D88-C511D1CD9826}" srcOrd="0" destOrd="0" presId="urn:microsoft.com/office/officeart/2009/3/layout/StepUpProcess"/>
    <dgm:cxn modelId="{E0A05C95-2008-4CA2-BC8B-DBABF09DFFE2}" type="presParOf" srcId="{08B48F65-848F-4657-81FB-26BA8DB1DBEE}" destId="{EC285989-B956-471F-8AAB-06233672874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AEE64E-7052-4CBE-AD2C-5F4DE812A475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26D8BBA-FFD3-4C77-99CC-58AC0F9504D1}">
      <dgm:prSet phldrT="[Текст]" custT="1"/>
      <dgm:spPr>
        <a:solidFill>
          <a:schemeClr val="accent1">
            <a:lumMod val="75000"/>
          </a:schemeClr>
        </a:solidFill>
      </dgm:spPr>
      <dgm:t>
        <a:bodyPr vert="vert270"/>
        <a:lstStyle/>
        <a:p>
          <a:r>
            <a:rPr lang="uk-UA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Основні риси мусульманського права</a:t>
          </a:r>
          <a:endParaRPr lang="ru-RU" sz="3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92F0D9-F437-495C-988B-661A58FA091F}" type="parTrans" cxnId="{67E2954A-478F-4A1D-9B51-30C8B1597A6F}">
      <dgm:prSet/>
      <dgm:spPr/>
      <dgm:t>
        <a:bodyPr/>
        <a:lstStyle/>
        <a:p>
          <a:endParaRPr lang="ru-RU"/>
        </a:p>
      </dgm:t>
    </dgm:pt>
    <dgm:pt modelId="{1A24FE62-FA86-49AC-B6AC-AB1B3F4C3867}" type="sibTrans" cxnId="{67E2954A-478F-4A1D-9B51-30C8B1597A6F}">
      <dgm:prSet/>
      <dgm:spPr/>
      <dgm:t>
        <a:bodyPr/>
        <a:lstStyle/>
        <a:p>
          <a:endParaRPr lang="ru-RU"/>
        </a:p>
      </dgm:t>
    </dgm:pt>
    <dgm:pt modelId="{CB517124-9F6F-4A9E-9C8F-85AD420408FE}">
      <dgm:prSet custT="1"/>
      <dgm:spPr/>
      <dgm:t>
        <a:bodyPr/>
        <a:lstStyle/>
        <a:p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головним творцем права визнається єдиний бог – Аллах</a:t>
          </a:r>
        </a:p>
      </dgm:t>
    </dgm:pt>
    <dgm:pt modelId="{1BB42EE6-D6FE-4E93-951F-F2D42ADF0FFD}" type="parTrans" cxnId="{05F3ADD5-6E7E-48B1-B4D1-DC5E9AB5C68A}">
      <dgm:prSet/>
      <dgm:spPr/>
      <dgm:t>
        <a:bodyPr/>
        <a:lstStyle/>
        <a:p>
          <a:endParaRPr lang="uk-UA"/>
        </a:p>
      </dgm:t>
    </dgm:pt>
    <dgm:pt modelId="{460A05AB-E58F-4DD3-AC94-555D0A078461}" type="sibTrans" cxnId="{05F3ADD5-6E7E-48B1-B4D1-DC5E9AB5C68A}">
      <dgm:prSet/>
      <dgm:spPr/>
      <dgm:t>
        <a:bodyPr/>
        <a:lstStyle/>
        <a:p>
          <a:endParaRPr lang="uk-UA"/>
        </a:p>
      </dgm:t>
    </dgm:pt>
    <dgm:pt modelId="{26C6AE96-73AA-4AA4-8EA6-68749DAF896B}">
      <dgm:prSet custT="1"/>
      <dgm:spPr/>
      <dgm:t>
        <a:bodyPr/>
        <a:lstStyle/>
        <a:p>
          <a:r>
            <a:rPr lang="uk-UA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тісне переплетення норм права з релігійними, філософськими, моральними, звичаєвими правилами поведінки</a:t>
          </a:r>
        </a:p>
      </dgm:t>
    </dgm:pt>
    <dgm:pt modelId="{B791E339-A920-4E67-AE04-F1E9A376F807}" type="parTrans" cxnId="{FB3FF657-4447-446D-836E-6070B4611AED}">
      <dgm:prSet/>
      <dgm:spPr/>
      <dgm:t>
        <a:bodyPr/>
        <a:lstStyle/>
        <a:p>
          <a:endParaRPr lang="uk-UA"/>
        </a:p>
      </dgm:t>
    </dgm:pt>
    <dgm:pt modelId="{F0F8CCF8-C970-41DE-9D9A-4F440979FC8C}" type="sibTrans" cxnId="{FB3FF657-4447-446D-836E-6070B4611AED}">
      <dgm:prSet/>
      <dgm:spPr/>
      <dgm:t>
        <a:bodyPr/>
        <a:lstStyle/>
        <a:p>
          <a:endParaRPr lang="uk-UA"/>
        </a:p>
      </dgm:t>
    </dgm:pt>
    <dgm:pt modelId="{574AFECE-D84A-4708-B34F-634C62F01D34}">
      <dgm:prSet custT="1"/>
      <dgm:spPr/>
      <dgm:t>
        <a:bodyPr/>
        <a:lstStyle/>
        <a:p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персоніфікований характер правових правил</a:t>
          </a:r>
        </a:p>
      </dgm:t>
    </dgm:pt>
    <dgm:pt modelId="{77685AFF-8953-4C5D-9FE0-4418DA8D9C49}" type="parTrans" cxnId="{C94CD564-C66E-46FB-9464-D3DDAE4533BA}">
      <dgm:prSet/>
      <dgm:spPr/>
      <dgm:t>
        <a:bodyPr/>
        <a:lstStyle/>
        <a:p>
          <a:endParaRPr lang="uk-UA"/>
        </a:p>
      </dgm:t>
    </dgm:pt>
    <dgm:pt modelId="{BA24F34A-2548-46DE-9C4D-27FAF6981ADF}" type="sibTrans" cxnId="{C94CD564-C66E-46FB-9464-D3DDAE4533BA}">
      <dgm:prSet/>
      <dgm:spPr/>
      <dgm:t>
        <a:bodyPr/>
        <a:lstStyle/>
        <a:p>
          <a:endParaRPr lang="uk-UA"/>
        </a:p>
      </dgm:t>
    </dgm:pt>
    <dgm:pt modelId="{C71CA735-A234-4895-93D4-5272F66910C5}">
      <dgm:prSet custT="1"/>
      <dgm:spPr/>
      <dgm:t>
        <a:bodyPr/>
        <a:lstStyle/>
        <a:p>
          <a:r>
            <a:rPr lang="uk-UA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права об’єднує дві категорії норм: а) правила релігійного культу («</a:t>
          </a:r>
          <a:r>
            <a:rPr lang="uk-UA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ібадат</a:t>
          </a:r>
          <a:r>
            <a:rPr lang="uk-UA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»); б) правила поведінки мусульман з мусульманами та з не мусульманами («</a:t>
          </a:r>
          <a:r>
            <a:rPr lang="uk-UA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муамалат</a:t>
          </a:r>
          <a:r>
            <a:rPr lang="uk-UA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»)</a:t>
          </a:r>
        </a:p>
      </dgm:t>
    </dgm:pt>
    <dgm:pt modelId="{670F3DC2-B043-4AA9-8590-D60C895C5DD5}" type="parTrans" cxnId="{B29CE8F6-A2C6-42DA-B1B9-8083524D225A}">
      <dgm:prSet/>
      <dgm:spPr/>
      <dgm:t>
        <a:bodyPr/>
        <a:lstStyle/>
        <a:p>
          <a:endParaRPr lang="uk-UA"/>
        </a:p>
      </dgm:t>
    </dgm:pt>
    <dgm:pt modelId="{A54143BD-F6EB-4F00-9D05-04CA5E2BEC59}" type="sibTrans" cxnId="{B29CE8F6-A2C6-42DA-B1B9-8083524D225A}">
      <dgm:prSet/>
      <dgm:spPr/>
      <dgm:t>
        <a:bodyPr/>
        <a:lstStyle/>
        <a:p>
          <a:endParaRPr lang="uk-UA"/>
        </a:p>
      </dgm:t>
    </dgm:pt>
    <dgm:pt modelId="{9AF5B99E-49BA-4B89-BCDD-976541C36173}">
      <dgm:prSet custT="1"/>
      <dgm:spPr/>
      <dgm:t>
        <a:bodyPr/>
        <a:lstStyle/>
        <a:p>
          <a:r>
            <a:rPr lang="uk-UA" sz="23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основоположними формами (джерелами) права є – Коран, </a:t>
          </a:r>
          <a:r>
            <a:rPr lang="uk-UA" sz="2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Сунна</a:t>
          </a:r>
          <a:r>
            <a:rPr lang="uk-UA" sz="23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uk-UA" sz="2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іджма</a:t>
          </a:r>
          <a:r>
            <a:rPr lang="uk-UA" sz="23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uk-UA" sz="2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кияс</a:t>
          </a:r>
          <a:endParaRPr lang="uk-UA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9333CA-CFF6-4234-9080-108B36C9B23E}" type="parTrans" cxnId="{4E2F7F0D-700C-4AD5-AEF1-DC3EE2A5AC16}">
      <dgm:prSet/>
      <dgm:spPr/>
      <dgm:t>
        <a:bodyPr/>
        <a:lstStyle/>
        <a:p>
          <a:endParaRPr lang="uk-UA"/>
        </a:p>
      </dgm:t>
    </dgm:pt>
    <dgm:pt modelId="{095E7517-3819-48F4-8A30-2F221CEF3186}" type="sibTrans" cxnId="{4E2F7F0D-700C-4AD5-AEF1-DC3EE2A5AC16}">
      <dgm:prSet/>
      <dgm:spPr/>
      <dgm:t>
        <a:bodyPr/>
        <a:lstStyle/>
        <a:p>
          <a:endParaRPr lang="uk-UA"/>
        </a:p>
      </dgm:t>
    </dgm:pt>
    <dgm:pt modelId="{6A19059E-7334-419B-A346-CD3FEABD59AD}">
      <dgm:prSet custT="1"/>
      <dgm:spPr/>
      <dgm:t>
        <a:bodyPr/>
        <a:lstStyle/>
        <a:p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пріоритет імперативних норм над диспозитивними нормативними правилами</a:t>
          </a:r>
        </a:p>
      </dgm:t>
    </dgm:pt>
    <dgm:pt modelId="{14CAE912-B876-404E-B50E-4641951CE4FF}" type="parTrans" cxnId="{D2C8C80C-95C4-4373-B6EA-F54A8491AE91}">
      <dgm:prSet/>
      <dgm:spPr/>
      <dgm:t>
        <a:bodyPr/>
        <a:lstStyle/>
        <a:p>
          <a:endParaRPr lang="uk-UA"/>
        </a:p>
      </dgm:t>
    </dgm:pt>
    <dgm:pt modelId="{4E309763-03C6-4BF7-859D-437B9D8D205C}" type="sibTrans" cxnId="{D2C8C80C-95C4-4373-B6EA-F54A8491AE91}">
      <dgm:prSet/>
      <dgm:spPr/>
      <dgm:t>
        <a:bodyPr/>
        <a:lstStyle/>
        <a:p>
          <a:endParaRPr lang="uk-UA"/>
        </a:p>
      </dgm:t>
    </dgm:pt>
    <dgm:pt modelId="{ACD6A91C-96B4-4EA9-8EEC-D796B367ACCF}" type="pres">
      <dgm:prSet presAssocID="{89AEE64E-7052-4CBE-AD2C-5F4DE812A4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526F737-105F-4609-8536-4FAED3200F1E}" type="pres">
      <dgm:prSet presAssocID="{926D8BBA-FFD3-4C77-99CC-58AC0F9504D1}" presName="hierRoot1" presStyleCnt="0">
        <dgm:presLayoutVars>
          <dgm:hierBranch val="init"/>
        </dgm:presLayoutVars>
      </dgm:prSet>
      <dgm:spPr/>
    </dgm:pt>
    <dgm:pt modelId="{DC4CAE86-20ED-4BB6-A402-40CA0C0E374E}" type="pres">
      <dgm:prSet presAssocID="{926D8BBA-FFD3-4C77-99CC-58AC0F9504D1}" presName="rootComposite1" presStyleCnt="0"/>
      <dgm:spPr/>
    </dgm:pt>
    <dgm:pt modelId="{E33A2EF6-59F0-4DD5-AF53-ABE2583F35D7}" type="pres">
      <dgm:prSet presAssocID="{926D8BBA-FFD3-4C77-99CC-58AC0F9504D1}" presName="rootText1" presStyleLbl="node0" presStyleIdx="0" presStyleCnt="1" custScaleX="111416" custScaleY="759311">
        <dgm:presLayoutVars>
          <dgm:chPref val="3"/>
        </dgm:presLayoutVars>
      </dgm:prSet>
      <dgm:spPr/>
    </dgm:pt>
    <dgm:pt modelId="{AC22DD73-C4CD-4D92-978E-3489398FB32C}" type="pres">
      <dgm:prSet presAssocID="{926D8BBA-FFD3-4C77-99CC-58AC0F9504D1}" presName="rootConnector1" presStyleLbl="node1" presStyleIdx="0" presStyleCnt="0"/>
      <dgm:spPr/>
    </dgm:pt>
    <dgm:pt modelId="{16EE00F8-9E55-4965-B4A6-0958ACC1B6CA}" type="pres">
      <dgm:prSet presAssocID="{926D8BBA-FFD3-4C77-99CC-58AC0F9504D1}" presName="hierChild2" presStyleCnt="0"/>
      <dgm:spPr/>
    </dgm:pt>
    <dgm:pt modelId="{45033050-ECFE-498B-923B-554F106FE1C9}" type="pres">
      <dgm:prSet presAssocID="{1BB42EE6-D6FE-4E93-951F-F2D42ADF0FFD}" presName="Name64" presStyleLbl="parChTrans1D2" presStyleIdx="0" presStyleCnt="6"/>
      <dgm:spPr/>
    </dgm:pt>
    <dgm:pt modelId="{B71FC7F4-525C-428B-AA25-DB8EE525D118}" type="pres">
      <dgm:prSet presAssocID="{CB517124-9F6F-4A9E-9C8F-85AD420408FE}" presName="hierRoot2" presStyleCnt="0">
        <dgm:presLayoutVars>
          <dgm:hierBranch val="init"/>
        </dgm:presLayoutVars>
      </dgm:prSet>
      <dgm:spPr/>
    </dgm:pt>
    <dgm:pt modelId="{450161F9-E175-49C7-87D9-12A521CB0DDC}" type="pres">
      <dgm:prSet presAssocID="{CB517124-9F6F-4A9E-9C8F-85AD420408FE}" presName="rootComposite" presStyleCnt="0"/>
      <dgm:spPr/>
    </dgm:pt>
    <dgm:pt modelId="{3E9DF2D6-F057-4AD5-95F7-DCB993059980}" type="pres">
      <dgm:prSet presAssocID="{CB517124-9F6F-4A9E-9C8F-85AD420408FE}" presName="rootText" presStyleLbl="node2" presStyleIdx="0" presStyleCnt="6" custScaleX="390705">
        <dgm:presLayoutVars>
          <dgm:chPref val="3"/>
        </dgm:presLayoutVars>
      </dgm:prSet>
      <dgm:spPr/>
    </dgm:pt>
    <dgm:pt modelId="{49308617-4031-44D9-A3E2-DFCFCB941EBD}" type="pres">
      <dgm:prSet presAssocID="{CB517124-9F6F-4A9E-9C8F-85AD420408FE}" presName="rootConnector" presStyleLbl="node2" presStyleIdx="0" presStyleCnt="6"/>
      <dgm:spPr/>
    </dgm:pt>
    <dgm:pt modelId="{CAE48485-BB7E-48E9-889F-E43492A65B7A}" type="pres">
      <dgm:prSet presAssocID="{CB517124-9F6F-4A9E-9C8F-85AD420408FE}" presName="hierChild4" presStyleCnt="0"/>
      <dgm:spPr/>
    </dgm:pt>
    <dgm:pt modelId="{ADBE2788-2216-4B68-ADE8-25D5B55BB05E}" type="pres">
      <dgm:prSet presAssocID="{CB517124-9F6F-4A9E-9C8F-85AD420408FE}" presName="hierChild5" presStyleCnt="0"/>
      <dgm:spPr/>
    </dgm:pt>
    <dgm:pt modelId="{F998C0F2-E36B-4068-995D-8CDF15E2CD0F}" type="pres">
      <dgm:prSet presAssocID="{B791E339-A920-4E67-AE04-F1E9A376F807}" presName="Name64" presStyleLbl="parChTrans1D2" presStyleIdx="1" presStyleCnt="6"/>
      <dgm:spPr/>
    </dgm:pt>
    <dgm:pt modelId="{78EB0D39-D915-439A-854B-5540A49732F0}" type="pres">
      <dgm:prSet presAssocID="{26C6AE96-73AA-4AA4-8EA6-68749DAF896B}" presName="hierRoot2" presStyleCnt="0">
        <dgm:presLayoutVars>
          <dgm:hierBranch val="init"/>
        </dgm:presLayoutVars>
      </dgm:prSet>
      <dgm:spPr/>
    </dgm:pt>
    <dgm:pt modelId="{D03F154E-4F11-4B7B-BD07-27AE6CA09817}" type="pres">
      <dgm:prSet presAssocID="{26C6AE96-73AA-4AA4-8EA6-68749DAF896B}" presName="rootComposite" presStyleCnt="0"/>
      <dgm:spPr/>
    </dgm:pt>
    <dgm:pt modelId="{E0F290AF-D873-4CCE-88AD-8D6EF9270BA2}" type="pres">
      <dgm:prSet presAssocID="{26C6AE96-73AA-4AA4-8EA6-68749DAF896B}" presName="rootText" presStyleLbl="node2" presStyleIdx="1" presStyleCnt="6" custScaleX="390705" custScaleY="149410">
        <dgm:presLayoutVars>
          <dgm:chPref val="3"/>
        </dgm:presLayoutVars>
      </dgm:prSet>
      <dgm:spPr/>
    </dgm:pt>
    <dgm:pt modelId="{1C8C63B2-8C7D-414B-A6CB-B85A86A7FEE0}" type="pres">
      <dgm:prSet presAssocID="{26C6AE96-73AA-4AA4-8EA6-68749DAF896B}" presName="rootConnector" presStyleLbl="node2" presStyleIdx="1" presStyleCnt="6"/>
      <dgm:spPr/>
    </dgm:pt>
    <dgm:pt modelId="{45FE4B73-E607-4DCB-A4C8-688F21D8355E}" type="pres">
      <dgm:prSet presAssocID="{26C6AE96-73AA-4AA4-8EA6-68749DAF896B}" presName="hierChild4" presStyleCnt="0"/>
      <dgm:spPr/>
    </dgm:pt>
    <dgm:pt modelId="{3E18CC92-08AA-4540-9700-7A5B67F5AC87}" type="pres">
      <dgm:prSet presAssocID="{26C6AE96-73AA-4AA4-8EA6-68749DAF896B}" presName="hierChild5" presStyleCnt="0"/>
      <dgm:spPr/>
    </dgm:pt>
    <dgm:pt modelId="{358CBD00-8376-48FA-9C64-A0122F5EDB1F}" type="pres">
      <dgm:prSet presAssocID="{77685AFF-8953-4C5D-9FE0-4418DA8D9C49}" presName="Name64" presStyleLbl="parChTrans1D2" presStyleIdx="2" presStyleCnt="6"/>
      <dgm:spPr/>
    </dgm:pt>
    <dgm:pt modelId="{D2167397-A17F-4657-85A2-6CE48929D437}" type="pres">
      <dgm:prSet presAssocID="{574AFECE-D84A-4708-B34F-634C62F01D34}" presName="hierRoot2" presStyleCnt="0">
        <dgm:presLayoutVars>
          <dgm:hierBranch val="init"/>
        </dgm:presLayoutVars>
      </dgm:prSet>
      <dgm:spPr/>
    </dgm:pt>
    <dgm:pt modelId="{C422449F-7B5B-46F4-B80C-37D3A62E9E87}" type="pres">
      <dgm:prSet presAssocID="{574AFECE-D84A-4708-B34F-634C62F01D34}" presName="rootComposite" presStyleCnt="0"/>
      <dgm:spPr/>
    </dgm:pt>
    <dgm:pt modelId="{35F33BAF-D073-4D16-90F7-020853A3334F}" type="pres">
      <dgm:prSet presAssocID="{574AFECE-D84A-4708-B34F-634C62F01D34}" presName="rootText" presStyleLbl="node2" presStyleIdx="2" presStyleCnt="6" custScaleX="390705">
        <dgm:presLayoutVars>
          <dgm:chPref val="3"/>
        </dgm:presLayoutVars>
      </dgm:prSet>
      <dgm:spPr/>
    </dgm:pt>
    <dgm:pt modelId="{A876B4CB-FC60-4CC1-A3DE-5636A4950141}" type="pres">
      <dgm:prSet presAssocID="{574AFECE-D84A-4708-B34F-634C62F01D34}" presName="rootConnector" presStyleLbl="node2" presStyleIdx="2" presStyleCnt="6"/>
      <dgm:spPr/>
    </dgm:pt>
    <dgm:pt modelId="{E5130802-76C8-47B3-8279-54114642BF52}" type="pres">
      <dgm:prSet presAssocID="{574AFECE-D84A-4708-B34F-634C62F01D34}" presName="hierChild4" presStyleCnt="0"/>
      <dgm:spPr/>
    </dgm:pt>
    <dgm:pt modelId="{1581F68D-3993-450B-95CF-BDE420F2C7FC}" type="pres">
      <dgm:prSet presAssocID="{574AFECE-D84A-4708-B34F-634C62F01D34}" presName="hierChild5" presStyleCnt="0"/>
      <dgm:spPr/>
    </dgm:pt>
    <dgm:pt modelId="{D1B21EFC-540B-4554-A94B-39C93D24C444}" type="pres">
      <dgm:prSet presAssocID="{670F3DC2-B043-4AA9-8590-D60C895C5DD5}" presName="Name64" presStyleLbl="parChTrans1D2" presStyleIdx="3" presStyleCnt="6"/>
      <dgm:spPr/>
    </dgm:pt>
    <dgm:pt modelId="{ED73866E-48CB-4E44-A713-477906A28126}" type="pres">
      <dgm:prSet presAssocID="{C71CA735-A234-4895-93D4-5272F66910C5}" presName="hierRoot2" presStyleCnt="0">
        <dgm:presLayoutVars>
          <dgm:hierBranch val="init"/>
        </dgm:presLayoutVars>
      </dgm:prSet>
      <dgm:spPr/>
    </dgm:pt>
    <dgm:pt modelId="{CC197684-5254-418C-B379-0EBBCAC30C14}" type="pres">
      <dgm:prSet presAssocID="{C71CA735-A234-4895-93D4-5272F66910C5}" presName="rootComposite" presStyleCnt="0"/>
      <dgm:spPr/>
    </dgm:pt>
    <dgm:pt modelId="{CAC81ED8-11AC-4826-81AA-F07633272EF5}" type="pres">
      <dgm:prSet presAssocID="{C71CA735-A234-4895-93D4-5272F66910C5}" presName="rootText" presStyleLbl="node2" presStyleIdx="3" presStyleCnt="6" custScaleX="390705" custScaleY="166642">
        <dgm:presLayoutVars>
          <dgm:chPref val="3"/>
        </dgm:presLayoutVars>
      </dgm:prSet>
      <dgm:spPr/>
    </dgm:pt>
    <dgm:pt modelId="{6BC97ADE-DECF-4EA3-B3B4-1B4D5F642698}" type="pres">
      <dgm:prSet presAssocID="{C71CA735-A234-4895-93D4-5272F66910C5}" presName="rootConnector" presStyleLbl="node2" presStyleIdx="3" presStyleCnt="6"/>
      <dgm:spPr/>
    </dgm:pt>
    <dgm:pt modelId="{807FE924-2F5C-4E47-87BA-6F12A67B6206}" type="pres">
      <dgm:prSet presAssocID="{C71CA735-A234-4895-93D4-5272F66910C5}" presName="hierChild4" presStyleCnt="0"/>
      <dgm:spPr/>
    </dgm:pt>
    <dgm:pt modelId="{078034F7-3BC6-41C2-9631-464E22EB0751}" type="pres">
      <dgm:prSet presAssocID="{C71CA735-A234-4895-93D4-5272F66910C5}" presName="hierChild5" presStyleCnt="0"/>
      <dgm:spPr/>
    </dgm:pt>
    <dgm:pt modelId="{0F3B5AFB-9305-46F6-B792-7228AB834AB8}" type="pres">
      <dgm:prSet presAssocID="{369333CA-CFF6-4234-9080-108B36C9B23E}" presName="Name64" presStyleLbl="parChTrans1D2" presStyleIdx="4" presStyleCnt="6"/>
      <dgm:spPr/>
    </dgm:pt>
    <dgm:pt modelId="{E26499A3-3B56-42D7-B8B2-129A8A1D4C80}" type="pres">
      <dgm:prSet presAssocID="{9AF5B99E-49BA-4B89-BCDD-976541C36173}" presName="hierRoot2" presStyleCnt="0">
        <dgm:presLayoutVars>
          <dgm:hierBranch val="init"/>
        </dgm:presLayoutVars>
      </dgm:prSet>
      <dgm:spPr/>
    </dgm:pt>
    <dgm:pt modelId="{C18942F5-30FD-4F52-8D26-46F8CF661229}" type="pres">
      <dgm:prSet presAssocID="{9AF5B99E-49BA-4B89-BCDD-976541C36173}" presName="rootComposite" presStyleCnt="0"/>
      <dgm:spPr/>
    </dgm:pt>
    <dgm:pt modelId="{8600F21C-6D1D-453F-9A13-CAA14DAC2F22}" type="pres">
      <dgm:prSet presAssocID="{9AF5B99E-49BA-4B89-BCDD-976541C36173}" presName="rootText" presStyleLbl="node2" presStyleIdx="4" presStyleCnt="6" custScaleX="390705" custScaleY="124423">
        <dgm:presLayoutVars>
          <dgm:chPref val="3"/>
        </dgm:presLayoutVars>
      </dgm:prSet>
      <dgm:spPr/>
    </dgm:pt>
    <dgm:pt modelId="{9FBA05DA-945F-4BB8-8DF3-32FDAD31942A}" type="pres">
      <dgm:prSet presAssocID="{9AF5B99E-49BA-4B89-BCDD-976541C36173}" presName="rootConnector" presStyleLbl="node2" presStyleIdx="4" presStyleCnt="6"/>
      <dgm:spPr/>
    </dgm:pt>
    <dgm:pt modelId="{B6D4CA30-730B-4F76-BB17-E0018341F306}" type="pres">
      <dgm:prSet presAssocID="{9AF5B99E-49BA-4B89-BCDD-976541C36173}" presName="hierChild4" presStyleCnt="0"/>
      <dgm:spPr/>
    </dgm:pt>
    <dgm:pt modelId="{1EA030B5-FF13-4AFC-AB06-057256DE437B}" type="pres">
      <dgm:prSet presAssocID="{9AF5B99E-49BA-4B89-BCDD-976541C36173}" presName="hierChild5" presStyleCnt="0"/>
      <dgm:spPr/>
    </dgm:pt>
    <dgm:pt modelId="{3DBCC598-2B8F-42D4-90CD-134382614131}" type="pres">
      <dgm:prSet presAssocID="{14CAE912-B876-404E-B50E-4641951CE4FF}" presName="Name64" presStyleLbl="parChTrans1D2" presStyleIdx="5" presStyleCnt="6"/>
      <dgm:spPr/>
    </dgm:pt>
    <dgm:pt modelId="{B4E13407-571A-4BAE-9D68-32A19BBCE9FA}" type="pres">
      <dgm:prSet presAssocID="{6A19059E-7334-419B-A346-CD3FEABD59AD}" presName="hierRoot2" presStyleCnt="0">
        <dgm:presLayoutVars>
          <dgm:hierBranch val="init"/>
        </dgm:presLayoutVars>
      </dgm:prSet>
      <dgm:spPr/>
    </dgm:pt>
    <dgm:pt modelId="{9978F609-583F-4D7B-B20D-2E7B8D39B992}" type="pres">
      <dgm:prSet presAssocID="{6A19059E-7334-419B-A346-CD3FEABD59AD}" presName="rootComposite" presStyleCnt="0"/>
      <dgm:spPr/>
    </dgm:pt>
    <dgm:pt modelId="{A2113711-512E-476F-BB9E-6D942977384E}" type="pres">
      <dgm:prSet presAssocID="{6A19059E-7334-419B-A346-CD3FEABD59AD}" presName="rootText" presStyleLbl="node2" presStyleIdx="5" presStyleCnt="6" custScaleX="390705" custScaleY="114208">
        <dgm:presLayoutVars>
          <dgm:chPref val="3"/>
        </dgm:presLayoutVars>
      </dgm:prSet>
      <dgm:spPr/>
    </dgm:pt>
    <dgm:pt modelId="{3CC06860-9623-4956-9BB5-7D2E92A0B668}" type="pres">
      <dgm:prSet presAssocID="{6A19059E-7334-419B-A346-CD3FEABD59AD}" presName="rootConnector" presStyleLbl="node2" presStyleIdx="5" presStyleCnt="6"/>
      <dgm:spPr/>
    </dgm:pt>
    <dgm:pt modelId="{C2E4595B-1502-49E5-B17A-F9D3EAE29E4B}" type="pres">
      <dgm:prSet presAssocID="{6A19059E-7334-419B-A346-CD3FEABD59AD}" presName="hierChild4" presStyleCnt="0"/>
      <dgm:spPr/>
    </dgm:pt>
    <dgm:pt modelId="{0B9AA21F-4289-4B3D-8495-B7CA70E8B309}" type="pres">
      <dgm:prSet presAssocID="{6A19059E-7334-419B-A346-CD3FEABD59AD}" presName="hierChild5" presStyleCnt="0"/>
      <dgm:spPr/>
    </dgm:pt>
    <dgm:pt modelId="{B2DD86BB-BBF2-479A-994D-2881078DF02F}" type="pres">
      <dgm:prSet presAssocID="{926D8BBA-FFD3-4C77-99CC-58AC0F9504D1}" presName="hierChild3" presStyleCnt="0"/>
      <dgm:spPr/>
    </dgm:pt>
  </dgm:ptLst>
  <dgm:cxnLst>
    <dgm:cxn modelId="{C6BED80A-34B8-420C-B3B4-158296FDCCEE}" type="presOf" srcId="{1BB42EE6-D6FE-4E93-951F-F2D42ADF0FFD}" destId="{45033050-ECFE-498B-923B-554F106FE1C9}" srcOrd="0" destOrd="0" presId="urn:microsoft.com/office/officeart/2009/3/layout/HorizontalOrganizationChart"/>
    <dgm:cxn modelId="{D2C8C80C-95C4-4373-B6EA-F54A8491AE91}" srcId="{926D8BBA-FFD3-4C77-99CC-58AC0F9504D1}" destId="{6A19059E-7334-419B-A346-CD3FEABD59AD}" srcOrd="5" destOrd="0" parTransId="{14CAE912-B876-404E-B50E-4641951CE4FF}" sibTransId="{4E309763-03C6-4BF7-859D-437B9D8D205C}"/>
    <dgm:cxn modelId="{4E2F7F0D-700C-4AD5-AEF1-DC3EE2A5AC16}" srcId="{926D8BBA-FFD3-4C77-99CC-58AC0F9504D1}" destId="{9AF5B99E-49BA-4B89-BCDD-976541C36173}" srcOrd="4" destOrd="0" parTransId="{369333CA-CFF6-4234-9080-108B36C9B23E}" sibTransId="{095E7517-3819-48F4-8A30-2F221CEF3186}"/>
    <dgm:cxn modelId="{32A6BD1C-D7D7-46C1-B838-660D84EDDED0}" type="presOf" srcId="{14CAE912-B876-404E-B50E-4641951CE4FF}" destId="{3DBCC598-2B8F-42D4-90CD-134382614131}" srcOrd="0" destOrd="0" presId="urn:microsoft.com/office/officeart/2009/3/layout/HorizontalOrganizationChart"/>
    <dgm:cxn modelId="{D0900D24-6B4B-4FD2-AFB2-2D8FE5E3401E}" type="presOf" srcId="{9AF5B99E-49BA-4B89-BCDD-976541C36173}" destId="{8600F21C-6D1D-453F-9A13-CAA14DAC2F22}" srcOrd="0" destOrd="0" presId="urn:microsoft.com/office/officeart/2009/3/layout/HorizontalOrganizationChart"/>
    <dgm:cxn modelId="{AF231B38-CAFC-4F28-979A-4165450CE1E2}" type="presOf" srcId="{26C6AE96-73AA-4AA4-8EA6-68749DAF896B}" destId="{1C8C63B2-8C7D-414B-A6CB-B85A86A7FEE0}" srcOrd="1" destOrd="0" presId="urn:microsoft.com/office/officeart/2009/3/layout/HorizontalOrganizationChart"/>
    <dgm:cxn modelId="{9B6D6B61-D3B5-46AC-993F-CB5A13E8DB56}" type="presOf" srcId="{77685AFF-8953-4C5D-9FE0-4418DA8D9C49}" destId="{358CBD00-8376-48FA-9C64-A0122F5EDB1F}" srcOrd="0" destOrd="0" presId="urn:microsoft.com/office/officeart/2009/3/layout/HorizontalOrganizationChart"/>
    <dgm:cxn modelId="{C94CD564-C66E-46FB-9464-D3DDAE4533BA}" srcId="{926D8BBA-FFD3-4C77-99CC-58AC0F9504D1}" destId="{574AFECE-D84A-4708-B34F-634C62F01D34}" srcOrd="2" destOrd="0" parTransId="{77685AFF-8953-4C5D-9FE0-4418DA8D9C49}" sibTransId="{BA24F34A-2548-46DE-9C4D-27FAF6981ADF}"/>
    <dgm:cxn modelId="{55E01765-FFCE-48A3-9531-45FC379F3033}" type="presOf" srcId="{C71CA735-A234-4895-93D4-5272F66910C5}" destId="{CAC81ED8-11AC-4826-81AA-F07633272EF5}" srcOrd="0" destOrd="0" presId="urn:microsoft.com/office/officeart/2009/3/layout/HorizontalOrganizationChart"/>
    <dgm:cxn modelId="{76BD0B46-39A0-400F-BC2F-960AA632A997}" type="presOf" srcId="{C71CA735-A234-4895-93D4-5272F66910C5}" destId="{6BC97ADE-DECF-4EA3-B3B4-1B4D5F642698}" srcOrd="1" destOrd="0" presId="urn:microsoft.com/office/officeart/2009/3/layout/HorizontalOrganizationChart"/>
    <dgm:cxn modelId="{67E2954A-478F-4A1D-9B51-30C8B1597A6F}" srcId="{89AEE64E-7052-4CBE-AD2C-5F4DE812A475}" destId="{926D8BBA-FFD3-4C77-99CC-58AC0F9504D1}" srcOrd="0" destOrd="0" parTransId="{EA92F0D9-F437-495C-988B-661A58FA091F}" sibTransId="{1A24FE62-FA86-49AC-B6AC-AB1B3F4C3867}"/>
    <dgm:cxn modelId="{FB3FF657-4447-446D-836E-6070B4611AED}" srcId="{926D8BBA-FFD3-4C77-99CC-58AC0F9504D1}" destId="{26C6AE96-73AA-4AA4-8EA6-68749DAF896B}" srcOrd="1" destOrd="0" parTransId="{B791E339-A920-4E67-AE04-F1E9A376F807}" sibTransId="{F0F8CCF8-C970-41DE-9D9A-4F440979FC8C}"/>
    <dgm:cxn modelId="{1FB2825A-7F37-4773-8DB0-22494C940F5C}" type="presOf" srcId="{926D8BBA-FFD3-4C77-99CC-58AC0F9504D1}" destId="{E33A2EF6-59F0-4DD5-AF53-ABE2583F35D7}" srcOrd="0" destOrd="0" presId="urn:microsoft.com/office/officeart/2009/3/layout/HorizontalOrganizationChart"/>
    <dgm:cxn modelId="{1774AD7F-E93E-4E71-95F8-0EDEA35D4978}" type="presOf" srcId="{26C6AE96-73AA-4AA4-8EA6-68749DAF896B}" destId="{E0F290AF-D873-4CCE-88AD-8D6EF9270BA2}" srcOrd="0" destOrd="0" presId="urn:microsoft.com/office/officeart/2009/3/layout/HorizontalOrganizationChart"/>
    <dgm:cxn modelId="{9584418B-E166-483E-BEE8-1EE7390B494B}" type="presOf" srcId="{CB517124-9F6F-4A9E-9C8F-85AD420408FE}" destId="{3E9DF2D6-F057-4AD5-95F7-DCB993059980}" srcOrd="0" destOrd="0" presId="urn:microsoft.com/office/officeart/2009/3/layout/HorizontalOrganizationChart"/>
    <dgm:cxn modelId="{2D3E8A9D-B80B-45A3-972C-BFF516B8C426}" type="presOf" srcId="{574AFECE-D84A-4708-B34F-634C62F01D34}" destId="{35F33BAF-D073-4D16-90F7-020853A3334F}" srcOrd="0" destOrd="0" presId="urn:microsoft.com/office/officeart/2009/3/layout/HorizontalOrganizationChart"/>
    <dgm:cxn modelId="{BF8C38A0-6741-4E57-B94D-EAE3ED376A6B}" type="presOf" srcId="{670F3DC2-B043-4AA9-8590-D60C895C5DD5}" destId="{D1B21EFC-540B-4554-A94B-39C93D24C444}" srcOrd="0" destOrd="0" presId="urn:microsoft.com/office/officeart/2009/3/layout/HorizontalOrganizationChart"/>
    <dgm:cxn modelId="{D8AF80AE-79B1-4165-A527-520556B5C84E}" type="presOf" srcId="{926D8BBA-FFD3-4C77-99CC-58AC0F9504D1}" destId="{AC22DD73-C4CD-4D92-978E-3489398FB32C}" srcOrd="1" destOrd="0" presId="urn:microsoft.com/office/officeart/2009/3/layout/HorizontalOrganizationChart"/>
    <dgm:cxn modelId="{876A3CB2-64B8-4883-8C9C-A1EE6F9BA547}" type="presOf" srcId="{CB517124-9F6F-4A9E-9C8F-85AD420408FE}" destId="{49308617-4031-44D9-A3E2-DFCFCB941EBD}" srcOrd="1" destOrd="0" presId="urn:microsoft.com/office/officeart/2009/3/layout/HorizontalOrganizationChart"/>
    <dgm:cxn modelId="{1192A9B4-69A8-4D38-B1BA-DAD7C127A2E8}" type="presOf" srcId="{369333CA-CFF6-4234-9080-108B36C9B23E}" destId="{0F3B5AFB-9305-46F6-B792-7228AB834AB8}" srcOrd="0" destOrd="0" presId="urn:microsoft.com/office/officeart/2009/3/layout/HorizontalOrganizationChart"/>
    <dgm:cxn modelId="{AB87CAB9-1463-449D-A7B4-9EFB8F9CA110}" type="presOf" srcId="{574AFECE-D84A-4708-B34F-634C62F01D34}" destId="{A876B4CB-FC60-4CC1-A3DE-5636A4950141}" srcOrd="1" destOrd="0" presId="urn:microsoft.com/office/officeart/2009/3/layout/HorizontalOrganizationChart"/>
    <dgm:cxn modelId="{4A6F3BC4-BBD5-48A4-80E0-CEBA5A67AADE}" type="presOf" srcId="{6A19059E-7334-419B-A346-CD3FEABD59AD}" destId="{A2113711-512E-476F-BB9E-6D942977384E}" srcOrd="0" destOrd="0" presId="urn:microsoft.com/office/officeart/2009/3/layout/HorizontalOrganizationChart"/>
    <dgm:cxn modelId="{00E6BBC6-0993-4685-8B8E-0DFB7284C501}" type="presOf" srcId="{6A19059E-7334-419B-A346-CD3FEABD59AD}" destId="{3CC06860-9623-4956-9BB5-7D2E92A0B668}" srcOrd="1" destOrd="0" presId="urn:microsoft.com/office/officeart/2009/3/layout/HorizontalOrganizationChart"/>
    <dgm:cxn modelId="{7FA6E5C6-51F4-46B6-AE4D-B9F6D8D41A4E}" type="presOf" srcId="{9AF5B99E-49BA-4B89-BCDD-976541C36173}" destId="{9FBA05DA-945F-4BB8-8DF3-32FDAD31942A}" srcOrd="1" destOrd="0" presId="urn:microsoft.com/office/officeart/2009/3/layout/HorizontalOrganizationChart"/>
    <dgm:cxn modelId="{05F3ADD5-6E7E-48B1-B4D1-DC5E9AB5C68A}" srcId="{926D8BBA-FFD3-4C77-99CC-58AC0F9504D1}" destId="{CB517124-9F6F-4A9E-9C8F-85AD420408FE}" srcOrd="0" destOrd="0" parTransId="{1BB42EE6-D6FE-4E93-951F-F2D42ADF0FFD}" sibTransId="{460A05AB-E58F-4DD3-AC94-555D0A078461}"/>
    <dgm:cxn modelId="{6BBA7AE7-8B0A-412E-A13A-9B61773E5057}" type="presOf" srcId="{89AEE64E-7052-4CBE-AD2C-5F4DE812A475}" destId="{ACD6A91C-96B4-4EA9-8EEC-D796B367ACCF}" srcOrd="0" destOrd="0" presId="urn:microsoft.com/office/officeart/2009/3/layout/HorizontalOrganizationChart"/>
    <dgm:cxn modelId="{C8959CF2-8297-43BA-9D82-535D737E599F}" type="presOf" srcId="{B791E339-A920-4E67-AE04-F1E9A376F807}" destId="{F998C0F2-E36B-4068-995D-8CDF15E2CD0F}" srcOrd="0" destOrd="0" presId="urn:microsoft.com/office/officeart/2009/3/layout/HorizontalOrganizationChart"/>
    <dgm:cxn modelId="{B29CE8F6-A2C6-42DA-B1B9-8083524D225A}" srcId="{926D8BBA-FFD3-4C77-99CC-58AC0F9504D1}" destId="{C71CA735-A234-4895-93D4-5272F66910C5}" srcOrd="3" destOrd="0" parTransId="{670F3DC2-B043-4AA9-8590-D60C895C5DD5}" sibTransId="{A54143BD-F6EB-4F00-9D05-04CA5E2BEC59}"/>
    <dgm:cxn modelId="{BD48857A-4CBD-43CA-9C8F-3E459FA16590}" type="presParOf" srcId="{ACD6A91C-96B4-4EA9-8EEC-D796B367ACCF}" destId="{9526F737-105F-4609-8536-4FAED3200F1E}" srcOrd="0" destOrd="0" presId="urn:microsoft.com/office/officeart/2009/3/layout/HorizontalOrganizationChart"/>
    <dgm:cxn modelId="{839BACF2-5C9E-4979-8468-918590296774}" type="presParOf" srcId="{9526F737-105F-4609-8536-4FAED3200F1E}" destId="{DC4CAE86-20ED-4BB6-A402-40CA0C0E374E}" srcOrd="0" destOrd="0" presId="urn:microsoft.com/office/officeart/2009/3/layout/HorizontalOrganizationChart"/>
    <dgm:cxn modelId="{F6720801-6C66-4260-B61A-C919057C7779}" type="presParOf" srcId="{DC4CAE86-20ED-4BB6-A402-40CA0C0E374E}" destId="{E33A2EF6-59F0-4DD5-AF53-ABE2583F35D7}" srcOrd="0" destOrd="0" presId="urn:microsoft.com/office/officeart/2009/3/layout/HorizontalOrganizationChart"/>
    <dgm:cxn modelId="{EC356DEC-72DB-49B9-8C6F-849641C128E3}" type="presParOf" srcId="{DC4CAE86-20ED-4BB6-A402-40CA0C0E374E}" destId="{AC22DD73-C4CD-4D92-978E-3489398FB32C}" srcOrd="1" destOrd="0" presId="urn:microsoft.com/office/officeart/2009/3/layout/HorizontalOrganizationChart"/>
    <dgm:cxn modelId="{E12595C2-31D0-4D0B-ABC9-CB8423606B36}" type="presParOf" srcId="{9526F737-105F-4609-8536-4FAED3200F1E}" destId="{16EE00F8-9E55-4965-B4A6-0958ACC1B6CA}" srcOrd="1" destOrd="0" presId="urn:microsoft.com/office/officeart/2009/3/layout/HorizontalOrganizationChart"/>
    <dgm:cxn modelId="{67E2C5CC-909D-421B-9CBD-7A529DEE2759}" type="presParOf" srcId="{16EE00F8-9E55-4965-B4A6-0958ACC1B6CA}" destId="{45033050-ECFE-498B-923B-554F106FE1C9}" srcOrd="0" destOrd="0" presId="urn:microsoft.com/office/officeart/2009/3/layout/HorizontalOrganizationChart"/>
    <dgm:cxn modelId="{B513841A-D739-4F77-B194-B0687DECE807}" type="presParOf" srcId="{16EE00F8-9E55-4965-B4A6-0958ACC1B6CA}" destId="{B71FC7F4-525C-428B-AA25-DB8EE525D118}" srcOrd="1" destOrd="0" presId="urn:microsoft.com/office/officeart/2009/3/layout/HorizontalOrganizationChart"/>
    <dgm:cxn modelId="{477C6A90-F6B2-4869-8CDF-BB09B622BDBF}" type="presParOf" srcId="{B71FC7F4-525C-428B-AA25-DB8EE525D118}" destId="{450161F9-E175-49C7-87D9-12A521CB0DDC}" srcOrd="0" destOrd="0" presId="urn:microsoft.com/office/officeart/2009/3/layout/HorizontalOrganizationChart"/>
    <dgm:cxn modelId="{B74C84D5-3796-4AF9-AC51-55402A246436}" type="presParOf" srcId="{450161F9-E175-49C7-87D9-12A521CB0DDC}" destId="{3E9DF2D6-F057-4AD5-95F7-DCB993059980}" srcOrd="0" destOrd="0" presId="urn:microsoft.com/office/officeart/2009/3/layout/HorizontalOrganizationChart"/>
    <dgm:cxn modelId="{EA83B648-0F20-48EF-BC13-89080C72FC34}" type="presParOf" srcId="{450161F9-E175-49C7-87D9-12A521CB0DDC}" destId="{49308617-4031-44D9-A3E2-DFCFCB941EBD}" srcOrd="1" destOrd="0" presId="urn:microsoft.com/office/officeart/2009/3/layout/HorizontalOrganizationChart"/>
    <dgm:cxn modelId="{EE120E7F-8D74-4024-99ED-C142442CE916}" type="presParOf" srcId="{B71FC7F4-525C-428B-AA25-DB8EE525D118}" destId="{CAE48485-BB7E-48E9-889F-E43492A65B7A}" srcOrd="1" destOrd="0" presId="urn:microsoft.com/office/officeart/2009/3/layout/HorizontalOrganizationChart"/>
    <dgm:cxn modelId="{AC044E2A-1C9B-47D8-8A7E-DE3C93F5A825}" type="presParOf" srcId="{B71FC7F4-525C-428B-AA25-DB8EE525D118}" destId="{ADBE2788-2216-4B68-ADE8-25D5B55BB05E}" srcOrd="2" destOrd="0" presId="urn:microsoft.com/office/officeart/2009/3/layout/HorizontalOrganizationChart"/>
    <dgm:cxn modelId="{252500CD-53C7-4CDF-8280-994700832B46}" type="presParOf" srcId="{16EE00F8-9E55-4965-B4A6-0958ACC1B6CA}" destId="{F998C0F2-E36B-4068-995D-8CDF15E2CD0F}" srcOrd="2" destOrd="0" presId="urn:microsoft.com/office/officeart/2009/3/layout/HorizontalOrganizationChart"/>
    <dgm:cxn modelId="{AEAB5282-8CA6-477A-BBA4-6B819B5E00FA}" type="presParOf" srcId="{16EE00F8-9E55-4965-B4A6-0958ACC1B6CA}" destId="{78EB0D39-D915-439A-854B-5540A49732F0}" srcOrd="3" destOrd="0" presId="urn:microsoft.com/office/officeart/2009/3/layout/HorizontalOrganizationChart"/>
    <dgm:cxn modelId="{1B58C09D-624B-4640-B237-9A2DF38B0AB0}" type="presParOf" srcId="{78EB0D39-D915-439A-854B-5540A49732F0}" destId="{D03F154E-4F11-4B7B-BD07-27AE6CA09817}" srcOrd="0" destOrd="0" presId="urn:microsoft.com/office/officeart/2009/3/layout/HorizontalOrganizationChart"/>
    <dgm:cxn modelId="{EC1B2C38-E607-45EE-A7B9-07625FD62BF6}" type="presParOf" srcId="{D03F154E-4F11-4B7B-BD07-27AE6CA09817}" destId="{E0F290AF-D873-4CCE-88AD-8D6EF9270BA2}" srcOrd="0" destOrd="0" presId="urn:microsoft.com/office/officeart/2009/3/layout/HorizontalOrganizationChart"/>
    <dgm:cxn modelId="{975504A1-874D-402E-9B40-ABCAE7594F98}" type="presParOf" srcId="{D03F154E-4F11-4B7B-BD07-27AE6CA09817}" destId="{1C8C63B2-8C7D-414B-A6CB-B85A86A7FEE0}" srcOrd="1" destOrd="0" presId="urn:microsoft.com/office/officeart/2009/3/layout/HorizontalOrganizationChart"/>
    <dgm:cxn modelId="{4C44A89A-8293-4910-996A-9C8F5D7D7E82}" type="presParOf" srcId="{78EB0D39-D915-439A-854B-5540A49732F0}" destId="{45FE4B73-E607-4DCB-A4C8-688F21D8355E}" srcOrd="1" destOrd="0" presId="urn:microsoft.com/office/officeart/2009/3/layout/HorizontalOrganizationChart"/>
    <dgm:cxn modelId="{CEDEF18F-629A-4247-9D76-18136DD9E8E1}" type="presParOf" srcId="{78EB0D39-D915-439A-854B-5540A49732F0}" destId="{3E18CC92-08AA-4540-9700-7A5B67F5AC87}" srcOrd="2" destOrd="0" presId="urn:microsoft.com/office/officeart/2009/3/layout/HorizontalOrganizationChart"/>
    <dgm:cxn modelId="{C8B9C38A-ACC8-44D7-B84B-A0F3DCFABC43}" type="presParOf" srcId="{16EE00F8-9E55-4965-B4A6-0958ACC1B6CA}" destId="{358CBD00-8376-48FA-9C64-A0122F5EDB1F}" srcOrd="4" destOrd="0" presId="urn:microsoft.com/office/officeart/2009/3/layout/HorizontalOrganizationChart"/>
    <dgm:cxn modelId="{EAA1C658-4885-4330-8A2A-F9923C029308}" type="presParOf" srcId="{16EE00F8-9E55-4965-B4A6-0958ACC1B6CA}" destId="{D2167397-A17F-4657-85A2-6CE48929D437}" srcOrd="5" destOrd="0" presId="urn:microsoft.com/office/officeart/2009/3/layout/HorizontalOrganizationChart"/>
    <dgm:cxn modelId="{93D32B25-85D5-43DA-AF36-DECC8BBCA7DA}" type="presParOf" srcId="{D2167397-A17F-4657-85A2-6CE48929D437}" destId="{C422449F-7B5B-46F4-B80C-37D3A62E9E87}" srcOrd="0" destOrd="0" presId="urn:microsoft.com/office/officeart/2009/3/layout/HorizontalOrganizationChart"/>
    <dgm:cxn modelId="{FF58EDB8-7809-4A56-8F7F-D8BF7B6A1D73}" type="presParOf" srcId="{C422449F-7B5B-46F4-B80C-37D3A62E9E87}" destId="{35F33BAF-D073-4D16-90F7-020853A3334F}" srcOrd="0" destOrd="0" presId="urn:microsoft.com/office/officeart/2009/3/layout/HorizontalOrganizationChart"/>
    <dgm:cxn modelId="{047A90CE-3084-44DA-8737-5B89798EDD06}" type="presParOf" srcId="{C422449F-7B5B-46F4-B80C-37D3A62E9E87}" destId="{A876B4CB-FC60-4CC1-A3DE-5636A4950141}" srcOrd="1" destOrd="0" presId="urn:microsoft.com/office/officeart/2009/3/layout/HorizontalOrganizationChart"/>
    <dgm:cxn modelId="{C166B19F-151F-4B84-A4F4-A3C7B0E3F2F5}" type="presParOf" srcId="{D2167397-A17F-4657-85A2-6CE48929D437}" destId="{E5130802-76C8-47B3-8279-54114642BF52}" srcOrd="1" destOrd="0" presId="urn:microsoft.com/office/officeart/2009/3/layout/HorizontalOrganizationChart"/>
    <dgm:cxn modelId="{8620F705-E9A0-480A-89DC-E159BBEC102D}" type="presParOf" srcId="{D2167397-A17F-4657-85A2-6CE48929D437}" destId="{1581F68D-3993-450B-95CF-BDE420F2C7FC}" srcOrd="2" destOrd="0" presId="urn:microsoft.com/office/officeart/2009/3/layout/HorizontalOrganizationChart"/>
    <dgm:cxn modelId="{2B136565-3F55-4F0E-9121-14257394E464}" type="presParOf" srcId="{16EE00F8-9E55-4965-B4A6-0958ACC1B6CA}" destId="{D1B21EFC-540B-4554-A94B-39C93D24C444}" srcOrd="6" destOrd="0" presId="urn:microsoft.com/office/officeart/2009/3/layout/HorizontalOrganizationChart"/>
    <dgm:cxn modelId="{F6C7BAF8-51CE-4573-AF25-CF6D4D9980F6}" type="presParOf" srcId="{16EE00F8-9E55-4965-B4A6-0958ACC1B6CA}" destId="{ED73866E-48CB-4E44-A713-477906A28126}" srcOrd="7" destOrd="0" presId="urn:microsoft.com/office/officeart/2009/3/layout/HorizontalOrganizationChart"/>
    <dgm:cxn modelId="{48286142-A89A-42A8-9153-C73E5B44C0C9}" type="presParOf" srcId="{ED73866E-48CB-4E44-A713-477906A28126}" destId="{CC197684-5254-418C-B379-0EBBCAC30C14}" srcOrd="0" destOrd="0" presId="urn:microsoft.com/office/officeart/2009/3/layout/HorizontalOrganizationChart"/>
    <dgm:cxn modelId="{022D62DE-B984-4B85-9C15-24C895644143}" type="presParOf" srcId="{CC197684-5254-418C-B379-0EBBCAC30C14}" destId="{CAC81ED8-11AC-4826-81AA-F07633272EF5}" srcOrd="0" destOrd="0" presId="urn:microsoft.com/office/officeart/2009/3/layout/HorizontalOrganizationChart"/>
    <dgm:cxn modelId="{2FF12F2D-E3A5-4F0E-9500-DF917EFF4DA7}" type="presParOf" srcId="{CC197684-5254-418C-B379-0EBBCAC30C14}" destId="{6BC97ADE-DECF-4EA3-B3B4-1B4D5F642698}" srcOrd="1" destOrd="0" presId="urn:microsoft.com/office/officeart/2009/3/layout/HorizontalOrganizationChart"/>
    <dgm:cxn modelId="{416DCB06-3D31-496B-8BEE-806995E3F689}" type="presParOf" srcId="{ED73866E-48CB-4E44-A713-477906A28126}" destId="{807FE924-2F5C-4E47-87BA-6F12A67B6206}" srcOrd="1" destOrd="0" presId="urn:microsoft.com/office/officeart/2009/3/layout/HorizontalOrganizationChart"/>
    <dgm:cxn modelId="{3E62E321-4464-422B-B65D-22D1EC37F78A}" type="presParOf" srcId="{ED73866E-48CB-4E44-A713-477906A28126}" destId="{078034F7-3BC6-41C2-9631-464E22EB0751}" srcOrd="2" destOrd="0" presId="urn:microsoft.com/office/officeart/2009/3/layout/HorizontalOrganizationChart"/>
    <dgm:cxn modelId="{E03AA236-B2B9-4785-8BEC-CF5C86F72AEC}" type="presParOf" srcId="{16EE00F8-9E55-4965-B4A6-0958ACC1B6CA}" destId="{0F3B5AFB-9305-46F6-B792-7228AB834AB8}" srcOrd="8" destOrd="0" presId="urn:microsoft.com/office/officeart/2009/3/layout/HorizontalOrganizationChart"/>
    <dgm:cxn modelId="{D6A927E8-0521-4B5E-9FBA-F82DF515E1EC}" type="presParOf" srcId="{16EE00F8-9E55-4965-B4A6-0958ACC1B6CA}" destId="{E26499A3-3B56-42D7-B8B2-129A8A1D4C80}" srcOrd="9" destOrd="0" presId="urn:microsoft.com/office/officeart/2009/3/layout/HorizontalOrganizationChart"/>
    <dgm:cxn modelId="{5A89E91B-166B-4F90-8917-355A764D1B63}" type="presParOf" srcId="{E26499A3-3B56-42D7-B8B2-129A8A1D4C80}" destId="{C18942F5-30FD-4F52-8D26-46F8CF661229}" srcOrd="0" destOrd="0" presId="urn:microsoft.com/office/officeart/2009/3/layout/HorizontalOrganizationChart"/>
    <dgm:cxn modelId="{863EA4B8-D60F-4E25-B43B-EDE6C20AD238}" type="presParOf" srcId="{C18942F5-30FD-4F52-8D26-46F8CF661229}" destId="{8600F21C-6D1D-453F-9A13-CAA14DAC2F22}" srcOrd="0" destOrd="0" presId="urn:microsoft.com/office/officeart/2009/3/layout/HorizontalOrganizationChart"/>
    <dgm:cxn modelId="{CB52CE1D-83D3-4E91-8C3C-2B922E6F8188}" type="presParOf" srcId="{C18942F5-30FD-4F52-8D26-46F8CF661229}" destId="{9FBA05DA-945F-4BB8-8DF3-32FDAD31942A}" srcOrd="1" destOrd="0" presId="urn:microsoft.com/office/officeart/2009/3/layout/HorizontalOrganizationChart"/>
    <dgm:cxn modelId="{C7E6C821-1194-4A94-AD33-CC2C4451A0D8}" type="presParOf" srcId="{E26499A3-3B56-42D7-B8B2-129A8A1D4C80}" destId="{B6D4CA30-730B-4F76-BB17-E0018341F306}" srcOrd="1" destOrd="0" presId="urn:microsoft.com/office/officeart/2009/3/layout/HorizontalOrganizationChart"/>
    <dgm:cxn modelId="{D283EA4E-8142-4986-9D0C-C13BE501F25F}" type="presParOf" srcId="{E26499A3-3B56-42D7-B8B2-129A8A1D4C80}" destId="{1EA030B5-FF13-4AFC-AB06-057256DE437B}" srcOrd="2" destOrd="0" presId="urn:microsoft.com/office/officeart/2009/3/layout/HorizontalOrganizationChart"/>
    <dgm:cxn modelId="{33DE29E2-D957-4821-858E-2BA967CB0A43}" type="presParOf" srcId="{16EE00F8-9E55-4965-B4A6-0958ACC1B6CA}" destId="{3DBCC598-2B8F-42D4-90CD-134382614131}" srcOrd="10" destOrd="0" presId="urn:microsoft.com/office/officeart/2009/3/layout/HorizontalOrganizationChart"/>
    <dgm:cxn modelId="{12E14665-A620-4A16-A588-2283CDA20ED6}" type="presParOf" srcId="{16EE00F8-9E55-4965-B4A6-0958ACC1B6CA}" destId="{B4E13407-571A-4BAE-9D68-32A19BBCE9FA}" srcOrd="11" destOrd="0" presId="urn:microsoft.com/office/officeart/2009/3/layout/HorizontalOrganizationChart"/>
    <dgm:cxn modelId="{EC35A56A-C011-44D1-AC4A-B5DF63AC1372}" type="presParOf" srcId="{B4E13407-571A-4BAE-9D68-32A19BBCE9FA}" destId="{9978F609-583F-4D7B-B20D-2E7B8D39B992}" srcOrd="0" destOrd="0" presId="urn:microsoft.com/office/officeart/2009/3/layout/HorizontalOrganizationChart"/>
    <dgm:cxn modelId="{9524C1BA-5E7E-4BA1-BE7E-766A037951D8}" type="presParOf" srcId="{9978F609-583F-4D7B-B20D-2E7B8D39B992}" destId="{A2113711-512E-476F-BB9E-6D942977384E}" srcOrd="0" destOrd="0" presId="urn:microsoft.com/office/officeart/2009/3/layout/HorizontalOrganizationChart"/>
    <dgm:cxn modelId="{7F721BB0-0D32-4606-88FC-E7CF24A8E11A}" type="presParOf" srcId="{9978F609-583F-4D7B-B20D-2E7B8D39B992}" destId="{3CC06860-9623-4956-9BB5-7D2E92A0B668}" srcOrd="1" destOrd="0" presId="urn:microsoft.com/office/officeart/2009/3/layout/HorizontalOrganizationChart"/>
    <dgm:cxn modelId="{B8C8A3E5-DAC4-42CE-9AEC-CBA2BABB4E60}" type="presParOf" srcId="{B4E13407-571A-4BAE-9D68-32A19BBCE9FA}" destId="{C2E4595B-1502-49E5-B17A-F9D3EAE29E4B}" srcOrd="1" destOrd="0" presId="urn:microsoft.com/office/officeart/2009/3/layout/HorizontalOrganizationChart"/>
    <dgm:cxn modelId="{09B15077-F94D-4082-B74E-982098C77398}" type="presParOf" srcId="{B4E13407-571A-4BAE-9D68-32A19BBCE9FA}" destId="{0B9AA21F-4289-4B3D-8495-B7CA70E8B309}" srcOrd="2" destOrd="0" presId="urn:microsoft.com/office/officeart/2009/3/layout/HorizontalOrganizationChart"/>
    <dgm:cxn modelId="{393477E1-FC89-4716-8503-0A749BF93DBA}" type="presParOf" srcId="{9526F737-105F-4609-8536-4FAED3200F1E}" destId="{B2DD86BB-BBF2-479A-994D-2881078DF02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C83009-9C88-4EFE-8F47-5E8EC132BB1B}" type="doc">
      <dgm:prSet loTypeId="urn:microsoft.com/office/officeart/2005/8/layout/targe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F3056A42-B24D-4F91-86F0-C997236223DF}">
      <dgm:prSet phldrT="[Текст]" custT="1"/>
      <dgm:spPr/>
      <dgm:t>
        <a:bodyPr/>
        <a:lstStyle/>
        <a:p>
          <a:r>
            <a:rPr lang="uk-UA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мусульманського права пов’язане з появою його основоположних форм (джерел)</a:t>
          </a:r>
        </a:p>
      </dgm:t>
    </dgm:pt>
    <dgm:pt modelId="{5205F6A1-8436-4CBB-85CD-E3112C8F71DA}" type="parTrans" cxnId="{FD20A26B-AEA3-49AE-8E47-6231B9F5AF65}">
      <dgm:prSet/>
      <dgm:spPr/>
      <dgm:t>
        <a:bodyPr/>
        <a:lstStyle/>
        <a:p>
          <a:endParaRPr lang="uk-UA"/>
        </a:p>
      </dgm:t>
    </dgm:pt>
    <dgm:pt modelId="{EA5E03EF-6312-4158-A0D6-CC090B733946}" type="sibTrans" cxnId="{FD20A26B-AEA3-49AE-8E47-6231B9F5AF65}">
      <dgm:prSet/>
      <dgm:spPr/>
      <dgm:t>
        <a:bodyPr/>
        <a:lstStyle/>
        <a:p>
          <a:endParaRPr lang="uk-UA"/>
        </a:p>
      </dgm:t>
    </dgm:pt>
    <dgm:pt modelId="{8FFBA16E-9A99-488B-8E05-42AB6B35AF65}">
      <dgm:prSet phldrT="[Текст]" custT="1"/>
      <dgm:spPr/>
      <dgm:t>
        <a:bodyPr/>
        <a:lstStyle/>
        <a:p>
          <a:r>
            <a:rPr lang="uk-UA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Корана</a:t>
          </a:r>
        </a:p>
      </dgm:t>
    </dgm:pt>
    <dgm:pt modelId="{1FED2C3B-29FA-4FAF-9A76-0471F1B878D5}" type="parTrans" cxnId="{4A05FE4E-AB7C-4EEE-9E05-553D69A907DD}">
      <dgm:prSet/>
      <dgm:spPr/>
      <dgm:t>
        <a:bodyPr/>
        <a:lstStyle/>
        <a:p>
          <a:endParaRPr lang="uk-UA"/>
        </a:p>
      </dgm:t>
    </dgm:pt>
    <dgm:pt modelId="{B11B3065-EEEC-4507-8D21-BE81C46D5B90}" type="sibTrans" cxnId="{4A05FE4E-AB7C-4EEE-9E05-553D69A907DD}">
      <dgm:prSet/>
      <dgm:spPr/>
      <dgm:t>
        <a:bodyPr/>
        <a:lstStyle/>
        <a:p>
          <a:endParaRPr lang="uk-UA"/>
        </a:p>
      </dgm:t>
    </dgm:pt>
    <dgm:pt modelId="{6E4DCF5A-5119-4B6C-B84F-7065C25AD360}">
      <dgm:prSet phldrT="[Текст]" custT="1"/>
      <dgm:spPr/>
      <dgm:t>
        <a:bodyPr/>
        <a:lstStyle/>
        <a:p>
          <a:r>
            <a:rPr lang="uk-UA" sz="36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Сунни</a:t>
          </a:r>
          <a:endParaRPr lang="uk-UA" sz="36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909E40-2275-4534-8E38-CE517FC4A276}" type="parTrans" cxnId="{7CAF5095-12CC-45F0-A08D-625A9CD7DF09}">
      <dgm:prSet/>
      <dgm:spPr/>
      <dgm:t>
        <a:bodyPr/>
        <a:lstStyle/>
        <a:p>
          <a:endParaRPr lang="uk-UA"/>
        </a:p>
      </dgm:t>
    </dgm:pt>
    <dgm:pt modelId="{4648560D-03B6-4281-B966-CA2EB997DF8E}" type="sibTrans" cxnId="{7CAF5095-12CC-45F0-A08D-625A9CD7DF09}">
      <dgm:prSet/>
      <dgm:spPr/>
      <dgm:t>
        <a:bodyPr/>
        <a:lstStyle/>
        <a:p>
          <a:endParaRPr lang="uk-UA"/>
        </a:p>
      </dgm:t>
    </dgm:pt>
    <dgm:pt modelId="{C0CA1BC4-C4C6-4890-B9A1-6CAE56A596CA}" type="pres">
      <dgm:prSet presAssocID="{BBC83009-9C88-4EFE-8F47-5E8EC132BB1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E2DB200-4525-480A-B376-AE2EF70826F1}" type="pres">
      <dgm:prSet presAssocID="{F3056A42-B24D-4F91-86F0-C997236223DF}" presName="circle1" presStyleLbl="node1" presStyleIdx="0" presStyleCnt="1"/>
      <dgm:spPr/>
    </dgm:pt>
    <dgm:pt modelId="{3E321ADB-FDC8-46C0-9EF7-C2B57AB1B229}" type="pres">
      <dgm:prSet presAssocID="{F3056A42-B24D-4F91-86F0-C997236223DF}" presName="space" presStyleCnt="0"/>
      <dgm:spPr/>
    </dgm:pt>
    <dgm:pt modelId="{F9132E24-9DD0-4406-849B-8A3C078DE9CA}" type="pres">
      <dgm:prSet presAssocID="{F3056A42-B24D-4F91-86F0-C997236223DF}" presName="rect1" presStyleLbl="alignAcc1" presStyleIdx="0" presStyleCnt="1"/>
      <dgm:spPr/>
    </dgm:pt>
    <dgm:pt modelId="{5A19640C-BE65-4BB7-90EA-587ACD6BDC0E}" type="pres">
      <dgm:prSet presAssocID="{F3056A42-B24D-4F91-86F0-C997236223DF}" presName="rect1ParTx" presStyleLbl="alignAcc1" presStyleIdx="0" presStyleCnt="1">
        <dgm:presLayoutVars>
          <dgm:chMax val="1"/>
          <dgm:bulletEnabled val="1"/>
        </dgm:presLayoutVars>
      </dgm:prSet>
      <dgm:spPr/>
    </dgm:pt>
    <dgm:pt modelId="{0CB4FB27-358C-4DFD-BCD1-DA5E7CACCD8C}" type="pres">
      <dgm:prSet presAssocID="{F3056A42-B24D-4F91-86F0-C997236223DF}" presName="rect1ChTx" presStyleLbl="alignAcc1" presStyleIdx="0" presStyleCnt="1">
        <dgm:presLayoutVars>
          <dgm:bulletEnabled val="1"/>
        </dgm:presLayoutVars>
      </dgm:prSet>
      <dgm:spPr/>
    </dgm:pt>
  </dgm:ptLst>
  <dgm:cxnLst>
    <dgm:cxn modelId="{8282A425-0B09-4983-8FE9-DCC65D1ABF41}" type="presOf" srcId="{8FFBA16E-9A99-488B-8E05-42AB6B35AF65}" destId="{0CB4FB27-358C-4DFD-BCD1-DA5E7CACCD8C}" srcOrd="0" destOrd="0" presId="urn:microsoft.com/office/officeart/2005/8/layout/target3"/>
    <dgm:cxn modelId="{49226B46-0B61-4299-9686-A5A690A06231}" type="presOf" srcId="{F3056A42-B24D-4F91-86F0-C997236223DF}" destId="{5A19640C-BE65-4BB7-90EA-587ACD6BDC0E}" srcOrd="1" destOrd="0" presId="urn:microsoft.com/office/officeart/2005/8/layout/target3"/>
    <dgm:cxn modelId="{FD20A26B-AEA3-49AE-8E47-6231B9F5AF65}" srcId="{BBC83009-9C88-4EFE-8F47-5E8EC132BB1B}" destId="{F3056A42-B24D-4F91-86F0-C997236223DF}" srcOrd="0" destOrd="0" parTransId="{5205F6A1-8436-4CBB-85CD-E3112C8F71DA}" sibTransId="{EA5E03EF-6312-4158-A0D6-CC090B733946}"/>
    <dgm:cxn modelId="{4A05FE4E-AB7C-4EEE-9E05-553D69A907DD}" srcId="{F3056A42-B24D-4F91-86F0-C997236223DF}" destId="{8FFBA16E-9A99-488B-8E05-42AB6B35AF65}" srcOrd="0" destOrd="0" parTransId="{1FED2C3B-29FA-4FAF-9A76-0471F1B878D5}" sibTransId="{B11B3065-EEEC-4507-8D21-BE81C46D5B90}"/>
    <dgm:cxn modelId="{9AF84176-E7F5-467F-86A5-42746B34E35F}" type="presOf" srcId="{BBC83009-9C88-4EFE-8F47-5E8EC132BB1B}" destId="{C0CA1BC4-C4C6-4890-B9A1-6CAE56A596CA}" srcOrd="0" destOrd="0" presId="urn:microsoft.com/office/officeart/2005/8/layout/target3"/>
    <dgm:cxn modelId="{CC969278-6038-4618-B458-9782E85605FB}" type="presOf" srcId="{6E4DCF5A-5119-4B6C-B84F-7065C25AD360}" destId="{0CB4FB27-358C-4DFD-BCD1-DA5E7CACCD8C}" srcOrd="0" destOrd="1" presId="urn:microsoft.com/office/officeart/2005/8/layout/target3"/>
    <dgm:cxn modelId="{7CAF5095-12CC-45F0-A08D-625A9CD7DF09}" srcId="{F3056A42-B24D-4F91-86F0-C997236223DF}" destId="{6E4DCF5A-5119-4B6C-B84F-7065C25AD360}" srcOrd="1" destOrd="0" parTransId="{EF909E40-2275-4534-8E38-CE517FC4A276}" sibTransId="{4648560D-03B6-4281-B966-CA2EB997DF8E}"/>
    <dgm:cxn modelId="{BB7E82CD-F5BF-4B48-9857-DD8C2EFFDBDB}" type="presOf" srcId="{F3056A42-B24D-4F91-86F0-C997236223DF}" destId="{F9132E24-9DD0-4406-849B-8A3C078DE9CA}" srcOrd="0" destOrd="0" presId="urn:microsoft.com/office/officeart/2005/8/layout/target3"/>
    <dgm:cxn modelId="{0A3FC64C-F90C-4149-B03B-80A5F1469D0B}" type="presParOf" srcId="{C0CA1BC4-C4C6-4890-B9A1-6CAE56A596CA}" destId="{0E2DB200-4525-480A-B376-AE2EF70826F1}" srcOrd="0" destOrd="0" presId="urn:microsoft.com/office/officeart/2005/8/layout/target3"/>
    <dgm:cxn modelId="{A1F16BBA-0FBA-4C00-A6A2-89A2948A7688}" type="presParOf" srcId="{C0CA1BC4-C4C6-4890-B9A1-6CAE56A596CA}" destId="{3E321ADB-FDC8-46C0-9EF7-C2B57AB1B229}" srcOrd="1" destOrd="0" presId="urn:microsoft.com/office/officeart/2005/8/layout/target3"/>
    <dgm:cxn modelId="{F984F3DB-7CA2-4FAB-B725-2ED5C4210880}" type="presParOf" srcId="{C0CA1BC4-C4C6-4890-B9A1-6CAE56A596CA}" destId="{F9132E24-9DD0-4406-849B-8A3C078DE9CA}" srcOrd="2" destOrd="0" presId="urn:microsoft.com/office/officeart/2005/8/layout/target3"/>
    <dgm:cxn modelId="{EB7FCBD7-B5E7-427A-97E4-CAF1B86235BA}" type="presParOf" srcId="{C0CA1BC4-C4C6-4890-B9A1-6CAE56A596CA}" destId="{5A19640C-BE65-4BB7-90EA-587ACD6BDC0E}" srcOrd="3" destOrd="0" presId="urn:microsoft.com/office/officeart/2005/8/layout/target3"/>
    <dgm:cxn modelId="{9507E6DA-FD1D-4A8B-B3D6-9FE33A02AB39}" type="presParOf" srcId="{C0CA1BC4-C4C6-4890-B9A1-6CAE56A596CA}" destId="{0CB4FB27-358C-4DFD-BCD1-DA5E7CACCD8C}" srcOrd="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25884B4-1FD6-4120-BF94-9BD60AAB0968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4603A3BE-A1ED-47BF-9168-BD557F82A5B2}">
      <dgm:prSet phldrT="[Текст]" custT="1"/>
      <dgm:spPr/>
      <dgm:t>
        <a:bodyPr/>
        <a:lstStyle/>
        <a:p>
          <a:r>
            <a:rPr lang="uk-UA" sz="4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Коран</a:t>
          </a:r>
          <a:r>
            <a:rPr lang="uk-UA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– це головна священна книга мусульман, у якій зібрані різноманітні проповіді, обрядові, моральні та юридичні настанови, молитви, повчальні розповіді та притчі, які проголошував Магомет</a:t>
          </a:r>
        </a:p>
      </dgm:t>
    </dgm:pt>
    <dgm:pt modelId="{9745F87D-0225-455C-9CFA-95A16C076F60}" type="parTrans" cxnId="{D05CBF8C-B238-4236-B8CA-1A44D2C2CB9C}">
      <dgm:prSet/>
      <dgm:spPr/>
      <dgm:t>
        <a:bodyPr/>
        <a:lstStyle/>
        <a:p>
          <a:endParaRPr lang="uk-UA"/>
        </a:p>
      </dgm:t>
    </dgm:pt>
    <dgm:pt modelId="{BF5DDDDD-0EC8-4303-9E2C-D094DE500C7F}" type="sibTrans" cxnId="{D05CBF8C-B238-4236-B8CA-1A44D2C2CB9C}">
      <dgm:prSet/>
      <dgm:spPr/>
      <dgm:t>
        <a:bodyPr/>
        <a:lstStyle/>
        <a:p>
          <a:endParaRPr lang="uk-UA"/>
        </a:p>
      </dgm:t>
    </dgm:pt>
    <dgm:pt modelId="{AF938AA0-BA14-4956-8CCE-83101CA4D938}" type="pres">
      <dgm:prSet presAssocID="{C25884B4-1FD6-4120-BF94-9BD60AAB0968}" presName="Name0" presStyleCnt="0">
        <dgm:presLayoutVars>
          <dgm:dir/>
          <dgm:animLvl val="lvl"/>
          <dgm:resizeHandles val="exact"/>
        </dgm:presLayoutVars>
      </dgm:prSet>
      <dgm:spPr/>
    </dgm:pt>
    <dgm:pt modelId="{5B18D50F-6B8B-4A88-9A62-79F57510886D}" type="pres">
      <dgm:prSet presAssocID="{4603A3BE-A1ED-47BF-9168-BD557F82A5B2}" presName="composite" presStyleCnt="0"/>
      <dgm:spPr/>
    </dgm:pt>
    <dgm:pt modelId="{DF723F92-2324-426C-9587-9413B660DC0F}" type="pres">
      <dgm:prSet presAssocID="{4603A3BE-A1ED-47BF-9168-BD557F82A5B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C83321B9-BD80-46F7-BE93-7EA6122FE3B1}" type="pres">
      <dgm:prSet presAssocID="{4603A3BE-A1ED-47BF-9168-BD557F82A5B2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6F74EE5D-F1A0-421D-9191-F5EB6F71AC5A}" type="presOf" srcId="{4603A3BE-A1ED-47BF-9168-BD557F82A5B2}" destId="{DF723F92-2324-426C-9587-9413B660DC0F}" srcOrd="0" destOrd="0" presId="urn:microsoft.com/office/officeart/2005/8/layout/hList1"/>
    <dgm:cxn modelId="{2B6BD259-7B81-46EF-877F-DA06E63F9871}" type="presOf" srcId="{C25884B4-1FD6-4120-BF94-9BD60AAB0968}" destId="{AF938AA0-BA14-4956-8CCE-83101CA4D938}" srcOrd="0" destOrd="0" presId="urn:microsoft.com/office/officeart/2005/8/layout/hList1"/>
    <dgm:cxn modelId="{D05CBF8C-B238-4236-B8CA-1A44D2C2CB9C}" srcId="{C25884B4-1FD6-4120-BF94-9BD60AAB0968}" destId="{4603A3BE-A1ED-47BF-9168-BD557F82A5B2}" srcOrd="0" destOrd="0" parTransId="{9745F87D-0225-455C-9CFA-95A16C076F60}" sibTransId="{BF5DDDDD-0EC8-4303-9E2C-D094DE500C7F}"/>
    <dgm:cxn modelId="{853CB00D-5ADA-4B48-B1E6-4A3AB7F98438}" type="presParOf" srcId="{AF938AA0-BA14-4956-8CCE-83101CA4D938}" destId="{5B18D50F-6B8B-4A88-9A62-79F57510886D}" srcOrd="0" destOrd="0" presId="urn:microsoft.com/office/officeart/2005/8/layout/hList1"/>
    <dgm:cxn modelId="{BA7E2B13-C947-4831-B7D4-C6099F523E73}" type="presParOf" srcId="{5B18D50F-6B8B-4A88-9A62-79F57510886D}" destId="{DF723F92-2324-426C-9587-9413B660DC0F}" srcOrd="0" destOrd="0" presId="urn:microsoft.com/office/officeart/2005/8/layout/hList1"/>
    <dgm:cxn modelId="{DE589AC4-AAED-4AB1-A188-6E0628BEE142}" type="presParOf" srcId="{5B18D50F-6B8B-4A88-9A62-79F57510886D}" destId="{C83321B9-BD80-46F7-BE93-7EA6122FE3B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54F55-9C59-4783-834A-80D4B4487FD1}">
      <dsp:nvSpPr>
        <dsp:cNvPr id="0" name=""/>
        <dsp:cNvSpPr/>
      </dsp:nvSpPr>
      <dsp:spPr>
        <a:xfrm>
          <a:off x="456863" y="1314231"/>
          <a:ext cx="1722874" cy="1722874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935562D-C292-40E2-AAC7-E1C8E55D265B}">
      <dsp:nvSpPr>
        <dsp:cNvPr id="0" name=""/>
        <dsp:cNvSpPr/>
      </dsp:nvSpPr>
      <dsp:spPr>
        <a:xfrm>
          <a:off x="1318300" y="15451"/>
          <a:ext cx="9192164" cy="4320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Однією з суттєвих ознак кожної правової системи є показник сприйняття права як соціального інструмента впорядкування суспільних відносин. За цим показником </a:t>
          </a:r>
          <a:r>
            <a:rPr lang="uk-UA" sz="4000" b="1" i="1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релігійна правова сім’я</a:t>
          </a:r>
          <a:r>
            <a:rPr lang="uk-UA" sz="40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а також </a:t>
          </a:r>
          <a:r>
            <a:rPr lang="uk-UA" sz="4000" b="1" i="1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традиційне та звичаєве право</a:t>
          </a:r>
          <a:r>
            <a:rPr lang="uk-UA" sz="40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мають яскраво виражену специфіку</a:t>
          </a:r>
          <a:endParaRPr lang="ru-RU" sz="4000" b="0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8300" y="15451"/>
        <a:ext cx="9192164" cy="43204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7BCE7-891E-4B30-8482-581BE525C9D8}">
      <dsp:nvSpPr>
        <dsp:cNvPr id="0" name=""/>
        <dsp:cNvSpPr/>
      </dsp:nvSpPr>
      <dsp:spPr>
        <a:xfrm>
          <a:off x="0" y="734822"/>
          <a:ext cx="10564258" cy="510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904" tIns="312420" rIns="819904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настанови, що регулюють відносини між Аллахом і людиною (носять характер релігійних ритуалів)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настанови, що регулюють відносини між людьми, які у свою чергу мають розподіл на: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норми, що забезпечують поширення ісламу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норми, що регулюють </a:t>
          </a:r>
          <a:r>
            <a:rPr lang="uk-UA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шлюбно</a:t>
          </a:r>
          <a:r>
            <a:rPr lang="uk-UA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-сімейні відносини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норми, що регулюють торговельні відносини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кримінальні норми</a:t>
          </a:r>
        </a:p>
      </dsp:txBody>
      <dsp:txXfrm>
        <a:off x="0" y="734822"/>
        <a:ext cx="10564258" cy="5103000"/>
      </dsp:txXfrm>
    </dsp:sp>
    <dsp:sp modelId="{5EE4C808-0C6A-4AE3-A444-30FFBCCF03BE}">
      <dsp:nvSpPr>
        <dsp:cNvPr id="0" name=""/>
        <dsp:cNvSpPr/>
      </dsp:nvSpPr>
      <dsp:spPr>
        <a:xfrm>
          <a:off x="528212" y="34167"/>
          <a:ext cx="8094102" cy="922055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513" tIns="0" rIns="279513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Нормативні положення Корану поділяються на</a:t>
          </a:r>
        </a:p>
      </dsp:txBody>
      <dsp:txXfrm>
        <a:off x="573223" y="79178"/>
        <a:ext cx="8004080" cy="83203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075B4-7914-4C03-8FE0-4C7D5766E828}">
      <dsp:nvSpPr>
        <dsp:cNvPr id="0" name=""/>
        <dsp:cNvSpPr/>
      </dsp:nvSpPr>
      <dsp:spPr>
        <a:xfrm>
          <a:off x="-133143" y="0"/>
          <a:ext cx="8932797" cy="24623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Сунна</a:t>
          </a:r>
          <a:r>
            <a:rPr lang="uk-UA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це висловлювання та дії Магомета, тобто опис його життєвого шляху з того часу як він став пророком</a:t>
          </a:r>
        </a:p>
      </dsp:txBody>
      <dsp:txXfrm>
        <a:off x="-61023" y="72120"/>
        <a:ext cx="6387768" cy="2318107"/>
      </dsp:txXfrm>
    </dsp:sp>
    <dsp:sp modelId="{EC1C0E16-56AA-41EC-853B-886EF6F58E36}">
      <dsp:nvSpPr>
        <dsp:cNvPr id="0" name=""/>
        <dsp:cNvSpPr/>
      </dsp:nvSpPr>
      <dsp:spPr>
        <a:xfrm>
          <a:off x="1176945" y="3009535"/>
          <a:ext cx="9465370" cy="2462347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Сунна</a:t>
          </a:r>
          <a:r>
            <a:rPr lang="uk-UA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укладалася протягом декількох століть і мала на меті відтворити приклади життя Магомета для керівництва мусульманами своїх дій</a:t>
          </a:r>
        </a:p>
      </dsp:txBody>
      <dsp:txXfrm>
        <a:off x="1249065" y="3081655"/>
        <a:ext cx="5954821" cy="2318107"/>
      </dsp:txXfrm>
    </dsp:sp>
    <dsp:sp modelId="{93BA8CD1-988D-40E4-9630-2CA34BDE6FA0}">
      <dsp:nvSpPr>
        <dsp:cNvPr id="0" name=""/>
        <dsp:cNvSpPr/>
      </dsp:nvSpPr>
      <dsp:spPr>
        <a:xfrm>
          <a:off x="7199127" y="1935678"/>
          <a:ext cx="1600525" cy="160052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600" kern="1200"/>
        </a:p>
      </dsp:txBody>
      <dsp:txXfrm>
        <a:off x="7559245" y="1935678"/>
        <a:ext cx="880289" cy="120439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9A782-A8A6-4C35-B120-9E6086ED95A3}">
      <dsp:nvSpPr>
        <dsp:cNvPr id="0" name=""/>
        <dsp:cNvSpPr/>
      </dsp:nvSpPr>
      <dsp:spPr>
        <a:xfrm>
          <a:off x="0" y="0"/>
          <a:ext cx="10507836" cy="20375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Сунна складається з двох частин</a:t>
          </a:r>
        </a:p>
      </dsp:txBody>
      <dsp:txXfrm>
        <a:off x="59678" y="59678"/>
        <a:ext cx="10388480" cy="1918209"/>
      </dsp:txXfrm>
    </dsp:sp>
    <dsp:sp modelId="{4CFB3F19-0E62-44C3-BE17-A9BF25A6BB3C}">
      <dsp:nvSpPr>
        <dsp:cNvPr id="0" name=""/>
        <dsp:cNvSpPr/>
      </dsp:nvSpPr>
      <dsp:spPr>
        <a:xfrm>
          <a:off x="3881" y="2313542"/>
          <a:ext cx="5042148" cy="20375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правила, які слід виконувати постійно</a:t>
          </a:r>
        </a:p>
      </dsp:txBody>
      <dsp:txXfrm>
        <a:off x="63559" y="2373220"/>
        <a:ext cx="4922792" cy="1918209"/>
      </dsp:txXfrm>
    </dsp:sp>
    <dsp:sp modelId="{EE44E98D-460C-4904-B4C1-C755C5D26A0D}">
      <dsp:nvSpPr>
        <dsp:cNvPr id="0" name=""/>
        <dsp:cNvSpPr/>
      </dsp:nvSpPr>
      <dsp:spPr>
        <a:xfrm>
          <a:off x="5469570" y="2313542"/>
          <a:ext cx="5042148" cy="20375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правила, що виконуються не постійно</a:t>
          </a:r>
        </a:p>
      </dsp:txBody>
      <dsp:txXfrm>
        <a:off x="5529248" y="2373220"/>
        <a:ext cx="4922792" cy="191820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001B0-868E-4524-B151-20A7F002E878}">
      <dsp:nvSpPr>
        <dsp:cNvPr id="0" name=""/>
        <dsp:cNvSpPr/>
      </dsp:nvSpPr>
      <dsp:spPr>
        <a:xfrm>
          <a:off x="0" y="0"/>
          <a:ext cx="1061934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D0861-3C6C-4F1E-A849-5A1D934E7BA4}">
      <dsp:nvSpPr>
        <dsp:cNvPr id="0" name=""/>
        <dsp:cNvSpPr/>
      </dsp:nvSpPr>
      <dsp:spPr>
        <a:xfrm>
          <a:off x="0" y="0"/>
          <a:ext cx="2123868" cy="2905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Іджма</a:t>
          </a:r>
          <a:endParaRPr lang="uk-UA" sz="3600" b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2123868" cy="2905615"/>
      </dsp:txXfrm>
    </dsp:sp>
    <dsp:sp modelId="{78D0495C-8E65-44FE-A9EE-F6E1EEA59DB5}">
      <dsp:nvSpPr>
        <dsp:cNvPr id="0" name=""/>
        <dsp:cNvSpPr/>
      </dsp:nvSpPr>
      <dsp:spPr>
        <a:xfrm>
          <a:off x="2283158" y="131944"/>
          <a:ext cx="8336183" cy="2638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 узгоджена думка ісламських правознавців і богословів стосовно релігійних і правових питань, що потребують практичного застосування положень Корана та </a:t>
          </a:r>
          <a:r>
            <a:rPr lang="uk-UA" sz="3800" kern="12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Сунни</a:t>
          </a:r>
          <a:endParaRPr lang="uk-UA" sz="38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3158" y="131944"/>
        <a:ext cx="8336183" cy="2638889"/>
      </dsp:txXfrm>
    </dsp:sp>
    <dsp:sp modelId="{B9C9E7F0-07A2-4025-8BC2-9E46775BE1D4}">
      <dsp:nvSpPr>
        <dsp:cNvPr id="0" name=""/>
        <dsp:cNvSpPr/>
      </dsp:nvSpPr>
      <dsp:spPr>
        <a:xfrm>
          <a:off x="2123868" y="2770833"/>
          <a:ext cx="849547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09798-848E-4146-9811-F707E4983895}">
      <dsp:nvSpPr>
        <dsp:cNvPr id="0" name=""/>
        <dsp:cNvSpPr/>
      </dsp:nvSpPr>
      <dsp:spPr>
        <a:xfrm>
          <a:off x="0" y="2905615"/>
          <a:ext cx="10619342" cy="0"/>
        </a:xfrm>
        <a:prstGeom prst="lin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021DA-2CCC-4A07-AA29-556C991F3DC5}">
      <dsp:nvSpPr>
        <dsp:cNvPr id="0" name=""/>
        <dsp:cNvSpPr/>
      </dsp:nvSpPr>
      <dsp:spPr>
        <a:xfrm>
          <a:off x="0" y="2905615"/>
          <a:ext cx="2123868" cy="2905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Кийяс</a:t>
          </a:r>
          <a:endParaRPr lang="uk-UA" sz="3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05615"/>
        <a:ext cx="2123868" cy="2905615"/>
      </dsp:txXfrm>
    </dsp:sp>
    <dsp:sp modelId="{8EEE7CEA-E643-4D01-8F0E-C757D3F3B3AF}">
      <dsp:nvSpPr>
        <dsp:cNvPr id="0" name=""/>
        <dsp:cNvSpPr/>
      </dsp:nvSpPr>
      <dsp:spPr>
        <a:xfrm>
          <a:off x="2283158" y="3037559"/>
          <a:ext cx="8336183" cy="2638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 судження за аналогією, засноване на детальному вивченні Корану та </a:t>
          </a:r>
          <a:r>
            <a:rPr lang="uk-UA" sz="38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Сунни</a:t>
          </a:r>
          <a:r>
            <a:rPr lang="uk-UA" sz="38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що охоплює широкий спектр проблем правового регулювання життя мусульман</a:t>
          </a:r>
        </a:p>
      </dsp:txBody>
      <dsp:txXfrm>
        <a:off x="2283158" y="3037559"/>
        <a:ext cx="8336183" cy="2638889"/>
      </dsp:txXfrm>
    </dsp:sp>
    <dsp:sp modelId="{B3A44815-89C3-43A2-A3D5-794110F573AE}">
      <dsp:nvSpPr>
        <dsp:cNvPr id="0" name=""/>
        <dsp:cNvSpPr/>
      </dsp:nvSpPr>
      <dsp:spPr>
        <a:xfrm>
          <a:off x="2123868" y="5676449"/>
          <a:ext cx="849547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798E6-54D2-434A-8349-B0826568A63A}">
      <dsp:nvSpPr>
        <dsp:cNvPr id="0" name=""/>
        <dsp:cNvSpPr/>
      </dsp:nvSpPr>
      <dsp:spPr>
        <a:xfrm>
          <a:off x="5268806" y="1852864"/>
          <a:ext cx="3708925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08925" y="322804"/>
              </a:lnTo>
              <a:lnTo>
                <a:pt x="3708925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B5AF8-2FA4-492D-B095-CD1116CAC917}">
      <dsp:nvSpPr>
        <dsp:cNvPr id="0" name=""/>
        <dsp:cNvSpPr/>
      </dsp:nvSpPr>
      <dsp:spPr>
        <a:xfrm>
          <a:off x="5212080" y="1852864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56726" y="0"/>
              </a:moveTo>
              <a:lnTo>
                <a:pt x="56726" y="322804"/>
              </a:lnTo>
              <a:lnTo>
                <a:pt x="45720" y="322804"/>
              </a:lnTo>
              <a:lnTo>
                <a:pt x="4572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18D836-9F1E-4ECE-9DFF-E07CCF798ECA}">
      <dsp:nvSpPr>
        <dsp:cNvPr id="0" name=""/>
        <dsp:cNvSpPr/>
      </dsp:nvSpPr>
      <dsp:spPr>
        <a:xfrm>
          <a:off x="1537867" y="1852864"/>
          <a:ext cx="3730938" cy="645608"/>
        </a:xfrm>
        <a:custGeom>
          <a:avLst/>
          <a:gdLst/>
          <a:ahLst/>
          <a:cxnLst/>
          <a:rect l="0" t="0" r="0" b="0"/>
          <a:pathLst>
            <a:path>
              <a:moveTo>
                <a:pt x="3730938" y="0"/>
              </a:moveTo>
              <a:lnTo>
                <a:pt x="3730938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F449F-A958-4829-8B72-DB1D0C2935AF}">
      <dsp:nvSpPr>
        <dsp:cNvPr id="0" name=""/>
        <dsp:cNvSpPr/>
      </dsp:nvSpPr>
      <dsp:spPr>
        <a:xfrm>
          <a:off x="3706242" y="315702"/>
          <a:ext cx="3125127" cy="153716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1D544-3F53-46B6-B6A2-C34604FDD8A8}">
      <dsp:nvSpPr>
        <dsp:cNvPr id="0" name=""/>
        <dsp:cNvSpPr/>
      </dsp:nvSpPr>
      <dsp:spPr>
        <a:xfrm>
          <a:off x="3706242" y="315702"/>
          <a:ext cx="3125127" cy="153716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0F286-D2D5-4154-9289-82CD219057BD}">
      <dsp:nvSpPr>
        <dsp:cNvPr id="0" name=""/>
        <dsp:cNvSpPr/>
      </dsp:nvSpPr>
      <dsp:spPr>
        <a:xfrm>
          <a:off x="2143678" y="592392"/>
          <a:ext cx="6250254" cy="9837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800" b="1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Додаткові джерела ісламського права</a:t>
          </a:r>
        </a:p>
      </dsp:txBody>
      <dsp:txXfrm>
        <a:off x="2143678" y="592392"/>
        <a:ext cx="6250254" cy="983783"/>
      </dsp:txXfrm>
    </dsp:sp>
    <dsp:sp modelId="{904834F8-ACFA-45FD-93F2-4C66448324E0}">
      <dsp:nvSpPr>
        <dsp:cNvPr id="0" name=""/>
        <dsp:cNvSpPr/>
      </dsp:nvSpPr>
      <dsp:spPr>
        <a:xfrm>
          <a:off x="769286" y="2498473"/>
          <a:ext cx="1537161" cy="153716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D8C57-3616-4DA3-B5F7-F945CC8972B5}">
      <dsp:nvSpPr>
        <dsp:cNvPr id="0" name=""/>
        <dsp:cNvSpPr/>
      </dsp:nvSpPr>
      <dsp:spPr>
        <a:xfrm>
          <a:off x="769286" y="2498473"/>
          <a:ext cx="1537161" cy="153716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4DAFE-AF1D-4A49-AD14-46CB64B525AC}">
      <dsp:nvSpPr>
        <dsp:cNvPr id="0" name=""/>
        <dsp:cNvSpPr/>
      </dsp:nvSpPr>
      <dsp:spPr>
        <a:xfrm>
          <a:off x="706" y="2775162"/>
          <a:ext cx="3074323" cy="9837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400" kern="1200" dirty="0" err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фетва</a:t>
          </a:r>
          <a:endParaRPr lang="uk-UA" sz="5400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6" y="2775162"/>
        <a:ext cx="3074323" cy="983783"/>
      </dsp:txXfrm>
    </dsp:sp>
    <dsp:sp modelId="{1F92C47C-4484-4EDF-98EC-37CE437D0DBD}">
      <dsp:nvSpPr>
        <dsp:cNvPr id="0" name=""/>
        <dsp:cNvSpPr/>
      </dsp:nvSpPr>
      <dsp:spPr>
        <a:xfrm>
          <a:off x="4489219" y="2498473"/>
          <a:ext cx="1537161" cy="153716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8D1E6-9EEA-488D-B885-66612B60AAB6}">
      <dsp:nvSpPr>
        <dsp:cNvPr id="0" name=""/>
        <dsp:cNvSpPr/>
      </dsp:nvSpPr>
      <dsp:spPr>
        <a:xfrm>
          <a:off x="4489219" y="2498473"/>
          <a:ext cx="1537161" cy="153716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C5383-A806-421E-95B6-9C31A1F4E70D}">
      <dsp:nvSpPr>
        <dsp:cNvPr id="0" name=""/>
        <dsp:cNvSpPr/>
      </dsp:nvSpPr>
      <dsp:spPr>
        <a:xfrm>
          <a:off x="3720638" y="2775162"/>
          <a:ext cx="3074323" cy="9837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400" kern="1200" dirty="0" err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урф</a:t>
          </a:r>
          <a:r>
            <a:rPr lang="uk-UA" sz="54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адат</a:t>
          </a:r>
        </a:p>
      </dsp:txBody>
      <dsp:txXfrm>
        <a:off x="3720638" y="2775162"/>
        <a:ext cx="3074323" cy="983783"/>
      </dsp:txXfrm>
    </dsp:sp>
    <dsp:sp modelId="{0E636D3E-BA11-4E45-8F53-340E40FCEC7D}">
      <dsp:nvSpPr>
        <dsp:cNvPr id="0" name=""/>
        <dsp:cNvSpPr/>
      </dsp:nvSpPr>
      <dsp:spPr>
        <a:xfrm>
          <a:off x="8209151" y="2498473"/>
          <a:ext cx="1537161" cy="153716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FFDAE-8B97-4785-80AB-159CC3E8220E}">
      <dsp:nvSpPr>
        <dsp:cNvPr id="0" name=""/>
        <dsp:cNvSpPr/>
      </dsp:nvSpPr>
      <dsp:spPr>
        <a:xfrm>
          <a:off x="8209151" y="2498473"/>
          <a:ext cx="1537161" cy="153716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69707-99F1-43BA-82F8-9D4C9FAF2518}">
      <dsp:nvSpPr>
        <dsp:cNvPr id="0" name=""/>
        <dsp:cNvSpPr/>
      </dsp:nvSpPr>
      <dsp:spPr>
        <a:xfrm>
          <a:off x="7440570" y="2775162"/>
          <a:ext cx="3074323" cy="9837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400" kern="1200" dirty="0" err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фермани</a:t>
          </a:r>
          <a:endParaRPr lang="uk-UA" sz="5400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40570" y="2775162"/>
        <a:ext cx="3074323" cy="98378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09BC1-2525-4B3B-99D3-BD14F1AD7658}">
      <dsp:nvSpPr>
        <dsp:cNvPr id="0" name=""/>
        <dsp:cNvSpPr/>
      </dsp:nvSpPr>
      <dsp:spPr>
        <a:xfrm>
          <a:off x="451319" y="318208"/>
          <a:ext cx="1701966" cy="1701966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8CD18EE-AE26-4811-A7C1-49E35FE7FD87}">
      <dsp:nvSpPr>
        <dsp:cNvPr id="0" name=""/>
        <dsp:cNvSpPr/>
      </dsp:nvSpPr>
      <dsp:spPr>
        <a:xfrm>
          <a:off x="1302302" y="318208"/>
          <a:ext cx="9080613" cy="1701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Фікх</a:t>
          </a:r>
          <a:r>
            <a:rPr lang="uk-UA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(араб. – знання) – це комплекс уявлень про юридичні норми, а також правила поведінки мусульман; правова доктрина</a:t>
          </a:r>
        </a:p>
      </dsp:txBody>
      <dsp:txXfrm>
        <a:off x="1302302" y="318208"/>
        <a:ext cx="9080613" cy="1701966"/>
      </dsp:txXfrm>
    </dsp:sp>
    <dsp:sp modelId="{A4F4DF1B-915B-44CA-BC04-BEBBD5137B91}">
      <dsp:nvSpPr>
        <dsp:cNvPr id="0" name=""/>
        <dsp:cNvSpPr/>
      </dsp:nvSpPr>
      <dsp:spPr>
        <a:xfrm>
          <a:off x="451319" y="2901112"/>
          <a:ext cx="1701966" cy="1701966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ED9D809-FED5-4F57-9859-CA8C73BFBCFC}">
      <dsp:nvSpPr>
        <dsp:cNvPr id="0" name=""/>
        <dsp:cNvSpPr/>
      </dsp:nvSpPr>
      <dsp:spPr>
        <a:xfrm>
          <a:off x="1302302" y="2901112"/>
          <a:ext cx="9080613" cy="1701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3180" rIns="0" bIns="4318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Шаріат</a:t>
          </a:r>
          <a:r>
            <a:rPr lang="uk-UA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це невід’ємна частина ісламу, означає «шлях праведного життя» і являє собою сукупність норм мусульманського права, релігійних та обрядових настанов і правил, що покликані регламентувати не лише поведінку мусульман у всіх сферах суспільного та особистого життя, а й їх думки і почуття</a:t>
          </a:r>
        </a:p>
      </dsp:txBody>
      <dsp:txXfrm>
        <a:off x="1302302" y="2901112"/>
        <a:ext cx="9080613" cy="170196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B3985-AEAD-4602-981E-15514B73BB3F}">
      <dsp:nvSpPr>
        <dsp:cNvPr id="0" name=""/>
        <dsp:cNvSpPr/>
      </dsp:nvSpPr>
      <dsp:spPr>
        <a:xfrm>
          <a:off x="5271111" y="2485323"/>
          <a:ext cx="3777161" cy="626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149"/>
              </a:lnTo>
              <a:lnTo>
                <a:pt x="3777161" y="313149"/>
              </a:lnTo>
              <a:lnTo>
                <a:pt x="3777161" y="62629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793AFE-B1BC-4D23-8350-83F00BECC50D}">
      <dsp:nvSpPr>
        <dsp:cNvPr id="0" name=""/>
        <dsp:cNvSpPr/>
      </dsp:nvSpPr>
      <dsp:spPr>
        <a:xfrm>
          <a:off x="5225391" y="2485323"/>
          <a:ext cx="91440" cy="6262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29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B5C032-591D-4F16-819C-7DC04CDC13C6}">
      <dsp:nvSpPr>
        <dsp:cNvPr id="0" name=""/>
        <dsp:cNvSpPr/>
      </dsp:nvSpPr>
      <dsp:spPr>
        <a:xfrm>
          <a:off x="1493950" y="2485323"/>
          <a:ext cx="3777161" cy="626298"/>
        </a:xfrm>
        <a:custGeom>
          <a:avLst/>
          <a:gdLst/>
          <a:ahLst/>
          <a:cxnLst/>
          <a:rect l="0" t="0" r="0" b="0"/>
          <a:pathLst>
            <a:path>
              <a:moveTo>
                <a:pt x="3777161" y="0"/>
              </a:moveTo>
              <a:lnTo>
                <a:pt x="3777161" y="313149"/>
              </a:lnTo>
              <a:lnTo>
                <a:pt x="0" y="313149"/>
              </a:lnTo>
              <a:lnTo>
                <a:pt x="0" y="62629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CCBF8-8B46-4CEE-93D5-C447B1CF8FC7}">
      <dsp:nvSpPr>
        <dsp:cNvPr id="0" name=""/>
        <dsp:cNvSpPr/>
      </dsp:nvSpPr>
      <dsp:spPr>
        <a:xfrm>
          <a:off x="2583665" y="450434"/>
          <a:ext cx="5374893" cy="2034888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Шаріат як універсальна нормативно-догматична система включає</a:t>
          </a:r>
        </a:p>
      </dsp:txBody>
      <dsp:txXfrm>
        <a:off x="2583665" y="450434"/>
        <a:ext cx="5374893" cy="2034888"/>
      </dsp:txXfrm>
    </dsp:sp>
    <dsp:sp modelId="{1ECB137D-65C5-4E97-9F65-150438D3FE80}">
      <dsp:nvSpPr>
        <dsp:cNvPr id="0" name=""/>
        <dsp:cNvSpPr/>
      </dsp:nvSpPr>
      <dsp:spPr>
        <a:xfrm>
          <a:off x="2764" y="3111621"/>
          <a:ext cx="2982373" cy="1491186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фікх</a:t>
          </a:r>
          <a:r>
            <a:rPr lang="uk-UA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(«</a:t>
          </a:r>
          <a:r>
            <a:rPr lang="uk-UA" sz="3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ібадат</a:t>
          </a:r>
          <a:r>
            <a:rPr lang="uk-UA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і «</a:t>
          </a:r>
          <a:r>
            <a:rPr lang="uk-UA" sz="3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муамалат</a:t>
          </a:r>
          <a:r>
            <a:rPr lang="uk-UA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»)</a:t>
          </a:r>
        </a:p>
      </dsp:txBody>
      <dsp:txXfrm>
        <a:off x="2764" y="3111621"/>
        <a:ext cx="2982373" cy="1491186"/>
      </dsp:txXfrm>
    </dsp:sp>
    <dsp:sp modelId="{E1365C41-3180-4E10-9C06-E77A0FF2F39E}">
      <dsp:nvSpPr>
        <dsp:cNvPr id="0" name=""/>
        <dsp:cNvSpPr/>
      </dsp:nvSpPr>
      <dsp:spPr>
        <a:xfrm>
          <a:off x="3611436" y="3111621"/>
          <a:ext cx="3319351" cy="149118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релігійну догматику ісламу («калам»)</a:t>
          </a:r>
        </a:p>
      </dsp:txBody>
      <dsp:txXfrm>
        <a:off x="3611436" y="3111621"/>
        <a:ext cx="3319351" cy="1491186"/>
      </dsp:txXfrm>
    </dsp:sp>
    <dsp:sp modelId="{A3FCDDEE-A541-42FF-91D0-87BACE80A432}">
      <dsp:nvSpPr>
        <dsp:cNvPr id="0" name=""/>
        <dsp:cNvSpPr/>
      </dsp:nvSpPr>
      <dsp:spPr>
        <a:xfrm>
          <a:off x="7557086" y="3111621"/>
          <a:ext cx="2982373" cy="149118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мусульманську мораль та етику («</a:t>
          </a:r>
          <a:r>
            <a:rPr lang="uk-UA" sz="3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тасаввуф</a:t>
          </a:r>
          <a:r>
            <a:rPr lang="uk-UA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»)</a:t>
          </a:r>
        </a:p>
      </dsp:txBody>
      <dsp:txXfrm>
        <a:off x="7557086" y="3111621"/>
        <a:ext cx="2982373" cy="149118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8E5C4-6163-47A4-BBE6-0B665BF3FCCA}">
      <dsp:nvSpPr>
        <dsp:cNvPr id="0" name=""/>
        <dsp:cNvSpPr/>
      </dsp:nvSpPr>
      <dsp:spPr>
        <a:xfrm>
          <a:off x="0" y="277"/>
          <a:ext cx="106193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A83E41-D7C6-4798-B1E3-9A1AA34D8B4C}">
      <dsp:nvSpPr>
        <dsp:cNvPr id="0" name=""/>
        <dsp:cNvSpPr/>
      </dsp:nvSpPr>
      <dsp:spPr>
        <a:xfrm>
          <a:off x="0" y="277"/>
          <a:ext cx="10619342" cy="3245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Норма мусульманського права </a:t>
          </a:r>
          <a:r>
            <a:rPr lang="uk-UA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 це загальнообов’язкове правило поведінки, встановлене верховним законодавцем – Аллахом з будь-якого питання для віруючих прямо, через одкровення або опосередковано – у формі висновку, зробленого найвидатнішими знавцями шаріату на підставі тлумачення волі Аллаха</a:t>
          </a:r>
        </a:p>
      </dsp:txBody>
      <dsp:txXfrm>
        <a:off x="0" y="277"/>
        <a:ext cx="10619342" cy="3245241"/>
      </dsp:txXfrm>
    </dsp:sp>
    <dsp:sp modelId="{A457D30C-9629-42BD-8579-555A9B3FBD2E}">
      <dsp:nvSpPr>
        <dsp:cNvPr id="0" name=""/>
        <dsp:cNvSpPr/>
      </dsp:nvSpPr>
      <dsp:spPr>
        <a:xfrm>
          <a:off x="0" y="3245518"/>
          <a:ext cx="106193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7A79D-F736-4977-BE2D-4BB66D325286}">
      <dsp:nvSpPr>
        <dsp:cNvPr id="0" name=""/>
        <dsp:cNvSpPr/>
      </dsp:nvSpPr>
      <dsp:spPr>
        <a:xfrm>
          <a:off x="0" y="3245518"/>
          <a:ext cx="10619342" cy="2193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Переважна більшість норм мусульманського права виходять з </a:t>
          </a:r>
          <a:r>
            <a:rPr lang="uk-UA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ідеї обов’язків людини перед Аллахом</a:t>
          </a:r>
          <a:r>
            <a:rPr lang="uk-UA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а не з ідеї її прав і свобод</a:t>
          </a:r>
        </a:p>
      </dsp:txBody>
      <dsp:txXfrm>
        <a:off x="0" y="3245518"/>
        <a:ext cx="10619342" cy="219303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4084B-CF35-4A7A-9EF7-6F33DA0BEAD6}">
      <dsp:nvSpPr>
        <dsp:cNvPr id="0" name=""/>
        <dsp:cNvSpPr/>
      </dsp:nvSpPr>
      <dsp:spPr>
        <a:xfrm>
          <a:off x="1699" y="4095"/>
          <a:ext cx="10512200" cy="10808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ступенем збереження мусульманського права національні правові системи ісламських держав поділяються</a:t>
          </a:r>
        </a:p>
      </dsp:txBody>
      <dsp:txXfrm>
        <a:off x="33357" y="35753"/>
        <a:ext cx="10448884" cy="1017561"/>
      </dsp:txXfrm>
    </dsp:sp>
    <dsp:sp modelId="{BB7A5D48-E7C4-4300-BA51-453227DE780B}">
      <dsp:nvSpPr>
        <dsp:cNvPr id="0" name=""/>
        <dsp:cNvSpPr/>
      </dsp:nvSpPr>
      <dsp:spPr>
        <a:xfrm>
          <a:off x="11960" y="1283659"/>
          <a:ext cx="2467469" cy="19158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національні правові системи, в яких широко застосовують мусульманське право</a:t>
          </a:r>
        </a:p>
      </dsp:txBody>
      <dsp:txXfrm>
        <a:off x="68073" y="1339772"/>
        <a:ext cx="2355243" cy="1803611"/>
      </dsp:txXfrm>
    </dsp:sp>
    <dsp:sp modelId="{1A375024-4190-47F8-AC4D-599F9BD980BE}">
      <dsp:nvSpPr>
        <dsp:cNvPr id="0" name=""/>
        <dsp:cNvSpPr/>
      </dsp:nvSpPr>
      <dsp:spPr>
        <a:xfrm>
          <a:off x="11960" y="3398184"/>
          <a:ext cx="2467469" cy="19158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Саудівська Аравія, Іран, Пакистан</a:t>
          </a:r>
        </a:p>
      </dsp:txBody>
      <dsp:txXfrm>
        <a:off x="68073" y="3454297"/>
        <a:ext cx="2355243" cy="1803611"/>
      </dsp:txXfrm>
    </dsp:sp>
    <dsp:sp modelId="{82FE44F8-CD00-412A-81D9-3E132C956B0B}">
      <dsp:nvSpPr>
        <dsp:cNvPr id="0" name=""/>
        <dsp:cNvSpPr/>
      </dsp:nvSpPr>
      <dsp:spPr>
        <a:xfrm>
          <a:off x="2686697" y="1283659"/>
          <a:ext cx="2467469" cy="21753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національні правові системи, в яких звужена сфера дії мусульманського права зі збереженням його основоположних канонів</a:t>
          </a:r>
        </a:p>
      </dsp:txBody>
      <dsp:txXfrm>
        <a:off x="2750410" y="1347372"/>
        <a:ext cx="2340043" cy="2047892"/>
      </dsp:txXfrm>
    </dsp:sp>
    <dsp:sp modelId="{A3FEB678-4346-4CB7-A72A-F20432CA22CC}">
      <dsp:nvSpPr>
        <dsp:cNvPr id="0" name=""/>
        <dsp:cNvSpPr/>
      </dsp:nvSpPr>
      <dsp:spPr>
        <a:xfrm>
          <a:off x="2686697" y="3657665"/>
          <a:ext cx="2467469" cy="19158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Йєменська Арабська Республіка, Лівія, Судан, Бахрейн, Кувейт, Об’єднані Арабські Емірати</a:t>
          </a:r>
        </a:p>
      </dsp:txBody>
      <dsp:txXfrm>
        <a:off x="2742810" y="3713778"/>
        <a:ext cx="2355243" cy="1803611"/>
      </dsp:txXfrm>
    </dsp:sp>
    <dsp:sp modelId="{1844E3D8-5313-4DD9-AFD0-19B576550FDB}">
      <dsp:nvSpPr>
        <dsp:cNvPr id="0" name=""/>
        <dsp:cNvSpPr/>
      </dsp:nvSpPr>
      <dsp:spPr>
        <a:xfrm>
          <a:off x="5361433" y="1283659"/>
          <a:ext cx="2467469" cy="24455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національні правові системи, в яких мусульманське право регулює окремі сторони суспільного життя, перш за все </a:t>
          </a:r>
          <a:r>
            <a:rPr lang="uk-UA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шлюбно</a:t>
          </a:r>
          <a:r>
            <a:rPr lang="uk-UA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-сімейні відносини</a:t>
          </a:r>
        </a:p>
      </dsp:txBody>
      <dsp:txXfrm>
        <a:off x="5433061" y="1355287"/>
        <a:ext cx="2324213" cy="2302291"/>
      </dsp:txXfrm>
    </dsp:sp>
    <dsp:sp modelId="{83F71525-6D6E-4525-90AA-80E98DE028B7}">
      <dsp:nvSpPr>
        <dsp:cNvPr id="0" name=""/>
        <dsp:cNvSpPr/>
      </dsp:nvSpPr>
      <dsp:spPr>
        <a:xfrm>
          <a:off x="5361433" y="3927894"/>
          <a:ext cx="2467469" cy="17462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Єгипет, Ірак, Ліван, Марокко, Алжир, Туніс, Ємен</a:t>
          </a:r>
        </a:p>
      </dsp:txBody>
      <dsp:txXfrm>
        <a:off x="5412578" y="3979039"/>
        <a:ext cx="2365179" cy="1643919"/>
      </dsp:txXfrm>
    </dsp:sp>
    <dsp:sp modelId="{0DCCECA4-314D-4D40-BA54-203297CDA39C}">
      <dsp:nvSpPr>
        <dsp:cNvPr id="0" name=""/>
        <dsp:cNvSpPr/>
      </dsp:nvSpPr>
      <dsp:spPr>
        <a:xfrm>
          <a:off x="8036170" y="1283659"/>
          <a:ext cx="2467469" cy="19158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національні правові системи, в яких мусульманське право визнається не на державному, а на суспільному рівні</a:t>
          </a:r>
        </a:p>
      </dsp:txBody>
      <dsp:txXfrm>
        <a:off x="8092283" y="1339772"/>
        <a:ext cx="2355243" cy="1803611"/>
      </dsp:txXfrm>
    </dsp:sp>
    <dsp:sp modelId="{85E5B19F-D623-4082-87DF-C70D294A7F59}">
      <dsp:nvSpPr>
        <dsp:cNvPr id="0" name=""/>
        <dsp:cNvSpPr/>
      </dsp:nvSpPr>
      <dsp:spPr>
        <a:xfrm>
          <a:off x="8036170" y="3398184"/>
          <a:ext cx="2467469" cy="19158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Туреччина</a:t>
          </a:r>
        </a:p>
      </dsp:txBody>
      <dsp:txXfrm>
        <a:off x="8092283" y="3454297"/>
        <a:ext cx="2355243" cy="180361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74C15-7848-4FCE-93D9-40AB9FE3A61B}">
      <dsp:nvSpPr>
        <dsp:cNvPr id="0" name=""/>
        <dsp:cNvSpPr/>
      </dsp:nvSpPr>
      <dsp:spPr>
        <a:xfrm>
          <a:off x="5302827" y="2319063"/>
          <a:ext cx="4153207" cy="480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268"/>
              </a:lnTo>
              <a:lnTo>
                <a:pt x="4153207" y="240268"/>
              </a:lnTo>
              <a:lnTo>
                <a:pt x="4153207" y="48053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15F43B-963E-425F-A7AB-F5D56A99BE92}">
      <dsp:nvSpPr>
        <dsp:cNvPr id="0" name=""/>
        <dsp:cNvSpPr/>
      </dsp:nvSpPr>
      <dsp:spPr>
        <a:xfrm>
          <a:off x="5302827" y="2319063"/>
          <a:ext cx="1384402" cy="480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268"/>
              </a:lnTo>
              <a:lnTo>
                <a:pt x="1384402" y="240268"/>
              </a:lnTo>
              <a:lnTo>
                <a:pt x="1384402" y="48053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4A672-A9CE-4DA0-A056-AA9763127CEA}">
      <dsp:nvSpPr>
        <dsp:cNvPr id="0" name=""/>
        <dsp:cNvSpPr/>
      </dsp:nvSpPr>
      <dsp:spPr>
        <a:xfrm>
          <a:off x="3918425" y="2319063"/>
          <a:ext cx="1384402" cy="480536"/>
        </a:xfrm>
        <a:custGeom>
          <a:avLst/>
          <a:gdLst/>
          <a:ahLst/>
          <a:cxnLst/>
          <a:rect l="0" t="0" r="0" b="0"/>
          <a:pathLst>
            <a:path>
              <a:moveTo>
                <a:pt x="1384402" y="0"/>
              </a:moveTo>
              <a:lnTo>
                <a:pt x="1384402" y="240268"/>
              </a:lnTo>
              <a:lnTo>
                <a:pt x="0" y="240268"/>
              </a:lnTo>
              <a:lnTo>
                <a:pt x="0" y="48053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014533-991D-45A4-A87E-9305A5E6BD76}">
      <dsp:nvSpPr>
        <dsp:cNvPr id="0" name=""/>
        <dsp:cNvSpPr/>
      </dsp:nvSpPr>
      <dsp:spPr>
        <a:xfrm>
          <a:off x="1149620" y="2319063"/>
          <a:ext cx="4153207" cy="480536"/>
        </a:xfrm>
        <a:custGeom>
          <a:avLst/>
          <a:gdLst/>
          <a:ahLst/>
          <a:cxnLst/>
          <a:rect l="0" t="0" r="0" b="0"/>
          <a:pathLst>
            <a:path>
              <a:moveTo>
                <a:pt x="4153207" y="0"/>
              </a:moveTo>
              <a:lnTo>
                <a:pt x="4153207" y="240268"/>
              </a:lnTo>
              <a:lnTo>
                <a:pt x="0" y="240268"/>
              </a:lnTo>
              <a:lnTo>
                <a:pt x="0" y="48053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5AF72-5D84-4C99-9C51-8AE356D93087}">
      <dsp:nvSpPr>
        <dsp:cNvPr id="0" name=""/>
        <dsp:cNvSpPr/>
      </dsp:nvSpPr>
      <dsp:spPr>
        <a:xfrm>
          <a:off x="2163288" y="743201"/>
          <a:ext cx="6279077" cy="1575861"/>
        </a:xfrm>
        <a:prstGeom prst="rect">
          <a:avLst/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Традиційне право панує у країнах Далекого Сходу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3288" y="743201"/>
        <a:ext cx="6279077" cy="1575861"/>
      </dsp:txXfrm>
    </dsp:sp>
    <dsp:sp modelId="{F29AEE16-7451-4BE6-9A3A-6001FC797218}">
      <dsp:nvSpPr>
        <dsp:cNvPr id="0" name=""/>
        <dsp:cNvSpPr/>
      </dsp:nvSpPr>
      <dsp:spPr>
        <a:xfrm>
          <a:off x="5486" y="2799599"/>
          <a:ext cx="2288268" cy="1144134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Китай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86" y="2799599"/>
        <a:ext cx="2288268" cy="1144134"/>
      </dsp:txXfrm>
    </dsp:sp>
    <dsp:sp modelId="{C6AC1187-6FBE-4EB1-8531-15955D4FCD2B}">
      <dsp:nvSpPr>
        <dsp:cNvPr id="0" name=""/>
        <dsp:cNvSpPr/>
      </dsp:nvSpPr>
      <dsp:spPr>
        <a:xfrm>
          <a:off x="2774290" y="2799599"/>
          <a:ext cx="2288268" cy="1144134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>
              <a:latin typeface="Times New Roman" panose="02020603050405020304" pitchFamily="18" charset="0"/>
              <a:cs typeface="Times New Roman" panose="02020603050405020304" pitchFamily="18" charset="0"/>
            </a:rPr>
            <a:t>Японія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74290" y="2799599"/>
        <a:ext cx="2288268" cy="1144134"/>
      </dsp:txXfrm>
    </dsp:sp>
    <dsp:sp modelId="{89840C9C-771A-42C5-8B5C-D6399E877AA0}">
      <dsp:nvSpPr>
        <dsp:cNvPr id="0" name=""/>
        <dsp:cNvSpPr/>
      </dsp:nvSpPr>
      <dsp:spPr>
        <a:xfrm>
          <a:off x="5543095" y="2799599"/>
          <a:ext cx="2288268" cy="1144134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>
              <a:latin typeface="Times New Roman" panose="02020603050405020304" pitchFamily="18" charset="0"/>
              <a:cs typeface="Times New Roman" panose="02020603050405020304" pitchFamily="18" charset="0"/>
            </a:rPr>
            <a:t>М’янма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43095" y="2799599"/>
        <a:ext cx="2288268" cy="1144134"/>
      </dsp:txXfrm>
    </dsp:sp>
    <dsp:sp modelId="{94CEF4A7-3586-4EEB-A9AB-FC747959183F}">
      <dsp:nvSpPr>
        <dsp:cNvPr id="0" name=""/>
        <dsp:cNvSpPr/>
      </dsp:nvSpPr>
      <dsp:spPr>
        <a:xfrm>
          <a:off x="8311900" y="2799599"/>
          <a:ext cx="2288268" cy="1144134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>
              <a:latin typeface="Times New Roman" panose="02020603050405020304" pitchFamily="18" charset="0"/>
              <a:cs typeface="Times New Roman" panose="02020603050405020304" pitchFamily="18" charset="0"/>
            </a:rPr>
            <a:t>Республіка Корея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11900" y="2799599"/>
        <a:ext cx="2288268" cy="11441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51665-EBFA-4A64-8FD6-DE4B887BAB15}">
      <dsp:nvSpPr>
        <dsp:cNvPr id="0" name=""/>
        <dsp:cNvSpPr/>
      </dsp:nvSpPr>
      <dsp:spPr>
        <a:xfrm>
          <a:off x="0" y="1521"/>
          <a:ext cx="10515600" cy="120254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4.1 Мусульманське право: генезис, структура та основні форми (джерела)</a:t>
          </a:r>
          <a:endParaRPr lang="ru-RU" sz="3200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03" y="60224"/>
        <a:ext cx="10398194" cy="1085134"/>
      </dsp:txXfrm>
    </dsp:sp>
    <dsp:sp modelId="{A0E8C849-2F91-4E4B-B657-27D6AADFEBE2}">
      <dsp:nvSpPr>
        <dsp:cNvPr id="0" name=""/>
        <dsp:cNvSpPr/>
      </dsp:nvSpPr>
      <dsp:spPr>
        <a:xfrm>
          <a:off x="0" y="1218293"/>
          <a:ext cx="10515600" cy="120254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4.2 Особливості далекосхідного права</a:t>
          </a:r>
        </a:p>
      </dsp:txBody>
      <dsp:txXfrm>
        <a:off x="58703" y="1276996"/>
        <a:ext cx="10398194" cy="1085134"/>
      </dsp:txXfrm>
    </dsp:sp>
    <dsp:sp modelId="{B08F672B-B9B9-4204-A741-C617341477CF}">
      <dsp:nvSpPr>
        <dsp:cNvPr id="0" name=""/>
        <dsp:cNvSpPr/>
      </dsp:nvSpPr>
      <dsp:spPr>
        <a:xfrm>
          <a:off x="0" y="2435065"/>
          <a:ext cx="10515600" cy="120254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4.3 Основні риси звичаєвого права Африки</a:t>
          </a:r>
        </a:p>
      </dsp:txBody>
      <dsp:txXfrm>
        <a:off x="58703" y="2493768"/>
        <a:ext cx="10398194" cy="108513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34A6A-6768-485D-8EC5-E28DFD545A3D}">
      <dsp:nvSpPr>
        <dsp:cNvPr id="0" name=""/>
        <dsp:cNvSpPr/>
      </dsp:nvSpPr>
      <dsp:spPr>
        <a:xfrm>
          <a:off x="0" y="53614"/>
          <a:ext cx="10443072" cy="1240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3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Ознаки далекосхідного права</a:t>
          </a:r>
        </a:p>
      </dsp:txBody>
      <dsp:txXfrm>
        <a:off x="60542" y="114156"/>
        <a:ext cx="10321988" cy="1119116"/>
      </dsp:txXfrm>
    </dsp:sp>
    <dsp:sp modelId="{E46FB360-47FD-44C2-B675-B1D9387FE3D9}">
      <dsp:nvSpPr>
        <dsp:cNvPr id="0" name=""/>
        <dsp:cNvSpPr/>
      </dsp:nvSpPr>
      <dsp:spPr>
        <a:xfrm>
          <a:off x="0" y="1293814"/>
          <a:ext cx="10443072" cy="4278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568" tIns="67310" rIns="376936" bIns="67310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41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провідною формою (джерелом) права виступає правовий звичай і традиція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41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негативне ставлення до законодавства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41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ігнорування державних структур у процесі реалізації норм права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41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слабкий розвиток юридичної інфраструктури</a:t>
          </a:r>
        </a:p>
      </dsp:txBody>
      <dsp:txXfrm>
        <a:off x="0" y="1293814"/>
        <a:ext cx="10443072" cy="427869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DB372-F0EE-4B2D-80E4-C2CEB8667A3D}">
      <dsp:nvSpPr>
        <dsp:cNvPr id="0" name=""/>
        <dsp:cNvSpPr/>
      </dsp:nvSpPr>
      <dsp:spPr>
        <a:xfrm rot="16200000">
          <a:off x="-253699" y="258986"/>
          <a:ext cx="5604086" cy="508611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Право в Китаї протягом значного періоду розвивалися під сильним впливом філософських учень </a:t>
          </a:r>
          <a:r>
            <a:rPr lang="uk-UA" sz="3200" b="1" i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даосизму, конфуціанства та </a:t>
          </a:r>
          <a:r>
            <a:rPr lang="uk-UA" sz="3200" b="1" i="1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легізму</a:t>
          </a:r>
          <a:endParaRPr lang="uk-UA" sz="3200" b="1" i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5288" y="1120816"/>
        <a:ext cx="5086112" cy="3362452"/>
      </dsp:txXfrm>
    </dsp:sp>
    <dsp:sp modelId="{33E07B94-5E6E-4491-B675-FC8AC8E88B22}">
      <dsp:nvSpPr>
        <dsp:cNvPr id="0" name=""/>
        <dsp:cNvSpPr/>
      </dsp:nvSpPr>
      <dsp:spPr>
        <a:xfrm rot="16200000">
          <a:off x="5213871" y="258986"/>
          <a:ext cx="5604086" cy="5086112"/>
        </a:xfrm>
        <a:prstGeom prst="flowChartManualOperati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Далекосхідне право віддає перевагу </a:t>
          </a:r>
          <a:r>
            <a:rPr lang="uk-UA" sz="32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загальносоціальним</a:t>
          </a:r>
          <a:r>
            <a:rPr lang="uk-UA" sz="32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нормам як зразкам поведінки – </a:t>
          </a:r>
          <a:r>
            <a:rPr lang="uk-UA" sz="3200" b="1" i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нормам-моралі, нормам-звичаям і нормам-традиціям</a:t>
          </a:r>
        </a:p>
      </dsp:txBody>
      <dsp:txXfrm rot="5400000">
        <a:off x="5472858" y="1120816"/>
        <a:ext cx="5086112" cy="336245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49233-E816-466E-86BB-30F3E89B5890}">
      <dsp:nvSpPr>
        <dsp:cNvPr id="0" name=""/>
        <dsp:cNvSpPr/>
      </dsp:nvSpPr>
      <dsp:spPr>
        <a:xfrm>
          <a:off x="0" y="0"/>
          <a:ext cx="4773035" cy="4773035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64554-08BE-4E49-8E95-DC32659EB01E}">
      <dsp:nvSpPr>
        <dsp:cNvPr id="0" name=""/>
        <dsp:cNvSpPr/>
      </dsp:nvSpPr>
      <dsp:spPr>
        <a:xfrm>
          <a:off x="2386517" y="0"/>
          <a:ext cx="8129082" cy="47730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Китайське право </a:t>
          </a:r>
          <a:r>
            <a:rPr lang="uk-UA" sz="4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uk-UA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 сукупність підтримуваних державою моральних, етичних, релігійних і правових норм, що склалися на основі </a:t>
          </a:r>
          <a:r>
            <a:rPr lang="uk-UA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філософсько</a:t>
          </a:r>
          <a:r>
            <a:rPr lang="uk-UA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-моральних концепцій даосизму, конфуціанства та </a:t>
          </a:r>
          <a:r>
            <a:rPr lang="uk-UA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легізму</a:t>
          </a:r>
          <a:endParaRPr lang="ru-RU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6517" y="0"/>
        <a:ext cx="8129082" cy="477303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F0BB2-CFA4-4538-A2D2-C32F792F3439}">
      <dsp:nvSpPr>
        <dsp:cNvPr id="0" name=""/>
        <dsp:cNvSpPr/>
      </dsp:nvSpPr>
      <dsp:spPr>
        <a:xfrm rot="5400000">
          <a:off x="856379" y="1052965"/>
          <a:ext cx="1816935" cy="30233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98B88-C6B6-4A84-AD92-5213CAC65C37}">
      <dsp:nvSpPr>
        <dsp:cNvPr id="0" name=""/>
        <dsp:cNvSpPr/>
      </dsp:nvSpPr>
      <dsp:spPr>
        <a:xfrm>
          <a:off x="514751" y="1958781"/>
          <a:ext cx="3026483" cy="2392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етап становлення (1949 – 1956 рр.)</a:t>
          </a:r>
        </a:p>
      </dsp:txBody>
      <dsp:txXfrm>
        <a:off x="514751" y="1958781"/>
        <a:ext cx="3026483" cy="2392556"/>
      </dsp:txXfrm>
    </dsp:sp>
    <dsp:sp modelId="{F1351A03-FAF8-40A7-8AFC-26CA936CE556}">
      <dsp:nvSpPr>
        <dsp:cNvPr id="0" name=""/>
        <dsp:cNvSpPr/>
      </dsp:nvSpPr>
      <dsp:spPr>
        <a:xfrm>
          <a:off x="2767577" y="830384"/>
          <a:ext cx="514997" cy="51499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54A6A-D363-4AC4-84B0-3FF5BBD9A861}">
      <dsp:nvSpPr>
        <dsp:cNvPr id="0" name=""/>
        <dsp:cNvSpPr/>
      </dsp:nvSpPr>
      <dsp:spPr>
        <a:xfrm rot="5400000">
          <a:off x="4346303" y="226126"/>
          <a:ext cx="1816935" cy="30233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E6013-1BD5-4EFA-BF5F-29CAEDC7C3A5}">
      <dsp:nvSpPr>
        <dsp:cNvPr id="0" name=""/>
        <dsp:cNvSpPr/>
      </dsp:nvSpPr>
      <dsp:spPr>
        <a:xfrm>
          <a:off x="4052073" y="1162494"/>
          <a:ext cx="3130012" cy="2392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етап «культурної революції» (1957 – 1976 рр.)</a:t>
          </a:r>
        </a:p>
      </dsp:txBody>
      <dsp:txXfrm>
        <a:off x="4052073" y="1162494"/>
        <a:ext cx="3130012" cy="2392556"/>
      </dsp:txXfrm>
    </dsp:sp>
    <dsp:sp modelId="{B99C2341-E26B-495D-AEE4-792512EBB366}">
      <dsp:nvSpPr>
        <dsp:cNvPr id="0" name=""/>
        <dsp:cNvSpPr/>
      </dsp:nvSpPr>
      <dsp:spPr>
        <a:xfrm>
          <a:off x="6257501" y="3544"/>
          <a:ext cx="514997" cy="51499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04235-E2F7-40CA-8162-D0AF301427F0}">
      <dsp:nvSpPr>
        <dsp:cNvPr id="0" name=""/>
        <dsp:cNvSpPr/>
      </dsp:nvSpPr>
      <dsp:spPr>
        <a:xfrm rot="5400000">
          <a:off x="7836226" y="-600712"/>
          <a:ext cx="1816935" cy="30233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4AA26-D924-4918-B0C2-E87ABDCC51C1}">
      <dsp:nvSpPr>
        <dsp:cNvPr id="0" name=""/>
        <dsp:cNvSpPr/>
      </dsp:nvSpPr>
      <dsp:spPr>
        <a:xfrm>
          <a:off x="7532935" y="302614"/>
          <a:ext cx="2729487" cy="2392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етап корінних змін політичного курсу держави (з кінця 1970-х років)</a:t>
          </a:r>
        </a:p>
      </dsp:txBody>
      <dsp:txXfrm>
        <a:off x="7532935" y="302614"/>
        <a:ext cx="2729487" cy="239255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7DE38-68C7-48BF-8B1E-219E1A2BAD5B}">
      <dsp:nvSpPr>
        <dsp:cNvPr id="0" name=""/>
        <dsp:cNvSpPr/>
      </dsp:nvSpPr>
      <dsp:spPr>
        <a:xfrm>
          <a:off x="456863" y="1482030"/>
          <a:ext cx="1722874" cy="1722874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8E62D3F-A084-41E4-A697-C52752E6C765}">
      <dsp:nvSpPr>
        <dsp:cNvPr id="0" name=""/>
        <dsp:cNvSpPr/>
      </dsp:nvSpPr>
      <dsp:spPr>
        <a:xfrm>
          <a:off x="1318300" y="342581"/>
          <a:ext cx="9192164" cy="4001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сучасному етапі </a:t>
          </a:r>
          <a:r>
            <a:rPr lang="uk-UA" sz="4000" b="1" i="1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правова система Китайської Народної Республіки</a:t>
          </a:r>
          <a:r>
            <a:rPr lang="uk-UA" sz="40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носить змішаний характер, поєднуючи давні правові традиції та новітнє законодавство, засноване на ідеях «соціалізму з китайською специфікою», а також окремі принципи романо-германського права</a:t>
          </a:r>
          <a:endParaRPr lang="ru-RU" sz="4000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8300" y="342581"/>
        <a:ext cx="9192164" cy="400177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92926-2360-4622-B633-2BE03957E590}">
      <dsp:nvSpPr>
        <dsp:cNvPr id="0" name=""/>
        <dsp:cNvSpPr/>
      </dsp:nvSpPr>
      <dsp:spPr>
        <a:xfrm>
          <a:off x="456524" y="1656"/>
          <a:ext cx="4628753" cy="20702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визнанні нормативно-правового </a:t>
          </a:r>
          <a:r>
            <a:rPr lang="uk-UA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акта</a:t>
          </a:r>
          <a:r>
            <a:rPr lang="uk-UA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основною формою (джерелом) права</a:t>
          </a:r>
        </a:p>
      </dsp:txBody>
      <dsp:txXfrm>
        <a:off x="456524" y="1656"/>
        <a:ext cx="4628753" cy="2070258"/>
      </dsp:txXfrm>
    </dsp:sp>
    <dsp:sp modelId="{7155F337-8225-466A-9271-0C561048D9BE}">
      <dsp:nvSpPr>
        <dsp:cNvPr id="0" name=""/>
        <dsp:cNvSpPr/>
      </dsp:nvSpPr>
      <dsp:spPr>
        <a:xfrm>
          <a:off x="5430321" y="1656"/>
          <a:ext cx="4628753" cy="2070258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значному поширенні нормативно-правового договору</a:t>
          </a:r>
        </a:p>
      </dsp:txBody>
      <dsp:txXfrm>
        <a:off x="5430321" y="1656"/>
        <a:ext cx="4628753" cy="2070258"/>
      </dsp:txXfrm>
    </dsp:sp>
    <dsp:sp modelId="{9A31A62B-027A-41A6-9C12-B530B1ADEB41}">
      <dsp:nvSpPr>
        <dsp:cNvPr id="0" name=""/>
        <dsp:cNvSpPr/>
      </dsp:nvSpPr>
      <dsp:spPr>
        <a:xfrm>
          <a:off x="456524" y="2416958"/>
          <a:ext cx="4628753" cy="2070258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поступовому звуженні сфери застосування норм-звичаїв і норм-</a:t>
          </a:r>
          <a:r>
            <a:rPr lang="uk-UA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гірі</a:t>
          </a:r>
          <a:endParaRPr lang="uk-UA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524" y="2416958"/>
        <a:ext cx="4628753" cy="2070258"/>
      </dsp:txXfrm>
    </dsp:sp>
    <dsp:sp modelId="{940552C4-DD06-4757-B659-1D423FCCE256}">
      <dsp:nvSpPr>
        <dsp:cNvPr id="0" name=""/>
        <dsp:cNvSpPr/>
      </dsp:nvSpPr>
      <dsp:spPr>
        <a:xfrm>
          <a:off x="5430321" y="2416958"/>
          <a:ext cx="4628753" cy="2070258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частковому визнанні судового прецеденту</a:t>
          </a:r>
        </a:p>
      </dsp:txBody>
      <dsp:txXfrm>
        <a:off x="5430321" y="2416958"/>
        <a:ext cx="4628753" cy="207025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A652D-DDD6-4329-A584-E17CF086D42A}">
      <dsp:nvSpPr>
        <dsp:cNvPr id="0" name=""/>
        <dsp:cNvSpPr/>
      </dsp:nvSpPr>
      <dsp:spPr>
        <a:xfrm>
          <a:off x="1557929" y="0"/>
          <a:ext cx="4686935" cy="4686935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FBB93-D0F6-4C24-9CB8-C91AEA7498F0}">
      <dsp:nvSpPr>
        <dsp:cNvPr id="0" name=""/>
        <dsp:cNvSpPr/>
      </dsp:nvSpPr>
      <dsp:spPr>
        <a:xfrm>
          <a:off x="1801576" y="469151"/>
          <a:ext cx="7246149" cy="33321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Африканська правова система</a:t>
          </a:r>
          <a:r>
            <a:rPr lang="uk-UA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була сформована на основі племінних традицій і звичаїв, права європейських метрополій та сучасних правових новел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64237" y="631812"/>
        <a:ext cx="6920827" cy="300679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784F5-04AE-4750-A9DE-4410629FFB56}">
      <dsp:nvSpPr>
        <dsp:cNvPr id="0" name=""/>
        <dsp:cNvSpPr/>
      </dsp:nvSpPr>
      <dsp:spPr>
        <a:xfrm>
          <a:off x="9242" y="140857"/>
          <a:ext cx="2762398" cy="40696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І етап – </a:t>
          </a:r>
          <a:r>
            <a:rPr lang="uk-UA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розвиток традиційного африканського права</a:t>
          </a:r>
        </a:p>
      </dsp:txBody>
      <dsp:txXfrm>
        <a:off x="90150" y="221765"/>
        <a:ext cx="2600582" cy="3907807"/>
      </dsp:txXfrm>
    </dsp:sp>
    <dsp:sp modelId="{DEEA8E3D-3233-408F-9E86-6439C73020A6}">
      <dsp:nvSpPr>
        <dsp:cNvPr id="0" name=""/>
        <dsp:cNvSpPr/>
      </dsp:nvSpPr>
      <dsp:spPr>
        <a:xfrm>
          <a:off x="3047880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900" kern="1200"/>
        </a:p>
      </dsp:txBody>
      <dsp:txXfrm>
        <a:off x="3047880" y="1970146"/>
        <a:ext cx="409940" cy="411044"/>
      </dsp:txXfrm>
    </dsp:sp>
    <dsp:sp modelId="{ACC60820-CEC3-470B-8CC8-C2C15A153447}">
      <dsp:nvSpPr>
        <dsp:cNvPr id="0" name=""/>
        <dsp:cNvSpPr/>
      </dsp:nvSpPr>
      <dsp:spPr>
        <a:xfrm>
          <a:off x="3876600" y="140857"/>
          <a:ext cx="2762398" cy="4069623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ІІ етап – </a:t>
          </a:r>
          <a:r>
            <a:rPr lang="uk-UA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колоніальний розвиток звичаєвого права та вплив на нього основних правових сімей</a:t>
          </a:r>
        </a:p>
      </dsp:txBody>
      <dsp:txXfrm>
        <a:off x="3957508" y="221765"/>
        <a:ext cx="2600582" cy="3907807"/>
      </dsp:txXfrm>
    </dsp:sp>
    <dsp:sp modelId="{DE2645B7-1C34-466A-ABB9-CB69E28EFC81}">
      <dsp:nvSpPr>
        <dsp:cNvPr id="0" name=""/>
        <dsp:cNvSpPr/>
      </dsp:nvSpPr>
      <dsp:spPr>
        <a:xfrm>
          <a:off x="6915239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900" kern="1200"/>
        </a:p>
      </dsp:txBody>
      <dsp:txXfrm>
        <a:off x="6915239" y="1970146"/>
        <a:ext cx="409940" cy="411044"/>
      </dsp:txXfrm>
    </dsp:sp>
    <dsp:sp modelId="{7EBD72B1-33A9-416D-8718-924FE09D21E8}">
      <dsp:nvSpPr>
        <dsp:cNvPr id="0" name=""/>
        <dsp:cNvSpPr/>
      </dsp:nvSpPr>
      <dsp:spPr>
        <a:xfrm>
          <a:off x="7743958" y="140857"/>
          <a:ext cx="2762398" cy="4069623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ІІІ етап – </a:t>
          </a:r>
          <a:r>
            <a:rPr lang="uk-UA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незалежний розвиток, тобто етап формування сучасних правових систем африканських країн</a:t>
          </a:r>
        </a:p>
      </dsp:txBody>
      <dsp:txXfrm>
        <a:off x="7824866" y="221765"/>
        <a:ext cx="2600582" cy="3907807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D7E8B-57E2-4C8C-A685-27E3EF8A083B}">
      <dsp:nvSpPr>
        <dsp:cNvPr id="0" name=""/>
        <dsp:cNvSpPr/>
      </dsp:nvSpPr>
      <dsp:spPr>
        <a:xfrm>
          <a:off x="0" y="2714"/>
          <a:ext cx="105312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7017A-9CF5-499D-B48C-3988812683A8}">
      <dsp:nvSpPr>
        <dsp:cNvPr id="0" name=""/>
        <dsp:cNvSpPr/>
      </dsp:nvSpPr>
      <dsp:spPr>
        <a:xfrm>
          <a:off x="0" y="2714"/>
          <a:ext cx="2106241" cy="555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1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народів Африки право розуміється і тлумачиться досить широко як</a:t>
          </a:r>
        </a:p>
      </dsp:txBody>
      <dsp:txXfrm>
        <a:off x="0" y="2714"/>
        <a:ext cx="2106241" cy="5554588"/>
      </dsp:txXfrm>
    </dsp:sp>
    <dsp:sp modelId="{BAFB1814-67E5-499D-9399-76278E4E24FB}">
      <dsp:nvSpPr>
        <dsp:cNvPr id="0" name=""/>
        <dsp:cNvSpPr/>
      </dsp:nvSpPr>
      <dsp:spPr>
        <a:xfrm>
          <a:off x="2264209" y="44618"/>
          <a:ext cx="8266997" cy="83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звичай, традиційне звернення, манера, звичка</a:t>
          </a:r>
        </a:p>
      </dsp:txBody>
      <dsp:txXfrm>
        <a:off x="2264209" y="44618"/>
        <a:ext cx="8266997" cy="838070"/>
      </dsp:txXfrm>
    </dsp:sp>
    <dsp:sp modelId="{93BEC769-A699-46D9-8206-EC9D3F28C07F}">
      <dsp:nvSpPr>
        <dsp:cNvPr id="0" name=""/>
        <dsp:cNvSpPr/>
      </dsp:nvSpPr>
      <dsp:spPr>
        <a:xfrm>
          <a:off x="2106241" y="882688"/>
          <a:ext cx="84249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1338D-400A-492C-A578-CC8034C6F2F0}">
      <dsp:nvSpPr>
        <dsp:cNvPr id="0" name=""/>
        <dsp:cNvSpPr/>
      </dsp:nvSpPr>
      <dsp:spPr>
        <a:xfrm>
          <a:off x="2264209" y="924592"/>
          <a:ext cx="8266997" cy="1070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спеціально встановлені правила та вказівки племінних або родових рад, а також їх рішення з розв’язання приватних спорів</a:t>
          </a:r>
        </a:p>
      </dsp:txBody>
      <dsp:txXfrm>
        <a:off x="2264209" y="924592"/>
        <a:ext cx="8266997" cy="1070802"/>
      </dsp:txXfrm>
    </dsp:sp>
    <dsp:sp modelId="{8F655A45-321E-4221-A5FC-36A7F7B2647B}">
      <dsp:nvSpPr>
        <dsp:cNvPr id="0" name=""/>
        <dsp:cNvSpPr/>
      </dsp:nvSpPr>
      <dsp:spPr>
        <a:xfrm>
          <a:off x="2106241" y="1995394"/>
          <a:ext cx="84249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FE321-073F-428E-93CA-52370626AAB5}">
      <dsp:nvSpPr>
        <dsp:cNvPr id="0" name=""/>
        <dsp:cNvSpPr/>
      </dsp:nvSpPr>
      <dsp:spPr>
        <a:xfrm>
          <a:off x="2264209" y="2037297"/>
          <a:ext cx="8266997" cy="83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традиційні норми та інститути, визнані багатьма племенами</a:t>
          </a:r>
        </a:p>
      </dsp:txBody>
      <dsp:txXfrm>
        <a:off x="2264209" y="2037297"/>
        <a:ext cx="8266997" cy="838070"/>
      </dsp:txXfrm>
    </dsp:sp>
    <dsp:sp modelId="{3E280A35-6EB7-4168-9505-4FD366384496}">
      <dsp:nvSpPr>
        <dsp:cNvPr id="0" name=""/>
        <dsp:cNvSpPr/>
      </dsp:nvSpPr>
      <dsp:spPr>
        <a:xfrm>
          <a:off x="2106241" y="2875368"/>
          <a:ext cx="84249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E8DCC-39AD-4C7E-80A5-092082DF11C5}">
      <dsp:nvSpPr>
        <dsp:cNvPr id="0" name=""/>
        <dsp:cNvSpPr/>
      </dsp:nvSpPr>
      <dsp:spPr>
        <a:xfrm>
          <a:off x="2264209" y="2917271"/>
          <a:ext cx="8266997" cy="83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загальні ідеї справедливості, правди та істинності</a:t>
          </a:r>
        </a:p>
      </dsp:txBody>
      <dsp:txXfrm>
        <a:off x="2264209" y="2917271"/>
        <a:ext cx="8266997" cy="838070"/>
      </dsp:txXfrm>
    </dsp:sp>
    <dsp:sp modelId="{05CC1B3B-8A89-4E88-A0EC-1E3424F6BF49}">
      <dsp:nvSpPr>
        <dsp:cNvPr id="0" name=""/>
        <dsp:cNvSpPr/>
      </dsp:nvSpPr>
      <dsp:spPr>
        <a:xfrm>
          <a:off x="2106241" y="3755341"/>
          <a:ext cx="84249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F5969-CF1B-4FBC-B14A-89D05E28E5EC}">
      <dsp:nvSpPr>
        <dsp:cNvPr id="0" name=""/>
        <dsp:cNvSpPr/>
      </dsp:nvSpPr>
      <dsp:spPr>
        <a:xfrm>
          <a:off x="2264209" y="3797245"/>
          <a:ext cx="8266997" cy="83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певні моральні засади в суспільних відносинах</a:t>
          </a:r>
        </a:p>
      </dsp:txBody>
      <dsp:txXfrm>
        <a:off x="2264209" y="3797245"/>
        <a:ext cx="8266997" cy="838070"/>
      </dsp:txXfrm>
    </dsp:sp>
    <dsp:sp modelId="{E00CE7E2-E023-4CBC-8F31-7A69A9D47EA2}">
      <dsp:nvSpPr>
        <dsp:cNvPr id="0" name=""/>
        <dsp:cNvSpPr/>
      </dsp:nvSpPr>
      <dsp:spPr>
        <a:xfrm>
          <a:off x="2106241" y="4635315"/>
          <a:ext cx="84249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A9C02-802D-4198-AE8A-78BED927EC8B}">
      <dsp:nvSpPr>
        <dsp:cNvPr id="0" name=""/>
        <dsp:cNvSpPr/>
      </dsp:nvSpPr>
      <dsp:spPr>
        <a:xfrm>
          <a:off x="2264209" y="4677219"/>
          <a:ext cx="8266997" cy="83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закони людської природи, що визнаються «законами Бога»</a:t>
          </a:r>
        </a:p>
      </dsp:txBody>
      <dsp:txXfrm>
        <a:off x="2264209" y="4677219"/>
        <a:ext cx="8266997" cy="838070"/>
      </dsp:txXfrm>
    </dsp:sp>
    <dsp:sp modelId="{C770F4BD-0309-45FE-893A-F200E827F09F}">
      <dsp:nvSpPr>
        <dsp:cNvPr id="0" name=""/>
        <dsp:cNvSpPr/>
      </dsp:nvSpPr>
      <dsp:spPr>
        <a:xfrm>
          <a:off x="2106241" y="5515289"/>
          <a:ext cx="84249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FCF4E-8310-4F76-B477-ACA720207B4C}">
      <dsp:nvSpPr>
        <dsp:cNvPr id="0" name=""/>
        <dsp:cNvSpPr/>
      </dsp:nvSpPr>
      <dsp:spPr>
        <a:xfrm>
          <a:off x="1242" y="1627"/>
          <a:ext cx="10616858" cy="1523343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Генезис права африканських країн</a:t>
          </a:r>
        </a:p>
      </dsp:txBody>
      <dsp:txXfrm>
        <a:off x="45859" y="46244"/>
        <a:ext cx="10527624" cy="1434109"/>
      </dsp:txXfrm>
    </dsp:sp>
    <dsp:sp modelId="{3489D190-5B45-4898-8C53-1F6DD8EFE95F}">
      <dsp:nvSpPr>
        <dsp:cNvPr id="0" name=""/>
        <dsp:cNvSpPr/>
      </dsp:nvSpPr>
      <dsp:spPr>
        <a:xfrm>
          <a:off x="11605" y="1802277"/>
          <a:ext cx="3255140" cy="23066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Етап звичаєвого африканського права</a:t>
          </a:r>
        </a:p>
      </dsp:txBody>
      <dsp:txXfrm>
        <a:off x="79164" y="1869836"/>
        <a:ext cx="3120022" cy="2171511"/>
      </dsp:txXfrm>
    </dsp:sp>
    <dsp:sp modelId="{B1652760-007D-4C6D-AEF5-097F9BE613B2}">
      <dsp:nvSpPr>
        <dsp:cNvPr id="0" name=""/>
        <dsp:cNvSpPr/>
      </dsp:nvSpPr>
      <dsp:spPr>
        <a:xfrm>
          <a:off x="3540177" y="1802277"/>
          <a:ext cx="3538988" cy="3142666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Етап колоніального розвитку звичаєвого права і впливу на нього основних правових сімей</a:t>
          </a:r>
        </a:p>
      </dsp:txBody>
      <dsp:txXfrm>
        <a:off x="3632223" y="1894323"/>
        <a:ext cx="3354896" cy="2958574"/>
      </dsp:txXfrm>
    </dsp:sp>
    <dsp:sp modelId="{D00F4EE3-52C2-4D8B-A943-2E670A1998D3}">
      <dsp:nvSpPr>
        <dsp:cNvPr id="0" name=""/>
        <dsp:cNvSpPr/>
      </dsp:nvSpPr>
      <dsp:spPr>
        <a:xfrm>
          <a:off x="7352597" y="1802277"/>
          <a:ext cx="3255140" cy="2306629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Етап незалежного розвитку</a:t>
          </a:r>
        </a:p>
      </dsp:txBody>
      <dsp:txXfrm>
        <a:off x="7420156" y="1869836"/>
        <a:ext cx="3120022" cy="21715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46459-4998-4CA7-AE48-36B5BC61A28B}">
      <dsp:nvSpPr>
        <dsp:cNvPr id="0" name=""/>
        <dsp:cNvSpPr/>
      </dsp:nvSpPr>
      <dsp:spPr>
        <a:xfrm>
          <a:off x="746981" y="468552"/>
          <a:ext cx="3243704" cy="15757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мусульманське право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6981" y="468552"/>
        <a:ext cx="3243704" cy="1575799"/>
      </dsp:txXfrm>
    </dsp:sp>
    <dsp:sp modelId="{1971F095-7937-4460-9E28-6065443BD7BA}">
      <dsp:nvSpPr>
        <dsp:cNvPr id="0" name=""/>
        <dsp:cNvSpPr/>
      </dsp:nvSpPr>
      <dsp:spPr>
        <a:xfrm>
          <a:off x="4253319" y="468552"/>
          <a:ext cx="2626332" cy="15757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>
              <a:latin typeface="Times New Roman" panose="02020603050405020304" pitchFamily="18" charset="0"/>
              <a:cs typeface="Times New Roman" panose="02020603050405020304" pitchFamily="18" charset="0"/>
            </a:rPr>
            <a:t>Коран</a:t>
          </a:r>
        </a:p>
      </dsp:txBody>
      <dsp:txXfrm>
        <a:off x="4253319" y="468552"/>
        <a:ext cx="2626332" cy="1575799"/>
      </dsp:txXfrm>
    </dsp:sp>
    <dsp:sp modelId="{55CDBFEC-B038-4C6A-972B-88497A644DCA}">
      <dsp:nvSpPr>
        <dsp:cNvPr id="0" name=""/>
        <dsp:cNvSpPr/>
      </dsp:nvSpPr>
      <dsp:spPr>
        <a:xfrm>
          <a:off x="7142285" y="468552"/>
          <a:ext cx="2626332" cy="15757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Сунна</a:t>
          </a:r>
          <a:endParaRPr lang="uk-UA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42285" y="468552"/>
        <a:ext cx="2626332" cy="1575799"/>
      </dsp:txXfrm>
    </dsp:sp>
    <dsp:sp modelId="{6361F571-6CBE-4CFB-9A97-4CCA02755A56}">
      <dsp:nvSpPr>
        <dsp:cNvPr id="0" name=""/>
        <dsp:cNvSpPr/>
      </dsp:nvSpPr>
      <dsp:spPr>
        <a:xfrm>
          <a:off x="3269" y="2306985"/>
          <a:ext cx="1989735" cy="15757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Іджма</a:t>
          </a:r>
          <a:endParaRPr lang="uk-UA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69" y="2306985"/>
        <a:ext cx="1989735" cy="1575799"/>
      </dsp:txXfrm>
    </dsp:sp>
    <dsp:sp modelId="{61EBE562-6AFF-49BF-8345-1F9F64B7C039}">
      <dsp:nvSpPr>
        <dsp:cNvPr id="0" name=""/>
        <dsp:cNvSpPr/>
      </dsp:nvSpPr>
      <dsp:spPr>
        <a:xfrm>
          <a:off x="2255639" y="2306985"/>
          <a:ext cx="1861465" cy="15757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Кияс</a:t>
          </a:r>
          <a:endParaRPr lang="uk-UA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55639" y="2306985"/>
        <a:ext cx="1861465" cy="1575799"/>
      </dsp:txXfrm>
    </dsp:sp>
    <dsp:sp modelId="{5E579F03-0D2A-4C40-9CB5-C51E8A08B534}">
      <dsp:nvSpPr>
        <dsp:cNvPr id="0" name=""/>
        <dsp:cNvSpPr/>
      </dsp:nvSpPr>
      <dsp:spPr>
        <a:xfrm>
          <a:off x="4379738" y="2306985"/>
          <a:ext cx="2897895" cy="15757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далекосхідне право</a:t>
          </a:r>
        </a:p>
      </dsp:txBody>
      <dsp:txXfrm>
        <a:off x="4379738" y="2306985"/>
        <a:ext cx="2897895" cy="1575799"/>
      </dsp:txXfrm>
    </dsp:sp>
    <dsp:sp modelId="{E65E6B8A-4298-49E1-B684-669276FCADA2}">
      <dsp:nvSpPr>
        <dsp:cNvPr id="0" name=""/>
        <dsp:cNvSpPr/>
      </dsp:nvSpPr>
      <dsp:spPr>
        <a:xfrm>
          <a:off x="7540266" y="2306985"/>
          <a:ext cx="2972063" cy="15757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африканське звичаєве право</a:t>
          </a:r>
        </a:p>
      </dsp:txBody>
      <dsp:txXfrm>
        <a:off x="7540266" y="2306985"/>
        <a:ext cx="2972063" cy="1575799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161E8-CA44-46C0-9E78-DE284BB7F638}">
      <dsp:nvSpPr>
        <dsp:cNvPr id="0" name=""/>
        <dsp:cNvSpPr/>
      </dsp:nvSpPr>
      <dsp:spPr>
        <a:xfrm>
          <a:off x="0" y="0"/>
          <a:ext cx="105752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AB968-92DB-44C5-9631-C73FDDB50DAC}">
      <dsp:nvSpPr>
        <dsp:cNvPr id="0" name=""/>
        <dsp:cNvSpPr/>
      </dsp:nvSpPr>
      <dsp:spPr>
        <a:xfrm>
          <a:off x="0" y="0"/>
          <a:ext cx="2435094" cy="5615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Сучасні тенденції розвитку права </a:t>
          </a:r>
          <a:r>
            <a:rPr lang="uk-UA" sz="2600" b="1" kern="120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африканських країн</a:t>
          </a:r>
          <a:endParaRPr lang="uk-UA" sz="2600" b="1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2435094" cy="5615103"/>
      </dsp:txXfrm>
    </dsp:sp>
    <dsp:sp modelId="{0EF2D84B-EE0C-46AB-A8C5-819F0FD6635E}">
      <dsp:nvSpPr>
        <dsp:cNvPr id="0" name=""/>
        <dsp:cNvSpPr/>
      </dsp:nvSpPr>
      <dsp:spPr>
        <a:xfrm>
          <a:off x="2587682" y="37493"/>
          <a:ext cx="7985417" cy="749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уніфікації звичаєвого права та відмова від роздробленості права</a:t>
          </a:r>
        </a:p>
      </dsp:txBody>
      <dsp:txXfrm>
        <a:off x="2587682" y="37493"/>
        <a:ext cx="7985417" cy="749868"/>
      </dsp:txXfrm>
    </dsp:sp>
    <dsp:sp modelId="{0599CF18-1EF4-49B7-B5F5-C1BA16669639}">
      <dsp:nvSpPr>
        <dsp:cNvPr id="0" name=""/>
        <dsp:cNvSpPr/>
      </dsp:nvSpPr>
      <dsp:spPr>
        <a:xfrm>
          <a:off x="2435094" y="787361"/>
          <a:ext cx="81380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EE3471-5178-40F7-B9DC-E61A2D82B0D2}">
      <dsp:nvSpPr>
        <dsp:cNvPr id="0" name=""/>
        <dsp:cNvSpPr/>
      </dsp:nvSpPr>
      <dsp:spPr>
        <a:xfrm>
          <a:off x="2587682" y="824855"/>
          <a:ext cx="7985417" cy="749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включення чинних звичаїв до галузевих кодексів та інших нормативних актів</a:t>
          </a:r>
        </a:p>
      </dsp:txBody>
      <dsp:txXfrm>
        <a:off x="2587682" y="824855"/>
        <a:ext cx="7985417" cy="749868"/>
      </dsp:txXfrm>
    </dsp:sp>
    <dsp:sp modelId="{CC351B1B-6966-4B65-A051-63391E569162}">
      <dsp:nvSpPr>
        <dsp:cNvPr id="0" name=""/>
        <dsp:cNvSpPr/>
      </dsp:nvSpPr>
      <dsp:spPr>
        <a:xfrm>
          <a:off x="2435094" y="1574723"/>
          <a:ext cx="81380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C3E2B-61B7-442A-A8D7-82C0692D157B}">
      <dsp:nvSpPr>
        <dsp:cNvPr id="0" name=""/>
        <dsp:cNvSpPr/>
      </dsp:nvSpPr>
      <dsp:spPr>
        <a:xfrm>
          <a:off x="2587682" y="1612217"/>
          <a:ext cx="7985417" cy="749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законодавчої діяльності</a:t>
          </a:r>
        </a:p>
      </dsp:txBody>
      <dsp:txXfrm>
        <a:off x="2587682" y="1612217"/>
        <a:ext cx="7985417" cy="749868"/>
      </dsp:txXfrm>
    </dsp:sp>
    <dsp:sp modelId="{79A13802-D052-4A56-AE89-B6D9AAF58886}">
      <dsp:nvSpPr>
        <dsp:cNvPr id="0" name=""/>
        <dsp:cNvSpPr/>
      </dsp:nvSpPr>
      <dsp:spPr>
        <a:xfrm>
          <a:off x="2435094" y="2362085"/>
          <a:ext cx="81380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64F52-B051-447C-86AC-C5D11FB769ED}">
      <dsp:nvSpPr>
        <dsp:cNvPr id="0" name=""/>
        <dsp:cNvSpPr/>
      </dsp:nvSpPr>
      <dsp:spPr>
        <a:xfrm>
          <a:off x="2587682" y="2399579"/>
          <a:ext cx="7985417" cy="1027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запозичення норм зобов’язального, торгового, адміністративного, кримінального та інших галузей права від колишніх метрополій при розробці національних кодексів</a:t>
          </a:r>
        </a:p>
      </dsp:txBody>
      <dsp:txXfrm>
        <a:off x="2587682" y="2399579"/>
        <a:ext cx="7985417" cy="1027252"/>
      </dsp:txXfrm>
    </dsp:sp>
    <dsp:sp modelId="{184811FD-7174-4059-A3A0-78F67344E69C}">
      <dsp:nvSpPr>
        <dsp:cNvPr id="0" name=""/>
        <dsp:cNvSpPr/>
      </dsp:nvSpPr>
      <dsp:spPr>
        <a:xfrm>
          <a:off x="2435094" y="3426831"/>
          <a:ext cx="81380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85410-D77C-436D-932D-5E298F39CE41}">
      <dsp:nvSpPr>
        <dsp:cNvPr id="0" name=""/>
        <dsp:cNvSpPr/>
      </dsp:nvSpPr>
      <dsp:spPr>
        <a:xfrm>
          <a:off x="2587682" y="3464324"/>
          <a:ext cx="7985417" cy="967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</a:t>
          </a:r>
          <a:r>
            <a:rPr lang="uk-UA" sz="20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загальнотериторіального</a:t>
          </a:r>
          <a:r>
            <a:rPr lang="uk-UA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права, створення єдиної національної правової системи в межах своєї території стало можливим і необхідним в умовах деколонізації країн Африки та Мадагаскару</a:t>
          </a:r>
        </a:p>
      </dsp:txBody>
      <dsp:txXfrm>
        <a:off x="2587682" y="3464324"/>
        <a:ext cx="7985417" cy="967885"/>
      </dsp:txXfrm>
    </dsp:sp>
    <dsp:sp modelId="{47E4510E-BD73-4348-AA1F-1AF223CD55D7}">
      <dsp:nvSpPr>
        <dsp:cNvPr id="0" name=""/>
        <dsp:cNvSpPr/>
      </dsp:nvSpPr>
      <dsp:spPr>
        <a:xfrm>
          <a:off x="2435094" y="4432210"/>
          <a:ext cx="81380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DEFA73-E513-41ED-A193-1CED2A04B447}">
      <dsp:nvSpPr>
        <dsp:cNvPr id="0" name=""/>
        <dsp:cNvSpPr/>
      </dsp:nvSpPr>
      <dsp:spPr>
        <a:xfrm>
          <a:off x="2587682" y="4469703"/>
          <a:ext cx="7985417" cy="1100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 відмінностей між правовими системами країн, що пережили колоніальну залежність різних метрополій (країн романо-германського права та Англії)</a:t>
          </a:r>
        </a:p>
      </dsp:txBody>
      <dsp:txXfrm>
        <a:off x="2587682" y="4469703"/>
        <a:ext cx="7985417" cy="1100716"/>
      </dsp:txXfrm>
    </dsp:sp>
    <dsp:sp modelId="{2A8A5698-ACF4-4553-B4AC-1932A66562DB}">
      <dsp:nvSpPr>
        <dsp:cNvPr id="0" name=""/>
        <dsp:cNvSpPr/>
      </dsp:nvSpPr>
      <dsp:spPr>
        <a:xfrm>
          <a:off x="2435094" y="5570420"/>
          <a:ext cx="81380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E66C2-27AD-434C-B265-E0F3311909DB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52435-56E7-449C-885B-7415BB2BE458}">
      <dsp:nvSpPr>
        <dsp:cNvPr id="0" name=""/>
        <dsp:cNvSpPr/>
      </dsp:nvSpPr>
      <dsp:spPr>
        <a:xfrm>
          <a:off x="2175669" y="0"/>
          <a:ext cx="83399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Сучасний стан правового розвитку Африки можна охарактеризувати як </a:t>
          </a:r>
          <a:r>
            <a:rPr lang="uk-UA" sz="3800" b="1" i="1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складний перехідний період визначення шляху і засобів взаємодії двох правових традицій</a:t>
          </a:r>
          <a:r>
            <a:rPr lang="uk-UA" sz="3800" b="1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38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європейської законодавчо-прецедентної та африканської </a:t>
          </a:r>
          <a:r>
            <a:rPr lang="uk-UA" sz="3800" kern="12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звичаєво</a:t>
          </a:r>
          <a:r>
            <a:rPr lang="uk-UA" sz="38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-правової</a:t>
          </a:r>
        </a:p>
      </dsp:txBody>
      <dsp:txXfrm>
        <a:off x="2175669" y="0"/>
        <a:ext cx="8339931" cy="435133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29F78-7D8E-4269-8DC2-37871125D0EA}">
      <dsp:nvSpPr>
        <dsp:cNvPr id="0" name=""/>
        <dsp:cNvSpPr/>
      </dsp:nvSpPr>
      <dsp:spPr>
        <a:xfrm>
          <a:off x="0" y="3911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C1BFF-5180-4732-84AA-062C5641A49C}">
      <dsp:nvSpPr>
        <dsp:cNvPr id="0" name=""/>
        <dsp:cNvSpPr/>
      </dsp:nvSpPr>
      <dsp:spPr>
        <a:xfrm>
          <a:off x="0" y="3911"/>
          <a:ext cx="10515600" cy="816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1. 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Бехруз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Х. Введение в сравнительное правоведение : учеб.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пособ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/ </a:t>
          </a:r>
          <a:r>
            <a:rPr lang="uk-UA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Х. 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Бехруз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– Одесса</a:t>
          </a:r>
          <a:r>
            <a:rPr lang="uk-UA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Юрид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лит., 2002. – 328 с.</a:t>
          </a:r>
          <a:endParaRPr lang="uk-UA" sz="25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911"/>
        <a:ext cx="10515600" cy="816385"/>
      </dsp:txXfrm>
    </dsp:sp>
    <dsp:sp modelId="{7085BA2A-3CAE-4BD2-AD0F-22D0FD870F72}">
      <dsp:nvSpPr>
        <dsp:cNvPr id="0" name=""/>
        <dsp:cNvSpPr/>
      </dsp:nvSpPr>
      <dsp:spPr>
        <a:xfrm>
          <a:off x="0" y="820297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2AD11-9A80-42E8-9231-25837C3CBC19}">
      <dsp:nvSpPr>
        <dsp:cNvPr id="0" name=""/>
        <dsp:cNvSpPr/>
      </dsp:nvSpPr>
      <dsp:spPr>
        <a:xfrm>
          <a:off x="0" y="820297"/>
          <a:ext cx="10505330" cy="1456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 Національні тенденції та міжнародний досвід сучасного </a:t>
          </a:r>
          <a:r>
            <a:rPr lang="uk-UA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праворозуміння</a:t>
          </a:r>
          <a:r>
            <a:rPr lang="uk-UA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: [монографія] / [Ю. С. </a:t>
          </a:r>
          <a:r>
            <a:rPr lang="uk-UA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Шемшученко</a:t>
          </a:r>
          <a:r>
            <a:rPr lang="uk-UA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Н. М. </a:t>
          </a:r>
          <a:r>
            <a:rPr lang="uk-UA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Оніщенко</a:t>
          </a:r>
          <a:r>
            <a:rPr lang="uk-UA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О. В. Зайчук та ін.] ; за </a:t>
          </a:r>
          <a:r>
            <a:rPr lang="uk-UA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заг</a:t>
          </a:r>
          <a:r>
            <a:rPr lang="uk-UA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ред. Н. М. </a:t>
          </a:r>
          <a:r>
            <a:rPr lang="uk-UA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Оніщенко</a:t>
          </a:r>
          <a:r>
            <a:rPr lang="uk-UA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– К. : Юридична думка, 2013. – 480 с.</a:t>
          </a:r>
        </a:p>
      </dsp:txBody>
      <dsp:txXfrm>
        <a:off x="0" y="820297"/>
        <a:ext cx="10505330" cy="1456912"/>
      </dsp:txXfrm>
    </dsp:sp>
    <dsp:sp modelId="{B60D2811-19D6-4B21-8A8C-AEF1820448F1}">
      <dsp:nvSpPr>
        <dsp:cNvPr id="0" name=""/>
        <dsp:cNvSpPr/>
      </dsp:nvSpPr>
      <dsp:spPr>
        <a:xfrm>
          <a:off x="0" y="2277209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5D37C-9C13-4F07-BDE3-0C550ABD33E0}">
      <dsp:nvSpPr>
        <dsp:cNvPr id="0" name=""/>
        <dsp:cNvSpPr/>
      </dsp:nvSpPr>
      <dsp:spPr>
        <a:xfrm>
          <a:off x="0" y="2277209"/>
          <a:ext cx="10515600" cy="1257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3. </a:t>
          </a:r>
          <a:r>
            <a:rPr lang="uk-UA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Мусульманское</a:t>
          </a:r>
          <a:r>
            <a:rPr lang="uk-UA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право (структура и </a:t>
          </a:r>
          <a:r>
            <a:rPr lang="uk-UA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основные</a:t>
          </a:r>
          <a:r>
            <a:rPr lang="uk-UA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институты</a:t>
          </a:r>
          <a:r>
            <a:rPr lang="uk-UA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/ 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[</a:t>
          </a:r>
          <a:r>
            <a:rPr lang="uk-UA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В. Е. 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Чиркин, </a:t>
          </a:r>
          <a:r>
            <a:rPr lang="uk-UA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Л. Р. </a:t>
          </a:r>
          <a:r>
            <a:rPr lang="uk-UA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Сюкияйнен</a:t>
          </a:r>
          <a:r>
            <a:rPr lang="uk-UA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М.</a:t>
          </a:r>
          <a:r>
            <a:rPr lang="uk-UA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С.</a:t>
          </a:r>
          <a:r>
            <a:rPr lang="uk-UA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Хайдарова</a:t>
          </a:r>
          <a:r>
            <a:rPr lang="uk-UA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и </a:t>
          </a:r>
          <a:r>
            <a:rPr lang="uk-UA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др</a:t>
          </a:r>
          <a:r>
            <a:rPr lang="uk-UA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]</a:t>
          </a:r>
          <a:r>
            <a:rPr lang="uk-UA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; </a:t>
          </a:r>
          <a:r>
            <a:rPr lang="uk-UA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отв</a:t>
          </a:r>
          <a:r>
            <a:rPr lang="uk-UA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ред. Л. Р. </a:t>
          </a:r>
          <a:r>
            <a:rPr lang="uk-UA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Сюкияйнен</a:t>
          </a:r>
          <a:r>
            <a:rPr lang="uk-UA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– М. : </a:t>
          </a:r>
          <a:r>
            <a:rPr lang="uk-UA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Ин</a:t>
          </a:r>
          <a:r>
            <a:rPr lang="uk-UA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-т г-ва и права АН СССР, 1984. – 120 с.</a:t>
          </a:r>
        </a:p>
      </dsp:txBody>
      <dsp:txXfrm>
        <a:off x="0" y="2277209"/>
        <a:ext cx="10515600" cy="1257661"/>
      </dsp:txXfrm>
    </dsp:sp>
    <dsp:sp modelId="{D84C485F-8A6B-40B4-A4CE-134D01E3D260}">
      <dsp:nvSpPr>
        <dsp:cNvPr id="0" name=""/>
        <dsp:cNvSpPr/>
      </dsp:nvSpPr>
      <dsp:spPr>
        <a:xfrm>
          <a:off x="0" y="3534871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CEA39-FC84-4D2D-9098-FB9B6AA917C8}">
      <dsp:nvSpPr>
        <dsp:cNvPr id="0" name=""/>
        <dsp:cNvSpPr/>
      </dsp:nvSpPr>
      <dsp:spPr>
        <a:xfrm>
          <a:off x="0" y="3534871"/>
          <a:ext cx="10515600" cy="1257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4. 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Инако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П. Современное право Японии / </a:t>
          </a:r>
          <a:r>
            <a:rPr lang="uk-UA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П. 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Инако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; пер. с яп. В.</a:t>
          </a:r>
          <a:r>
            <a:rPr lang="uk-UA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В.</a:t>
          </a:r>
          <a:r>
            <a:rPr lang="uk-UA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Батуренко</a:t>
          </a:r>
          <a:r>
            <a:rPr lang="uk-UA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 под. ред. и вступ. статьей В.</a:t>
          </a:r>
          <a:r>
            <a:rPr lang="uk-UA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Н. Еремина. – М.</a:t>
          </a:r>
          <a:r>
            <a:rPr lang="uk-UA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Прогресс, 1981. – 269 с.</a:t>
          </a:r>
          <a:endParaRPr lang="uk-UA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534871"/>
        <a:ext cx="10515600" cy="12576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EE54E-4EC3-4710-9FFE-42C073ADFA37}">
      <dsp:nvSpPr>
        <dsp:cNvPr id="0" name=""/>
        <dsp:cNvSpPr/>
      </dsp:nvSpPr>
      <dsp:spPr>
        <a:xfrm>
          <a:off x="0" y="2183"/>
          <a:ext cx="10515600" cy="4466636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Мусульманське право </a:t>
          </a:r>
          <a:r>
            <a:rPr lang="uk-UA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 це одна з правових систем сучасності, що представляє собою комплекс соціальних норм, фундаментом і головною складовою якого є релігійні традиції і правила ісламу, а також органічно пов’язані з ними моральні та юридичні норми, що регулюють суспільні відносини всередині громади, яка сповідує іслам</a:t>
          </a:r>
          <a:endParaRPr lang="ru-RU" sz="4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83"/>
        <a:ext cx="10515600" cy="44666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B62E2-D25D-4F57-AAAA-8D86818A68DE}">
      <dsp:nvSpPr>
        <dsp:cNvPr id="0" name=""/>
        <dsp:cNvSpPr/>
      </dsp:nvSpPr>
      <dsp:spPr>
        <a:xfrm>
          <a:off x="456863" y="1314231"/>
          <a:ext cx="1722874" cy="172287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CF541BB-FF9A-4971-8A6C-004F8C4ABFD1}">
      <dsp:nvSpPr>
        <dsp:cNvPr id="0" name=""/>
        <dsp:cNvSpPr/>
      </dsp:nvSpPr>
      <dsp:spPr>
        <a:xfrm>
          <a:off x="1318300" y="1314231"/>
          <a:ext cx="9192164" cy="1722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5880" rIns="0" bIns="5588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Терміном </a:t>
          </a:r>
          <a:r>
            <a:rPr lang="uk-UA" sz="4400" b="1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«мусульманське право» </a:t>
          </a:r>
          <a:r>
            <a:rPr lang="uk-UA" sz="44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позначається єдина ісламська система соціально-нормативного регулювання, яка охоплює як юридичні норми, так й неправові регулятори (релігійні, моральні та звичаєві) суспільних відносин</a:t>
          </a:r>
        </a:p>
      </dsp:txBody>
      <dsp:txXfrm>
        <a:off x="1318300" y="1314231"/>
        <a:ext cx="9192164" cy="17228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83A05-93E1-4C19-9135-45C2CA1BFDC5}">
      <dsp:nvSpPr>
        <dsp:cNvPr id="0" name=""/>
        <dsp:cNvSpPr/>
      </dsp:nvSpPr>
      <dsp:spPr>
        <a:xfrm rot="5400000">
          <a:off x="485981" y="1604301"/>
          <a:ext cx="1463642" cy="243546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41F4F8-035D-4CED-AC7F-1E0BC3982DB9}">
      <dsp:nvSpPr>
        <dsp:cNvPr id="0" name=""/>
        <dsp:cNvSpPr/>
      </dsp:nvSpPr>
      <dsp:spPr>
        <a:xfrm>
          <a:off x="241663" y="2331981"/>
          <a:ext cx="2198753" cy="192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VII ст. – зародження та початковий етап розвитку ісламського права </a:t>
          </a:r>
        </a:p>
      </dsp:txBody>
      <dsp:txXfrm>
        <a:off x="241663" y="2331981"/>
        <a:ext cx="2198753" cy="1927336"/>
      </dsp:txXfrm>
    </dsp:sp>
    <dsp:sp modelId="{6316F953-B83C-4AD5-BAC9-3F7E4A0AEFD8}">
      <dsp:nvSpPr>
        <dsp:cNvPr id="0" name=""/>
        <dsp:cNvSpPr/>
      </dsp:nvSpPr>
      <dsp:spPr>
        <a:xfrm>
          <a:off x="2025558" y="1424999"/>
          <a:ext cx="414859" cy="41485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32BFD-3AFA-4028-B4C0-0481CFC334D7}">
      <dsp:nvSpPr>
        <dsp:cNvPr id="0" name=""/>
        <dsp:cNvSpPr/>
      </dsp:nvSpPr>
      <dsp:spPr>
        <a:xfrm rot="5400000">
          <a:off x="3177686" y="938236"/>
          <a:ext cx="1463642" cy="243546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86DCE-A069-4B83-B878-485E114B48A1}">
      <dsp:nvSpPr>
        <dsp:cNvPr id="0" name=""/>
        <dsp:cNvSpPr/>
      </dsp:nvSpPr>
      <dsp:spPr>
        <a:xfrm>
          <a:off x="2933368" y="1665916"/>
          <a:ext cx="2198753" cy="192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VII – XIII ст. – етап доктринальної розробки ісламського права в період становлення Арабського Халіфату та поява перших </a:t>
          </a:r>
          <a:r>
            <a:rPr lang="uk-UA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ісламсько</a:t>
          </a: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-правових</a:t>
          </a:r>
        </a:p>
      </dsp:txBody>
      <dsp:txXfrm>
        <a:off x="2933368" y="1665916"/>
        <a:ext cx="2198753" cy="1927336"/>
      </dsp:txXfrm>
    </dsp:sp>
    <dsp:sp modelId="{4A2ABD7C-FEBD-46AA-8451-59B154AEEB8F}">
      <dsp:nvSpPr>
        <dsp:cNvPr id="0" name=""/>
        <dsp:cNvSpPr/>
      </dsp:nvSpPr>
      <dsp:spPr>
        <a:xfrm>
          <a:off x="4717262" y="758934"/>
          <a:ext cx="414859" cy="41485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CD51D-B0BC-4E12-9866-5703B8FC5697}">
      <dsp:nvSpPr>
        <dsp:cNvPr id="0" name=""/>
        <dsp:cNvSpPr/>
      </dsp:nvSpPr>
      <dsp:spPr>
        <a:xfrm rot="5400000">
          <a:off x="5869390" y="272171"/>
          <a:ext cx="1463642" cy="243546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B1A4E-79B4-4608-A5CF-D0A2C8E9453F}">
      <dsp:nvSpPr>
        <dsp:cNvPr id="0" name=""/>
        <dsp:cNvSpPr/>
      </dsp:nvSpPr>
      <dsp:spPr>
        <a:xfrm>
          <a:off x="5625072" y="999851"/>
          <a:ext cx="2198753" cy="192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Кінець ХІІІ – перша половина ХХ ст. – розвиток ісламського права в епоху Османської імперії та період «ісламської реформації»</a:t>
          </a:r>
        </a:p>
      </dsp:txBody>
      <dsp:txXfrm>
        <a:off x="5625072" y="999851"/>
        <a:ext cx="2198753" cy="1927336"/>
      </dsp:txXfrm>
    </dsp:sp>
    <dsp:sp modelId="{DD1F8E9A-A242-4425-8FAE-64C0B741C653}">
      <dsp:nvSpPr>
        <dsp:cNvPr id="0" name=""/>
        <dsp:cNvSpPr/>
      </dsp:nvSpPr>
      <dsp:spPr>
        <a:xfrm>
          <a:off x="7408967" y="92869"/>
          <a:ext cx="414859" cy="41485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9F232-A64D-4D8A-8D88-C511D1CD9826}">
      <dsp:nvSpPr>
        <dsp:cNvPr id="0" name=""/>
        <dsp:cNvSpPr/>
      </dsp:nvSpPr>
      <dsp:spPr>
        <a:xfrm rot="5400000">
          <a:off x="8561095" y="-393893"/>
          <a:ext cx="1463642" cy="243546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285989-B956-471F-8AAB-06233672874D}">
      <dsp:nvSpPr>
        <dsp:cNvPr id="0" name=""/>
        <dsp:cNvSpPr/>
      </dsp:nvSpPr>
      <dsp:spPr>
        <a:xfrm>
          <a:off x="8316776" y="333786"/>
          <a:ext cx="2198753" cy="192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Друга половина ХХ ст. – до теперішнього часу – сучасний етап</a:t>
          </a:r>
        </a:p>
      </dsp:txBody>
      <dsp:txXfrm>
        <a:off x="8316776" y="333786"/>
        <a:ext cx="2198753" cy="19273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CC598-2B8F-42D4-90CD-134382614131}">
      <dsp:nvSpPr>
        <dsp:cNvPr id="0" name=""/>
        <dsp:cNvSpPr/>
      </dsp:nvSpPr>
      <dsp:spPr>
        <a:xfrm>
          <a:off x="2371646" y="2826327"/>
          <a:ext cx="385734" cy="2486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2867" y="0"/>
              </a:lnTo>
              <a:lnTo>
                <a:pt x="192867" y="2486492"/>
              </a:lnTo>
              <a:lnTo>
                <a:pt x="385734" y="248649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B5AFB-9305-46F6-B792-7228AB834AB8}">
      <dsp:nvSpPr>
        <dsp:cNvPr id="0" name=""/>
        <dsp:cNvSpPr/>
      </dsp:nvSpPr>
      <dsp:spPr>
        <a:xfrm>
          <a:off x="2371646" y="2826327"/>
          <a:ext cx="385734" cy="1543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2867" y="0"/>
              </a:lnTo>
              <a:lnTo>
                <a:pt x="192867" y="1543540"/>
              </a:lnTo>
              <a:lnTo>
                <a:pt x="385734" y="15435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21EFC-540B-4554-A94B-39C93D24C444}">
      <dsp:nvSpPr>
        <dsp:cNvPr id="0" name=""/>
        <dsp:cNvSpPr/>
      </dsp:nvSpPr>
      <dsp:spPr>
        <a:xfrm>
          <a:off x="2371646" y="2826327"/>
          <a:ext cx="385734" cy="446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2867" y="0"/>
              </a:lnTo>
              <a:lnTo>
                <a:pt x="192867" y="446368"/>
              </a:lnTo>
              <a:lnTo>
                <a:pt x="385734" y="44636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CBD00-8376-48FA-9C64-A0122F5EDB1F}">
      <dsp:nvSpPr>
        <dsp:cNvPr id="0" name=""/>
        <dsp:cNvSpPr/>
      </dsp:nvSpPr>
      <dsp:spPr>
        <a:xfrm>
          <a:off x="2371646" y="2247357"/>
          <a:ext cx="385734" cy="578970"/>
        </a:xfrm>
        <a:custGeom>
          <a:avLst/>
          <a:gdLst/>
          <a:ahLst/>
          <a:cxnLst/>
          <a:rect l="0" t="0" r="0" b="0"/>
          <a:pathLst>
            <a:path>
              <a:moveTo>
                <a:pt x="0" y="578970"/>
              </a:moveTo>
              <a:lnTo>
                <a:pt x="192867" y="578970"/>
              </a:lnTo>
              <a:lnTo>
                <a:pt x="192867" y="0"/>
              </a:lnTo>
              <a:lnTo>
                <a:pt x="385734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8C0F2-E36B-4068-995D-8CDF15E2CD0F}">
      <dsp:nvSpPr>
        <dsp:cNvPr id="0" name=""/>
        <dsp:cNvSpPr/>
      </dsp:nvSpPr>
      <dsp:spPr>
        <a:xfrm>
          <a:off x="2371646" y="1272701"/>
          <a:ext cx="385734" cy="1553625"/>
        </a:xfrm>
        <a:custGeom>
          <a:avLst/>
          <a:gdLst/>
          <a:ahLst/>
          <a:cxnLst/>
          <a:rect l="0" t="0" r="0" b="0"/>
          <a:pathLst>
            <a:path>
              <a:moveTo>
                <a:pt x="0" y="1553625"/>
              </a:moveTo>
              <a:lnTo>
                <a:pt x="192867" y="1553625"/>
              </a:lnTo>
              <a:lnTo>
                <a:pt x="192867" y="0"/>
              </a:lnTo>
              <a:lnTo>
                <a:pt x="385734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033050-ECFE-498B-923B-554F106FE1C9}">
      <dsp:nvSpPr>
        <dsp:cNvPr id="0" name=""/>
        <dsp:cNvSpPr/>
      </dsp:nvSpPr>
      <dsp:spPr>
        <a:xfrm>
          <a:off x="2371646" y="298046"/>
          <a:ext cx="385734" cy="2528281"/>
        </a:xfrm>
        <a:custGeom>
          <a:avLst/>
          <a:gdLst/>
          <a:ahLst/>
          <a:cxnLst/>
          <a:rect l="0" t="0" r="0" b="0"/>
          <a:pathLst>
            <a:path>
              <a:moveTo>
                <a:pt x="0" y="2528281"/>
              </a:moveTo>
              <a:lnTo>
                <a:pt x="192867" y="2528281"/>
              </a:lnTo>
              <a:lnTo>
                <a:pt x="192867" y="0"/>
              </a:lnTo>
              <a:lnTo>
                <a:pt x="385734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3A2EF6-59F0-4DD5-AF53-ABE2583F35D7}">
      <dsp:nvSpPr>
        <dsp:cNvPr id="0" name=""/>
        <dsp:cNvSpPr/>
      </dsp:nvSpPr>
      <dsp:spPr>
        <a:xfrm>
          <a:off x="222796" y="593022"/>
          <a:ext cx="2148850" cy="4466610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Основні риси мусульманського права</a:t>
          </a:r>
          <a:endParaRPr lang="ru-RU" sz="3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2796" y="593022"/>
        <a:ext cx="2148850" cy="4466610"/>
      </dsp:txXfrm>
    </dsp:sp>
    <dsp:sp modelId="{3E9DF2D6-F057-4AD5-95F7-DCB993059980}">
      <dsp:nvSpPr>
        <dsp:cNvPr id="0" name=""/>
        <dsp:cNvSpPr/>
      </dsp:nvSpPr>
      <dsp:spPr>
        <a:xfrm>
          <a:off x="2757381" y="3923"/>
          <a:ext cx="7535421" cy="5882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головним творцем права визнається єдиний бог – Аллах</a:t>
          </a:r>
        </a:p>
      </dsp:txBody>
      <dsp:txXfrm>
        <a:off x="2757381" y="3923"/>
        <a:ext cx="7535421" cy="588245"/>
      </dsp:txXfrm>
    </dsp:sp>
    <dsp:sp modelId="{E0F290AF-D873-4CCE-88AD-8D6EF9270BA2}">
      <dsp:nvSpPr>
        <dsp:cNvPr id="0" name=""/>
        <dsp:cNvSpPr/>
      </dsp:nvSpPr>
      <dsp:spPr>
        <a:xfrm>
          <a:off x="2757381" y="833253"/>
          <a:ext cx="7535421" cy="8788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тісне переплетення норм права з релігійними, філософськими, моральними, звичаєвими правилами поведінки</a:t>
          </a:r>
        </a:p>
      </dsp:txBody>
      <dsp:txXfrm>
        <a:off x="2757381" y="833253"/>
        <a:ext cx="7535421" cy="878897"/>
      </dsp:txXfrm>
    </dsp:sp>
    <dsp:sp modelId="{35F33BAF-D073-4D16-90F7-020853A3334F}">
      <dsp:nvSpPr>
        <dsp:cNvPr id="0" name=""/>
        <dsp:cNvSpPr/>
      </dsp:nvSpPr>
      <dsp:spPr>
        <a:xfrm>
          <a:off x="2757381" y="1953234"/>
          <a:ext cx="7535421" cy="5882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персоніфікований характер правових правил</a:t>
          </a:r>
        </a:p>
      </dsp:txBody>
      <dsp:txXfrm>
        <a:off x="2757381" y="1953234"/>
        <a:ext cx="7535421" cy="588245"/>
      </dsp:txXfrm>
    </dsp:sp>
    <dsp:sp modelId="{CAC81ED8-11AC-4826-81AA-F07633272EF5}">
      <dsp:nvSpPr>
        <dsp:cNvPr id="0" name=""/>
        <dsp:cNvSpPr/>
      </dsp:nvSpPr>
      <dsp:spPr>
        <a:xfrm>
          <a:off x="2757381" y="2782563"/>
          <a:ext cx="7535421" cy="9802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права об’єднує дві категорії норм: а) правила релігійного культу («</a:t>
          </a:r>
          <a:r>
            <a:rPr lang="uk-UA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ібадат</a:t>
          </a:r>
          <a:r>
            <a:rPr lang="uk-UA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»); б) правила поведінки мусульман з мусульманами та з не мусульманами («</a:t>
          </a:r>
          <a:r>
            <a:rPr lang="uk-UA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муамалат</a:t>
          </a:r>
          <a:r>
            <a:rPr lang="uk-UA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»)</a:t>
          </a:r>
        </a:p>
      </dsp:txBody>
      <dsp:txXfrm>
        <a:off x="2757381" y="2782563"/>
        <a:ext cx="7535421" cy="980263"/>
      </dsp:txXfrm>
    </dsp:sp>
    <dsp:sp modelId="{8600F21C-6D1D-453F-9A13-CAA14DAC2F22}">
      <dsp:nvSpPr>
        <dsp:cNvPr id="0" name=""/>
        <dsp:cNvSpPr/>
      </dsp:nvSpPr>
      <dsp:spPr>
        <a:xfrm>
          <a:off x="2757381" y="4003911"/>
          <a:ext cx="7535421" cy="7319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основоположними формами (джерелами) права є – Коран, </a:t>
          </a:r>
          <a:r>
            <a:rPr lang="uk-UA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Сунна</a:t>
          </a:r>
          <a:r>
            <a:rPr lang="uk-UA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uk-UA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іджма</a:t>
          </a:r>
          <a:r>
            <a:rPr lang="uk-UA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uk-UA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кияс</a:t>
          </a:r>
          <a:endParaRPr lang="uk-UA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57381" y="4003911"/>
        <a:ext cx="7535421" cy="731912"/>
      </dsp:txXfrm>
    </dsp:sp>
    <dsp:sp modelId="{A2113711-512E-476F-BB9E-6D942977384E}">
      <dsp:nvSpPr>
        <dsp:cNvPr id="0" name=""/>
        <dsp:cNvSpPr/>
      </dsp:nvSpPr>
      <dsp:spPr>
        <a:xfrm>
          <a:off x="2757381" y="4976908"/>
          <a:ext cx="7535421" cy="6718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пріоритет імперативних норм над диспозитивними нормативними правилами</a:t>
          </a:r>
        </a:p>
      </dsp:txBody>
      <dsp:txXfrm>
        <a:off x="2757381" y="4976908"/>
        <a:ext cx="7535421" cy="6718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DB200-4525-480A-B376-AE2EF70826F1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32E24-9DD0-4406-849B-8A3C078DE9CA}">
      <dsp:nvSpPr>
        <dsp:cNvPr id="0" name=""/>
        <dsp:cNvSpPr/>
      </dsp:nvSpPr>
      <dsp:spPr>
        <a:xfrm>
          <a:off x="2175669" y="0"/>
          <a:ext cx="83399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мусульманського права пов’язане з появою його основоположних форм (джерел)</a:t>
          </a:r>
        </a:p>
      </dsp:txBody>
      <dsp:txXfrm>
        <a:off x="2175669" y="0"/>
        <a:ext cx="4169965" cy="4351338"/>
      </dsp:txXfrm>
    </dsp:sp>
    <dsp:sp modelId="{0CB4FB27-358C-4DFD-BCD1-DA5E7CACCD8C}">
      <dsp:nvSpPr>
        <dsp:cNvPr id="0" name=""/>
        <dsp:cNvSpPr/>
      </dsp:nvSpPr>
      <dsp:spPr>
        <a:xfrm>
          <a:off x="6345634" y="0"/>
          <a:ext cx="4169965" cy="43513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600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Корана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600" kern="12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Сунни</a:t>
          </a:r>
          <a:endParaRPr lang="uk-UA" sz="3600" kern="12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45634" y="0"/>
        <a:ext cx="4169965" cy="43513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23F92-2324-426C-9587-9413B660DC0F}">
      <dsp:nvSpPr>
        <dsp:cNvPr id="0" name=""/>
        <dsp:cNvSpPr/>
      </dsp:nvSpPr>
      <dsp:spPr>
        <a:xfrm>
          <a:off x="0" y="13306"/>
          <a:ext cx="10515600" cy="38416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Коран</a:t>
          </a:r>
          <a:r>
            <a:rPr lang="uk-UA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це головна священна книга мусульман, у якій зібрані різноманітні проповіді, обрядові, моральні та юридичні настанови, молитви, повчальні розповіді та притчі, які проголошував Магомет</a:t>
          </a:r>
        </a:p>
      </dsp:txBody>
      <dsp:txXfrm>
        <a:off x="0" y="13306"/>
        <a:ext cx="10515600" cy="3841605"/>
      </dsp:txXfrm>
    </dsp:sp>
    <dsp:sp modelId="{C83321B9-BD80-46F7-BE93-7EA6122FE3B1}">
      <dsp:nvSpPr>
        <dsp:cNvPr id="0" name=""/>
        <dsp:cNvSpPr/>
      </dsp:nvSpPr>
      <dsp:spPr>
        <a:xfrm>
          <a:off x="0" y="3854911"/>
          <a:ext cx="10515600" cy="48312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647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6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06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52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4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40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6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99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22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09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71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accent4">
                <a:alpha val="81000"/>
                <a:lumMod val="89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3DA6C-FC20-48A2-8724-ADB0D56549FC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40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465" y="357709"/>
            <a:ext cx="10289540" cy="1058184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академія внутрішніх справ</a:t>
            </a:r>
            <a:br>
              <a:rPr lang="uk-UA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теорії держави та права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204720"/>
            <a:ext cx="9144000" cy="4257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482062"/>
            <a:ext cx="7908711" cy="5003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92" descr="http://www.naiau.kiev.ua/images/template/95_roki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322" y="1680379"/>
            <a:ext cx="929887" cy="100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gerb_14-01-2013_e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413" y="2031563"/>
            <a:ext cx="1895689" cy="2633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284414" y="4664873"/>
            <a:ext cx="2348786" cy="16678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Виконали: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Завальний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А.М.,</a:t>
            </a:r>
          </a:p>
          <a:p>
            <a:pPr>
              <a:spcBef>
                <a:spcPts val="600"/>
              </a:spcBef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Тихомиров О.Д.,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Кривицький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Ю.В.,</a:t>
            </a:r>
          </a:p>
          <a:p>
            <a:pPr>
              <a:spcBef>
                <a:spcPts val="600"/>
              </a:spcBef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Підвисоцький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В.В.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883293" y="6120252"/>
            <a:ext cx="1515763" cy="4249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uk-UA" sz="2000" b="1" dirty="0">
                <a:solidFill>
                  <a:srgbClr val="3494B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 – 2018</a:t>
            </a:r>
          </a:p>
        </p:txBody>
      </p:sp>
    </p:spTree>
    <p:extLst>
      <p:ext uri="{BB962C8B-B14F-4D97-AF65-F5344CB8AC3E}">
        <p14:creationId xmlns:p14="http://schemas.microsoft.com/office/powerpoint/2010/main" val="1932277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632825"/>
              </p:ext>
            </p:extLst>
          </p:nvPr>
        </p:nvGraphicFramePr>
        <p:xfrm>
          <a:off x="926335" y="116461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1493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326870"/>
              </p:ext>
            </p:extLst>
          </p:nvPr>
        </p:nvGraphicFramePr>
        <p:xfrm>
          <a:off x="849217" y="517794"/>
          <a:ext cx="10564258" cy="5871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1489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654876"/>
              </p:ext>
            </p:extLst>
          </p:nvPr>
        </p:nvGraphicFramePr>
        <p:xfrm>
          <a:off x="838200" y="705080"/>
          <a:ext cx="10509173" cy="5471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4885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134260"/>
              </p:ext>
            </p:extLst>
          </p:nvPr>
        </p:nvGraphicFramePr>
        <p:xfrm>
          <a:off x="860234" y="113156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0917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554154"/>
              </p:ext>
            </p:extLst>
          </p:nvPr>
        </p:nvGraphicFramePr>
        <p:xfrm>
          <a:off x="838200" y="561860"/>
          <a:ext cx="10619342" cy="5811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1577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415950"/>
              </p:ext>
            </p:extLst>
          </p:nvPr>
        </p:nvGraphicFramePr>
        <p:xfrm>
          <a:off x="860234" y="106546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88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792964"/>
              </p:ext>
            </p:extLst>
          </p:nvPr>
        </p:nvGraphicFramePr>
        <p:xfrm>
          <a:off x="838200" y="727113"/>
          <a:ext cx="10387988" cy="5449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2000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541794"/>
              </p:ext>
            </p:extLst>
          </p:nvPr>
        </p:nvGraphicFramePr>
        <p:xfrm>
          <a:off x="838200" y="1123720"/>
          <a:ext cx="10542224" cy="5053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331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358206"/>
              </p:ext>
            </p:extLst>
          </p:nvPr>
        </p:nvGraphicFramePr>
        <p:xfrm>
          <a:off x="838200" y="738130"/>
          <a:ext cx="10619342" cy="5438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8296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926779"/>
              </p:ext>
            </p:extLst>
          </p:nvPr>
        </p:nvGraphicFramePr>
        <p:xfrm>
          <a:off x="828963" y="618837"/>
          <a:ext cx="10515600" cy="567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7014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6067"/>
            <a:ext cx="10515600" cy="1325563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4. ПРАВОВІ СИСТЕМИ РЕЛІГІЙНОГО, ТРАДИЦІЙНОГО ТА ЗВИЧАЄВОГО ПРАВА</a:t>
            </a:r>
            <a:endParaRPr lang="ru-RU" sz="3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255128"/>
              </p:ext>
            </p:extLst>
          </p:nvPr>
        </p:nvGraphicFramePr>
        <p:xfrm>
          <a:off x="838200" y="210341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5009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 Особливості далекосхідного права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7289"/>
              </p:ext>
            </p:extLst>
          </p:nvPr>
        </p:nvGraphicFramePr>
        <p:xfrm>
          <a:off x="660938" y="1224493"/>
          <a:ext cx="10605655" cy="4686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8808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082677"/>
              </p:ext>
            </p:extLst>
          </p:nvPr>
        </p:nvGraphicFramePr>
        <p:xfrm>
          <a:off x="838200" y="550843"/>
          <a:ext cx="10443072" cy="5626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8280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923628"/>
              </p:ext>
            </p:extLst>
          </p:nvPr>
        </p:nvGraphicFramePr>
        <p:xfrm>
          <a:off x="838200" y="572877"/>
          <a:ext cx="10564258" cy="5604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779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059266"/>
              </p:ext>
            </p:extLst>
          </p:nvPr>
        </p:nvGraphicFramePr>
        <p:xfrm>
          <a:off x="838200" y="1173018"/>
          <a:ext cx="10515600" cy="4773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7068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етапи розвитку соціалістичного китайського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endParaRPr lang="uk-UA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8644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4032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023926"/>
              </p:ext>
            </p:extLst>
          </p:nvPr>
        </p:nvGraphicFramePr>
        <p:xfrm>
          <a:off x="828964" y="924070"/>
          <a:ext cx="10515600" cy="4686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1083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30946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uk-UA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Чинна система форм (джерел) права сучасної Японії заснована на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321239"/>
              </p:ext>
            </p:extLst>
          </p:nvPr>
        </p:nvGraphicFramePr>
        <p:xfrm>
          <a:off x="838200" y="1782618"/>
          <a:ext cx="10515600" cy="448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3467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4.3 Основні риси звичаєвого права Африки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048505"/>
              </p:ext>
            </p:extLst>
          </p:nvPr>
        </p:nvGraphicFramePr>
        <p:xfrm>
          <a:off x="579915" y="1525435"/>
          <a:ext cx="10605655" cy="4686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1557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 розвитку права африканських країн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7512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5814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329268"/>
              </p:ext>
            </p:extLst>
          </p:nvPr>
        </p:nvGraphicFramePr>
        <p:xfrm>
          <a:off x="838199" y="616945"/>
          <a:ext cx="10531207" cy="5560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2216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89997"/>
            <a:ext cx="10515600" cy="1325563"/>
          </a:xfrm>
        </p:spPr>
        <p:txBody>
          <a:bodyPr/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Навчальні питання теми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162813"/>
              </p:ext>
            </p:extLst>
          </p:nvPr>
        </p:nvGraphicFramePr>
        <p:xfrm>
          <a:off x="838200" y="2309091"/>
          <a:ext cx="10515600" cy="3639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05851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643648"/>
              </p:ext>
            </p:extLst>
          </p:nvPr>
        </p:nvGraphicFramePr>
        <p:xfrm>
          <a:off x="849217" y="1035587"/>
          <a:ext cx="10619343" cy="4946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5268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234275"/>
              </p:ext>
            </p:extLst>
          </p:nvPr>
        </p:nvGraphicFramePr>
        <p:xfrm>
          <a:off x="838199" y="561860"/>
          <a:ext cx="10575275" cy="5615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20769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788630"/>
              </p:ext>
            </p:extLst>
          </p:nvPr>
        </p:nvGraphicFramePr>
        <p:xfrm>
          <a:off x="794133" y="115359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85797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використаних джерел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579070"/>
              </p:ext>
            </p:extLst>
          </p:nvPr>
        </p:nvGraphicFramePr>
        <p:xfrm>
          <a:off x="838200" y="1595120"/>
          <a:ext cx="10515600" cy="4796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3681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терміни теми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8779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0414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 Мусульманське право: генезис, структура та основні форми (джерела)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946173"/>
              </p:ext>
            </p:extLst>
          </p:nvPr>
        </p:nvGraphicFramePr>
        <p:xfrm>
          <a:off x="838200" y="1825624"/>
          <a:ext cx="10515600" cy="4471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6013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653014"/>
              </p:ext>
            </p:extLst>
          </p:nvPr>
        </p:nvGraphicFramePr>
        <p:xfrm>
          <a:off x="838200" y="137393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5785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 генезису мусульманського права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546908"/>
              </p:ext>
            </p:extLst>
          </p:nvPr>
        </p:nvGraphicFramePr>
        <p:xfrm>
          <a:off x="827183" y="168240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2719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728106"/>
              </p:ext>
            </p:extLst>
          </p:nvPr>
        </p:nvGraphicFramePr>
        <p:xfrm>
          <a:off x="902854" y="665018"/>
          <a:ext cx="10515600" cy="5652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1468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07005"/>
              </p:ext>
            </p:extLst>
          </p:nvPr>
        </p:nvGraphicFramePr>
        <p:xfrm>
          <a:off x="838200" y="137393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47146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</TotalTime>
  <Words>1299</Words>
  <Application>Microsoft Office PowerPoint</Application>
  <PresentationFormat>Широкоэкранный</PresentationFormat>
  <Paragraphs>131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Тема Office</vt:lpstr>
      <vt:lpstr>Національна академія внутрішніх справ Кафедра теорії держави та права</vt:lpstr>
      <vt:lpstr>ТЕМА 4. ПРАВОВІ СИСТЕМИ РЕЛІГІЙНОГО, ТРАДИЦІЙНОГО ТА ЗВИЧАЄВОГО ПРАВА</vt:lpstr>
      <vt:lpstr>Навчальні питання теми</vt:lpstr>
      <vt:lpstr>Основні терміни теми</vt:lpstr>
      <vt:lpstr>4.1 Мусульманське право: генезис, структура та основні форми (джерела)</vt:lpstr>
      <vt:lpstr>Презентация PowerPoint</vt:lpstr>
      <vt:lpstr>Етапи генезису мусульманського права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4.2 Особливості далекосхідного права</vt:lpstr>
      <vt:lpstr>Презентация PowerPoint</vt:lpstr>
      <vt:lpstr>Презентация PowerPoint</vt:lpstr>
      <vt:lpstr>Презентация PowerPoint</vt:lpstr>
      <vt:lpstr>Основні етапи розвитку соціалістичного китайського права</vt:lpstr>
      <vt:lpstr>Презентация PowerPoint</vt:lpstr>
      <vt:lpstr>Чинна система форм (джерел) права сучасної Японії заснована на</vt:lpstr>
      <vt:lpstr>4.3 Основні риси звичаєвого права Африки</vt:lpstr>
      <vt:lpstr>Періоди розвитку права африканських країн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використаних джерел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Національна академія внутрішніх справ Кафедра теорії держави та права</dc:title>
  <dc:creator>Юрій Кривицький</dc:creator>
  <cp:lastModifiedBy>Пользователь</cp:lastModifiedBy>
  <cp:revision>67</cp:revision>
  <dcterms:created xsi:type="dcterms:W3CDTF">2017-05-03T11:47:46Z</dcterms:created>
  <dcterms:modified xsi:type="dcterms:W3CDTF">2018-10-11T06:34:54Z</dcterms:modified>
</cp:coreProperties>
</file>